
<file path=[Content_Types].xml><?xml version="1.0" encoding="utf-8"?>
<Types xmlns="http://schemas.openxmlformats.org/package/2006/content-types">
  <Default Extension="xml" ContentType="application/xml"/>
  <Default Extension="jpeg" ContentType="image/jpeg"/>
  <Default Extension="bin" ContentType="application/vnd.openxmlformats-officedocument.presentationml.printerSettings"/>
  <Default Extension="png" ContentType="image/png"/>
  <Default Extension="bmp" ContentType="image/bmp"/>
  <Default Extension="rels" ContentType="application/vnd.openxmlformats-package.relationships+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media/audio1.bin" ContentType="audio/unknown"/>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4" Type="http://schemas.openxmlformats.org/officeDocument/2006/relationships/extended-properties" Target="docProps/app.xml"/><Relationship Id="rId1" Type="http://schemas.openxmlformats.org/officeDocument/2006/relationships/officeDocument" Target="ppt/presentation.xml"/><Relationship Id="rId2" Type="http://schemas.openxmlformats.org/package/2006/relationships/metadata/thumbnail" Target="docProps/thumbnail.jpeg"/></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embedTrueTypeFonts="1" saveSubsetFonts="1" autoCompressPictures="0">
  <p:sldMasterIdLst>
    <p:sldMasterId id="2147483649" r:id="rId1"/>
  </p:sldMasterIdLst>
  <p:notesMasterIdLst>
    <p:notesMasterId r:id="rId188"/>
  </p:notesMasterIdLst>
  <p:handoutMasterIdLst>
    <p:handoutMasterId r:id="rId189"/>
  </p:handoutMasterIdLst>
  <p:sldIdLst>
    <p:sldId id="257" r:id="rId2"/>
    <p:sldId id="258" r:id="rId3"/>
    <p:sldId id="259" r:id="rId4"/>
    <p:sldId id="466" r:id="rId5"/>
    <p:sldId id="260" r:id="rId6"/>
    <p:sldId id="261" r:id="rId7"/>
    <p:sldId id="262" r:id="rId8"/>
    <p:sldId id="264" r:id="rId9"/>
    <p:sldId id="266" r:id="rId10"/>
    <p:sldId id="267" r:id="rId11"/>
    <p:sldId id="268" r:id="rId12"/>
    <p:sldId id="269" r:id="rId13"/>
    <p:sldId id="270" r:id="rId14"/>
    <p:sldId id="271" r:id="rId15"/>
    <p:sldId id="273" r:id="rId16"/>
    <p:sldId id="274" r:id="rId17"/>
    <p:sldId id="275" r:id="rId18"/>
    <p:sldId id="313" r:id="rId19"/>
    <p:sldId id="276" r:id="rId20"/>
    <p:sldId id="277" r:id="rId21"/>
    <p:sldId id="278" r:id="rId22"/>
    <p:sldId id="283" r:id="rId23"/>
    <p:sldId id="285" r:id="rId24"/>
    <p:sldId id="286" r:id="rId25"/>
    <p:sldId id="284" r:id="rId26"/>
    <p:sldId id="294" r:id="rId27"/>
    <p:sldId id="295" r:id="rId28"/>
    <p:sldId id="296" r:id="rId29"/>
    <p:sldId id="297" r:id="rId30"/>
    <p:sldId id="299" r:id="rId31"/>
    <p:sldId id="300" r:id="rId32"/>
    <p:sldId id="301" r:id="rId33"/>
    <p:sldId id="465" r:id="rId34"/>
    <p:sldId id="298" r:id="rId35"/>
    <p:sldId id="265" r:id="rId36"/>
    <p:sldId id="302" r:id="rId37"/>
    <p:sldId id="303" r:id="rId38"/>
    <p:sldId id="312" r:id="rId39"/>
    <p:sldId id="311" r:id="rId40"/>
    <p:sldId id="310" r:id="rId41"/>
    <p:sldId id="304" r:id="rId42"/>
    <p:sldId id="305" r:id="rId43"/>
    <p:sldId id="306" r:id="rId44"/>
    <p:sldId id="307" r:id="rId45"/>
    <p:sldId id="308" r:id="rId46"/>
    <p:sldId id="309" r:id="rId47"/>
    <p:sldId id="314" r:id="rId48"/>
    <p:sldId id="315" r:id="rId49"/>
    <p:sldId id="316" r:id="rId50"/>
    <p:sldId id="317" r:id="rId51"/>
    <p:sldId id="318" r:id="rId52"/>
    <p:sldId id="319" r:id="rId53"/>
    <p:sldId id="320" r:id="rId54"/>
    <p:sldId id="321" r:id="rId55"/>
    <p:sldId id="322" r:id="rId56"/>
    <p:sldId id="323" r:id="rId57"/>
    <p:sldId id="324" r:id="rId58"/>
    <p:sldId id="325" r:id="rId59"/>
    <p:sldId id="326" r:id="rId60"/>
    <p:sldId id="327" r:id="rId61"/>
    <p:sldId id="328" r:id="rId62"/>
    <p:sldId id="329" r:id="rId63"/>
    <p:sldId id="330" r:id="rId64"/>
    <p:sldId id="331" r:id="rId65"/>
    <p:sldId id="332" r:id="rId66"/>
    <p:sldId id="338" r:id="rId67"/>
    <p:sldId id="339" r:id="rId68"/>
    <p:sldId id="340" r:id="rId69"/>
    <p:sldId id="341" r:id="rId70"/>
    <p:sldId id="342" r:id="rId71"/>
    <p:sldId id="344" r:id="rId72"/>
    <p:sldId id="345" r:id="rId73"/>
    <p:sldId id="346" r:id="rId74"/>
    <p:sldId id="347" r:id="rId75"/>
    <p:sldId id="348" r:id="rId76"/>
    <p:sldId id="349" r:id="rId77"/>
    <p:sldId id="350" r:id="rId78"/>
    <p:sldId id="351" r:id="rId79"/>
    <p:sldId id="352" r:id="rId80"/>
    <p:sldId id="353" r:id="rId81"/>
    <p:sldId id="354" r:id="rId82"/>
    <p:sldId id="355" r:id="rId83"/>
    <p:sldId id="356" r:id="rId84"/>
    <p:sldId id="357" r:id="rId85"/>
    <p:sldId id="358" r:id="rId86"/>
    <p:sldId id="359" r:id="rId87"/>
    <p:sldId id="360" r:id="rId88"/>
    <p:sldId id="361" r:id="rId89"/>
    <p:sldId id="362" r:id="rId90"/>
    <p:sldId id="363" r:id="rId91"/>
    <p:sldId id="364" r:id="rId92"/>
    <p:sldId id="365" r:id="rId93"/>
    <p:sldId id="366" r:id="rId94"/>
    <p:sldId id="367" r:id="rId95"/>
    <p:sldId id="368" r:id="rId96"/>
    <p:sldId id="369" r:id="rId97"/>
    <p:sldId id="370" r:id="rId98"/>
    <p:sldId id="374" r:id="rId99"/>
    <p:sldId id="375" r:id="rId100"/>
    <p:sldId id="376" r:id="rId101"/>
    <p:sldId id="377" r:id="rId102"/>
    <p:sldId id="378" r:id="rId103"/>
    <p:sldId id="379" r:id="rId104"/>
    <p:sldId id="380" r:id="rId105"/>
    <p:sldId id="381" r:id="rId106"/>
    <p:sldId id="382" r:id="rId107"/>
    <p:sldId id="383" r:id="rId108"/>
    <p:sldId id="384" r:id="rId109"/>
    <p:sldId id="385" r:id="rId110"/>
    <p:sldId id="386" r:id="rId111"/>
    <p:sldId id="387" r:id="rId112"/>
    <p:sldId id="388" r:id="rId113"/>
    <p:sldId id="390" r:id="rId114"/>
    <p:sldId id="391" r:id="rId115"/>
    <p:sldId id="392" r:id="rId116"/>
    <p:sldId id="394" r:id="rId117"/>
    <p:sldId id="395" r:id="rId118"/>
    <p:sldId id="396" r:id="rId119"/>
    <p:sldId id="397" r:id="rId120"/>
    <p:sldId id="398" r:id="rId121"/>
    <p:sldId id="467" r:id="rId122"/>
    <p:sldId id="373" r:id="rId123"/>
    <p:sldId id="399" r:id="rId124"/>
    <p:sldId id="400" r:id="rId125"/>
    <p:sldId id="401" r:id="rId126"/>
    <p:sldId id="402" r:id="rId127"/>
    <p:sldId id="403" r:id="rId128"/>
    <p:sldId id="404" r:id="rId129"/>
    <p:sldId id="405" r:id="rId130"/>
    <p:sldId id="406" r:id="rId131"/>
    <p:sldId id="407" r:id="rId132"/>
    <p:sldId id="408" r:id="rId133"/>
    <p:sldId id="409" r:id="rId134"/>
    <p:sldId id="412" r:id="rId135"/>
    <p:sldId id="416" r:id="rId136"/>
    <p:sldId id="413" r:id="rId137"/>
    <p:sldId id="414" r:id="rId138"/>
    <p:sldId id="415" r:id="rId139"/>
    <p:sldId id="371" r:id="rId140"/>
    <p:sldId id="417" r:id="rId141"/>
    <p:sldId id="418" r:id="rId142"/>
    <p:sldId id="419" r:id="rId143"/>
    <p:sldId id="420" r:id="rId144"/>
    <p:sldId id="421" r:id="rId145"/>
    <p:sldId id="422" r:id="rId146"/>
    <p:sldId id="423" r:id="rId147"/>
    <p:sldId id="424" r:id="rId148"/>
    <p:sldId id="425" r:id="rId149"/>
    <p:sldId id="426" r:id="rId150"/>
    <p:sldId id="427" r:id="rId151"/>
    <p:sldId id="428" r:id="rId152"/>
    <p:sldId id="429" r:id="rId153"/>
    <p:sldId id="430" r:id="rId154"/>
    <p:sldId id="431" r:id="rId155"/>
    <p:sldId id="432" r:id="rId156"/>
    <p:sldId id="433" r:id="rId157"/>
    <p:sldId id="434" r:id="rId158"/>
    <p:sldId id="435" r:id="rId159"/>
    <p:sldId id="436" r:id="rId160"/>
    <p:sldId id="437" r:id="rId161"/>
    <p:sldId id="438" r:id="rId162"/>
    <p:sldId id="439" r:id="rId163"/>
    <p:sldId id="440" r:id="rId164"/>
    <p:sldId id="441" r:id="rId165"/>
    <p:sldId id="442" r:id="rId166"/>
    <p:sldId id="443" r:id="rId167"/>
    <p:sldId id="444" r:id="rId168"/>
    <p:sldId id="445" r:id="rId169"/>
    <p:sldId id="446" r:id="rId170"/>
    <p:sldId id="447" r:id="rId171"/>
    <p:sldId id="448" r:id="rId172"/>
    <p:sldId id="449" r:id="rId173"/>
    <p:sldId id="450" r:id="rId174"/>
    <p:sldId id="451" r:id="rId175"/>
    <p:sldId id="452" r:id="rId176"/>
    <p:sldId id="453" r:id="rId177"/>
    <p:sldId id="455" r:id="rId178"/>
    <p:sldId id="456" r:id="rId179"/>
    <p:sldId id="457" r:id="rId180"/>
    <p:sldId id="458" r:id="rId181"/>
    <p:sldId id="459" r:id="rId182"/>
    <p:sldId id="460" r:id="rId183"/>
    <p:sldId id="461" r:id="rId184"/>
    <p:sldId id="462" r:id="rId185"/>
    <p:sldId id="463" r:id="rId186"/>
    <p:sldId id="464" r:id="rId187"/>
  </p:sldIdLst>
  <p:sldSz cx="9144000" cy="6858000" type="screen4x3"/>
  <p:notesSz cx="6858000" cy="9144000"/>
  <p:defaultTextStyle>
    <a:defPPr>
      <a:defRPr lang="en-US"/>
    </a:defPPr>
    <a:lvl1pPr algn="r" rtl="0" fontAlgn="base">
      <a:spcBef>
        <a:spcPct val="0"/>
      </a:spcBef>
      <a:spcAft>
        <a:spcPct val="0"/>
      </a:spcAft>
      <a:defRPr sz="2400" b="1" kern="1200">
        <a:solidFill>
          <a:schemeClr val="tx1"/>
        </a:solidFill>
        <a:latin typeface="Tahoma" charset="0"/>
        <a:ea typeface="ＭＳ Ｐゴシック" charset="0"/>
        <a:cs typeface="+mn-cs"/>
      </a:defRPr>
    </a:lvl1pPr>
    <a:lvl2pPr marL="457200" algn="r" rtl="0" fontAlgn="base">
      <a:spcBef>
        <a:spcPct val="0"/>
      </a:spcBef>
      <a:spcAft>
        <a:spcPct val="0"/>
      </a:spcAft>
      <a:defRPr sz="2400" b="1" kern="1200">
        <a:solidFill>
          <a:schemeClr val="tx1"/>
        </a:solidFill>
        <a:latin typeface="Tahoma" charset="0"/>
        <a:ea typeface="ＭＳ Ｐゴシック" charset="0"/>
        <a:cs typeface="+mn-cs"/>
      </a:defRPr>
    </a:lvl2pPr>
    <a:lvl3pPr marL="914400" algn="r" rtl="0" fontAlgn="base">
      <a:spcBef>
        <a:spcPct val="0"/>
      </a:spcBef>
      <a:spcAft>
        <a:spcPct val="0"/>
      </a:spcAft>
      <a:defRPr sz="2400" b="1" kern="1200">
        <a:solidFill>
          <a:schemeClr val="tx1"/>
        </a:solidFill>
        <a:latin typeface="Tahoma" charset="0"/>
        <a:ea typeface="ＭＳ Ｐゴシック" charset="0"/>
        <a:cs typeface="+mn-cs"/>
      </a:defRPr>
    </a:lvl3pPr>
    <a:lvl4pPr marL="1371600" algn="r" rtl="0" fontAlgn="base">
      <a:spcBef>
        <a:spcPct val="0"/>
      </a:spcBef>
      <a:spcAft>
        <a:spcPct val="0"/>
      </a:spcAft>
      <a:defRPr sz="2400" b="1" kern="1200">
        <a:solidFill>
          <a:schemeClr val="tx1"/>
        </a:solidFill>
        <a:latin typeface="Tahoma" charset="0"/>
        <a:ea typeface="ＭＳ Ｐゴシック" charset="0"/>
        <a:cs typeface="+mn-cs"/>
      </a:defRPr>
    </a:lvl4pPr>
    <a:lvl5pPr marL="1828800" algn="r" rtl="0" fontAlgn="base">
      <a:spcBef>
        <a:spcPct val="0"/>
      </a:spcBef>
      <a:spcAft>
        <a:spcPct val="0"/>
      </a:spcAft>
      <a:defRPr sz="2400" b="1" kern="1200">
        <a:solidFill>
          <a:schemeClr val="tx1"/>
        </a:solidFill>
        <a:latin typeface="Tahoma" charset="0"/>
        <a:ea typeface="ＭＳ Ｐゴシック" charset="0"/>
        <a:cs typeface="+mn-cs"/>
      </a:defRPr>
    </a:lvl5pPr>
    <a:lvl6pPr marL="2286000" algn="l" defTabSz="457200" rtl="0" eaLnBrk="1" latinLnBrk="0" hangingPunct="1">
      <a:defRPr sz="2400" b="1" kern="1200">
        <a:solidFill>
          <a:schemeClr val="tx1"/>
        </a:solidFill>
        <a:latin typeface="Tahoma" charset="0"/>
        <a:ea typeface="ＭＳ Ｐゴシック" charset="0"/>
        <a:cs typeface="+mn-cs"/>
      </a:defRPr>
    </a:lvl6pPr>
    <a:lvl7pPr marL="2743200" algn="l" defTabSz="457200" rtl="0" eaLnBrk="1" latinLnBrk="0" hangingPunct="1">
      <a:defRPr sz="2400" b="1" kern="1200">
        <a:solidFill>
          <a:schemeClr val="tx1"/>
        </a:solidFill>
        <a:latin typeface="Tahoma" charset="0"/>
        <a:ea typeface="ＭＳ Ｐゴシック" charset="0"/>
        <a:cs typeface="+mn-cs"/>
      </a:defRPr>
    </a:lvl7pPr>
    <a:lvl8pPr marL="3200400" algn="l" defTabSz="457200" rtl="0" eaLnBrk="1" latinLnBrk="0" hangingPunct="1">
      <a:defRPr sz="2400" b="1" kern="1200">
        <a:solidFill>
          <a:schemeClr val="tx1"/>
        </a:solidFill>
        <a:latin typeface="Tahoma" charset="0"/>
        <a:ea typeface="ＭＳ Ｐゴシック" charset="0"/>
        <a:cs typeface="+mn-cs"/>
      </a:defRPr>
    </a:lvl8pPr>
    <a:lvl9pPr marL="3657600" algn="l" defTabSz="457200" rtl="0" eaLnBrk="1" latinLnBrk="0" hangingPunct="1">
      <a:defRPr sz="2400" b="1" kern="1200">
        <a:solidFill>
          <a:schemeClr val="tx1"/>
        </a:solidFill>
        <a:latin typeface="Tahoma" charset="0"/>
        <a:ea typeface="ＭＳ Ｐゴシック" charset="0"/>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996633"/>
    <a:srgbClr val="FF9900"/>
    <a:srgbClr val="FF5050"/>
    <a:srgbClr val="B2B2B2"/>
    <a:srgbClr val="000000"/>
    <a:srgbClr val="EAEAEA"/>
  </p:clrMru>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vertBarState="minimized" horzBarState="maximized">
    <p:restoredLeft sz="32787"/>
    <p:restoredTop sz="90929"/>
  </p:normalViewPr>
  <p:slideViewPr>
    <p:cSldViewPr snapToObjects="1">
      <p:cViewPr varScale="1">
        <p:scale>
          <a:sx n="145" d="100"/>
          <a:sy n="145" d="100"/>
        </p:scale>
        <p:origin x="-112" y="-224"/>
      </p:cViewPr>
      <p:guideLst>
        <p:guide orient="horz" pos="2160"/>
        <p:guide pos="2880"/>
      </p:guideLst>
    </p:cSldViewPr>
  </p:slideViewPr>
  <p:outlineViewPr>
    <p:cViewPr>
      <p:scale>
        <a:sx n="25" d="100"/>
        <a:sy n="25" d="100"/>
      </p:scale>
      <p:origin x="0" y="0"/>
    </p:cViewPr>
    <p:sldLst>
      <p:sld r:id="rId1" collapse="1"/>
      <p:sld r:id="rId2" collapse="1"/>
      <p:sld r:id="rId3" collapse="1"/>
      <p:sld r:id="rId4" collapse="1"/>
    </p:sldLst>
  </p:outlineViewPr>
  <p:notesTextViewPr>
    <p:cViewPr>
      <p:scale>
        <a:sx n="100" d="100"/>
        <a:sy n="100" d="100"/>
      </p:scale>
      <p:origin x="0" y="0"/>
    </p:cViewPr>
  </p:notesTextViewPr>
  <p:sorterViewPr>
    <p:cViewPr>
      <p:scale>
        <a:sx n="66" d="100"/>
        <a:sy n="66" d="100"/>
      </p:scale>
      <p:origin x="0" y="30546"/>
    </p:cViewPr>
  </p:sorterViewPr>
  <p:gridSpacing cx="76200" cy="76200"/>
</p:viewPr>
</file>

<file path=ppt/_rels/presentation.xml.rels><?xml version="1.0" encoding="UTF-8" standalone="yes"?>
<Relationships xmlns="http://schemas.openxmlformats.org/package/2006/relationships"><Relationship Id="rId142" Type="http://schemas.openxmlformats.org/officeDocument/2006/relationships/slide" Target="slides/slide141.xml"/><Relationship Id="rId143" Type="http://schemas.openxmlformats.org/officeDocument/2006/relationships/slide" Target="slides/slide142.xml"/><Relationship Id="rId144" Type="http://schemas.openxmlformats.org/officeDocument/2006/relationships/slide" Target="slides/slide143.xml"/><Relationship Id="rId145" Type="http://schemas.openxmlformats.org/officeDocument/2006/relationships/slide" Target="slides/slide144.xml"/><Relationship Id="rId146" Type="http://schemas.openxmlformats.org/officeDocument/2006/relationships/slide" Target="slides/slide145.xml"/><Relationship Id="rId147" Type="http://schemas.openxmlformats.org/officeDocument/2006/relationships/slide" Target="slides/slide146.xml"/><Relationship Id="rId148" Type="http://schemas.openxmlformats.org/officeDocument/2006/relationships/slide" Target="slides/slide147.xml"/><Relationship Id="rId149" Type="http://schemas.openxmlformats.org/officeDocument/2006/relationships/slide" Target="slides/slide148.xml"/><Relationship Id="rId180" Type="http://schemas.openxmlformats.org/officeDocument/2006/relationships/slide" Target="slides/slide179.xml"/><Relationship Id="rId181" Type="http://schemas.openxmlformats.org/officeDocument/2006/relationships/slide" Target="slides/slide180.xml"/><Relationship Id="rId182" Type="http://schemas.openxmlformats.org/officeDocument/2006/relationships/slide" Target="slides/slide181.xml"/><Relationship Id="rId40" Type="http://schemas.openxmlformats.org/officeDocument/2006/relationships/slide" Target="slides/slide39.xml"/><Relationship Id="rId41" Type="http://schemas.openxmlformats.org/officeDocument/2006/relationships/slide" Target="slides/slide40.xml"/><Relationship Id="rId42" Type="http://schemas.openxmlformats.org/officeDocument/2006/relationships/slide" Target="slides/slide41.xml"/><Relationship Id="rId43" Type="http://schemas.openxmlformats.org/officeDocument/2006/relationships/slide" Target="slides/slide42.xml"/><Relationship Id="rId44" Type="http://schemas.openxmlformats.org/officeDocument/2006/relationships/slide" Target="slides/slide43.xml"/><Relationship Id="rId45" Type="http://schemas.openxmlformats.org/officeDocument/2006/relationships/slide" Target="slides/slide44.xml"/><Relationship Id="rId46" Type="http://schemas.openxmlformats.org/officeDocument/2006/relationships/slide" Target="slides/slide45.xml"/><Relationship Id="rId47" Type="http://schemas.openxmlformats.org/officeDocument/2006/relationships/slide" Target="slides/slide46.xml"/><Relationship Id="rId48" Type="http://schemas.openxmlformats.org/officeDocument/2006/relationships/slide" Target="slides/slide47.xml"/><Relationship Id="rId49" Type="http://schemas.openxmlformats.org/officeDocument/2006/relationships/slide" Target="slides/slide48.xml"/><Relationship Id="rId183" Type="http://schemas.openxmlformats.org/officeDocument/2006/relationships/slide" Target="slides/slide182.xml"/><Relationship Id="rId184" Type="http://schemas.openxmlformats.org/officeDocument/2006/relationships/slide" Target="slides/slide183.xml"/><Relationship Id="rId185" Type="http://schemas.openxmlformats.org/officeDocument/2006/relationships/slide" Target="slides/slide184.xml"/><Relationship Id="rId186" Type="http://schemas.openxmlformats.org/officeDocument/2006/relationships/slide" Target="slides/slide185.xml"/><Relationship Id="rId187" Type="http://schemas.openxmlformats.org/officeDocument/2006/relationships/slide" Target="slides/slide186.xml"/><Relationship Id="rId188" Type="http://schemas.openxmlformats.org/officeDocument/2006/relationships/notesMaster" Target="notesMasters/notesMaster1.xml"/><Relationship Id="rId189" Type="http://schemas.openxmlformats.org/officeDocument/2006/relationships/handoutMaster" Target="handoutMasters/handoutMaster1.xml"/><Relationship Id="rId80" Type="http://schemas.openxmlformats.org/officeDocument/2006/relationships/slide" Target="slides/slide79.xml"/><Relationship Id="rId81" Type="http://schemas.openxmlformats.org/officeDocument/2006/relationships/slide" Target="slides/slide80.xml"/><Relationship Id="rId82" Type="http://schemas.openxmlformats.org/officeDocument/2006/relationships/slide" Target="slides/slide81.xml"/><Relationship Id="rId83" Type="http://schemas.openxmlformats.org/officeDocument/2006/relationships/slide" Target="slides/slide82.xml"/><Relationship Id="rId84" Type="http://schemas.openxmlformats.org/officeDocument/2006/relationships/slide" Target="slides/slide83.xml"/><Relationship Id="rId85" Type="http://schemas.openxmlformats.org/officeDocument/2006/relationships/slide" Target="slides/slide84.xml"/><Relationship Id="rId86" Type="http://schemas.openxmlformats.org/officeDocument/2006/relationships/slide" Target="slides/slide85.xml"/><Relationship Id="rId87" Type="http://schemas.openxmlformats.org/officeDocument/2006/relationships/slide" Target="slides/slide86.xml"/><Relationship Id="rId88" Type="http://schemas.openxmlformats.org/officeDocument/2006/relationships/slide" Target="slides/slide87.xml"/><Relationship Id="rId89" Type="http://schemas.openxmlformats.org/officeDocument/2006/relationships/slide" Target="slides/slide88.xml"/><Relationship Id="rId110" Type="http://schemas.openxmlformats.org/officeDocument/2006/relationships/slide" Target="slides/slide109.xml"/><Relationship Id="rId111" Type="http://schemas.openxmlformats.org/officeDocument/2006/relationships/slide" Target="slides/slide110.xml"/><Relationship Id="rId112" Type="http://schemas.openxmlformats.org/officeDocument/2006/relationships/slide" Target="slides/slide111.xml"/><Relationship Id="rId113" Type="http://schemas.openxmlformats.org/officeDocument/2006/relationships/slide" Target="slides/slide112.xml"/><Relationship Id="rId114" Type="http://schemas.openxmlformats.org/officeDocument/2006/relationships/slide" Target="slides/slide113.xml"/><Relationship Id="rId115" Type="http://schemas.openxmlformats.org/officeDocument/2006/relationships/slide" Target="slides/slide114.xml"/><Relationship Id="rId116" Type="http://schemas.openxmlformats.org/officeDocument/2006/relationships/slide" Target="slides/slide115.xml"/><Relationship Id="rId117" Type="http://schemas.openxmlformats.org/officeDocument/2006/relationships/slide" Target="slides/slide116.xml"/><Relationship Id="rId118" Type="http://schemas.openxmlformats.org/officeDocument/2006/relationships/slide" Target="slides/slide117.xml"/><Relationship Id="rId119" Type="http://schemas.openxmlformats.org/officeDocument/2006/relationships/slide" Target="slides/slide118.xml"/><Relationship Id="rId150" Type="http://schemas.openxmlformats.org/officeDocument/2006/relationships/slide" Target="slides/slide149.xml"/><Relationship Id="rId151" Type="http://schemas.openxmlformats.org/officeDocument/2006/relationships/slide" Target="slides/slide150.xml"/><Relationship Id="rId152" Type="http://schemas.openxmlformats.org/officeDocument/2006/relationships/slide" Target="slides/slide151.xml"/><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 Id="rId13" Type="http://schemas.openxmlformats.org/officeDocument/2006/relationships/slide" Target="slides/slide12.xml"/><Relationship Id="rId14" Type="http://schemas.openxmlformats.org/officeDocument/2006/relationships/slide" Target="slides/slide13.xml"/><Relationship Id="rId15" Type="http://schemas.openxmlformats.org/officeDocument/2006/relationships/slide" Target="slides/slide14.xml"/><Relationship Id="rId16" Type="http://schemas.openxmlformats.org/officeDocument/2006/relationships/slide" Target="slides/slide15.xml"/><Relationship Id="rId17" Type="http://schemas.openxmlformats.org/officeDocument/2006/relationships/slide" Target="slides/slide16.xml"/><Relationship Id="rId18" Type="http://schemas.openxmlformats.org/officeDocument/2006/relationships/slide" Target="slides/slide17.xml"/><Relationship Id="rId19" Type="http://schemas.openxmlformats.org/officeDocument/2006/relationships/slide" Target="slides/slide18.xml"/><Relationship Id="rId153" Type="http://schemas.openxmlformats.org/officeDocument/2006/relationships/slide" Target="slides/slide152.xml"/><Relationship Id="rId154" Type="http://schemas.openxmlformats.org/officeDocument/2006/relationships/slide" Target="slides/slide153.xml"/><Relationship Id="rId155" Type="http://schemas.openxmlformats.org/officeDocument/2006/relationships/slide" Target="slides/slide154.xml"/><Relationship Id="rId156" Type="http://schemas.openxmlformats.org/officeDocument/2006/relationships/slide" Target="slides/slide155.xml"/><Relationship Id="rId157" Type="http://schemas.openxmlformats.org/officeDocument/2006/relationships/slide" Target="slides/slide156.xml"/><Relationship Id="rId158" Type="http://schemas.openxmlformats.org/officeDocument/2006/relationships/slide" Target="slides/slide157.xml"/><Relationship Id="rId159" Type="http://schemas.openxmlformats.org/officeDocument/2006/relationships/slide" Target="slides/slide158.xml"/><Relationship Id="rId190" Type="http://schemas.openxmlformats.org/officeDocument/2006/relationships/printerSettings" Target="printerSettings/printerSettings1.bin"/><Relationship Id="rId191" Type="http://schemas.openxmlformats.org/officeDocument/2006/relationships/presProps" Target="presProps.xml"/><Relationship Id="rId192" Type="http://schemas.openxmlformats.org/officeDocument/2006/relationships/viewProps" Target="viewProps.xml"/><Relationship Id="rId50" Type="http://schemas.openxmlformats.org/officeDocument/2006/relationships/slide" Target="slides/slide49.xml"/><Relationship Id="rId51" Type="http://schemas.openxmlformats.org/officeDocument/2006/relationships/slide" Target="slides/slide50.xml"/><Relationship Id="rId52" Type="http://schemas.openxmlformats.org/officeDocument/2006/relationships/slide" Target="slides/slide51.xml"/><Relationship Id="rId53" Type="http://schemas.openxmlformats.org/officeDocument/2006/relationships/slide" Target="slides/slide52.xml"/><Relationship Id="rId54" Type="http://schemas.openxmlformats.org/officeDocument/2006/relationships/slide" Target="slides/slide53.xml"/><Relationship Id="rId55" Type="http://schemas.openxmlformats.org/officeDocument/2006/relationships/slide" Target="slides/slide54.xml"/><Relationship Id="rId56" Type="http://schemas.openxmlformats.org/officeDocument/2006/relationships/slide" Target="slides/slide55.xml"/><Relationship Id="rId57" Type="http://schemas.openxmlformats.org/officeDocument/2006/relationships/slide" Target="slides/slide56.xml"/><Relationship Id="rId58" Type="http://schemas.openxmlformats.org/officeDocument/2006/relationships/slide" Target="slides/slide57.xml"/><Relationship Id="rId59" Type="http://schemas.openxmlformats.org/officeDocument/2006/relationships/slide" Target="slides/slide58.xml"/><Relationship Id="rId193" Type="http://schemas.openxmlformats.org/officeDocument/2006/relationships/theme" Target="theme/theme1.xml"/><Relationship Id="rId194" Type="http://schemas.openxmlformats.org/officeDocument/2006/relationships/tableStyles" Target="tableStyles.xml"/><Relationship Id="rId90" Type="http://schemas.openxmlformats.org/officeDocument/2006/relationships/slide" Target="slides/slide89.xml"/><Relationship Id="rId91" Type="http://schemas.openxmlformats.org/officeDocument/2006/relationships/slide" Target="slides/slide90.xml"/><Relationship Id="rId92" Type="http://schemas.openxmlformats.org/officeDocument/2006/relationships/slide" Target="slides/slide91.xml"/><Relationship Id="rId93" Type="http://schemas.openxmlformats.org/officeDocument/2006/relationships/slide" Target="slides/slide92.xml"/><Relationship Id="rId94" Type="http://schemas.openxmlformats.org/officeDocument/2006/relationships/slide" Target="slides/slide93.xml"/><Relationship Id="rId95" Type="http://schemas.openxmlformats.org/officeDocument/2006/relationships/slide" Target="slides/slide94.xml"/><Relationship Id="rId96" Type="http://schemas.openxmlformats.org/officeDocument/2006/relationships/slide" Target="slides/slide95.xml"/><Relationship Id="rId97" Type="http://schemas.openxmlformats.org/officeDocument/2006/relationships/slide" Target="slides/slide96.xml"/><Relationship Id="rId98" Type="http://schemas.openxmlformats.org/officeDocument/2006/relationships/slide" Target="slides/slide97.xml"/><Relationship Id="rId99" Type="http://schemas.openxmlformats.org/officeDocument/2006/relationships/slide" Target="slides/slide98.xml"/><Relationship Id="rId120" Type="http://schemas.openxmlformats.org/officeDocument/2006/relationships/slide" Target="slides/slide119.xml"/><Relationship Id="rId121" Type="http://schemas.openxmlformats.org/officeDocument/2006/relationships/slide" Target="slides/slide120.xml"/><Relationship Id="rId122" Type="http://schemas.openxmlformats.org/officeDocument/2006/relationships/slide" Target="slides/slide121.xml"/><Relationship Id="rId123" Type="http://schemas.openxmlformats.org/officeDocument/2006/relationships/slide" Target="slides/slide122.xml"/><Relationship Id="rId124" Type="http://schemas.openxmlformats.org/officeDocument/2006/relationships/slide" Target="slides/slide123.xml"/><Relationship Id="rId125" Type="http://schemas.openxmlformats.org/officeDocument/2006/relationships/slide" Target="slides/slide124.xml"/><Relationship Id="rId126" Type="http://schemas.openxmlformats.org/officeDocument/2006/relationships/slide" Target="slides/slide125.xml"/><Relationship Id="rId127" Type="http://schemas.openxmlformats.org/officeDocument/2006/relationships/slide" Target="slides/slide126.xml"/><Relationship Id="rId128" Type="http://schemas.openxmlformats.org/officeDocument/2006/relationships/slide" Target="slides/slide127.xml"/><Relationship Id="rId129" Type="http://schemas.openxmlformats.org/officeDocument/2006/relationships/slide" Target="slides/slide128.xml"/><Relationship Id="rId160" Type="http://schemas.openxmlformats.org/officeDocument/2006/relationships/slide" Target="slides/slide159.xml"/><Relationship Id="rId161" Type="http://schemas.openxmlformats.org/officeDocument/2006/relationships/slide" Target="slides/slide160.xml"/><Relationship Id="rId162" Type="http://schemas.openxmlformats.org/officeDocument/2006/relationships/slide" Target="slides/slide161.xml"/><Relationship Id="rId20" Type="http://schemas.openxmlformats.org/officeDocument/2006/relationships/slide" Target="slides/slide19.xml"/><Relationship Id="rId21" Type="http://schemas.openxmlformats.org/officeDocument/2006/relationships/slide" Target="slides/slide20.xml"/><Relationship Id="rId22" Type="http://schemas.openxmlformats.org/officeDocument/2006/relationships/slide" Target="slides/slide21.xml"/><Relationship Id="rId23" Type="http://schemas.openxmlformats.org/officeDocument/2006/relationships/slide" Target="slides/slide22.xml"/><Relationship Id="rId24" Type="http://schemas.openxmlformats.org/officeDocument/2006/relationships/slide" Target="slides/slide23.xml"/><Relationship Id="rId25" Type="http://schemas.openxmlformats.org/officeDocument/2006/relationships/slide" Target="slides/slide24.xml"/><Relationship Id="rId26" Type="http://schemas.openxmlformats.org/officeDocument/2006/relationships/slide" Target="slides/slide25.xml"/><Relationship Id="rId27" Type="http://schemas.openxmlformats.org/officeDocument/2006/relationships/slide" Target="slides/slide26.xml"/><Relationship Id="rId28" Type="http://schemas.openxmlformats.org/officeDocument/2006/relationships/slide" Target="slides/slide27.xml"/><Relationship Id="rId29" Type="http://schemas.openxmlformats.org/officeDocument/2006/relationships/slide" Target="slides/slide28.xml"/><Relationship Id="rId163" Type="http://schemas.openxmlformats.org/officeDocument/2006/relationships/slide" Target="slides/slide162.xml"/><Relationship Id="rId164" Type="http://schemas.openxmlformats.org/officeDocument/2006/relationships/slide" Target="slides/slide163.xml"/><Relationship Id="rId165" Type="http://schemas.openxmlformats.org/officeDocument/2006/relationships/slide" Target="slides/slide164.xml"/><Relationship Id="rId166" Type="http://schemas.openxmlformats.org/officeDocument/2006/relationships/slide" Target="slides/slide165.xml"/><Relationship Id="rId167" Type="http://schemas.openxmlformats.org/officeDocument/2006/relationships/slide" Target="slides/slide166.xml"/><Relationship Id="rId168" Type="http://schemas.openxmlformats.org/officeDocument/2006/relationships/slide" Target="slides/slide167.xml"/><Relationship Id="rId169" Type="http://schemas.openxmlformats.org/officeDocument/2006/relationships/slide" Target="slides/slide168.xml"/><Relationship Id="rId60" Type="http://schemas.openxmlformats.org/officeDocument/2006/relationships/slide" Target="slides/slide59.xml"/><Relationship Id="rId61" Type="http://schemas.openxmlformats.org/officeDocument/2006/relationships/slide" Target="slides/slide60.xml"/><Relationship Id="rId62" Type="http://schemas.openxmlformats.org/officeDocument/2006/relationships/slide" Target="slides/slide61.xml"/><Relationship Id="rId63" Type="http://schemas.openxmlformats.org/officeDocument/2006/relationships/slide" Target="slides/slide62.xml"/><Relationship Id="rId64" Type="http://schemas.openxmlformats.org/officeDocument/2006/relationships/slide" Target="slides/slide63.xml"/><Relationship Id="rId65" Type="http://schemas.openxmlformats.org/officeDocument/2006/relationships/slide" Target="slides/slide64.xml"/><Relationship Id="rId66" Type="http://schemas.openxmlformats.org/officeDocument/2006/relationships/slide" Target="slides/slide65.xml"/><Relationship Id="rId67" Type="http://schemas.openxmlformats.org/officeDocument/2006/relationships/slide" Target="slides/slide66.xml"/><Relationship Id="rId68" Type="http://schemas.openxmlformats.org/officeDocument/2006/relationships/slide" Target="slides/slide67.xml"/><Relationship Id="rId69" Type="http://schemas.openxmlformats.org/officeDocument/2006/relationships/slide" Target="slides/slide68.xml"/><Relationship Id="rId130" Type="http://schemas.openxmlformats.org/officeDocument/2006/relationships/slide" Target="slides/slide129.xml"/><Relationship Id="rId131" Type="http://schemas.openxmlformats.org/officeDocument/2006/relationships/slide" Target="slides/slide130.xml"/><Relationship Id="rId132" Type="http://schemas.openxmlformats.org/officeDocument/2006/relationships/slide" Target="slides/slide131.xml"/><Relationship Id="rId133" Type="http://schemas.openxmlformats.org/officeDocument/2006/relationships/slide" Target="slides/slide132.xml"/><Relationship Id="rId134" Type="http://schemas.openxmlformats.org/officeDocument/2006/relationships/slide" Target="slides/slide133.xml"/><Relationship Id="rId135" Type="http://schemas.openxmlformats.org/officeDocument/2006/relationships/slide" Target="slides/slide134.xml"/><Relationship Id="rId136" Type="http://schemas.openxmlformats.org/officeDocument/2006/relationships/slide" Target="slides/slide135.xml"/><Relationship Id="rId137" Type="http://schemas.openxmlformats.org/officeDocument/2006/relationships/slide" Target="slides/slide136.xml"/><Relationship Id="rId138" Type="http://schemas.openxmlformats.org/officeDocument/2006/relationships/slide" Target="slides/slide137.xml"/><Relationship Id="rId139" Type="http://schemas.openxmlformats.org/officeDocument/2006/relationships/slide" Target="slides/slide138.xml"/><Relationship Id="rId170" Type="http://schemas.openxmlformats.org/officeDocument/2006/relationships/slide" Target="slides/slide169.xml"/><Relationship Id="rId171" Type="http://schemas.openxmlformats.org/officeDocument/2006/relationships/slide" Target="slides/slide170.xml"/><Relationship Id="rId172" Type="http://schemas.openxmlformats.org/officeDocument/2006/relationships/slide" Target="slides/slide171.xml"/><Relationship Id="rId30" Type="http://schemas.openxmlformats.org/officeDocument/2006/relationships/slide" Target="slides/slide29.xml"/><Relationship Id="rId31" Type="http://schemas.openxmlformats.org/officeDocument/2006/relationships/slide" Target="slides/slide30.xml"/><Relationship Id="rId32" Type="http://schemas.openxmlformats.org/officeDocument/2006/relationships/slide" Target="slides/slide31.xml"/><Relationship Id="rId33" Type="http://schemas.openxmlformats.org/officeDocument/2006/relationships/slide" Target="slides/slide32.xml"/><Relationship Id="rId34" Type="http://schemas.openxmlformats.org/officeDocument/2006/relationships/slide" Target="slides/slide33.xml"/><Relationship Id="rId35" Type="http://schemas.openxmlformats.org/officeDocument/2006/relationships/slide" Target="slides/slide34.xml"/><Relationship Id="rId36" Type="http://schemas.openxmlformats.org/officeDocument/2006/relationships/slide" Target="slides/slide35.xml"/><Relationship Id="rId37" Type="http://schemas.openxmlformats.org/officeDocument/2006/relationships/slide" Target="slides/slide36.xml"/><Relationship Id="rId38" Type="http://schemas.openxmlformats.org/officeDocument/2006/relationships/slide" Target="slides/slide37.xml"/><Relationship Id="rId39" Type="http://schemas.openxmlformats.org/officeDocument/2006/relationships/slide" Target="slides/slide38.xml"/><Relationship Id="rId173" Type="http://schemas.openxmlformats.org/officeDocument/2006/relationships/slide" Target="slides/slide172.xml"/><Relationship Id="rId174" Type="http://schemas.openxmlformats.org/officeDocument/2006/relationships/slide" Target="slides/slide173.xml"/><Relationship Id="rId175" Type="http://schemas.openxmlformats.org/officeDocument/2006/relationships/slide" Target="slides/slide174.xml"/><Relationship Id="rId176" Type="http://schemas.openxmlformats.org/officeDocument/2006/relationships/slide" Target="slides/slide175.xml"/><Relationship Id="rId177" Type="http://schemas.openxmlformats.org/officeDocument/2006/relationships/slide" Target="slides/slide176.xml"/><Relationship Id="rId178" Type="http://schemas.openxmlformats.org/officeDocument/2006/relationships/slide" Target="slides/slide177.xml"/><Relationship Id="rId179" Type="http://schemas.openxmlformats.org/officeDocument/2006/relationships/slide" Target="slides/slide178.xml"/><Relationship Id="rId70" Type="http://schemas.openxmlformats.org/officeDocument/2006/relationships/slide" Target="slides/slide69.xml"/><Relationship Id="rId71" Type="http://schemas.openxmlformats.org/officeDocument/2006/relationships/slide" Target="slides/slide70.xml"/><Relationship Id="rId72" Type="http://schemas.openxmlformats.org/officeDocument/2006/relationships/slide" Target="slides/slide71.xml"/><Relationship Id="rId73" Type="http://schemas.openxmlformats.org/officeDocument/2006/relationships/slide" Target="slides/slide72.xml"/><Relationship Id="rId74" Type="http://schemas.openxmlformats.org/officeDocument/2006/relationships/slide" Target="slides/slide73.xml"/><Relationship Id="rId75" Type="http://schemas.openxmlformats.org/officeDocument/2006/relationships/slide" Target="slides/slide74.xml"/><Relationship Id="rId76" Type="http://schemas.openxmlformats.org/officeDocument/2006/relationships/slide" Target="slides/slide75.xml"/><Relationship Id="rId77" Type="http://schemas.openxmlformats.org/officeDocument/2006/relationships/slide" Target="slides/slide76.xml"/><Relationship Id="rId78" Type="http://schemas.openxmlformats.org/officeDocument/2006/relationships/slide" Target="slides/slide77.xml"/><Relationship Id="rId79" Type="http://schemas.openxmlformats.org/officeDocument/2006/relationships/slide" Target="slides/slide78.xml"/><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100" Type="http://schemas.openxmlformats.org/officeDocument/2006/relationships/slide" Target="slides/slide99.xml"/><Relationship Id="rId101" Type="http://schemas.openxmlformats.org/officeDocument/2006/relationships/slide" Target="slides/slide100.xml"/><Relationship Id="rId102" Type="http://schemas.openxmlformats.org/officeDocument/2006/relationships/slide" Target="slides/slide101.xml"/><Relationship Id="rId103" Type="http://schemas.openxmlformats.org/officeDocument/2006/relationships/slide" Target="slides/slide102.xml"/><Relationship Id="rId104" Type="http://schemas.openxmlformats.org/officeDocument/2006/relationships/slide" Target="slides/slide103.xml"/><Relationship Id="rId105" Type="http://schemas.openxmlformats.org/officeDocument/2006/relationships/slide" Target="slides/slide104.xml"/><Relationship Id="rId106" Type="http://schemas.openxmlformats.org/officeDocument/2006/relationships/slide" Target="slides/slide105.xml"/><Relationship Id="rId107" Type="http://schemas.openxmlformats.org/officeDocument/2006/relationships/slide" Target="slides/slide106.xml"/><Relationship Id="rId108" Type="http://schemas.openxmlformats.org/officeDocument/2006/relationships/slide" Target="slides/slide107.xml"/><Relationship Id="rId109" Type="http://schemas.openxmlformats.org/officeDocument/2006/relationships/slide" Target="slides/slide108.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 Id="rId9" Type="http://schemas.openxmlformats.org/officeDocument/2006/relationships/slide" Target="slides/slide8.xml"/><Relationship Id="rId140" Type="http://schemas.openxmlformats.org/officeDocument/2006/relationships/slide" Target="slides/slide139.xml"/><Relationship Id="rId141" Type="http://schemas.openxmlformats.org/officeDocument/2006/relationships/slide" Target="slides/slide140.xml"/></Relationships>
</file>

<file path=ppt/_rels/viewProps.xml.rels><?xml version="1.0" encoding="UTF-8" standalone="yes"?>
<Relationships xmlns="http://schemas.openxmlformats.org/package/2006/relationships"><Relationship Id="rId3" Type="http://schemas.openxmlformats.org/officeDocument/2006/relationships/slide" Target="slides/slide4.xml"/><Relationship Id="rId4" Type="http://schemas.openxmlformats.org/officeDocument/2006/relationships/slide" Target="slides/slide6.xml"/><Relationship Id="rId1" Type="http://schemas.openxmlformats.org/officeDocument/2006/relationships/slide" Target="slides/slide2.xml"/><Relationship Id="rId2" Type="http://schemas.openxmlformats.org/officeDocument/2006/relationships/slide" Target="slides/slide3.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266" name="Rectangle 1026"/>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lvl1pPr algn="l">
              <a:defRPr sz="1200" b="0"/>
            </a:lvl1pPr>
          </a:lstStyle>
          <a:p>
            <a:endParaRPr lang="en-US"/>
          </a:p>
        </p:txBody>
      </p:sp>
      <p:sp>
        <p:nvSpPr>
          <p:cNvPr id="11267" name="Rectangle 1027"/>
          <p:cNvSpPr>
            <a:spLocks noGrp="1" noChangeArrowheads="1"/>
          </p:cNvSpPr>
          <p:nvPr>
            <p:ph type="dt" sz="quarter" idx="1"/>
          </p:nvPr>
        </p:nvSpPr>
        <p:spPr bwMode="auto">
          <a:xfrm>
            <a:off x="388620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lvl1pPr>
              <a:defRPr sz="1200" b="0"/>
            </a:lvl1pPr>
          </a:lstStyle>
          <a:p>
            <a:endParaRPr lang="en-US"/>
          </a:p>
        </p:txBody>
      </p:sp>
      <p:sp>
        <p:nvSpPr>
          <p:cNvPr id="11268" name="Rectangle 1028"/>
          <p:cNvSpPr>
            <a:spLocks noGrp="1" noChangeArrowheads="1"/>
          </p:cNvSpPr>
          <p:nvPr>
            <p:ph type="ftr" sz="quarter" idx="2"/>
          </p:nvPr>
        </p:nvSpPr>
        <p:spPr bwMode="auto">
          <a:xfrm>
            <a:off x="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b" anchorCtr="0" compatLnSpc="1">
            <a:prstTxWarp prst="textNoShape">
              <a:avLst/>
            </a:prstTxWarp>
          </a:bodyPr>
          <a:lstStyle>
            <a:lvl1pPr algn="l">
              <a:defRPr sz="1200" b="0"/>
            </a:lvl1pPr>
          </a:lstStyle>
          <a:p>
            <a:endParaRPr lang="en-US"/>
          </a:p>
        </p:txBody>
      </p:sp>
      <p:sp>
        <p:nvSpPr>
          <p:cNvPr id="11269" name="Rectangle 1029"/>
          <p:cNvSpPr>
            <a:spLocks noGrp="1" noChangeArrowheads="1"/>
          </p:cNvSpPr>
          <p:nvPr>
            <p:ph type="sldNum" sz="quarter" idx="3"/>
          </p:nvPr>
        </p:nvSpPr>
        <p:spPr bwMode="auto">
          <a:xfrm>
            <a:off x="388620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b" anchorCtr="0" compatLnSpc="1">
            <a:prstTxWarp prst="textNoShape">
              <a:avLst/>
            </a:prstTxWarp>
          </a:bodyPr>
          <a:lstStyle>
            <a:lvl1pPr>
              <a:defRPr sz="1200" b="0"/>
            </a:lvl1pPr>
          </a:lstStyle>
          <a:p>
            <a:fld id="{C0F60A80-9FE0-4140-8B99-087D2A1BB6B9}" type="slidenum">
              <a:rPr lang="en-US"/>
              <a:pPr/>
              <a:t>‹#›</a:t>
            </a:fld>
            <a:endParaRPr lang="en-US"/>
          </a:p>
        </p:txBody>
      </p:sp>
    </p:spTree>
    <p:extLst>
      <p:ext uri="{BB962C8B-B14F-4D97-AF65-F5344CB8AC3E}">
        <p14:creationId xmlns:p14="http://schemas.microsoft.com/office/powerpoint/2010/main" val="334675089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5058" name="Rectangle 2"/>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lvl1pPr algn="l">
              <a:defRPr sz="1200" b="0"/>
            </a:lvl1pPr>
          </a:lstStyle>
          <a:p>
            <a:endParaRPr lang="en-US"/>
          </a:p>
        </p:txBody>
      </p:sp>
      <p:sp>
        <p:nvSpPr>
          <p:cNvPr id="45059" name="Rectangle 3"/>
          <p:cNvSpPr>
            <a:spLocks noGrp="1" noChangeArrowheads="1"/>
          </p:cNvSpPr>
          <p:nvPr>
            <p:ph type="dt" idx="1"/>
          </p:nvPr>
        </p:nvSpPr>
        <p:spPr bwMode="auto">
          <a:xfrm>
            <a:off x="388620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lvl1pPr>
              <a:defRPr sz="1200" b="0"/>
            </a:lvl1pPr>
          </a:lstStyle>
          <a:p>
            <a:endParaRPr lang="en-US"/>
          </a:p>
        </p:txBody>
      </p:sp>
      <p:sp>
        <p:nvSpPr>
          <p:cNvPr id="45060" name="Rectangle 4"/>
          <p:cNvSpPr>
            <a:spLocks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a14="http://schemas.microsoft.com/office/drawing/2010/main" val="1"/>
            </a:ext>
          </a:extLst>
        </p:spPr>
      </p:sp>
      <p:sp>
        <p:nvSpPr>
          <p:cNvPr id="45061" name="Rectangle 5"/>
          <p:cNvSpPr>
            <a:spLocks noGrp="1" noChangeArrowheads="1"/>
          </p:cNvSpPr>
          <p:nvPr>
            <p:ph type="body" sz="quarter" idx="3"/>
          </p:nvPr>
        </p:nvSpPr>
        <p:spPr bwMode="auto">
          <a:xfrm>
            <a:off x="914400" y="4343400"/>
            <a:ext cx="50292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5062" name="Rectangle 6"/>
          <p:cNvSpPr>
            <a:spLocks noGrp="1" noChangeArrowheads="1"/>
          </p:cNvSpPr>
          <p:nvPr>
            <p:ph type="ftr" sz="quarter" idx="4"/>
          </p:nvPr>
        </p:nvSpPr>
        <p:spPr bwMode="auto">
          <a:xfrm>
            <a:off x="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b" anchorCtr="0" compatLnSpc="1">
            <a:prstTxWarp prst="textNoShape">
              <a:avLst/>
            </a:prstTxWarp>
          </a:bodyPr>
          <a:lstStyle>
            <a:lvl1pPr algn="l">
              <a:defRPr sz="1200" b="0"/>
            </a:lvl1pPr>
          </a:lstStyle>
          <a:p>
            <a:endParaRPr lang="en-US"/>
          </a:p>
        </p:txBody>
      </p:sp>
      <p:sp>
        <p:nvSpPr>
          <p:cNvPr id="45063" name="Rectangle 7"/>
          <p:cNvSpPr>
            <a:spLocks noGrp="1" noChangeArrowheads="1"/>
          </p:cNvSpPr>
          <p:nvPr>
            <p:ph type="sldNum" sz="quarter" idx="5"/>
          </p:nvPr>
        </p:nvSpPr>
        <p:spPr bwMode="auto">
          <a:xfrm>
            <a:off x="388620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b" anchorCtr="0" compatLnSpc="1">
            <a:prstTxWarp prst="textNoShape">
              <a:avLst/>
            </a:prstTxWarp>
          </a:bodyPr>
          <a:lstStyle>
            <a:lvl1pPr>
              <a:defRPr sz="1200" b="0"/>
            </a:lvl1pPr>
          </a:lstStyle>
          <a:p>
            <a:fld id="{3B66D12F-F194-DD47-9DFD-8ED5E0737702}" type="slidenum">
              <a:rPr lang="en-US"/>
              <a:pPr/>
              <a:t>‹#›</a:t>
            </a:fld>
            <a:endParaRPr lang="en-US"/>
          </a:p>
        </p:txBody>
      </p:sp>
    </p:spTree>
    <p:extLst>
      <p:ext uri="{BB962C8B-B14F-4D97-AF65-F5344CB8AC3E}">
        <p14:creationId xmlns:p14="http://schemas.microsoft.com/office/powerpoint/2010/main" val="2747621322"/>
      </p:ext>
    </p:extLst>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kern="1200">
        <a:solidFill>
          <a:schemeClr val="tx1"/>
        </a:solidFill>
        <a:latin typeface="Times New Roman" charset="0"/>
        <a:ea typeface="ＭＳ Ｐゴシック" charset="0"/>
        <a:cs typeface="+mn-cs"/>
      </a:defRPr>
    </a:lvl1pPr>
    <a:lvl2pPr marL="457200" algn="l" rtl="0" fontAlgn="base">
      <a:spcBef>
        <a:spcPct val="30000"/>
      </a:spcBef>
      <a:spcAft>
        <a:spcPct val="0"/>
      </a:spcAft>
      <a:defRPr sz="1200" kern="1200">
        <a:solidFill>
          <a:schemeClr val="tx1"/>
        </a:solidFill>
        <a:latin typeface="Times New Roman" charset="0"/>
        <a:ea typeface="ＭＳ Ｐゴシック" charset="0"/>
        <a:cs typeface="+mn-cs"/>
      </a:defRPr>
    </a:lvl2pPr>
    <a:lvl3pPr marL="914400" algn="l" rtl="0" fontAlgn="base">
      <a:spcBef>
        <a:spcPct val="30000"/>
      </a:spcBef>
      <a:spcAft>
        <a:spcPct val="0"/>
      </a:spcAft>
      <a:defRPr sz="1200" kern="1200">
        <a:solidFill>
          <a:schemeClr val="tx1"/>
        </a:solidFill>
        <a:latin typeface="Times New Roman" charset="0"/>
        <a:ea typeface="ＭＳ Ｐゴシック" charset="0"/>
        <a:cs typeface="+mn-cs"/>
      </a:defRPr>
    </a:lvl3pPr>
    <a:lvl4pPr marL="1371600" algn="l" rtl="0" fontAlgn="base">
      <a:spcBef>
        <a:spcPct val="30000"/>
      </a:spcBef>
      <a:spcAft>
        <a:spcPct val="0"/>
      </a:spcAft>
      <a:defRPr sz="1200" kern="1200">
        <a:solidFill>
          <a:schemeClr val="tx1"/>
        </a:solidFill>
        <a:latin typeface="Times New Roman" charset="0"/>
        <a:ea typeface="ＭＳ Ｐゴシック" charset="0"/>
        <a:cs typeface="+mn-cs"/>
      </a:defRPr>
    </a:lvl4pPr>
    <a:lvl5pPr marL="1828800" algn="l" rtl="0" fontAlgn="base">
      <a:spcBef>
        <a:spcPct val="30000"/>
      </a:spcBef>
      <a:spcAft>
        <a:spcPct val="0"/>
      </a:spcAft>
      <a:defRPr sz="1200" kern="1200">
        <a:solidFill>
          <a:schemeClr val="tx1"/>
        </a:solidFill>
        <a:latin typeface="Times New Roman" charset="0"/>
        <a:ea typeface="ＭＳ Ｐゴシック" charset="0"/>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7170" name="Group 2"/>
          <p:cNvGrpSpPr>
            <a:grpSpLocks/>
          </p:cNvGrpSpPr>
          <p:nvPr/>
        </p:nvGrpSpPr>
        <p:grpSpPr bwMode="auto">
          <a:xfrm>
            <a:off x="0" y="0"/>
            <a:ext cx="9144000" cy="6858000"/>
            <a:chOff x="0" y="0"/>
            <a:chExt cx="5760" cy="4320"/>
          </a:xfrm>
        </p:grpSpPr>
        <p:grpSp>
          <p:nvGrpSpPr>
            <p:cNvPr id="7171" name="Group 3"/>
            <p:cNvGrpSpPr>
              <a:grpSpLocks/>
            </p:cNvGrpSpPr>
            <p:nvPr/>
          </p:nvGrpSpPr>
          <p:grpSpPr bwMode="auto">
            <a:xfrm>
              <a:off x="0" y="0"/>
              <a:ext cx="5760" cy="4320"/>
              <a:chOff x="0" y="0"/>
              <a:chExt cx="5760" cy="4320"/>
            </a:xfrm>
          </p:grpSpPr>
          <p:sp>
            <p:nvSpPr>
              <p:cNvPr id="7172" name="Rectangle 4"/>
              <p:cNvSpPr>
                <a:spLocks noChangeArrowheads="1"/>
              </p:cNvSpPr>
              <p:nvPr/>
            </p:nvSpPr>
            <p:spPr bwMode="ltGray">
              <a:xfrm>
                <a:off x="2112" y="0"/>
                <a:ext cx="3648" cy="96"/>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173" name="Group 5"/>
              <p:cNvGrpSpPr>
                <a:grpSpLocks/>
              </p:cNvGrpSpPr>
              <p:nvPr userDrawn="1"/>
            </p:nvGrpSpPr>
            <p:grpSpPr bwMode="auto">
              <a:xfrm>
                <a:off x="0" y="0"/>
                <a:ext cx="5760" cy="4320"/>
                <a:chOff x="0" y="0"/>
                <a:chExt cx="5760" cy="4320"/>
              </a:xfrm>
            </p:grpSpPr>
            <p:sp>
              <p:nvSpPr>
                <p:cNvPr id="7174" name="Line 6"/>
                <p:cNvSpPr>
                  <a:spLocks noChangeShapeType="1"/>
                </p:cNvSpPr>
                <p:nvPr/>
              </p:nvSpPr>
              <p:spPr bwMode="white">
                <a:xfrm>
                  <a:off x="0" y="19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5" name="Line 7"/>
                <p:cNvSpPr>
                  <a:spLocks noChangeShapeType="1"/>
                </p:cNvSpPr>
                <p:nvPr/>
              </p:nvSpPr>
              <p:spPr bwMode="white">
                <a:xfrm>
                  <a:off x="0" y="38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6" name="Line 8"/>
                <p:cNvSpPr>
                  <a:spLocks noChangeShapeType="1"/>
                </p:cNvSpPr>
                <p:nvPr/>
              </p:nvSpPr>
              <p:spPr bwMode="white">
                <a:xfrm>
                  <a:off x="0" y="57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7" name="Line 9"/>
                <p:cNvSpPr>
                  <a:spLocks noChangeShapeType="1"/>
                </p:cNvSpPr>
                <p:nvPr/>
              </p:nvSpPr>
              <p:spPr bwMode="white">
                <a:xfrm>
                  <a:off x="0" y="76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8" name="Line 10"/>
                <p:cNvSpPr>
                  <a:spLocks noChangeShapeType="1"/>
                </p:cNvSpPr>
                <p:nvPr/>
              </p:nvSpPr>
              <p:spPr bwMode="white">
                <a:xfrm>
                  <a:off x="0" y="96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9" name="Line 11"/>
                <p:cNvSpPr>
                  <a:spLocks noChangeShapeType="1"/>
                </p:cNvSpPr>
                <p:nvPr/>
              </p:nvSpPr>
              <p:spPr bwMode="white">
                <a:xfrm>
                  <a:off x="0" y="115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0" name="Line 12"/>
                <p:cNvSpPr>
                  <a:spLocks noChangeShapeType="1"/>
                </p:cNvSpPr>
                <p:nvPr/>
              </p:nvSpPr>
              <p:spPr bwMode="white">
                <a:xfrm>
                  <a:off x="0" y="134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1" name="Line 13"/>
                <p:cNvSpPr>
                  <a:spLocks noChangeShapeType="1"/>
                </p:cNvSpPr>
                <p:nvPr/>
              </p:nvSpPr>
              <p:spPr bwMode="white">
                <a:xfrm>
                  <a:off x="0" y="153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2" name="Line 14"/>
                <p:cNvSpPr>
                  <a:spLocks noChangeShapeType="1"/>
                </p:cNvSpPr>
                <p:nvPr/>
              </p:nvSpPr>
              <p:spPr bwMode="white">
                <a:xfrm>
                  <a:off x="0" y="172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3" name="Line 15"/>
                <p:cNvSpPr>
                  <a:spLocks noChangeShapeType="1"/>
                </p:cNvSpPr>
                <p:nvPr/>
              </p:nvSpPr>
              <p:spPr bwMode="white">
                <a:xfrm>
                  <a:off x="0" y="192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4" name="Line 16"/>
                <p:cNvSpPr>
                  <a:spLocks noChangeShapeType="1"/>
                </p:cNvSpPr>
                <p:nvPr/>
              </p:nvSpPr>
              <p:spPr bwMode="white">
                <a:xfrm>
                  <a:off x="0" y="211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5" name="Line 17"/>
                <p:cNvSpPr>
                  <a:spLocks noChangeShapeType="1"/>
                </p:cNvSpPr>
                <p:nvPr/>
              </p:nvSpPr>
              <p:spPr bwMode="white">
                <a:xfrm>
                  <a:off x="0" y="230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6" name="Line 18"/>
                <p:cNvSpPr>
                  <a:spLocks noChangeShapeType="1"/>
                </p:cNvSpPr>
                <p:nvPr/>
              </p:nvSpPr>
              <p:spPr bwMode="white">
                <a:xfrm>
                  <a:off x="0" y="249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7" name="Line 19"/>
                <p:cNvSpPr>
                  <a:spLocks noChangeShapeType="1"/>
                </p:cNvSpPr>
                <p:nvPr/>
              </p:nvSpPr>
              <p:spPr bwMode="white">
                <a:xfrm>
                  <a:off x="0" y="268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8" name="Line 20"/>
                <p:cNvSpPr>
                  <a:spLocks noChangeShapeType="1"/>
                </p:cNvSpPr>
                <p:nvPr/>
              </p:nvSpPr>
              <p:spPr bwMode="white">
                <a:xfrm>
                  <a:off x="0" y="288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9" name="Line 21"/>
                <p:cNvSpPr>
                  <a:spLocks noChangeShapeType="1"/>
                </p:cNvSpPr>
                <p:nvPr/>
              </p:nvSpPr>
              <p:spPr bwMode="white">
                <a:xfrm>
                  <a:off x="0" y="307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0" name="Line 22"/>
                <p:cNvSpPr>
                  <a:spLocks noChangeShapeType="1"/>
                </p:cNvSpPr>
                <p:nvPr/>
              </p:nvSpPr>
              <p:spPr bwMode="white">
                <a:xfrm>
                  <a:off x="0" y="326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1" name="Line 23"/>
                <p:cNvSpPr>
                  <a:spLocks noChangeShapeType="1"/>
                </p:cNvSpPr>
                <p:nvPr/>
              </p:nvSpPr>
              <p:spPr bwMode="white">
                <a:xfrm>
                  <a:off x="0" y="345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2" name="Line 24"/>
                <p:cNvSpPr>
                  <a:spLocks noChangeShapeType="1"/>
                </p:cNvSpPr>
                <p:nvPr/>
              </p:nvSpPr>
              <p:spPr bwMode="white">
                <a:xfrm>
                  <a:off x="0" y="364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3" name="Line 25"/>
                <p:cNvSpPr>
                  <a:spLocks noChangeShapeType="1"/>
                </p:cNvSpPr>
                <p:nvPr/>
              </p:nvSpPr>
              <p:spPr bwMode="white">
                <a:xfrm>
                  <a:off x="0" y="384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4" name="Line 26"/>
                <p:cNvSpPr>
                  <a:spLocks noChangeShapeType="1"/>
                </p:cNvSpPr>
                <p:nvPr/>
              </p:nvSpPr>
              <p:spPr bwMode="white">
                <a:xfrm>
                  <a:off x="0" y="403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5" name="Line 27"/>
                <p:cNvSpPr>
                  <a:spLocks noChangeShapeType="1"/>
                </p:cNvSpPr>
                <p:nvPr/>
              </p:nvSpPr>
              <p:spPr bwMode="white">
                <a:xfrm>
                  <a:off x="0" y="422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6" name="Line 28"/>
                <p:cNvSpPr>
                  <a:spLocks noChangeShapeType="1"/>
                </p:cNvSpPr>
                <p:nvPr/>
              </p:nvSpPr>
              <p:spPr bwMode="white">
                <a:xfrm>
                  <a:off x="19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7" name="Line 29"/>
                <p:cNvSpPr>
                  <a:spLocks noChangeShapeType="1"/>
                </p:cNvSpPr>
                <p:nvPr/>
              </p:nvSpPr>
              <p:spPr bwMode="white">
                <a:xfrm>
                  <a:off x="38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8" name="Line 30"/>
                <p:cNvSpPr>
                  <a:spLocks noChangeShapeType="1"/>
                </p:cNvSpPr>
                <p:nvPr/>
              </p:nvSpPr>
              <p:spPr bwMode="white">
                <a:xfrm>
                  <a:off x="57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9" name="Line 31"/>
                <p:cNvSpPr>
                  <a:spLocks noChangeShapeType="1"/>
                </p:cNvSpPr>
                <p:nvPr/>
              </p:nvSpPr>
              <p:spPr bwMode="white">
                <a:xfrm>
                  <a:off x="76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0" name="Line 32"/>
                <p:cNvSpPr>
                  <a:spLocks noChangeShapeType="1"/>
                </p:cNvSpPr>
                <p:nvPr/>
              </p:nvSpPr>
              <p:spPr bwMode="white">
                <a:xfrm>
                  <a:off x="96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1" name="Line 33"/>
                <p:cNvSpPr>
                  <a:spLocks noChangeShapeType="1"/>
                </p:cNvSpPr>
                <p:nvPr/>
              </p:nvSpPr>
              <p:spPr bwMode="white">
                <a:xfrm>
                  <a:off x="115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2" name="Line 34"/>
                <p:cNvSpPr>
                  <a:spLocks noChangeShapeType="1"/>
                </p:cNvSpPr>
                <p:nvPr/>
              </p:nvSpPr>
              <p:spPr bwMode="white">
                <a:xfrm>
                  <a:off x="134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3" name="Line 35"/>
                <p:cNvSpPr>
                  <a:spLocks noChangeShapeType="1"/>
                </p:cNvSpPr>
                <p:nvPr/>
              </p:nvSpPr>
              <p:spPr bwMode="white">
                <a:xfrm>
                  <a:off x="153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4" name="Line 36"/>
                <p:cNvSpPr>
                  <a:spLocks noChangeShapeType="1"/>
                </p:cNvSpPr>
                <p:nvPr/>
              </p:nvSpPr>
              <p:spPr bwMode="white">
                <a:xfrm>
                  <a:off x="172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5" name="Line 37"/>
                <p:cNvSpPr>
                  <a:spLocks noChangeShapeType="1"/>
                </p:cNvSpPr>
                <p:nvPr/>
              </p:nvSpPr>
              <p:spPr bwMode="white">
                <a:xfrm>
                  <a:off x="192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6" name="Line 38"/>
                <p:cNvSpPr>
                  <a:spLocks noChangeShapeType="1"/>
                </p:cNvSpPr>
                <p:nvPr/>
              </p:nvSpPr>
              <p:spPr bwMode="white">
                <a:xfrm>
                  <a:off x="211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7" name="Line 39"/>
                <p:cNvSpPr>
                  <a:spLocks noChangeShapeType="1"/>
                </p:cNvSpPr>
                <p:nvPr/>
              </p:nvSpPr>
              <p:spPr bwMode="white">
                <a:xfrm>
                  <a:off x="230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8" name="Line 40"/>
                <p:cNvSpPr>
                  <a:spLocks noChangeShapeType="1"/>
                </p:cNvSpPr>
                <p:nvPr/>
              </p:nvSpPr>
              <p:spPr bwMode="white">
                <a:xfrm>
                  <a:off x="249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9" name="Line 41"/>
                <p:cNvSpPr>
                  <a:spLocks noChangeShapeType="1"/>
                </p:cNvSpPr>
                <p:nvPr/>
              </p:nvSpPr>
              <p:spPr bwMode="white">
                <a:xfrm>
                  <a:off x="268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0" name="Line 42"/>
                <p:cNvSpPr>
                  <a:spLocks noChangeShapeType="1"/>
                </p:cNvSpPr>
                <p:nvPr/>
              </p:nvSpPr>
              <p:spPr bwMode="white">
                <a:xfrm>
                  <a:off x="288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1" name="Line 43"/>
                <p:cNvSpPr>
                  <a:spLocks noChangeShapeType="1"/>
                </p:cNvSpPr>
                <p:nvPr/>
              </p:nvSpPr>
              <p:spPr bwMode="white">
                <a:xfrm>
                  <a:off x="307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2" name="Line 44"/>
                <p:cNvSpPr>
                  <a:spLocks noChangeShapeType="1"/>
                </p:cNvSpPr>
                <p:nvPr/>
              </p:nvSpPr>
              <p:spPr bwMode="white">
                <a:xfrm>
                  <a:off x="326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3" name="Line 45"/>
                <p:cNvSpPr>
                  <a:spLocks noChangeShapeType="1"/>
                </p:cNvSpPr>
                <p:nvPr/>
              </p:nvSpPr>
              <p:spPr bwMode="white">
                <a:xfrm>
                  <a:off x="345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4" name="Line 46"/>
                <p:cNvSpPr>
                  <a:spLocks noChangeShapeType="1"/>
                </p:cNvSpPr>
                <p:nvPr/>
              </p:nvSpPr>
              <p:spPr bwMode="white">
                <a:xfrm>
                  <a:off x="364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5" name="Line 47"/>
                <p:cNvSpPr>
                  <a:spLocks noChangeShapeType="1"/>
                </p:cNvSpPr>
                <p:nvPr/>
              </p:nvSpPr>
              <p:spPr bwMode="white">
                <a:xfrm>
                  <a:off x="384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6" name="Line 48"/>
                <p:cNvSpPr>
                  <a:spLocks noChangeShapeType="1"/>
                </p:cNvSpPr>
                <p:nvPr/>
              </p:nvSpPr>
              <p:spPr bwMode="white">
                <a:xfrm>
                  <a:off x="403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7" name="Line 49"/>
                <p:cNvSpPr>
                  <a:spLocks noChangeShapeType="1"/>
                </p:cNvSpPr>
                <p:nvPr/>
              </p:nvSpPr>
              <p:spPr bwMode="white">
                <a:xfrm>
                  <a:off x="422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8" name="Line 50"/>
                <p:cNvSpPr>
                  <a:spLocks noChangeShapeType="1"/>
                </p:cNvSpPr>
                <p:nvPr/>
              </p:nvSpPr>
              <p:spPr bwMode="white">
                <a:xfrm>
                  <a:off x="441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9" name="Line 51"/>
                <p:cNvSpPr>
                  <a:spLocks noChangeShapeType="1"/>
                </p:cNvSpPr>
                <p:nvPr/>
              </p:nvSpPr>
              <p:spPr bwMode="white">
                <a:xfrm>
                  <a:off x="460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0" name="Line 52"/>
                <p:cNvSpPr>
                  <a:spLocks noChangeShapeType="1"/>
                </p:cNvSpPr>
                <p:nvPr/>
              </p:nvSpPr>
              <p:spPr bwMode="white">
                <a:xfrm>
                  <a:off x="480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1" name="Line 53"/>
                <p:cNvSpPr>
                  <a:spLocks noChangeShapeType="1"/>
                </p:cNvSpPr>
                <p:nvPr/>
              </p:nvSpPr>
              <p:spPr bwMode="white">
                <a:xfrm>
                  <a:off x="499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2" name="Line 54"/>
                <p:cNvSpPr>
                  <a:spLocks noChangeShapeType="1"/>
                </p:cNvSpPr>
                <p:nvPr/>
              </p:nvSpPr>
              <p:spPr bwMode="white">
                <a:xfrm>
                  <a:off x="518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3" name="Line 55"/>
                <p:cNvSpPr>
                  <a:spLocks noChangeShapeType="1"/>
                </p:cNvSpPr>
                <p:nvPr/>
              </p:nvSpPr>
              <p:spPr bwMode="white">
                <a:xfrm>
                  <a:off x="537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4" name="Line 56"/>
                <p:cNvSpPr>
                  <a:spLocks noChangeShapeType="1"/>
                </p:cNvSpPr>
                <p:nvPr/>
              </p:nvSpPr>
              <p:spPr bwMode="white">
                <a:xfrm>
                  <a:off x="556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225" name="Line 57"/>
              <p:cNvSpPr>
                <a:spLocks noChangeShapeType="1"/>
              </p:cNvSpPr>
              <p:nvPr/>
            </p:nvSpPr>
            <p:spPr bwMode="ltGray">
              <a:xfrm>
                <a:off x="5568" y="0"/>
                <a:ext cx="0" cy="1488"/>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226" name="Group 58"/>
            <p:cNvGrpSpPr>
              <a:grpSpLocks/>
            </p:cNvGrpSpPr>
            <p:nvPr userDrawn="1"/>
          </p:nvGrpSpPr>
          <p:grpSpPr bwMode="auto">
            <a:xfrm>
              <a:off x="3" y="559"/>
              <a:ext cx="4192" cy="1796"/>
              <a:chOff x="3" y="559"/>
              <a:chExt cx="4192" cy="1796"/>
            </a:xfrm>
          </p:grpSpPr>
          <p:sp>
            <p:nvSpPr>
              <p:cNvPr id="7227" name="Line 59"/>
              <p:cNvSpPr>
                <a:spLocks noChangeShapeType="1"/>
              </p:cNvSpPr>
              <p:nvPr/>
            </p:nvSpPr>
            <p:spPr bwMode="ltGray">
              <a:xfrm>
                <a:off x="506" y="559"/>
                <a:ext cx="0" cy="1796"/>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8" name="Line 60"/>
              <p:cNvSpPr>
                <a:spLocks noChangeShapeType="1"/>
              </p:cNvSpPr>
              <p:nvPr/>
            </p:nvSpPr>
            <p:spPr bwMode="ltGray">
              <a:xfrm flipH="1" flipV="1">
                <a:off x="3" y="1924"/>
                <a:ext cx="3211" cy="1"/>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9" name="Line 61"/>
              <p:cNvSpPr>
                <a:spLocks noChangeShapeType="1"/>
              </p:cNvSpPr>
              <p:nvPr/>
            </p:nvSpPr>
            <p:spPr bwMode="ltGray">
              <a:xfrm flipH="1" flipV="1">
                <a:off x="384" y="938"/>
                <a:ext cx="3811" cy="1"/>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0" name="Arc 62"/>
              <p:cNvSpPr>
                <a:spLocks/>
              </p:cNvSpPr>
              <p:nvPr/>
            </p:nvSpPr>
            <p:spPr bwMode="ltGray">
              <a:xfrm rot="16200000" flipH="1">
                <a:off x="426" y="860"/>
                <a:ext cx="156" cy="157"/>
              </a:xfrm>
              <a:custGeom>
                <a:avLst/>
                <a:gdLst>
                  <a:gd name="G0" fmla="+- 21595 0 0"/>
                  <a:gd name="G1" fmla="+- 21600 0 0"/>
                  <a:gd name="G2" fmla="+- 21600 0 0"/>
                  <a:gd name="T0" fmla="*/ 21114 w 43195"/>
                  <a:gd name="T1" fmla="*/ 5 h 43200"/>
                  <a:gd name="T2" fmla="*/ 0 w 43195"/>
                  <a:gd name="T3" fmla="*/ 22056 h 43200"/>
                  <a:gd name="T4" fmla="*/ 21595 w 43195"/>
                  <a:gd name="T5" fmla="*/ 21600 h 43200"/>
                </a:gdLst>
                <a:ahLst/>
                <a:cxnLst>
                  <a:cxn ang="0">
                    <a:pos x="T0" y="T1"/>
                  </a:cxn>
                  <a:cxn ang="0">
                    <a:pos x="T2" y="T3"/>
                  </a:cxn>
                  <a:cxn ang="0">
                    <a:pos x="T4" y="T5"/>
                  </a:cxn>
                </a:cxnLst>
                <a:rect l="0" t="0" r="r" b="b"/>
                <a:pathLst>
                  <a:path w="43195" h="43200" fill="none" extrusionOk="0">
                    <a:moveTo>
                      <a:pt x="21114" y="5"/>
                    </a:moveTo>
                    <a:cubicBezTo>
                      <a:pt x="21274" y="1"/>
                      <a:pt x="21434" y="-1"/>
                      <a:pt x="21595" y="-1"/>
                    </a:cubicBezTo>
                    <a:cubicBezTo>
                      <a:pt x="33524" y="0"/>
                      <a:pt x="43195" y="9670"/>
                      <a:pt x="43195" y="21600"/>
                    </a:cubicBezTo>
                    <a:cubicBezTo>
                      <a:pt x="43195" y="33529"/>
                      <a:pt x="33524" y="43200"/>
                      <a:pt x="21595" y="43200"/>
                    </a:cubicBezTo>
                    <a:cubicBezTo>
                      <a:pt x="9843" y="43199"/>
                      <a:pt x="247" y="33805"/>
                      <a:pt x="-1" y="22056"/>
                    </a:cubicBezTo>
                  </a:path>
                  <a:path w="43195" h="43200" stroke="0" extrusionOk="0">
                    <a:moveTo>
                      <a:pt x="21114" y="5"/>
                    </a:moveTo>
                    <a:cubicBezTo>
                      <a:pt x="21274" y="1"/>
                      <a:pt x="21434" y="-1"/>
                      <a:pt x="21595" y="-1"/>
                    </a:cubicBezTo>
                    <a:cubicBezTo>
                      <a:pt x="33524" y="0"/>
                      <a:pt x="43195" y="9670"/>
                      <a:pt x="43195" y="21600"/>
                    </a:cubicBezTo>
                    <a:cubicBezTo>
                      <a:pt x="43195" y="33529"/>
                      <a:pt x="33524" y="43200"/>
                      <a:pt x="21595" y="43200"/>
                    </a:cubicBezTo>
                    <a:cubicBezTo>
                      <a:pt x="9843" y="43199"/>
                      <a:pt x="247" y="33805"/>
                      <a:pt x="-1" y="22056"/>
                    </a:cubicBezTo>
                    <a:lnTo>
                      <a:pt x="21595" y="21600"/>
                    </a:lnTo>
                    <a:close/>
                  </a:path>
                </a:pathLst>
              </a:custGeom>
              <a:noFill/>
              <a:ln w="9525">
                <a:solidFill>
                  <a:schemeClr va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231" name="Group 63"/>
            <p:cNvGrpSpPr>
              <a:grpSpLocks/>
            </p:cNvGrpSpPr>
            <p:nvPr userDrawn="1"/>
          </p:nvGrpSpPr>
          <p:grpSpPr bwMode="auto">
            <a:xfrm>
              <a:off x="1480" y="1952"/>
              <a:ext cx="3808" cy="1812"/>
              <a:chOff x="1480" y="1952"/>
              <a:chExt cx="3808" cy="1812"/>
            </a:xfrm>
          </p:grpSpPr>
          <p:sp>
            <p:nvSpPr>
              <p:cNvPr id="7232" name="Line 64"/>
              <p:cNvSpPr>
                <a:spLocks noChangeShapeType="1"/>
              </p:cNvSpPr>
              <p:nvPr/>
            </p:nvSpPr>
            <p:spPr bwMode="ltGray">
              <a:xfrm flipV="1">
                <a:off x="1480" y="3442"/>
                <a:ext cx="3808" cy="0"/>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3" name="Line 65"/>
              <p:cNvSpPr>
                <a:spLocks noChangeShapeType="1"/>
              </p:cNvSpPr>
              <p:nvPr/>
            </p:nvSpPr>
            <p:spPr bwMode="ltGray">
              <a:xfrm flipH="1">
                <a:off x="5172" y="1952"/>
                <a:ext cx="0" cy="1812"/>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4" name="Arc 66"/>
              <p:cNvSpPr>
                <a:spLocks/>
              </p:cNvSpPr>
              <p:nvPr/>
            </p:nvSpPr>
            <p:spPr bwMode="ltGray">
              <a:xfrm rot="5400000">
                <a:off x="5097" y="3346"/>
                <a:ext cx="156" cy="157"/>
              </a:xfrm>
              <a:custGeom>
                <a:avLst/>
                <a:gdLst>
                  <a:gd name="G0" fmla="+- 21595 0 0"/>
                  <a:gd name="G1" fmla="+- 21600 0 0"/>
                  <a:gd name="G2" fmla="+- 21600 0 0"/>
                  <a:gd name="T0" fmla="*/ 21114 w 43195"/>
                  <a:gd name="T1" fmla="*/ 5 h 43200"/>
                  <a:gd name="T2" fmla="*/ 0 w 43195"/>
                  <a:gd name="T3" fmla="*/ 22056 h 43200"/>
                  <a:gd name="T4" fmla="*/ 21595 w 43195"/>
                  <a:gd name="T5" fmla="*/ 21600 h 43200"/>
                </a:gdLst>
                <a:ahLst/>
                <a:cxnLst>
                  <a:cxn ang="0">
                    <a:pos x="T0" y="T1"/>
                  </a:cxn>
                  <a:cxn ang="0">
                    <a:pos x="T2" y="T3"/>
                  </a:cxn>
                  <a:cxn ang="0">
                    <a:pos x="T4" y="T5"/>
                  </a:cxn>
                </a:cxnLst>
                <a:rect l="0" t="0" r="r" b="b"/>
                <a:pathLst>
                  <a:path w="43195" h="43200" fill="none" extrusionOk="0">
                    <a:moveTo>
                      <a:pt x="21114" y="5"/>
                    </a:moveTo>
                    <a:cubicBezTo>
                      <a:pt x="21274" y="1"/>
                      <a:pt x="21434" y="-1"/>
                      <a:pt x="21595" y="-1"/>
                    </a:cubicBezTo>
                    <a:cubicBezTo>
                      <a:pt x="33524" y="0"/>
                      <a:pt x="43195" y="9670"/>
                      <a:pt x="43195" y="21600"/>
                    </a:cubicBezTo>
                    <a:cubicBezTo>
                      <a:pt x="43195" y="33529"/>
                      <a:pt x="33524" y="43200"/>
                      <a:pt x="21595" y="43200"/>
                    </a:cubicBezTo>
                    <a:cubicBezTo>
                      <a:pt x="9843" y="43199"/>
                      <a:pt x="247" y="33805"/>
                      <a:pt x="-1" y="22056"/>
                    </a:cubicBezTo>
                  </a:path>
                  <a:path w="43195" h="43200" stroke="0" extrusionOk="0">
                    <a:moveTo>
                      <a:pt x="21114" y="5"/>
                    </a:moveTo>
                    <a:cubicBezTo>
                      <a:pt x="21274" y="1"/>
                      <a:pt x="21434" y="-1"/>
                      <a:pt x="21595" y="-1"/>
                    </a:cubicBezTo>
                    <a:cubicBezTo>
                      <a:pt x="33524" y="0"/>
                      <a:pt x="43195" y="9670"/>
                      <a:pt x="43195" y="21600"/>
                    </a:cubicBezTo>
                    <a:cubicBezTo>
                      <a:pt x="43195" y="33529"/>
                      <a:pt x="33524" y="43200"/>
                      <a:pt x="21595" y="43200"/>
                    </a:cubicBezTo>
                    <a:cubicBezTo>
                      <a:pt x="9843" y="43199"/>
                      <a:pt x="247" y="33805"/>
                      <a:pt x="-1" y="22056"/>
                    </a:cubicBezTo>
                    <a:lnTo>
                      <a:pt x="21595" y="21600"/>
                    </a:lnTo>
                    <a:close/>
                  </a:path>
                </a:pathLst>
              </a:custGeom>
              <a:noFill/>
              <a:ln w="9525">
                <a:solidFill>
                  <a:schemeClr va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235" name="Rectangle 67"/>
          <p:cNvSpPr>
            <a:spLocks noGrp="1" noChangeArrowheads="1"/>
          </p:cNvSpPr>
          <p:nvPr>
            <p:ph type="ctrTitle"/>
          </p:nvPr>
        </p:nvSpPr>
        <p:spPr>
          <a:xfrm>
            <a:off x="990600" y="1752600"/>
            <a:ext cx="7772400" cy="1143000"/>
          </a:xfrm>
        </p:spPr>
        <p:txBody>
          <a:bodyPr/>
          <a:lstStyle>
            <a:lvl1pPr>
              <a:defRPr/>
            </a:lvl1pPr>
          </a:lstStyle>
          <a:p>
            <a:pPr lvl="0"/>
            <a:r>
              <a:rPr lang="en-US" noProof="0" smtClean="0"/>
              <a:t>Click to edit Master title style</a:t>
            </a:r>
          </a:p>
        </p:txBody>
      </p:sp>
      <p:sp>
        <p:nvSpPr>
          <p:cNvPr id="7236" name="Rectangle 68" descr="Rectangle: Click to edit Master text styles&#10;Second level&#10;Third level&#10;Fourth level&#10;Fifth level"/>
          <p:cNvSpPr>
            <a:spLocks noGrp="1" noChangeArrowheads="1"/>
          </p:cNvSpPr>
          <p:nvPr>
            <p:ph type="subTitle" idx="1"/>
          </p:nvPr>
        </p:nvSpPr>
        <p:spPr>
          <a:xfrm>
            <a:off x="990600" y="3309938"/>
            <a:ext cx="6400800" cy="1752600"/>
          </a:xfrm>
        </p:spPr>
        <p:txBody>
          <a:bodyPr/>
          <a:lstStyle>
            <a:lvl1pPr marL="0" indent="0">
              <a:buFont typeface="Wingdings" charset="0"/>
              <a:buNone/>
              <a:defRPr/>
            </a:lvl1pPr>
          </a:lstStyle>
          <a:p>
            <a:pPr lvl="0"/>
            <a:r>
              <a:rPr lang="en-US" noProof="0" smtClean="0"/>
              <a:t>Click to edit Master subtitle style</a:t>
            </a:r>
          </a:p>
        </p:txBody>
      </p:sp>
      <p:sp>
        <p:nvSpPr>
          <p:cNvPr id="7237" name="Rectangle 69"/>
          <p:cNvSpPr>
            <a:spLocks noGrp="1" noChangeArrowheads="1"/>
          </p:cNvSpPr>
          <p:nvPr>
            <p:ph type="dt" sz="quarter" idx="2"/>
          </p:nvPr>
        </p:nvSpPr>
        <p:spPr/>
        <p:txBody>
          <a:bodyPr/>
          <a:lstStyle>
            <a:lvl1pPr>
              <a:defRPr/>
            </a:lvl1pPr>
          </a:lstStyle>
          <a:p>
            <a:endParaRPr lang="en-US"/>
          </a:p>
        </p:txBody>
      </p:sp>
      <p:sp>
        <p:nvSpPr>
          <p:cNvPr id="7238" name="Rectangle 70"/>
          <p:cNvSpPr>
            <a:spLocks noGrp="1" noChangeArrowheads="1"/>
          </p:cNvSpPr>
          <p:nvPr>
            <p:ph type="ftr" sz="quarter" idx="3"/>
          </p:nvPr>
        </p:nvSpPr>
        <p:spPr/>
        <p:txBody>
          <a:bodyPr/>
          <a:lstStyle>
            <a:lvl1pPr>
              <a:defRPr/>
            </a:lvl1pPr>
          </a:lstStyle>
          <a:p>
            <a:endParaRPr lang="en-US"/>
          </a:p>
        </p:txBody>
      </p:sp>
      <p:sp>
        <p:nvSpPr>
          <p:cNvPr id="7239" name="Rectangle 71"/>
          <p:cNvSpPr>
            <a:spLocks noGrp="1" noChangeArrowheads="1"/>
          </p:cNvSpPr>
          <p:nvPr>
            <p:ph type="sldNum" sz="quarter" idx="4"/>
          </p:nvPr>
        </p:nvSpPr>
        <p:spPr/>
        <p:txBody>
          <a:bodyPr/>
          <a:lstStyle>
            <a:lvl1pPr>
              <a:defRPr/>
            </a:lvl1pPr>
          </a:lstStyle>
          <a:p>
            <a:fld id="{51CF752D-5896-BD45-B771-FA741700A3D8}" type="slidenum">
              <a:rPr lang="en-US"/>
              <a:pPr/>
              <a:t>‹#›</a:t>
            </a:fld>
            <a:endParaRPr lang="en-US"/>
          </a:p>
        </p:txBody>
      </p:sp>
    </p:spTree>
  </p:cSld>
  <p:clrMapOvr>
    <a:masterClrMapping/>
  </p:clrMapOvr>
  <p:transition xmlns:p14="http://schemas.microsoft.com/office/powerpoint/2010/main" advClick="0"/>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90C8A521-35D9-EF40-B73F-46A586BC39B5}" type="slidenum">
              <a:rPr lang="en-US"/>
              <a:pPr/>
              <a:t>‹#›</a:t>
            </a:fld>
            <a:endParaRPr lang="en-US"/>
          </a:p>
        </p:txBody>
      </p:sp>
    </p:spTree>
    <p:extLst>
      <p:ext uri="{BB962C8B-B14F-4D97-AF65-F5344CB8AC3E}">
        <p14:creationId xmlns:p14="http://schemas.microsoft.com/office/powerpoint/2010/main" val="636723188"/>
      </p:ext>
    </p:extLst>
  </p:cSld>
  <p:clrMapOvr>
    <a:masterClrMapping/>
  </p:clrMapOvr>
  <p:transition xmlns:p14="http://schemas.microsoft.com/office/powerpoint/2010/main" advClick="0"/>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10350" y="304800"/>
            <a:ext cx="2000250" cy="5715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304800"/>
            <a:ext cx="5848350" cy="5715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5A74D3A7-5972-A640-8F83-4D2B63F1CBBA}" type="slidenum">
              <a:rPr lang="en-US"/>
              <a:pPr/>
              <a:t>‹#›</a:t>
            </a:fld>
            <a:endParaRPr lang="en-US"/>
          </a:p>
        </p:txBody>
      </p:sp>
    </p:spTree>
    <p:extLst>
      <p:ext uri="{BB962C8B-B14F-4D97-AF65-F5344CB8AC3E}">
        <p14:creationId xmlns:p14="http://schemas.microsoft.com/office/powerpoint/2010/main" val="3616022987"/>
      </p:ext>
    </p:extLst>
  </p:cSld>
  <p:clrMapOvr>
    <a:masterClrMapping/>
  </p:clrMapOvr>
  <p:transition xmlns:p14="http://schemas.microsoft.com/office/powerpoint/2010/main" advClick="0"/>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A6717A3A-3407-114E-973A-5FE31331CAFB}" type="slidenum">
              <a:rPr lang="en-US"/>
              <a:pPr/>
              <a:t>‹#›</a:t>
            </a:fld>
            <a:endParaRPr lang="en-US"/>
          </a:p>
        </p:txBody>
      </p:sp>
    </p:spTree>
    <p:extLst>
      <p:ext uri="{BB962C8B-B14F-4D97-AF65-F5344CB8AC3E}">
        <p14:creationId xmlns:p14="http://schemas.microsoft.com/office/powerpoint/2010/main" val="2382152038"/>
      </p:ext>
    </p:extLst>
  </p:cSld>
  <p:clrMapOvr>
    <a:masterClrMapping/>
  </p:clrMapOvr>
  <p:transition xmlns:p14="http://schemas.microsoft.com/office/powerpoint/2010/main" advClick="0"/>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2DB76CB4-B2A2-634A-98A9-A3D82EF8188A}" type="slidenum">
              <a:rPr lang="en-US"/>
              <a:pPr/>
              <a:t>‹#›</a:t>
            </a:fld>
            <a:endParaRPr lang="en-US"/>
          </a:p>
        </p:txBody>
      </p:sp>
    </p:spTree>
    <p:extLst>
      <p:ext uri="{BB962C8B-B14F-4D97-AF65-F5344CB8AC3E}">
        <p14:creationId xmlns:p14="http://schemas.microsoft.com/office/powerpoint/2010/main" val="2674304155"/>
      </p:ext>
    </p:extLst>
  </p:cSld>
  <p:clrMapOvr>
    <a:masterClrMapping/>
  </p:clrMapOvr>
  <p:transition xmlns:p14="http://schemas.microsoft.com/office/powerpoint/2010/main" advClick="0"/>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9050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800600" y="19050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37C867C3-EB3D-5C4C-B350-19D0756154B9}" type="slidenum">
              <a:rPr lang="en-US"/>
              <a:pPr/>
              <a:t>‹#›</a:t>
            </a:fld>
            <a:endParaRPr lang="en-US"/>
          </a:p>
        </p:txBody>
      </p:sp>
    </p:spTree>
    <p:extLst>
      <p:ext uri="{BB962C8B-B14F-4D97-AF65-F5344CB8AC3E}">
        <p14:creationId xmlns:p14="http://schemas.microsoft.com/office/powerpoint/2010/main" val="3258575851"/>
      </p:ext>
    </p:extLst>
  </p:cSld>
  <p:clrMapOvr>
    <a:masterClrMapping/>
  </p:clrMapOvr>
  <p:transition xmlns:p14="http://schemas.microsoft.com/office/powerpoint/2010/main" advClick="0"/>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a:defRPr/>
            </a:lvl1pPr>
          </a:lstStyle>
          <a:p>
            <a:endParaRPr lang="en-US"/>
          </a:p>
        </p:txBody>
      </p:sp>
      <p:sp>
        <p:nvSpPr>
          <p:cNvPr id="8" name="Footer Placeholder 7"/>
          <p:cNvSpPr>
            <a:spLocks noGrp="1"/>
          </p:cNvSpPr>
          <p:nvPr>
            <p:ph type="ftr" sz="quarter" idx="11"/>
          </p:nvPr>
        </p:nvSpPr>
        <p:spPr/>
        <p:txBody>
          <a:bodyPr/>
          <a:lstStyle>
            <a:lvl1pPr>
              <a:defRPr/>
            </a:lvl1pPr>
          </a:lstStyle>
          <a:p>
            <a:endParaRPr lang="en-US"/>
          </a:p>
        </p:txBody>
      </p:sp>
      <p:sp>
        <p:nvSpPr>
          <p:cNvPr id="9" name="Slide Number Placeholder 8"/>
          <p:cNvSpPr>
            <a:spLocks noGrp="1"/>
          </p:cNvSpPr>
          <p:nvPr>
            <p:ph type="sldNum" sz="quarter" idx="12"/>
          </p:nvPr>
        </p:nvSpPr>
        <p:spPr/>
        <p:txBody>
          <a:bodyPr/>
          <a:lstStyle>
            <a:lvl1pPr>
              <a:defRPr/>
            </a:lvl1pPr>
          </a:lstStyle>
          <a:p>
            <a:fld id="{8B19DA19-3AA0-6740-BA50-A708434F4827}" type="slidenum">
              <a:rPr lang="en-US"/>
              <a:pPr/>
              <a:t>‹#›</a:t>
            </a:fld>
            <a:endParaRPr lang="en-US"/>
          </a:p>
        </p:txBody>
      </p:sp>
    </p:spTree>
    <p:extLst>
      <p:ext uri="{BB962C8B-B14F-4D97-AF65-F5344CB8AC3E}">
        <p14:creationId xmlns:p14="http://schemas.microsoft.com/office/powerpoint/2010/main" val="1472225111"/>
      </p:ext>
    </p:extLst>
  </p:cSld>
  <p:clrMapOvr>
    <a:masterClrMapping/>
  </p:clrMapOvr>
  <p:transition xmlns:p14="http://schemas.microsoft.com/office/powerpoint/2010/main" advClick="0"/>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a:lvl1pPr>
          </a:lstStyle>
          <a:p>
            <a:endParaRPr lang="en-US"/>
          </a:p>
        </p:txBody>
      </p:sp>
      <p:sp>
        <p:nvSpPr>
          <p:cNvPr id="4" name="Footer Placeholder 3"/>
          <p:cNvSpPr>
            <a:spLocks noGrp="1"/>
          </p:cNvSpPr>
          <p:nvPr>
            <p:ph type="ftr" sz="quarter" idx="11"/>
          </p:nvPr>
        </p:nvSpPr>
        <p:spPr/>
        <p:txBody>
          <a:bodyPr/>
          <a:lstStyle>
            <a:lvl1pPr>
              <a:defRPr/>
            </a:lvl1pPr>
          </a:lstStyle>
          <a:p>
            <a:endParaRPr lang="en-US"/>
          </a:p>
        </p:txBody>
      </p:sp>
      <p:sp>
        <p:nvSpPr>
          <p:cNvPr id="5" name="Slide Number Placeholder 4"/>
          <p:cNvSpPr>
            <a:spLocks noGrp="1"/>
          </p:cNvSpPr>
          <p:nvPr>
            <p:ph type="sldNum" sz="quarter" idx="12"/>
          </p:nvPr>
        </p:nvSpPr>
        <p:spPr/>
        <p:txBody>
          <a:bodyPr/>
          <a:lstStyle>
            <a:lvl1pPr>
              <a:defRPr/>
            </a:lvl1pPr>
          </a:lstStyle>
          <a:p>
            <a:fld id="{4DD4CE61-768D-8A4D-B776-411983559AC4}" type="slidenum">
              <a:rPr lang="en-US"/>
              <a:pPr/>
              <a:t>‹#›</a:t>
            </a:fld>
            <a:endParaRPr lang="en-US"/>
          </a:p>
        </p:txBody>
      </p:sp>
    </p:spTree>
    <p:extLst>
      <p:ext uri="{BB962C8B-B14F-4D97-AF65-F5344CB8AC3E}">
        <p14:creationId xmlns:p14="http://schemas.microsoft.com/office/powerpoint/2010/main" val="1104361693"/>
      </p:ext>
    </p:extLst>
  </p:cSld>
  <p:clrMapOvr>
    <a:masterClrMapping/>
  </p:clrMapOvr>
  <p:transition xmlns:p14="http://schemas.microsoft.com/office/powerpoint/2010/main" advClick="0"/>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p>
        </p:txBody>
      </p:sp>
      <p:sp>
        <p:nvSpPr>
          <p:cNvPr id="3" name="Footer Placeholder 2"/>
          <p:cNvSpPr>
            <a:spLocks noGrp="1"/>
          </p:cNvSpPr>
          <p:nvPr>
            <p:ph type="ftr" sz="quarter" idx="11"/>
          </p:nvPr>
        </p:nvSpPr>
        <p:spPr/>
        <p:txBody>
          <a:bodyPr/>
          <a:lstStyle>
            <a:lvl1pPr>
              <a:defRPr/>
            </a:lvl1pPr>
          </a:lstStyle>
          <a:p>
            <a:endParaRPr lang="en-US"/>
          </a:p>
        </p:txBody>
      </p:sp>
      <p:sp>
        <p:nvSpPr>
          <p:cNvPr id="4" name="Slide Number Placeholder 3"/>
          <p:cNvSpPr>
            <a:spLocks noGrp="1"/>
          </p:cNvSpPr>
          <p:nvPr>
            <p:ph type="sldNum" sz="quarter" idx="12"/>
          </p:nvPr>
        </p:nvSpPr>
        <p:spPr/>
        <p:txBody>
          <a:bodyPr/>
          <a:lstStyle>
            <a:lvl1pPr>
              <a:defRPr/>
            </a:lvl1pPr>
          </a:lstStyle>
          <a:p>
            <a:fld id="{7DE6D0BF-50C3-DA43-8254-39AEF47357C6}" type="slidenum">
              <a:rPr lang="en-US"/>
              <a:pPr/>
              <a:t>‹#›</a:t>
            </a:fld>
            <a:endParaRPr lang="en-US"/>
          </a:p>
        </p:txBody>
      </p:sp>
    </p:spTree>
    <p:extLst>
      <p:ext uri="{BB962C8B-B14F-4D97-AF65-F5344CB8AC3E}">
        <p14:creationId xmlns:p14="http://schemas.microsoft.com/office/powerpoint/2010/main" val="2992528431"/>
      </p:ext>
    </p:extLst>
  </p:cSld>
  <p:clrMapOvr>
    <a:masterClrMapping/>
  </p:clrMapOvr>
  <p:transition xmlns:p14="http://schemas.microsoft.com/office/powerpoint/2010/main" advClick="0"/>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F870AEED-B263-024F-9B9E-13B02A520C08}" type="slidenum">
              <a:rPr lang="en-US"/>
              <a:pPr/>
              <a:t>‹#›</a:t>
            </a:fld>
            <a:endParaRPr lang="en-US"/>
          </a:p>
        </p:txBody>
      </p:sp>
    </p:spTree>
    <p:extLst>
      <p:ext uri="{BB962C8B-B14F-4D97-AF65-F5344CB8AC3E}">
        <p14:creationId xmlns:p14="http://schemas.microsoft.com/office/powerpoint/2010/main" val="606858445"/>
      </p:ext>
    </p:extLst>
  </p:cSld>
  <p:clrMapOvr>
    <a:masterClrMapping/>
  </p:clrMapOvr>
  <p:transition xmlns:p14="http://schemas.microsoft.com/office/powerpoint/2010/main" advClick="0"/>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A07C68C6-06DA-6044-9045-E66E87A6407E}" type="slidenum">
              <a:rPr lang="en-US"/>
              <a:pPr/>
              <a:t>‹#›</a:t>
            </a:fld>
            <a:endParaRPr lang="en-US"/>
          </a:p>
        </p:txBody>
      </p:sp>
    </p:spTree>
    <p:extLst>
      <p:ext uri="{BB962C8B-B14F-4D97-AF65-F5344CB8AC3E}">
        <p14:creationId xmlns:p14="http://schemas.microsoft.com/office/powerpoint/2010/main" val="1441218558"/>
      </p:ext>
    </p:extLst>
  </p:cSld>
  <p:clrMapOvr>
    <a:masterClrMapping/>
  </p:clrMapOvr>
  <p:transition xmlns:p14="http://schemas.microsoft.com/office/powerpoint/2010/main" advClick="0"/>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theme" Target="../theme/theme1.xml"/><Relationship Id="rId13" Type="http://schemas.openxmlformats.org/officeDocument/2006/relationships/image" Target="../media/image1.png"/><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6146" name="Group 2"/>
          <p:cNvGrpSpPr>
            <a:grpSpLocks/>
          </p:cNvGrpSpPr>
          <p:nvPr/>
        </p:nvGrpSpPr>
        <p:grpSpPr bwMode="auto">
          <a:xfrm>
            <a:off x="0" y="0"/>
            <a:ext cx="9144000" cy="6858000"/>
            <a:chOff x="0" y="0"/>
            <a:chExt cx="5760" cy="4320"/>
          </a:xfrm>
        </p:grpSpPr>
        <p:grpSp>
          <p:nvGrpSpPr>
            <p:cNvPr id="6147" name="Group 3"/>
            <p:cNvGrpSpPr>
              <a:grpSpLocks/>
            </p:cNvGrpSpPr>
            <p:nvPr/>
          </p:nvGrpSpPr>
          <p:grpSpPr bwMode="auto">
            <a:xfrm>
              <a:off x="0" y="0"/>
              <a:ext cx="5760" cy="4320"/>
              <a:chOff x="0" y="0"/>
              <a:chExt cx="5760" cy="4320"/>
            </a:xfrm>
          </p:grpSpPr>
          <p:grpSp>
            <p:nvGrpSpPr>
              <p:cNvPr id="6148" name="Group 4"/>
              <p:cNvGrpSpPr>
                <a:grpSpLocks/>
              </p:cNvGrpSpPr>
              <p:nvPr/>
            </p:nvGrpSpPr>
            <p:grpSpPr bwMode="auto">
              <a:xfrm>
                <a:off x="0" y="192"/>
                <a:ext cx="5760" cy="4032"/>
                <a:chOff x="0" y="192"/>
                <a:chExt cx="5760" cy="4032"/>
              </a:xfrm>
            </p:grpSpPr>
            <p:sp>
              <p:nvSpPr>
                <p:cNvPr id="6149" name="Line 5"/>
                <p:cNvSpPr>
                  <a:spLocks noChangeShapeType="1"/>
                </p:cNvSpPr>
                <p:nvPr/>
              </p:nvSpPr>
              <p:spPr bwMode="white">
                <a:xfrm>
                  <a:off x="0" y="19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0" name="Line 6"/>
                <p:cNvSpPr>
                  <a:spLocks noChangeShapeType="1"/>
                </p:cNvSpPr>
                <p:nvPr/>
              </p:nvSpPr>
              <p:spPr bwMode="white">
                <a:xfrm>
                  <a:off x="0" y="38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1" name="Line 7"/>
                <p:cNvSpPr>
                  <a:spLocks noChangeShapeType="1"/>
                </p:cNvSpPr>
                <p:nvPr/>
              </p:nvSpPr>
              <p:spPr bwMode="white">
                <a:xfrm>
                  <a:off x="0" y="57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2" name="Line 8"/>
                <p:cNvSpPr>
                  <a:spLocks noChangeShapeType="1"/>
                </p:cNvSpPr>
                <p:nvPr/>
              </p:nvSpPr>
              <p:spPr bwMode="white">
                <a:xfrm>
                  <a:off x="0" y="76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3" name="Line 9"/>
                <p:cNvSpPr>
                  <a:spLocks noChangeShapeType="1"/>
                </p:cNvSpPr>
                <p:nvPr/>
              </p:nvSpPr>
              <p:spPr bwMode="white">
                <a:xfrm>
                  <a:off x="0" y="96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4" name="Line 10"/>
                <p:cNvSpPr>
                  <a:spLocks noChangeShapeType="1"/>
                </p:cNvSpPr>
                <p:nvPr/>
              </p:nvSpPr>
              <p:spPr bwMode="white">
                <a:xfrm>
                  <a:off x="0" y="115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5" name="Line 11"/>
                <p:cNvSpPr>
                  <a:spLocks noChangeShapeType="1"/>
                </p:cNvSpPr>
                <p:nvPr/>
              </p:nvSpPr>
              <p:spPr bwMode="white">
                <a:xfrm>
                  <a:off x="0" y="134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6" name="Line 12"/>
                <p:cNvSpPr>
                  <a:spLocks noChangeShapeType="1"/>
                </p:cNvSpPr>
                <p:nvPr/>
              </p:nvSpPr>
              <p:spPr bwMode="white">
                <a:xfrm>
                  <a:off x="0" y="153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7" name="Line 13"/>
                <p:cNvSpPr>
                  <a:spLocks noChangeShapeType="1"/>
                </p:cNvSpPr>
                <p:nvPr/>
              </p:nvSpPr>
              <p:spPr bwMode="white">
                <a:xfrm>
                  <a:off x="0" y="172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8" name="Line 14"/>
                <p:cNvSpPr>
                  <a:spLocks noChangeShapeType="1"/>
                </p:cNvSpPr>
                <p:nvPr/>
              </p:nvSpPr>
              <p:spPr bwMode="white">
                <a:xfrm>
                  <a:off x="0" y="192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9" name="Line 15"/>
                <p:cNvSpPr>
                  <a:spLocks noChangeShapeType="1"/>
                </p:cNvSpPr>
                <p:nvPr/>
              </p:nvSpPr>
              <p:spPr bwMode="white">
                <a:xfrm>
                  <a:off x="0" y="211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0" name="Line 16"/>
                <p:cNvSpPr>
                  <a:spLocks noChangeShapeType="1"/>
                </p:cNvSpPr>
                <p:nvPr/>
              </p:nvSpPr>
              <p:spPr bwMode="white">
                <a:xfrm>
                  <a:off x="0" y="230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1" name="Line 17"/>
                <p:cNvSpPr>
                  <a:spLocks noChangeShapeType="1"/>
                </p:cNvSpPr>
                <p:nvPr/>
              </p:nvSpPr>
              <p:spPr bwMode="white">
                <a:xfrm>
                  <a:off x="0" y="249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2" name="Line 18"/>
                <p:cNvSpPr>
                  <a:spLocks noChangeShapeType="1"/>
                </p:cNvSpPr>
                <p:nvPr/>
              </p:nvSpPr>
              <p:spPr bwMode="white">
                <a:xfrm>
                  <a:off x="0" y="268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3" name="Line 19"/>
                <p:cNvSpPr>
                  <a:spLocks noChangeShapeType="1"/>
                </p:cNvSpPr>
                <p:nvPr/>
              </p:nvSpPr>
              <p:spPr bwMode="white">
                <a:xfrm>
                  <a:off x="0" y="288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4" name="Line 20"/>
                <p:cNvSpPr>
                  <a:spLocks noChangeShapeType="1"/>
                </p:cNvSpPr>
                <p:nvPr/>
              </p:nvSpPr>
              <p:spPr bwMode="white">
                <a:xfrm>
                  <a:off x="0" y="307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5" name="Line 21"/>
                <p:cNvSpPr>
                  <a:spLocks noChangeShapeType="1"/>
                </p:cNvSpPr>
                <p:nvPr/>
              </p:nvSpPr>
              <p:spPr bwMode="white">
                <a:xfrm>
                  <a:off x="0" y="326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6" name="Line 22"/>
                <p:cNvSpPr>
                  <a:spLocks noChangeShapeType="1"/>
                </p:cNvSpPr>
                <p:nvPr/>
              </p:nvSpPr>
              <p:spPr bwMode="white">
                <a:xfrm>
                  <a:off x="0" y="345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7" name="Line 23"/>
                <p:cNvSpPr>
                  <a:spLocks noChangeShapeType="1"/>
                </p:cNvSpPr>
                <p:nvPr/>
              </p:nvSpPr>
              <p:spPr bwMode="white">
                <a:xfrm>
                  <a:off x="0" y="364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8" name="Line 24"/>
                <p:cNvSpPr>
                  <a:spLocks noChangeShapeType="1"/>
                </p:cNvSpPr>
                <p:nvPr/>
              </p:nvSpPr>
              <p:spPr bwMode="white">
                <a:xfrm>
                  <a:off x="0" y="384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9" name="Line 25"/>
                <p:cNvSpPr>
                  <a:spLocks noChangeShapeType="1"/>
                </p:cNvSpPr>
                <p:nvPr/>
              </p:nvSpPr>
              <p:spPr bwMode="white">
                <a:xfrm>
                  <a:off x="0" y="403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70" name="Line 26"/>
                <p:cNvSpPr>
                  <a:spLocks noChangeShapeType="1"/>
                </p:cNvSpPr>
                <p:nvPr/>
              </p:nvSpPr>
              <p:spPr bwMode="white">
                <a:xfrm>
                  <a:off x="0" y="422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171" name="Group 27"/>
              <p:cNvGrpSpPr>
                <a:grpSpLocks/>
              </p:cNvGrpSpPr>
              <p:nvPr/>
            </p:nvGrpSpPr>
            <p:grpSpPr bwMode="auto">
              <a:xfrm>
                <a:off x="192" y="0"/>
                <a:ext cx="5376" cy="4320"/>
                <a:chOff x="192" y="0"/>
                <a:chExt cx="5376" cy="4320"/>
              </a:xfrm>
            </p:grpSpPr>
            <p:sp>
              <p:nvSpPr>
                <p:cNvPr id="6172" name="Line 28"/>
                <p:cNvSpPr>
                  <a:spLocks noChangeShapeType="1"/>
                </p:cNvSpPr>
                <p:nvPr/>
              </p:nvSpPr>
              <p:spPr bwMode="white">
                <a:xfrm>
                  <a:off x="19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73" name="Line 29"/>
                <p:cNvSpPr>
                  <a:spLocks noChangeShapeType="1"/>
                </p:cNvSpPr>
                <p:nvPr/>
              </p:nvSpPr>
              <p:spPr bwMode="white">
                <a:xfrm>
                  <a:off x="38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74" name="Line 30"/>
                <p:cNvSpPr>
                  <a:spLocks noChangeShapeType="1"/>
                </p:cNvSpPr>
                <p:nvPr/>
              </p:nvSpPr>
              <p:spPr bwMode="white">
                <a:xfrm>
                  <a:off x="57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75" name="Line 31"/>
                <p:cNvSpPr>
                  <a:spLocks noChangeShapeType="1"/>
                </p:cNvSpPr>
                <p:nvPr/>
              </p:nvSpPr>
              <p:spPr bwMode="white">
                <a:xfrm>
                  <a:off x="76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76" name="Line 32"/>
                <p:cNvSpPr>
                  <a:spLocks noChangeShapeType="1"/>
                </p:cNvSpPr>
                <p:nvPr/>
              </p:nvSpPr>
              <p:spPr bwMode="white">
                <a:xfrm>
                  <a:off x="96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77" name="Line 33"/>
                <p:cNvSpPr>
                  <a:spLocks noChangeShapeType="1"/>
                </p:cNvSpPr>
                <p:nvPr/>
              </p:nvSpPr>
              <p:spPr bwMode="white">
                <a:xfrm>
                  <a:off x="115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78" name="Line 34"/>
                <p:cNvSpPr>
                  <a:spLocks noChangeShapeType="1"/>
                </p:cNvSpPr>
                <p:nvPr/>
              </p:nvSpPr>
              <p:spPr bwMode="white">
                <a:xfrm>
                  <a:off x="134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79" name="Line 35"/>
                <p:cNvSpPr>
                  <a:spLocks noChangeShapeType="1"/>
                </p:cNvSpPr>
                <p:nvPr/>
              </p:nvSpPr>
              <p:spPr bwMode="white">
                <a:xfrm>
                  <a:off x="153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80" name="Line 36"/>
                <p:cNvSpPr>
                  <a:spLocks noChangeShapeType="1"/>
                </p:cNvSpPr>
                <p:nvPr/>
              </p:nvSpPr>
              <p:spPr bwMode="white">
                <a:xfrm>
                  <a:off x="172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81" name="Line 37"/>
                <p:cNvSpPr>
                  <a:spLocks noChangeShapeType="1"/>
                </p:cNvSpPr>
                <p:nvPr/>
              </p:nvSpPr>
              <p:spPr bwMode="white">
                <a:xfrm>
                  <a:off x="192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82" name="Line 38"/>
                <p:cNvSpPr>
                  <a:spLocks noChangeShapeType="1"/>
                </p:cNvSpPr>
                <p:nvPr/>
              </p:nvSpPr>
              <p:spPr bwMode="white">
                <a:xfrm>
                  <a:off x="211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83" name="Line 39"/>
                <p:cNvSpPr>
                  <a:spLocks noChangeShapeType="1"/>
                </p:cNvSpPr>
                <p:nvPr/>
              </p:nvSpPr>
              <p:spPr bwMode="white">
                <a:xfrm>
                  <a:off x="230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84" name="Line 40"/>
                <p:cNvSpPr>
                  <a:spLocks noChangeShapeType="1"/>
                </p:cNvSpPr>
                <p:nvPr/>
              </p:nvSpPr>
              <p:spPr bwMode="white">
                <a:xfrm>
                  <a:off x="249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85" name="Line 41"/>
                <p:cNvSpPr>
                  <a:spLocks noChangeShapeType="1"/>
                </p:cNvSpPr>
                <p:nvPr/>
              </p:nvSpPr>
              <p:spPr bwMode="white">
                <a:xfrm>
                  <a:off x="268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86" name="Line 42"/>
                <p:cNvSpPr>
                  <a:spLocks noChangeShapeType="1"/>
                </p:cNvSpPr>
                <p:nvPr/>
              </p:nvSpPr>
              <p:spPr bwMode="white">
                <a:xfrm>
                  <a:off x="288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87" name="Line 43"/>
                <p:cNvSpPr>
                  <a:spLocks noChangeShapeType="1"/>
                </p:cNvSpPr>
                <p:nvPr/>
              </p:nvSpPr>
              <p:spPr bwMode="white">
                <a:xfrm>
                  <a:off x="307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88" name="Line 44"/>
                <p:cNvSpPr>
                  <a:spLocks noChangeShapeType="1"/>
                </p:cNvSpPr>
                <p:nvPr/>
              </p:nvSpPr>
              <p:spPr bwMode="white">
                <a:xfrm>
                  <a:off x="326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89" name="Line 45"/>
                <p:cNvSpPr>
                  <a:spLocks noChangeShapeType="1"/>
                </p:cNvSpPr>
                <p:nvPr/>
              </p:nvSpPr>
              <p:spPr bwMode="white">
                <a:xfrm>
                  <a:off x="345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0" name="Line 46"/>
                <p:cNvSpPr>
                  <a:spLocks noChangeShapeType="1"/>
                </p:cNvSpPr>
                <p:nvPr/>
              </p:nvSpPr>
              <p:spPr bwMode="white">
                <a:xfrm>
                  <a:off x="364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1" name="Line 47"/>
                <p:cNvSpPr>
                  <a:spLocks noChangeShapeType="1"/>
                </p:cNvSpPr>
                <p:nvPr/>
              </p:nvSpPr>
              <p:spPr bwMode="white">
                <a:xfrm>
                  <a:off x="384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2" name="Line 48"/>
                <p:cNvSpPr>
                  <a:spLocks noChangeShapeType="1"/>
                </p:cNvSpPr>
                <p:nvPr/>
              </p:nvSpPr>
              <p:spPr bwMode="white">
                <a:xfrm>
                  <a:off x="403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3" name="Line 49"/>
                <p:cNvSpPr>
                  <a:spLocks noChangeShapeType="1"/>
                </p:cNvSpPr>
                <p:nvPr/>
              </p:nvSpPr>
              <p:spPr bwMode="white">
                <a:xfrm>
                  <a:off x="422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4" name="Line 50"/>
                <p:cNvSpPr>
                  <a:spLocks noChangeShapeType="1"/>
                </p:cNvSpPr>
                <p:nvPr/>
              </p:nvSpPr>
              <p:spPr bwMode="white">
                <a:xfrm>
                  <a:off x="441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5" name="Line 51"/>
                <p:cNvSpPr>
                  <a:spLocks noChangeShapeType="1"/>
                </p:cNvSpPr>
                <p:nvPr/>
              </p:nvSpPr>
              <p:spPr bwMode="white">
                <a:xfrm>
                  <a:off x="460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6" name="Line 52"/>
                <p:cNvSpPr>
                  <a:spLocks noChangeShapeType="1"/>
                </p:cNvSpPr>
                <p:nvPr/>
              </p:nvSpPr>
              <p:spPr bwMode="white">
                <a:xfrm>
                  <a:off x="480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7" name="Line 53"/>
                <p:cNvSpPr>
                  <a:spLocks noChangeShapeType="1"/>
                </p:cNvSpPr>
                <p:nvPr/>
              </p:nvSpPr>
              <p:spPr bwMode="white">
                <a:xfrm>
                  <a:off x="499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8" name="Line 54"/>
                <p:cNvSpPr>
                  <a:spLocks noChangeShapeType="1"/>
                </p:cNvSpPr>
                <p:nvPr/>
              </p:nvSpPr>
              <p:spPr bwMode="white">
                <a:xfrm>
                  <a:off x="518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9" name="Line 55"/>
                <p:cNvSpPr>
                  <a:spLocks noChangeShapeType="1"/>
                </p:cNvSpPr>
                <p:nvPr/>
              </p:nvSpPr>
              <p:spPr bwMode="white">
                <a:xfrm>
                  <a:off x="537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00" name="Line 56"/>
                <p:cNvSpPr>
                  <a:spLocks noChangeShapeType="1"/>
                </p:cNvSpPr>
                <p:nvPr/>
              </p:nvSpPr>
              <p:spPr bwMode="white">
                <a:xfrm>
                  <a:off x="556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6201" name="Rectangle 57" descr="60%"/>
            <p:cNvSpPr>
              <a:spLocks noChangeArrowheads="1"/>
            </p:cNvSpPr>
            <p:nvPr/>
          </p:nvSpPr>
          <p:spPr bwMode="ltGray">
            <a:xfrm>
              <a:off x="2112" y="0"/>
              <a:ext cx="3648" cy="96"/>
            </a:xfrm>
            <a:prstGeom prst="rect">
              <a:avLst/>
            </a:prstGeom>
            <a:pattFill prst="pct60">
              <a:fgClr>
                <a:schemeClr val="folHlink"/>
              </a:fgClr>
              <a:bgClr>
                <a:schemeClr val="bg1"/>
              </a:bgClr>
            </a:patt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02" name="Line 58"/>
            <p:cNvSpPr>
              <a:spLocks noChangeShapeType="1"/>
            </p:cNvSpPr>
            <p:nvPr/>
          </p:nvSpPr>
          <p:spPr bwMode="ltGray">
            <a:xfrm>
              <a:off x="5568" y="0"/>
              <a:ext cx="0" cy="1488"/>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203" name="Group 59"/>
            <p:cNvGrpSpPr>
              <a:grpSpLocks/>
            </p:cNvGrpSpPr>
            <p:nvPr/>
          </p:nvGrpSpPr>
          <p:grpSpPr bwMode="auto">
            <a:xfrm>
              <a:off x="261" y="892"/>
              <a:ext cx="1124" cy="1464"/>
              <a:chOff x="96" y="916"/>
              <a:chExt cx="2208" cy="2876"/>
            </a:xfrm>
          </p:grpSpPr>
          <p:sp>
            <p:nvSpPr>
              <p:cNvPr id="6204" name="Line 60"/>
              <p:cNvSpPr>
                <a:spLocks noChangeShapeType="1"/>
              </p:cNvSpPr>
              <p:nvPr/>
            </p:nvSpPr>
            <p:spPr bwMode="ltGray">
              <a:xfrm flipH="1">
                <a:off x="96" y="1037"/>
                <a:ext cx="2208" cy="0"/>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05" name="Line 61"/>
              <p:cNvSpPr>
                <a:spLocks noChangeShapeType="1"/>
              </p:cNvSpPr>
              <p:nvPr/>
            </p:nvSpPr>
            <p:spPr bwMode="ltGray">
              <a:xfrm>
                <a:off x="336" y="920"/>
                <a:ext cx="0" cy="2872"/>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06" name="Arc 62"/>
              <p:cNvSpPr>
                <a:spLocks/>
              </p:cNvSpPr>
              <p:nvPr/>
            </p:nvSpPr>
            <p:spPr bwMode="ltGray">
              <a:xfrm flipH="1">
                <a:off x="217" y="916"/>
                <a:ext cx="239" cy="239"/>
              </a:xfrm>
              <a:custGeom>
                <a:avLst/>
                <a:gdLst>
                  <a:gd name="G0" fmla="+- 21595 0 0"/>
                  <a:gd name="G1" fmla="+- 21600 0 0"/>
                  <a:gd name="G2" fmla="+- 21600 0 0"/>
                  <a:gd name="T0" fmla="*/ 21114 w 43195"/>
                  <a:gd name="T1" fmla="*/ 5 h 43200"/>
                  <a:gd name="T2" fmla="*/ 0 w 43195"/>
                  <a:gd name="T3" fmla="*/ 22056 h 43200"/>
                  <a:gd name="T4" fmla="*/ 21595 w 43195"/>
                  <a:gd name="T5" fmla="*/ 21600 h 43200"/>
                </a:gdLst>
                <a:ahLst/>
                <a:cxnLst>
                  <a:cxn ang="0">
                    <a:pos x="T0" y="T1"/>
                  </a:cxn>
                  <a:cxn ang="0">
                    <a:pos x="T2" y="T3"/>
                  </a:cxn>
                  <a:cxn ang="0">
                    <a:pos x="T4" y="T5"/>
                  </a:cxn>
                </a:cxnLst>
                <a:rect l="0" t="0" r="r" b="b"/>
                <a:pathLst>
                  <a:path w="43195" h="43200" fill="none" extrusionOk="0">
                    <a:moveTo>
                      <a:pt x="21114" y="5"/>
                    </a:moveTo>
                    <a:cubicBezTo>
                      <a:pt x="21274" y="1"/>
                      <a:pt x="21434" y="-1"/>
                      <a:pt x="21595" y="-1"/>
                    </a:cubicBezTo>
                    <a:cubicBezTo>
                      <a:pt x="33524" y="0"/>
                      <a:pt x="43195" y="9670"/>
                      <a:pt x="43195" y="21600"/>
                    </a:cubicBezTo>
                    <a:cubicBezTo>
                      <a:pt x="43195" y="33529"/>
                      <a:pt x="33524" y="43200"/>
                      <a:pt x="21595" y="43200"/>
                    </a:cubicBezTo>
                    <a:cubicBezTo>
                      <a:pt x="9843" y="43199"/>
                      <a:pt x="247" y="33805"/>
                      <a:pt x="-1" y="22056"/>
                    </a:cubicBezTo>
                  </a:path>
                  <a:path w="43195" h="43200" stroke="0" extrusionOk="0">
                    <a:moveTo>
                      <a:pt x="21114" y="5"/>
                    </a:moveTo>
                    <a:cubicBezTo>
                      <a:pt x="21274" y="1"/>
                      <a:pt x="21434" y="-1"/>
                      <a:pt x="21595" y="-1"/>
                    </a:cubicBezTo>
                    <a:cubicBezTo>
                      <a:pt x="33524" y="0"/>
                      <a:pt x="43195" y="9670"/>
                      <a:pt x="43195" y="21600"/>
                    </a:cubicBezTo>
                    <a:cubicBezTo>
                      <a:pt x="43195" y="33529"/>
                      <a:pt x="33524" y="43200"/>
                      <a:pt x="21595" y="43200"/>
                    </a:cubicBezTo>
                    <a:cubicBezTo>
                      <a:pt x="9843" y="43199"/>
                      <a:pt x="247" y="33805"/>
                      <a:pt x="-1" y="22056"/>
                    </a:cubicBezTo>
                    <a:lnTo>
                      <a:pt x="21595" y="21600"/>
                    </a:lnTo>
                    <a:close/>
                  </a:path>
                </a:pathLst>
              </a:custGeom>
              <a:noFill/>
              <a:ln w="9525">
                <a:solidFill>
                  <a:schemeClr va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6207" name="Rectangle 63"/>
          <p:cNvSpPr>
            <a:spLocks noGrp="1" noChangeArrowheads="1"/>
          </p:cNvSpPr>
          <p:nvPr>
            <p:ph type="title"/>
          </p:nvPr>
        </p:nvSpPr>
        <p:spPr bwMode="auto">
          <a:xfrm>
            <a:off x="609600" y="3048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b" anchorCtr="0" compatLnSpc="1">
            <a:prstTxWarp prst="textNoShape">
              <a:avLst/>
            </a:prstTxWarp>
          </a:bodyPr>
          <a:lstStyle/>
          <a:p>
            <a:pPr lvl="0"/>
            <a:r>
              <a:rPr lang="en-US"/>
              <a:t>Click to edit Master title style</a:t>
            </a:r>
          </a:p>
        </p:txBody>
      </p:sp>
      <p:sp>
        <p:nvSpPr>
          <p:cNvPr id="6208" name="Rectangle 64" descr="Rectangle: Click to edit Master text styles&#10;Second level&#10;Third level&#10;Fourth level&#10;Fifth level"/>
          <p:cNvSpPr>
            <a:spLocks noGrp="1" noChangeArrowheads="1"/>
          </p:cNvSpPr>
          <p:nvPr>
            <p:ph type="body" idx="1"/>
          </p:nvPr>
        </p:nvSpPr>
        <p:spPr bwMode="auto">
          <a:xfrm>
            <a:off x="838200" y="1905000"/>
            <a:ext cx="77724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209" name="Rectangle 65"/>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b" anchorCtr="0" compatLnSpc="1">
            <a:prstTxWarp prst="textNoShape">
              <a:avLst/>
            </a:prstTxWarp>
          </a:bodyPr>
          <a:lstStyle>
            <a:lvl1pPr algn="l">
              <a:defRPr sz="1400" b="0"/>
            </a:lvl1pPr>
          </a:lstStyle>
          <a:p>
            <a:endParaRPr lang="en-US"/>
          </a:p>
        </p:txBody>
      </p:sp>
      <p:sp>
        <p:nvSpPr>
          <p:cNvPr id="6210" name="Rectangle 66"/>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b" anchorCtr="0" compatLnSpc="1">
            <a:prstTxWarp prst="textNoShape">
              <a:avLst/>
            </a:prstTxWarp>
          </a:bodyPr>
          <a:lstStyle>
            <a:lvl1pPr algn="ctr">
              <a:defRPr sz="1400" b="0"/>
            </a:lvl1pPr>
          </a:lstStyle>
          <a:p>
            <a:endParaRPr lang="en-US"/>
          </a:p>
        </p:txBody>
      </p:sp>
      <p:sp>
        <p:nvSpPr>
          <p:cNvPr id="6211" name="Rectangle 67"/>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b" anchorCtr="0" compatLnSpc="1">
            <a:prstTxWarp prst="textNoShape">
              <a:avLst/>
            </a:prstTxWarp>
          </a:bodyPr>
          <a:lstStyle>
            <a:lvl1pPr>
              <a:defRPr sz="1400" b="0"/>
            </a:lvl1pPr>
          </a:lstStyle>
          <a:p>
            <a:fld id="{9F039287-BF8F-8249-981D-1F866314D4DE}" type="slidenum">
              <a:rPr lang="en-US"/>
              <a:pPr/>
              <a:t>‹#›</a:t>
            </a:fld>
            <a:endParaRPr lang="en-US"/>
          </a:p>
        </p:txBody>
      </p:sp>
    </p:spTree>
  </p:cSld>
  <p:clrMap bg1="lt1" tx1="dk1" bg2="lt2" tx2="dk2" accent1="accent1" accent2="accent2" accent3="accent3" accent4="accent4" accent5="accent5" accent6="accent6" hlink="hlink" folHlink="folHlink"/>
  <p:sldLayoutIdLst>
    <p:sldLayoutId id="2147483650" r:id="rId1"/>
    <p:sldLayoutId id="2147483651" r:id="rId2"/>
    <p:sldLayoutId id="2147483652" r:id="rId3"/>
    <p:sldLayoutId id="2147483653" r:id="rId4"/>
    <p:sldLayoutId id="2147483654" r:id="rId5"/>
    <p:sldLayoutId id="2147483655" r:id="rId6"/>
    <p:sldLayoutId id="2147483656" r:id="rId7"/>
    <p:sldLayoutId id="2147483657" r:id="rId8"/>
    <p:sldLayoutId id="2147483658" r:id="rId9"/>
    <p:sldLayoutId id="2147483659" r:id="rId10"/>
    <p:sldLayoutId id="2147483660" r:id="rId11"/>
  </p:sldLayoutIdLst>
  <p:transition xmlns:p14="http://schemas.microsoft.com/office/powerpoint/2010/main" advClick="0"/>
  <p:hf hdr="0" ftr="0" dt="0"/>
  <p:txStyles>
    <p:titleStyle>
      <a:lvl1pPr algn="l" rtl="0" fontAlgn="base">
        <a:spcBef>
          <a:spcPct val="0"/>
        </a:spcBef>
        <a:spcAft>
          <a:spcPct val="0"/>
        </a:spcAft>
        <a:defRPr sz="4400">
          <a:solidFill>
            <a:schemeClr val="tx2"/>
          </a:solidFill>
          <a:latin typeface="+mj-lt"/>
          <a:ea typeface="+mj-ea"/>
          <a:cs typeface="+mj-cs"/>
        </a:defRPr>
      </a:lvl1pPr>
      <a:lvl2pPr algn="l" rtl="0" fontAlgn="base">
        <a:spcBef>
          <a:spcPct val="0"/>
        </a:spcBef>
        <a:spcAft>
          <a:spcPct val="0"/>
        </a:spcAft>
        <a:defRPr sz="4400">
          <a:solidFill>
            <a:schemeClr val="tx2"/>
          </a:solidFill>
          <a:latin typeface="Tahoma" charset="0"/>
          <a:ea typeface="ＭＳ Ｐゴシック" charset="0"/>
        </a:defRPr>
      </a:lvl2pPr>
      <a:lvl3pPr algn="l" rtl="0" fontAlgn="base">
        <a:spcBef>
          <a:spcPct val="0"/>
        </a:spcBef>
        <a:spcAft>
          <a:spcPct val="0"/>
        </a:spcAft>
        <a:defRPr sz="4400">
          <a:solidFill>
            <a:schemeClr val="tx2"/>
          </a:solidFill>
          <a:latin typeface="Tahoma" charset="0"/>
          <a:ea typeface="ＭＳ Ｐゴシック" charset="0"/>
        </a:defRPr>
      </a:lvl3pPr>
      <a:lvl4pPr algn="l" rtl="0" fontAlgn="base">
        <a:spcBef>
          <a:spcPct val="0"/>
        </a:spcBef>
        <a:spcAft>
          <a:spcPct val="0"/>
        </a:spcAft>
        <a:defRPr sz="4400">
          <a:solidFill>
            <a:schemeClr val="tx2"/>
          </a:solidFill>
          <a:latin typeface="Tahoma" charset="0"/>
          <a:ea typeface="ＭＳ Ｐゴシック" charset="0"/>
        </a:defRPr>
      </a:lvl4pPr>
      <a:lvl5pPr algn="l" rtl="0" fontAlgn="base">
        <a:spcBef>
          <a:spcPct val="0"/>
        </a:spcBef>
        <a:spcAft>
          <a:spcPct val="0"/>
        </a:spcAft>
        <a:defRPr sz="4400">
          <a:solidFill>
            <a:schemeClr val="tx2"/>
          </a:solidFill>
          <a:latin typeface="Tahoma" charset="0"/>
          <a:ea typeface="ＭＳ Ｐゴシック" charset="0"/>
        </a:defRPr>
      </a:lvl5pPr>
      <a:lvl6pPr marL="457200" algn="l" rtl="0" fontAlgn="base">
        <a:spcBef>
          <a:spcPct val="0"/>
        </a:spcBef>
        <a:spcAft>
          <a:spcPct val="0"/>
        </a:spcAft>
        <a:defRPr sz="4400">
          <a:solidFill>
            <a:schemeClr val="tx2"/>
          </a:solidFill>
          <a:latin typeface="Tahoma" charset="0"/>
          <a:ea typeface="ＭＳ Ｐゴシック" charset="0"/>
        </a:defRPr>
      </a:lvl6pPr>
      <a:lvl7pPr marL="914400" algn="l" rtl="0" fontAlgn="base">
        <a:spcBef>
          <a:spcPct val="0"/>
        </a:spcBef>
        <a:spcAft>
          <a:spcPct val="0"/>
        </a:spcAft>
        <a:defRPr sz="4400">
          <a:solidFill>
            <a:schemeClr val="tx2"/>
          </a:solidFill>
          <a:latin typeface="Tahoma" charset="0"/>
          <a:ea typeface="ＭＳ Ｐゴシック" charset="0"/>
        </a:defRPr>
      </a:lvl7pPr>
      <a:lvl8pPr marL="1371600" algn="l" rtl="0" fontAlgn="base">
        <a:spcBef>
          <a:spcPct val="0"/>
        </a:spcBef>
        <a:spcAft>
          <a:spcPct val="0"/>
        </a:spcAft>
        <a:defRPr sz="4400">
          <a:solidFill>
            <a:schemeClr val="tx2"/>
          </a:solidFill>
          <a:latin typeface="Tahoma" charset="0"/>
          <a:ea typeface="ＭＳ Ｐゴシック" charset="0"/>
        </a:defRPr>
      </a:lvl8pPr>
      <a:lvl9pPr marL="1828800" algn="l" rtl="0" fontAlgn="base">
        <a:spcBef>
          <a:spcPct val="0"/>
        </a:spcBef>
        <a:spcAft>
          <a:spcPct val="0"/>
        </a:spcAft>
        <a:defRPr sz="4400">
          <a:solidFill>
            <a:schemeClr val="tx2"/>
          </a:solidFill>
          <a:latin typeface="Tahoma" charset="0"/>
          <a:ea typeface="ＭＳ Ｐゴシック" charset="0"/>
        </a:defRPr>
      </a:lvl9pPr>
    </p:titleStyle>
    <p:bodyStyle>
      <a:lvl1pPr marL="342900" indent="-342900" algn="l" rtl="0" fontAlgn="base">
        <a:spcBef>
          <a:spcPct val="20000"/>
        </a:spcBef>
        <a:spcAft>
          <a:spcPct val="0"/>
        </a:spcAft>
        <a:buClr>
          <a:schemeClr val="hlink"/>
        </a:buClr>
        <a:buSzPct val="110000"/>
        <a:buFont typeface="Wingdings" charset="0"/>
        <a:buBlip>
          <a:blip r:embed="rId13"/>
        </a:buBlip>
        <a:defRPr sz="3200">
          <a:solidFill>
            <a:schemeClr val="tx1"/>
          </a:solidFill>
          <a:latin typeface="+mn-lt"/>
          <a:ea typeface="+mn-ea"/>
          <a:cs typeface="+mn-cs"/>
        </a:defRPr>
      </a:lvl1pPr>
      <a:lvl2pPr marL="742950" indent="-285750" algn="l" rtl="0" fontAlgn="base">
        <a:spcBef>
          <a:spcPct val="20000"/>
        </a:spcBef>
        <a:spcAft>
          <a:spcPct val="0"/>
        </a:spcAft>
        <a:buClr>
          <a:schemeClr val="tx1"/>
        </a:buClr>
        <a:buSzPct val="60000"/>
        <a:buFont typeface="Wingdings" charset="0"/>
        <a:buChar char="n"/>
        <a:defRPr sz="2800">
          <a:solidFill>
            <a:schemeClr val="tx1"/>
          </a:solidFill>
          <a:latin typeface="+mn-lt"/>
          <a:ea typeface="+mn-ea"/>
        </a:defRPr>
      </a:lvl2pPr>
      <a:lvl3pPr marL="1143000" indent="-228600" algn="l" rtl="0" fontAlgn="base">
        <a:spcBef>
          <a:spcPct val="20000"/>
        </a:spcBef>
        <a:spcAft>
          <a:spcPct val="0"/>
        </a:spcAft>
        <a:buClr>
          <a:schemeClr val="hlink"/>
        </a:buClr>
        <a:buSzPct val="95000"/>
        <a:buFont typeface="Wingdings" charset="0"/>
        <a:buChar char="w"/>
        <a:defRPr sz="2400">
          <a:solidFill>
            <a:schemeClr val="tx1"/>
          </a:solidFill>
          <a:latin typeface="+mn-lt"/>
          <a:ea typeface="+mn-ea"/>
        </a:defRPr>
      </a:lvl3pPr>
      <a:lvl4pPr marL="1600200" indent="-228600" algn="l" rtl="0" fontAlgn="base">
        <a:spcBef>
          <a:spcPct val="20000"/>
        </a:spcBef>
        <a:spcAft>
          <a:spcPct val="0"/>
        </a:spcAft>
        <a:buClr>
          <a:schemeClr val="tx1"/>
        </a:buClr>
        <a:buSzPct val="65000"/>
        <a:buFont typeface="Wingdings" charset="0"/>
        <a:buChar char="n"/>
        <a:defRPr sz="2000">
          <a:solidFill>
            <a:schemeClr val="tx1"/>
          </a:solidFill>
          <a:latin typeface="+mn-lt"/>
          <a:ea typeface="+mn-ea"/>
        </a:defRPr>
      </a:lvl4pPr>
      <a:lvl5pPr marL="2057400" indent="-228600" algn="l" rtl="0" fontAlgn="base">
        <a:spcBef>
          <a:spcPct val="20000"/>
        </a:spcBef>
        <a:spcAft>
          <a:spcPct val="0"/>
        </a:spcAft>
        <a:buClr>
          <a:schemeClr val="hlink"/>
        </a:buClr>
        <a:buSzPct val="60000"/>
        <a:buFont typeface="Wingdings" charset="0"/>
        <a:buChar char="n"/>
        <a:defRPr sz="2000">
          <a:solidFill>
            <a:schemeClr val="tx1"/>
          </a:solidFill>
          <a:latin typeface="+mn-lt"/>
          <a:ea typeface="+mn-ea"/>
        </a:defRPr>
      </a:lvl5pPr>
      <a:lvl6pPr marL="2514600" indent="-228600" algn="l" rtl="0" fontAlgn="base">
        <a:spcBef>
          <a:spcPct val="20000"/>
        </a:spcBef>
        <a:spcAft>
          <a:spcPct val="0"/>
        </a:spcAft>
        <a:buClr>
          <a:schemeClr val="hlink"/>
        </a:buClr>
        <a:buSzPct val="60000"/>
        <a:buFont typeface="Wingdings" charset="0"/>
        <a:buChar char="n"/>
        <a:defRPr sz="2000">
          <a:solidFill>
            <a:schemeClr val="tx1"/>
          </a:solidFill>
          <a:latin typeface="+mn-lt"/>
          <a:ea typeface="+mn-ea"/>
        </a:defRPr>
      </a:lvl6pPr>
      <a:lvl7pPr marL="2971800" indent="-228600" algn="l" rtl="0" fontAlgn="base">
        <a:spcBef>
          <a:spcPct val="20000"/>
        </a:spcBef>
        <a:spcAft>
          <a:spcPct val="0"/>
        </a:spcAft>
        <a:buClr>
          <a:schemeClr val="hlink"/>
        </a:buClr>
        <a:buSzPct val="60000"/>
        <a:buFont typeface="Wingdings" charset="0"/>
        <a:buChar char="n"/>
        <a:defRPr sz="2000">
          <a:solidFill>
            <a:schemeClr val="tx1"/>
          </a:solidFill>
          <a:latin typeface="+mn-lt"/>
          <a:ea typeface="+mn-ea"/>
        </a:defRPr>
      </a:lvl7pPr>
      <a:lvl8pPr marL="3429000" indent="-228600" algn="l" rtl="0" fontAlgn="base">
        <a:spcBef>
          <a:spcPct val="20000"/>
        </a:spcBef>
        <a:spcAft>
          <a:spcPct val="0"/>
        </a:spcAft>
        <a:buClr>
          <a:schemeClr val="hlink"/>
        </a:buClr>
        <a:buSzPct val="60000"/>
        <a:buFont typeface="Wingdings" charset="0"/>
        <a:buChar char="n"/>
        <a:defRPr sz="2000">
          <a:solidFill>
            <a:schemeClr val="tx1"/>
          </a:solidFill>
          <a:latin typeface="+mn-lt"/>
          <a:ea typeface="+mn-ea"/>
        </a:defRPr>
      </a:lvl8pPr>
      <a:lvl9pPr marL="3886200" indent="-228600" algn="l" rtl="0" fontAlgn="base">
        <a:spcBef>
          <a:spcPct val="20000"/>
        </a:spcBef>
        <a:spcAft>
          <a:spcPct val="0"/>
        </a:spcAft>
        <a:buClr>
          <a:schemeClr val="hlink"/>
        </a:buClr>
        <a:buSzPct val="60000"/>
        <a:buFont typeface="Wingdings" charset="0"/>
        <a:buChar char="n"/>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slide" Target="slide97.xml"/><Relationship Id="rId3" Type="http://schemas.openxmlformats.org/officeDocument/2006/relationships/slide" Target="slide5.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slide" Target="slide139.xml"/><Relationship Id="rId3" Type="http://schemas.openxmlformats.org/officeDocument/2006/relationships/slide" Target="slide5.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slide" Target="slide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slide" Target="slide153.xml"/><Relationship Id="rId3" Type="http://schemas.openxmlformats.org/officeDocument/2006/relationships/slide" Target="slide5.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slide" Target="slide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slide" Target="slide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9.xml.rels><?xml version="1.0" encoding="UTF-8" standalone="yes"?>
<Relationships xmlns="http://schemas.openxmlformats.org/package/2006/relationships"><Relationship Id="rId3" Type="http://schemas.openxmlformats.org/officeDocument/2006/relationships/slide" Target="slide5.xml"/><Relationship Id="rId4" Type="http://schemas.openxmlformats.org/officeDocument/2006/relationships/slide" Target="slide7.xml"/><Relationship Id="rId1" Type="http://schemas.openxmlformats.org/officeDocument/2006/relationships/slideLayout" Target="../slideLayouts/slideLayout2.xml"/><Relationship Id="rId2" Type="http://schemas.openxmlformats.org/officeDocument/2006/relationships/audio" Target="../media/audio1.bin"/></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audio" Target="../media/audio1.bin"/><Relationship Id="rId3" Type="http://schemas.openxmlformats.org/officeDocument/2006/relationships/image" Target="../media/image1.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4.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6.bmp"/><Relationship Id="rId7" Type="http://schemas.openxmlformats.org/officeDocument/2006/relationships/image" Target="../media/image7.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35.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6.bmp"/><Relationship Id="rId7" Type="http://schemas.openxmlformats.org/officeDocument/2006/relationships/image" Target="../media/image7.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36.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37.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38.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39.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40.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41.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42.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43.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44.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45.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46.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47.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7.bmp"/><Relationship Id="rId6" Type="http://schemas.openxmlformats.org/officeDocument/2006/relationships/image" Target="../media/image6.bmp"/><Relationship Id="rId7" Type="http://schemas.openxmlformats.org/officeDocument/2006/relationships/image" Target="../media/image5.bmp"/><Relationship Id="rId8" Type="http://schemas.openxmlformats.org/officeDocument/2006/relationships/slide" Target="slide34.xml"/><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48.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7.bmp"/><Relationship Id="rId6" Type="http://schemas.openxmlformats.org/officeDocument/2006/relationships/image" Target="../media/image6.bmp"/><Relationship Id="rId7" Type="http://schemas.openxmlformats.org/officeDocument/2006/relationships/image" Target="../media/image5.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49.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7.bmp"/><Relationship Id="rId6" Type="http://schemas.openxmlformats.org/officeDocument/2006/relationships/image" Target="../media/image6.bmp"/><Relationship Id="rId7" Type="http://schemas.openxmlformats.org/officeDocument/2006/relationships/image" Target="../media/image5.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5.xml.rels><?xml version="1.0" encoding="UTF-8" standalone="yes"?>
<Relationships xmlns="http://schemas.openxmlformats.org/package/2006/relationships"><Relationship Id="rId3" Type="http://schemas.openxmlformats.org/officeDocument/2006/relationships/slide" Target="slide97.xml"/><Relationship Id="rId4" Type="http://schemas.openxmlformats.org/officeDocument/2006/relationships/slide" Target="slide70.xml"/><Relationship Id="rId5" Type="http://schemas.openxmlformats.org/officeDocument/2006/relationships/slide" Target="slide153.xml"/><Relationship Id="rId6" Type="http://schemas.openxmlformats.org/officeDocument/2006/relationships/slide" Target="slide139.xml"/><Relationship Id="rId7" Type="http://schemas.openxmlformats.org/officeDocument/2006/relationships/slide" Target="slide30.xml"/><Relationship Id="rId1" Type="http://schemas.openxmlformats.org/officeDocument/2006/relationships/slideLayout" Target="../slideLayouts/slideLayout2.xml"/><Relationship Id="rId2" Type="http://schemas.openxmlformats.org/officeDocument/2006/relationships/slide" Target="slide34.xml"/></Relationships>
</file>

<file path=ppt/slides/_rels/slide50.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51.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52.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53.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54.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55.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56.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57.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58.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59.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61.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62.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7.bmp"/><Relationship Id="rId6" Type="http://schemas.openxmlformats.org/officeDocument/2006/relationships/image" Target="../media/image6.bmp"/><Relationship Id="rId7" Type="http://schemas.openxmlformats.org/officeDocument/2006/relationships/image" Target="../media/image5.bmp"/><Relationship Id="rId8" Type="http://schemas.openxmlformats.org/officeDocument/2006/relationships/slide" Target="slide34.xml"/><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63.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7.bmp"/><Relationship Id="rId6" Type="http://schemas.openxmlformats.org/officeDocument/2006/relationships/image" Target="../media/image6.bmp"/><Relationship Id="rId7" Type="http://schemas.openxmlformats.org/officeDocument/2006/relationships/image" Target="../media/image5.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64.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7.bmp"/><Relationship Id="rId6" Type="http://schemas.openxmlformats.org/officeDocument/2006/relationships/image" Target="../media/image6.bmp"/><Relationship Id="rId7" Type="http://schemas.openxmlformats.org/officeDocument/2006/relationships/image" Target="../media/image5.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65.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66.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67.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68.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5.bmp"/><Relationship Id="rId6" Type="http://schemas.openxmlformats.org/officeDocument/2006/relationships/image" Target="../media/image7.bmp"/><Relationship Id="rId7" Type="http://schemas.openxmlformats.org/officeDocument/2006/relationships/image" Target="../media/image6.bmp"/><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69.xml.rels><?xml version="1.0" encoding="UTF-8" standalone="yes"?>
<Relationships xmlns="http://schemas.openxmlformats.org/package/2006/relationships"><Relationship Id="rId3" Type="http://schemas.openxmlformats.org/officeDocument/2006/relationships/image" Target="../media/image3.bmp"/><Relationship Id="rId4" Type="http://schemas.openxmlformats.org/officeDocument/2006/relationships/image" Target="../media/image4.bmp"/><Relationship Id="rId5" Type="http://schemas.openxmlformats.org/officeDocument/2006/relationships/image" Target="../media/image7.bmp"/><Relationship Id="rId6" Type="http://schemas.openxmlformats.org/officeDocument/2006/relationships/image" Target="../media/image6.bmp"/><Relationship Id="rId7" Type="http://schemas.openxmlformats.org/officeDocument/2006/relationships/image" Target="../media/image5.bmp"/><Relationship Id="rId8" Type="http://schemas.openxmlformats.org/officeDocument/2006/relationships/slide" Target="slide34.xml"/><Relationship Id="rId9" Type="http://schemas.openxmlformats.org/officeDocument/2006/relationships/slide" Target="slide5.xml"/><Relationship Id="rId1" Type="http://schemas.openxmlformats.org/officeDocument/2006/relationships/slideLayout" Target="../slideLayouts/slideLayout2.xml"/><Relationship Id="rId2" Type="http://schemas.openxmlformats.org/officeDocument/2006/relationships/image" Target="../media/image2.bmp"/></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slide" Target="slide70.xml"/><Relationship Id="rId3" Type="http://schemas.openxmlformats.org/officeDocument/2006/relationships/slide" Target="slide5.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3074" name="Rectangle 2"/>
          <p:cNvSpPr>
            <a:spLocks noGrp="1" noChangeArrowheads="1"/>
          </p:cNvSpPr>
          <p:nvPr>
            <p:ph type="ctrTitle"/>
          </p:nvPr>
        </p:nvSpPr>
        <p:spPr>
          <a:xfrm>
            <a:off x="762000" y="609600"/>
            <a:ext cx="8077200" cy="685800"/>
          </a:xfrm>
        </p:spPr>
        <p:txBody>
          <a:bodyPr/>
          <a:lstStyle/>
          <a:p>
            <a:r>
              <a:rPr lang="en-US" sz="3600"/>
              <a:t>Accumulators and Accumulator Circuits</a:t>
            </a:r>
          </a:p>
        </p:txBody>
      </p:sp>
      <p:sp>
        <p:nvSpPr>
          <p:cNvPr id="3075" name="Rectangle 3" descr="Rectangle: Click to edit Master text styles&#10;Second level&#10;Third level&#10;Fourth level&#10;Fifth level"/>
          <p:cNvSpPr>
            <a:spLocks noGrp="1" noChangeArrowheads="1"/>
          </p:cNvSpPr>
          <p:nvPr>
            <p:ph type="subTitle" idx="1"/>
          </p:nvPr>
        </p:nvSpPr>
        <p:spPr>
          <a:xfrm>
            <a:off x="228600" y="1524000"/>
            <a:ext cx="8839200" cy="3124200"/>
          </a:xfrm>
        </p:spPr>
        <p:txBody>
          <a:bodyPr/>
          <a:lstStyle/>
          <a:p>
            <a:pPr algn="ctr"/>
            <a:r>
              <a:rPr lang="en-US"/>
              <a:t>From</a:t>
            </a:r>
          </a:p>
          <a:p>
            <a:pPr algn="ctr"/>
            <a:r>
              <a:rPr lang="en-US" sz="4000"/>
              <a:t> </a:t>
            </a:r>
            <a:r>
              <a:rPr lang="ja-JP" altLang="en-US" sz="4000">
                <a:latin typeface="Arial"/>
              </a:rPr>
              <a:t>“</a:t>
            </a:r>
            <a:r>
              <a:rPr lang="en-US" sz="4000"/>
              <a:t>Fluid Power Circuits Explained</a:t>
            </a:r>
            <a:r>
              <a:rPr lang="ja-JP" altLang="en-US" sz="4000">
                <a:latin typeface="Arial"/>
              </a:rPr>
              <a:t>”</a:t>
            </a:r>
            <a:endParaRPr lang="en-US" sz="4000"/>
          </a:p>
          <a:p>
            <a:pPr algn="ctr"/>
            <a:endParaRPr lang="en-US" sz="800"/>
          </a:p>
          <a:p>
            <a:pPr algn="ctr"/>
            <a:r>
              <a:rPr lang="en-US" sz="2800"/>
              <a:t>By Bud Trinkel</a:t>
            </a:r>
          </a:p>
          <a:p>
            <a:pPr algn="ctr"/>
            <a:r>
              <a:rPr lang="en-US" sz="2800"/>
              <a:t>Certified Fluid Power Engineer</a:t>
            </a:r>
          </a:p>
          <a:p>
            <a:pPr algn="ctr"/>
            <a:r>
              <a:rPr lang="en-US" sz="2800"/>
              <a:t>HYDRA-PNEU CONSULTING, INC.</a:t>
            </a:r>
          </a:p>
          <a:p>
            <a:pPr algn="ctr"/>
            <a:r>
              <a:rPr lang="en-US" sz="2800"/>
              <a:t>Newburgh, IN  47630-1517</a:t>
            </a:r>
          </a:p>
          <a:p>
            <a:pPr algn="ctr"/>
            <a:r>
              <a:rPr lang="en-US" sz="2800"/>
              <a:t>812-853-3234</a:t>
            </a:r>
          </a:p>
          <a:p>
            <a:pPr algn="ctr"/>
            <a:r>
              <a:rPr lang="en-US"/>
              <a:t>fluidpower1@hotmail.com</a:t>
            </a:r>
          </a:p>
        </p:txBody>
      </p:sp>
    </p:spTree>
  </p:cSld>
  <p:clrMapOvr>
    <a:masterClrMapping/>
  </p:clrMapOvr>
  <p:transition xmlns:p14="http://schemas.microsoft.com/office/powerpoint/2010/main" advTm="10000">
    <p:pull/>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ppt_x"/>
                                          </p:val>
                                        </p:tav>
                                        <p:tav tm="100000">
                                          <p:val>
                                            <p:strVal val="#ppt_x"/>
                                          </p:val>
                                        </p:tav>
                                      </p:tavLst>
                                    </p:anim>
                                    <p:anim calcmode="lin" valueType="num">
                                      <p:cBhvr additive="base">
                                        <p:cTn id="8" dur="500" fill="hold"/>
                                        <p:tgtEl>
                                          <p:spTgt spid="3074"/>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9" presetClass="entr" presetSubtype="0" fill="hold" grpId="0" nodeType="afterEffect">
                                  <p:stCondLst>
                                    <p:cond delay="0"/>
                                  </p:stCondLst>
                                  <p:childTnLst>
                                    <p:set>
                                      <p:cBhvr>
                                        <p:cTn id="11" dur="1" fill="hold">
                                          <p:stCondLst>
                                            <p:cond delay="0"/>
                                          </p:stCondLst>
                                        </p:cTn>
                                        <p:tgtEl>
                                          <p:spTgt spid="3075"/>
                                        </p:tgtEl>
                                        <p:attrNameLst>
                                          <p:attrName>style.visibility</p:attrName>
                                        </p:attrNameLst>
                                      </p:cBhvr>
                                      <p:to>
                                        <p:strVal val="visible"/>
                                      </p:to>
                                    </p:set>
                                    <p:animEffect transition="in" filter="dissolve">
                                      <p:cBhvr>
                                        <p:cTn id="12" dur="500"/>
                                        <p:tgtEl>
                                          <p:spTgt spid="30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4" grpId="0" autoUpdateAnimBg="0"/>
      <p:bldP spid="3075" grpId="0"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 name="Slide Number Placeholder 5"/>
          <p:cNvSpPr>
            <a:spLocks noGrp="1"/>
          </p:cNvSpPr>
          <p:nvPr>
            <p:ph type="sldNum" sz="quarter" idx="12"/>
          </p:nvPr>
        </p:nvSpPr>
        <p:spPr/>
        <p:txBody>
          <a:bodyPr/>
          <a:lstStyle/>
          <a:p>
            <a:fld id="{70426B12-8330-C44E-916C-0CA319810465}" type="slidenum">
              <a:rPr lang="en-US"/>
              <a:pPr/>
              <a:t>10</a:t>
            </a:fld>
            <a:endParaRPr lang="en-US"/>
          </a:p>
        </p:txBody>
      </p:sp>
      <p:sp>
        <p:nvSpPr>
          <p:cNvPr id="18434" name="AutoShape 2"/>
          <p:cNvSpPr>
            <a:spLocks/>
          </p:cNvSpPr>
          <p:nvPr/>
        </p:nvSpPr>
        <p:spPr bwMode="auto">
          <a:xfrm rot="-5400000">
            <a:off x="7935913" y="2162175"/>
            <a:ext cx="171450" cy="536575"/>
          </a:xfrm>
          <a:prstGeom prst="leftBracket">
            <a:avLst>
              <a:gd name="adj" fmla="val 156481"/>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8435" name="Rectangle 3"/>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36" name="AutoShape 4"/>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18437" name="AutoShape 5"/>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38" name="AutoShape 6"/>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39" name="Rectangle 7"/>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18440" name="AutoShape 8"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41" name="AutoShape 9"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42" name="AutoShape 10"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43" name="AutoShape 11"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44" name="AutoShape 12"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45" name="AutoShape 13"/>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46" name="Group 14"/>
          <p:cNvGrpSpPr>
            <a:grpSpLocks/>
          </p:cNvGrpSpPr>
          <p:nvPr/>
        </p:nvGrpSpPr>
        <p:grpSpPr bwMode="auto">
          <a:xfrm>
            <a:off x="982663" y="1001713"/>
            <a:ext cx="669925" cy="3424237"/>
            <a:chOff x="816" y="912"/>
            <a:chExt cx="531" cy="2715"/>
          </a:xfrm>
        </p:grpSpPr>
        <p:sp>
          <p:nvSpPr>
            <p:cNvPr id="18447" name="Arc 15"/>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48" name="Line 16"/>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49" name="Arc 17"/>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50" name="Group 18"/>
            <p:cNvGrpSpPr>
              <a:grpSpLocks/>
            </p:cNvGrpSpPr>
            <p:nvPr/>
          </p:nvGrpSpPr>
          <p:grpSpPr bwMode="auto">
            <a:xfrm>
              <a:off x="1030" y="3483"/>
              <a:ext cx="141" cy="144"/>
              <a:chOff x="1030" y="3483"/>
              <a:chExt cx="141" cy="144"/>
            </a:xfrm>
          </p:grpSpPr>
          <p:sp>
            <p:nvSpPr>
              <p:cNvPr id="18451" name="Arc 1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52" name="Arc 2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53" name="Line 21"/>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454" name="Group 22"/>
            <p:cNvGrpSpPr>
              <a:grpSpLocks/>
            </p:cNvGrpSpPr>
            <p:nvPr/>
          </p:nvGrpSpPr>
          <p:grpSpPr bwMode="auto">
            <a:xfrm flipV="1">
              <a:off x="1008" y="912"/>
              <a:ext cx="141" cy="144"/>
              <a:chOff x="1030" y="3483"/>
              <a:chExt cx="141" cy="144"/>
            </a:xfrm>
          </p:grpSpPr>
          <p:sp>
            <p:nvSpPr>
              <p:cNvPr id="18455" name="Arc 2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56" name="Arc 2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57" name="Line 25"/>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18458" name="Group 26"/>
          <p:cNvGrpSpPr>
            <a:grpSpLocks/>
          </p:cNvGrpSpPr>
          <p:nvPr/>
        </p:nvGrpSpPr>
        <p:grpSpPr bwMode="auto">
          <a:xfrm flipH="1">
            <a:off x="1649413" y="1001713"/>
            <a:ext cx="669925" cy="3424237"/>
            <a:chOff x="816" y="912"/>
            <a:chExt cx="531" cy="2715"/>
          </a:xfrm>
        </p:grpSpPr>
        <p:sp>
          <p:nvSpPr>
            <p:cNvPr id="18459" name="Arc 27"/>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0" name="Line 28"/>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61" name="Arc 29"/>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62" name="Group 30"/>
            <p:cNvGrpSpPr>
              <a:grpSpLocks/>
            </p:cNvGrpSpPr>
            <p:nvPr/>
          </p:nvGrpSpPr>
          <p:grpSpPr bwMode="auto">
            <a:xfrm>
              <a:off x="1030" y="3483"/>
              <a:ext cx="141" cy="144"/>
              <a:chOff x="1030" y="3483"/>
              <a:chExt cx="141" cy="144"/>
            </a:xfrm>
          </p:grpSpPr>
          <p:sp>
            <p:nvSpPr>
              <p:cNvPr id="18463" name="Arc 3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4" name="Arc 3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5" name="Line 33"/>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466" name="Group 34"/>
            <p:cNvGrpSpPr>
              <a:grpSpLocks/>
            </p:cNvGrpSpPr>
            <p:nvPr/>
          </p:nvGrpSpPr>
          <p:grpSpPr bwMode="auto">
            <a:xfrm flipV="1">
              <a:off x="1008" y="912"/>
              <a:ext cx="141" cy="144"/>
              <a:chOff x="1030" y="3483"/>
              <a:chExt cx="141" cy="144"/>
            </a:xfrm>
          </p:grpSpPr>
          <p:sp>
            <p:nvSpPr>
              <p:cNvPr id="18467" name="Arc 3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8" name="Arc 3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9" name="Line 37"/>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8470" name="Rectangle 38"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71" name="AutoShape 39"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8472" name="Rectangle 40"/>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73" name="Line 41"/>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74" name="Line 42"/>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75" name="Rectangle 43"/>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76" name="AutoShape 44"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77" name="AutoShape 45"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78" name="Line 46"/>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79" name="Line 47"/>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80" name="Line 48"/>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81" name="Line 49"/>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82" name="Oval 50"/>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83" name="Oval 51"/>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84" name="AutoShape 52"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85" name="AutoShape 53"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86" name="Group 54"/>
          <p:cNvGrpSpPr>
            <a:grpSpLocks/>
          </p:cNvGrpSpPr>
          <p:nvPr/>
        </p:nvGrpSpPr>
        <p:grpSpPr bwMode="auto">
          <a:xfrm>
            <a:off x="1546225" y="4267200"/>
            <a:ext cx="203200" cy="128588"/>
            <a:chOff x="1262" y="3388"/>
            <a:chExt cx="162" cy="206"/>
          </a:xfrm>
        </p:grpSpPr>
        <p:sp>
          <p:nvSpPr>
            <p:cNvPr id="18487" name="Oval 55"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88" name="Oval 56"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89" name="Oval 57"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90" name="Oval 58"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91" name="Oval 59"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92" name="Oval 60"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493" name="Rectangle 61"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94" name="Group 62"/>
          <p:cNvGrpSpPr>
            <a:grpSpLocks/>
          </p:cNvGrpSpPr>
          <p:nvPr/>
        </p:nvGrpSpPr>
        <p:grpSpPr bwMode="auto">
          <a:xfrm>
            <a:off x="1123950" y="1155700"/>
            <a:ext cx="1050925" cy="2922588"/>
            <a:chOff x="941" y="767"/>
            <a:chExt cx="815" cy="1942"/>
          </a:xfrm>
        </p:grpSpPr>
        <p:sp>
          <p:nvSpPr>
            <p:cNvPr id="18495" name="AutoShape 63"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96" name="AutoShape 64"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497" name="AutoShape 65"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98" name="Line 66"/>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99" name="Rectangle 67"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00" name="Rectangle 68"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01" name="Rectangle 69"/>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02" name="Rectangle 70"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03" name="Rectangle 71"/>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04" name="Rectangle 72"/>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05" name="Line 73"/>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06" name="AutoShape 74"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07" name="AutoShape 75"/>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08" name="AutoShape 76" descr="10%"/>
          <p:cNvSpPr>
            <a:spLocks noChangeArrowheads="1"/>
          </p:cNvSpPr>
          <p:nvPr/>
        </p:nvSpPr>
        <p:spPr bwMode="auto">
          <a:xfrm>
            <a:off x="4121150" y="1331913"/>
            <a:ext cx="1160463" cy="27463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09" name="Group 77"/>
          <p:cNvGrpSpPr>
            <a:grpSpLocks/>
          </p:cNvGrpSpPr>
          <p:nvPr/>
        </p:nvGrpSpPr>
        <p:grpSpPr bwMode="auto">
          <a:xfrm>
            <a:off x="4124325" y="3759200"/>
            <a:ext cx="1154113" cy="427038"/>
            <a:chOff x="3617" y="2160"/>
            <a:chExt cx="842" cy="312"/>
          </a:xfrm>
        </p:grpSpPr>
        <p:sp>
          <p:nvSpPr>
            <p:cNvPr id="18510" name="Rectangle 7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1" name="AutoShape 7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2" name="AutoShape 8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3" name="AutoShape 8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4" name="AutoShape 8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515" name="AutoShape 83"/>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6" name="Rectangle 84"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7" name="Rectangle 85"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8" name="Rectangle 86"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9" name="Line 87"/>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0" name="Line 88"/>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1" name="Oval 89"/>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2" name="Oval 90"/>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23" name="Group 91"/>
          <p:cNvGrpSpPr>
            <a:grpSpLocks/>
          </p:cNvGrpSpPr>
          <p:nvPr/>
        </p:nvGrpSpPr>
        <p:grpSpPr bwMode="auto">
          <a:xfrm>
            <a:off x="4603750" y="1228725"/>
            <a:ext cx="177800" cy="352425"/>
            <a:chOff x="3966" y="1027"/>
            <a:chExt cx="130" cy="257"/>
          </a:xfrm>
        </p:grpSpPr>
        <p:sp>
          <p:nvSpPr>
            <p:cNvPr id="18524" name="Rectangle 9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5" name="Rectangle 9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6" name="Rectangle 9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7" name="Rectangle 9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8" name="Line 9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529" name="Line 97"/>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30" name="Line 98"/>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31" name="Line 99"/>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32" name="AutoShape 100"/>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33" name="Rectangle 101"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34" name="Rectangle 102"/>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35" name="Rectangle 103"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36" name="Rectangle 104"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37" name="Line 105"/>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38" name="Line 106"/>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39" name="Line 107"/>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40" name="Line 108"/>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41" name="Line 109"/>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42" name="Oval 110"/>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43" name="Oval 111"/>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44" name="Group 112"/>
          <p:cNvGrpSpPr>
            <a:grpSpLocks/>
          </p:cNvGrpSpPr>
          <p:nvPr/>
        </p:nvGrpSpPr>
        <p:grpSpPr bwMode="auto">
          <a:xfrm>
            <a:off x="1479550" y="4095750"/>
            <a:ext cx="334963" cy="463550"/>
            <a:chOff x="1210" y="3312"/>
            <a:chExt cx="265" cy="416"/>
          </a:xfrm>
        </p:grpSpPr>
        <p:sp>
          <p:nvSpPr>
            <p:cNvPr id="18545" name="AutoShape 113"/>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46" name="Line 114"/>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47" name="Line 115"/>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48" name="Rectangle 11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49" name="Group 117"/>
            <p:cNvGrpSpPr>
              <a:grpSpLocks/>
            </p:cNvGrpSpPr>
            <p:nvPr/>
          </p:nvGrpSpPr>
          <p:grpSpPr bwMode="auto">
            <a:xfrm>
              <a:off x="1212" y="3356"/>
              <a:ext cx="105" cy="33"/>
              <a:chOff x="1212" y="3356"/>
              <a:chExt cx="105" cy="33"/>
            </a:xfrm>
          </p:grpSpPr>
          <p:sp>
            <p:nvSpPr>
              <p:cNvPr id="18550" name="Line 118"/>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51" name="Line 119"/>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552" name="Group 120"/>
            <p:cNvGrpSpPr>
              <a:grpSpLocks/>
            </p:cNvGrpSpPr>
            <p:nvPr/>
          </p:nvGrpSpPr>
          <p:grpSpPr bwMode="auto">
            <a:xfrm flipH="1">
              <a:off x="1370" y="3356"/>
              <a:ext cx="105" cy="33"/>
              <a:chOff x="1212" y="3356"/>
              <a:chExt cx="105" cy="33"/>
            </a:xfrm>
          </p:grpSpPr>
          <p:sp>
            <p:nvSpPr>
              <p:cNvPr id="18553" name="Line 121"/>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54" name="Line 122"/>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555" name="Rectangle 12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556" name="Text Box 124"/>
          <p:cNvSpPr txBox="1">
            <a:spLocks noChangeArrowheads="1"/>
          </p:cNvSpPr>
          <p:nvPr/>
        </p:nvSpPr>
        <p:spPr bwMode="auto">
          <a:xfrm>
            <a:off x="2824163" y="5943600"/>
            <a:ext cx="4016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On, Accumulator Filling </a:t>
            </a:r>
          </a:p>
        </p:txBody>
      </p:sp>
      <p:sp>
        <p:nvSpPr>
          <p:cNvPr id="18557" name="Line 125"/>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58" name="Arc 126"/>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59" name="Arc 127"/>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0" name="Line 128"/>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61" name="Arc 129"/>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8562" name="Arc 130"/>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8563" name="Arc 131"/>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4" name="Arc 132"/>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5" name="Line 133"/>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66" name="Rectangle 134"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7" name="Rectangle 135"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8" name="Rectangle 136"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69" name="Group 137"/>
          <p:cNvGrpSpPr>
            <a:grpSpLocks/>
          </p:cNvGrpSpPr>
          <p:nvPr/>
        </p:nvGrpSpPr>
        <p:grpSpPr bwMode="auto">
          <a:xfrm>
            <a:off x="838200" y="4703763"/>
            <a:ext cx="1614488" cy="963612"/>
            <a:chOff x="934" y="2963"/>
            <a:chExt cx="1017" cy="607"/>
          </a:xfrm>
        </p:grpSpPr>
        <p:sp>
          <p:nvSpPr>
            <p:cNvPr id="18570" name="Rectangle 13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1" name="Rectangle 13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2" name="Rectangle 14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573" name="Rectangle 141"/>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4" name="AutoShape 142"/>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18575" name="AutoShape 143"/>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6" name="AutoShape 144"/>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7" name="Line 145"/>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78" name="Arc 146"/>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9" name="Arc 147"/>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80" name="Line 148"/>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81" name="Arc 149"/>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8582" name="Arc 150"/>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8583" name="Arc 151"/>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84" name="Arc 152"/>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85" name="Line 153"/>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86" name="Rectangle 154"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87" name="Rectangle 155"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88" name="Rectangle 156"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89" name="Group 157"/>
          <p:cNvGrpSpPr>
            <a:grpSpLocks/>
          </p:cNvGrpSpPr>
          <p:nvPr/>
        </p:nvGrpSpPr>
        <p:grpSpPr bwMode="auto">
          <a:xfrm>
            <a:off x="3886200" y="4703763"/>
            <a:ext cx="1614488" cy="963612"/>
            <a:chOff x="934" y="2963"/>
            <a:chExt cx="1017" cy="607"/>
          </a:xfrm>
        </p:grpSpPr>
        <p:sp>
          <p:nvSpPr>
            <p:cNvPr id="18590" name="Rectangle 15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91" name="Rectangle 15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92" name="Rectangle 16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594" name="AutoShape 162"/>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95" name="Line 163"/>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96" name="Text Box 164"/>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18597" name="Line 165"/>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598" name="Oval 166"/>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99" name="Oval 167"/>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01" name="Line 169"/>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03" name="Text Box 171"/>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1,475 PSI </a:t>
            </a:r>
          </a:p>
        </p:txBody>
      </p:sp>
      <p:sp>
        <p:nvSpPr>
          <p:cNvPr id="18604" name="Text Box 172"/>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1,475 PSI </a:t>
            </a:r>
          </a:p>
        </p:txBody>
      </p:sp>
      <p:sp>
        <p:nvSpPr>
          <p:cNvPr id="18605" name="Text Box 173"/>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18606" name="Text Box 174"/>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18607" name="Line 175"/>
          <p:cNvSpPr>
            <a:spLocks noChangeShapeType="1"/>
          </p:cNvSpPr>
          <p:nvPr/>
        </p:nvSpPr>
        <p:spPr bwMode="auto">
          <a:xfrm>
            <a:off x="7740650" y="2336800"/>
            <a:ext cx="55562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08" name="AutoShape 176"/>
          <p:cNvSpPr>
            <a:spLocks noChangeArrowheads="1"/>
          </p:cNvSpPr>
          <p:nvPr/>
        </p:nvSpPr>
        <p:spPr bwMode="auto">
          <a:xfrm flipV="1">
            <a:off x="7888288" y="2082800"/>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0" name="AutoShape 178"/>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2" name="AutoShape 180"/>
          <p:cNvSpPr>
            <a:spLocks noChangeArrowheads="1"/>
          </p:cNvSpPr>
          <p:nvPr/>
        </p:nvSpPr>
        <p:spPr bwMode="auto">
          <a:xfrm rot="-5560514">
            <a:off x="5193507" y="5128418"/>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3" name="AutoShape 181"/>
          <p:cNvSpPr>
            <a:spLocks noChangeArrowheads="1"/>
          </p:cNvSpPr>
          <p:nvPr/>
        </p:nvSpPr>
        <p:spPr bwMode="auto">
          <a:xfrm rot="-5560514">
            <a:off x="2104232" y="4879181"/>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 name="Slide Number Placeholder 5"/>
          <p:cNvSpPr>
            <a:spLocks noGrp="1"/>
          </p:cNvSpPr>
          <p:nvPr>
            <p:ph type="sldNum" sz="quarter" idx="12"/>
          </p:nvPr>
        </p:nvSpPr>
        <p:spPr/>
        <p:txBody>
          <a:bodyPr/>
          <a:lstStyle/>
          <a:p>
            <a:fld id="{EFB3F71D-02C3-D248-8F03-BD607A687896}" type="slidenum">
              <a:rPr lang="en-US"/>
              <a:pPr/>
              <a:t>100</a:t>
            </a:fld>
            <a:endParaRPr lang="en-US"/>
          </a:p>
        </p:txBody>
      </p:sp>
      <p:sp>
        <p:nvSpPr>
          <p:cNvPr id="146434"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46435"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46436"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46438" name="Line 6"/>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6439" name="Oval 7"/>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6440" name="Text Box 8"/>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46442" name="AutoShape 10"/>
          <p:cNvSpPr>
            <a:spLocks noChangeArrowheads="1"/>
          </p:cNvSpPr>
          <p:nvPr/>
        </p:nvSpPr>
        <p:spPr bwMode="auto">
          <a:xfrm rot="14452590" flipH="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6451" name="Line 19"/>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6452" name="Group 20"/>
          <p:cNvGrpSpPr>
            <a:grpSpLocks/>
          </p:cNvGrpSpPr>
          <p:nvPr/>
        </p:nvGrpSpPr>
        <p:grpSpPr bwMode="auto">
          <a:xfrm>
            <a:off x="4010025" y="4187825"/>
            <a:ext cx="179388" cy="166688"/>
            <a:chOff x="3102" y="2638"/>
            <a:chExt cx="113" cy="105"/>
          </a:xfrm>
        </p:grpSpPr>
        <p:sp>
          <p:nvSpPr>
            <p:cNvPr id="146453" name="Oval 21"/>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454" name="Arc 22"/>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455" name="Arc 23"/>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456" name="Arc 24"/>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457" name="Arc 25"/>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486" name="Rectangle 54"/>
          <p:cNvSpPr>
            <a:spLocks noChangeArrowheads="1"/>
          </p:cNvSpPr>
          <p:nvPr/>
        </p:nvSpPr>
        <p:spPr bwMode="auto">
          <a:xfrm>
            <a:off x="4038600" y="1230313"/>
            <a:ext cx="404813"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6487" name="Rectangle 55"/>
          <p:cNvSpPr>
            <a:spLocks noChangeArrowheads="1"/>
          </p:cNvSpPr>
          <p:nvPr/>
        </p:nvSpPr>
        <p:spPr bwMode="auto">
          <a:xfrm>
            <a:off x="4457700" y="1230313"/>
            <a:ext cx="1876425"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6488" name="Group 56"/>
          <p:cNvGrpSpPr>
            <a:grpSpLocks/>
          </p:cNvGrpSpPr>
          <p:nvPr/>
        </p:nvGrpSpPr>
        <p:grpSpPr bwMode="auto">
          <a:xfrm>
            <a:off x="4360863" y="1246188"/>
            <a:ext cx="2268537" cy="739775"/>
            <a:chOff x="1776" y="634"/>
            <a:chExt cx="1824" cy="596"/>
          </a:xfrm>
        </p:grpSpPr>
        <p:sp>
          <p:nvSpPr>
            <p:cNvPr id="146489" name="Rectangle 57"/>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6490" name="Rectangle 58"/>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6491" name="Line 59"/>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492" name="Line 60"/>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493" name="Rectangle 61"/>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6494" name="Rectangle 62"/>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6495" name="Line 63"/>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496" name="Line 64"/>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497" name="Rectangle 65"/>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6498" name="Group 66"/>
          <p:cNvGrpSpPr>
            <a:grpSpLocks/>
          </p:cNvGrpSpPr>
          <p:nvPr/>
        </p:nvGrpSpPr>
        <p:grpSpPr bwMode="auto">
          <a:xfrm flipV="1">
            <a:off x="4443413" y="3049588"/>
            <a:ext cx="87312" cy="87312"/>
            <a:chOff x="1449" y="2352"/>
            <a:chExt cx="77" cy="77"/>
          </a:xfrm>
        </p:grpSpPr>
        <p:sp>
          <p:nvSpPr>
            <p:cNvPr id="146499" name="Line 6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00" name="Line 6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6501" name="Group 69"/>
          <p:cNvGrpSpPr>
            <a:grpSpLocks/>
          </p:cNvGrpSpPr>
          <p:nvPr/>
        </p:nvGrpSpPr>
        <p:grpSpPr bwMode="auto">
          <a:xfrm>
            <a:off x="3778250" y="3027363"/>
            <a:ext cx="217488" cy="109537"/>
            <a:chOff x="864" y="2592"/>
            <a:chExt cx="192" cy="96"/>
          </a:xfrm>
        </p:grpSpPr>
        <p:sp>
          <p:nvSpPr>
            <p:cNvPr id="146502" name="Line 7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03" name="Line 7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04" name="Line 7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05" name="Line 7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6506" name="Group 74"/>
          <p:cNvGrpSpPr>
            <a:grpSpLocks/>
          </p:cNvGrpSpPr>
          <p:nvPr/>
        </p:nvGrpSpPr>
        <p:grpSpPr bwMode="auto">
          <a:xfrm>
            <a:off x="5141913" y="3027363"/>
            <a:ext cx="217487" cy="109537"/>
            <a:chOff x="864" y="2592"/>
            <a:chExt cx="192" cy="96"/>
          </a:xfrm>
        </p:grpSpPr>
        <p:sp>
          <p:nvSpPr>
            <p:cNvPr id="146507" name="Line 7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08" name="Line 7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09" name="Line 7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10" name="Line 7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6511" name="Line 79"/>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6512" name="Line 80"/>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6513" name="Text Box 81"/>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46514" name="Line 82"/>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6515" name="Line 83"/>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6516" name="Line 84"/>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6517" name="Oval 85"/>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6518" name="Group 86"/>
          <p:cNvGrpSpPr>
            <a:grpSpLocks/>
          </p:cNvGrpSpPr>
          <p:nvPr/>
        </p:nvGrpSpPr>
        <p:grpSpPr bwMode="auto">
          <a:xfrm>
            <a:off x="8077200" y="838200"/>
            <a:ext cx="228600" cy="1574800"/>
            <a:chOff x="5088" y="624"/>
            <a:chExt cx="144" cy="992"/>
          </a:xfrm>
        </p:grpSpPr>
        <p:sp>
          <p:nvSpPr>
            <p:cNvPr id="146519" name="Line 8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20" name="Line 8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21" name="Line 8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22" name="Line 9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23" name="Line 9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24" name="Line 9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25" name="Line 9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26" name="Line 9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6527" name="Text Box 95"/>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46528" name="Line 96"/>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6529" name="Line 97"/>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6530" name="Line 98"/>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6532" name="Line 100"/>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533" name="Oval 101"/>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6534" name="AutoShape 102"/>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6535" name="Rectangle 103"/>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46536" name="Rectangle 104"/>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6537" name="Line 105"/>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38" name="Line 106"/>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39" name="Rectangle 107"/>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6540" name="Line 108"/>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41" name="Line 109"/>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542" name="Rectangle 110"/>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46544" name="Rectangle 112"/>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46545" name="Rectangle 113"/>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grpSp>
        <p:nvGrpSpPr>
          <p:cNvPr id="146831" name="Group 399"/>
          <p:cNvGrpSpPr>
            <a:grpSpLocks/>
          </p:cNvGrpSpPr>
          <p:nvPr/>
        </p:nvGrpSpPr>
        <p:grpSpPr bwMode="auto">
          <a:xfrm flipH="1">
            <a:off x="546100" y="3962400"/>
            <a:ext cx="1854200" cy="1600200"/>
            <a:chOff x="980" y="374"/>
            <a:chExt cx="864" cy="746"/>
          </a:xfrm>
        </p:grpSpPr>
        <p:sp>
          <p:nvSpPr>
            <p:cNvPr id="146832" name="AutoShape 400"/>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33" name="AutoShape 401"/>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34" name="Rectangle 402"/>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35" name="Line 403"/>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36" name="Line 404"/>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37" name="Rectangle 405"/>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38" name="Rectangle 406"/>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39" name="Rectangle 407"/>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40" name="Rectangle 408"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41" name="Rectangle 409"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42" name="Rectangle 410"/>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43" name="Rectangle 411"/>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44" name="Oval 412"/>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45" name="Oval 413"/>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46" name="Oval 414"/>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47" name="Oval 415"/>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48" name="Oval 416"/>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49" name="Oval 417"/>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50" name="Oval 418"/>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51" name="Oval 419"/>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52" name="Oval 420"/>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53" name="Oval 421"/>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54" name="Oval 422"/>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55" name="Oval 423"/>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56" name="Rectangle 424"/>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46857" name="Group 425"/>
            <p:cNvGrpSpPr>
              <a:grpSpLocks/>
            </p:cNvGrpSpPr>
            <p:nvPr/>
          </p:nvGrpSpPr>
          <p:grpSpPr bwMode="auto">
            <a:xfrm>
              <a:off x="1434" y="750"/>
              <a:ext cx="46" cy="50"/>
              <a:chOff x="2496" y="2583"/>
              <a:chExt cx="197" cy="215"/>
            </a:xfrm>
          </p:grpSpPr>
          <p:sp>
            <p:nvSpPr>
              <p:cNvPr id="146858" name="Arc 426"/>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59" name="Arc 427"/>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60" name="Rectangle 428"/>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6861" name="Rectangle 429"/>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62" name="Line 430"/>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63" name="Line 431"/>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64" name="Line 432"/>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65" name="Line 433"/>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66" name="Line 434"/>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67" name="Line 435"/>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68" name="Line 436"/>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69" name="Line 437"/>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70" name="Line 438"/>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71" name="Line 439"/>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72" name="Line 440"/>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73" name="Line 441"/>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74" name="Line 442"/>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75" name="Rectangle 443"/>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76" name="Rectangle 444"/>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77" name="Rectangle 445"/>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78" name="Rectangle 446"/>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79" name="Rectangle 447"/>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80" name="Line 448"/>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81" name="Rectangle 449"/>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82" name="Line 450"/>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83" name="Line 451"/>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84" name="Rectangle 452"/>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85" name="Arc 453"/>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86" name="Rectangle 454"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87" name="Rectangle 455"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88" name="Oval 456"/>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89" name="Oval 457"/>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90" name="AutoShape 458"/>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91" name="Line 459"/>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92" name="Line 460"/>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93" name="Line 461"/>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94" name="Rectangle 462"/>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95" name="Line 463"/>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96" name="Rectangle 464"/>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97" name="Rectangle 465"/>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898" name="Rectangle 466"/>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6899" name="Group 467"/>
            <p:cNvGrpSpPr>
              <a:grpSpLocks/>
            </p:cNvGrpSpPr>
            <p:nvPr/>
          </p:nvGrpSpPr>
          <p:grpSpPr bwMode="auto">
            <a:xfrm>
              <a:off x="1395" y="590"/>
              <a:ext cx="257" cy="39"/>
              <a:chOff x="1754" y="1727"/>
              <a:chExt cx="257" cy="39"/>
            </a:xfrm>
          </p:grpSpPr>
          <p:sp>
            <p:nvSpPr>
              <p:cNvPr id="146900" name="Oval 468"/>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01" name="Rectangle 469"/>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902" name="Rectangle 470"/>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03" name="Rectangle 471"/>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04" name="Rectangle 472"/>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6905" name="Group 473"/>
            <p:cNvGrpSpPr>
              <a:grpSpLocks/>
            </p:cNvGrpSpPr>
            <p:nvPr/>
          </p:nvGrpSpPr>
          <p:grpSpPr bwMode="auto">
            <a:xfrm rot="-10800000">
              <a:off x="1784" y="520"/>
              <a:ext cx="18" cy="101"/>
              <a:chOff x="7775" y="3651"/>
              <a:chExt cx="120" cy="437"/>
            </a:xfrm>
          </p:grpSpPr>
          <p:sp>
            <p:nvSpPr>
              <p:cNvPr id="146906" name="Rectangle 474"/>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07" name="Rectangle 475"/>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08" name="Rectangle 476"/>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909" name="Rectangle 477"/>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10" name="Rectangle 478"/>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11" name="Rectangle 479"/>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6912" name="Group 480"/>
            <p:cNvGrpSpPr>
              <a:grpSpLocks/>
            </p:cNvGrpSpPr>
            <p:nvPr/>
          </p:nvGrpSpPr>
          <p:grpSpPr bwMode="auto">
            <a:xfrm flipH="1">
              <a:off x="1784" y="447"/>
              <a:ext cx="18" cy="74"/>
              <a:chOff x="0" y="2"/>
              <a:chExt cx="19998" cy="19998"/>
            </a:xfrm>
          </p:grpSpPr>
          <p:sp>
            <p:nvSpPr>
              <p:cNvPr id="146913" name="Oval 481"/>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14" name="Oval 482"/>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15" name="Oval 483"/>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16" name="Oval 484"/>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17" name="Oval 485"/>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18" name="Oval 486"/>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19" name="Oval 487"/>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20" name="Oval 488"/>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21" name="Oval 489"/>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22" name="Oval 490"/>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23" name="Line 491"/>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24" name="Line 492"/>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25" name="Line 493"/>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26" name="Line 494"/>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27" name="Line 495"/>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28" name="Line 496"/>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29" name="Line 497"/>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30" name="Line 498"/>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31" name="Line 499"/>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32" name="Line 500"/>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933" name="Line 501"/>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34" name="Line 502"/>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35" name="Line 503"/>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36" name="Line 504"/>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37" name="Line 505"/>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6938" name="Group 506"/>
            <p:cNvGrpSpPr>
              <a:grpSpLocks/>
            </p:cNvGrpSpPr>
            <p:nvPr/>
          </p:nvGrpSpPr>
          <p:grpSpPr bwMode="auto">
            <a:xfrm rot="-5400000">
              <a:off x="1755" y="383"/>
              <a:ext cx="74" cy="56"/>
              <a:chOff x="8464" y="4182"/>
              <a:chExt cx="319" cy="244"/>
            </a:xfrm>
          </p:grpSpPr>
          <p:grpSp>
            <p:nvGrpSpPr>
              <p:cNvPr id="146939" name="Group 507"/>
              <p:cNvGrpSpPr>
                <a:grpSpLocks/>
              </p:cNvGrpSpPr>
              <p:nvPr/>
            </p:nvGrpSpPr>
            <p:grpSpPr bwMode="auto">
              <a:xfrm rot="5400000">
                <a:off x="8549" y="4177"/>
                <a:ext cx="94" cy="263"/>
                <a:chOff x="7627" y="4681"/>
                <a:chExt cx="141" cy="610"/>
              </a:xfrm>
            </p:grpSpPr>
            <p:sp>
              <p:nvSpPr>
                <p:cNvPr id="146940" name="Rectangle 508"/>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41" name="Line 509"/>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42" name="Line 510"/>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43" name="Line 511"/>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44" name="Line 512"/>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45" name="Line 513"/>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46" name="Line 514"/>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47" name="Line 515"/>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48" name="Line 516"/>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49" name="Line 517"/>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50" name="Line 518"/>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51" name="Line 519"/>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52" name="Line 520"/>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6953" name="Group 521"/>
              <p:cNvGrpSpPr>
                <a:grpSpLocks/>
              </p:cNvGrpSpPr>
              <p:nvPr/>
            </p:nvGrpSpPr>
            <p:grpSpPr bwMode="auto">
              <a:xfrm>
                <a:off x="8592" y="4214"/>
                <a:ext cx="67" cy="194"/>
                <a:chOff x="8592" y="4214"/>
                <a:chExt cx="67" cy="194"/>
              </a:xfrm>
            </p:grpSpPr>
            <p:grpSp>
              <p:nvGrpSpPr>
                <p:cNvPr id="146954" name="Group 522"/>
                <p:cNvGrpSpPr>
                  <a:grpSpLocks/>
                </p:cNvGrpSpPr>
                <p:nvPr/>
              </p:nvGrpSpPr>
              <p:grpSpPr bwMode="auto">
                <a:xfrm rot="5400000">
                  <a:off x="8536" y="4285"/>
                  <a:ext cx="192" cy="54"/>
                  <a:chOff x="8318" y="1970"/>
                  <a:chExt cx="372" cy="122"/>
                </a:xfrm>
              </p:grpSpPr>
              <p:grpSp>
                <p:nvGrpSpPr>
                  <p:cNvPr id="146955" name="Group 523"/>
                  <p:cNvGrpSpPr>
                    <a:grpSpLocks/>
                  </p:cNvGrpSpPr>
                  <p:nvPr/>
                </p:nvGrpSpPr>
                <p:grpSpPr bwMode="auto">
                  <a:xfrm>
                    <a:off x="8318" y="1971"/>
                    <a:ext cx="116" cy="121"/>
                    <a:chOff x="7589" y="1881"/>
                    <a:chExt cx="116" cy="121"/>
                  </a:xfrm>
                </p:grpSpPr>
                <p:sp>
                  <p:nvSpPr>
                    <p:cNvPr id="146956" name="Arc 524"/>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57" name="Arc 525"/>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58" name="Line 526"/>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6959" name="Group 527"/>
                  <p:cNvGrpSpPr>
                    <a:grpSpLocks/>
                  </p:cNvGrpSpPr>
                  <p:nvPr/>
                </p:nvGrpSpPr>
                <p:grpSpPr bwMode="auto">
                  <a:xfrm flipH="1">
                    <a:off x="8574" y="1970"/>
                    <a:ext cx="116" cy="121"/>
                    <a:chOff x="7589" y="1881"/>
                    <a:chExt cx="116" cy="121"/>
                  </a:xfrm>
                </p:grpSpPr>
                <p:sp>
                  <p:nvSpPr>
                    <p:cNvPr id="146960" name="Arc 528"/>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61" name="Arc 529"/>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62" name="Line 530"/>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6963" name="Line 531"/>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64" name="Line 532"/>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65" name="Line 533"/>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66" name="Line 534"/>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967" name="Rectangle 535"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968" name="Rectangle 536"/>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69" name="Line 537"/>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70" name="Line 538"/>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71" name="Line 539"/>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6972" name="Group 540"/>
            <p:cNvGrpSpPr>
              <a:grpSpLocks/>
            </p:cNvGrpSpPr>
            <p:nvPr/>
          </p:nvGrpSpPr>
          <p:grpSpPr bwMode="auto">
            <a:xfrm>
              <a:off x="1716" y="722"/>
              <a:ext cx="32" cy="178"/>
              <a:chOff x="10619" y="13229"/>
              <a:chExt cx="80" cy="445"/>
            </a:xfrm>
          </p:grpSpPr>
          <p:sp>
            <p:nvSpPr>
              <p:cNvPr id="146973" name="Line 541"/>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74" name="Line 542"/>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75" name="Line 543"/>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6976" name="Group 544"/>
            <p:cNvGrpSpPr>
              <a:grpSpLocks/>
            </p:cNvGrpSpPr>
            <p:nvPr/>
          </p:nvGrpSpPr>
          <p:grpSpPr bwMode="auto">
            <a:xfrm>
              <a:off x="1339" y="892"/>
              <a:ext cx="218" cy="49"/>
              <a:chOff x="1133" y="1820"/>
              <a:chExt cx="218" cy="49"/>
            </a:xfrm>
          </p:grpSpPr>
          <p:grpSp>
            <p:nvGrpSpPr>
              <p:cNvPr id="146977" name="Group 545"/>
              <p:cNvGrpSpPr>
                <a:grpSpLocks/>
              </p:cNvGrpSpPr>
              <p:nvPr/>
            </p:nvGrpSpPr>
            <p:grpSpPr bwMode="auto">
              <a:xfrm>
                <a:off x="1166" y="1820"/>
                <a:ext cx="185" cy="49"/>
                <a:chOff x="2357" y="3199"/>
                <a:chExt cx="801" cy="215"/>
              </a:xfrm>
            </p:grpSpPr>
            <p:sp>
              <p:nvSpPr>
                <p:cNvPr id="146978" name="Arc 546"/>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79" name="Arc 547"/>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80" name="Rectangle 548"/>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6981" name="Oval 549"/>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82" name="Line 550"/>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6983" name="Group 551"/>
            <p:cNvGrpSpPr>
              <a:grpSpLocks/>
            </p:cNvGrpSpPr>
            <p:nvPr/>
          </p:nvGrpSpPr>
          <p:grpSpPr bwMode="auto">
            <a:xfrm>
              <a:off x="1388" y="687"/>
              <a:ext cx="218" cy="50"/>
              <a:chOff x="1099" y="1617"/>
              <a:chExt cx="218" cy="50"/>
            </a:xfrm>
          </p:grpSpPr>
          <p:sp>
            <p:nvSpPr>
              <p:cNvPr id="146984" name="Arc 552"/>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85" name="Line 553"/>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86" name="Oval 554"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87" name="Arc 555"/>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88" name="Rectangle 556"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46989" name="Rectangle 557"/>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90" name="Rectangle 558"/>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991" name="Line 559"/>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6992" name="Group 560"/>
            <p:cNvGrpSpPr>
              <a:grpSpLocks/>
            </p:cNvGrpSpPr>
            <p:nvPr/>
          </p:nvGrpSpPr>
          <p:grpSpPr bwMode="auto">
            <a:xfrm rot="664405">
              <a:off x="1224" y="574"/>
              <a:ext cx="255" cy="464"/>
              <a:chOff x="3963" y="542"/>
              <a:chExt cx="255" cy="464"/>
            </a:xfrm>
          </p:grpSpPr>
          <p:grpSp>
            <p:nvGrpSpPr>
              <p:cNvPr id="146993" name="Group 561"/>
              <p:cNvGrpSpPr>
                <a:grpSpLocks/>
              </p:cNvGrpSpPr>
              <p:nvPr/>
            </p:nvGrpSpPr>
            <p:grpSpPr bwMode="auto">
              <a:xfrm rot="-510155">
                <a:off x="3963" y="542"/>
                <a:ext cx="255" cy="464"/>
                <a:chOff x="3190" y="1766"/>
                <a:chExt cx="255" cy="464"/>
              </a:xfrm>
            </p:grpSpPr>
            <p:grpSp>
              <p:nvGrpSpPr>
                <p:cNvPr id="146994" name="Group 562"/>
                <p:cNvGrpSpPr>
                  <a:grpSpLocks/>
                </p:cNvGrpSpPr>
                <p:nvPr/>
              </p:nvGrpSpPr>
              <p:grpSpPr bwMode="auto">
                <a:xfrm>
                  <a:off x="3190" y="1834"/>
                  <a:ext cx="255" cy="317"/>
                  <a:chOff x="9447" y="13041"/>
                  <a:chExt cx="638" cy="792"/>
                </a:xfrm>
              </p:grpSpPr>
              <p:sp>
                <p:nvSpPr>
                  <p:cNvPr id="146995" name="AutoShape 563"/>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96" name="Line 564"/>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97" name="Line 565"/>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998" name="Line 566"/>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999" name="Line 567"/>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00" name="Line 568"/>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001" name="Group 569"/>
                <p:cNvGrpSpPr>
                  <a:grpSpLocks/>
                </p:cNvGrpSpPr>
                <p:nvPr/>
              </p:nvGrpSpPr>
              <p:grpSpPr bwMode="auto">
                <a:xfrm>
                  <a:off x="3265" y="2138"/>
                  <a:ext cx="17" cy="92"/>
                  <a:chOff x="9636" y="13799"/>
                  <a:chExt cx="42" cy="231"/>
                </a:xfrm>
              </p:grpSpPr>
              <p:sp>
                <p:nvSpPr>
                  <p:cNvPr id="147002" name="Rectangle 570"/>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03" name="Line 571"/>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004" name="Rectangle 572"/>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05" name="Line 573"/>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7006" name="Group 574"/>
              <p:cNvGrpSpPr>
                <a:grpSpLocks/>
              </p:cNvGrpSpPr>
              <p:nvPr/>
            </p:nvGrpSpPr>
            <p:grpSpPr bwMode="auto">
              <a:xfrm rot="-607974">
                <a:off x="4078" y="818"/>
                <a:ext cx="73" cy="112"/>
                <a:chOff x="1112" y="1780"/>
                <a:chExt cx="73" cy="112"/>
              </a:xfrm>
            </p:grpSpPr>
            <p:sp>
              <p:nvSpPr>
                <p:cNvPr id="147007" name="Line 575"/>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008" name="Group 576"/>
                <p:cNvGrpSpPr>
                  <a:grpSpLocks/>
                </p:cNvGrpSpPr>
                <p:nvPr/>
              </p:nvGrpSpPr>
              <p:grpSpPr bwMode="auto">
                <a:xfrm rot="1486509" flipV="1">
                  <a:off x="1112" y="1868"/>
                  <a:ext cx="30" cy="24"/>
                  <a:chOff x="2354" y="2127"/>
                  <a:chExt cx="130" cy="105"/>
                </a:xfrm>
              </p:grpSpPr>
              <p:sp>
                <p:nvSpPr>
                  <p:cNvPr id="147009" name="Line 577"/>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10" name="Line 578"/>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11" name="Line 579"/>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12" name="Line 580"/>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13" name="Line 581"/>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7014" name="Group 582"/>
                <p:cNvGrpSpPr>
                  <a:grpSpLocks/>
                </p:cNvGrpSpPr>
                <p:nvPr/>
              </p:nvGrpSpPr>
              <p:grpSpPr bwMode="auto">
                <a:xfrm>
                  <a:off x="1129" y="1789"/>
                  <a:ext cx="30" cy="24"/>
                  <a:chOff x="2354" y="2127"/>
                  <a:chExt cx="130" cy="105"/>
                </a:xfrm>
              </p:grpSpPr>
              <p:sp>
                <p:nvSpPr>
                  <p:cNvPr id="147015" name="Line 583"/>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16" name="Line 584"/>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17" name="Line 585"/>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18" name="Line 586"/>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19" name="Line 587"/>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7020" name="Group 588"/>
                <p:cNvGrpSpPr>
                  <a:grpSpLocks/>
                </p:cNvGrpSpPr>
                <p:nvPr/>
              </p:nvGrpSpPr>
              <p:grpSpPr bwMode="auto">
                <a:xfrm>
                  <a:off x="1158" y="1792"/>
                  <a:ext cx="22" cy="15"/>
                  <a:chOff x="1363" y="3384"/>
                  <a:chExt cx="95" cy="62"/>
                </a:xfrm>
              </p:grpSpPr>
              <p:sp>
                <p:nvSpPr>
                  <p:cNvPr id="147021" name="Line 589"/>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22" name="Arc 590"/>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023" name="Line 591"/>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24" name="Rectangle 592"/>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025" name="Group 593"/>
                <p:cNvGrpSpPr>
                  <a:grpSpLocks/>
                </p:cNvGrpSpPr>
                <p:nvPr/>
              </p:nvGrpSpPr>
              <p:grpSpPr bwMode="auto">
                <a:xfrm>
                  <a:off x="1117" y="1810"/>
                  <a:ext cx="53" cy="62"/>
                  <a:chOff x="2144" y="3155"/>
                  <a:chExt cx="231" cy="271"/>
                </a:xfrm>
              </p:grpSpPr>
              <p:sp>
                <p:nvSpPr>
                  <p:cNvPr id="147026" name="Line 594"/>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27" name="Line 595"/>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28" name="Line 596"/>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29" name="Line 597"/>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30" name="Line 598"/>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31" name="Line 599"/>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32" name="Line 600"/>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33" name="Arc 601"/>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34" name="Arc 602"/>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035" name="Line 603"/>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36" name="Line 604"/>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37" name="Line 605"/>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38" name="Line 606"/>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39" name="Line 607"/>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40" name="Line 608"/>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41" name="Line 609"/>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42" name="Line 610"/>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43" name="Line 611"/>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7044" name="Group 612"/>
              <p:cNvGrpSpPr>
                <a:grpSpLocks/>
              </p:cNvGrpSpPr>
              <p:nvPr/>
            </p:nvGrpSpPr>
            <p:grpSpPr bwMode="auto">
              <a:xfrm rot="-490883">
                <a:off x="4081" y="625"/>
                <a:ext cx="63" cy="119"/>
                <a:chOff x="1073" y="1585"/>
                <a:chExt cx="63" cy="119"/>
              </a:xfrm>
            </p:grpSpPr>
            <p:sp>
              <p:nvSpPr>
                <p:cNvPr id="147045" name="Line 613"/>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46" name="Line 614"/>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047" name="Group 615"/>
                <p:cNvGrpSpPr>
                  <a:grpSpLocks/>
                </p:cNvGrpSpPr>
                <p:nvPr/>
              </p:nvGrpSpPr>
              <p:grpSpPr bwMode="auto">
                <a:xfrm>
                  <a:off x="1107" y="1673"/>
                  <a:ext cx="24" cy="19"/>
                  <a:chOff x="1391" y="3202"/>
                  <a:chExt cx="105" cy="79"/>
                </a:xfrm>
              </p:grpSpPr>
              <p:sp>
                <p:nvSpPr>
                  <p:cNvPr id="147048" name="Line 616"/>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49" name="Arc 617"/>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050" name="Line 618"/>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51" name="Line 619"/>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52" name="Line 620"/>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53" name="Line 621"/>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54" name="Line 622"/>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55" name="Line 623"/>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56" name="Line 624"/>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57" name="Line 625"/>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58" name="Line 626"/>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59" name="Line 627"/>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060" name="Group 628"/>
                <p:cNvGrpSpPr>
                  <a:grpSpLocks/>
                </p:cNvGrpSpPr>
                <p:nvPr/>
              </p:nvGrpSpPr>
              <p:grpSpPr bwMode="auto">
                <a:xfrm>
                  <a:off x="1083" y="1606"/>
                  <a:ext cx="53" cy="62"/>
                  <a:chOff x="1083" y="1606"/>
                  <a:chExt cx="53" cy="62"/>
                </a:xfrm>
              </p:grpSpPr>
              <p:sp>
                <p:nvSpPr>
                  <p:cNvPr id="147061" name="Line 629"/>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62" name="Line 630"/>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63" name="Line 631"/>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64" name="Line 632"/>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65" name="Line 633"/>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66" name="Line 634"/>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67" name="Line 635"/>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68" name="Arc 636"/>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69" name="Arc 637"/>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7070" name="Group 638"/>
                <p:cNvGrpSpPr>
                  <a:grpSpLocks/>
                </p:cNvGrpSpPr>
                <p:nvPr/>
              </p:nvGrpSpPr>
              <p:grpSpPr bwMode="auto">
                <a:xfrm>
                  <a:off x="1095" y="1585"/>
                  <a:ext cx="30" cy="24"/>
                  <a:chOff x="2354" y="2127"/>
                  <a:chExt cx="130" cy="105"/>
                </a:xfrm>
              </p:grpSpPr>
              <p:sp>
                <p:nvSpPr>
                  <p:cNvPr id="147071" name="Line 63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72" name="Line 64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73" name="Line 64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74" name="Line 64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75" name="Line 64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076" name="Rectangle 644"/>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077" name="Group 645"/>
                <p:cNvGrpSpPr>
                  <a:grpSpLocks/>
                </p:cNvGrpSpPr>
                <p:nvPr/>
              </p:nvGrpSpPr>
              <p:grpSpPr bwMode="auto">
                <a:xfrm rot="1486509" flipV="1">
                  <a:off x="1077" y="1664"/>
                  <a:ext cx="30" cy="24"/>
                  <a:chOff x="2354" y="2127"/>
                  <a:chExt cx="130" cy="105"/>
                </a:xfrm>
              </p:grpSpPr>
              <p:sp>
                <p:nvSpPr>
                  <p:cNvPr id="147078" name="Line 64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79" name="Line 64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80" name="Line 64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81" name="Line 64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82" name="Line 65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47083" name="Group 651"/>
            <p:cNvGrpSpPr>
              <a:grpSpLocks/>
            </p:cNvGrpSpPr>
            <p:nvPr/>
          </p:nvGrpSpPr>
          <p:grpSpPr bwMode="auto">
            <a:xfrm>
              <a:off x="1284" y="1001"/>
              <a:ext cx="193" cy="58"/>
              <a:chOff x="1666" y="2138"/>
              <a:chExt cx="161" cy="58"/>
            </a:xfrm>
          </p:grpSpPr>
          <p:sp>
            <p:nvSpPr>
              <p:cNvPr id="147084" name="Line 652"/>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85" name="Oval 653"/>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086" name="Group 654"/>
              <p:cNvGrpSpPr>
                <a:grpSpLocks/>
              </p:cNvGrpSpPr>
              <p:nvPr/>
            </p:nvGrpSpPr>
            <p:grpSpPr bwMode="auto">
              <a:xfrm rot="16200000" flipV="1">
                <a:off x="1750" y="2107"/>
                <a:ext cx="45" cy="109"/>
                <a:chOff x="1269" y="1167"/>
                <a:chExt cx="195" cy="455"/>
              </a:xfrm>
            </p:grpSpPr>
            <p:sp>
              <p:nvSpPr>
                <p:cNvPr id="147087" name="Oval 655"/>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88" name="Oval 656"/>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89" name="Oval 657"/>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90" name="Oval 658"/>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91" name="Oval 659"/>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92" name="Oval 660"/>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93" name="Oval 661"/>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94" name="Oval 662"/>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95" name="Oval 663"/>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96" name="Oval 664"/>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97" name="Line 665"/>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98" name="Line 666"/>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099" name="Line 667"/>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00" name="Line 668"/>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01" name="Line 669"/>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02" name="Line 670"/>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03" name="Line 671"/>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04" name="Line 672"/>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05" name="Line 673"/>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06" name="Line 674"/>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107" name="Group 675"/>
                <p:cNvGrpSpPr>
                  <a:grpSpLocks/>
                </p:cNvGrpSpPr>
                <p:nvPr/>
              </p:nvGrpSpPr>
              <p:grpSpPr bwMode="auto">
                <a:xfrm>
                  <a:off x="1269" y="1576"/>
                  <a:ext cx="174" cy="46"/>
                  <a:chOff x="1269" y="1576"/>
                  <a:chExt cx="174" cy="46"/>
                </a:xfrm>
              </p:grpSpPr>
              <p:sp>
                <p:nvSpPr>
                  <p:cNvPr id="147108" name="Oval 676"/>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09" name="Line 677"/>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47110" name="Group 678"/>
                <p:cNvGrpSpPr>
                  <a:grpSpLocks/>
                </p:cNvGrpSpPr>
                <p:nvPr/>
              </p:nvGrpSpPr>
              <p:grpSpPr bwMode="auto">
                <a:xfrm rot="-10800000">
                  <a:off x="1290" y="1169"/>
                  <a:ext cx="174" cy="46"/>
                  <a:chOff x="1269" y="1576"/>
                  <a:chExt cx="174" cy="46"/>
                </a:xfrm>
              </p:grpSpPr>
              <p:sp>
                <p:nvSpPr>
                  <p:cNvPr id="147111" name="Oval 67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12" name="Line 68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47113" name="Rectangle 681"/>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14" name="Rectangle 682"/>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6830" name="Line 398"/>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116" name="Text Box 684"/>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grpSp>
        <p:nvGrpSpPr>
          <p:cNvPr id="147117" name="Group 685"/>
          <p:cNvGrpSpPr>
            <a:grpSpLocks/>
          </p:cNvGrpSpPr>
          <p:nvPr/>
        </p:nvGrpSpPr>
        <p:grpSpPr bwMode="auto">
          <a:xfrm>
            <a:off x="3670300" y="4419600"/>
            <a:ext cx="1187450" cy="917575"/>
            <a:chOff x="2652" y="2784"/>
            <a:chExt cx="748" cy="578"/>
          </a:xfrm>
        </p:grpSpPr>
        <p:sp>
          <p:nvSpPr>
            <p:cNvPr id="147118" name="Line 686"/>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19" name="Line 687"/>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20" name="Line 688"/>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21" name="Line 689"/>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22" name="Line 690"/>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23" name="Line 691"/>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24" name="Line 692"/>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25" name="Line 693"/>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26" name="Arc 694"/>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27" name="Arc 695"/>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28" name="Oval 696"/>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29" name="Line 697"/>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30" name="Line 698"/>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31" name="Oval 699"/>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32" name="Line 700"/>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33" name="Line 701"/>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34" name="Line 702"/>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35" name="Line 703"/>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36" name="Line 704"/>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37" name="Line 705"/>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38" name="Line 706"/>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39" name="Line 707"/>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40" name="Line 708"/>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41" name="Line 709"/>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42" name="Oval 710"/>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43" name="Line 711"/>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44" name="Line 712"/>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45" name="Line 713"/>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46" name="Line 714"/>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47" name="Line 715"/>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48" name="Line 716"/>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49" name="Line 717"/>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50" name="Line 718"/>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51" name="Line 719"/>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52" name="Line 720"/>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53" name="Oval 721"/>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154" name="Line 722"/>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 name="Slide Number Placeholder 5"/>
          <p:cNvSpPr>
            <a:spLocks noGrp="1"/>
          </p:cNvSpPr>
          <p:nvPr>
            <p:ph type="sldNum" sz="quarter" idx="12"/>
          </p:nvPr>
        </p:nvSpPr>
        <p:spPr/>
        <p:txBody>
          <a:bodyPr/>
          <a:lstStyle/>
          <a:p>
            <a:fld id="{6EAE740A-F8AC-504B-9949-C78766153393}" type="slidenum">
              <a:rPr lang="en-US"/>
              <a:pPr/>
              <a:t>101</a:t>
            </a:fld>
            <a:endParaRPr lang="en-US"/>
          </a:p>
        </p:txBody>
      </p:sp>
      <p:sp>
        <p:nvSpPr>
          <p:cNvPr id="147458"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47459"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47460"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47462" name="Line 6"/>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7463" name="Oval 7"/>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7464" name="Text Box 8"/>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47466" name="AutoShape 10"/>
          <p:cNvSpPr>
            <a:spLocks noChangeArrowheads="1"/>
          </p:cNvSpPr>
          <p:nvPr/>
        </p:nvSpPr>
        <p:spPr bwMode="auto">
          <a:xfrm rot="14452590" flipH="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7475" name="Line 19"/>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476" name="Group 20"/>
          <p:cNvGrpSpPr>
            <a:grpSpLocks/>
          </p:cNvGrpSpPr>
          <p:nvPr/>
        </p:nvGrpSpPr>
        <p:grpSpPr bwMode="auto">
          <a:xfrm>
            <a:off x="4010025" y="4187825"/>
            <a:ext cx="179388" cy="166688"/>
            <a:chOff x="3102" y="2638"/>
            <a:chExt cx="113" cy="105"/>
          </a:xfrm>
        </p:grpSpPr>
        <p:sp>
          <p:nvSpPr>
            <p:cNvPr id="147477" name="Oval 21"/>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478" name="Arc 22"/>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479" name="Arc 23"/>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480" name="Arc 24"/>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481" name="Arc 25"/>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510" name="Rectangle 54"/>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7511" name="Rectangle 55"/>
          <p:cNvSpPr>
            <a:spLocks noChangeArrowheads="1"/>
          </p:cNvSpPr>
          <p:nvPr/>
        </p:nvSpPr>
        <p:spPr bwMode="auto">
          <a:xfrm>
            <a:off x="4630738" y="1230313"/>
            <a:ext cx="1703387"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7512" name="Group 56"/>
          <p:cNvGrpSpPr>
            <a:grpSpLocks/>
          </p:cNvGrpSpPr>
          <p:nvPr/>
        </p:nvGrpSpPr>
        <p:grpSpPr bwMode="auto">
          <a:xfrm>
            <a:off x="4513263" y="1246188"/>
            <a:ext cx="2268537" cy="739775"/>
            <a:chOff x="1776" y="634"/>
            <a:chExt cx="1824" cy="596"/>
          </a:xfrm>
        </p:grpSpPr>
        <p:sp>
          <p:nvSpPr>
            <p:cNvPr id="147513" name="Rectangle 57"/>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7514" name="Rectangle 58"/>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7515" name="Line 59"/>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16" name="Line 60"/>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17" name="Rectangle 61"/>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7518" name="Rectangle 62"/>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7519" name="Line 63"/>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20" name="Line 64"/>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21" name="Rectangle 65"/>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7522" name="Group 66"/>
          <p:cNvGrpSpPr>
            <a:grpSpLocks/>
          </p:cNvGrpSpPr>
          <p:nvPr/>
        </p:nvGrpSpPr>
        <p:grpSpPr bwMode="auto">
          <a:xfrm flipV="1">
            <a:off x="4443413" y="3049588"/>
            <a:ext cx="87312" cy="87312"/>
            <a:chOff x="1449" y="2352"/>
            <a:chExt cx="77" cy="77"/>
          </a:xfrm>
        </p:grpSpPr>
        <p:sp>
          <p:nvSpPr>
            <p:cNvPr id="147523" name="Line 6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24" name="Line 6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7525" name="Group 69"/>
          <p:cNvGrpSpPr>
            <a:grpSpLocks/>
          </p:cNvGrpSpPr>
          <p:nvPr/>
        </p:nvGrpSpPr>
        <p:grpSpPr bwMode="auto">
          <a:xfrm>
            <a:off x="3778250" y="3027363"/>
            <a:ext cx="217488" cy="109537"/>
            <a:chOff x="864" y="2592"/>
            <a:chExt cx="192" cy="96"/>
          </a:xfrm>
        </p:grpSpPr>
        <p:sp>
          <p:nvSpPr>
            <p:cNvPr id="147526" name="Line 7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27" name="Line 7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28" name="Line 7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29" name="Line 7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7530" name="Group 74"/>
          <p:cNvGrpSpPr>
            <a:grpSpLocks/>
          </p:cNvGrpSpPr>
          <p:nvPr/>
        </p:nvGrpSpPr>
        <p:grpSpPr bwMode="auto">
          <a:xfrm>
            <a:off x="5141913" y="3027363"/>
            <a:ext cx="217487" cy="109537"/>
            <a:chOff x="864" y="2592"/>
            <a:chExt cx="192" cy="96"/>
          </a:xfrm>
        </p:grpSpPr>
        <p:sp>
          <p:nvSpPr>
            <p:cNvPr id="147531" name="Line 7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32" name="Line 7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33" name="Line 7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34" name="Line 7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7535" name="Line 79"/>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7536" name="Line 80"/>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7537" name="Text Box 81"/>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47538" name="Line 82"/>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7539" name="Line 83"/>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7540" name="Line 84"/>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7541" name="Oval 85"/>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7542" name="Group 86"/>
          <p:cNvGrpSpPr>
            <a:grpSpLocks/>
          </p:cNvGrpSpPr>
          <p:nvPr/>
        </p:nvGrpSpPr>
        <p:grpSpPr bwMode="auto">
          <a:xfrm>
            <a:off x="8077200" y="838200"/>
            <a:ext cx="228600" cy="1574800"/>
            <a:chOff x="5088" y="624"/>
            <a:chExt cx="144" cy="992"/>
          </a:xfrm>
        </p:grpSpPr>
        <p:sp>
          <p:nvSpPr>
            <p:cNvPr id="147543" name="Line 8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44" name="Line 8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45" name="Line 8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46" name="Line 9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47" name="Line 9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48" name="Line 9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49" name="Line 9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50" name="Line 9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7551" name="Text Box 95"/>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47552" name="Line 96"/>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7553" name="Line 97"/>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7554" name="Line 98"/>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7556" name="Line 100"/>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57" name="Oval 101"/>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7558" name="AutoShape 102"/>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7559" name="Rectangle 103"/>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47560" name="Rectangle 104"/>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7561" name="Line 105"/>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62" name="Line 106"/>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63" name="Rectangle 107"/>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7564" name="Line 108"/>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65" name="Line 109"/>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566" name="Rectangle 110"/>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47568" name="Rectangle 112"/>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47569" name="Rectangle 113"/>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grpSp>
        <p:nvGrpSpPr>
          <p:cNvPr id="147571" name="Group 115"/>
          <p:cNvGrpSpPr>
            <a:grpSpLocks/>
          </p:cNvGrpSpPr>
          <p:nvPr/>
        </p:nvGrpSpPr>
        <p:grpSpPr bwMode="auto">
          <a:xfrm flipH="1">
            <a:off x="546100" y="3962400"/>
            <a:ext cx="1854200" cy="1600200"/>
            <a:chOff x="980" y="374"/>
            <a:chExt cx="864" cy="746"/>
          </a:xfrm>
        </p:grpSpPr>
        <p:sp>
          <p:nvSpPr>
            <p:cNvPr id="147572" name="AutoShape 116"/>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73" name="AutoShape 117"/>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74" name="Rectangle 118"/>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75" name="Line 119"/>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76" name="Line 120"/>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77" name="Rectangle 121"/>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78" name="Rectangle 122"/>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79" name="Rectangle 123"/>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80" name="Rectangle 124"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81" name="Rectangle 125"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82" name="Rectangle 126"/>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83" name="Rectangle 127"/>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84" name="Oval 128"/>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85" name="Oval 129"/>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86" name="Oval 130"/>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87" name="Oval 131"/>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88" name="Oval 132"/>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89" name="Oval 133"/>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90" name="Oval 134"/>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91" name="Oval 135"/>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92" name="Oval 136"/>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93" name="Oval 137"/>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94" name="Oval 138"/>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95" name="Oval 139"/>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96" name="Rectangle 140"/>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47597" name="Group 141"/>
            <p:cNvGrpSpPr>
              <a:grpSpLocks/>
            </p:cNvGrpSpPr>
            <p:nvPr/>
          </p:nvGrpSpPr>
          <p:grpSpPr bwMode="auto">
            <a:xfrm>
              <a:off x="1434" y="750"/>
              <a:ext cx="46" cy="50"/>
              <a:chOff x="2496" y="2583"/>
              <a:chExt cx="197" cy="215"/>
            </a:xfrm>
          </p:grpSpPr>
          <p:sp>
            <p:nvSpPr>
              <p:cNvPr id="147598" name="Arc 142"/>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599" name="Arc 143"/>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00" name="Rectangle 144"/>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7601" name="Rectangle 145"/>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02" name="Line 146"/>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03" name="Line 147"/>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04" name="Line 148"/>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05" name="Line 149"/>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06" name="Line 150"/>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07" name="Line 151"/>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08" name="Line 152"/>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09" name="Line 153"/>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10" name="Line 154"/>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11" name="Line 155"/>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12" name="Line 156"/>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13" name="Line 157"/>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14" name="Line 158"/>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15" name="Rectangle 159"/>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16" name="Rectangle 160"/>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17" name="Rectangle 161"/>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18" name="Rectangle 162"/>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19" name="Rectangle 163"/>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20" name="Line 164"/>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21" name="Rectangle 165"/>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22" name="Line 166"/>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23" name="Line 167"/>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24" name="Rectangle 168"/>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25" name="Arc 169"/>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26" name="Rectangle 170"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27" name="Rectangle 171"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28" name="Oval 172"/>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29" name="Oval 173"/>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30" name="AutoShape 174"/>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31" name="Line 175"/>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32" name="Line 176"/>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33" name="Line 177"/>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34" name="Rectangle 178"/>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35" name="Line 179"/>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36" name="Rectangle 180"/>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37" name="Rectangle 181"/>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38" name="Rectangle 182"/>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639" name="Group 183"/>
            <p:cNvGrpSpPr>
              <a:grpSpLocks/>
            </p:cNvGrpSpPr>
            <p:nvPr/>
          </p:nvGrpSpPr>
          <p:grpSpPr bwMode="auto">
            <a:xfrm>
              <a:off x="1395" y="590"/>
              <a:ext cx="257" cy="39"/>
              <a:chOff x="1754" y="1727"/>
              <a:chExt cx="257" cy="39"/>
            </a:xfrm>
          </p:grpSpPr>
          <p:sp>
            <p:nvSpPr>
              <p:cNvPr id="147640" name="Oval 184"/>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41" name="Rectangle 185"/>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642" name="Rectangle 186"/>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43" name="Rectangle 187"/>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44" name="Rectangle 188"/>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645" name="Group 189"/>
            <p:cNvGrpSpPr>
              <a:grpSpLocks/>
            </p:cNvGrpSpPr>
            <p:nvPr/>
          </p:nvGrpSpPr>
          <p:grpSpPr bwMode="auto">
            <a:xfrm rot="-10800000">
              <a:off x="1784" y="520"/>
              <a:ext cx="18" cy="101"/>
              <a:chOff x="7775" y="3651"/>
              <a:chExt cx="120" cy="437"/>
            </a:xfrm>
          </p:grpSpPr>
          <p:sp>
            <p:nvSpPr>
              <p:cNvPr id="147646" name="Rectangle 190"/>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47" name="Rectangle 191"/>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48" name="Rectangle 192"/>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649" name="Rectangle 193"/>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50" name="Rectangle 194"/>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51" name="Rectangle 195"/>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652" name="Group 196"/>
            <p:cNvGrpSpPr>
              <a:grpSpLocks/>
            </p:cNvGrpSpPr>
            <p:nvPr/>
          </p:nvGrpSpPr>
          <p:grpSpPr bwMode="auto">
            <a:xfrm flipH="1">
              <a:off x="1784" y="447"/>
              <a:ext cx="18" cy="74"/>
              <a:chOff x="0" y="2"/>
              <a:chExt cx="19998" cy="19998"/>
            </a:xfrm>
          </p:grpSpPr>
          <p:sp>
            <p:nvSpPr>
              <p:cNvPr id="147653" name="Oval 197"/>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54" name="Oval 198"/>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55" name="Oval 199"/>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56" name="Oval 200"/>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57" name="Oval 201"/>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58" name="Oval 202"/>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59" name="Oval 203"/>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60" name="Oval 204"/>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61" name="Oval 205"/>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62" name="Oval 206"/>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63" name="Line 207"/>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64" name="Line 208"/>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65" name="Line 209"/>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66" name="Line 210"/>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67" name="Line 211"/>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68" name="Line 212"/>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69" name="Line 213"/>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70" name="Line 214"/>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71" name="Line 215"/>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72" name="Line 216"/>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673" name="Line 217"/>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74" name="Line 218"/>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75" name="Line 219"/>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76" name="Line 220"/>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77" name="Line 221"/>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678" name="Group 222"/>
            <p:cNvGrpSpPr>
              <a:grpSpLocks/>
            </p:cNvGrpSpPr>
            <p:nvPr/>
          </p:nvGrpSpPr>
          <p:grpSpPr bwMode="auto">
            <a:xfrm rot="-5400000">
              <a:off x="1755" y="383"/>
              <a:ext cx="74" cy="56"/>
              <a:chOff x="8464" y="4182"/>
              <a:chExt cx="319" cy="244"/>
            </a:xfrm>
          </p:grpSpPr>
          <p:grpSp>
            <p:nvGrpSpPr>
              <p:cNvPr id="147679" name="Group 223"/>
              <p:cNvGrpSpPr>
                <a:grpSpLocks/>
              </p:cNvGrpSpPr>
              <p:nvPr/>
            </p:nvGrpSpPr>
            <p:grpSpPr bwMode="auto">
              <a:xfrm rot="5400000">
                <a:off x="8549" y="4177"/>
                <a:ext cx="94" cy="263"/>
                <a:chOff x="7627" y="4681"/>
                <a:chExt cx="141" cy="610"/>
              </a:xfrm>
            </p:grpSpPr>
            <p:sp>
              <p:nvSpPr>
                <p:cNvPr id="147680" name="Rectangle 224"/>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81" name="Line 225"/>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82" name="Line 226"/>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83" name="Line 227"/>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84" name="Line 228"/>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85" name="Line 229"/>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86" name="Line 230"/>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87" name="Line 231"/>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88" name="Line 232"/>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89" name="Line 233"/>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90" name="Line 234"/>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91" name="Line 235"/>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92" name="Line 236"/>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7693" name="Group 237"/>
              <p:cNvGrpSpPr>
                <a:grpSpLocks/>
              </p:cNvGrpSpPr>
              <p:nvPr/>
            </p:nvGrpSpPr>
            <p:grpSpPr bwMode="auto">
              <a:xfrm>
                <a:off x="8592" y="4214"/>
                <a:ext cx="67" cy="194"/>
                <a:chOff x="8592" y="4214"/>
                <a:chExt cx="67" cy="194"/>
              </a:xfrm>
            </p:grpSpPr>
            <p:grpSp>
              <p:nvGrpSpPr>
                <p:cNvPr id="147694" name="Group 238"/>
                <p:cNvGrpSpPr>
                  <a:grpSpLocks/>
                </p:cNvGrpSpPr>
                <p:nvPr/>
              </p:nvGrpSpPr>
              <p:grpSpPr bwMode="auto">
                <a:xfrm rot="5400000">
                  <a:off x="8536" y="4285"/>
                  <a:ext cx="192" cy="54"/>
                  <a:chOff x="8318" y="1970"/>
                  <a:chExt cx="372" cy="122"/>
                </a:xfrm>
              </p:grpSpPr>
              <p:grpSp>
                <p:nvGrpSpPr>
                  <p:cNvPr id="147695" name="Group 239"/>
                  <p:cNvGrpSpPr>
                    <a:grpSpLocks/>
                  </p:cNvGrpSpPr>
                  <p:nvPr/>
                </p:nvGrpSpPr>
                <p:grpSpPr bwMode="auto">
                  <a:xfrm>
                    <a:off x="8318" y="1971"/>
                    <a:ext cx="116" cy="121"/>
                    <a:chOff x="7589" y="1881"/>
                    <a:chExt cx="116" cy="121"/>
                  </a:xfrm>
                </p:grpSpPr>
                <p:sp>
                  <p:nvSpPr>
                    <p:cNvPr id="147696" name="Arc 240"/>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97" name="Arc 241"/>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698" name="Line 242"/>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7699" name="Group 243"/>
                  <p:cNvGrpSpPr>
                    <a:grpSpLocks/>
                  </p:cNvGrpSpPr>
                  <p:nvPr/>
                </p:nvGrpSpPr>
                <p:grpSpPr bwMode="auto">
                  <a:xfrm flipH="1">
                    <a:off x="8574" y="1970"/>
                    <a:ext cx="116" cy="121"/>
                    <a:chOff x="7589" y="1881"/>
                    <a:chExt cx="116" cy="121"/>
                  </a:xfrm>
                </p:grpSpPr>
                <p:sp>
                  <p:nvSpPr>
                    <p:cNvPr id="147700" name="Arc 244"/>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01" name="Arc 245"/>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02" name="Line 246"/>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7703" name="Line 247"/>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04" name="Line 248"/>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05" name="Line 249"/>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06" name="Line 250"/>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707" name="Rectangle 251"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708" name="Rectangle 252"/>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09" name="Line 253"/>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10" name="Line 254"/>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11" name="Line 255"/>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712" name="Group 256"/>
            <p:cNvGrpSpPr>
              <a:grpSpLocks/>
            </p:cNvGrpSpPr>
            <p:nvPr/>
          </p:nvGrpSpPr>
          <p:grpSpPr bwMode="auto">
            <a:xfrm>
              <a:off x="1716" y="722"/>
              <a:ext cx="32" cy="178"/>
              <a:chOff x="10619" y="13229"/>
              <a:chExt cx="80" cy="445"/>
            </a:xfrm>
          </p:grpSpPr>
          <p:sp>
            <p:nvSpPr>
              <p:cNvPr id="147713" name="Line 257"/>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14" name="Line 258"/>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15" name="Line 259"/>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7716" name="Group 260"/>
            <p:cNvGrpSpPr>
              <a:grpSpLocks/>
            </p:cNvGrpSpPr>
            <p:nvPr/>
          </p:nvGrpSpPr>
          <p:grpSpPr bwMode="auto">
            <a:xfrm>
              <a:off x="1339" y="892"/>
              <a:ext cx="218" cy="49"/>
              <a:chOff x="1133" y="1820"/>
              <a:chExt cx="218" cy="49"/>
            </a:xfrm>
          </p:grpSpPr>
          <p:grpSp>
            <p:nvGrpSpPr>
              <p:cNvPr id="147717" name="Group 261"/>
              <p:cNvGrpSpPr>
                <a:grpSpLocks/>
              </p:cNvGrpSpPr>
              <p:nvPr/>
            </p:nvGrpSpPr>
            <p:grpSpPr bwMode="auto">
              <a:xfrm>
                <a:off x="1166" y="1820"/>
                <a:ext cx="185" cy="49"/>
                <a:chOff x="2357" y="3199"/>
                <a:chExt cx="801" cy="215"/>
              </a:xfrm>
            </p:grpSpPr>
            <p:sp>
              <p:nvSpPr>
                <p:cNvPr id="147718" name="Arc 262"/>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19" name="Arc 263"/>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20" name="Rectangle 264"/>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7721" name="Oval 265"/>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22" name="Line 266"/>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7723" name="Group 267"/>
            <p:cNvGrpSpPr>
              <a:grpSpLocks/>
            </p:cNvGrpSpPr>
            <p:nvPr/>
          </p:nvGrpSpPr>
          <p:grpSpPr bwMode="auto">
            <a:xfrm>
              <a:off x="1388" y="687"/>
              <a:ext cx="218" cy="50"/>
              <a:chOff x="1099" y="1617"/>
              <a:chExt cx="218" cy="50"/>
            </a:xfrm>
          </p:grpSpPr>
          <p:sp>
            <p:nvSpPr>
              <p:cNvPr id="147724" name="Arc 268"/>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25" name="Line 269"/>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26" name="Oval 270"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27" name="Arc 271"/>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28" name="Rectangle 272"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47729" name="Rectangle 273"/>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30" name="Rectangle 274"/>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731" name="Line 275"/>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732" name="Group 276"/>
            <p:cNvGrpSpPr>
              <a:grpSpLocks/>
            </p:cNvGrpSpPr>
            <p:nvPr/>
          </p:nvGrpSpPr>
          <p:grpSpPr bwMode="auto">
            <a:xfrm rot="664405">
              <a:off x="1224" y="574"/>
              <a:ext cx="255" cy="464"/>
              <a:chOff x="3963" y="542"/>
              <a:chExt cx="255" cy="464"/>
            </a:xfrm>
          </p:grpSpPr>
          <p:grpSp>
            <p:nvGrpSpPr>
              <p:cNvPr id="147733" name="Group 277"/>
              <p:cNvGrpSpPr>
                <a:grpSpLocks/>
              </p:cNvGrpSpPr>
              <p:nvPr/>
            </p:nvGrpSpPr>
            <p:grpSpPr bwMode="auto">
              <a:xfrm rot="-510155">
                <a:off x="3963" y="542"/>
                <a:ext cx="255" cy="464"/>
                <a:chOff x="3190" y="1766"/>
                <a:chExt cx="255" cy="464"/>
              </a:xfrm>
            </p:grpSpPr>
            <p:grpSp>
              <p:nvGrpSpPr>
                <p:cNvPr id="147734" name="Group 278"/>
                <p:cNvGrpSpPr>
                  <a:grpSpLocks/>
                </p:cNvGrpSpPr>
                <p:nvPr/>
              </p:nvGrpSpPr>
              <p:grpSpPr bwMode="auto">
                <a:xfrm>
                  <a:off x="3190" y="1834"/>
                  <a:ext cx="255" cy="317"/>
                  <a:chOff x="9447" y="13041"/>
                  <a:chExt cx="638" cy="792"/>
                </a:xfrm>
              </p:grpSpPr>
              <p:sp>
                <p:nvSpPr>
                  <p:cNvPr id="147735" name="AutoShape 279"/>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36" name="Line 280"/>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37" name="Line 281"/>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38" name="Line 282"/>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739" name="Line 283"/>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40" name="Line 284"/>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741" name="Group 285"/>
                <p:cNvGrpSpPr>
                  <a:grpSpLocks/>
                </p:cNvGrpSpPr>
                <p:nvPr/>
              </p:nvGrpSpPr>
              <p:grpSpPr bwMode="auto">
                <a:xfrm>
                  <a:off x="3265" y="2138"/>
                  <a:ext cx="17" cy="92"/>
                  <a:chOff x="9636" y="13799"/>
                  <a:chExt cx="42" cy="231"/>
                </a:xfrm>
              </p:grpSpPr>
              <p:sp>
                <p:nvSpPr>
                  <p:cNvPr id="147742" name="Rectangle 286"/>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43" name="Line 287"/>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744" name="Rectangle 288"/>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45" name="Line 289"/>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7746" name="Group 290"/>
              <p:cNvGrpSpPr>
                <a:grpSpLocks/>
              </p:cNvGrpSpPr>
              <p:nvPr/>
            </p:nvGrpSpPr>
            <p:grpSpPr bwMode="auto">
              <a:xfrm rot="-607974">
                <a:off x="4078" y="818"/>
                <a:ext cx="73" cy="112"/>
                <a:chOff x="1112" y="1780"/>
                <a:chExt cx="73" cy="112"/>
              </a:xfrm>
            </p:grpSpPr>
            <p:sp>
              <p:nvSpPr>
                <p:cNvPr id="147747" name="Line 291"/>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748" name="Group 292"/>
                <p:cNvGrpSpPr>
                  <a:grpSpLocks/>
                </p:cNvGrpSpPr>
                <p:nvPr/>
              </p:nvGrpSpPr>
              <p:grpSpPr bwMode="auto">
                <a:xfrm rot="1486509" flipV="1">
                  <a:off x="1112" y="1868"/>
                  <a:ext cx="30" cy="24"/>
                  <a:chOff x="2354" y="2127"/>
                  <a:chExt cx="130" cy="105"/>
                </a:xfrm>
              </p:grpSpPr>
              <p:sp>
                <p:nvSpPr>
                  <p:cNvPr id="147749" name="Line 293"/>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50" name="Line 294"/>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51" name="Line 295"/>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52" name="Line 296"/>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53" name="Line 297"/>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7754" name="Group 298"/>
                <p:cNvGrpSpPr>
                  <a:grpSpLocks/>
                </p:cNvGrpSpPr>
                <p:nvPr/>
              </p:nvGrpSpPr>
              <p:grpSpPr bwMode="auto">
                <a:xfrm>
                  <a:off x="1129" y="1789"/>
                  <a:ext cx="30" cy="24"/>
                  <a:chOff x="2354" y="2127"/>
                  <a:chExt cx="130" cy="105"/>
                </a:xfrm>
              </p:grpSpPr>
              <p:sp>
                <p:nvSpPr>
                  <p:cNvPr id="147755" name="Line 29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56" name="Line 30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57" name="Line 30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58" name="Line 30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59" name="Line 30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7760" name="Group 304"/>
                <p:cNvGrpSpPr>
                  <a:grpSpLocks/>
                </p:cNvGrpSpPr>
                <p:nvPr/>
              </p:nvGrpSpPr>
              <p:grpSpPr bwMode="auto">
                <a:xfrm>
                  <a:off x="1158" y="1792"/>
                  <a:ext cx="22" cy="15"/>
                  <a:chOff x="1363" y="3384"/>
                  <a:chExt cx="95" cy="62"/>
                </a:xfrm>
              </p:grpSpPr>
              <p:sp>
                <p:nvSpPr>
                  <p:cNvPr id="147761" name="Line 305"/>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62" name="Arc 306"/>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763" name="Line 307"/>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64" name="Rectangle 308"/>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765" name="Group 309"/>
                <p:cNvGrpSpPr>
                  <a:grpSpLocks/>
                </p:cNvGrpSpPr>
                <p:nvPr/>
              </p:nvGrpSpPr>
              <p:grpSpPr bwMode="auto">
                <a:xfrm>
                  <a:off x="1117" y="1810"/>
                  <a:ext cx="53" cy="62"/>
                  <a:chOff x="2144" y="3155"/>
                  <a:chExt cx="231" cy="271"/>
                </a:xfrm>
              </p:grpSpPr>
              <p:sp>
                <p:nvSpPr>
                  <p:cNvPr id="147766" name="Line 310"/>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67" name="Line 311"/>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68" name="Line 312"/>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69" name="Line 313"/>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70" name="Line 314"/>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71" name="Line 315"/>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72" name="Line 316"/>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73" name="Arc 317"/>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74" name="Arc 318"/>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775" name="Line 319"/>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76" name="Line 320"/>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77" name="Line 321"/>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78" name="Line 322"/>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79" name="Line 323"/>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80" name="Line 324"/>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81" name="Line 325"/>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82" name="Line 326"/>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83" name="Line 327"/>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7784" name="Group 328"/>
              <p:cNvGrpSpPr>
                <a:grpSpLocks/>
              </p:cNvGrpSpPr>
              <p:nvPr/>
            </p:nvGrpSpPr>
            <p:grpSpPr bwMode="auto">
              <a:xfrm rot="-490883">
                <a:off x="4081" y="625"/>
                <a:ext cx="63" cy="119"/>
                <a:chOff x="1073" y="1585"/>
                <a:chExt cx="63" cy="119"/>
              </a:xfrm>
            </p:grpSpPr>
            <p:sp>
              <p:nvSpPr>
                <p:cNvPr id="147785" name="Line 329"/>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86" name="Line 330"/>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787" name="Group 331"/>
                <p:cNvGrpSpPr>
                  <a:grpSpLocks/>
                </p:cNvGrpSpPr>
                <p:nvPr/>
              </p:nvGrpSpPr>
              <p:grpSpPr bwMode="auto">
                <a:xfrm>
                  <a:off x="1107" y="1673"/>
                  <a:ext cx="24" cy="19"/>
                  <a:chOff x="1391" y="3202"/>
                  <a:chExt cx="105" cy="79"/>
                </a:xfrm>
              </p:grpSpPr>
              <p:sp>
                <p:nvSpPr>
                  <p:cNvPr id="147788" name="Line 332"/>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89" name="Arc 333"/>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790" name="Line 334"/>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91" name="Line 335"/>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92" name="Line 336"/>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93" name="Line 337"/>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94" name="Line 338"/>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95" name="Line 339"/>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96" name="Line 340"/>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97" name="Line 341"/>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98" name="Line 342"/>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799" name="Line 343"/>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800" name="Group 344"/>
                <p:cNvGrpSpPr>
                  <a:grpSpLocks/>
                </p:cNvGrpSpPr>
                <p:nvPr/>
              </p:nvGrpSpPr>
              <p:grpSpPr bwMode="auto">
                <a:xfrm>
                  <a:off x="1083" y="1606"/>
                  <a:ext cx="53" cy="62"/>
                  <a:chOff x="1083" y="1606"/>
                  <a:chExt cx="53" cy="62"/>
                </a:xfrm>
              </p:grpSpPr>
              <p:sp>
                <p:nvSpPr>
                  <p:cNvPr id="147801" name="Line 345"/>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02" name="Line 346"/>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03" name="Line 347"/>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04" name="Line 348"/>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05" name="Line 349"/>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06" name="Line 350"/>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07" name="Line 351"/>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08" name="Arc 352"/>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09" name="Arc 353"/>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7810" name="Group 354"/>
                <p:cNvGrpSpPr>
                  <a:grpSpLocks/>
                </p:cNvGrpSpPr>
                <p:nvPr/>
              </p:nvGrpSpPr>
              <p:grpSpPr bwMode="auto">
                <a:xfrm>
                  <a:off x="1095" y="1585"/>
                  <a:ext cx="30" cy="24"/>
                  <a:chOff x="2354" y="2127"/>
                  <a:chExt cx="130" cy="105"/>
                </a:xfrm>
              </p:grpSpPr>
              <p:sp>
                <p:nvSpPr>
                  <p:cNvPr id="147811" name="Line 35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12" name="Line 35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13" name="Line 35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14" name="Line 35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15" name="Line 35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7816" name="Rectangle 360"/>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817" name="Group 361"/>
                <p:cNvGrpSpPr>
                  <a:grpSpLocks/>
                </p:cNvGrpSpPr>
                <p:nvPr/>
              </p:nvGrpSpPr>
              <p:grpSpPr bwMode="auto">
                <a:xfrm rot="1486509" flipV="1">
                  <a:off x="1077" y="1664"/>
                  <a:ext cx="30" cy="24"/>
                  <a:chOff x="2354" y="2127"/>
                  <a:chExt cx="130" cy="105"/>
                </a:xfrm>
              </p:grpSpPr>
              <p:sp>
                <p:nvSpPr>
                  <p:cNvPr id="147818" name="Line 36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19" name="Line 36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20" name="Line 36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21" name="Line 36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22" name="Line 36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47823" name="Group 367"/>
            <p:cNvGrpSpPr>
              <a:grpSpLocks/>
            </p:cNvGrpSpPr>
            <p:nvPr/>
          </p:nvGrpSpPr>
          <p:grpSpPr bwMode="auto">
            <a:xfrm>
              <a:off x="1284" y="1001"/>
              <a:ext cx="193" cy="58"/>
              <a:chOff x="1666" y="2138"/>
              <a:chExt cx="161" cy="58"/>
            </a:xfrm>
          </p:grpSpPr>
          <p:sp>
            <p:nvSpPr>
              <p:cNvPr id="147824" name="Line 368"/>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25" name="Oval 369"/>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826" name="Group 370"/>
              <p:cNvGrpSpPr>
                <a:grpSpLocks/>
              </p:cNvGrpSpPr>
              <p:nvPr/>
            </p:nvGrpSpPr>
            <p:grpSpPr bwMode="auto">
              <a:xfrm rot="16200000" flipV="1">
                <a:off x="1750" y="2107"/>
                <a:ext cx="45" cy="109"/>
                <a:chOff x="1269" y="1167"/>
                <a:chExt cx="195" cy="455"/>
              </a:xfrm>
            </p:grpSpPr>
            <p:sp>
              <p:nvSpPr>
                <p:cNvPr id="147827" name="Oval 371"/>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28" name="Oval 372"/>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29" name="Oval 373"/>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30" name="Oval 374"/>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31" name="Oval 375"/>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32" name="Oval 376"/>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33" name="Oval 377"/>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34" name="Oval 378"/>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35" name="Oval 379"/>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36" name="Oval 380"/>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37" name="Line 381"/>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38" name="Line 382"/>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39" name="Line 383"/>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40" name="Line 384"/>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41" name="Line 385"/>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42" name="Line 386"/>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43" name="Line 387"/>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44" name="Line 388"/>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45" name="Line 389"/>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46" name="Line 390"/>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7847" name="Group 391"/>
                <p:cNvGrpSpPr>
                  <a:grpSpLocks/>
                </p:cNvGrpSpPr>
                <p:nvPr/>
              </p:nvGrpSpPr>
              <p:grpSpPr bwMode="auto">
                <a:xfrm>
                  <a:off x="1269" y="1576"/>
                  <a:ext cx="174" cy="46"/>
                  <a:chOff x="1269" y="1576"/>
                  <a:chExt cx="174" cy="46"/>
                </a:xfrm>
              </p:grpSpPr>
              <p:sp>
                <p:nvSpPr>
                  <p:cNvPr id="147848" name="Oval 39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49" name="Line 39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47850" name="Group 394"/>
                <p:cNvGrpSpPr>
                  <a:grpSpLocks/>
                </p:cNvGrpSpPr>
                <p:nvPr/>
              </p:nvGrpSpPr>
              <p:grpSpPr bwMode="auto">
                <a:xfrm rot="-10800000">
                  <a:off x="1290" y="1169"/>
                  <a:ext cx="174" cy="46"/>
                  <a:chOff x="1269" y="1576"/>
                  <a:chExt cx="174" cy="46"/>
                </a:xfrm>
              </p:grpSpPr>
              <p:sp>
                <p:nvSpPr>
                  <p:cNvPr id="147851" name="Oval 395"/>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52" name="Line 396"/>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47853" name="Rectangle 397"/>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54" name="Rectangle 398"/>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7570" name="Line 114"/>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7855" name="Text Box 399"/>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grpSp>
        <p:nvGrpSpPr>
          <p:cNvPr id="147856" name="Group 400"/>
          <p:cNvGrpSpPr>
            <a:grpSpLocks/>
          </p:cNvGrpSpPr>
          <p:nvPr/>
        </p:nvGrpSpPr>
        <p:grpSpPr bwMode="auto">
          <a:xfrm>
            <a:off x="3670300" y="4419600"/>
            <a:ext cx="1187450" cy="917575"/>
            <a:chOff x="2652" y="2784"/>
            <a:chExt cx="748" cy="578"/>
          </a:xfrm>
        </p:grpSpPr>
        <p:sp>
          <p:nvSpPr>
            <p:cNvPr id="147857" name="Line 401"/>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58" name="Line 402"/>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59" name="Line 403"/>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60" name="Line 404"/>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61" name="Line 405"/>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62" name="Line 406"/>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63" name="Line 407"/>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64" name="Line 408"/>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65" name="Arc 409"/>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66" name="Arc 410"/>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67" name="Oval 411"/>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68" name="Line 412"/>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69" name="Line 413"/>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70" name="Oval 414"/>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71" name="Line 415"/>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72" name="Line 416"/>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73" name="Line 417"/>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74" name="Line 418"/>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75" name="Line 419"/>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76" name="Line 420"/>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77" name="Line 421"/>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78" name="Line 422"/>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79" name="Line 423"/>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80" name="Line 424"/>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81" name="Oval 425"/>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82" name="Line 426"/>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83" name="Line 427"/>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84" name="Line 428"/>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85" name="Line 429"/>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86" name="Line 430"/>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87" name="Line 431"/>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88" name="Line 432"/>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89" name="Line 433"/>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90" name="Line 434"/>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91" name="Line 435"/>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92" name="Oval 436"/>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7893" name="Line 437"/>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 name="Slide Number Placeholder 5"/>
          <p:cNvSpPr>
            <a:spLocks noGrp="1"/>
          </p:cNvSpPr>
          <p:nvPr>
            <p:ph type="sldNum" sz="quarter" idx="12"/>
          </p:nvPr>
        </p:nvSpPr>
        <p:spPr/>
        <p:txBody>
          <a:bodyPr/>
          <a:lstStyle/>
          <a:p>
            <a:fld id="{50DE9D49-6086-D240-8426-572788557FAD}" type="slidenum">
              <a:rPr lang="en-US"/>
              <a:pPr/>
              <a:t>102</a:t>
            </a:fld>
            <a:endParaRPr lang="en-US"/>
          </a:p>
        </p:txBody>
      </p:sp>
      <p:sp>
        <p:nvSpPr>
          <p:cNvPr id="148482"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48483"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48484"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48485"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8486"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8487"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48488" name="AutoShape 8"/>
          <p:cNvSpPr>
            <a:spLocks noChangeArrowheads="1"/>
          </p:cNvSpPr>
          <p:nvPr/>
        </p:nvSpPr>
        <p:spPr bwMode="auto">
          <a:xfrm rot="14452590" flipH="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8497"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498" name="Group 18"/>
          <p:cNvGrpSpPr>
            <a:grpSpLocks/>
          </p:cNvGrpSpPr>
          <p:nvPr/>
        </p:nvGrpSpPr>
        <p:grpSpPr bwMode="auto">
          <a:xfrm>
            <a:off x="4010025" y="4187825"/>
            <a:ext cx="179388" cy="166688"/>
            <a:chOff x="3102" y="2638"/>
            <a:chExt cx="113" cy="105"/>
          </a:xfrm>
        </p:grpSpPr>
        <p:sp>
          <p:nvSpPr>
            <p:cNvPr id="148499"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500"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501"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502"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503"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8532"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8533" name="Rectangle 53"/>
          <p:cNvSpPr>
            <a:spLocks noChangeArrowheads="1"/>
          </p:cNvSpPr>
          <p:nvPr/>
        </p:nvSpPr>
        <p:spPr bwMode="auto">
          <a:xfrm>
            <a:off x="4845050" y="1230313"/>
            <a:ext cx="1489075"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8534" name="Group 54"/>
          <p:cNvGrpSpPr>
            <a:grpSpLocks/>
          </p:cNvGrpSpPr>
          <p:nvPr/>
        </p:nvGrpSpPr>
        <p:grpSpPr bwMode="auto">
          <a:xfrm>
            <a:off x="4665663" y="1246188"/>
            <a:ext cx="2268537" cy="739775"/>
            <a:chOff x="1776" y="634"/>
            <a:chExt cx="1824" cy="596"/>
          </a:xfrm>
        </p:grpSpPr>
        <p:sp>
          <p:nvSpPr>
            <p:cNvPr id="148535"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8536"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8537"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38"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39"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8540"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8541"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42"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43"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8544" name="Group 64"/>
          <p:cNvGrpSpPr>
            <a:grpSpLocks/>
          </p:cNvGrpSpPr>
          <p:nvPr/>
        </p:nvGrpSpPr>
        <p:grpSpPr bwMode="auto">
          <a:xfrm flipV="1">
            <a:off x="4443413" y="3049588"/>
            <a:ext cx="87312" cy="87312"/>
            <a:chOff x="1449" y="2352"/>
            <a:chExt cx="77" cy="77"/>
          </a:xfrm>
        </p:grpSpPr>
        <p:sp>
          <p:nvSpPr>
            <p:cNvPr id="148545"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46"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8547" name="Group 67"/>
          <p:cNvGrpSpPr>
            <a:grpSpLocks/>
          </p:cNvGrpSpPr>
          <p:nvPr/>
        </p:nvGrpSpPr>
        <p:grpSpPr bwMode="auto">
          <a:xfrm>
            <a:off x="3778250" y="3027363"/>
            <a:ext cx="217488" cy="109537"/>
            <a:chOff x="864" y="2592"/>
            <a:chExt cx="192" cy="96"/>
          </a:xfrm>
        </p:grpSpPr>
        <p:sp>
          <p:nvSpPr>
            <p:cNvPr id="148548"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49"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50"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51"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8552" name="Group 72"/>
          <p:cNvGrpSpPr>
            <a:grpSpLocks/>
          </p:cNvGrpSpPr>
          <p:nvPr/>
        </p:nvGrpSpPr>
        <p:grpSpPr bwMode="auto">
          <a:xfrm>
            <a:off x="5141913" y="3027363"/>
            <a:ext cx="217487" cy="109537"/>
            <a:chOff x="864" y="2592"/>
            <a:chExt cx="192" cy="96"/>
          </a:xfrm>
        </p:grpSpPr>
        <p:sp>
          <p:nvSpPr>
            <p:cNvPr id="148553"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54"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55"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56"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8557"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8558"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8559"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48560"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8561"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8562"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8563"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8564" name="Group 84"/>
          <p:cNvGrpSpPr>
            <a:grpSpLocks/>
          </p:cNvGrpSpPr>
          <p:nvPr/>
        </p:nvGrpSpPr>
        <p:grpSpPr bwMode="auto">
          <a:xfrm>
            <a:off x="8077200" y="838200"/>
            <a:ext cx="228600" cy="1574800"/>
            <a:chOff x="5088" y="624"/>
            <a:chExt cx="144" cy="992"/>
          </a:xfrm>
        </p:grpSpPr>
        <p:sp>
          <p:nvSpPr>
            <p:cNvPr id="148565"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66"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67"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68"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69"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70"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71"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72"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8573"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48574"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8575"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8576"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8578"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579"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8580"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8581"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48582"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8583"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84"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85"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8586"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87"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588"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48590"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48591"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grpSp>
        <p:nvGrpSpPr>
          <p:cNvPr id="148592" name="Group 112"/>
          <p:cNvGrpSpPr>
            <a:grpSpLocks/>
          </p:cNvGrpSpPr>
          <p:nvPr/>
        </p:nvGrpSpPr>
        <p:grpSpPr bwMode="auto">
          <a:xfrm flipH="1">
            <a:off x="546100" y="3962400"/>
            <a:ext cx="1854200" cy="1600200"/>
            <a:chOff x="980" y="374"/>
            <a:chExt cx="864" cy="746"/>
          </a:xfrm>
        </p:grpSpPr>
        <p:sp>
          <p:nvSpPr>
            <p:cNvPr id="148593" name="AutoShape 113"/>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594" name="AutoShape 114"/>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595" name="Rectangle 115"/>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596" name="Line 116"/>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597" name="Line 117"/>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598" name="Rectangle 118"/>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599" name="Rectangle 119"/>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00" name="Rectangle 120"/>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01" name="Rectangle 121"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02" name="Rectangle 122"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03" name="Rectangle 123"/>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04" name="Rectangle 124"/>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05" name="Oval 125"/>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06" name="Oval 126"/>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07" name="Oval 127"/>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08" name="Oval 128"/>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09" name="Oval 129"/>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10" name="Oval 130"/>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11" name="Oval 131"/>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12" name="Oval 132"/>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13" name="Oval 133"/>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14" name="Oval 134"/>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15" name="Oval 135"/>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16" name="Oval 136"/>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17" name="Rectangle 137"/>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48618" name="Group 138"/>
            <p:cNvGrpSpPr>
              <a:grpSpLocks/>
            </p:cNvGrpSpPr>
            <p:nvPr/>
          </p:nvGrpSpPr>
          <p:grpSpPr bwMode="auto">
            <a:xfrm>
              <a:off x="1434" y="750"/>
              <a:ext cx="46" cy="50"/>
              <a:chOff x="2496" y="2583"/>
              <a:chExt cx="197" cy="215"/>
            </a:xfrm>
          </p:grpSpPr>
          <p:sp>
            <p:nvSpPr>
              <p:cNvPr id="148619"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20"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21"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8622" name="Rectangle 142"/>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23" name="Line 143"/>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24" name="Line 144"/>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25" name="Line 145"/>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26" name="Line 146"/>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27" name="Line 147"/>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28" name="Line 148"/>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29" name="Line 149"/>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30" name="Line 150"/>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31" name="Line 151"/>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32" name="Line 152"/>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33" name="Line 153"/>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34" name="Line 154"/>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35" name="Line 155"/>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36" name="Rectangle 156"/>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37" name="Rectangle 157"/>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38" name="Rectangle 158"/>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39" name="Rectangle 159"/>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40" name="Rectangle 160"/>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41" name="Line 161"/>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42" name="Rectangle 162"/>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43" name="Line 163"/>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44" name="Line 164"/>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45" name="Rectangle 165"/>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46" name="Arc 166"/>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47" name="Rectangle 167"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48" name="Rectangle 168"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49" name="Oval 169"/>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50" name="Oval 170"/>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51" name="AutoShape 171"/>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52" name="Line 172"/>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53" name="Line 173"/>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54" name="Line 174"/>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55" name="Rectangle 175"/>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56" name="Line 176"/>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57" name="Rectangle 177"/>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58" name="Rectangle 178"/>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59" name="Rectangle 179"/>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660" name="Group 180"/>
            <p:cNvGrpSpPr>
              <a:grpSpLocks/>
            </p:cNvGrpSpPr>
            <p:nvPr/>
          </p:nvGrpSpPr>
          <p:grpSpPr bwMode="auto">
            <a:xfrm>
              <a:off x="1395" y="590"/>
              <a:ext cx="257" cy="39"/>
              <a:chOff x="1754" y="1727"/>
              <a:chExt cx="257" cy="39"/>
            </a:xfrm>
          </p:grpSpPr>
          <p:sp>
            <p:nvSpPr>
              <p:cNvPr id="148661" name="Oval 181"/>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62" name="Rectangle 182"/>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8663" name="Rectangle 183"/>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64" name="Rectangle 184"/>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65" name="Rectangle 185"/>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666" name="Group 186"/>
            <p:cNvGrpSpPr>
              <a:grpSpLocks/>
            </p:cNvGrpSpPr>
            <p:nvPr/>
          </p:nvGrpSpPr>
          <p:grpSpPr bwMode="auto">
            <a:xfrm rot="-10800000">
              <a:off x="1784" y="520"/>
              <a:ext cx="18" cy="101"/>
              <a:chOff x="7775" y="3651"/>
              <a:chExt cx="120" cy="437"/>
            </a:xfrm>
          </p:grpSpPr>
          <p:sp>
            <p:nvSpPr>
              <p:cNvPr id="148667" name="Rectangle 187"/>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68" name="Rectangle 188"/>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69" name="Rectangle 189"/>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8670" name="Rectangle 190"/>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71" name="Rectangle 191"/>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72" name="Rectangle 192"/>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673" name="Group 193"/>
            <p:cNvGrpSpPr>
              <a:grpSpLocks/>
            </p:cNvGrpSpPr>
            <p:nvPr/>
          </p:nvGrpSpPr>
          <p:grpSpPr bwMode="auto">
            <a:xfrm flipH="1">
              <a:off x="1784" y="447"/>
              <a:ext cx="18" cy="74"/>
              <a:chOff x="0" y="2"/>
              <a:chExt cx="19998" cy="19998"/>
            </a:xfrm>
          </p:grpSpPr>
          <p:sp>
            <p:nvSpPr>
              <p:cNvPr id="148674" name="Oval 194"/>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75" name="Oval 195"/>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76" name="Oval 196"/>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77" name="Oval 197"/>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78" name="Oval 198"/>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79" name="Oval 199"/>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80" name="Oval 200"/>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81" name="Oval 201"/>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82" name="Oval 202"/>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83" name="Oval 203"/>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84" name="Line 204"/>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85" name="Line 205"/>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86" name="Line 206"/>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87" name="Line 207"/>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88" name="Line 208"/>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89" name="Line 209"/>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90" name="Line 210"/>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91" name="Line 211"/>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92" name="Line 212"/>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93" name="Line 213"/>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8694" name="Line 214"/>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95" name="Line 215"/>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96" name="Line 216"/>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97" name="Line 217"/>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698" name="Line 218"/>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699" name="Group 219"/>
            <p:cNvGrpSpPr>
              <a:grpSpLocks/>
            </p:cNvGrpSpPr>
            <p:nvPr/>
          </p:nvGrpSpPr>
          <p:grpSpPr bwMode="auto">
            <a:xfrm rot="-5400000">
              <a:off x="1755" y="383"/>
              <a:ext cx="74" cy="56"/>
              <a:chOff x="8464" y="4182"/>
              <a:chExt cx="319" cy="244"/>
            </a:xfrm>
          </p:grpSpPr>
          <p:grpSp>
            <p:nvGrpSpPr>
              <p:cNvPr id="148700" name="Group 220"/>
              <p:cNvGrpSpPr>
                <a:grpSpLocks/>
              </p:cNvGrpSpPr>
              <p:nvPr/>
            </p:nvGrpSpPr>
            <p:grpSpPr bwMode="auto">
              <a:xfrm rot="5400000">
                <a:off x="8549" y="4177"/>
                <a:ext cx="94" cy="263"/>
                <a:chOff x="7627" y="4681"/>
                <a:chExt cx="141" cy="610"/>
              </a:xfrm>
            </p:grpSpPr>
            <p:sp>
              <p:nvSpPr>
                <p:cNvPr id="148701" name="Rectangle 221"/>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02" name="Line 222"/>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03" name="Line 223"/>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04" name="Line 224"/>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05" name="Line 225"/>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06" name="Line 226"/>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07" name="Line 227"/>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08" name="Line 228"/>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09" name="Line 229"/>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10" name="Line 230"/>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11" name="Line 231"/>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12" name="Line 232"/>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13" name="Line 233"/>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8714" name="Group 234"/>
              <p:cNvGrpSpPr>
                <a:grpSpLocks/>
              </p:cNvGrpSpPr>
              <p:nvPr/>
            </p:nvGrpSpPr>
            <p:grpSpPr bwMode="auto">
              <a:xfrm>
                <a:off x="8592" y="4214"/>
                <a:ext cx="67" cy="194"/>
                <a:chOff x="8592" y="4214"/>
                <a:chExt cx="67" cy="194"/>
              </a:xfrm>
            </p:grpSpPr>
            <p:grpSp>
              <p:nvGrpSpPr>
                <p:cNvPr id="148715" name="Group 235"/>
                <p:cNvGrpSpPr>
                  <a:grpSpLocks/>
                </p:cNvGrpSpPr>
                <p:nvPr/>
              </p:nvGrpSpPr>
              <p:grpSpPr bwMode="auto">
                <a:xfrm rot="5400000">
                  <a:off x="8536" y="4285"/>
                  <a:ext cx="192" cy="54"/>
                  <a:chOff x="8318" y="1970"/>
                  <a:chExt cx="372" cy="122"/>
                </a:xfrm>
              </p:grpSpPr>
              <p:grpSp>
                <p:nvGrpSpPr>
                  <p:cNvPr id="148716" name="Group 236"/>
                  <p:cNvGrpSpPr>
                    <a:grpSpLocks/>
                  </p:cNvGrpSpPr>
                  <p:nvPr/>
                </p:nvGrpSpPr>
                <p:grpSpPr bwMode="auto">
                  <a:xfrm>
                    <a:off x="8318" y="1971"/>
                    <a:ext cx="116" cy="121"/>
                    <a:chOff x="7589" y="1881"/>
                    <a:chExt cx="116" cy="121"/>
                  </a:xfrm>
                </p:grpSpPr>
                <p:sp>
                  <p:nvSpPr>
                    <p:cNvPr id="148717" name="Arc 23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18" name="Arc 23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19" name="Line 23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8720" name="Group 240"/>
                  <p:cNvGrpSpPr>
                    <a:grpSpLocks/>
                  </p:cNvGrpSpPr>
                  <p:nvPr/>
                </p:nvGrpSpPr>
                <p:grpSpPr bwMode="auto">
                  <a:xfrm flipH="1">
                    <a:off x="8574" y="1970"/>
                    <a:ext cx="116" cy="121"/>
                    <a:chOff x="7589" y="1881"/>
                    <a:chExt cx="116" cy="121"/>
                  </a:xfrm>
                </p:grpSpPr>
                <p:sp>
                  <p:nvSpPr>
                    <p:cNvPr id="148721" name="Arc 24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22" name="Arc 24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23" name="Line 24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8724" name="Line 244"/>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25" name="Line 245"/>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26" name="Line 246"/>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27" name="Line 247"/>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8728" name="Rectangle 248"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8729" name="Rectangle 249"/>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30" name="Line 250"/>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31" name="Line 251"/>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32" name="Line 252"/>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733" name="Group 253"/>
            <p:cNvGrpSpPr>
              <a:grpSpLocks/>
            </p:cNvGrpSpPr>
            <p:nvPr/>
          </p:nvGrpSpPr>
          <p:grpSpPr bwMode="auto">
            <a:xfrm>
              <a:off x="1716" y="722"/>
              <a:ext cx="32" cy="178"/>
              <a:chOff x="10619" y="13229"/>
              <a:chExt cx="80" cy="445"/>
            </a:xfrm>
          </p:grpSpPr>
          <p:sp>
            <p:nvSpPr>
              <p:cNvPr id="148734" name="Line 254"/>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35" name="Line 255"/>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36" name="Line 256"/>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8737" name="Group 257"/>
            <p:cNvGrpSpPr>
              <a:grpSpLocks/>
            </p:cNvGrpSpPr>
            <p:nvPr/>
          </p:nvGrpSpPr>
          <p:grpSpPr bwMode="auto">
            <a:xfrm>
              <a:off x="1339" y="892"/>
              <a:ext cx="218" cy="49"/>
              <a:chOff x="1133" y="1820"/>
              <a:chExt cx="218" cy="49"/>
            </a:xfrm>
          </p:grpSpPr>
          <p:grpSp>
            <p:nvGrpSpPr>
              <p:cNvPr id="148738" name="Group 258"/>
              <p:cNvGrpSpPr>
                <a:grpSpLocks/>
              </p:cNvGrpSpPr>
              <p:nvPr/>
            </p:nvGrpSpPr>
            <p:grpSpPr bwMode="auto">
              <a:xfrm>
                <a:off x="1166" y="1820"/>
                <a:ext cx="185" cy="49"/>
                <a:chOff x="2357" y="3199"/>
                <a:chExt cx="801" cy="215"/>
              </a:xfrm>
            </p:grpSpPr>
            <p:sp>
              <p:nvSpPr>
                <p:cNvPr id="148739" name="Arc 259"/>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40" name="Arc 260"/>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41" name="Rectangle 261"/>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8742" name="Oval 262"/>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43" name="Line 263"/>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8744" name="Group 264"/>
            <p:cNvGrpSpPr>
              <a:grpSpLocks/>
            </p:cNvGrpSpPr>
            <p:nvPr/>
          </p:nvGrpSpPr>
          <p:grpSpPr bwMode="auto">
            <a:xfrm>
              <a:off x="1388" y="687"/>
              <a:ext cx="218" cy="50"/>
              <a:chOff x="1099" y="1617"/>
              <a:chExt cx="218" cy="50"/>
            </a:xfrm>
          </p:grpSpPr>
          <p:sp>
            <p:nvSpPr>
              <p:cNvPr id="148745" name="Arc 265"/>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46" name="Line 266"/>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47" name="Oval 267"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48" name="Arc 268"/>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49" name="Rectangle 269"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48750" name="Rectangle 270"/>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51" name="Rectangle 271"/>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8752" name="Line 272"/>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753" name="Group 273"/>
            <p:cNvGrpSpPr>
              <a:grpSpLocks/>
            </p:cNvGrpSpPr>
            <p:nvPr/>
          </p:nvGrpSpPr>
          <p:grpSpPr bwMode="auto">
            <a:xfrm rot="664405">
              <a:off x="1224" y="574"/>
              <a:ext cx="255" cy="464"/>
              <a:chOff x="3963" y="542"/>
              <a:chExt cx="255" cy="464"/>
            </a:xfrm>
          </p:grpSpPr>
          <p:grpSp>
            <p:nvGrpSpPr>
              <p:cNvPr id="148754" name="Group 274"/>
              <p:cNvGrpSpPr>
                <a:grpSpLocks/>
              </p:cNvGrpSpPr>
              <p:nvPr/>
            </p:nvGrpSpPr>
            <p:grpSpPr bwMode="auto">
              <a:xfrm rot="-510155">
                <a:off x="3963" y="542"/>
                <a:ext cx="255" cy="464"/>
                <a:chOff x="3190" y="1766"/>
                <a:chExt cx="255" cy="464"/>
              </a:xfrm>
            </p:grpSpPr>
            <p:grpSp>
              <p:nvGrpSpPr>
                <p:cNvPr id="148755" name="Group 275"/>
                <p:cNvGrpSpPr>
                  <a:grpSpLocks/>
                </p:cNvGrpSpPr>
                <p:nvPr/>
              </p:nvGrpSpPr>
              <p:grpSpPr bwMode="auto">
                <a:xfrm>
                  <a:off x="3190" y="1834"/>
                  <a:ext cx="255" cy="317"/>
                  <a:chOff x="9447" y="13041"/>
                  <a:chExt cx="638" cy="792"/>
                </a:xfrm>
              </p:grpSpPr>
              <p:sp>
                <p:nvSpPr>
                  <p:cNvPr id="148756" name="AutoShape 276"/>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57" name="Line 277"/>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58" name="Line 278"/>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59" name="Line 279"/>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8760" name="Line 280"/>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61" name="Line 281"/>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762" name="Group 282"/>
                <p:cNvGrpSpPr>
                  <a:grpSpLocks/>
                </p:cNvGrpSpPr>
                <p:nvPr/>
              </p:nvGrpSpPr>
              <p:grpSpPr bwMode="auto">
                <a:xfrm>
                  <a:off x="3265" y="2138"/>
                  <a:ext cx="17" cy="92"/>
                  <a:chOff x="9636" y="13799"/>
                  <a:chExt cx="42" cy="231"/>
                </a:xfrm>
              </p:grpSpPr>
              <p:sp>
                <p:nvSpPr>
                  <p:cNvPr id="148763" name="Rectangle 283"/>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64" name="Line 284"/>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8765" name="Rectangle 285"/>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66" name="Line 286"/>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8767" name="Group 287"/>
              <p:cNvGrpSpPr>
                <a:grpSpLocks/>
              </p:cNvGrpSpPr>
              <p:nvPr/>
            </p:nvGrpSpPr>
            <p:grpSpPr bwMode="auto">
              <a:xfrm rot="-607974">
                <a:off x="4078" y="818"/>
                <a:ext cx="73" cy="112"/>
                <a:chOff x="1112" y="1780"/>
                <a:chExt cx="73" cy="112"/>
              </a:xfrm>
            </p:grpSpPr>
            <p:sp>
              <p:nvSpPr>
                <p:cNvPr id="148768" name="Line 288"/>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769" name="Group 289"/>
                <p:cNvGrpSpPr>
                  <a:grpSpLocks/>
                </p:cNvGrpSpPr>
                <p:nvPr/>
              </p:nvGrpSpPr>
              <p:grpSpPr bwMode="auto">
                <a:xfrm rot="1486509" flipV="1">
                  <a:off x="1112" y="1868"/>
                  <a:ext cx="30" cy="24"/>
                  <a:chOff x="2354" y="2127"/>
                  <a:chExt cx="130" cy="105"/>
                </a:xfrm>
              </p:grpSpPr>
              <p:sp>
                <p:nvSpPr>
                  <p:cNvPr id="148770" name="Line 29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71" name="Line 29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72" name="Line 29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73" name="Line 29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74" name="Line 29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8775" name="Group 295"/>
                <p:cNvGrpSpPr>
                  <a:grpSpLocks/>
                </p:cNvGrpSpPr>
                <p:nvPr/>
              </p:nvGrpSpPr>
              <p:grpSpPr bwMode="auto">
                <a:xfrm>
                  <a:off x="1129" y="1789"/>
                  <a:ext cx="30" cy="24"/>
                  <a:chOff x="2354" y="2127"/>
                  <a:chExt cx="130" cy="105"/>
                </a:xfrm>
              </p:grpSpPr>
              <p:sp>
                <p:nvSpPr>
                  <p:cNvPr id="148776" name="Line 29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77" name="Line 29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78" name="Line 29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79" name="Line 29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80" name="Line 30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8781" name="Group 301"/>
                <p:cNvGrpSpPr>
                  <a:grpSpLocks/>
                </p:cNvGrpSpPr>
                <p:nvPr/>
              </p:nvGrpSpPr>
              <p:grpSpPr bwMode="auto">
                <a:xfrm>
                  <a:off x="1158" y="1792"/>
                  <a:ext cx="22" cy="15"/>
                  <a:chOff x="1363" y="3384"/>
                  <a:chExt cx="95" cy="62"/>
                </a:xfrm>
              </p:grpSpPr>
              <p:sp>
                <p:nvSpPr>
                  <p:cNvPr id="148782" name="Line 302"/>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83" name="Arc 303"/>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8784" name="Line 304"/>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85" name="Rectangle 305"/>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786" name="Group 306"/>
                <p:cNvGrpSpPr>
                  <a:grpSpLocks/>
                </p:cNvGrpSpPr>
                <p:nvPr/>
              </p:nvGrpSpPr>
              <p:grpSpPr bwMode="auto">
                <a:xfrm>
                  <a:off x="1117" y="1810"/>
                  <a:ext cx="53" cy="62"/>
                  <a:chOff x="2144" y="3155"/>
                  <a:chExt cx="231" cy="271"/>
                </a:xfrm>
              </p:grpSpPr>
              <p:sp>
                <p:nvSpPr>
                  <p:cNvPr id="148787" name="Line 307"/>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88" name="Line 308"/>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89" name="Line 309"/>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90" name="Line 310"/>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91" name="Line 311"/>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92" name="Line 312"/>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93" name="Line 313"/>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94" name="Arc 314"/>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95" name="Arc 315"/>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8796" name="Line 316"/>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97" name="Line 317"/>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98" name="Line 318"/>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799" name="Line 319"/>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00" name="Line 320"/>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01" name="Line 321"/>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02" name="Line 322"/>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03" name="Line 323"/>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04" name="Line 324"/>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8805" name="Group 325"/>
              <p:cNvGrpSpPr>
                <a:grpSpLocks/>
              </p:cNvGrpSpPr>
              <p:nvPr/>
            </p:nvGrpSpPr>
            <p:grpSpPr bwMode="auto">
              <a:xfrm rot="-490883">
                <a:off x="4081" y="625"/>
                <a:ext cx="63" cy="119"/>
                <a:chOff x="1073" y="1585"/>
                <a:chExt cx="63" cy="119"/>
              </a:xfrm>
            </p:grpSpPr>
            <p:sp>
              <p:nvSpPr>
                <p:cNvPr id="148806" name="Line 326"/>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07" name="Line 327"/>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808" name="Group 328"/>
                <p:cNvGrpSpPr>
                  <a:grpSpLocks/>
                </p:cNvGrpSpPr>
                <p:nvPr/>
              </p:nvGrpSpPr>
              <p:grpSpPr bwMode="auto">
                <a:xfrm>
                  <a:off x="1107" y="1673"/>
                  <a:ext cx="24" cy="19"/>
                  <a:chOff x="1391" y="3202"/>
                  <a:chExt cx="105" cy="79"/>
                </a:xfrm>
              </p:grpSpPr>
              <p:sp>
                <p:nvSpPr>
                  <p:cNvPr id="148809" name="Line 329"/>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10" name="Arc 330"/>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8811" name="Line 331"/>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12" name="Line 332"/>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13" name="Line 333"/>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14" name="Line 334"/>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15" name="Line 335"/>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16" name="Line 336"/>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17" name="Line 337"/>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18" name="Line 338"/>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19" name="Line 339"/>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20" name="Line 340"/>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821" name="Group 341"/>
                <p:cNvGrpSpPr>
                  <a:grpSpLocks/>
                </p:cNvGrpSpPr>
                <p:nvPr/>
              </p:nvGrpSpPr>
              <p:grpSpPr bwMode="auto">
                <a:xfrm>
                  <a:off x="1083" y="1606"/>
                  <a:ext cx="53" cy="62"/>
                  <a:chOff x="1083" y="1606"/>
                  <a:chExt cx="53" cy="62"/>
                </a:xfrm>
              </p:grpSpPr>
              <p:sp>
                <p:nvSpPr>
                  <p:cNvPr id="148822" name="Line 342"/>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23" name="Line 343"/>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24" name="Line 344"/>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25" name="Line 345"/>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26" name="Line 346"/>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27" name="Line 347"/>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28" name="Line 348"/>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29" name="Arc 349"/>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30" name="Arc 350"/>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8831" name="Group 351"/>
                <p:cNvGrpSpPr>
                  <a:grpSpLocks/>
                </p:cNvGrpSpPr>
                <p:nvPr/>
              </p:nvGrpSpPr>
              <p:grpSpPr bwMode="auto">
                <a:xfrm>
                  <a:off x="1095" y="1585"/>
                  <a:ext cx="30" cy="24"/>
                  <a:chOff x="2354" y="2127"/>
                  <a:chExt cx="130" cy="105"/>
                </a:xfrm>
              </p:grpSpPr>
              <p:sp>
                <p:nvSpPr>
                  <p:cNvPr id="148832" name="Line 35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33" name="Line 35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34" name="Line 35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35" name="Line 35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36" name="Line 35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8837" name="Rectangle 357"/>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838" name="Group 358"/>
                <p:cNvGrpSpPr>
                  <a:grpSpLocks/>
                </p:cNvGrpSpPr>
                <p:nvPr/>
              </p:nvGrpSpPr>
              <p:grpSpPr bwMode="auto">
                <a:xfrm rot="1486509" flipV="1">
                  <a:off x="1077" y="1664"/>
                  <a:ext cx="30" cy="24"/>
                  <a:chOff x="2354" y="2127"/>
                  <a:chExt cx="130" cy="105"/>
                </a:xfrm>
              </p:grpSpPr>
              <p:sp>
                <p:nvSpPr>
                  <p:cNvPr id="148839" name="Line 35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40" name="Line 36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41" name="Line 36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42" name="Line 36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43" name="Line 36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48844" name="Group 364"/>
            <p:cNvGrpSpPr>
              <a:grpSpLocks/>
            </p:cNvGrpSpPr>
            <p:nvPr/>
          </p:nvGrpSpPr>
          <p:grpSpPr bwMode="auto">
            <a:xfrm>
              <a:off x="1284" y="1001"/>
              <a:ext cx="193" cy="58"/>
              <a:chOff x="1666" y="2138"/>
              <a:chExt cx="161" cy="58"/>
            </a:xfrm>
          </p:grpSpPr>
          <p:sp>
            <p:nvSpPr>
              <p:cNvPr id="148845" name="Line 365"/>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46" name="Oval 366"/>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847" name="Group 367"/>
              <p:cNvGrpSpPr>
                <a:grpSpLocks/>
              </p:cNvGrpSpPr>
              <p:nvPr/>
            </p:nvGrpSpPr>
            <p:grpSpPr bwMode="auto">
              <a:xfrm rot="16200000" flipV="1">
                <a:off x="1750" y="2107"/>
                <a:ext cx="45" cy="109"/>
                <a:chOff x="1269" y="1167"/>
                <a:chExt cx="195" cy="455"/>
              </a:xfrm>
            </p:grpSpPr>
            <p:sp>
              <p:nvSpPr>
                <p:cNvPr id="148848" name="Oval 368"/>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49" name="Oval 369"/>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50" name="Oval 370"/>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51" name="Oval 371"/>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52" name="Oval 372"/>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53" name="Oval 373"/>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54" name="Oval 374"/>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55" name="Oval 375"/>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56" name="Oval 376"/>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57" name="Oval 377"/>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58" name="Line 378"/>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59" name="Line 379"/>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60" name="Line 380"/>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61" name="Line 381"/>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62" name="Line 382"/>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63" name="Line 383"/>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64" name="Line 384"/>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65" name="Line 385"/>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66" name="Line 386"/>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67" name="Line 387"/>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8868" name="Group 388"/>
                <p:cNvGrpSpPr>
                  <a:grpSpLocks/>
                </p:cNvGrpSpPr>
                <p:nvPr/>
              </p:nvGrpSpPr>
              <p:grpSpPr bwMode="auto">
                <a:xfrm>
                  <a:off x="1269" y="1576"/>
                  <a:ext cx="174" cy="46"/>
                  <a:chOff x="1269" y="1576"/>
                  <a:chExt cx="174" cy="46"/>
                </a:xfrm>
              </p:grpSpPr>
              <p:sp>
                <p:nvSpPr>
                  <p:cNvPr id="148869" name="Oval 38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70" name="Line 39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48871" name="Group 391"/>
                <p:cNvGrpSpPr>
                  <a:grpSpLocks/>
                </p:cNvGrpSpPr>
                <p:nvPr/>
              </p:nvGrpSpPr>
              <p:grpSpPr bwMode="auto">
                <a:xfrm rot="-10800000">
                  <a:off x="1290" y="1169"/>
                  <a:ext cx="174" cy="46"/>
                  <a:chOff x="1269" y="1576"/>
                  <a:chExt cx="174" cy="46"/>
                </a:xfrm>
              </p:grpSpPr>
              <p:sp>
                <p:nvSpPr>
                  <p:cNvPr id="148872" name="Oval 39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73" name="Line 39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48874" name="Rectangle 394"/>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75" name="Rectangle 395"/>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8876" name="Line 396"/>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8877" name="Text Box 397"/>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grpSp>
        <p:nvGrpSpPr>
          <p:cNvPr id="148878" name="Group 398"/>
          <p:cNvGrpSpPr>
            <a:grpSpLocks/>
          </p:cNvGrpSpPr>
          <p:nvPr/>
        </p:nvGrpSpPr>
        <p:grpSpPr bwMode="auto">
          <a:xfrm>
            <a:off x="3670300" y="4419600"/>
            <a:ext cx="1187450" cy="917575"/>
            <a:chOff x="2652" y="2784"/>
            <a:chExt cx="748" cy="578"/>
          </a:xfrm>
        </p:grpSpPr>
        <p:sp>
          <p:nvSpPr>
            <p:cNvPr id="148879" name="Line 399"/>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80" name="Line 400"/>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81" name="Line 401"/>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82" name="Line 402"/>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83" name="Line 403"/>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84" name="Line 404"/>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85" name="Line 405"/>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86" name="Line 406"/>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87" name="Arc 407"/>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88" name="Arc 408"/>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89" name="Oval 409"/>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90" name="Line 410"/>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91" name="Line 411"/>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92" name="Oval 412"/>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93" name="Line 413"/>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94" name="Line 414"/>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95" name="Line 415"/>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96" name="Line 416"/>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97" name="Line 417"/>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98" name="Line 418"/>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899" name="Line 419"/>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00" name="Line 420"/>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01" name="Line 421"/>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02" name="Line 422"/>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03" name="Oval 423"/>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04" name="Line 424"/>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05" name="Line 425"/>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06" name="Line 426"/>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07" name="Line 427"/>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08" name="Line 428"/>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09" name="Line 429"/>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10" name="Line 430"/>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11" name="Line 431"/>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12" name="Line 432"/>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13" name="Line 433"/>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14" name="Oval 434"/>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8915" name="Line 435"/>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 name="Slide Number Placeholder 5"/>
          <p:cNvSpPr>
            <a:spLocks noGrp="1"/>
          </p:cNvSpPr>
          <p:nvPr>
            <p:ph type="sldNum" sz="quarter" idx="12"/>
          </p:nvPr>
        </p:nvSpPr>
        <p:spPr/>
        <p:txBody>
          <a:bodyPr/>
          <a:lstStyle/>
          <a:p>
            <a:fld id="{E0002654-7C4E-3E44-9614-DC0AD9CC212F}" type="slidenum">
              <a:rPr lang="en-US"/>
              <a:pPr/>
              <a:t>103</a:t>
            </a:fld>
            <a:endParaRPr lang="en-US"/>
          </a:p>
        </p:txBody>
      </p:sp>
      <p:sp>
        <p:nvSpPr>
          <p:cNvPr id="149506"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49507"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49508"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49509"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9510"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9511"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49512" name="AutoShape 8"/>
          <p:cNvSpPr>
            <a:spLocks noChangeArrowheads="1"/>
          </p:cNvSpPr>
          <p:nvPr/>
        </p:nvSpPr>
        <p:spPr bwMode="auto">
          <a:xfrm rot="14452590" flipH="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9521"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522" name="Group 18"/>
          <p:cNvGrpSpPr>
            <a:grpSpLocks/>
          </p:cNvGrpSpPr>
          <p:nvPr/>
        </p:nvGrpSpPr>
        <p:grpSpPr bwMode="auto">
          <a:xfrm>
            <a:off x="4010025" y="4187825"/>
            <a:ext cx="179388" cy="166688"/>
            <a:chOff x="3102" y="2638"/>
            <a:chExt cx="113" cy="105"/>
          </a:xfrm>
        </p:grpSpPr>
        <p:sp>
          <p:nvSpPr>
            <p:cNvPr id="149523"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524"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525"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526"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527"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9556"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9557" name="Rectangle 53"/>
          <p:cNvSpPr>
            <a:spLocks noChangeArrowheads="1"/>
          </p:cNvSpPr>
          <p:nvPr/>
        </p:nvSpPr>
        <p:spPr bwMode="auto">
          <a:xfrm>
            <a:off x="4845050" y="1230313"/>
            <a:ext cx="1489075"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9558" name="Group 54"/>
          <p:cNvGrpSpPr>
            <a:grpSpLocks/>
          </p:cNvGrpSpPr>
          <p:nvPr/>
        </p:nvGrpSpPr>
        <p:grpSpPr bwMode="auto">
          <a:xfrm>
            <a:off x="4818063" y="1246188"/>
            <a:ext cx="2268537" cy="739775"/>
            <a:chOff x="1776" y="634"/>
            <a:chExt cx="1824" cy="596"/>
          </a:xfrm>
        </p:grpSpPr>
        <p:sp>
          <p:nvSpPr>
            <p:cNvPr id="149559"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9560"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9561"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62"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63"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9564"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9565"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66"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67"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9568" name="Group 64"/>
          <p:cNvGrpSpPr>
            <a:grpSpLocks/>
          </p:cNvGrpSpPr>
          <p:nvPr/>
        </p:nvGrpSpPr>
        <p:grpSpPr bwMode="auto">
          <a:xfrm flipV="1">
            <a:off x="4443413" y="3049588"/>
            <a:ext cx="87312" cy="87312"/>
            <a:chOff x="1449" y="2352"/>
            <a:chExt cx="77" cy="77"/>
          </a:xfrm>
        </p:grpSpPr>
        <p:sp>
          <p:nvSpPr>
            <p:cNvPr id="149569"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70"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9571" name="Group 67"/>
          <p:cNvGrpSpPr>
            <a:grpSpLocks/>
          </p:cNvGrpSpPr>
          <p:nvPr/>
        </p:nvGrpSpPr>
        <p:grpSpPr bwMode="auto">
          <a:xfrm>
            <a:off x="3778250" y="3027363"/>
            <a:ext cx="217488" cy="109537"/>
            <a:chOff x="864" y="2592"/>
            <a:chExt cx="192" cy="96"/>
          </a:xfrm>
        </p:grpSpPr>
        <p:sp>
          <p:nvSpPr>
            <p:cNvPr id="149572"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73"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74"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75"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9576" name="Group 72"/>
          <p:cNvGrpSpPr>
            <a:grpSpLocks/>
          </p:cNvGrpSpPr>
          <p:nvPr/>
        </p:nvGrpSpPr>
        <p:grpSpPr bwMode="auto">
          <a:xfrm>
            <a:off x="5141913" y="3027363"/>
            <a:ext cx="217487" cy="109537"/>
            <a:chOff x="864" y="2592"/>
            <a:chExt cx="192" cy="96"/>
          </a:xfrm>
        </p:grpSpPr>
        <p:sp>
          <p:nvSpPr>
            <p:cNvPr id="149577"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78"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79"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80"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9581"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9582"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9583"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49584"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9585"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9586"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9587"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9588" name="Group 84"/>
          <p:cNvGrpSpPr>
            <a:grpSpLocks/>
          </p:cNvGrpSpPr>
          <p:nvPr/>
        </p:nvGrpSpPr>
        <p:grpSpPr bwMode="auto">
          <a:xfrm>
            <a:off x="8077200" y="838200"/>
            <a:ext cx="228600" cy="1574800"/>
            <a:chOff x="5088" y="624"/>
            <a:chExt cx="144" cy="992"/>
          </a:xfrm>
        </p:grpSpPr>
        <p:sp>
          <p:nvSpPr>
            <p:cNvPr id="149589"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90"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91"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92"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93"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94"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95"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596"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9597"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49598"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9599"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9600"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9602"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03"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9604"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9605"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49606"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9607"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608"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609"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9610"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611"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612"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49614"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49615"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grpSp>
        <p:nvGrpSpPr>
          <p:cNvPr id="149616" name="Group 112"/>
          <p:cNvGrpSpPr>
            <a:grpSpLocks/>
          </p:cNvGrpSpPr>
          <p:nvPr/>
        </p:nvGrpSpPr>
        <p:grpSpPr bwMode="auto">
          <a:xfrm flipH="1">
            <a:off x="546100" y="3962400"/>
            <a:ext cx="1854200" cy="1600200"/>
            <a:chOff x="980" y="374"/>
            <a:chExt cx="864" cy="746"/>
          </a:xfrm>
        </p:grpSpPr>
        <p:sp>
          <p:nvSpPr>
            <p:cNvPr id="149617" name="AutoShape 113"/>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18" name="AutoShape 114"/>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19" name="Rectangle 115"/>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20" name="Line 116"/>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21" name="Line 117"/>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22" name="Rectangle 118"/>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23" name="Rectangle 119"/>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24" name="Rectangle 120"/>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25" name="Rectangle 121"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26" name="Rectangle 122"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27" name="Rectangle 123"/>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28" name="Rectangle 124"/>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29" name="Oval 125"/>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30" name="Oval 126"/>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31" name="Oval 127"/>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32" name="Oval 128"/>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33" name="Oval 129"/>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34" name="Oval 130"/>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35" name="Oval 131"/>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36" name="Oval 132"/>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37" name="Oval 133"/>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38" name="Oval 134"/>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39" name="Oval 135"/>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40" name="Oval 136"/>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41" name="Rectangle 137"/>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49642" name="Group 138"/>
            <p:cNvGrpSpPr>
              <a:grpSpLocks/>
            </p:cNvGrpSpPr>
            <p:nvPr/>
          </p:nvGrpSpPr>
          <p:grpSpPr bwMode="auto">
            <a:xfrm>
              <a:off x="1434" y="750"/>
              <a:ext cx="46" cy="50"/>
              <a:chOff x="2496" y="2583"/>
              <a:chExt cx="197" cy="215"/>
            </a:xfrm>
          </p:grpSpPr>
          <p:sp>
            <p:nvSpPr>
              <p:cNvPr id="149643"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44"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45"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9646" name="Rectangle 142"/>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47" name="Line 143"/>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48" name="Line 144"/>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49" name="Line 145"/>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50" name="Line 146"/>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51" name="Line 147"/>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52" name="Line 148"/>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53" name="Line 149"/>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54" name="Line 150"/>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55" name="Line 151"/>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56" name="Line 152"/>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57" name="Line 153"/>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58" name="Line 154"/>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59" name="Line 155"/>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60" name="Rectangle 156"/>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61" name="Rectangle 157"/>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62" name="Rectangle 158"/>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63" name="Rectangle 159"/>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64" name="Rectangle 160"/>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65" name="Line 161"/>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66" name="Rectangle 162"/>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67" name="Line 163"/>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68" name="Line 164"/>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69" name="Rectangle 165"/>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70" name="Arc 166"/>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71" name="Rectangle 167"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72" name="Rectangle 168"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73" name="Oval 169"/>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74" name="Oval 170"/>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75" name="AutoShape 171"/>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76" name="Line 172"/>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77" name="Line 173"/>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78" name="Line 174"/>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79" name="Rectangle 175"/>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80" name="Line 176"/>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81" name="Rectangle 177"/>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82" name="Rectangle 178"/>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83" name="Rectangle 179"/>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684" name="Group 180"/>
            <p:cNvGrpSpPr>
              <a:grpSpLocks/>
            </p:cNvGrpSpPr>
            <p:nvPr/>
          </p:nvGrpSpPr>
          <p:grpSpPr bwMode="auto">
            <a:xfrm>
              <a:off x="1395" y="590"/>
              <a:ext cx="257" cy="39"/>
              <a:chOff x="1754" y="1727"/>
              <a:chExt cx="257" cy="39"/>
            </a:xfrm>
          </p:grpSpPr>
          <p:sp>
            <p:nvSpPr>
              <p:cNvPr id="149685" name="Oval 181"/>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86" name="Rectangle 182"/>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9687" name="Rectangle 183"/>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88" name="Rectangle 184"/>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89" name="Rectangle 185"/>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690" name="Group 186"/>
            <p:cNvGrpSpPr>
              <a:grpSpLocks/>
            </p:cNvGrpSpPr>
            <p:nvPr/>
          </p:nvGrpSpPr>
          <p:grpSpPr bwMode="auto">
            <a:xfrm rot="-10800000">
              <a:off x="1784" y="520"/>
              <a:ext cx="18" cy="101"/>
              <a:chOff x="7775" y="3651"/>
              <a:chExt cx="120" cy="437"/>
            </a:xfrm>
          </p:grpSpPr>
          <p:sp>
            <p:nvSpPr>
              <p:cNvPr id="149691" name="Rectangle 187"/>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92" name="Rectangle 188"/>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93" name="Rectangle 189"/>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9694" name="Rectangle 190"/>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95" name="Rectangle 191"/>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96" name="Rectangle 192"/>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697" name="Group 193"/>
            <p:cNvGrpSpPr>
              <a:grpSpLocks/>
            </p:cNvGrpSpPr>
            <p:nvPr/>
          </p:nvGrpSpPr>
          <p:grpSpPr bwMode="auto">
            <a:xfrm flipH="1">
              <a:off x="1784" y="447"/>
              <a:ext cx="18" cy="74"/>
              <a:chOff x="0" y="2"/>
              <a:chExt cx="19998" cy="19998"/>
            </a:xfrm>
          </p:grpSpPr>
          <p:sp>
            <p:nvSpPr>
              <p:cNvPr id="149698" name="Oval 194"/>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699" name="Oval 195"/>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00" name="Oval 196"/>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01" name="Oval 197"/>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02" name="Oval 198"/>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03" name="Oval 199"/>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04" name="Oval 200"/>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05" name="Oval 201"/>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06" name="Oval 202"/>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07" name="Oval 203"/>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08" name="Line 204"/>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09" name="Line 205"/>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10" name="Line 206"/>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11" name="Line 207"/>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12" name="Line 208"/>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13" name="Line 209"/>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14" name="Line 210"/>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15" name="Line 211"/>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16" name="Line 212"/>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17" name="Line 213"/>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9718" name="Line 214"/>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19" name="Line 215"/>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20" name="Line 216"/>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21" name="Line 217"/>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22" name="Line 218"/>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723" name="Group 219"/>
            <p:cNvGrpSpPr>
              <a:grpSpLocks/>
            </p:cNvGrpSpPr>
            <p:nvPr/>
          </p:nvGrpSpPr>
          <p:grpSpPr bwMode="auto">
            <a:xfrm rot="-5400000">
              <a:off x="1755" y="383"/>
              <a:ext cx="74" cy="56"/>
              <a:chOff x="8464" y="4182"/>
              <a:chExt cx="319" cy="244"/>
            </a:xfrm>
          </p:grpSpPr>
          <p:grpSp>
            <p:nvGrpSpPr>
              <p:cNvPr id="149724" name="Group 220"/>
              <p:cNvGrpSpPr>
                <a:grpSpLocks/>
              </p:cNvGrpSpPr>
              <p:nvPr/>
            </p:nvGrpSpPr>
            <p:grpSpPr bwMode="auto">
              <a:xfrm rot="5400000">
                <a:off x="8549" y="4177"/>
                <a:ext cx="94" cy="263"/>
                <a:chOff x="7627" y="4681"/>
                <a:chExt cx="141" cy="610"/>
              </a:xfrm>
            </p:grpSpPr>
            <p:sp>
              <p:nvSpPr>
                <p:cNvPr id="149725" name="Rectangle 221"/>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26" name="Line 222"/>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27" name="Line 223"/>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28" name="Line 224"/>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29" name="Line 225"/>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30" name="Line 226"/>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31" name="Line 227"/>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32" name="Line 228"/>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33" name="Line 229"/>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34" name="Line 230"/>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35" name="Line 231"/>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36" name="Line 232"/>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37" name="Line 233"/>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9738" name="Group 234"/>
              <p:cNvGrpSpPr>
                <a:grpSpLocks/>
              </p:cNvGrpSpPr>
              <p:nvPr/>
            </p:nvGrpSpPr>
            <p:grpSpPr bwMode="auto">
              <a:xfrm>
                <a:off x="8592" y="4214"/>
                <a:ext cx="67" cy="194"/>
                <a:chOff x="8592" y="4214"/>
                <a:chExt cx="67" cy="194"/>
              </a:xfrm>
            </p:grpSpPr>
            <p:grpSp>
              <p:nvGrpSpPr>
                <p:cNvPr id="149739" name="Group 235"/>
                <p:cNvGrpSpPr>
                  <a:grpSpLocks/>
                </p:cNvGrpSpPr>
                <p:nvPr/>
              </p:nvGrpSpPr>
              <p:grpSpPr bwMode="auto">
                <a:xfrm rot="5400000">
                  <a:off x="8536" y="4285"/>
                  <a:ext cx="192" cy="54"/>
                  <a:chOff x="8318" y="1970"/>
                  <a:chExt cx="372" cy="122"/>
                </a:xfrm>
              </p:grpSpPr>
              <p:grpSp>
                <p:nvGrpSpPr>
                  <p:cNvPr id="149740" name="Group 236"/>
                  <p:cNvGrpSpPr>
                    <a:grpSpLocks/>
                  </p:cNvGrpSpPr>
                  <p:nvPr/>
                </p:nvGrpSpPr>
                <p:grpSpPr bwMode="auto">
                  <a:xfrm>
                    <a:off x="8318" y="1971"/>
                    <a:ext cx="116" cy="121"/>
                    <a:chOff x="7589" y="1881"/>
                    <a:chExt cx="116" cy="121"/>
                  </a:xfrm>
                </p:grpSpPr>
                <p:sp>
                  <p:nvSpPr>
                    <p:cNvPr id="149741" name="Arc 23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42" name="Arc 23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43" name="Line 23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9744" name="Group 240"/>
                  <p:cNvGrpSpPr>
                    <a:grpSpLocks/>
                  </p:cNvGrpSpPr>
                  <p:nvPr/>
                </p:nvGrpSpPr>
                <p:grpSpPr bwMode="auto">
                  <a:xfrm flipH="1">
                    <a:off x="8574" y="1970"/>
                    <a:ext cx="116" cy="121"/>
                    <a:chOff x="7589" y="1881"/>
                    <a:chExt cx="116" cy="121"/>
                  </a:xfrm>
                </p:grpSpPr>
                <p:sp>
                  <p:nvSpPr>
                    <p:cNvPr id="149745" name="Arc 24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46" name="Arc 24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47" name="Line 24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9748" name="Line 244"/>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49" name="Line 245"/>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50" name="Line 246"/>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51" name="Line 247"/>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9752" name="Rectangle 248"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9753" name="Rectangle 249"/>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54" name="Line 250"/>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55" name="Line 251"/>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56" name="Line 252"/>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757" name="Group 253"/>
            <p:cNvGrpSpPr>
              <a:grpSpLocks/>
            </p:cNvGrpSpPr>
            <p:nvPr/>
          </p:nvGrpSpPr>
          <p:grpSpPr bwMode="auto">
            <a:xfrm>
              <a:off x="1716" y="722"/>
              <a:ext cx="32" cy="178"/>
              <a:chOff x="10619" y="13229"/>
              <a:chExt cx="80" cy="445"/>
            </a:xfrm>
          </p:grpSpPr>
          <p:sp>
            <p:nvSpPr>
              <p:cNvPr id="149758" name="Line 254"/>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59" name="Line 255"/>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60" name="Line 256"/>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9761" name="Group 257"/>
            <p:cNvGrpSpPr>
              <a:grpSpLocks/>
            </p:cNvGrpSpPr>
            <p:nvPr/>
          </p:nvGrpSpPr>
          <p:grpSpPr bwMode="auto">
            <a:xfrm>
              <a:off x="1339" y="892"/>
              <a:ext cx="218" cy="49"/>
              <a:chOff x="1133" y="1820"/>
              <a:chExt cx="218" cy="49"/>
            </a:xfrm>
          </p:grpSpPr>
          <p:grpSp>
            <p:nvGrpSpPr>
              <p:cNvPr id="149762" name="Group 258"/>
              <p:cNvGrpSpPr>
                <a:grpSpLocks/>
              </p:cNvGrpSpPr>
              <p:nvPr/>
            </p:nvGrpSpPr>
            <p:grpSpPr bwMode="auto">
              <a:xfrm>
                <a:off x="1166" y="1820"/>
                <a:ext cx="185" cy="49"/>
                <a:chOff x="2357" y="3199"/>
                <a:chExt cx="801" cy="215"/>
              </a:xfrm>
            </p:grpSpPr>
            <p:sp>
              <p:nvSpPr>
                <p:cNvPr id="149763" name="Arc 259"/>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64" name="Arc 260"/>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65" name="Rectangle 261"/>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9766" name="Oval 262"/>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67" name="Line 263"/>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9768" name="Group 264"/>
            <p:cNvGrpSpPr>
              <a:grpSpLocks/>
            </p:cNvGrpSpPr>
            <p:nvPr/>
          </p:nvGrpSpPr>
          <p:grpSpPr bwMode="auto">
            <a:xfrm>
              <a:off x="1388" y="687"/>
              <a:ext cx="218" cy="50"/>
              <a:chOff x="1099" y="1617"/>
              <a:chExt cx="218" cy="50"/>
            </a:xfrm>
          </p:grpSpPr>
          <p:sp>
            <p:nvSpPr>
              <p:cNvPr id="149769" name="Arc 265"/>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70" name="Line 266"/>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71" name="Oval 267"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72" name="Arc 268"/>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73" name="Rectangle 269"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49774" name="Rectangle 270"/>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75" name="Rectangle 271"/>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9776" name="Line 272"/>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777" name="Group 273"/>
            <p:cNvGrpSpPr>
              <a:grpSpLocks/>
            </p:cNvGrpSpPr>
            <p:nvPr/>
          </p:nvGrpSpPr>
          <p:grpSpPr bwMode="auto">
            <a:xfrm rot="664405">
              <a:off x="1224" y="574"/>
              <a:ext cx="255" cy="464"/>
              <a:chOff x="3963" y="542"/>
              <a:chExt cx="255" cy="464"/>
            </a:xfrm>
          </p:grpSpPr>
          <p:grpSp>
            <p:nvGrpSpPr>
              <p:cNvPr id="149778" name="Group 274"/>
              <p:cNvGrpSpPr>
                <a:grpSpLocks/>
              </p:cNvGrpSpPr>
              <p:nvPr/>
            </p:nvGrpSpPr>
            <p:grpSpPr bwMode="auto">
              <a:xfrm rot="-510155">
                <a:off x="3963" y="542"/>
                <a:ext cx="255" cy="464"/>
                <a:chOff x="3190" y="1766"/>
                <a:chExt cx="255" cy="464"/>
              </a:xfrm>
            </p:grpSpPr>
            <p:grpSp>
              <p:nvGrpSpPr>
                <p:cNvPr id="149779" name="Group 275"/>
                <p:cNvGrpSpPr>
                  <a:grpSpLocks/>
                </p:cNvGrpSpPr>
                <p:nvPr/>
              </p:nvGrpSpPr>
              <p:grpSpPr bwMode="auto">
                <a:xfrm>
                  <a:off x="3190" y="1834"/>
                  <a:ext cx="255" cy="317"/>
                  <a:chOff x="9447" y="13041"/>
                  <a:chExt cx="638" cy="792"/>
                </a:xfrm>
              </p:grpSpPr>
              <p:sp>
                <p:nvSpPr>
                  <p:cNvPr id="149780" name="AutoShape 276"/>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81" name="Line 277"/>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82" name="Line 278"/>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83" name="Line 279"/>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9784" name="Line 280"/>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85" name="Line 281"/>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786" name="Group 282"/>
                <p:cNvGrpSpPr>
                  <a:grpSpLocks/>
                </p:cNvGrpSpPr>
                <p:nvPr/>
              </p:nvGrpSpPr>
              <p:grpSpPr bwMode="auto">
                <a:xfrm>
                  <a:off x="3265" y="2138"/>
                  <a:ext cx="17" cy="92"/>
                  <a:chOff x="9636" y="13799"/>
                  <a:chExt cx="42" cy="231"/>
                </a:xfrm>
              </p:grpSpPr>
              <p:sp>
                <p:nvSpPr>
                  <p:cNvPr id="149787" name="Rectangle 283"/>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88" name="Line 284"/>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9789" name="Rectangle 285"/>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90" name="Line 286"/>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9791" name="Group 287"/>
              <p:cNvGrpSpPr>
                <a:grpSpLocks/>
              </p:cNvGrpSpPr>
              <p:nvPr/>
            </p:nvGrpSpPr>
            <p:grpSpPr bwMode="auto">
              <a:xfrm rot="-607974">
                <a:off x="4078" y="818"/>
                <a:ext cx="73" cy="112"/>
                <a:chOff x="1112" y="1780"/>
                <a:chExt cx="73" cy="112"/>
              </a:xfrm>
            </p:grpSpPr>
            <p:sp>
              <p:nvSpPr>
                <p:cNvPr id="149792" name="Line 288"/>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793" name="Group 289"/>
                <p:cNvGrpSpPr>
                  <a:grpSpLocks/>
                </p:cNvGrpSpPr>
                <p:nvPr/>
              </p:nvGrpSpPr>
              <p:grpSpPr bwMode="auto">
                <a:xfrm rot="1486509" flipV="1">
                  <a:off x="1112" y="1868"/>
                  <a:ext cx="30" cy="24"/>
                  <a:chOff x="2354" y="2127"/>
                  <a:chExt cx="130" cy="105"/>
                </a:xfrm>
              </p:grpSpPr>
              <p:sp>
                <p:nvSpPr>
                  <p:cNvPr id="149794" name="Line 29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95" name="Line 29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96" name="Line 29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97" name="Line 29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798" name="Line 29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9799" name="Group 295"/>
                <p:cNvGrpSpPr>
                  <a:grpSpLocks/>
                </p:cNvGrpSpPr>
                <p:nvPr/>
              </p:nvGrpSpPr>
              <p:grpSpPr bwMode="auto">
                <a:xfrm>
                  <a:off x="1129" y="1789"/>
                  <a:ext cx="30" cy="24"/>
                  <a:chOff x="2354" y="2127"/>
                  <a:chExt cx="130" cy="105"/>
                </a:xfrm>
              </p:grpSpPr>
              <p:sp>
                <p:nvSpPr>
                  <p:cNvPr id="149800" name="Line 29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01" name="Line 29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02" name="Line 29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03" name="Line 29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04" name="Line 30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9805" name="Group 301"/>
                <p:cNvGrpSpPr>
                  <a:grpSpLocks/>
                </p:cNvGrpSpPr>
                <p:nvPr/>
              </p:nvGrpSpPr>
              <p:grpSpPr bwMode="auto">
                <a:xfrm>
                  <a:off x="1158" y="1792"/>
                  <a:ext cx="22" cy="15"/>
                  <a:chOff x="1363" y="3384"/>
                  <a:chExt cx="95" cy="62"/>
                </a:xfrm>
              </p:grpSpPr>
              <p:sp>
                <p:nvSpPr>
                  <p:cNvPr id="149806" name="Line 302"/>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07" name="Arc 303"/>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9808" name="Line 304"/>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09" name="Rectangle 305"/>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810" name="Group 306"/>
                <p:cNvGrpSpPr>
                  <a:grpSpLocks/>
                </p:cNvGrpSpPr>
                <p:nvPr/>
              </p:nvGrpSpPr>
              <p:grpSpPr bwMode="auto">
                <a:xfrm>
                  <a:off x="1117" y="1810"/>
                  <a:ext cx="53" cy="62"/>
                  <a:chOff x="2144" y="3155"/>
                  <a:chExt cx="231" cy="271"/>
                </a:xfrm>
              </p:grpSpPr>
              <p:sp>
                <p:nvSpPr>
                  <p:cNvPr id="149811" name="Line 307"/>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12" name="Line 308"/>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13" name="Line 309"/>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14" name="Line 310"/>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15" name="Line 311"/>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16" name="Line 312"/>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17" name="Line 313"/>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18" name="Arc 314"/>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19" name="Arc 315"/>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9820" name="Line 316"/>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21" name="Line 317"/>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22" name="Line 318"/>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23" name="Line 319"/>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24" name="Line 320"/>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25" name="Line 321"/>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26" name="Line 322"/>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27" name="Line 323"/>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28" name="Line 324"/>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9829" name="Group 325"/>
              <p:cNvGrpSpPr>
                <a:grpSpLocks/>
              </p:cNvGrpSpPr>
              <p:nvPr/>
            </p:nvGrpSpPr>
            <p:grpSpPr bwMode="auto">
              <a:xfrm rot="-490883">
                <a:off x="4081" y="625"/>
                <a:ext cx="63" cy="119"/>
                <a:chOff x="1073" y="1585"/>
                <a:chExt cx="63" cy="119"/>
              </a:xfrm>
            </p:grpSpPr>
            <p:sp>
              <p:nvSpPr>
                <p:cNvPr id="149830" name="Line 326"/>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31" name="Line 327"/>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832" name="Group 328"/>
                <p:cNvGrpSpPr>
                  <a:grpSpLocks/>
                </p:cNvGrpSpPr>
                <p:nvPr/>
              </p:nvGrpSpPr>
              <p:grpSpPr bwMode="auto">
                <a:xfrm>
                  <a:off x="1107" y="1673"/>
                  <a:ext cx="24" cy="19"/>
                  <a:chOff x="1391" y="3202"/>
                  <a:chExt cx="105" cy="79"/>
                </a:xfrm>
              </p:grpSpPr>
              <p:sp>
                <p:nvSpPr>
                  <p:cNvPr id="149833" name="Line 329"/>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34" name="Arc 330"/>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9835" name="Line 331"/>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36" name="Line 332"/>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37" name="Line 333"/>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38" name="Line 334"/>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39" name="Line 335"/>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40" name="Line 336"/>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41" name="Line 337"/>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42" name="Line 338"/>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43" name="Line 339"/>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44" name="Line 340"/>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845" name="Group 341"/>
                <p:cNvGrpSpPr>
                  <a:grpSpLocks/>
                </p:cNvGrpSpPr>
                <p:nvPr/>
              </p:nvGrpSpPr>
              <p:grpSpPr bwMode="auto">
                <a:xfrm>
                  <a:off x="1083" y="1606"/>
                  <a:ext cx="53" cy="62"/>
                  <a:chOff x="1083" y="1606"/>
                  <a:chExt cx="53" cy="62"/>
                </a:xfrm>
              </p:grpSpPr>
              <p:sp>
                <p:nvSpPr>
                  <p:cNvPr id="149846" name="Line 342"/>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47" name="Line 343"/>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48" name="Line 344"/>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49" name="Line 345"/>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50" name="Line 346"/>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51" name="Line 347"/>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52" name="Line 348"/>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53" name="Arc 349"/>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54" name="Arc 350"/>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9855" name="Group 351"/>
                <p:cNvGrpSpPr>
                  <a:grpSpLocks/>
                </p:cNvGrpSpPr>
                <p:nvPr/>
              </p:nvGrpSpPr>
              <p:grpSpPr bwMode="auto">
                <a:xfrm>
                  <a:off x="1095" y="1585"/>
                  <a:ext cx="30" cy="24"/>
                  <a:chOff x="2354" y="2127"/>
                  <a:chExt cx="130" cy="105"/>
                </a:xfrm>
              </p:grpSpPr>
              <p:sp>
                <p:nvSpPr>
                  <p:cNvPr id="149856" name="Line 35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57" name="Line 35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58" name="Line 35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59" name="Line 35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60" name="Line 35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9861" name="Rectangle 357"/>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862" name="Group 358"/>
                <p:cNvGrpSpPr>
                  <a:grpSpLocks/>
                </p:cNvGrpSpPr>
                <p:nvPr/>
              </p:nvGrpSpPr>
              <p:grpSpPr bwMode="auto">
                <a:xfrm rot="1486509" flipV="1">
                  <a:off x="1077" y="1664"/>
                  <a:ext cx="30" cy="24"/>
                  <a:chOff x="2354" y="2127"/>
                  <a:chExt cx="130" cy="105"/>
                </a:xfrm>
              </p:grpSpPr>
              <p:sp>
                <p:nvSpPr>
                  <p:cNvPr id="149863" name="Line 35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64" name="Line 36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65" name="Line 36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66" name="Line 36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67" name="Line 36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49868" name="Group 364"/>
            <p:cNvGrpSpPr>
              <a:grpSpLocks/>
            </p:cNvGrpSpPr>
            <p:nvPr/>
          </p:nvGrpSpPr>
          <p:grpSpPr bwMode="auto">
            <a:xfrm>
              <a:off x="1284" y="1001"/>
              <a:ext cx="193" cy="58"/>
              <a:chOff x="1666" y="2138"/>
              <a:chExt cx="161" cy="58"/>
            </a:xfrm>
          </p:grpSpPr>
          <p:sp>
            <p:nvSpPr>
              <p:cNvPr id="149869" name="Line 365"/>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70" name="Oval 366"/>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871" name="Group 367"/>
              <p:cNvGrpSpPr>
                <a:grpSpLocks/>
              </p:cNvGrpSpPr>
              <p:nvPr/>
            </p:nvGrpSpPr>
            <p:grpSpPr bwMode="auto">
              <a:xfrm rot="16200000" flipV="1">
                <a:off x="1750" y="2107"/>
                <a:ext cx="45" cy="109"/>
                <a:chOff x="1269" y="1167"/>
                <a:chExt cx="195" cy="455"/>
              </a:xfrm>
            </p:grpSpPr>
            <p:sp>
              <p:nvSpPr>
                <p:cNvPr id="149872" name="Oval 368"/>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73" name="Oval 369"/>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74" name="Oval 370"/>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75" name="Oval 371"/>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76" name="Oval 372"/>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77" name="Oval 373"/>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78" name="Oval 374"/>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79" name="Oval 375"/>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80" name="Oval 376"/>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81" name="Oval 377"/>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82" name="Line 378"/>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83" name="Line 379"/>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84" name="Line 380"/>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85" name="Line 381"/>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86" name="Line 382"/>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87" name="Line 383"/>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88" name="Line 384"/>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89" name="Line 385"/>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90" name="Line 386"/>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91" name="Line 387"/>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9892" name="Group 388"/>
                <p:cNvGrpSpPr>
                  <a:grpSpLocks/>
                </p:cNvGrpSpPr>
                <p:nvPr/>
              </p:nvGrpSpPr>
              <p:grpSpPr bwMode="auto">
                <a:xfrm>
                  <a:off x="1269" y="1576"/>
                  <a:ext cx="174" cy="46"/>
                  <a:chOff x="1269" y="1576"/>
                  <a:chExt cx="174" cy="46"/>
                </a:xfrm>
              </p:grpSpPr>
              <p:sp>
                <p:nvSpPr>
                  <p:cNvPr id="149893" name="Oval 38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94" name="Line 39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49895" name="Group 391"/>
                <p:cNvGrpSpPr>
                  <a:grpSpLocks/>
                </p:cNvGrpSpPr>
                <p:nvPr/>
              </p:nvGrpSpPr>
              <p:grpSpPr bwMode="auto">
                <a:xfrm rot="-10800000">
                  <a:off x="1290" y="1169"/>
                  <a:ext cx="174" cy="46"/>
                  <a:chOff x="1269" y="1576"/>
                  <a:chExt cx="174" cy="46"/>
                </a:xfrm>
              </p:grpSpPr>
              <p:sp>
                <p:nvSpPr>
                  <p:cNvPr id="149896" name="Oval 39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97" name="Line 39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49898" name="Rectangle 394"/>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899" name="Rectangle 395"/>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9900" name="Line 396"/>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9901" name="Text Box 397"/>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grpSp>
        <p:nvGrpSpPr>
          <p:cNvPr id="149902" name="Group 398"/>
          <p:cNvGrpSpPr>
            <a:grpSpLocks/>
          </p:cNvGrpSpPr>
          <p:nvPr/>
        </p:nvGrpSpPr>
        <p:grpSpPr bwMode="auto">
          <a:xfrm>
            <a:off x="3670300" y="4419600"/>
            <a:ext cx="1187450" cy="917575"/>
            <a:chOff x="2652" y="2784"/>
            <a:chExt cx="748" cy="578"/>
          </a:xfrm>
        </p:grpSpPr>
        <p:sp>
          <p:nvSpPr>
            <p:cNvPr id="149903" name="Line 399"/>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04" name="Line 400"/>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05" name="Line 401"/>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06" name="Line 402"/>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07" name="Line 403"/>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08" name="Line 404"/>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09" name="Line 405"/>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10" name="Line 406"/>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11" name="Arc 407"/>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12" name="Arc 408"/>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13" name="Oval 409"/>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14" name="Line 410"/>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15" name="Line 411"/>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16" name="Oval 412"/>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17" name="Line 413"/>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18" name="Line 414"/>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19" name="Line 415"/>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20" name="Line 416"/>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21" name="Line 417"/>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22" name="Line 418"/>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23" name="Line 419"/>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24" name="Line 420"/>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25" name="Line 421"/>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26" name="Line 422"/>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27" name="Oval 423"/>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28" name="Line 424"/>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29" name="Line 425"/>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30" name="Line 426"/>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31" name="Line 427"/>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32" name="Line 428"/>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33" name="Line 429"/>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34" name="Line 430"/>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35" name="Line 431"/>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36" name="Line 432"/>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37" name="Line 433"/>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38" name="Oval 434"/>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9939" name="Line 435"/>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 name="Slide Number Placeholder 5"/>
          <p:cNvSpPr>
            <a:spLocks noGrp="1"/>
          </p:cNvSpPr>
          <p:nvPr>
            <p:ph type="sldNum" sz="quarter" idx="12"/>
          </p:nvPr>
        </p:nvSpPr>
        <p:spPr/>
        <p:txBody>
          <a:bodyPr/>
          <a:lstStyle/>
          <a:p>
            <a:fld id="{8A6DAA80-E95F-3445-86F8-FA37DE4B042C}" type="slidenum">
              <a:rPr lang="en-US"/>
              <a:pPr/>
              <a:t>104</a:t>
            </a:fld>
            <a:endParaRPr lang="en-US"/>
          </a:p>
        </p:txBody>
      </p:sp>
      <p:sp>
        <p:nvSpPr>
          <p:cNvPr id="150530"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50531"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50532"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50533"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0534"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0535"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50536" name="AutoShape 8"/>
          <p:cNvSpPr>
            <a:spLocks noChangeArrowheads="1"/>
          </p:cNvSpPr>
          <p:nvPr/>
        </p:nvSpPr>
        <p:spPr bwMode="auto">
          <a:xfrm rot="14452590" flipH="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0545"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546" name="Group 18"/>
          <p:cNvGrpSpPr>
            <a:grpSpLocks/>
          </p:cNvGrpSpPr>
          <p:nvPr/>
        </p:nvGrpSpPr>
        <p:grpSpPr bwMode="auto">
          <a:xfrm>
            <a:off x="4010025" y="4187825"/>
            <a:ext cx="179388" cy="166688"/>
            <a:chOff x="3102" y="2638"/>
            <a:chExt cx="113" cy="105"/>
          </a:xfrm>
        </p:grpSpPr>
        <p:sp>
          <p:nvSpPr>
            <p:cNvPr id="150547"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548"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549"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550"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551"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0580"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0581" name="Rectangle 53"/>
          <p:cNvSpPr>
            <a:spLocks noChangeArrowheads="1"/>
          </p:cNvSpPr>
          <p:nvPr/>
        </p:nvSpPr>
        <p:spPr bwMode="auto">
          <a:xfrm>
            <a:off x="5140325" y="1230313"/>
            <a:ext cx="1193800"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0582" name="Group 54"/>
          <p:cNvGrpSpPr>
            <a:grpSpLocks/>
          </p:cNvGrpSpPr>
          <p:nvPr/>
        </p:nvGrpSpPr>
        <p:grpSpPr bwMode="auto">
          <a:xfrm>
            <a:off x="4970463" y="1246188"/>
            <a:ext cx="2268537" cy="739775"/>
            <a:chOff x="1776" y="634"/>
            <a:chExt cx="1824" cy="596"/>
          </a:xfrm>
        </p:grpSpPr>
        <p:sp>
          <p:nvSpPr>
            <p:cNvPr id="150583"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0584"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0585"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586"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587"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0588"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0589"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590"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591"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0592" name="Group 64"/>
          <p:cNvGrpSpPr>
            <a:grpSpLocks/>
          </p:cNvGrpSpPr>
          <p:nvPr/>
        </p:nvGrpSpPr>
        <p:grpSpPr bwMode="auto">
          <a:xfrm flipV="1">
            <a:off x="4443413" y="3049588"/>
            <a:ext cx="87312" cy="87312"/>
            <a:chOff x="1449" y="2352"/>
            <a:chExt cx="77" cy="77"/>
          </a:xfrm>
        </p:grpSpPr>
        <p:sp>
          <p:nvSpPr>
            <p:cNvPr id="150593"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594"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0595" name="Group 67"/>
          <p:cNvGrpSpPr>
            <a:grpSpLocks/>
          </p:cNvGrpSpPr>
          <p:nvPr/>
        </p:nvGrpSpPr>
        <p:grpSpPr bwMode="auto">
          <a:xfrm>
            <a:off x="3778250" y="3027363"/>
            <a:ext cx="217488" cy="109537"/>
            <a:chOff x="864" y="2592"/>
            <a:chExt cx="192" cy="96"/>
          </a:xfrm>
        </p:grpSpPr>
        <p:sp>
          <p:nvSpPr>
            <p:cNvPr id="150596"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597"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598"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599"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0600" name="Group 72"/>
          <p:cNvGrpSpPr>
            <a:grpSpLocks/>
          </p:cNvGrpSpPr>
          <p:nvPr/>
        </p:nvGrpSpPr>
        <p:grpSpPr bwMode="auto">
          <a:xfrm>
            <a:off x="5141913" y="3027363"/>
            <a:ext cx="217487" cy="109537"/>
            <a:chOff x="864" y="2592"/>
            <a:chExt cx="192" cy="96"/>
          </a:xfrm>
        </p:grpSpPr>
        <p:sp>
          <p:nvSpPr>
            <p:cNvPr id="150601"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602"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603"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604"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0605"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0606"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0607"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50608"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0609"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0610"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0611"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0612" name="Group 84"/>
          <p:cNvGrpSpPr>
            <a:grpSpLocks/>
          </p:cNvGrpSpPr>
          <p:nvPr/>
        </p:nvGrpSpPr>
        <p:grpSpPr bwMode="auto">
          <a:xfrm>
            <a:off x="8077200" y="838200"/>
            <a:ext cx="228600" cy="1574800"/>
            <a:chOff x="5088" y="624"/>
            <a:chExt cx="144" cy="992"/>
          </a:xfrm>
        </p:grpSpPr>
        <p:sp>
          <p:nvSpPr>
            <p:cNvPr id="150613"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614"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615"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616"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617"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618"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619"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620"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0621"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50622"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0623"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0624"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0626"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27"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0628"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0629"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50630"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0631"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632"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633"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0634"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635"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636"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50638"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50639"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grpSp>
        <p:nvGrpSpPr>
          <p:cNvPr id="150640" name="Group 112"/>
          <p:cNvGrpSpPr>
            <a:grpSpLocks/>
          </p:cNvGrpSpPr>
          <p:nvPr/>
        </p:nvGrpSpPr>
        <p:grpSpPr bwMode="auto">
          <a:xfrm flipH="1">
            <a:off x="546100" y="3962400"/>
            <a:ext cx="1854200" cy="1600200"/>
            <a:chOff x="980" y="374"/>
            <a:chExt cx="864" cy="746"/>
          </a:xfrm>
        </p:grpSpPr>
        <p:sp>
          <p:nvSpPr>
            <p:cNvPr id="150641" name="AutoShape 113"/>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42" name="AutoShape 114"/>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43" name="Rectangle 115"/>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44" name="Line 116"/>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45" name="Line 117"/>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46" name="Rectangle 118"/>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47" name="Rectangle 119"/>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48" name="Rectangle 120"/>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49" name="Rectangle 121"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50" name="Rectangle 122"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51" name="Rectangle 123"/>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52" name="Rectangle 124"/>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53" name="Oval 125"/>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54" name="Oval 126"/>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55" name="Oval 127"/>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56" name="Oval 128"/>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57" name="Oval 129"/>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58" name="Oval 130"/>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59" name="Oval 131"/>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60" name="Oval 132"/>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61" name="Oval 133"/>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62" name="Oval 134"/>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63" name="Oval 135"/>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64" name="Oval 136"/>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65" name="Rectangle 137"/>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50666" name="Group 138"/>
            <p:cNvGrpSpPr>
              <a:grpSpLocks/>
            </p:cNvGrpSpPr>
            <p:nvPr/>
          </p:nvGrpSpPr>
          <p:grpSpPr bwMode="auto">
            <a:xfrm>
              <a:off x="1434" y="750"/>
              <a:ext cx="46" cy="50"/>
              <a:chOff x="2496" y="2583"/>
              <a:chExt cx="197" cy="215"/>
            </a:xfrm>
          </p:grpSpPr>
          <p:sp>
            <p:nvSpPr>
              <p:cNvPr id="150667"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68"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69"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0670" name="Rectangle 142"/>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71" name="Line 143"/>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72" name="Line 144"/>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73" name="Line 145"/>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74" name="Line 146"/>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75" name="Line 147"/>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76" name="Line 148"/>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77" name="Line 149"/>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78" name="Line 150"/>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79" name="Line 151"/>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80" name="Line 152"/>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81" name="Line 153"/>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82" name="Line 154"/>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83" name="Line 155"/>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84" name="Rectangle 156"/>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85" name="Rectangle 157"/>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86" name="Rectangle 158"/>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87" name="Rectangle 159"/>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88" name="Rectangle 160"/>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89" name="Line 161"/>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90" name="Rectangle 162"/>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91" name="Line 163"/>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92" name="Line 164"/>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93" name="Rectangle 165"/>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94" name="Arc 166"/>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95" name="Rectangle 167"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96" name="Rectangle 168"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97" name="Oval 169"/>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98" name="Oval 170"/>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699" name="AutoShape 171"/>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00" name="Line 172"/>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01" name="Line 173"/>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02" name="Line 174"/>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03" name="Rectangle 175"/>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04" name="Line 176"/>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05" name="Rectangle 177"/>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06" name="Rectangle 178"/>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07" name="Rectangle 179"/>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708" name="Group 180"/>
            <p:cNvGrpSpPr>
              <a:grpSpLocks/>
            </p:cNvGrpSpPr>
            <p:nvPr/>
          </p:nvGrpSpPr>
          <p:grpSpPr bwMode="auto">
            <a:xfrm>
              <a:off x="1395" y="590"/>
              <a:ext cx="257" cy="39"/>
              <a:chOff x="1754" y="1727"/>
              <a:chExt cx="257" cy="39"/>
            </a:xfrm>
          </p:grpSpPr>
          <p:sp>
            <p:nvSpPr>
              <p:cNvPr id="150709" name="Oval 181"/>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10" name="Rectangle 182"/>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0711" name="Rectangle 183"/>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12" name="Rectangle 184"/>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13" name="Rectangle 185"/>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714" name="Group 186"/>
            <p:cNvGrpSpPr>
              <a:grpSpLocks/>
            </p:cNvGrpSpPr>
            <p:nvPr/>
          </p:nvGrpSpPr>
          <p:grpSpPr bwMode="auto">
            <a:xfrm rot="-10800000">
              <a:off x="1784" y="520"/>
              <a:ext cx="18" cy="101"/>
              <a:chOff x="7775" y="3651"/>
              <a:chExt cx="120" cy="437"/>
            </a:xfrm>
          </p:grpSpPr>
          <p:sp>
            <p:nvSpPr>
              <p:cNvPr id="150715" name="Rectangle 187"/>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16" name="Rectangle 188"/>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17" name="Rectangle 189"/>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0718" name="Rectangle 190"/>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19" name="Rectangle 191"/>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20" name="Rectangle 192"/>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721" name="Group 193"/>
            <p:cNvGrpSpPr>
              <a:grpSpLocks/>
            </p:cNvGrpSpPr>
            <p:nvPr/>
          </p:nvGrpSpPr>
          <p:grpSpPr bwMode="auto">
            <a:xfrm flipH="1">
              <a:off x="1784" y="447"/>
              <a:ext cx="18" cy="74"/>
              <a:chOff x="0" y="2"/>
              <a:chExt cx="19998" cy="19998"/>
            </a:xfrm>
          </p:grpSpPr>
          <p:sp>
            <p:nvSpPr>
              <p:cNvPr id="150722" name="Oval 194"/>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23" name="Oval 195"/>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24" name="Oval 196"/>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25" name="Oval 197"/>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26" name="Oval 198"/>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27" name="Oval 199"/>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28" name="Oval 200"/>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29" name="Oval 201"/>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30" name="Oval 202"/>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31" name="Oval 203"/>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32" name="Line 204"/>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33" name="Line 205"/>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34" name="Line 206"/>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35" name="Line 207"/>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36" name="Line 208"/>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37" name="Line 209"/>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38" name="Line 210"/>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39" name="Line 211"/>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40" name="Line 212"/>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41" name="Line 213"/>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0742" name="Line 214"/>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43" name="Line 215"/>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44" name="Line 216"/>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45" name="Line 217"/>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46" name="Line 218"/>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747" name="Group 219"/>
            <p:cNvGrpSpPr>
              <a:grpSpLocks/>
            </p:cNvGrpSpPr>
            <p:nvPr/>
          </p:nvGrpSpPr>
          <p:grpSpPr bwMode="auto">
            <a:xfrm rot="-5400000">
              <a:off x="1755" y="383"/>
              <a:ext cx="74" cy="56"/>
              <a:chOff x="8464" y="4182"/>
              <a:chExt cx="319" cy="244"/>
            </a:xfrm>
          </p:grpSpPr>
          <p:grpSp>
            <p:nvGrpSpPr>
              <p:cNvPr id="150748" name="Group 220"/>
              <p:cNvGrpSpPr>
                <a:grpSpLocks/>
              </p:cNvGrpSpPr>
              <p:nvPr/>
            </p:nvGrpSpPr>
            <p:grpSpPr bwMode="auto">
              <a:xfrm rot="5400000">
                <a:off x="8549" y="4177"/>
                <a:ext cx="94" cy="263"/>
                <a:chOff x="7627" y="4681"/>
                <a:chExt cx="141" cy="610"/>
              </a:xfrm>
            </p:grpSpPr>
            <p:sp>
              <p:nvSpPr>
                <p:cNvPr id="150749" name="Rectangle 221"/>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50" name="Line 222"/>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51" name="Line 223"/>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52" name="Line 224"/>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53" name="Line 225"/>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54" name="Line 226"/>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55" name="Line 227"/>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56" name="Line 228"/>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57" name="Line 229"/>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58" name="Line 230"/>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59" name="Line 231"/>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60" name="Line 232"/>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61" name="Line 233"/>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0762" name="Group 234"/>
              <p:cNvGrpSpPr>
                <a:grpSpLocks/>
              </p:cNvGrpSpPr>
              <p:nvPr/>
            </p:nvGrpSpPr>
            <p:grpSpPr bwMode="auto">
              <a:xfrm>
                <a:off x="8592" y="4214"/>
                <a:ext cx="67" cy="194"/>
                <a:chOff x="8592" y="4214"/>
                <a:chExt cx="67" cy="194"/>
              </a:xfrm>
            </p:grpSpPr>
            <p:grpSp>
              <p:nvGrpSpPr>
                <p:cNvPr id="150763" name="Group 235"/>
                <p:cNvGrpSpPr>
                  <a:grpSpLocks/>
                </p:cNvGrpSpPr>
                <p:nvPr/>
              </p:nvGrpSpPr>
              <p:grpSpPr bwMode="auto">
                <a:xfrm rot="5400000">
                  <a:off x="8536" y="4285"/>
                  <a:ext cx="192" cy="54"/>
                  <a:chOff x="8318" y="1970"/>
                  <a:chExt cx="372" cy="122"/>
                </a:xfrm>
              </p:grpSpPr>
              <p:grpSp>
                <p:nvGrpSpPr>
                  <p:cNvPr id="150764" name="Group 236"/>
                  <p:cNvGrpSpPr>
                    <a:grpSpLocks/>
                  </p:cNvGrpSpPr>
                  <p:nvPr/>
                </p:nvGrpSpPr>
                <p:grpSpPr bwMode="auto">
                  <a:xfrm>
                    <a:off x="8318" y="1971"/>
                    <a:ext cx="116" cy="121"/>
                    <a:chOff x="7589" y="1881"/>
                    <a:chExt cx="116" cy="121"/>
                  </a:xfrm>
                </p:grpSpPr>
                <p:sp>
                  <p:nvSpPr>
                    <p:cNvPr id="150765" name="Arc 23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66" name="Arc 23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67" name="Line 23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0768" name="Group 240"/>
                  <p:cNvGrpSpPr>
                    <a:grpSpLocks/>
                  </p:cNvGrpSpPr>
                  <p:nvPr/>
                </p:nvGrpSpPr>
                <p:grpSpPr bwMode="auto">
                  <a:xfrm flipH="1">
                    <a:off x="8574" y="1970"/>
                    <a:ext cx="116" cy="121"/>
                    <a:chOff x="7589" y="1881"/>
                    <a:chExt cx="116" cy="121"/>
                  </a:xfrm>
                </p:grpSpPr>
                <p:sp>
                  <p:nvSpPr>
                    <p:cNvPr id="150769" name="Arc 24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70" name="Arc 24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71" name="Line 24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0772" name="Line 244"/>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73" name="Line 245"/>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74" name="Line 246"/>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75" name="Line 247"/>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0776" name="Rectangle 248"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0777" name="Rectangle 249"/>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78" name="Line 250"/>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79" name="Line 251"/>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80" name="Line 252"/>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781" name="Group 253"/>
            <p:cNvGrpSpPr>
              <a:grpSpLocks/>
            </p:cNvGrpSpPr>
            <p:nvPr/>
          </p:nvGrpSpPr>
          <p:grpSpPr bwMode="auto">
            <a:xfrm>
              <a:off x="1716" y="722"/>
              <a:ext cx="32" cy="178"/>
              <a:chOff x="10619" y="13229"/>
              <a:chExt cx="80" cy="445"/>
            </a:xfrm>
          </p:grpSpPr>
          <p:sp>
            <p:nvSpPr>
              <p:cNvPr id="150782" name="Line 254"/>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83" name="Line 255"/>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84" name="Line 256"/>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0785" name="Group 257"/>
            <p:cNvGrpSpPr>
              <a:grpSpLocks/>
            </p:cNvGrpSpPr>
            <p:nvPr/>
          </p:nvGrpSpPr>
          <p:grpSpPr bwMode="auto">
            <a:xfrm>
              <a:off x="1339" y="892"/>
              <a:ext cx="218" cy="49"/>
              <a:chOff x="1133" y="1820"/>
              <a:chExt cx="218" cy="49"/>
            </a:xfrm>
          </p:grpSpPr>
          <p:grpSp>
            <p:nvGrpSpPr>
              <p:cNvPr id="150786" name="Group 258"/>
              <p:cNvGrpSpPr>
                <a:grpSpLocks/>
              </p:cNvGrpSpPr>
              <p:nvPr/>
            </p:nvGrpSpPr>
            <p:grpSpPr bwMode="auto">
              <a:xfrm>
                <a:off x="1166" y="1820"/>
                <a:ext cx="185" cy="49"/>
                <a:chOff x="2357" y="3199"/>
                <a:chExt cx="801" cy="215"/>
              </a:xfrm>
            </p:grpSpPr>
            <p:sp>
              <p:nvSpPr>
                <p:cNvPr id="150787" name="Arc 259"/>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88" name="Arc 260"/>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89" name="Rectangle 261"/>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0790" name="Oval 262"/>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91" name="Line 263"/>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0792" name="Group 264"/>
            <p:cNvGrpSpPr>
              <a:grpSpLocks/>
            </p:cNvGrpSpPr>
            <p:nvPr/>
          </p:nvGrpSpPr>
          <p:grpSpPr bwMode="auto">
            <a:xfrm>
              <a:off x="1388" y="687"/>
              <a:ext cx="218" cy="50"/>
              <a:chOff x="1099" y="1617"/>
              <a:chExt cx="218" cy="50"/>
            </a:xfrm>
          </p:grpSpPr>
          <p:sp>
            <p:nvSpPr>
              <p:cNvPr id="150793" name="Arc 265"/>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94" name="Line 266"/>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95" name="Oval 267"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96" name="Arc 268"/>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97" name="Rectangle 269"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50798" name="Rectangle 270"/>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799" name="Rectangle 271"/>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0800" name="Line 272"/>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801" name="Group 273"/>
            <p:cNvGrpSpPr>
              <a:grpSpLocks/>
            </p:cNvGrpSpPr>
            <p:nvPr/>
          </p:nvGrpSpPr>
          <p:grpSpPr bwMode="auto">
            <a:xfrm rot="664405">
              <a:off x="1224" y="574"/>
              <a:ext cx="255" cy="464"/>
              <a:chOff x="3963" y="542"/>
              <a:chExt cx="255" cy="464"/>
            </a:xfrm>
          </p:grpSpPr>
          <p:grpSp>
            <p:nvGrpSpPr>
              <p:cNvPr id="150802" name="Group 274"/>
              <p:cNvGrpSpPr>
                <a:grpSpLocks/>
              </p:cNvGrpSpPr>
              <p:nvPr/>
            </p:nvGrpSpPr>
            <p:grpSpPr bwMode="auto">
              <a:xfrm rot="-510155">
                <a:off x="3963" y="542"/>
                <a:ext cx="255" cy="464"/>
                <a:chOff x="3190" y="1766"/>
                <a:chExt cx="255" cy="464"/>
              </a:xfrm>
            </p:grpSpPr>
            <p:grpSp>
              <p:nvGrpSpPr>
                <p:cNvPr id="150803" name="Group 275"/>
                <p:cNvGrpSpPr>
                  <a:grpSpLocks/>
                </p:cNvGrpSpPr>
                <p:nvPr/>
              </p:nvGrpSpPr>
              <p:grpSpPr bwMode="auto">
                <a:xfrm>
                  <a:off x="3190" y="1834"/>
                  <a:ext cx="255" cy="317"/>
                  <a:chOff x="9447" y="13041"/>
                  <a:chExt cx="638" cy="792"/>
                </a:xfrm>
              </p:grpSpPr>
              <p:sp>
                <p:nvSpPr>
                  <p:cNvPr id="150804" name="AutoShape 276"/>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05" name="Line 277"/>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06" name="Line 278"/>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07" name="Line 279"/>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0808" name="Line 280"/>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09" name="Line 281"/>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810" name="Group 282"/>
                <p:cNvGrpSpPr>
                  <a:grpSpLocks/>
                </p:cNvGrpSpPr>
                <p:nvPr/>
              </p:nvGrpSpPr>
              <p:grpSpPr bwMode="auto">
                <a:xfrm>
                  <a:off x="3265" y="2138"/>
                  <a:ext cx="17" cy="92"/>
                  <a:chOff x="9636" y="13799"/>
                  <a:chExt cx="42" cy="231"/>
                </a:xfrm>
              </p:grpSpPr>
              <p:sp>
                <p:nvSpPr>
                  <p:cNvPr id="150811" name="Rectangle 283"/>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12" name="Line 284"/>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0813" name="Rectangle 285"/>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14" name="Line 286"/>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0815" name="Group 287"/>
              <p:cNvGrpSpPr>
                <a:grpSpLocks/>
              </p:cNvGrpSpPr>
              <p:nvPr/>
            </p:nvGrpSpPr>
            <p:grpSpPr bwMode="auto">
              <a:xfrm rot="-607974">
                <a:off x="4078" y="818"/>
                <a:ext cx="73" cy="112"/>
                <a:chOff x="1112" y="1780"/>
                <a:chExt cx="73" cy="112"/>
              </a:xfrm>
            </p:grpSpPr>
            <p:sp>
              <p:nvSpPr>
                <p:cNvPr id="150816" name="Line 288"/>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817" name="Group 289"/>
                <p:cNvGrpSpPr>
                  <a:grpSpLocks/>
                </p:cNvGrpSpPr>
                <p:nvPr/>
              </p:nvGrpSpPr>
              <p:grpSpPr bwMode="auto">
                <a:xfrm rot="1486509" flipV="1">
                  <a:off x="1112" y="1868"/>
                  <a:ext cx="30" cy="24"/>
                  <a:chOff x="2354" y="2127"/>
                  <a:chExt cx="130" cy="105"/>
                </a:xfrm>
              </p:grpSpPr>
              <p:sp>
                <p:nvSpPr>
                  <p:cNvPr id="150818" name="Line 29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19" name="Line 29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20" name="Line 29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21" name="Line 29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22" name="Line 29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0823" name="Group 295"/>
                <p:cNvGrpSpPr>
                  <a:grpSpLocks/>
                </p:cNvGrpSpPr>
                <p:nvPr/>
              </p:nvGrpSpPr>
              <p:grpSpPr bwMode="auto">
                <a:xfrm>
                  <a:off x="1129" y="1789"/>
                  <a:ext cx="30" cy="24"/>
                  <a:chOff x="2354" y="2127"/>
                  <a:chExt cx="130" cy="105"/>
                </a:xfrm>
              </p:grpSpPr>
              <p:sp>
                <p:nvSpPr>
                  <p:cNvPr id="150824" name="Line 29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25" name="Line 29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26" name="Line 29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27" name="Line 29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28" name="Line 30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0829" name="Group 301"/>
                <p:cNvGrpSpPr>
                  <a:grpSpLocks/>
                </p:cNvGrpSpPr>
                <p:nvPr/>
              </p:nvGrpSpPr>
              <p:grpSpPr bwMode="auto">
                <a:xfrm>
                  <a:off x="1158" y="1792"/>
                  <a:ext cx="22" cy="15"/>
                  <a:chOff x="1363" y="3384"/>
                  <a:chExt cx="95" cy="62"/>
                </a:xfrm>
              </p:grpSpPr>
              <p:sp>
                <p:nvSpPr>
                  <p:cNvPr id="150830" name="Line 302"/>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31" name="Arc 303"/>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0832" name="Line 304"/>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33" name="Rectangle 305"/>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834" name="Group 306"/>
                <p:cNvGrpSpPr>
                  <a:grpSpLocks/>
                </p:cNvGrpSpPr>
                <p:nvPr/>
              </p:nvGrpSpPr>
              <p:grpSpPr bwMode="auto">
                <a:xfrm>
                  <a:off x="1117" y="1810"/>
                  <a:ext cx="53" cy="62"/>
                  <a:chOff x="2144" y="3155"/>
                  <a:chExt cx="231" cy="271"/>
                </a:xfrm>
              </p:grpSpPr>
              <p:sp>
                <p:nvSpPr>
                  <p:cNvPr id="150835" name="Line 307"/>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36" name="Line 308"/>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37" name="Line 309"/>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38" name="Line 310"/>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39" name="Line 311"/>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40" name="Line 312"/>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41" name="Line 313"/>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42" name="Arc 314"/>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43" name="Arc 315"/>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0844" name="Line 316"/>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45" name="Line 317"/>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46" name="Line 318"/>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47" name="Line 319"/>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48" name="Line 320"/>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49" name="Line 321"/>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50" name="Line 322"/>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51" name="Line 323"/>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52" name="Line 324"/>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0853" name="Group 325"/>
              <p:cNvGrpSpPr>
                <a:grpSpLocks/>
              </p:cNvGrpSpPr>
              <p:nvPr/>
            </p:nvGrpSpPr>
            <p:grpSpPr bwMode="auto">
              <a:xfrm rot="-490883">
                <a:off x="4081" y="625"/>
                <a:ext cx="63" cy="119"/>
                <a:chOff x="1073" y="1585"/>
                <a:chExt cx="63" cy="119"/>
              </a:xfrm>
            </p:grpSpPr>
            <p:sp>
              <p:nvSpPr>
                <p:cNvPr id="150854" name="Line 326"/>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55" name="Line 327"/>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856" name="Group 328"/>
                <p:cNvGrpSpPr>
                  <a:grpSpLocks/>
                </p:cNvGrpSpPr>
                <p:nvPr/>
              </p:nvGrpSpPr>
              <p:grpSpPr bwMode="auto">
                <a:xfrm>
                  <a:off x="1107" y="1673"/>
                  <a:ext cx="24" cy="19"/>
                  <a:chOff x="1391" y="3202"/>
                  <a:chExt cx="105" cy="79"/>
                </a:xfrm>
              </p:grpSpPr>
              <p:sp>
                <p:nvSpPr>
                  <p:cNvPr id="150857" name="Line 329"/>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58" name="Arc 330"/>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0859" name="Line 331"/>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60" name="Line 332"/>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61" name="Line 333"/>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62" name="Line 334"/>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63" name="Line 335"/>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64" name="Line 336"/>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65" name="Line 337"/>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66" name="Line 338"/>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67" name="Line 339"/>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68" name="Line 340"/>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869" name="Group 341"/>
                <p:cNvGrpSpPr>
                  <a:grpSpLocks/>
                </p:cNvGrpSpPr>
                <p:nvPr/>
              </p:nvGrpSpPr>
              <p:grpSpPr bwMode="auto">
                <a:xfrm>
                  <a:off x="1083" y="1606"/>
                  <a:ext cx="53" cy="62"/>
                  <a:chOff x="1083" y="1606"/>
                  <a:chExt cx="53" cy="62"/>
                </a:xfrm>
              </p:grpSpPr>
              <p:sp>
                <p:nvSpPr>
                  <p:cNvPr id="150870" name="Line 342"/>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71" name="Line 343"/>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72" name="Line 344"/>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73" name="Line 345"/>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74" name="Line 346"/>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75" name="Line 347"/>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76" name="Line 348"/>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77" name="Arc 349"/>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78" name="Arc 350"/>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0879" name="Group 351"/>
                <p:cNvGrpSpPr>
                  <a:grpSpLocks/>
                </p:cNvGrpSpPr>
                <p:nvPr/>
              </p:nvGrpSpPr>
              <p:grpSpPr bwMode="auto">
                <a:xfrm>
                  <a:off x="1095" y="1585"/>
                  <a:ext cx="30" cy="24"/>
                  <a:chOff x="2354" y="2127"/>
                  <a:chExt cx="130" cy="105"/>
                </a:xfrm>
              </p:grpSpPr>
              <p:sp>
                <p:nvSpPr>
                  <p:cNvPr id="150880" name="Line 35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81" name="Line 35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82" name="Line 35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83" name="Line 35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84" name="Line 35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0885" name="Rectangle 357"/>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886" name="Group 358"/>
                <p:cNvGrpSpPr>
                  <a:grpSpLocks/>
                </p:cNvGrpSpPr>
                <p:nvPr/>
              </p:nvGrpSpPr>
              <p:grpSpPr bwMode="auto">
                <a:xfrm rot="1486509" flipV="1">
                  <a:off x="1077" y="1664"/>
                  <a:ext cx="30" cy="24"/>
                  <a:chOff x="2354" y="2127"/>
                  <a:chExt cx="130" cy="105"/>
                </a:xfrm>
              </p:grpSpPr>
              <p:sp>
                <p:nvSpPr>
                  <p:cNvPr id="150887" name="Line 35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88" name="Line 36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89" name="Line 36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90" name="Line 36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91" name="Line 36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50892" name="Group 364"/>
            <p:cNvGrpSpPr>
              <a:grpSpLocks/>
            </p:cNvGrpSpPr>
            <p:nvPr/>
          </p:nvGrpSpPr>
          <p:grpSpPr bwMode="auto">
            <a:xfrm>
              <a:off x="1284" y="1001"/>
              <a:ext cx="193" cy="58"/>
              <a:chOff x="1666" y="2138"/>
              <a:chExt cx="161" cy="58"/>
            </a:xfrm>
          </p:grpSpPr>
          <p:sp>
            <p:nvSpPr>
              <p:cNvPr id="150893" name="Line 365"/>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94" name="Oval 366"/>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895" name="Group 367"/>
              <p:cNvGrpSpPr>
                <a:grpSpLocks/>
              </p:cNvGrpSpPr>
              <p:nvPr/>
            </p:nvGrpSpPr>
            <p:grpSpPr bwMode="auto">
              <a:xfrm rot="16200000" flipV="1">
                <a:off x="1750" y="2107"/>
                <a:ext cx="45" cy="109"/>
                <a:chOff x="1269" y="1167"/>
                <a:chExt cx="195" cy="455"/>
              </a:xfrm>
            </p:grpSpPr>
            <p:sp>
              <p:nvSpPr>
                <p:cNvPr id="150896" name="Oval 368"/>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97" name="Oval 369"/>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98" name="Oval 370"/>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899" name="Oval 371"/>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00" name="Oval 372"/>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01" name="Oval 373"/>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02" name="Oval 374"/>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03" name="Oval 375"/>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04" name="Oval 376"/>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05" name="Oval 377"/>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06" name="Line 378"/>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07" name="Line 379"/>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08" name="Line 380"/>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09" name="Line 381"/>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10" name="Line 382"/>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11" name="Line 383"/>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12" name="Line 384"/>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13" name="Line 385"/>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14" name="Line 386"/>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15" name="Line 387"/>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0916" name="Group 388"/>
                <p:cNvGrpSpPr>
                  <a:grpSpLocks/>
                </p:cNvGrpSpPr>
                <p:nvPr/>
              </p:nvGrpSpPr>
              <p:grpSpPr bwMode="auto">
                <a:xfrm>
                  <a:off x="1269" y="1576"/>
                  <a:ext cx="174" cy="46"/>
                  <a:chOff x="1269" y="1576"/>
                  <a:chExt cx="174" cy="46"/>
                </a:xfrm>
              </p:grpSpPr>
              <p:sp>
                <p:nvSpPr>
                  <p:cNvPr id="150917" name="Oval 38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18" name="Line 39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50919" name="Group 391"/>
                <p:cNvGrpSpPr>
                  <a:grpSpLocks/>
                </p:cNvGrpSpPr>
                <p:nvPr/>
              </p:nvGrpSpPr>
              <p:grpSpPr bwMode="auto">
                <a:xfrm rot="-10800000">
                  <a:off x="1290" y="1169"/>
                  <a:ext cx="174" cy="46"/>
                  <a:chOff x="1269" y="1576"/>
                  <a:chExt cx="174" cy="46"/>
                </a:xfrm>
              </p:grpSpPr>
              <p:sp>
                <p:nvSpPr>
                  <p:cNvPr id="150920" name="Oval 39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21" name="Line 39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50922" name="Rectangle 394"/>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23" name="Rectangle 395"/>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0924" name="Line 396"/>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0925" name="Text Box 397"/>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grpSp>
        <p:nvGrpSpPr>
          <p:cNvPr id="150926" name="Group 398"/>
          <p:cNvGrpSpPr>
            <a:grpSpLocks/>
          </p:cNvGrpSpPr>
          <p:nvPr/>
        </p:nvGrpSpPr>
        <p:grpSpPr bwMode="auto">
          <a:xfrm>
            <a:off x="3670300" y="4419600"/>
            <a:ext cx="1187450" cy="917575"/>
            <a:chOff x="2652" y="2784"/>
            <a:chExt cx="748" cy="578"/>
          </a:xfrm>
        </p:grpSpPr>
        <p:sp>
          <p:nvSpPr>
            <p:cNvPr id="150927" name="Line 399"/>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28" name="Line 400"/>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29" name="Line 401"/>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30" name="Line 402"/>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31" name="Line 403"/>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32" name="Line 404"/>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33" name="Line 405"/>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34" name="Line 406"/>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35" name="Arc 407"/>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36" name="Arc 408"/>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37" name="Oval 409"/>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38" name="Line 410"/>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39" name="Line 411"/>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40" name="Oval 412"/>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41" name="Line 413"/>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42" name="Line 414"/>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43" name="Line 415"/>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44" name="Line 416"/>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45" name="Line 417"/>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46" name="Line 418"/>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47" name="Line 419"/>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48" name="Line 420"/>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49" name="Line 421"/>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50" name="Line 422"/>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51" name="Oval 423"/>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52" name="Line 424"/>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53" name="Line 425"/>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54" name="Line 426"/>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55" name="Line 427"/>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56" name="Line 428"/>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57" name="Line 429"/>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58" name="Line 430"/>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59" name="Line 431"/>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60" name="Line 432"/>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61" name="Line 433"/>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62" name="Oval 434"/>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0963" name="Line 435"/>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 name="Slide Number Placeholder 5"/>
          <p:cNvSpPr>
            <a:spLocks noGrp="1"/>
          </p:cNvSpPr>
          <p:nvPr>
            <p:ph type="sldNum" sz="quarter" idx="12"/>
          </p:nvPr>
        </p:nvSpPr>
        <p:spPr/>
        <p:txBody>
          <a:bodyPr/>
          <a:lstStyle/>
          <a:p>
            <a:fld id="{70F56B0F-8804-4A4E-AE6E-59D3F8803629}" type="slidenum">
              <a:rPr lang="en-US"/>
              <a:pPr/>
              <a:t>105</a:t>
            </a:fld>
            <a:endParaRPr lang="en-US"/>
          </a:p>
        </p:txBody>
      </p:sp>
      <p:sp>
        <p:nvSpPr>
          <p:cNvPr id="151554"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51555"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51556"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51557"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1558"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1559"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51560" name="AutoShape 8"/>
          <p:cNvSpPr>
            <a:spLocks noChangeArrowheads="1"/>
          </p:cNvSpPr>
          <p:nvPr/>
        </p:nvSpPr>
        <p:spPr bwMode="auto">
          <a:xfrm rot="14452590" flipH="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1569"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570" name="Group 18"/>
          <p:cNvGrpSpPr>
            <a:grpSpLocks/>
          </p:cNvGrpSpPr>
          <p:nvPr/>
        </p:nvGrpSpPr>
        <p:grpSpPr bwMode="auto">
          <a:xfrm>
            <a:off x="4010025" y="4187825"/>
            <a:ext cx="179388" cy="166688"/>
            <a:chOff x="3102" y="2638"/>
            <a:chExt cx="113" cy="105"/>
          </a:xfrm>
        </p:grpSpPr>
        <p:sp>
          <p:nvSpPr>
            <p:cNvPr id="151571"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572"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573"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574"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575"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1604"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1605" name="Rectangle 53"/>
          <p:cNvSpPr>
            <a:spLocks noChangeArrowheads="1"/>
          </p:cNvSpPr>
          <p:nvPr/>
        </p:nvSpPr>
        <p:spPr bwMode="auto">
          <a:xfrm>
            <a:off x="5140325" y="1230313"/>
            <a:ext cx="1193800"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1606" name="Group 54"/>
          <p:cNvGrpSpPr>
            <a:grpSpLocks/>
          </p:cNvGrpSpPr>
          <p:nvPr/>
        </p:nvGrpSpPr>
        <p:grpSpPr bwMode="auto">
          <a:xfrm>
            <a:off x="5122863" y="1246188"/>
            <a:ext cx="2268537" cy="739775"/>
            <a:chOff x="1776" y="634"/>
            <a:chExt cx="1824" cy="596"/>
          </a:xfrm>
        </p:grpSpPr>
        <p:sp>
          <p:nvSpPr>
            <p:cNvPr id="151607"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1608"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1609"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10"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11"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1612"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1613"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14"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15"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1616" name="Group 64"/>
          <p:cNvGrpSpPr>
            <a:grpSpLocks/>
          </p:cNvGrpSpPr>
          <p:nvPr/>
        </p:nvGrpSpPr>
        <p:grpSpPr bwMode="auto">
          <a:xfrm flipV="1">
            <a:off x="4443413" y="3049588"/>
            <a:ext cx="87312" cy="87312"/>
            <a:chOff x="1449" y="2352"/>
            <a:chExt cx="77" cy="77"/>
          </a:xfrm>
        </p:grpSpPr>
        <p:sp>
          <p:nvSpPr>
            <p:cNvPr id="151617"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18"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1619" name="Group 67"/>
          <p:cNvGrpSpPr>
            <a:grpSpLocks/>
          </p:cNvGrpSpPr>
          <p:nvPr/>
        </p:nvGrpSpPr>
        <p:grpSpPr bwMode="auto">
          <a:xfrm>
            <a:off x="3778250" y="3027363"/>
            <a:ext cx="217488" cy="109537"/>
            <a:chOff x="864" y="2592"/>
            <a:chExt cx="192" cy="96"/>
          </a:xfrm>
        </p:grpSpPr>
        <p:sp>
          <p:nvSpPr>
            <p:cNvPr id="151620"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21"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22"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23"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1624" name="Group 72"/>
          <p:cNvGrpSpPr>
            <a:grpSpLocks/>
          </p:cNvGrpSpPr>
          <p:nvPr/>
        </p:nvGrpSpPr>
        <p:grpSpPr bwMode="auto">
          <a:xfrm>
            <a:off x="5141913" y="3027363"/>
            <a:ext cx="217487" cy="109537"/>
            <a:chOff x="864" y="2592"/>
            <a:chExt cx="192" cy="96"/>
          </a:xfrm>
        </p:grpSpPr>
        <p:sp>
          <p:nvSpPr>
            <p:cNvPr id="151625"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26"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27"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28"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1629"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1630"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1631"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51632"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1633"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1634"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1635"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1636" name="Group 84"/>
          <p:cNvGrpSpPr>
            <a:grpSpLocks/>
          </p:cNvGrpSpPr>
          <p:nvPr/>
        </p:nvGrpSpPr>
        <p:grpSpPr bwMode="auto">
          <a:xfrm>
            <a:off x="8077200" y="838200"/>
            <a:ext cx="228600" cy="1574800"/>
            <a:chOff x="5088" y="624"/>
            <a:chExt cx="144" cy="992"/>
          </a:xfrm>
        </p:grpSpPr>
        <p:sp>
          <p:nvSpPr>
            <p:cNvPr id="151637"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38"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39"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40"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41"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42"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43"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44"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1645"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51646"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1647"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1648"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1650"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51"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1652"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1653"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51654"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1655"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56"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57"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1658"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59"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660"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51662"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51663"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grpSp>
        <p:nvGrpSpPr>
          <p:cNvPr id="151664" name="Group 112"/>
          <p:cNvGrpSpPr>
            <a:grpSpLocks/>
          </p:cNvGrpSpPr>
          <p:nvPr/>
        </p:nvGrpSpPr>
        <p:grpSpPr bwMode="auto">
          <a:xfrm flipH="1">
            <a:off x="546100" y="3962400"/>
            <a:ext cx="1854200" cy="1600200"/>
            <a:chOff x="980" y="374"/>
            <a:chExt cx="864" cy="746"/>
          </a:xfrm>
        </p:grpSpPr>
        <p:sp>
          <p:nvSpPr>
            <p:cNvPr id="151665" name="AutoShape 113"/>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66" name="AutoShape 114"/>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67" name="Rectangle 115"/>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68" name="Line 116"/>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69" name="Line 117"/>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70" name="Rectangle 118"/>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71" name="Rectangle 119"/>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72" name="Rectangle 120"/>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73" name="Rectangle 121"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74" name="Rectangle 122"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75" name="Rectangle 123"/>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76" name="Rectangle 124"/>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77" name="Oval 125"/>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78" name="Oval 126"/>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79" name="Oval 127"/>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80" name="Oval 128"/>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81" name="Oval 129"/>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82" name="Oval 130"/>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83" name="Oval 131"/>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84" name="Oval 132"/>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85" name="Oval 133"/>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86" name="Oval 134"/>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87" name="Oval 135"/>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88" name="Oval 136"/>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89" name="Rectangle 137"/>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51690" name="Group 138"/>
            <p:cNvGrpSpPr>
              <a:grpSpLocks/>
            </p:cNvGrpSpPr>
            <p:nvPr/>
          </p:nvGrpSpPr>
          <p:grpSpPr bwMode="auto">
            <a:xfrm>
              <a:off x="1434" y="750"/>
              <a:ext cx="46" cy="50"/>
              <a:chOff x="2496" y="2583"/>
              <a:chExt cx="197" cy="215"/>
            </a:xfrm>
          </p:grpSpPr>
          <p:sp>
            <p:nvSpPr>
              <p:cNvPr id="151691"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92"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93"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1694" name="Rectangle 142"/>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95" name="Line 143"/>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96" name="Line 144"/>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97" name="Line 145"/>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98" name="Line 146"/>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699" name="Line 147"/>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00" name="Line 148"/>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01" name="Line 149"/>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02" name="Line 150"/>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03" name="Line 151"/>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04" name="Line 152"/>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05" name="Line 153"/>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06" name="Line 154"/>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07" name="Line 155"/>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08" name="Rectangle 156"/>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09" name="Rectangle 157"/>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10" name="Rectangle 158"/>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11" name="Rectangle 159"/>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12" name="Rectangle 160"/>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13" name="Line 161"/>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14" name="Rectangle 162"/>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15" name="Line 163"/>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16" name="Line 164"/>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17" name="Rectangle 165"/>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18" name="Arc 166"/>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19" name="Rectangle 167"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20" name="Rectangle 168"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21" name="Oval 169"/>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22" name="Oval 170"/>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23" name="AutoShape 171"/>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24" name="Line 172"/>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25" name="Line 173"/>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26" name="Line 174"/>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27" name="Rectangle 175"/>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28" name="Line 176"/>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29" name="Rectangle 177"/>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30" name="Rectangle 178"/>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31" name="Rectangle 179"/>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732" name="Group 180"/>
            <p:cNvGrpSpPr>
              <a:grpSpLocks/>
            </p:cNvGrpSpPr>
            <p:nvPr/>
          </p:nvGrpSpPr>
          <p:grpSpPr bwMode="auto">
            <a:xfrm>
              <a:off x="1395" y="590"/>
              <a:ext cx="257" cy="39"/>
              <a:chOff x="1754" y="1727"/>
              <a:chExt cx="257" cy="39"/>
            </a:xfrm>
          </p:grpSpPr>
          <p:sp>
            <p:nvSpPr>
              <p:cNvPr id="151733" name="Oval 181"/>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34" name="Rectangle 182"/>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1735" name="Rectangle 183"/>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36" name="Rectangle 184"/>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37" name="Rectangle 185"/>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738" name="Group 186"/>
            <p:cNvGrpSpPr>
              <a:grpSpLocks/>
            </p:cNvGrpSpPr>
            <p:nvPr/>
          </p:nvGrpSpPr>
          <p:grpSpPr bwMode="auto">
            <a:xfrm rot="-10800000">
              <a:off x="1784" y="520"/>
              <a:ext cx="18" cy="101"/>
              <a:chOff x="7775" y="3651"/>
              <a:chExt cx="120" cy="437"/>
            </a:xfrm>
          </p:grpSpPr>
          <p:sp>
            <p:nvSpPr>
              <p:cNvPr id="151739" name="Rectangle 187"/>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40" name="Rectangle 188"/>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41" name="Rectangle 189"/>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1742" name="Rectangle 190"/>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43" name="Rectangle 191"/>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44" name="Rectangle 192"/>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745" name="Group 193"/>
            <p:cNvGrpSpPr>
              <a:grpSpLocks/>
            </p:cNvGrpSpPr>
            <p:nvPr/>
          </p:nvGrpSpPr>
          <p:grpSpPr bwMode="auto">
            <a:xfrm flipH="1">
              <a:off x="1784" y="447"/>
              <a:ext cx="18" cy="74"/>
              <a:chOff x="0" y="2"/>
              <a:chExt cx="19998" cy="19998"/>
            </a:xfrm>
          </p:grpSpPr>
          <p:sp>
            <p:nvSpPr>
              <p:cNvPr id="151746" name="Oval 194"/>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47" name="Oval 195"/>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48" name="Oval 196"/>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49" name="Oval 197"/>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50" name="Oval 198"/>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51" name="Oval 199"/>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52" name="Oval 200"/>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53" name="Oval 201"/>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54" name="Oval 202"/>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55" name="Oval 203"/>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56" name="Line 204"/>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57" name="Line 205"/>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58" name="Line 206"/>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59" name="Line 207"/>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60" name="Line 208"/>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61" name="Line 209"/>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62" name="Line 210"/>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63" name="Line 211"/>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64" name="Line 212"/>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65" name="Line 213"/>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1766" name="Line 214"/>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67" name="Line 215"/>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68" name="Line 216"/>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69" name="Line 217"/>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70" name="Line 218"/>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771" name="Group 219"/>
            <p:cNvGrpSpPr>
              <a:grpSpLocks/>
            </p:cNvGrpSpPr>
            <p:nvPr/>
          </p:nvGrpSpPr>
          <p:grpSpPr bwMode="auto">
            <a:xfrm rot="-5400000">
              <a:off x="1755" y="383"/>
              <a:ext cx="74" cy="56"/>
              <a:chOff x="8464" y="4182"/>
              <a:chExt cx="319" cy="244"/>
            </a:xfrm>
          </p:grpSpPr>
          <p:grpSp>
            <p:nvGrpSpPr>
              <p:cNvPr id="151772" name="Group 220"/>
              <p:cNvGrpSpPr>
                <a:grpSpLocks/>
              </p:cNvGrpSpPr>
              <p:nvPr/>
            </p:nvGrpSpPr>
            <p:grpSpPr bwMode="auto">
              <a:xfrm rot="5400000">
                <a:off x="8549" y="4177"/>
                <a:ext cx="94" cy="263"/>
                <a:chOff x="7627" y="4681"/>
                <a:chExt cx="141" cy="610"/>
              </a:xfrm>
            </p:grpSpPr>
            <p:sp>
              <p:nvSpPr>
                <p:cNvPr id="151773" name="Rectangle 221"/>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74" name="Line 222"/>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75" name="Line 223"/>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76" name="Line 224"/>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77" name="Line 225"/>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78" name="Line 226"/>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79" name="Line 227"/>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80" name="Line 228"/>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81" name="Line 229"/>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82" name="Line 230"/>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83" name="Line 231"/>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84" name="Line 232"/>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85" name="Line 233"/>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1786" name="Group 234"/>
              <p:cNvGrpSpPr>
                <a:grpSpLocks/>
              </p:cNvGrpSpPr>
              <p:nvPr/>
            </p:nvGrpSpPr>
            <p:grpSpPr bwMode="auto">
              <a:xfrm>
                <a:off x="8592" y="4214"/>
                <a:ext cx="67" cy="194"/>
                <a:chOff x="8592" y="4214"/>
                <a:chExt cx="67" cy="194"/>
              </a:xfrm>
            </p:grpSpPr>
            <p:grpSp>
              <p:nvGrpSpPr>
                <p:cNvPr id="151787" name="Group 235"/>
                <p:cNvGrpSpPr>
                  <a:grpSpLocks/>
                </p:cNvGrpSpPr>
                <p:nvPr/>
              </p:nvGrpSpPr>
              <p:grpSpPr bwMode="auto">
                <a:xfrm rot="5400000">
                  <a:off x="8536" y="4285"/>
                  <a:ext cx="192" cy="54"/>
                  <a:chOff x="8318" y="1970"/>
                  <a:chExt cx="372" cy="122"/>
                </a:xfrm>
              </p:grpSpPr>
              <p:grpSp>
                <p:nvGrpSpPr>
                  <p:cNvPr id="151788" name="Group 236"/>
                  <p:cNvGrpSpPr>
                    <a:grpSpLocks/>
                  </p:cNvGrpSpPr>
                  <p:nvPr/>
                </p:nvGrpSpPr>
                <p:grpSpPr bwMode="auto">
                  <a:xfrm>
                    <a:off x="8318" y="1971"/>
                    <a:ext cx="116" cy="121"/>
                    <a:chOff x="7589" y="1881"/>
                    <a:chExt cx="116" cy="121"/>
                  </a:xfrm>
                </p:grpSpPr>
                <p:sp>
                  <p:nvSpPr>
                    <p:cNvPr id="151789" name="Arc 23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90" name="Arc 23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91" name="Line 23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1792" name="Group 240"/>
                  <p:cNvGrpSpPr>
                    <a:grpSpLocks/>
                  </p:cNvGrpSpPr>
                  <p:nvPr/>
                </p:nvGrpSpPr>
                <p:grpSpPr bwMode="auto">
                  <a:xfrm flipH="1">
                    <a:off x="8574" y="1970"/>
                    <a:ext cx="116" cy="121"/>
                    <a:chOff x="7589" y="1881"/>
                    <a:chExt cx="116" cy="121"/>
                  </a:xfrm>
                </p:grpSpPr>
                <p:sp>
                  <p:nvSpPr>
                    <p:cNvPr id="151793" name="Arc 24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94" name="Arc 24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95" name="Line 24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1796" name="Line 244"/>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97" name="Line 245"/>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98" name="Line 246"/>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799" name="Line 247"/>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1800" name="Rectangle 248"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1801" name="Rectangle 249"/>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02" name="Line 250"/>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03" name="Line 251"/>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04" name="Line 252"/>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805" name="Group 253"/>
            <p:cNvGrpSpPr>
              <a:grpSpLocks/>
            </p:cNvGrpSpPr>
            <p:nvPr/>
          </p:nvGrpSpPr>
          <p:grpSpPr bwMode="auto">
            <a:xfrm>
              <a:off x="1716" y="722"/>
              <a:ext cx="32" cy="178"/>
              <a:chOff x="10619" y="13229"/>
              <a:chExt cx="80" cy="445"/>
            </a:xfrm>
          </p:grpSpPr>
          <p:sp>
            <p:nvSpPr>
              <p:cNvPr id="151806" name="Line 254"/>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07" name="Line 255"/>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08" name="Line 256"/>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1809" name="Group 257"/>
            <p:cNvGrpSpPr>
              <a:grpSpLocks/>
            </p:cNvGrpSpPr>
            <p:nvPr/>
          </p:nvGrpSpPr>
          <p:grpSpPr bwMode="auto">
            <a:xfrm>
              <a:off x="1339" y="892"/>
              <a:ext cx="218" cy="49"/>
              <a:chOff x="1133" y="1820"/>
              <a:chExt cx="218" cy="49"/>
            </a:xfrm>
          </p:grpSpPr>
          <p:grpSp>
            <p:nvGrpSpPr>
              <p:cNvPr id="151810" name="Group 258"/>
              <p:cNvGrpSpPr>
                <a:grpSpLocks/>
              </p:cNvGrpSpPr>
              <p:nvPr/>
            </p:nvGrpSpPr>
            <p:grpSpPr bwMode="auto">
              <a:xfrm>
                <a:off x="1166" y="1820"/>
                <a:ext cx="185" cy="49"/>
                <a:chOff x="2357" y="3199"/>
                <a:chExt cx="801" cy="215"/>
              </a:xfrm>
            </p:grpSpPr>
            <p:sp>
              <p:nvSpPr>
                <p:cNvPr id="151811" name="Arc 259"/>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12" name="Arc 260"/>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13" name="Rectangle 261"/>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1814" name="Oval 262"/>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15" name="Line 263"/>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1816" name="Group 264"/>
            <p:cNvGrpSpPr>
              <a:grpSpLocks/>
            </p:cNvGrpSpPr>
            <p:nvPr/>
          </p:nvGrpSpPr>
          <p:grpSpPr bwMode="auto">
            <a:xfrm>
              <a:off x="1388" y="687"/>
              <a:ext cx="218" cy="50"/>
              <a:chOff x="1099" y="1617"/>
              <a:chExt cx="218" cy="50"/>
            </a:xfrm>
          </p:grpSpPr>
          <p:sp>
            <p:nvSpPr>
              <p:cNvPr id="151817" name="Arc 265"/>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18" name="Line 266"/>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19" name="Oval 267"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20" name="Arc 268"/>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21" name="Rectangle 269"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51822" name="Rectangle 270"/>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23" name="Rectangle 271"/>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1824" name="Line 272"/>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825" name="Group 273"/>
            <p:cNvGrpSpPr>
              <a:grpSpLocks/>
            </p:cNvGrpSpPr>
            <p:nvPr/>
          </p:nvGrpSpPr>
          <p:grpSpPr bwMode="auto">
            <a:xfrm rot="664405">
              <a:off x="1224" y="574"/>
              <a:ext cx="255" cy="464"/>
              <a:chOff x="3963" y="542"/>
              <a:chExt cx="255" cy="464"/>
            </a:xfrm>
          </p:grpSpPr>
          <p:grpSp>
            <p:nvGrpSpPr>
              <p:cNvPr id="151826" name="Group 274"/>
              <p:cNvGrpSpPr>
                <a:grpSpLocks/>
              </p:cNvGrpSpPr>
              <p:nvPr/>
            </p:nvGrpSpPr>
            <p:grpSpPr bwMode="auto">
              <a:xfrm rot="-510155">
                <a:off x="3963" y="542"/>
                <a:ext cx="255" cy="464"/>
                <a:chOff x="3190" y="1766"/>
                <a:chExt cx="255" cy="464"/>
              </a:xfrm>
            </p:grpSpPr>
            <p:grpSp>
              <p:nvGrpSpPr>
                <p:cNvPr id="151827" name="Group 275"/>
                <p:cNvGrpSpPr>
                  <a:grpSpLocks/>
                </p:cNvGrpSpPr>
                <p:nvPr/>
              </p:nvGrpSpPr>
              <p:grpSpPr bwMode="auto">
                <a:xfrm>
                  <a:off x="3190" y="1834"/>
                  <a:ext cx="255" cy="317"/>
                  <a:chOff x="9447" y="13041"/>
                  <a:chExt cx="638" cy="792"/>
                </a:xfrm>
              </p:grpSpPr>
              <p:sp>
                <p:nvSpPr>
                  <p:cNvPr id="151828" name="AutoShape 276"/>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29" name="Line 277"/>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30" name="Line 278"/>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31" name="Line 279"/>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1832" name="Line 280"/>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33" name="Line 281"/>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834" name="Group 282"/>
                <p:cNvGrpSpPr>
                  <a:grpSpLocks/>
                </p:cNvGrpSpPr>
                <p:nvPr/>
              </p:nvGrpSpPr>
              <p:grpSpPr bwMode="auto">
                <a:xfrm>
                  <a:off x="3265" y="2138"/>
                  <a:ext cx="17" cy="92"/>
                  <a:chOff x="9636" y="13799"/>
                  <a:chExt cx="42" cy="231"/>
                </a:xfrm>
              </p:grpSpPr>
              <p:sp>
                <p:nvSpPr>
                  <p:cNvPr id="151835" name="Rectangle 283"/>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36" name="Line 284"/>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1837" name="Rectangle 285"/>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38" name="Line 286"/>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1839" name="Group 287"/>
              <p:cNvGrpSpPr>
                <a:grpSpLocks/>
              </p:cNvGrpSpPr>
              <p:nvPr/>
            </p:nvGrpSpPr>
            <p:grpSpPr bwMode="auto">
              <a:xfrm rot="-607974">
                <a:off x="4078" y="818"/>
                <a:ext cx="73" cy="112"/>
                <a:chOff x="1112" y="1780"/>
                <a:chExt cx="73" cy="112"/>
              </a:xfrm>
            </p:grpSpPr>
            <p:sp>
              <p:nvSpPr>
                <p:cNvPr id="151840" name="Line 288"/>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841" name="Group 289"/>
                <p:cNvGrpSpPr>
                  <a:grpSpLocks/>
                </p:cNvGrpSpPr>
                <p:nvPr/>
              </p:nvGrpSpPr>
              <p:grpSpPr bwMode="auto">
                <a:xfrm rot="1486509" flipV="1">
                  <a:off x="1112" y="1868"/>
                  <a:ext cx="30" cy="24"/>
                  <a:chOff x="2354" y="2127"/>
                  <a:chExt cx="130" cy="105"/>
                </a:xfrm>
              </p:grpSpPr>
              <p:sp>
                <p:nvSpPr>
                  <p:cNvPr id="151842" name="Line 29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43" name="Line 29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44" name="Line 29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45" name="Line 29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46" name="Line 29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1847" name="Group 295"/>
                <p:cNvGrpSpPr>
                  <a:grpSpLocks/>
                </p:cNvGrpSpPr>
                <p:nvPr/>
              </p:nvGrpSpPr>
              <p:grpSpPr bwMode="auto">
                <a:xfrm>
                  <a:off x="1129" y="1789"/>
                  <a:ext cx="30" cy="24"/>
                  <a:chOff x="2354" y="2127"/>
                  <a:chExt cx="130" cy="105"/>
                </a:xfrm>
              </p:grpSpPr>
              <p:sp>
                <p:nvSpPr>
                  <p:cNvPr id="151848" name="Line 29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49" name="Line 29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50" name="Line 29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51" name="Line 29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52" name="Line 30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1853" name="Group 301"/>
                <p:cNvGrpSpPr>
                  <a:grpSpLocks/>
                </p:cNvGrpSpPr>
                <p:nvPr/>
              </p:nvGrpSpPr>
              <p:grpSpPr bwMode="auto">
                <a:xfrm>
                  <a:off x="1158" y="1792"/>
                  <a:ext cx="22" cy="15"/>
                  <a:chOff x="1363" y="3384"/>
                  <a:chExt cx="95" cy="62"/>
                </a:xfrm>
              </p:grpSpPr>
              <p:sp>
                <p:nvSpPr>
                  <p:cNvPr id="151854" name="Line 302"/>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55" name="Arc 303"/>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1856" name="Line 304"/>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57" name="Rectangle 305"/>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858" name="Group 306"/>
                <p:cNvGrpSpPr>
                  <a:grpSpLocks/>
                </p:cNvGrpSpPr>
                <p:nvPr/>
              </p:nvGrpSpPr>
              <p:grpSpPr bwMode="auto">
                <a:xfrm>
                  <a:off x="1117" y="1810"/>
                  <a:ext cx="53" cy="62"/>
                  <a:chOff x="2144" y="3155"/>
                  <a:chExt cx="231" cy="271"/>
                </a:xfrm>
              </p:grpSpPr>
              <p:sp>
                <p:nvSpPr>
                  <p:cNvPr id="151859" name="Line 307"/>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60" name="Line 308"/>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61" name="Line 309"/>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62" name="Line 310"/>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63" name="Line 311"/>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64" name="Line 312"/>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65" name="Line 313"/>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66" name="Arc 314"/>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67" name="Arc 315"/>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1868" name="Line 316"/>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69" name="Line 317"/>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70" name="Line 318"/>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71" name="Line 319"/>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72" name="Line 320"/>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73" name="Line 321"/>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74" name="Line 322"/>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75" name="Line 323"/>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76" name="Line 324"/>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1877" name="Group 325"/>
              <p:cNvGrpSpPr>
                <a:grpSpLocks/>
              </p:cNvGrpSpPr>
              <p:nvPr/>
            </p:nvGrpSpPr>
            <p:grpSpPr bwMode="auto">
              <a:xfrm rot="-490883">
                <a:off x="4081" y="625"/>
                <a:ext cx="63" cy="119"/>
                <a:chOff x="1073" y="1585"/>
                <a:chExt cx="63" cy="119"/>
              </a:xfrm>
            </p:grpSpPr>
            <p:sp>
              <p:nvSpPr>
                <p:cNvPr id="151878" name="Line 326"/>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79" name="Line 327"/>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880" name="Group 328"/>
                <p:cNvGrpSpPr>
                  <a:grpSpLocks/>
                </p:cNvGrpSpPr>
                <p:nvPr/>
              </p:nvGrpSpPr>
              <p:grpSpPr bwMode="auto">
                <a:xfrm>
                  <a:off x="1107" y="1673"/>
                  <a:ext cx="24" cy="19"/>
                  <a:chOff x="1391" y="3202"/>
                  <a:chExt cx="105" cy="79"/>
                </a:xfrm>
              </p:grpSpPr>
              <p:sp>
                <p:nvSpPr>
                  <p:cNvPr id="151881" name="Line 329"/>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82" name="Arc 330"/>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1883" name="Line 331"/>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84" name="Line 332"/>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85" name="Line 333"/>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86" name="Line 334"/>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87" name="Line 335"/>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88" name="Line 336"/>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89" name="Line 337"/>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90" name="Line 338"/>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91" name="Line 339"/>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92" name="Line 340"/>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893" name="Group 341"/>
                <p:cNvGrpSpPr>
                  <a:grpSpLocks/>
                </p:cNvGrpSpPr>
                <p:nvPr/>
              </p:nvGrpSpPr>
              <p:grpSpPr bwMode="auto">
                <a:xfrm>
                  <a:off x="1083" y="1606"/>
                  <a:ext cx="53" cy="62"/>
                  <a:chOff x="1083" y="1606"/>
                  <a:chExt cx="53" cy="62"/>
                </a:xfrm>
              </p:grpSpPr>
              <p:sp>
                <p:nvSpPr>
                  <p:cNvPr id="151894" name="Line 342"/>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95" name="Line 343"/>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96" name="Line 344"/>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97" name="Line 345"/>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98" name="Line 346"/>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899" name="Line 347"/>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00" name="Line 348"/>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01" name="Arc 349"/>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02" name="Arc 350"/>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1903" name="Group 351"/>
                <p:cNvGrpSpPr>
                  <a:grpSpLocks/>
                </p:cNvGrpSpPr>
                <p:nvPr/>
              </p:nvGrpSpPr>
              <p:grpSpPr bwMode="auto">
                <a:xfrm>
                  <a:off x="1095" y="1585"/>
                  <a:ext cx="30" cy="24"/>
                  <a:chOff x="2354" y="2127"/>
                  <a:chExt cx="130" cy="105"/>
                </a:xfrm>
              </p:grpSpPr>
              <p:sp>
                <p:nvSpPr>
                  <p:cNvPr id="151904" name="Line 35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05" name="Line 35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06" name="Line 35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07" name="Line 35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08" name="Line 35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1909" name="Rectangle 357"/>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910" name="Group 358"/>
                <p:cNvGrpSpPr>
                  <a:grpSpLocks/>
                </p:cNvGrpSpPr>
                <p:nvPr/>
              </p:nvGrpSpPr>
              <p:grpSpPr bwMode="auto">
                <a:xfrm rot="1486509" flipV="1">
                  <a:off x="1077" y="1664"/>
                  <a:ext cx="30" cy="24"/>
                  <a:chOff x="2354" y="2127"/>
                  <a:chExt cx="130" cy="105"/>
                </a:xfrm>
              </p:grpSpPr>
              <p:sp>
                <p:nvSpPr>
                  <p:cNvPr id="151911" name="Line 35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12" name="Line 36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13" name="Line 36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14" name="Line 36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15" name="Line 36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51916" name="Group 364"/>
            <p:cNvGrpSpPr>
              <a:grpSpLocks/>
            </p:cNvGrpSpPr>
            <p:nvPr/>
          </p:nvGrpSpPr>
          <p:grpSpPr bwMode="auto">
            <a:xfrm>
              <a:off x="1284" y="1001"/>
              <a:ext cx="193" cy="58"/>
              <a:chOff x="1666" y="2138"/>
              <a:chExt cx="161" cy="58"/>
            </a:xfrm>
          </p:grpSpPr>
          <p:sp>
            <p:nvSpPr>
              <p:cNvPr id="151917" name="Line 365"/>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18" name="Oval 366"/>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919" name="Group 367"/>
              <p:cNvGrpSpPr>
                <a:grpSpLocks/>
              </p:cNvGrpSpPr>
              <p:nvPr/>
            </p:nvGrpSpPr>
            <p:grpSpPr bwMode="auto">
              <a:xfrm rot="16200000" flipV="1">
                <a:off x="1750" y="2107"/>
                <a:ext cx="45" cy="109"/>
                <a:chOff x="1269" y="1167"/>
                <a:chExt cx="195" cy="455"/>
              </a:xfrm>
            </p:grpSpPr>
            <p:sp>
              <p:nvSpPr>
                <p:cNvPr id="151920" name="Oval 368"/>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21" name="Oval 369"/>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22" name="Oval 370"/>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23" name="Oval 371"/>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24" name="Oval 372"/>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25" name="Oval 373"/>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26" name="Oval 374"/>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27" name="Oval 375"/>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28" name="Oval 376"/>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29" name="Oval 377"/>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30" name="Line 378"/>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31" name="Line 379"/>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32" name="Line 380"/>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33" name="Line 381"/>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34" name="Line 382"/>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35" name="Line 383"/>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36" name="Line 384"/>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37" name="Line 385"/>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38" name="Line 386"/>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39" name="Line 387"/>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1940" name="Group 388"/>
                <p:cNvGrpSpPr>
                  <a:grpSpLocks/>
                </p:cNvGrpSpPr>
                <p:nvPr/>
              </p:nvGrpSpPr>
              <p:grpSpPr bwMode="auto">
                <a:xfrm>
                  <a:off x="1269" y="1576"/>
                  <a:ext cx="174" cy="46"/>
                  <a:chOff x="1269" y="1576"/>
                  <a:chExt cx="174" cy="46"/>
                </a:xfrm>
              </p:grpSpPr>
              <p:sp>
                <p:nvSpPr>
                  <p:cNvPr id="151941" name="Oval 38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42" name="Line 39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51943" name="Group 391"/>
                <p:cNvGrpSpPr>
                  <a:grpSpLocks/>
                </p:cNvGrpSpPr>
                <p:nvPr/>
              </p:nvGrpSpPr>
              <p:grpSpPr bwMode="auto">
                <a:xfrm rot="-10800000">
                  <a:off x="1290" y="1169"/>
                  <a:ext cx="174" cy="46"/>
                  <a:chOff x="1269" y="1576"/>
                  <a:chExt cx="174" cy="46"/>
                </a:xfrm>
              </p:grpSpPr>
              <p:sp>
                <p:nvSpPr>
                  <p:cNvPr id="151944" name="Oval 39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45" name="Line 39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51946" name="Rectangle 394"/>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47" name="Rectangle 395"/>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1948" name="Line 396"/>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1949" name="Text Box 397"/>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grpSp>
        <p:nvGrpSpPr>
          <p:cNvPr id="151950" name="Group 398"/>
          <p:cNvGrpSpPr>
            <a:grpSpLocks/>
          </p:cNvGrpSpPr>
          <p:nvPr/>
        </p:nvGrpSpPr>
        <p:grpSpPr bwMode="auto">
          <a:xfrm>
            <a:off x="3670300" y="4419600"/>
            <a:ext cx="1187450" cy="917575"/>
            <a:chOff x="2652" y="2784"/>
            <a:chExt cx="748" cy="578"/>
          </a:xfrm>
        </p:grpSpPr>
        <p:sp>
          <p:nvSpPr>
            <p:cNvPr id="151951" name="Line 399"/>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52" name="Line 400"/>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53" name="Line 401"/>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54" name="Line 402"/>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55" name="Line 403"/>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56" name="Line 404"/>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57" name="Line 405"/>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58" name="Line 406"/>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59" name="Arc 407"/>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60" name="Arc 408"/>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61" name="Oval 409"/>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62" name="Line 410"/>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63" name="Line 411"/>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64" name="Oval 412"/>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65" name="Line 413"/>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66" name="Line 414"/>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67" name="Line 415"/>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68" name="Line 416"/>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69" name="Line 417"/>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70" name="Line 418"/>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71" name="Line 419"/>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72" name="Line 420"/>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73" name="Line 421"/>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74" name="Line 422"/>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75" name="Oval 423"/>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76" name="Line 424"/>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77" name="Line 425"/>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78" name="Line 426"/>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79" name="Line 427"/>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80" name="Line 428"/>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81" name="Line 429"/>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82" name="Line 430"/>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83" name="Line 431"/>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84" name="Line 432"/>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85" name="Line 433"/>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86" name="Oval 434"/>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1987" name="Line 435"/>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 name="Slide Number Placeholder 5"/>
          <p:cNvSpPr>
            <a:spLocks noGrp="1"/>
          </p:cNvSpPr>
          <p:nvPr>
            <p:ph type="sldNum" sz="quarter" idx="12"/>
          </p:nvPr>
        </p:nvSpPr>
        <p:spPr/>
        <p:txBody>
          <a:bodyPr/>
          <a:lstStyle/>
          <a:p>
            <a:fld id="{48EBDED6-637D-9F4C-99A0-EFD0E3398F7E}" type="slidenum">
              <a:rPr lang="en-US"/>
              <a:pPr/>
              <a:t>106</a:t>
            </a:fld>
            <a:endParaRPr lang="en-US"/>
          </a:p>
        </p:txBody>
      </p:sp>
      <p:sp>
        <p:nvSpPr>
          <p:cNvPr id="152578"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52579"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52580"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52581"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2582"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2583"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52584" name="AutoShape 8"/>
          <p:cNvSpPr>
            <a:spLocks noChangeArrowheads="1"/>
          </p:cNvSpPr>
          <p:nvPr/>
        </p:nvSpPr>
        <p:spPr bwMode="auto">
          <a:xfrm rot="14452590" flipH="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2593"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594" name="Group 18"/>
          <p:cNvGrpSpPr>
            <a:grpSpLocks/>
          </p:cNvGrpSpPr>
          <p:nvPr/>
        </p:nvGrpSpPr>
        <p:grpSpPr bwMode="auto">
          <a:xfrm>
            <a:off x="4010025" y="4187825"/>
            <a:ext cx="179388" cy="166688"/>
            <a:chOff x="3102" y="2638"/>
            <a:chExt cx="113" cy="105"/>
          </a:xfrm>
        </p:grpSpPr>
        <p:sp>
          <p:nvSpPr>
            <p:cNvPr id="152595"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596"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597"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598"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599"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2628"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2629" name="Rectangle 53"/>
          <p:cNvSpPr>
            <a:spLocks noChangeArrowheads="1"/>
          </p:cNvSpPr>
          <p:nvPr/>
        </p:nvSpPr>
        <p:spPr bwMode="auto">
          <a:xfrm>
            <a:off x="5430838" y="1230313"/>
            <a:ext cx="903287"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2630" name="Group 54"/>
          <p:cNvGrpSpPr>
            <a:grpSpLocks/>
          </p:cNvGrpSpPr>
          <p:nvPr/>
        </p:nvGrpSpPr>
        <p:grpSpPr bwMode="auto">
          <a:xfrm>
            <a:off x="5275263" y="1246188"/>
            <a:ext cx="2268537" cy="739775"/>
            <a:chOff x="1776" y="634"/>
            <a:chExt cx="1824" cy="596"/>
          </a:xfrm>
        </p:grpSpPr>
        <p:sp>
          <p:nvSpPr>
            <p:cNvPr id="152631"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2632"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2633"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34"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35"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2636"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2637"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38"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39"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2640" name="Group 64"/>
          <p:cNvGrpSpPr>
            <a:grpSpLocks/>
          </p:cNvGrpSpPr>
          <p:nvPr/>
        </p:nvGrpSpPr>
        <p:grpSpPr bwMode="auto">
          <a:xfrm flipV="1">
            <a:off x="4443413" y="3049588"/>
            <a:ext cx="87312" cy="87312"/>
            <a:chOff x="1449" y="2352"/>
            <a:chExt cx="77" cy="77"/>
          </a:xfrm>
        </p:grpSpPr>
        <p:sp>
          <p:nvSpPr>
            <p:cNvPr id="152641"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42"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2643" name="Group 67"/>
          <p:cNvGrpSpPr>
            <a:grpSpLocks/>
          </p:cNvGrpSpPr>
          <p:nvPr/>
        </p:nvGrpSpPr>
        <p:grpSpPr bwMode="auto">
          <a:xfrm>
            <a:off x="3778250" y="3027363"/>
            <a:ext cx="217488" cy="109537"/>
            <a:chOff x="864" y="2592"/>
            <a:chExt cx="192" cy="96"/>
          </a:xfrm>
        </p:grpSpPr>
        <p:sp>
          <p:nvSpPr>
            <p:cNvPr id="152644"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45"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46"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47"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2648" name="Group 72"/>
          <p:cNvGrpSpPr>
            <a:grpSpLocks/>
          </p:cNvGrpSpPr>
          <p:nvPr/>
        </p:nvGrpSpPr>
        <p:grpSpPr bwMode="auto">
          <a:xfrm>
            <a:off x="5141913" y="3027363"/>
            <a:ext cx="217487" cy="109537"/>
            <a:chOff x="864" y="2592"/>
            <a:chExt cx="192" cy="96"/>
          </a:xfrm>
        </p:grpSpPr>
        <p:sp>
          <p:nvSpPr>
            <p:cNvPr id="152649"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50"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51"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52"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2653"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2654"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2655"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52656"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2657"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2658"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2659"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2660" name="Group 84"/>
          <p:cNvGrpSpPr>
            <a:grpSpLocks/>
          </p:cNvGrpSpPr>
          <p:nvPr/>
        </p:nvGrpSpPr>
        <p:grpSpPr bwMode="auto">
          <a:xfrm>
            <a:off x="8077200" y="838200"/>
            <a:ext cx="228600" cy="1574800"/>
            <a:chOff x="5088" y="624"/>
            <a:chExt cx="144" cy="992"/>
          </a:xfrm>
        </p:grpSpPr>
        <p:sp>
          <p:nvSpPr>
            <p:cNvPr id="152661"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62"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63"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64"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65"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66"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67"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68"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2669"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52670"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2671"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2672"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2674"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675"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2676"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2677"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52678"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2679"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80"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81"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2682"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83"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684"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52686"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52687"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grpSp>
        <p:nvGrpSpPr>
          <p:cNvPr id="152688" name="Group 112"/>
          <p:cNvGrpSpPr>
            <a:grpSpLocks/>
          </p:cNvGrpSpPr>
          <p:nvPr/>
        </p:nvGrpSpPr>
        <p:grpSpPr bwMode="auto">
          <a:xfrm flipH="1">
            <a:off x="546100" y="3962400"/>
            <a:ext cx="1854200" cy="1600200"/>
            <a:chOff x="980" y="374"/>
            <a:chExt cx="864" cy="746"/>
          </a:xfrm>
        </p:grpSpPr>
        <p:sp>
          <p:nvSpPr>
            <p:cNvPr id="152689" name="AutoShape 113"/>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690" name="AutoShape 114"/>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691" name="Rectangle 115"/>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692" name="Line 116"/>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693" name="Line 117"/>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694" name="Rectangle 118"/>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695" name="Rectangle 119"/>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696" name="Rectangle 120"/>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697" name="Rectangle 121"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698" name="Rectangle 122"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699" name="Rectangle 123"/>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00" name="Rectangle 124"/>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01" name="Oval 125"/>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02" name="Oval 126"/>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03" name="Oval 127"/>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04" name="Oval 128"/>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05" name="Oval 129"/>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06" name="Oval 130"/>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07" name="Oval 131"/>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08" name="Oval 132"/>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09" name="Oval 133"/>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10" name="Oval 134"/>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11" name="Oval 135"/>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12" name="Oval 136"/>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13" name="Rectangle 137"/>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52714" name="Group 138"/>
            <p:cNvGrpSpPr>
              <a:grpSpLocks/>
            </p:cNvGrpSpPr>
            <p:nvPr/>
          </p:nvGrpSpPr>
          <p:grpSpPr bwMode="auto">
            <a:xfrm>
              <a:off x="1434" y="750"/>
              <a:ext cx="46" cy="50"/>
              <a:chOff x="2496" y="2583"/>
              <a:chExt cx="197" cy="215"/>
            </a:xfrm>
          </p:grpSpPr>
          <p:sp>
            <p:nvSpPr>
              <p:cNvPr id="152715"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16"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17"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2718" name="Rectangle 142"/>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19" name="Line 143"/>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20" name="Line 144"/>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21" name="Line 145"/>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22" name="Line 146"/>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23" name="Line 147"/>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24" name="Line 148"/>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25" name="Line 149"/>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26" name="Line 150"/>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27" name="Line 151"/>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28" name="Line 152"/>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29" name="Line 153"/>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30" name="Line 154"/>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31" name="Line 155"/>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32" name="Rectangle 156"/>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33" name="Rectangle 157"/>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34" name="Rectangle 158"/>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35" name="Rectangle 159"/>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36" name="Rectangle 160"/>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37" name="Line 161"/>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38" name="Rectangle 162"/>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39" name="Line 163"/>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40" name="Line 164"/>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41" name="Rectangle 165"/>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42" name="Arc 166"/>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43" name="Rectangle 167"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44" name="Rectangle 168"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45" name="Oval 169"/>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46" name="Oval 170"/>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47" name="AutoShape 171"/>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48" name="Line 172"/>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49" name="Line 173"/>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50" name="Line 174"/>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51" name="Rectangle 175"/>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52" name="Line 176"/>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53" name="Rectangle 177"/>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54" name="Rectangle 178"/>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55" name="Rectangle 179"/>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756" name="Group 180"/>
            <p:cNvGrpSpPr>
              <a:grpSpLocks/>
            </p:cNvGrpSpPr>
            <p:nvPr/>
          </p:nvGrpSpPr>
          <p:grpSpPr bwMode="auto">
            <a:xfrm>
              <a:off x="1395" y="590"/>
              <a:ext cx="257" cy="39"/>
              <a:chOff x="1754" y="1727"/>
              <a:chExt cx="257" cy="39"/>
            </a:xfrm>
          </p:grpSpPr>
          <p:sp>
            <p:nvSpPr>
              <p:cNvPr id="152757" name="Oval 181"/>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58" name="Rectangle 182"/>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2759" name="Rectangle 183"/>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60" name="Rectangle 184"/>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61" name="Rectangle 185"/>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762" name="Group 186"/>
            <p:cNvGrpSpPr>
              <a:grpSpLocks/>
            </p:cNvGrpSpPr>
            <p:nvPr/>
          </p:nvGrpSpPr>
          <p:grpSpPr bwMode="auto">
            <a:xfrm rot="-10800000">
              <a:off x="1784" y="520"/>
              <a:ext cx="18" cy="101"/>
              <a:chOff x="7775" y="3651"/>
              <a:chExt cx="120" cy="437"/>
            </a:xfrm>
          </p:grpSpPr>
          <p:sp>
            <p:nvSpPr>
              <p:cNvPr id="152763" name="Rectangle 187"/>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64" name="Rectangle 188"/>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65" name="Rectangle 189"/>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2766" name="Rectangle 190"/>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67" name="Rectangle 191"/>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68" name="Rectangle 192"/>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769" name="Group 193"/>
            <p:cNvGrpSpPr>
              <a:grpSpLocks/>
            </p:cNvGrpSpPr>
            <p:nvPr/>
          </p:nvGrpSpPr>
          <p:grpSpPr bwMode="auto">
            <a:xfrm flipH="1">
              <a:off x="1784" y="447"/>
              <a:ext cx="18" cy="74"/>
              <a:chOff x="0" y="2"/>
              <a:chExt cx="19998" cy="19998"/>
            </a:xfrm>
          </p:grpSpPr>
          <p:sp>
            <p:nvSpPr>
              <p:cNvPr id="152770" name="Oval 194"/>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71" name="Oval 195"/>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72" name="Oval 196"/>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73" name="Oval 197"/>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74" name="Oval 198"/>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75" name="Oval 199"/>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76" name="Oval 200"/>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77" name="Oval 201"/>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78" name="Oval 202"/>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79" name="Oval 203"/>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80" name="Line 204"/>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81" name="Line 205"/>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82" name="Line 206"/>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83" name="Line 207"/>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84" name="Line 208"/>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85" name="Line 209"/>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86" name="Line 210"/>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87" name="Line 211"/>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88" name="Line 212"/>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89" name="Line 213"/>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2790" name="Line 214"/>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91" name="Line 215"/>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92" name="Line 216"/>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93" name="Line 217"/>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94" name="Line 218"/>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795" name="Group 219"/>
            <p:cNvGrpSpPr>
              <a:grpSpLocks/>
            </p:cNvGrpSpPr>
            <p:nvPr/>
          </p:nvGrpSpPr>
          <p:grpSpPr bwMode="auto">
            <a:xfrm rot="-5400000">
              <a:off x="1755" y="383"/>
              <a:ext cx="74" cy="56"/>
              <a:chOff x="8464" y="4182"/>
              <a:chExt cx="319" cy="244"/>
            </a:xfrm>
          </p:grpSpPr>
          <p:grpSp>
            <p:nvGrpSpPr>
              <p:cNvPr id="152796" name="Group 220"/>
              <p:cNvGrpSpPr>
                <a:grpSpLocks/>
              </p:cNvGrpSpPr>
              <p:nvPr/>
            </p:nvGrpSpPr>
            <p:grpSpPr bwMode="auto">
              <a:xfrm rot="5400000">
                <a:off x="8549" y="4177"/>
                <a:ext cx="94" cy="263"/>
                <a:chOff x="7627" y="4681"/>
                <a:chExt cx="141" cy="610"/>
              </a:xfrm>
            </p:grpSpPr>
            <p:sp>
              <p:nvSpPr>
                <p:cNvPr id="152797" name="Rectangle 221"/>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98" name="Line 222"/>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799" name="Line 223"/>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00" name="Line 224"/>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01" name="Line 225"/>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02" name="Line 226"/>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03" name="Line 227"/>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04" name="Line 228"/>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05" name="Line 229"/>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06" name="Line 230"/>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07" name="Line 231"/>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08" name="Line 232"/>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09" name="Line 233"/>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2810" name="Group 234"/>
              <p:cNvGrpSpPr>
                <a:grpSpLocks/>
              </p:cNvGrpSpPr>
              <p:nvPr/>
            </p:nvGrpSpPr>
            <p:grpSpPr bwMode="auto">
              <a:xfrm>
                <a:off x="8592" y="4214"/>
                <a:ext cx="67" cy="194"/>
                <a:chOff x="8592" y="4214"/>
                <a:chExt cx="67" cy="194"/>
              </a:xfrm>
            </p:grpSpPr>
            <p:grpSp>
              <p:nvGrpSpPr>
                <p:cNvPr id="152811" name="Group 235"/>
                <p:cNvGrpSpPr>
                  <a:grpSpLocks/>
                </p:cNvGrpSpPr>
                <p:nvPr/>
              </p:nvGrpSpPr>
              <p:grpSpPr bwMode="auto">
                <a:xfrm rot="5400000">
                  <a:off x="8536" y="4285"/>
                  <a:ext cx="192" cy="54"/>
                  <a:chOff x="8318" y="1970"/>
                  <a:chExt cx="372" cy="122"/>
                </a:xfrm>
              </p:grpSpPr>
              <p:grpSp>
                <p:nvGrpSpPr>
                  <p:cNvPr id="152812" name="Group 236"/>
                  <p:cNvGrpSpPr>
                    <a:grpSpLocks/>
                  </p:cNvGrpSpPr>
                  <p:nvPr/>
                </p:nvGrpSpPr>
                <p:grpSpPr bwMode="auto">
                  <a:xfrm>
                    <a:off x="8318" y="1971"/>
                    <a:ext cx="116" cy="121"/>
                    <a:chOff x="7589" y="1881"/>
                    <a:chExt cx="116" cy="121"/>
                  </a:xfrm>
                </p:grpSpPr>
                <p:sp>
                  <p:nvSpPr>
                    <p:cNvPr id="152813" name="Arc 23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14" name="Arc 23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15" name="Line 23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2816" name="Group 240"/>
                  <p:cNvGrpSpPr>
                    <a:grpSpLocks/>
                  </p:cNvGrpSpPr>
                  <p:nvPr/>
                </p:nvGrpSpPr>
                <p:grpSpPr bwMode="auto">
                  <a:xfrm flipH="1">
                    <a:off x="8574" y="1970"/>
                    <a:ext cx="116" cy="121"/>
                    <a:chOff x="7589" y="1881"/>
                    <a:chExt cx="116" cy="121"/>
                  </a:xfrm>
                </p:grpSpPr>
                <p:sp>
                  <p:nvSpPr>
                    <p:cNvPr id="152817" name="Arc 24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18" name="Arc 24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19" name="Line 24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2820" name="Line 244"/>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21" name="Line 245"/>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22" name="Line 246"/>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23" name="Line 247"/>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2824" name="Rectangle 248"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2825" name="Rectangle 249"/>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26" name="Line 250"/>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27" name="Line 251"/>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28" name="Line 252"/>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829" name="Group 253"/>
            <p:cNvGrpSpPr>
              <a:grpSpLocks/>
            </p:cNvGrpSpPr>
            <p:nvPr/>
          </p:nvGrpSpPr>
          <p:grpSpPr bwMode="auto">
            <a:xfrm>
              <a:off x="1716" y="722"/>
              <a:ext cx="32" cy="178"/>
              <a:chOff x="10619" y="13229"/>
              <a:chExt cx="80" cy="445"/>
            </a:xfrm>
          </p:grpSpPr>
          <p:sp>
            <p:nvSpPr>
              <p:cNvPr id="152830" name="Line 254"/>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31" name="Line 255"/>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32" name="Line 256"/>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2833" name="Group 257"/>
            <p:cNvGrpSpPr>
              <a:grpSpLocks/>
            </p:cNvGrpSpPr>
            <p:nvPr/>
          </p:nvGrpSpPr>
          <p:grpSpPr bwMode="auto">
            <a:xfrm>
              <a:off x="1339" y="892"/>
              <a:ext cx="218" cy="49"/>
              <a:chOff x="1133" y="1820"/>
              <a:chExt cx="218" cy="49"/>
            </a:xfrm>
          </p:grpSpPr>
          <p:grpSp>
            <p:nvGrpSpPr>
              <p:cNvPr id="152834" name="Group 258"/>
              <p:cNvGrpSpPr>
                <a:grpSpLocks/>
              </p:cNvGrpSpPr>
              <p:nvPr/>
            </p:nvGrpSpPr>
            <p:grpSpPr bwMode="auto">
              <a:xfrm>
                <a:off x="1166" y="1820"/>
                <a:ext cx="185" cy="49"/>
                <a:chOff x="2357" y="3199"/>
                <a:chExt cx="801" cy="215"/>
              </a:xfrm>
            </p:grpSpPr>
            <p:sp>
              <p:nvSpPr>
                <p:cNvPr id="152835" name="Arc 259"/>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36" name="Arc 260"/>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37" name="Rectangle 261"/>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2838" name="Oval 262"/>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39" name="Line 263"/>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2840" name="Group 264"/>
            <p:cNvGrpSpPr>
              <a:grpSpLocks/>
            </p:cNvGrpSpPr>
            <p:nvPr/>
          </p:nvGrpSpPr>
          <p:grpSpPr bwMode="auto">
            <a:xfrm>
              <a:off x="1388" y="687"/>
              <a:ext cx="218" cy="50"/>
              <a:chOff x="1099" y="1617"/>
              <a:chExt cx="218" cy="50"/>
            </a:xfrm>
          </p:grpSpPr>
          <p:sp>
            <p:nvSpPr>
              <p:cNvPr id="152841" name="Arc 265"/>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42" name="Line 266"/>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43" name="Oval 267"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44" name="Arc 268"/>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45" name="Rectangle 269"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52846" name="Rectangle 270"/>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47" name="Rectangle 271"/>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2848" name="Line 272"/>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849" name="Group 273"/>
            <p:cNvGrpSpPr>
              <a:grpSpLocks/>
            </p:cNvGrpSpPr>
            <p:nvPr/>
          </p:nvGrpSpPr>
          <p:grpSpPr bwMode="auto">
            <a:xfrm rot="664405">
              <a:off x="1224" y="574"/>
              <a:ext cx="255" cy="464"/>
              <a:chOff x="3963" y="542"/>
              <a:chExt cx="255" cy="464"/>
            </a:xfrm>
          </p:grpSpPr>
          <p:grpSp>
            <p:nvGrpSpPr>
              <p:cNvPr id="152850" name="Group 274"/>
              <p:cNvGrpSpPr>
                <a:grpSpLocks/>
              </p:cNvGrpSpPr>
              <p:nvPr/>
            </p:nvGrpSpPr>
            <p:grpSpPr bwMode="auto">
              <a:xfrm rot="-510155">
                <a:off x="3963" y="542"/>
                <a:ext cx="255" cy="464"/>
                <a:chOff x="3190" y="1766"/>
                <a:chExt cx="255" cy="464"/>
              </a:xfrm>
            </p:grpSpPr>
            <p:grpSp>
              <p:nvGrpSpPr>
                <p:cNvPr id="152851" name="Group 275"/>
                <p:cNvGrpSpPr>
                  <a:grpSpLocks/>
                </p:cNvGrpSpPr>
                <p:nvPr/>
              </p:nvGrpSpPr>
              <p:grpSpPr bwMode="auto">
                <a:xfrm>
                  <a:off x="3190" y="1834"/>
                  <a:ext cx="255" cy="317"/>
                  <a:chOff x="9447" y="13041"/>
                  <a:chExt cx="638" cy="792"/>
                </a:xfrm>
              </p:grpSpPr>
              <p:sp>
                <p:nvSpPr>
                  <p:cNvPr id="152852" name="AutoShape 276"/>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53" name="Line 277"/>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54" name="Line 278"/>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55" name="Line 279"/>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2856" name="Line 280"/>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57" name="Line 281"/>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858" name="Group 282"/>
                <p:cNvGrpSpPr>
                  <a:grpSpLocks/>
                </p:cNvGrpSpPr>
                <p:nvPr/>
              </p:nvGrpSpPr>
              <p:grpSpPr bwMode="auto">
                <a:xfrm>
                  <a:off x="3265" y="2138"/>
                  <a:ext cx="17" cy="92"/>
                  <a:chOff x="9636" y="13799"/>
                  <a:chExt cx="42" cy="231"/>
                </a:xfrm>
              </p:grpSpPr>
              <p:sp>
                <p:nvSpPr>
                  <p:cNvPr id="152859" name="Rectangle 283"/>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60" name="Line 284"/>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2861" name="Rectangle 285"/>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62" name="Line 286"/>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2863" name="Group 287"/>
              <p:cNvGrpSpPr>
                <a:grpSpLocks/>
              </p:cNvGrpSpPr>
              <p:nvPr/>
            </p:nvGrpSpPr>
            <p:grpSpPr bwMode="auto">
              <a:xfrm rot="-607974">
                <a:off x="4078" y="818"/>
                <a:ext cx="73" cy="112"/>
                <a:chOff x="1112" y="1780"/>
                <a:chExt cx="73" cy="112"/>
              </a:xfrm>
            </p:grpSpPr>
            <p:sp>
              <p:nvSpPr>
                <p:cNvPr id="152864" name="Line 288"/>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865" name="Group 289"/>
                <p:cNvGrpSpPr>
                  <a:grpSpLocks/>
                </p:cNvGrpSpPr>
                <p:nvPr/>
              </p:nvGrpSpPr>
              <p:grpSpPr bwMode="auto">
                <a:xfrm rot="1486509" flipV="1">
                  <a:off x="1112" y="1868"/>
                  <a:ext cx="30" cy="24"/>
                  <a:chOff x="2354" y="2127"/>
                  <a:chExt cx="130" cy="105"/>
                </a:xfrm>
              </p:grpSpPr>
              <p:sp>
                <p:nvSpPr>
                  <p:cNvPr id="152866" name="Line 29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67" name="Line 29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68" name="Line 29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69" name="Line 29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70" name="Line 29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2871" name="Group 295"/>
                <p:cNvGrpSpPr>
                  <a:grpSpLocks/>
                </p:cNvGrpSpPr>
                <p:nvPr/>
              </p:nvGrpSpPr>
              <p:grpSpPr bwMode="auto">
                <a:xfrm>
                  <a:off x="1129" y="1789"/>
                  <a:ext cx="30" cy="24"/>
                  <a:chOff x="2354" y="2127"/>
                  <a:chExt cx="130" cy="105"/>
                </a:xfrm>
              </p:grpSpPr>
              <p:sp>
                <p:nvSpPr>
                  <p:cNvPr id="152872" name="Line 29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73" name="Line 29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74" name="Line 29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75" name="Line 29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76" name="Line 30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2877" name="Group 301"/>
                <p:cNvGrpSpPr>
                  <a:grpSpLocks/>
                </p:cNvGrpSpPr>
                <p:nvPr/>
              </p:nvGrpSpPr>
              <p:grpSpPr bwMode="auto">
                <a:xfrm>
                  <a:off x="1158" y="1792"/>
                  <a:ext cx="22" cy="15"/>
                  <a:chOff x="1363" y="3384"/>
                  <a:chExt cx="95" cy="62"/>
                </a:xfrm>
              </p:grpSpPr>
              <p:sp>
                <p:nvSpPr>
                  <p:cNvPr id="152878" name="Line 302"/>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79" name="Arc 303"/>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2880" name="Line 304"/>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81" name="Rectangle 305"/>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882" name="Group 306"/>
                <p:cNvGrpSpPr>
                  <a:grpSpLocks/>
                </p:cNvGrpSpPr>
                <p:nvPr/>
              </p:nvGrpSpPr>
              <p:grpSpPr bwMode="auto">
                <a:xfrm>
                  <a:off x="1117" y="1810"/>
                  <a:ext cx="53" cy="62"/>
                  <a:chOff x="2144" y="3155"/>
                  <a:chExt cx="231" cy="271"/>
                </a:xfrm>
              </p:grpSpPr>
              <p:sp>
                <p:nvSpPr>
                  <p:cNvPr id="152883" name="Line 307"/>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84" name="Line 308"/>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85" name="Line 309"/>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86" name="Line 310"/>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87" name="Line 311"/>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88" name="Line 312"/>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89" name="Line 313"/>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90" name="Arc 314"/>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91" name="Arc 315"/>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2892" name="Line 316"/>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93" name="Line 317"/>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94" name="Line 318"/>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95" name="Line 319"/>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96" name="Line 320"/>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97" name="Line 321"/>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98" name="Line 322"/>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899" name="Line 323"/>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00" name="Line 324"/>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2901" name="Group 325"/>
              <p:cNvGrpSpPr>
                <a:grpSpLocks/>
              </p:cNvGrpSpPr>
              <p:nvPr/>
            </p:nvGrpSpPr>
            <p:grpSpPr bwMode="auto">
              <a:xfrm rot="-490883">
                <a:off x="4081" y="625"/>
                <a:ext cx="63" cy="119"/>
                <a:chOff x="1073" y="1585"/>
                <a:chExt cx="63" cy="119"/>
              </a:xfrm>
            </p:grpSpPr>
            <p:sp>
              <p:nvSpPr>
                <p:cNvPr id="152902" name="Line 326"/>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03" name="Line 327"/>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904" name="Group 328"/>
                <p:cNvGrpSpPr>
                  <a:grpSpLocks/>
                </p:cNvGrpSpPr>
                <p:nvPr/>
              </p:nvGrpSpPr>
              <p:grpSpPr bwMode="auto">
                <a:xfrm>
                  <a:off x="1107" y="1673"/>
                  <a:ext cx="24" cy="19"/>
                  <a:chOff x="1391" y="3202"/>
                  <a:chExt cx="105" cy="79"/>
                </a:xfrm>
              </p:grpSpPr>
              <p:sp>
                <p:nvSpPr>
                  <p:cNvPr id="152905" name="Line 329"/>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06" name="Arc 330"/>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2907" name="Line 331"/>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08" name="Line 332"/>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09" name="Line 333"/>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10" name="Line 334"/>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11" name="Line 335"/>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12" name="Line 336"/>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13" name="Line 337"/>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14" name="Line 338"/>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15" name="Line 339"/>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16" name="Line 340"/>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917" name="Group 341"/>
                <p:cNvGrpSpPr>
                  <a:grpSpLocks/>
                </p:cNvGrpSpPr>
                <p:nvPr/>
              </p:nvGrpSpPr>
              <p:grpSpPr bwMode="auto">
                <a:xfrm>
                  <a:off x="1083" y="1606"/>
                  <a:ext cx="53" cy="62"/>
                  <a:chOff x="1083" y="1606"/>
                  <a:chExt cx="53" cy="62"/>
                </a:xfrm>
              </p:grpSpPr>
              <p:sp>
                <p:nvSpPr>
                  <p:cNvPr id="152918" name="Line 342"/>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19" name="Line 343"/>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20" name="Line 344"/>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21" name="Line 345"/>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22" name="Line 346"/>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23" name="Line 347"/>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24" name="Line 348"/>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25" name="Arc 349"/>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26" name="Arc 350"/>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2927" name="Group 351"/>
                <p:cNvGrpSpPr>
                  <a:grpSpLocks/>
                </p:cNvGrpSpPr>
                <p:nvPr/>
              </p:nvGrpSpPr>
              <p:grpSpPr bwMode="auto">
                <a:xfrm>
                  <a:off x="1095" y="1585"/>
                  <a:ext cx="30" cy="24"/>
                  <a:chOff x="2354" y="2127"/>
                  <a:chExt cx="130" cy="105"/>
                </a:xfrm>
              </p:grpSpPr>
              <p:sp>
                <p:nvSpPr>
                  <p:cNvPr id="152928" name="Line 35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29" name="Line 35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30" name="Line 35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31" name="Line 35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32" name="Line 35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2933" name="Rectangle 357"/>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934" name="Group 358"/>
                <p:cNvGrpSpPr>
                  <a:grpSpLocks/>
                </p:cNvGrpSpPr>
                <p:nvPr/>
              </p:nvGrpSpPr>
              <p:grpSpPr bwMode="auto">
                <a:xfrm rot="1486509" flipV="1">
                  <a:off x="1077" y="1664"/>
                  <a:ext cx="30" cy="24"/>
                  <a:chOff x="2354" y="2127"/>
                  <a:chExt cx="130" cy="105"/>
                </a:xfrm>
              </p:grpSpPr>
              <p:sp>
                <p:nvSpPr>
                  <p:cNvPr id="152935" name="Line 35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36" name="Line 36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37" name="Line 36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38" name="Line 36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39" name="Line 36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52940" name="Group 364"/>
            <p:cNvGrpSpPr>
              <a:grpSpLocks/>
            </p:cNvGrpSpPr>
            <p:nvPr/>
          </p:nvGrpSpPr>
          <p:grpSpPr bwMode="auto">
            <a:xfrm>
              <a:off x="1284" y="1001"/>
              <a:ext cx="193" cy="58"/>
              <a:chOff x="1666" y="2138"/>
              <a:chExt cx="161" cy="58"/>
            </a:xfrm>
          </p:grpSpPr>
          <p:sp>
            <p:nvSpPr>
              <p:cNvPr id="152941" name="Line 365"/>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42" name="Oval 366"/>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943" name="Group 367"/>
              <p:cNvGrpSpPr>
                <a:grpSpLocks/>
              </p:cNvGrpSpPr>
              <p:nvPr/>
            </p:nvGrpSpPr>
            <p:grpSpPr bwMode="auto">
              <a:xfrm rot="16200000" flipV="1">
                <a:off x="1750" y="2107"/>
                <a:ext cx="45" cy="109"/>
                <a:chOff x="1269" y="1167"/>
                <a:chExt cx="195" cy="455"/>
              </a:xfrm>
            </p:grpSpPr>
            <p:sp>
              <p:nvSpPr>
                <p:cNvPr id="152944" name="Oval 368"/>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45" name="Oval 369"/>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46" name="Oval 370"/>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47" name="Oval 371"/>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48" name="Oval 372"/>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49" name="Oval 373"/>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50" name="Oval 374"/>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51" name="Oval 375"/>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52" name="Oval 376"/>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53" name="Oval 377"/>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54" name="Line 378"/>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55" name="Line 379"/>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56" name="Line 380"/>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57" name="Line 381"/>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58" name="Line 382"/>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59" name="Line 383"/>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60" name="Line 384"/>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61" name="Line 385"/>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62" name="Line 386"/>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63" name="Line 387"/>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2964" name="Group 388"/>
                <p:cNvGrpSpPr>
                  <a:grpSpLocks/>
                </p:cNvGrpSpPr>
                <p:nvPr/>
              </p:nvGrpSpPr>
              <p:grpSpPr bwMode="auto">
                <a:xfrm>
                  <a:off x="1269" y="1576"/>
                  <a:ext cx="174" cy="46"/>
                  <a:chOff x="1269" y="1576"/>
                  <a:chExt cx="174" cy="46"/>
                </a:xfrm>
              </p:grpSpPr>
              <p:sp>
                <p:nvSpPr>
                  <p:cNvPr id="152965" name="Oval 38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66" name="Line 39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52967" name="Group 391"/>
                <p:cNvGrpSpPr>
                  <a:grpSpLocks/>
                </p:cNvGrpSpPr>
                <p:nvPr/>
              </p:nvGrpSpPr>
              <p:grpSpPr bwMode="auto">
                <a:xfrm rot="-10800000">
                  <a:off x="1290" y="1169"/>
                  <a:ext cx="174" cy="46"/>
                  <a:chOff x="1269" y="1576"/>
                  <a:chExt cx="174" cy="46"/>
                </a:xfrm>
              </p:grpSpPr>
              <p:sp>
                <p:nvSpPr>
                  <p:cNvPr id="152968" name="Oval 39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69" name="Line 39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52970" name="Rectangle 394"/>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71" name="Rectangle 395"/>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2972" name="Line 396"/>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2973" name="Text Box 397"/>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grpSp>
        <p:nvGrpSpPr>
          <p:cNvPr id="152974" name="Group 398"/>
          <p:cNvGrpSpPr>
            <a:grpSpLocks/>
          </p:cNvGrpSpPr>
          <p:nvPr/>
        </p:nvGrpSpPr>
        <p:grpSpPr bwMode="auto">
          <a:xfrm>
            <a:off x="3670300" y="4419600"/>
            <a:ext cx="1187450" cy="917575"/>
            <a:chOff x="2652" y="2784"/>
            <a:chExt cx="748" cy="578"/>
          </a:xfrm>
        </p:grpSpPr>
        <p:sp>
          <p:nvSpPr>
            <p:cNvPr id="152975" name="Line 399"/>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76" name="Line 400"/>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77" name="Line 401"/>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78" name="Line 402"/>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79" name="Line 403"/>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80" name="Line 404"/>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81" name="Line 405"/>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82" name="Line 406"/>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83" name="Arc 407"/>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84" name="Arc 408"/>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85" name="Oval 409"/>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86" name="Line 410"/>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87" name="Line 411"/>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88" name="Oval 412"/>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89" name="Line 413"/>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90" name="Line 414"/>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91" name="Line 415"/>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92" name="Line 416"/>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93" name="Line 417"/>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94" name="Line 418"/>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95" name="Line 419"/>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96" name="Line 420"/>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97" name="Line 421"/>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98" name="Line 422"/>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2999" name="Oval 423"/>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000" name="Line 424"/>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001" name="Line 425"/>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002" name="Line 426"/>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003" name="Line 427"/>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004" name="Line 428"/>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005" name="Line 429"/>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006" name="Line 430"/>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007" name="Line 431"/>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008" name="Line 432"/>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009" name="Line 433"/>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010" name="Oval 434"/>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011" name="Line 435"/>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 name="Slide Number Placeholder 5"/>
          <p:cNvSpPr>
            <a:spLocks noGrp="1"/>
          </p:cNvSpPr>
          <p:nvPr>
            <p:ph type="sldNum" sz="quarter" idx="12"/>
          </p:nvPr>
        </p:nvSpPr>
        <p:spPr/>
        <p:txBody>
          <a:bodyPr/>
          <a:lstStyle/>
          <a:p>
            <a:fld id="{6320BC43-7E17-9F4B-A2D2-52CF0CE1161F}" type="slidenum">
              <a:rPr lang="en-US"/>
              <a:pPr/>
              <a:t>107</a:t>
            </a:fld>
            <a:endParaRPr lang="en-US"/>
          </a:p>
        </p:txBody>
      </p:sp>
      <p:sp>
        <p:nvSpPr>
          <p:cNvPr id="153602"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53603"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53604"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53605"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3606"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607"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53608" name="AutoShape 8"/>
          <p:cNvSpPr>
            <a:spLocks noChangeArrowheads="1"/>
          </p:cNvSpPr>
          <p:nvPr/>
        </p:nvSpPr>
        <p:spPr bwMode="auto">
          <a:xfrm rot="14452590" flipH="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617"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618" name="Group 18"/>
          <p:cNvGrpSpPr>
            <a:grpSpLocks/>
          </p:cNvGrpSpPr>
          <p:nvPr/>
        </p:nvGrpSpPr>
        <p:grpSpPr bwMode="auto">
          <a:xfrm>
            <a:off x="4010025" y="4187825"/>
            <a:ext cx="179388" cy="166688"/>
            <a:chOff x="3102" y="2638"/>
            <a:chExt cx="113" cy="105"/>
          </a:xfrm>
        </p:grpSpPr>
        <p:sp>
          <p:nvSpPr>
            <p:cNvPr id="153619"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620"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621"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622"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623"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3652"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653" name="Rectangle 53"/>
          <p:cNvSpPr>
            <a:spLocks noChangeArrowheads="1"/>
          </p:cNvSpPr>
          <p:nvPr/>
        </p:nvSpPr>
        <p:spPr bwMode="auto">
          <a:xfrm>
            <a:off x="5430838" y="1230313"/>
            <a:ext cx="903287"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3654" name="Group 54"/>
          <p:cNvGrpSpPr>
            <a:grpSpLocks/>
          </p:cNvGrpSpPr>
          <p:nvPr/>
        </p:nvGrpSpPr>
        <p:grpSpPr bwMode="auto">
          <a:xfrm>
            <a:off x="5427663" y="1246188"/>
            <a:ext cx="2268537" cy="739775"/>
            <a:chOff x="1776" y="634"/>
            <a:chExt cx="1824" cy="596"/>
          </a:xfrm>
        </p:grpSpPr>
        <p:sp>
          <p:nvSpPr>
            <p:cNvPr id="153655"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656"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3657"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58"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59"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660"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661"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62"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63"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3664" name="Group 64"/>
          <p:cNvGrpSpPr>
            <a:grpSpLocks/>
          </p:cNvGrpSpPr>
          <p:nvPr/>
        </p:nvGrpSpPr>
        <p:grpSpPr bwMode="auto">
          <a:xfrm flipV="1">
            <a:off x="4443413" y="3049588"/>
            <a:ext cx="87312" cy="87312"/>
            <a:chOff x="1449" y="2352"/>
            <a:chExt cx="77" cy="77"/>
          </a:xfrm>
        </p:grpSpPr>
        <p:sp>
          <p:nvSpPr>
            <p:cNvPr id="153665"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66"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3667" name="Group 67"/>
          <p:cNvGrpSpPr>
            <a:grpSpLocks/>
          </p:cNvGrpSpPr>
          <p:nvPr/>
        </p:nvGrpSpPr>
        <p:grpSpPr bwMode="auto">
          <a:xfrm>
            <a:off x="3778250" y="3027363"/>
            <a:ext cx="217488" cy="109537"/>
            <a:chOff x="864" y="2592"/>
            <a:chExt cx="192" cy="96"/>
          </a:xfrm>
        </p:grpSpPr>
        <p:sp>
          <p:nvSpPr>
            <p:cNvPr id="153668"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69"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70"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71"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3672" name="Group 72"/>
          <p:cNvGrpSpPr>
            <a:grpSpLocks/>
          </p:cNvGrpSpPr>
          <p:nvPr/>
        </p:nvGrpSpPr>
        <p:grpSpPr bwMode="auto">
          <a:xfrm>
            <a:off x="5141913" y="3027363"/>
            <a:ext cx="217487" cy="109537"/>
            <a:chOff x="864" y="2592"/>
            <a:chExt cx="192" cy="96"/>
          </a:xfrm>
        </p:grpSpPr>
        <p:sp>
          <p:nvSpPr>
            <p:cNvPr id="153673"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74"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75"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76"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3677"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3678"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3679"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53680"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3681"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3682"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3683"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3684" name="Group 84"/>
          <p:cNvGrpSpPr>
            <a:grpSpLocks/>
          </p:cNvGrpSpPr>
          <p:nvPr/>
        </p:nvGrpSpPr>
        <p:grpSpPr bwMode="auto">
          <a:xfrm>
            <a:off x="8077200" y="838200"/>
            <a:ext cx="228600" cy="1574800"/>
            <a:chOff x="5088" y="624"/>
            <a:chExt cx="144" cy="992"/>
          </a:xfrm>
        </p:grpSpPr>
        <p:sp>
          <p:nvSpPr>
            <p:cNvPr id="153685"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86"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87"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88"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89"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90"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91"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692"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3693"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53694"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3695"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3696"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3698"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699"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700"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701"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53702"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703"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704"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705"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706"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707"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708"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53710"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53711"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grpSp>
        <p:nvGrpSpPr>
          <p:cNvPr id="153712" name="Group 112"/>
          <p:cNvGrpSpPr>
            <a:grpSpLocks/>
          </p:cNvGrpSpPr>
          <p:nvPr/>
        </p:nvGrpSpPr>
        <p:grpSpPr bwMode="auto">
          <a:xfrm flipH="1">
            <a:off x="546100" y="3962400"/>
            <a:ext cx="1854200" cy="1600200"/>
            <a:chOff x="980" y="374"/>
            <a:chExt cx="864" cy="746"/>
          </a:xfrm>
        </p:grpSpPr>
        <p:sp>
          <p:nvSpPr>
            <p:cNvPr id="153713" name="AutoShape 113"/>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14" name="AutoShape 114"/>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15" name="Rectangle 115"/>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16" name="Line 116"/>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17" name="Line 117"/>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18" name="Rectangle 118"/>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19" name="Rectangle 119"/>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20" name="Rectangle 120"/>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21" name="Rectangle 121"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22" name="Rectangle 122"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23" name="Rectangle 123"/>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24" name="Rectangle 124"/>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25" name="Oval 125"/>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26" name="Oval 126"/>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27" name="Oval 127"/>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28" name="Oval 128"/>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29" name="Oval 129"/>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30" name="Oval 130"/>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31" name="Oval 131"/>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32" name="Oval 132"/>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33" name="Oval 133"/>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34" name="Oval 134"/>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35" name="Oval 135"/>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36" name="Oval 136"/>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37" name="Rectangle 137"/>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53738" name="Group 138"/>
            <p:cNvGrpSpPr>
              <a:grpSpLocks/>
            </p:cNvGrpSpPr>
            <p:nvPr/>
          </p:nvGrpSpPr>
          <p:grpSpPr bwMode="auto">
            <a:xfrm>
              <a:off x="1434" y="750"/>
              <a:ext cx="46" cy="50"/>
              <a:chOff x="2496" y="2583"/>
              <a:chExt cx="197" cy="215"/>
            </a:xfrm>
          </p:grpSpPr>
          <p:sp>
            <p:nvSpPr>
              <p:cNvPr id="153739"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40"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41"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3742" name="Rectangle 142"/>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43" name="Line 143"/>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44" name="Line 144"/>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45" name="Line 145"/>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46" name="Line 146"/>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47" name="Line 147"/>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48" name="Line 148"/>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49" name="Line 149"/>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50" name="Line 150"/>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51" name="Line 151"/>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52" name="Line 152"/>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53" name="Line 153"/>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54" name="Line 154"/>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55" name="Line 155"/>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56" name="Rectangle 156"/>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57" name="Rectangle 157"/>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58" name="Rectangle 158"/>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59" name="Rectangle 159"/>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60" name="Rectangle 160"/>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61" name="Line 161"/>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62" name="Rectangle 162"/>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63" name="Line 163"/>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64" name="Line 164"/>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65" name="Rectangle 165"/>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66" name="Arc 166"/>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67" name="Rectangle 167"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68" name="Rectangle 168"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69" name="Oval 169"/>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70" name="Oval 170"/>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71" name="AutoShape 171"/>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72" name="Line 172"/>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73" name="Line 173"/>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74" name="Line 174"/>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75" name="Rectangle 175"/>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76" name="Line 176"/>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77" name="Rectangle 177"/>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78" name="Rectangle 178"/>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79" name="Rectangle 179"/>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780" name="Group 180"/>
            <p:cNvGrpSpPr>
              <a:grpSpLocks/>
            </p:cNvGrpSpPr>
            <p:nvPr/>
          </p:nvGrpSpPr>
          <p:grpSpPr bwMode="auto">
            <a:xfrm>
              <a:off x="1395" y="590"/>
              <a:ext cx="257" cy="39"/>
              <a:chOff x="1754" y="1727"/>
              <a:chExt cx="257" cy="39"/>
            </a:xfrm>
          </p:grpSpPr>
          <p:sp>
            <p:nvSpPr>
              <p:cNvPr id="153781" name="Oval 181"/>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82" name="Rectangle 182"/>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3783" name="Rectangle 183"/>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84" name="Rectangle 184"/>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85" name="Rectangle 185"/>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786" name="Group 186"/>
            <p:cNvGrpSpPr>
              <a:grpSpLocks/>
            </p:cNvGrpSpPr>
            <p:nvPr/>
          </p:nvGrpSpPr>
          <p:grpSpPr bwMode="auto">
            <a:xfrm rot="-10800000">
              <a:off x="1784" y="520"/>
              <a:ext cx="18" cy="101"/>
              <a:chOff x="7775" y="3651"/>
              <a:chExt cx="120" cy="437"/>
            </a:xfrm>
          </p:grpSpPr>
          <p:sp>
            <p:nvSpPr>
              <p:cNvPr id="153787" name="Rectangle 187"/>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88" name="Rectangle 188"/>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89" name="Rectangle 189"/>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3790" name="Rectangle 190"/>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91" name="Rectangle 191"/>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92" name="Rectangle 192"/>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793" name="Group 193"/>
            <p:cNvGrpSpPr>
              <a:grpSpLocks/>
            </p:cNvGrpSpPr>
            <p:nvPr/>
          </p:nvGrpSpPr>
          <p:grpSpPr bwMode="auto">
            <a:xfrm flipH="1">
              <a:off x="1784" y="447"/>
              <a:ext cx="18" cy="74"/>
              <a:chOff x="0" y="2"/>
              <a:chExt cx="19998" cy="19998"/>
            </a:xfrm>
          </p:grpSpPr>
          <p:sp>
            <p:nvSpPr>
              <p:cNvPr id="153794" name="Oval 194"/>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95" name="Oval 195"/>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96" name="Oval 196"/>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97" name="Oval 197"/>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98" name="Oval 198"/>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799" name="Oval 199"/>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00" name="Oval 200"/>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01" name="Oval 201"/>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02" name="Oval 202"/>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03" name="Oval 203"/>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04" name="Line 204"/>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05" name="Line 205"/>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06" name="Line 206"/>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07" name="Line 207"/>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08" name="Line 208"/>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09" name="Line 209"/>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10" name="Line 210"/>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11" name="Line 211"/>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12" name="Line 212"/>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13" name="Line 213"/>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3814" name="Line 214"/>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15" name="Line 215"/>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16" name="Line 216"/>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17" name="Line 217"/>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18" name="Line 218"/>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819" name="Group 219"/>
            <p:cNvGrpSpPr>
              <a:grpSpLocks/>
            </p:cNvGrpSpPr>
            <p:nvPr/>
          </p:nvGrpSpPr>
          <p:grpSpPr bwMode="auto">
            <a:xfrm rot="-5400000">
              <a:off x="1755" y="383"/>
              <a:ext cx="74" cy="56"/>
              <a:chOff x="8464" y="4182"/>
              <a:chExt cx="319" cy="244"/>
            </a:xfrm>
          </p:grpSpPr>
          <p:grpSp>
            <p:nvGrpSpPr>
              <p:cNvPr id="153820" name="Group 220"/>
              <p:cNvGrpSpPr>
                <a:grpSpLocks/>
              </p:cNvGrpSpPr>
              <p:nvPr/>
            </p:nvGrpSpPr>
            <p:grpSpPr bwMode="auto">
              <a:xfrm rot="5400000">
                <a:off x="8549" y="4177"/>
                <a:ext cx="94" cy="263"/>
                <a:chOff x="7627" y="4681"/>
                <a:chExt cx="141" cy="610"/>
              </a:xfrm>
            </p:grpSpPr>
            <p:sp>
              <p:nvSpPr>
                <p:cNvPr id="153821" name="Rectangle 221"/>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22" name="Line 222"/>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23" name="Line 223"/>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24" name="Line 224"/>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25" name="Line 225"/>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26" name="Line 226"/>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27" name="Line 227"/>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28" name="Line 228"/>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29" name="Line 229"/>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30" name="Line 230"/>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31" name="Line 231"/>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32" name="Line 232"/>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33" name="Line 233"/>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3834" name="Group 234"/>
              <p:cNvGrpSpPr>
                <a:grpSpLocks/>
              </p:cNvGrpSpPr>
              <p:nvPr/>
            </p:nvGrpSpPr>
            <p:grpSpPr bwMode="auto">
              <a:xfrm>
                <a:off x="8592" y="4214"/>
                <a:ext cx="67" cy="194"/>
                <a:chOff x="8592" y="4214"/>
                <a:chExt cx="67" cy="194"/>
              </a:xfrm>
            </p:grpSpPr>
            <p:grpSp>
              <p:nvGrpSpPr>
                <p:cNvPr id="153835" name="Group 235"/>
                <p:cNvGrpSpPr>
                  <a:grpSpLocks/>
                </p:cNvGrpSpPr>
                <p:nvPr/>
              </p:nvGrpSpPr>
              <p:grpSpPr bwMode="auto">
                <a:xfrm rot="5400000">
                  <a:off x="8536" y="4285"/>
                  <a:ext cx="192" cy="54"/>
                  <a:chOff x="8318" y="1970"/>
                  <a:chExt cx="372" cy="122"/>
                </a:xfrm>
              </p:grpSpPr>
              <p:grpSp>
                <p:nvGrpSpPr>
                  <p:cNvPr id="153836" name="Group 236"/>
                  <p:cNvGrpSpPr>
                    <a:grpSpLocks/>
                  </p:cNvGrpSpPr>
                  <p:nvPr/>
                </p:nvGrpSpPr>
                <p:grpSpPr bwMode="auto">
                  <a:xfrm>
                    <a:off x="8318" y="1971"/>
                    <a:ext cx="116" cy="121"/>
                    <a:chOff x="7589" y="1881"/>
                    <a:chExt cx="116" cy="121"/>
                  </a:xfrm>
                </p:grpSpPr>
                <p:sp>
                  <p:nvSpPr>
                    <p:cNvPr id="153837" name="Arc 23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38" name="Arc 23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39" name="Line 23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3840" name="Group 240"/>
                  <p:cNvGrpSpPr>
                    <a:grpSpLocks/>
                  </p:cNvGrpSpPr>
                  <p:nvPr/>
                </p:nvGrpSpPr>
                <p:grpSpPr bwMode="auto">
                  <a:xfrm flipH="1">
                    <a:off x="8574" y="1970"/>
                    <a:ext cx="116" cy="121"/>
                    <a:chOff x="7589" y="1881"/>
                    <a:chExt cx="116" cy="121"/>
                  </a:xfrm>
                </p:grpSpPr>
                <p:sp>
                  <p:nvSpPr>
                    <p:cNvPr id="153841" name="Arc 24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42" name="Arc 24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43" name="Line 24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3844" name="Line 244"/>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45" name="Line 245"/>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46" name="Line 246"/>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47" name="Line 247"/>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3848" name="Rectangle 248"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3849" name="Rectangle 249"/>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50" name="Line 250"/>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51" name="Line 251"/>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52" name="Line 252"/>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853" name="Group 253"/>
            <p:cNvGrpSpPr>
              <a:grpSpLocks/>
            </p:cNvGrpSpPr>
            <p:nvPr/>
          </p:nvGrpSpPr>
          <p:grpSpPr bwMode="auto">
            <a:xfrm>
              <a:off x="1716" y="722"/>
              <a:ext cx="32" cy="178"/>
              <a:chOff x="10619" y="13229"/>
              <a:chExt cx="80" cy="445"/>
            </a:xfrm>
          </p:grpSpPr>
          <p:sp>
            <p:nvSpPr>
              <p:cNvPr id="153854" name="Line 254"/>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55" name="Line 255"/>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56" name="Line 256"/>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3857" name="Group 257"/>
            <p:cNvGrpSpPr>
              <a:grpSpLocks/>
            </p:cNvGrpSpPr>
            <p:nvPr/>
          </p:nvGrpSpPr>
          <p:grpSpPr bwMode="auto">
            <a:xfrm>
              <a:off x="1339" y="892"/>
              <a:ext cx="218" cy="49"/>
              <a:chOff x="1133" y="1820"/>
              <a:chExt cx="218" cy="49"/>
            </a:xfrm>
          </p:grpSpPr>
          <p:grpSp>
            <p:nvGrpSpPr>
              <p:cNvPr id="153858" name="Group 258"/>
              <p:cNvGrpSpPr>
                <a:grpSpLocks/>
              </p:cNvGrpSpPr>
              <p:nvPr/>
            </p:nvGrpSpPr>
            <p:grpSpPr bwMode="auto">
              <a:xfrm>
                <a:off x="1166" y="1820"/>
                <a:ext cx="185" cy="49"/>
                <a:chOff x="2357" y="3199"/>
                <a:chExt cx="801" cy="215"/>
              </a:xfrm>
            </p:grpSpPr>
            <p:sp>
              <p:nvSpPr>
                <p:cNvPr id="153859" name="Arc 259"/>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60" name="Arc 260"/>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61" name="Rectangle 261"/>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3862" name="Oval 262"/>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63" name="Line 263"/>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3864" name="Group 264"/>
            <p:cNvGrpSpPr>
              <a:grpSpLocks/>
            </p:cNvGrpSpPr>
            <p:nvPr/>
          </p:nvGrpSpPr>
          <p:grpSpPr bwMode="auto">
            <a:xfrm>
              <a:off x="1388" y="687"/>
              <a:ext cx="218" cy="50"/>
              <a:chOff x="1099" y="1617"/>
              <a:chExt cx="218" cy="50"/>
            </a:xfrm>
          </p:grpSpPr>
          <p:sp>
            <p:nvSpPr>
              <p:cNvPr id="153865" name="Arc 265"/>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66" name="Line 266"/>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67" name="Oval 267"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68" name="Arc 268"/>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69" name="Rectangle 269"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53870" name="Rectangle 270"/>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71" name="Rectangle 271"/>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3872" name="Line 272"/>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873" name="Group 273"/>
            <p:cNvGrpSpPr>
              <a:grpSpLocks/>
            </p:cNvGrpSpPr>
            <p:nvPr/>
          </p:nvGrpSpPr>
          <p:grpSpPr bwMode="auto">
            <a:xfrm rot="664405">
              <a:off x="1224" y="574"/>
              <a:ext cx="255" cy="464"/>
              <a:chOff x="3963" y="542"/>
              <a:chExt cx="255" cy="464"/>
            </a:xfrm>
          </p:grpSpPr>
          <p:grpSp>
            <p:nvGrpSpPr>
              <p:cNvPr id="153874" name="Group 274"/>
              <p:cNvGrpSpPr>
                <a:grpSpLocks/>
              </p:cNvGrpSpPr>
              <p:nvPr/>
            </p:nvGrpSpPr>
            <p:grpSpPr bwMode="auto">
              <a:xfrm rot="-510155">
                <a:off x="3963" y="542"/>
                <a:ext cx="255" cy="464"/>
                <a:chOff x="3190" y="1766"/>
                <a:chExt cx="255" cy="464"/>
              </a:xfrm>
            </p:grpSpPr>
            <p:grpSp>
              <p:nvGrpSpPr>
                <p:cNvPr id="153875" name="Group 275"/>
                <p:cNvGrpSpPr>
                  <a:grpSpLocks/>
                </p:cNvGrpSpPr>
                <p:nvPr/>
              </p:nvGrpSpPr>
              <p:grpSpPr bwMode="auto">
                <a:xfrm>
                  <a:off x="3190" y="1834"/>
                  <a:ext cx="255" cy="317"/>
                  <a:chOff x="9447" y="13041"/>
                  <a:chExt cx="638" cy="792"/>
                </a:xfrm>
              </p:grpSpPr>
              <p:sp>
                <p:nvSpPr>
                  <p:cNvPr id="153876" name="AutoShape 276"/>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77" name="Line 277"/>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78" name="Line 278"/>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79" name="Line 279"/>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3880" name="Line 280"/>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81" name="Line 281"/>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882" name="Group 282"/>
                <p:cNvGrpSpPr>
                  <a:grpSpLocks/>
                </p:cNvGrpSpPr>
                <p:nvPr/>
              </p:nvGrpSpPr>
              <p:grpSpPr bwMode="auto">
                <a:xfrm>
                  <a:off x="3265" y="2138"/>
                  <a:ext cx="17" cy="92"/>
                  <a:chOff x="9636" y="13799"/>
                  <a:chExt cx="42" cy="231"/>
                </a:xfrm>
              </p:grpSpPr>
              <p:sp>
                <p:nvSpPr>
                  <p:cNvPr id="153883" name="Rectangle 283"/>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84" name="Line 284"/>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3885" name="Rectangle 285"/>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86" name="Line 286"/>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3887" name="Group 287"/>
              <p:cNvGrpSpPr>
                <a:grpSpLocks/>
              </p:cNvGrpSpPr>
              <p:nvPr/>
            </p:nvGrpSpPr>
            <p:grpSpPr bwMode="auto">
              <a:xfrm rot="-607974">
                <a:off x="4078" y="818"/>
                <a:ext cx="73" cy="112"/>
                <a:chOff x="1112" y="1780"/>
                <a:chExt cx="73" cy="112"/>
              </a:xfrm>
            </p:grpSpPr>
            <p:sp>
              <p:nvSpPr>
                <p:cNvPr id="153888" name="Line 288"/>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889" name="Group 289"/>
                <p:cNvGrpSpPr>
                  <a:grpSpLocks/>
                </p:cNvGrpSpPr>
                <p:nvPr/>
              </p:nvGrpSpPr>
              <p:grpSpPr bwMode="auto">
                <a:xfrm rot="1486509" flipV="1">
                  <a:off x="1112" y="1868"/>
                  <a:ext cx="30" cy="24"/>
                  <a:chOff x="2354" y="2127"/>
                  <a:chExt cx="130" cy="105"/>
                </a:xfrm>
              </p:grpSpPr>
              <p:sp>
                <p:nvSpPr>
                  <p:cNvPr id="153890" name="Line 29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91" name="Line 29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92" name="Line 29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93" name="Line 29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94" name="Line 29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3895" name="Group 295"/>
                <p:cNvGrpSpPr>
                  <a:grpSpLocks/>
                </p:cNvGrpSpPr>
                <p:nvPr/>
              </p:nvGrpSpPr>
              <p:grpSpPr bwMode="auto">
                <a:xfrm>
                  <a:off x="1129" y="1789"/>
                  <a:ext cx="30" cy="24"/>
                  <a:chOff x="2354" y="2127"/>
                  <a:chExt cx="130" cy="105"/>
                </a:xfrm>
              </p:grpSpPr>
              <p:sp>
                <p:nvSpPr>
                  <p:cNvPr id="153896" name="Line 29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97" name="Line 29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98" name="Line 29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899" name="Line 29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00" name="Line 30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3901" name="Group 301"/>
                <p:cNvGrpSpPr>
                  <a:grpSpLocks/>
                </p:cNvGrpSpPr>
                <p:nvPr/>
              </p:nvGrpSpPr>
              <p:grpSpPr bwMode="auto">
                <a:xfrm>
                  <a:off x="1158" y="1792"/>
                  <a:ext cx="22" cy="15"/>
                  <a:chOff x="1363" y="3384"/>
                  <a:chExt cx="95" cy="62"/>
                </a:xfrm>
              </p:grpSpPr>
              <p:sp>
                <p:nvSpPr>
                  <p:cNvPr id="153902" name="Line 302"/>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03" name="Arc 303"/>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3904" name="Line 304"/>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05" name="Rectangle 305"/>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906" name="Group 306"/>
                <p:cNvGrpSpPr>
                  <a:grpSpLocks/>
                </p:cNvGrpSpPr>
                <p:nvPr/>
              </p:nvGrpSpPr>
              <p:grpSpPr bwMode="auto">
                <a:xfrm>
                  <a:off x="1117" y="1810"/>
                  <a:ext cx="53" cy="62"/>
                  <a:chOff x="2144" y="3155"/>
                  <a:chExt cx="231" cy="271"/>
                </a:xfrm>
              </p:grpSpPr>
              <p:sp>
                <p:nvSpPr>
                  <p:cNvPr id="153907" name="Line 307"/>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08" name="Line 308"/>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09" name="Line 309"/>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10" name="Line 310"/>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11" name="Line 311"/>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12" name="Line 312"/>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13" name="Line 313"/>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14" name="Arc 314"/>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15" name="Arc 315"/>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3916" name="Line 316"/>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17" name="Line 317"/>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18" name="Line 318"/>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19" name="Line 319"/>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20" name="Line 320"/>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21" name="Line 321"/>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22" name="Line 322"/>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23" name="Line 323"/>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24" name="Line 324"/>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3925" name="Group 325"/>
              <p:cNvGrpSpPr>
                <a:grpSpLocks/>
              </p:cNvGrpSpPr>
              <p:nvPr/>
            </p:nvGrpSpPr>
            <p:grpSpPr bwMode="auto">
              <a:xfrm rot="-490883">
                <a:off x="4081" y="625"/>
                <a:ext cx="63" cy="119"/>
                <a:chOff x="1073" y="1585"/>
                <a:chExt cx="63" cy="119"/>
              </a:xfrm>
            </p:grpSpPr>
            <p:sp>
              <p:nvSpPr>
                <p:cNvPr id="153926" name="Line 326"/>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27" name="Line 327"/>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928" name="Group 328"/>
                <p:cNvGrpSpPr>
                  <a:grpSpLocks/>
                </p:cNvGrpSpPr>
                <p:nvPr/>
              </p:nvGrpSpPr>
              <p:grpSpPr bwMode="auto">
                <a:xfrm>
                  <a:off x="1107" y="1673"/>
                  <a:ext cx="24" cy="19"/>
                  <a:chOff x="1391" y="3202"/>
                  <a:chExt cx="105" cy="79"/>
                </a:xfrm>
              </p:grpSpPr>
              <p:sp>
                <p:nvSpPr>
                  <p:cNvPr id="153929" name="Line 329"/>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30" name="Arc 330"/>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3931" name="Line 331"/>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32" name="Line 332"/>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33" name="Line 333"/>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34" name="Line 334"/>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35" name="Line 335"/>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36" name="Line 336"/>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37" name="Line 337"/>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38" name="Line 338"/>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39" name="Line 339"/>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40" name="Line 340"/>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941" name="Group 341"/>
                <p:cNvGrpSpPr>
                  <a:grpSpLocks/>
                </p:cNvGrpSpPr>
                <p:nvPr/>
              </p:nvGrpSpPr>
              <p:grpSpPr bwMode="auto">
                <a:xfrm>
                  <a:off x="1083" y="1606"/>
                  <a:ext cx="53" cy="62"/>
                  <a:chOff x="1083" y="1606"/>
                  <a:chExt cx="53" cy="62"/>
                </a:xfrm>
              </p:grpSpPr>
              <p:sp>
                <p:nvSpPr>
                  <p:cNvPr id="153942" name="Line 342"/>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43" name="Line 343"/>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44" name="Line 344"/>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45" name="Line 345"/>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46" name="Line 346"/>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47" name="Line 347"/>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48" name="Line 348"/>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49" name="Arc 349"/>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50" name="Arc 350"/>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3951" name="Group 351"/>
                <p:cNvGrpSpPr>
                  <a:grpSpLocks/>
                </p:cNvGrpSpPr>
                <p:nvPr/>
              </p:nvGrpSpPr>
              <p:grpSpPr bwMode="auto">
                <a:xfrm>
                  <a:off x="1095" y="1585"/>
                  <a:ext cx="30" cy="24"/>
                  <a:chOff x="2354" y="2127"/>
                  <a:chExt cx="130" cy="105"/>
                </a:xfrm>
              </p:grpSpPr>
              <p:sp>
                <p:nvSpPr>
                  <p:cNvPr id="153952" name="Line 35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53" name="Line 35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54" name="Line 35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55" name="Line 35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56" name="Line 35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3957" name="Rectangle 357"/>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958" name="Group 358"/>
                <p:cNvGrpSpPr>
                  <a:grpSpLocks/>
                </p:cNvGrpSpPr>
                <p:nvPr/>
              </p:nvGrpSpPr>
              <p:grpSpPr bwMode="auto">
                <a:xfrm rot="1486509" flipV="1">
                  <a:off x="1077" y="1664"/>
                  <a:ext cx="30" cy="24"/>
                  <a:chOff x="2354" y="2127"/>
                  <a:chExt cx="130" cy="105"/>
                </a:xfrm>
              </p:grpSpPr>
              <p:sp>
                <p:nvSpPr>
                  <p:cNvPr id="153959" name="Line 35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60" name="Line 36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61" name="Line 36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62" name="Line 36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63" name="Line 36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53964" name="Group 364"/>
            <p:cNvGrpSpPr>
              <a:grpSpLocks/>
            </p:cNvGrpSpPr>
            <p:nvPr/>
          </p:nvGrpSpPr>
          <p:grpSpPr bwMode="auto">
            <a:xfrm>
              <a:off x="1284" y="1001"/>
              <a:ext cx="193" cy="58"/>
              <a:chOff x="1666" y="2138"/>
              <a:chExt cx="161" cy="58"/>
            </a:xfrm>
          </p:grpSpPr>
          <p:sp>
            <p:nvSpPr>
              <p:cNvPr id="153965" name="Line 365"/>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66" name="Oval 366"/>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967" name="Group 367"/>
              <p:cNvGrpSpPr>
                <a:grpSpLocks/>
              </p:cNvGrpSpPr>
              <p:nvPr/>
            </p:nvGrpSpPr>
            <p:grpSpPr bwMode="auto">
              <a:xfrm rot="16200000" flipV="1">
                <a:off x="1750" y="2107"/>
                <a:ext cx="45" cy="109"/>
                <a:chOff x="1269" y="1167"/>
                <a:chExt cx="195" cy="455"/>
              </a:xfrm>
            </p:grpSpPr>
            <p:sp>
              <p:nvSpPr>
                <p:cNvPr id="153968" name="Oval 368"/>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69" name="Oval 369"/>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70" name="Oval 370"/>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71" name="Oval 371"/>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72" name="Oval 372"/>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73" name="Oval 373"/>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74" name="Oval 374"/>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75" name="Oval 375"/>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76" name="Oval 376"/>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77" name="Oval 377"/>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78" name="Line 378"/>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79" name="Line 379"/>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80" name="Line 380"/>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81" name="Line 381"/>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82" name="Line 382"/>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83" name="Line 383"/>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84" name="Line 384"/>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85" name="Line 385"/>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86" name="Line 386"/>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87" name="Line 387"/>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3988" name="Group 388"/>
                <p:cNvGrpSpPr>
                  <a:grpSpLocks/>
                </p:cNvGrpSpPr>
                <p:nvPr/>
              </p:nvGrpSpPr>
              <p:grpSpPr bwMode="auto">
                <a:xfrm>
                  <a:off x="1269" y="1576"/>
                  <a:ext cx="174" cy="46"/>
                  <a:chOff x="1269" y="1576"/>
                  <a:chExt cx="174" cy="46"/>
                </a:xfrm>
              </p:grpSpPr>
              <p:sp>
                <p:nvSpPr>
                  <p:cNvPr id="153989" name="Oval 38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90" name="Line 39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53991" name="Group 391"/>
                <p:cNvGrpSpPr>
                  <a:grpSpLocks/>
                </p:cNvGrpSpPr>
                <p:nvPr/>
              </p:nvGrpSpPr>
              <p:grpSpPr bwMode="auto">
                <a:xfrm rot="-10800000">
                  <a:off x="1290" y="1169"/>
                  <a:ext cx="174" cy="46"/>
                  <a:chOff x="1269" y="1576"/>
                  <a:chExt cx="174" cy="46"/>
                </a:xfrm>
              </p:grpSpPr>
              <p:sp>
                <p:nvSpPr>
                  <p:cNvPr id="153992" name="Oval 39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93" name="Line 39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53994" name="Rectangle 394"/>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3995" name="Rectangle 395"/>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3996" name="Line 396"/>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997" name="Text Box 397"/>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grpSp>
        <p:nvGrpSpPr>
          <p:cNvPr id="153998" name="Group 398"/>
          <p:cNvGrpSpPr>
            <a:grpSpLocks/>
          </p:cNvGrpSpPr>
          <p:nvPr/>
        </p:nvGrpSpPr>
        <p:grpSpPr bwMode="auto">
          <a:xfrm>
            <a:off x="3670300" y="4419600"/>
            <a:ext cx="1187450" cy="917575"/>
            <a:chOff x="2652" y="2784"/>
            <a:chExt cx="748" cy="578"/>
          </a:xfrm>
        </p:grpSpPr>
        <p:sp>
          <p:nvSpPr>
            <p:cNvPr id="153999" name="Line 399"/>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00" name="Line 400"/>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01" name="Line 401"/>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02" name="Line 402"/>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03" name="Line 403"/>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04" name="Line 404"/>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05" name="Line 405"/>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06" name="Line 406"/>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07" name="Arc 407"/>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08" name="Arc 408"/>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09" name="Oval 409"/>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10" name="Line 410"/>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11" name="Line 411"/>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12" name="Oval 412"/>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13" name="Line 413"/>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14" name="Line 414"/>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15" name="Line 415"/>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16" name="Line 416"/>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17" name="Line 417"/>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18" name="Line 418"/>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19" name="Line 419"/>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20" name="Line 420"/>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21" name="Line 421"/>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22" name="Line 422"/>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23" name="Oval 423"/>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24" name="Line 424"/>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25" name="Line 425"/>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26" name="Line 426"/>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27" name="Line 427"/>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28" name="Line 428"/>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29" name="Line 429"/>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30" name="Line 430"/>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31" name="Line 431"/>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32" name="Line 432"/>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33" name="Line 433"/>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34" name="Oval 434"/>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035" name="Line 435"/>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 name="Slide Number Placeholder 5"/>
          <p:cNvSpPr>
            <a:spLocks noGrp="1"/>
          </p:cNvSpPr>
          <p:nvPr>
            <p:ph type="sldNum" sz="quarter" idx="12"/>
          </p:nvPr>
        </p:nvSpPr>
        <p:spPr/>
        <p:txBody>
          <a:bodyPr/>
          <a:lstStyle/>
          <a:p>
            <a:fld id="{57F11830-E301-BF44-B072-53C1D6C591DD}" type="slidenum">
              <a:rPr lang="en-US"/>
              <a:pPr/>
              <a:t>108</a:t>
            </a:fld>
            <a:endParaRPr lang="en-US"/>
          </a:p>
        </p:txBody>
      </p:sp>
      <p:sp>
        <p:nvSpPr>
          <p:cNvPr id="154626"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54627"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54628"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54629"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4630"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631"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54632" name="AutoShape 8"/>
          <p:cNvSpPr>
            <a:spLocks noChangeArrowheads="1"/>
          </p:cNvSpPr>
          <p:nvPr/>
        </p:nvSpPr>
        <p:spPr bwMode="auto">
          <a:xfrm rot="14452590" flipH="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641"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4642" name="Group 18"/>
          <p:cNvGrpSpPr>
            <a:grpSpLocks/>
          </p:cNvGrpSpPr>
          <p:nvPr/>
        </p:nvGrpSpPr>
        <p:grpSpPr bwMode="auto">
          <a:xfrm>
            <a:off x="4010025" y="4187825"/>
            <a:ext cx="179388" cy="166688"/>
            <a:chOff x="3102" y="2638"/>
            <a:chExt cx="113" cy="105"/>
          </a:xfrm>
        </p:grpSpPr>
        <p:sp>
          <p:nvSpPr>
            <p:cNvPr id="154643"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644"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645"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646"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647"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4676"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677" name="Rectangle 53"/>
          <p:cNvSpPr>
            <a:spLocks noChangeArrowheads="1"/>
          </p:cNvSpPr>
          <p:nvPr/>
        </p:nvSpPr>
        <p:spPr bwMode="auto">
          <a:xfrm>
            <a:off x="5786438" y="1230313"/>
            <a:ext cx="547687"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4678" name="Group 54"/>
          <p:cNvGrpSpPr>
            <a:grpSpLocks/>
          </p:cNvGrpSpPr>
          <p:nvPr/>
        </p:nvGrpSpPr>
        <p:grpSpPr bwMode="auto">
          <a:xfrm>
            <a:off x="5580063" y="1246188"/>
            <a:ext cx="2268537" cy="739775"/>
            <a:chOff x="1776" y="634"/>
            <a:chExt cx="1824" cy="596"/>
          </a:xfrm>
        </p:grpSpPr>
        <p:sp>
          <p:nvSpPr>
            <p:cNvPr id="154679"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680"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4681"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82"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83"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684"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685"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86"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87"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4688" name="Group 64"/>
          <p:cNvGrpSpPr>
            <a:grpSpLocks/>
          </p:cNvGrpSpPr>
          <p:nvPr/>
        </p:nvGrpSpPr>
        <p:grpSpPr bwMode="auto">
          <a:xfrm flipV="1">
            <a:off x="4443413" y="3049588"/>
            <a:ext cx="87312" cy="87312"/>
            <a:chOff x="1449" y="2352"/>
            <a:chExt cx="77" cy="77"/>
          </a:xfrm>
        </p:grpSpPr>
        <p:sp>
          <p:nvSpPr>
            <p:cNvPr id="154689"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90"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4691" name="Group 67"/>
          <p:cNvGrpSpPr>
            <a:grpSpLocks/>
          </p:cNvGrpSpPr>
          <p:nvPr/>
        </p:nvGrpSpPr>
        <p:grpSpPr bwMode="auto">
          <a:xfrm>
            <a:off x="3778250" y="3027363"/>
            <a:ext cx="217488" cy="109537"/>
            <a:chOff x="864" y="2592"/>
            <a:chExt cx="192" cy="96"/>
          </a:xfrm>
        </p:grpSpPr>
        <p:sp>
          <p:nvSpPr>
            <p:cNvPr id="154692"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93"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94"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95"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4696" name="Group 72"/>
          <p:cNvGrpSpPr>
            <a:grpSpLocks/>
          </p:cNvGrpSpPr>
          <p:nvPr/>
        </p:nvGrpSpPr>
        <p:grpSpPr bwMode="auto">
          <a:xfrm>
            <a:off x="5141913" y="3027363"/>
            <a:ext cx="217487" cy="109537"/>
            <a:chOff x="864" y="2592"/>
            <a:chExt cx="192" cy="96"/>
          </a:xfrm>
        </p:grpSpPr>
        <p:sp>
          <p:nvSpPr>
            <p:cNvPr id="154697"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98"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99"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00"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4701"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4702"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4703"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54704"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4705"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4706"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4707"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4708" name="Group 84"/>
          <p:cNvGrpSpPr>
            <a:grpSpLocks/>
          </p:cNvGrpSpPr>
          <p:nvPr/>
        </p:nvGrpSpPr>
        <p:grpSpPr bwMode="auto">
          <a:xfrm>
            <a:off x="8077200" y="838200"/>
            <a:ext cx="228600" cy="1574800"/>
            <a:chOff x="5088" y="624"/>
            <a:chExt cx="144" cy="992"/>
          </a:xfrm>
        </p:grpSpPr>
        <p:sp>
          <p:nvSpPr>
            <p:cNvPr id="154709"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10"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11"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12"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13"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14"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15"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16"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4717"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54718"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4719"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4720"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4722"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23"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724"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725"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54726"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727"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28"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29"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730"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31"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32"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54734"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54735"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grpSp>
        <p:nvGrpSpPr>
          <p:cNvPr id="154736" name="Group 112"/>
          <p:cNvGrpSpPr>
            <a:grpSpLocks/>
          </p:cNvGrpSpPr>
          <p:nvPr/>
        </p:nvGrpSpPr>
        <p:grpSpPr bwMode="auto">
          <a:xfrm flipH="1">
            <a:off x="546100" y="3962400"/>
            <a:ext cx="1854200" cy="1600200"/>
            <a:chOff x="980" y="374"/>
            <a:chExt cx="864" cy="746"/>
          </a:xfrm>
        </p:grpSpPr>
        <p:sp>
          <p:nvSpPr>
            <p:cNvPr id="154737" name="AutoShape 113"/>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38" name="AutoShape 114"/>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39" name="Rectangle 115"/>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40" name="Line 116"/>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41" name="Line 117"/>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42" name="Rectangle 118"/>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43" name="Rectangle 119"/>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44" name="Rectangle 120"/>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45" name="Rectangle 121"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46" name="Rectangle 122"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47" name="Rectangle 123"/>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48" name="Rectangle 124"/>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49" name="Oval 125"/>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50" name="Oval 126"/>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51" name="Oval 127"/>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52" name="Oval 128"/>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53" name="Oval 129"/>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54" name="Oval 130"/>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55" name="Oval 131"/>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56" name="Oval 132"/>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57" name="Oval 133"/>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58" name="Oval 134"/>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59" name="Oval 135"/>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60" name="Oval 136"/>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61" name="Rectangle 137"/>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54762" name="Group 138"/>
            <p:cNvGrpSpPr>
              <a:grpSpLocks/>
            </p:cNvGrpSpPr>
            <p:nvPr/>
          </p:nvGrpSpPr>
          <p:grpSpPr bwMode="auto">
            <a:xfrm>
              <a:off x="1434" y="750"/>
              <a:ext cx="46" cy="50"/>
              <a:chOff x="2496" y="2583"/>
              <a:chExt cx="197" cy="215"/>
            </a:xfrm>
          </p:grpSpPr>
          <p:sp>
            <p:nvSpPr>
              <p:cNvPr id="154763"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64"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65"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4766" name="Rectangle 142"/>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67" name="Line 143"/>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68" name="Line 144"/>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69" name="Line 145"/>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70" name="Line 146"/>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71" name="Line 147"/>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72" name="Line 148"/>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73" name="Line 149"/>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74" name="Line 150"/>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75" name="Line 151"/>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76" name="Line 152"/>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77" name="Line 153"/>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78" name="Line 154"/>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79" name="Line 155"/>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80" name="Rectangle 156"/>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81" name="Rectangle 157"/>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82" name="Rectangle 158"/>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83" name="Rectangle 159"/>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84" name="Rectangle 160"/>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85" name="Line 161"/>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86" name="Rectangle 162"/>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87" name="Line 163"/>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88" name="Line 164"/>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89" name="Rectangle 165"/>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90" name="Arc 166"/>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91" name="Rectangle 167"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92" name="Rectangle 168"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93" name="Oval 169"/>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94" name="Oval 170"/>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95" name="AutoShape 171"/>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96" name="Line 172"/>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97" name="Line 173"/>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98" name="Line 174"/>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799" name="Rectangle 175"/>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00" name="Line 176"/>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01" name="Rectangle 177"/>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02" name="Rectangle 178"/>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03" name="Rectangle 179"/>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4804" name="Group 180"/>
            <p:cNvGrpSpPr>
              <a:grpSpLocks/>
            </p:cNvGrpSpPr>
            <p:nvPr/>
          </p:nvGrpSpPr>
          <p:grpSpPr bwMode="auto">
            <a:xfrm>
              <a:off x="1395" y="590"/>
              <a:ext cx="257" cy="39"/>
              <a:chOff x="1754" y="1727"/>
              <a:chExt cx="257" cy="39"/>
            </a:xfrm>
          </p:grpSpPr>
          <p:sp>
            <p:nvSpPr>
              <p:cNvPr id="154805" name="Oval 181"/>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06" name="Rectangle 182"/>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4807" name="Rectangle 183"/>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08" name="Rectangle 184"/>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09" name="Rectangle 185"/>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4810" name="Group 186"/>
            <p:cNvGrpSpPr>
              <a:grpSpLocks/>
            </p:cNvGrpSpPr>
            <p:nvPr/>
          </p:nvGrpSpPr>
          <p:grpSpPr bwMode="auto">
            <a:xfrm rot="-10800000">
              <a:off x="1784" y="520"/>
              <a:ext cx="18" cy="101"/>
              <a:chOff x="7775" y="3651"/>
              <a:chExt cx="120" cy="437"/>
            </a:xfrm>
          </p:grpSpPr>
          <p:sp>
            <p:nvSpPr>
              <p:cNvPr id="154811" name="Rectangle 187"/>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12" name="Rectangle 188"/>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13" name="Rectangle 189"/>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4814" name="Rectangle 190"/>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15" name="Rectangle 191"/>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16" name="Rectangle 192"/>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4817" name="Group 193"/>
            <p:cNvGrpSpPr>
              <a:grpSpLocks/>
            </p:cNvGrpSpPr>
            <p:nvPr/>
          </p:nvGrpSpPr>
          <p:grpSpPr bwMode="auto">
            <a:xfrm flipH="1">
              <a:off x="1784" y="447"/>
              <a:ext cx="18" cy="74"/>
              <a:chOff x="0" y="2"/>
              <a:chExt cx="19998" cy="19998"/>
            </a:xfrm>
          </p:grpSpPr>
          <p:sp>
            <p:nvSpPr>
              <p:cNvPr id="154818" name="Oval 194"/>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19" name="Oval 195"/>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20" name="Oval 196"/>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21" name="Oval 197"/>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22" name="Oval 198"/>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23" name="Oval 199"/>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24" name="Oval 200"/>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25" name="Oval 201"/>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26" name="Oval 202"/>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27" name="Oval 203"/>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28" name="Line 204"/>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29" name="Line 205"/>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30" name="Line 206"/>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31" name="Line 207"/>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32" name="Line 208"/>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33" name="Line 209"/>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34" name="Line 210"/>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35" name="Line 211"/>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36" name="Line 212"/>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37" name="Line 213"/>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4838" name="Line 214"/>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39" name="Line 215"/>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40" name="Line 216"/>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41" name="Line 217"/>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42" name="Line 218"/>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4843" name="Group 219"/>
            <p:cNvGrpSpPr>
              <a:grpSpLocks/>
            </p:cNvGrpSpPr>
            <p:nvPr/>
          </p:nvGrpSpPr>
          <p:grpSpPr bwMode="auto">
            <a:xfrm rot="-5400000">
              <a:off x="1755" y="383"/>
              <a:ext cx="74" cy="56"/>
              <a:chOff x="8464" y="4182"/>
              <a:chExt cx="319" cy="244"/>
            </a:xfrm>
          </p:grpSpPr>
          <p:grpSp>
            <p:nvGrpSpPr>
              <p:cNvPr id="154844" name="Group 220"/>
              <p:cNvGrpSpPr>
                <a:grpSpLocks/>
              </p:cNvGrpSpPr>
              <p:nvPr/>
            </p:nvGrpSpPr>
            <p:grpSpPr bwMode="auto">
              <a:xfrm rot="5400000">
                <a:off x="8549" y="4177"/>
                <a:ext cx="94" cy="263"/>
                <a:chOff x="7627" y="4681"/>
                <a:chExt cx="141" cy="610"/>
              </a:xfrm>
            </p:grpSpPr>
            <p:sp>
              <p:nvSpPr>
                <p:cNvPr id="154845" name="Rectangle 221"/>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46" name="Line 222"/>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47" name="Line 223"/>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48" name="Line 224"/>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49" name="Line 225"/>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50" name="Line 226"/>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51" name="Line 227"/>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52" name="Line 228"/>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53" name="Line 229"/>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54" name="Line 230"/>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55" name="Line 231"/>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56" name="Line 232"/>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57" name="Line 233"/>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4858" name="Group 234"/>
              <p:cNvGrpSpPr>
                <a:grpSpLocks/>
              </p:cNvGrpSpPr>
              <p:nvPr/>
            </p:nvGrpSpPr>
            <p:grpSpPr bwMode="auto">
              <a:xfrm>
                <a:off x="8592" y="4214"/>
                <a:ext cx="67" cy="194"/>
                <a:chOff x="8592" y="4214"/>
                <a:chExt cx="67" cy="194"/>
              </a:xfrm>
            </p:grpSpPr>
            <p:grpSp>
              <p:nvGrpSpPr>
                <p:cNvPr id="154859" name="Group 235"/>
                <p:cNvGrpSpPr>
                  <a:grpSpLocks/>
                </p:cNvGrpSpPr>
                <p:nvPr/>
              </p:nvGrpSpPr>
              <p:grpSpPr bwMode="auto">
                <a:xfrm rot="5400000">
                  <a:off x="8536" y="4285"/>
                  <a:ext cx="192" cy="54"/>
                  <a:chOff x="8318" y="1970"/>
                  <a:chExt cx="372" cy="122"/>
                </a:xfrm>
              </p:grpSpPr>
              <p:grpSp>
                <p:nvGrpSpPr>
                  <p:cNvPr id="154860" name="Group 236"/>
                  <p:cNvGrpSpPr>
                    <a:grpSpLocks/>
                  </p:cNvGrpSpPr>
                  <p:nvPr/>
                </p:nvGrpSpPr>
                <p:grpSpPr bwMode="auto">
                  <a:xfrm>
                    <a:off x="8318" y="1971"/>
                    <a:ext cx="116" cy="121"/>
                    <a:chOff x="7589" y="1881"/>
                    <a:chExt cx="116" cy="121"/>
                  </a:xfrm>
                </p:grpSpPr>
                <p:sp>
                  <p:nvSpPr>
                    <p:cNvPr id="154861" name="Arc 23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62" name="Arc 23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63" name="Line 23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4864" name="Group 240"/>
                  <p:cNvGrpSpPr>
                    <a:grpSpLocks/>
                  </p:cNvGrpSpPr>
                  <p:nvPr/>
                </p:nvGrpSpPr>
                <p:grpSpPr bwMode="auto">
                  <a:xfrm flipH="1">
                    <a:off x="8574" y="1970"/>
                    <a:ext cx="116" cy="121"/>
                    <a:chOff x="7589" y="1881"/>
                    <a:chExt cx="116" cy="121"/>
                  </a:xfrm>
                </p:grpSpPr>
                <p:sp>
                  <p:nvSpPr>
                    <p:cNvPr id="154865" name="Arc 24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66" name="Arc 24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67" name="Line 24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4868" name="Line 244"/>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69" name="Line 245"/>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70" name="Line 246"/>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71" name="Line 247"/>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4872" name="Rectangle 248"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4873" name="Rectangle 249"/>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74" name="Line 250"/>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75" name="Line 251"/>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76" name="Line 252"/>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4877" name="Group 253"/>
            <p:cNvGrpSpPr>
              <a:grpSpLocks/>
            </p:cNvGrpSpPr>
            <p:nvPr/>
          </p:nvGrpSpPr>
          <p:grpSpPr bwMode="auto">
            <a:xfrm>
              <a:off x="1716" y="722"/>
              <a:ext cx="32" cy="178"/>
              <a:chOff x="10619" y="13229"/>
              <a:chExt cx="80" cy="445"/>
            </a:xfrm>
          </p:grpSpPr>
          <p:sp>
            <p:nvSpPr>
              <p:cNvPr id="154878" name="Line 254"/>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79" name="Line 255"/>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80" name="Line 256"/>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4881" name="Group 257"/>
            <p:cNvGrpSpPr>
              <a:grpSpLocks/>
            </p:cNvGrpSpPr>
            <p:nvPr/>
          </p:nvGrpSpPr>
          <p:grpSpPr bwMode="auto">
            <a:xfrm>
              <a:off x="1339" y="892"/>
              <a:ext cx="218" cy="49"/>
              <a:chOff x="1133" y="1820"/>
              <a:chExt cx="218" cy="49"/>
            </a:xfrm>
          </p:grpSpPr>
          <p:grpSp>
            <p:nvGrpSpPr>
              <p:cNvPr id="154882" name="Group 258"/>
              <p:cNvGrpSpPr>
                <a:grpSpLocks/>
              </p:cNvGrpSpPr>
              <p:nvPr/>
            </p:nvGrpSpPr>
            <p:grpSpPr bwMode="auto">
              <a:xfrm>
                <a:off x="1166" y="1820"/>
                <a:ext cx="185" cy="49"/>
                <a:chOff x="2357" y="3199"/>
                <a:chExt cx="801" cy="215"/>
              </a:xfrm>
            </p:grpSpPr>
            <p:sp>
              <p:nvSpPr>
                <p:cNvPr id="154883" name="Arc 259"/>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84" name="Arc 260"/>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85" name="Rectangle 261"/>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4886" name="Oval 262"/>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87" name="Line 263"/>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4888" name="Group 264"/>
            <p:cNvGrpSpPr>
              <a:grpSpLocks/>
            </p:cNvGrpSpPr>
            <p:nvPr/>
          </p:nvGrpSpPr>
          <p:grpSpPr bwMode="auto">
            <a:xfrm>
              <a:off x="1388" y="687"/>
              <a:ext cx="218" cy="50"/>
              <a:chOff x="1099" y="1617"/>
              <a:chExt cx="218" cy="50"/>
            </a:xfrm>
          </p:grpSpPr>
          <p:sp>
            <p:nvSpPr>
              <p:cNvPr id="154889" name="Arc 265"/>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90" name="Line 266"/>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91" name="Oval 267"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92" name="Arc 268"/>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93" name="Rectangle 269"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54894" name="Rectangle 270"/>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895" name="Rectangle 271"/>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4896" name="Line 272"/>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4897" name="Group 273"/>
            <p:cNvGrpSpPr>
              <a:grpSpLocks/>
            </p:cNvGrpSpPr>
            <p:nvPr/>
          </p:nvGrpSpPr>
          <p:grpSpPr bwMode="auto">
            <a:xfrm rot="664405">
              <a:off x="1224" y="574"/>
              <a:ext cx="255" cy="464"/>
              <a:chOff x="3963" y="542"/>
              <a:chExt cx="255" cy="464"/>
            </a:xfrm>
          </p:grpSpPr>
          <p:grpSp>
            <p:nvGrpSpPr>
              <p:cNvPr id="154898" name="Group 274"/>
              <p:cNvGrpSpPr>
                <a:grpSpLocks/>
              </p:cNvGrpSpPr>
              <p:nvPr/>
            </p:nvGrpSpPr>
            <p:grpSpPr bwMode="auto">
              <a:xfrm rot="-510155">
                <a:off x="3963" y="542"/>
                <a:ext cx="255" cy="464"/>
                <a:chOff x="3190" y="1766"/>
                <a:chExt cx="255" cy="464"/>
              </a:xfrm>
            </p:grpSpPr>
            <p:grpSp>
              <p:nvGrpSpPr>
                <p:cNvPr id="154899" name="Group 275"/>
                <p:cNvGrpSpPr>
                  <a:grpSpLocks/>
                </p:cNvGrpSpPr>
                <p:nvPr/>
              </p:nvGrpSpPr>
              <p:grpSpPr bwMode="auto">
                <a:xfrm>
                  <a:off x="3190" y="1834"/>
                  <a:ext cx="255" cy="317"/>
                  <a:chOff x="9447" y="13041"/>
                  <a:chExt cx="638" cy="792"/>
                </a:xfrm>
              </p:grpSpPr>
              <p:sp>
                <p:nvSpPr>
                  <p:cNvPr id="154900" name="AutoShape 276"/>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01" name="Line 277"/>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02" name="Line 278"/>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03" name="Line 279"/>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4904" name="Line 280"/>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05" name="Line 281"/>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4906" name="Group 282"/>
                <p:cNvGrpSpPr>
                  <a:grpSpLocks/>
                </p:cNvGrpSpPr>
                <p:nvPr/>
              </p:nvGrpSpPr>
              <p:grpSpPr bwMode="auto">
                <a:xfrm>
                  <a:off x="3265" y="2138"/>
                  <a:ext cx="17" cy="92"/>
                  <a:chOff x="9636" y="13799"/>
                  <a:chExt cx="42" cy="231"/>
                </a:xfrm>
              </p:grpSpPr>
              <p:sp>
                <p:nvSpPr>
                  <p:cNvPr id="154907" name="Rectangle 283"/>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08" name="Line 284"/>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4909" name="Rectangle 285"/>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10" name="Line 286"/>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4911" name="Group 287"/>
              <p:cNvGrpSpPr>
                <a:grpSpLocks/>
              </p:cNvGrpSpPr>
              <p:nvPr/>
            </p:nvGrpSpPr>
            <p:grpSpPr bwMode="auto">
              <a:xfrm rot="-607974">
                <a:off x="4078" y="818"/>
                <a:ext cx="73" cy="112"/>
                <a:chOff x="1112" y="1780"/>
                <a:chExt cx="73" cy="112"/>
              </a:xfrm>
            </p:grpSpPr>
            <p:sp>
              <p:nvSpPr>
                <p:cNvPr id="154912" name="Line 288"/>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4913" name="Group 289"/>
                <p:cNvGrpSpPr>
                  <a:grpSpLocks/>
                </p:cNvGrpSpPr>
                <p:nvPr/>
              </p:nvGrpSpPr>
              <p:grpSpPr bwMode="auto">
                <a:xfrm rot="1486509" flipV="1">
                  <a:off x="1112" y="1868"/>
                  <a:ext cx="30" cy="24"/>
                  <a:chOff x="2354" y="2127"/>
                  <a:chExt cx="130" cy="105"/>
                </a:xfrm>
              </p:grpSpPr>
              <p:sp>
                <p:nvSpPr>
                  <p:cNvPr id="154914" name="Line 29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15" name="Line 29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16" name="Line 29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17" name="Line 29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18" name="Line 29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4919" name="Group 295"/>
                <p:cNvGrpSpPr>
                  <a:grpSpLocks/>
                </p:cNvGrpSpPr>
                <p:nvPr/>
              </p:nvGrpSpPr>
              <p:grpSpPr bwMode="auto">
                <a:xfrm>
                  <a:off x="1129" y="1789"/>
                  <a:ext cx="30" cy="24"/>
                  <a:chOff x="2354" y="2127"/>
                  <a:chExt cx="130" cy="105"/>
                </a:xfrm>
              </p:grpSpPr>
              <p:sp>
                <p:nvSpPr>
                  <p:cNvPr id="154920" name="Line 29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21" name="Line 29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22" name="Line 29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23" name="Line 29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24" name="Line 30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4925" name="Group 301"/>
                <p:cNvGrpSpPr>
                  <a:grpSpLocks/>
                </p:cNvGrpSpPr>
                <p:nvPr/>
              </p:nvGrpSpPr>
              <p:grpSpPr bwMode="auto">
                <a:xfrm>
                  <a:off x="1158" y="1792"/>
                  <a:ext cx="22" cy="15"/>
                  <a:chOff x="1363" y="3384"/>
                  <a:chExt cx="95" cy="62"/>
                </a:xfrm>
              </p:grpSpPr>
              <p:sp>
                <p:nvSpPr>
                  <p:cNvPr id="154926" name="Line 302"/>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27" name="Arc 303"/>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4928" name="Line 304"/>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29" name="Rectangle 305"/>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4930" name="Group 306"/>
                <p:cNvGrpSpPr>
                  <a:grpSpLocks/>
                </p:cNvGrpSpPr>
                <p:nvPr/>
              </p:nvGrpSpPr>
              <p:grpSpPr bwMode="auto">
                <a:xfrm>
                  <a:off x="1117" y="1810"/>
                  <a:ext cx="53" cy="62"/>
                  <a:chOff x="2144" y="3155"/>
                  <a:chExt cx="231" cy="271"/>
                </a:xfrm>
              </p:grpSpPr>
              <p:sp>
                <p:nvSpPr>
                  <p:cNvPr id="154931" name="Line 307"/>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32" name="Line 308"/>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33" name="Line 309"/>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34" name="Line 310"/>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35" name="Line 311"/>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36" name="Line 312"/>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37" name="Line 313"/>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38" name="Arc 314"/>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39" name="Arc 315"/>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4940" name="Line 316"/>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41" name="Line 317"/>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42" name="Line 318"/>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43" name="Line 319"/>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44" name="Line 320"/>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45" name="Line 321"/>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46" name="Line 322"/>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47" name="Line 323"/>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48" name="Line 324"/>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4949" name="Group 325"/>
              <p:cNvGrpSpPr>
                <a:grpSpLocks/>
              </p:cNvGrpSpPr>
              <p:nvPr/>
            </p:nvGrpSpPr>
            <p:grpSpPr bwMode="auto">
              <a:xfrm rot="-490883">
                <a:off x="4081" y="625"/>
                <a:ext cx="63" cy="119"/>
                <a:chOff x="1073" y="1585"/>
                <a:chExt cx="63" cy="119"/>
              </a:xfrm>
            </p:grpSpPr>
            <p:sp>
              <p:nvSpPr>
                <p:cNvPr id="154950" name="Line 326"/>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51" name="Line 327"/>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4952" name="Group 328"/>
                <p:cNvGrpSpPr>
                  <a:grpSpLocks/>
                </p:cNvGrpSpPr>
                <p:nvPr/>
              </p:nvGrpSpPr>
              <p:grpSpPr bwMode="auto">
                <a:xfrm>
                  <a:off x="1107" y="1673"/>
                  <a:ext cx="24" cy="19"/>
                  <a:chOff x="1391" y="3202"/>
                  <a:chExt cx="105" cy="79"/>
                </a:xfrm>
              </p:grpSpPr>
              <p:sp>
                <p:nvSpPr>
                  <p:cNvPr id="154953" name="Line 329"/>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54" name="Arc 330"/>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4955" name="Line 331"/>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56" name="Line 332"/>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57" name="Line 333"/>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58" name="Line 334"/>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59" name="Line 335"/>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60" name="Line 336"/>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61" name="Line 337"/>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62" name="Line 338"/>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63" name="Line 339"/>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64" name="Line 340"/>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4965" name="Group 341"/>
                <p:cNvGrpSpPr>
                  <a:grpSpLocks/>
                </p:cNvGrpSpPr>
                <p:nvPr/>
              </p:nvGrpSpPr>
              <p:grpSpPr bwMode="auto">
                <a:xfrm>
                  <a:off x="1083" y="1606"/>
                  <a:ext cx="53" cy="62"/>
                  <a:chOff x="1083" y="1606"/>
                  <a:chExt cx="53" cy="62"/>
                </a:xfrm>
              </p:grpSpPr>
              <p:sp>
                <p:nvSpPr>
                  <p:cNvPr id="154966" name="Line 342"/>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67" name="Line 343"/>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68" name="Line 344"/>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69" name="Line 345"/>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70" name="Line 346"/>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71" name="Line 347"/>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72" name="Line 348"/>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73" name="Arc 349"/>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74" name="Arc 350"/>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4975" name="Group 351"/>
                <p:cNvGrpSpPr>
                  <a:grpSpLocks/>
                </p:cNvGrpSpPr>
                <p:nvPr/>
              </p:nvGrpSpPr>
              <p:grpSpPr bwMode="auto">
                <a:xfrm>
                  <a:off x="1095" y="1585"/>
                  <a:ext cx="30" cy="24"/>
                  <a:chOff x="2354" y="2127"/>
                  <a:chExt cx="130" cy="105"/>
                </a:xfrm>
              </p:grpSpPr>
              <p:sp>
                <p:nvSpPr>
                  <p:cNvPr id="154976" name="Line 35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77" name="Line 35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78" name="Line 35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79" name="Line 35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80" name="Line 35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4981" name="Rectangle 357"/>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4982" name="Group 358"/>
                <p:cNvGrpSpPr>
                  <a:grpSpLocks/>
                </p:cNvGrpSpPr>
                <p:nvPr/>
              </p:nvGrpSpPr>
              <p:grpSpPr bwMode="auto">
                <a:xfrm rot="1486509" flipV="1">
                  <a:off x="1077" y="1664"/>
                  <a:ext cx="30" cy="24"/>
                  <a:chOff x="2354" y="2127"/>
                  <a:chExt cx="130" cy="105"/>
                </a:xfrm>
              </p:grpSpPr>
              <p:sp>
                <p:nvSpPr>
                  <p:cNvPr id="154983" name="Line 35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84" name="Line 36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85" name="Line 36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86" name="Line 36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87" name="Line 36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54988" name="Group 364"/>
            <p:cNvGrpSpPr>
              <a:grpSpLocks/>
            </p:cNvGrpSpPr>
            <p:nvPr/>
          </p:nvGrpSpPr>
          <p:grpSpPr bwMode="auto">
            <a:xfrm>
              <a:off x="1284" y="1001"/>
              <a:ext cx="193" cy="58"/>
              <a:chOff x="1666" y="2138"/>
              <a:chExt cx="161" cy="58"/>
            </a:xfrm>
          </p:grpSpPr>
          <p:sp>
            <p:nvSpPr>
              <p:cNvPr id="154989" name="Line 365"/>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90" name="Oval 366"/>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4991" name="Group 367"/>
              <p:cNvGrpSpPr>
                <a:grpSpLocks/>
              </p:cNvGrpSpPr>
              <p:nvPr/>
            </p:nvGrpSpPr>
            <p:grpSpPr bwMode="auto">
              <a:xfrm rot="16200000" flipV="1">
                <a:off x="1750" y="2107"/>
                <a:ext cx="45" cy="109"/>
                <a:chOff x="1269" y="1167"/>
                <a:chExt cx="195" cy="455"/>
              </a:xfrm>
            </p:grpSpPr>
            <p:sp>
              <p:nvSpPr>
                <p:cNvPr id="154992" name="Oval 368"/>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93" name="Oval 369"/>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94" name="Oval 370"/>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95" name="Oval 371"/>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96" name="Oval 372"/>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97" name="Oval 373"/>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98" name="Oval 374"/>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4999" name="Oval 375"/>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00" name="Oval 376"/>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01" name="Oval 377"/>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02" name="Line 378"/>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03" name="Line 379"/>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04" name="Line 380"/>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05" name="Line 381"/>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06" name="Line 382"/>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07" name="Line 383"/>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08" name="Line 384"/>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09" name="Line 385"/>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10" name="Line 386"/>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11" name="Line 387"/>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5012" name="Group 388"/>
                <p:cNvGrpSpPr>
                  <a:grpSpLocks/>
                </p:cNvGrpSpPr>
                <p:nvPr/>
              </p:nvGrpSpPr>
              <p:grpSpPr bwMode="auto">
                <a:xfrm>
                  <a:off x="1269" y="1576"/>
                  <a:ext cx="174" cy="46"/>
                  <a:chOff x="1269" y="1576"/>
                  <a:chExt cx="174" cy="46"/>
                </a:xfrm>
              </p:grpSpPr>
              <p:sp>
                <p:nvSpPr>
                  <p:cNvPr id="155013" name="Oval 38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14" name="Line 39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55015" name="Group 391"/>
                <p:cNvGrpSpPr>
                  <a:grpSpLocks/>
                </p:cNvGrpSpPr>
                <p:nvPr/>
              </p:nvGrpSpPr>
              <p:grpSpPr bwMode="auto">
                <a:xfrm rot="-10800000">
                  <a:off x="1290" y="1169"/>
                  <a:ext cx="174" cy="46"/>
                  <a:chOff x="1269" y="1576"/>
                  <a:chExt cx="174" cy="46"/>
                </a:xfrm>
              </p:grpSpPr>
              <p:sp>
                <p:nvSpPr>
                  <p:cNvPr id="155016" name="Oval 39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17" name="Line 39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55018" name="Rectangle 394"/>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19" name="Rectangle 395"/>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5020" name="Line 396"/>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021" name="Text Box 397"/>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grpSp>
        <p:nvGrpSpPr>
          <p:cNvPr id="155022" name="Group 398"/>
          <p:cNvGrpSpPr>
            <a:grpSpLocks/>
          </p:cNvGrpSpPr>
          <p:nvPr/>
        </p:nvGrpSpPr>
        <p:grpSpPr bwMode="auto">
          <a:xfrm>
            <a:off x="3670300" y="4419600"/>
            <a:ext cx="1187450" cy="917575"/>
            <a:chOff x="2652" y="2784"/>
            <a:chExt cx="748" cy="578"/>
          </a:xfrm>
        </p:grpSpPr>
        <p:sp>
          <p:nvSpPr>
            <p:cNvPr id="155023" name="Line 399"/>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24" name="Line 400"/>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25" name="Line 401"/>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26" name="Line 402"/>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27" name="Line 403"/>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28" name="Line 404"/>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29" name="Line 405"/>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30" name="Line 406"/>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31" name="Arc 407"/>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32" name="Arc 408"/>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33" name="Oval 409"/>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34" name="Line 410"/>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35" name="Line 411"/>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36" name="Oval 412"/>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37" name="Line 413"/>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38" name="Line 414"/>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39" name="Line 415"/>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40" name="Line 416"/>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41" name="Line 417"/>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42" name="Line 418"/>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43" name="Line 419"/>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44" name="Line 420"/>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45" name="Line 421"/>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46" name="Line 422"/>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47" name="Oval 423"/>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48" name="Line 424"/>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49" name="Line 425"/>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50" name="Line 426"/>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51" name="Line 427"/>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52" name="Line 428"/>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53" name="Line 429"/>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54" name="Line 430"/>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55" name="Line 431"/>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56" name="Line 432"/>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57" name="Line 433"/>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58" name="Oval 434"/>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059" name="Line 435"/>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 name="Slide Number Placeholder 5"/>
          <p:cNvSpPr>
            <a:spLocks noGrp="1"/>
          </p:cNvSpPr>
          <p:nvPr>
            <p:ph type="sldNum" sz="quarter" idx="12"/>
          </p:nvPr>
        </p:nvSpPr>
        <p:spPr/>
        <p:txBody>
          <a:bodyPr/>
          <a:lstStyle/>
          <a:p>
            <a:fld id="{14D83E6B-EFBE-A54B-9763-6877E26238EE}" type="slidenum">
              <a:rPr lang="en-US"/>
              <a:pPr/>
              <a:t>109</a:t>
            </a:fld>
            <a:endParaRPr lang="en-US"/>
          </a:p>
        </p:txBody>
      </p:sp>
      <p:sp>
        <p:nvSpPr>
          <p:cNvPr id="155650"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55651"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55652"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55653"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5654"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655"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55656" name="AutoShape 8"/>
          <p:cNvSpPr>
            <a:spLocks noChangeArrowheads="1"/>
          </p:cNvSpPr>
          <p:nvPr/>
        </p:nvSpPr>
        <p:spPr bwMode="auto">
          <a:xfrm rot="14452590" flipH="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665"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5666" name="Group 18"/>
          <p:cNvGrpSpPr>
            <a:grpSpLocks/>
          </p:cNvGrpSpPr>
          <p:nvPr/>
        </p:nvGrpSpPr>
        <p:grpSpPr bwMode="auto">
          <a:xfrm>
            <a:off x="4010025" y="4187825"/>
            <a:ext cx="179388" cy="166688"/>
            <a:chOff x="3102" y="2638"/>
            <a:chExt cx="113" cy="105"/>
          </a:xfrm>
        </p:grpSpPr>
        <p:sp>
          <p:nvSpPr>
            <p:cNvPr id="155667"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668"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669"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670"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671"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5700"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701" name="Rectangle 53"/>
          <p:cNvSpPr>
            <a:spLocks noChangeArrowheads="1"/>
          </p:cNvSpPr>
          <p:nvPr/>
        </p:nvSpPr>
        <p:spPr bwMode="auto">
          <a:xfrm>
            <a:off x="5786438" y="1230313"/>
            <a:ext cx="547687"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5702" name="Group 54"/>
          <p:cNvGrpSpPr>
            <a:grpSpLocks/>
          </p:cNvGrpSpPr>
          <p:nvPr/>
        </p:nvGrpSpPr>
        <p:grpSpPr bwMode="auto">
          <a:xfrm>
            <a:off x="5732463" y="1246188"/>
            <a:ext cx="2268537" cy="739775"/>
            <a:chOff x="1776" y="634"/>
            <a:chExt cx="1824" cy="596"/>
          </a:xfrm>
        </p:grpSpPr>
        <p:sp>
          <p:nvSpPr>
            <p:cNvPr id="155703"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704"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5705"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06"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07"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708"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709"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10"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11"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5712" name="Group 64"/>
          <p:cNvGrpSpPr>
            <a:grpSpLocks/>
          </p:cNvGrpSpPr>
          <p:nvPr/>
        </p:nvGrpSpPr>
        <p:grpSpPr bwMode="auto">
          <a:xfrm flipV="1">
            <a:off x="4443413" y="3049588"/>
            <a:ext cx="87312" cy="87312"/>
            <a:chOff x="1449" y="2352"/>
            <a:chExt cx="77" cy="77"/>
          </a:xfrm>
        </p:grpSpPr>
        <p:sp>
          <p:nvSpPr>
            <p:cNvPr id="155713"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14"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5715" name="Group 67"/>
          <p:cNvGrpSpPr>
            <a:grpSpLocks/>
          </p:cNvGrpSpPr>
          <p:nvPr/>
        </p:nvGrpSpPr>
        <p:grpSpPr bwMode="auto">
          <a:xfrm>
            <a:off x="3778250" y="3027363"/>
            <a:ext cx="217488" cy="109537"/>
            <a:chOff x="864" y="2592"/>
            <a:chExt cx="192" cy="96"/>
          </a:xfrm>
        </p:grpSpPr>
        <p:sp>
          <p:nvSpPr>
            <p:cNvPr id="155716"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17"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18"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19"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5720" name="Group 72"/>
          <p:cNvGrpSpPr>
            <a:grpSpLocks/>
          </p:cNvGrpSpPr>
          <p:nvPr/>
        </p:nvGrpSpPr>
        <p:grpSpPr bwMode="auto">
          <a:xfrm>
            <a:off x="5141913" y="3027363"/>
            <a:ext cx="217487" cy="109537"/>
            <a:chOff x="864" y="2592"/>
            <a:chExt cx="192" cy="96"/>
          </a:xfrm>
        </p:grpSpPr>
        <p:sp>
          <p:nvSpPr>
            <p:cNvPr id="155721"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22"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23"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24"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5725"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5726"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5727"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55728"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5729"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5730"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5731"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5732" name="Group 84"/>
          <p:cNvGrpSpPr>
            <a:grpSpLocks/>
          </p:cNvGrpSpPr>
          <p:nvPr/>
        </p:nvGrpSpPr>
        <p:grpSpPr bwMode="auto">
          <a:xfrm>
            <a:off x="8077200" y="838200"/>
            <a:ext cx="228600" cy="1574800"/>
            <a:chOff x="5088" y="624"/>
            <a:chExt cx="144" cy="992"/>
          </a:xfrm>
        </p:grpSpPr>
        <p:sp>
          <p:nvSpPr>
            <p:cNvPr id="155733"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34"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35"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36"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37"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38"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39"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40"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5741"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55742"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5743"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5744"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5746"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47"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748"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749"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55750"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751"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52"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53"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754"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55"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756"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55758"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55759"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grpSp>
        <p:nvGrpSpPr>
          <p:cNvPr id="155760" name="Group 112"/>
          <p:cNvGrpSpPr>
            <a:grpSpLocks/>
          </p:cNvGrpSpPr>
          <p:nvPr/>
        </p:nvGrpSpPr>
        <p:grpSpPr bwMode="auto">
          <a:xfrm flipH="1">
            <a:off x="546100" y="3962400"/>
            <a:ext cx="1854200" cy="1600200"/>
            <a:chOff x="980" y="374"/>
            <a:chExt cx="864" cy="746"/>
          </a:xfrm>
        </p:grpSpPr>
        <p:sp>
          <p:nvSpPr>
            <p:cNvPr id="155761" name="AutoShape 113"/>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62" name="AutoShape 114"/>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63" name="Rectangle 115"/>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64" name="Line 116"/>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65" name="Line 117"/>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66" name="Rectangle 118"/>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67" name="Rectangle 119"/>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68" name="Rectangle 120"/>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69" name="Rectangle 121"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70" name="Rectangle 122"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71" name="Rectangle 123"/>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72" name="Rectangle 124"/>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73" name="Oval 125"/>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74" name="Oval 126"/>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75" name="Oval 127"/>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76" name="Oval 128"/>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77" name="Oval 129"/>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78" name="Oval 130"/>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79" name="Oval 131"/>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80" name="Oval 132"/>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81" name="Oval 133"/>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82" name="Oval 134"/>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83" name="Oval 135"/>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84" name="Oval 136"/>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85" name="Rectangle 137"/>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55786" name="Group 138"/>
            <p:cNvGrpSpPr>
              <a:grpSpLocks/>
            </p:cNvGrpSpPr>
            <p:nvPr/>
          </p:nvGrpSpPr>
          <p:grpSpPr bwMode="auto">
            <a:xfrm>
              <a:off x="1434" y="750"/>
              <a:ext cx="46" cy="50"/>
              <a:chOff x="2496" y="2583"/>
              <a:chExt cx="197" cy="215"/>
            </a:xfrm>
          </p:grpSpPr>
          <p:sp>
            <p:nvSpPr>
              <p:cNvPr id="155787"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88"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89"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5790" name="Rectangle 142"/>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91" name="Line 143"/>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92" name="Line 144"/>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93" name="Line 145"/>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94" name="Line 146"/>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95" name="Line 147"/>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96" name="Line 148"/>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97" name="Line 149"/>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98" name="Line 150"/>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799" name="Line 151"/>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00" name="Line 152"/>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01" name="Line 153"/>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02" name="Line 154"/>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03" name="Line 155"/>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04" name="Rectangle 156"/>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05" name="Rectangle 157"/>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06" name="Rectangle 158"/>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07" name="Rectangle 159"/>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08" name="Rectangle 160"/>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09" name="Line 161"/>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10" name="Rectangle 162"/>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11" name="Line 163"/>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12" name="Line 164"/>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13" name="Rectangle 165"/>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14" name="Arc 166"/>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15" name="Rectangle 167"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16" name="Rectangle 168"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17" name="Oval 169"/>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18" name="Oval 170"/>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19" name="AutoShape 171"/>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20" name="Line 172"/>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21" name="Line 173"/>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22" name="Line 174"/>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23" name="Rectangle 175"/>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24" name="Line 176"/>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25" name="Rectangle 177"/>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26" name="Rectangle 178"/>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27" name="Rectangle 179"/>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5828" name="Group 180"/>
            <p:cNvGrpSpPr>
              <a:grpSpLocks/>
            </p:cNvGrpSpPr>
            <p:nvPr/>
          </p:nvGrpSpPr>
          <p:grpSpPr bwMode="auto">
            <a:xfrm>
              <a:off x="1395" y="590"/>
              <a:ext cx="257" cy="39"/>
              <a:chOff x="1754" y="1727"/>
              <a:chExt cx="257" cy="39"/>
            </a:xfrm>
          </p:grpSpPr>
          <p:sp>
            <p:nvSpPr>
              <p:cNvPr id="155829" name="Oval 181"/>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30" name="Rectangle 182"/>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5831" name="Rectangle 183"/>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32" name="Rectangle 184"/>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33" name="Rectangle 185"/>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5834" name="Group 186"/>
            <p:cNvGrpSpPr>
              <a:grpSpLocks/>
            </p:cNvGrpSpPr>
            <p:nvPr/>
          </p:nvGrpSpPr>
          <p:grpSpPr bwMode="auto">
            <a:xfrm rot="-10800000">
              <a:off x="1784" y="520"/>
              <a:ext cx="18" cy="101"/>
              <a:chOff x="7775" y="3651"/>
              <a:chExt cx="120" cy="437"/>
            </a:xfrm>
          </p:grpSpPr>
          <p:sp>
            <p:nvSpPr>
              <p:cNvPr id="155835" name="Rectangle 187"/>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36" name="Rectangle 188"/>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37" name="Rectangle 189"/>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5838" name="Rectangle 190"/>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39" name="Rectangle 191"/>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40" name="Rectangle 192"/>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5841" name="Group 193"/>
            <p:cNvGrpSpPr>
              <a:grpSpLocks/>
            </p:cNvGrpSpPr>
            <p:nvPr/>
          </p:nvGrpSpPr>
          <p:grpSpPr bwMode="auto">
            <a:xfrm flipH="1">
              <a:off x="1784" y="447"/>
              <a:ext cx="18" cy="74"/>
              <a:chOff x="0" y="2"/>
              <a:chExt cx="19998" cy="19998"/>
            </a:xfrm>
          </p:grpSpPr>
          <p:sp>
            <p:nvSpPr>
              <p:cNvPr id="155842" name="Oval 194"/>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43" name="Oval 195"/>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44" name="Oval 196"/>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45" name="Oval 197"/>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46" name="Oval 198"/>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47" name="Oval 199"/>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48" name="Oval 200"/>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49" name="Oval 201"/>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50" name="Oval 202"/>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51" name="Oval 203"/>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52" name="Line 204"/>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53" name="Line 205"/>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54" name="Line 206"/>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55" name="Line 207"/>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56" name="Line 208"/>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57" name="Line 209"/>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58" name="Line 210"/>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59" name="Line 211"/>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60" name="Line 212"/>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61" name="Line 213"/>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5862" name="Line 214"/>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63" name="Line 215"/>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64" name="Line 216"/>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65" name="Line 217"/>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66" name="Line 218"/>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5867" name="Group 219"/>
            <p:cNvGrpSpPr>
              <a:grpSpLocks/>
            </p:cNvGrpSpPr>
            <p:nvPr/>
          </p:nvGrpSpPr>
          <p:grpSpPr bwMode="auto">
            <a:xfrm rot="-5400000">
              <a:off x="1755" y="383"/>
              <a:ext cx="74" cy="56"/>
              <a:chOff x="8464" y="4182"/>
              <a:chExt cx="319" cy="244"/>
            </a:xfrm>
          </p:grpSpPr>
          <p:grpSp>
            <p:nvGrpSpPr>
              <p:cNvPr id="155868" name="Group 220"/>
              <p:cNvGrpSpPr>
                <a:grpSpLocks/>
              </p:cNvGrpSpPr>
              <p:nvPr/>
            </p:nvGrpSpPr>
            <p:grpSpPr bwMode="auto">
              <a:xfrm rot="5400000">
                <a:off x="8549" y="4177"/>
                <a:ext cx="94" cy="263"/>
                <a:chOff x="7627" y="4681"/>
                <a:chExt cx="141" cy="610"/>
              </a:xfrm>
            </p:grpSpPr>
            <p:sp>
              <p:nvSpPr>
                <p:cNvPr id="155869" name="Rectangle 221"/>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70" name="Line 222"/>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71" name="Line 223"/>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72" name="Line 224"/>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73" name="Line 225"/>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74" name="Line 226"/>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75" name="Line 227"/>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76" name="Line 228"/>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77" name="Line 229"/>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78" name="Line 230"/>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79" name="Line 231"/>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80" name="Line 232"/>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81" name="Line 233"/>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5882" name="Group 234"/>
              <p:cNvGrpSpPr>
                <a:grpSpLocks/>
              </p:cNvGrpSpPr>
              <p:nvPr/>
            </p:nvGrpSpPr>
            <p:grpSpPr bwMode="auto">
              <a:xfrm>
                <a:off x="8592" y="4214"/>
                <a:ext cx="67" cy="194"/>
                <a:chOff x="8592" y="4214"/>
                <a:chExt cx="67" cy="194"/>
              </a:xfrm>
            </p:grpSpPr>
            <p:grpSp>
              <p:nvGrpSpPr>
                <p:cNvPr id="155883" name="Group 235"/>
                <p:cNvGrpSpPr>
                  <a:grpSpLocks/>
                </p:cNvGrpSpPr>
                <p:nvPr/>
              </p:nvGrpSpPr>
              <p:grpSpPr bwMode="auto">
                <a:xfrm rot="5400000">
                  <a:off x="8536" y="4285"/>
                  <a:ext cx="192" cy="54"/>
                  <a:chOff x="8318" y="1970"/>
                  <a:chExt cx="372" cy="122"/>
                </a:xfrm>
              </p:grpSpPr>
              <p:grpSp>
                <p:nvGrpSpPr>
                  <p:cNvPr id="155884" name="Group 236"/>
                  <p:cNvGrpSpPr>
                    <a:grpSpLocks/>
                  </p:cNvGrpSpPr>
                  <p:nvPr/>
                </p:nvGrpSpPr>
                <p:grpSpPr bwMode="auto">
                  <a:xfrm>
                    <a:off x="8318" y="1971"/>
                    <a:ext cx="116" cy="121"/>
                    <a:chOff x="7589" y="1881"/>
                    <a:chExt cx="116" cy="121"/>
                  </a:xfrm>
                </p:grpSpPr>
                <p:sp>
                  <p:nvSpPr>
                    <p:cNvPr id="155885" name="Arc 23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86" name="Arc 23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87" name="Line 23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5888" name="Group 240"/>
                  <p:cNvGrpSpPr>
                    <a:grpSpLocks/>
                  </p:cNvGrpSpPr>
                  <p:nvPr/>
                </p:nvGrpSpPr>
                <p:grpSpPr bwMode="auto">
                  <a:xfrm flipH="1">
                    <a:off x="8574" y="1970"/>
                    <a:ext cx="116" cy="121"/>
                    <a:chOff x="7589" y="1881"/>
                    <a:chExt cx="116" cy="121"/>
                  </a:xfrm>
                </p:grpSpPr>
                <p:sp>
                  <p:nvSpPr>
                    <p:cNvPr id="155889" name="Arc 24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90" name="Arc 24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91" name="Line 24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5892" name="Line 244"/>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93" name="Line 245"/>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94" name="Line 246"/>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95" name="Line 247"/>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5896" name="Rectangle 248"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5897" name="Rectangle 249"/>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98" name="Line 250"/>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899" name="Line 251"/>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00" name="Line 252"/>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5901" name="Group 253"/>
            <p:cNvGrpSpPr>
              <a:grpSpLocks/>
            </p:cNvGrpSpPr>
            <p:nvPr/>
          </p:nvGrpSpPr>
          <p:grpSpPr bwMode="auto">
            <a:xfrm>
              <a:off x="1716" y="722"/>
              <a:ext cx="32" cy="178"/>
              <a:chOff x="10619" y="13229"/>
              <a:chExt cx="80" cy="445"/>
            </a:xfrm>
          </p:grpSpPr>
          <p:sp>
            <p:nvSpPr>
              <p:cNvPr id="155902" name="Line 254"/>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03" name="Line 255"/>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04" name="Line 256"/>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5905" name="Group 257"/>
            <p:cNvGrpSpPr>
              <a:grpSpLocks/>
            </p:cNvGrpSpPr>
            <p:nvPr/>
          </p:nvGrpSpPr>
          <p:grpSpPr bwMode="auto">
            <a:xfrm>
              <a:off x="1339" y="892"/>
              <a:ext cx="218" cy="49"/>
              <a:chOff x="1133" y="1820"/>
              <a:chExt cx="218" cy="49"/>
            </a:xfrm>
          </p:grpSpPr>
          <p:grpSp>
            <p:nvGrpSpPr>
              <p:cNvPr id="155906" name="Group 258"/>
              <p:cNvGrpSpPr>
                <a:grpSpLocks/>
              </p:cNvGrpSpPr>
              <p:nvPr/>
            </p:nvGrpSpPr>
            <p:grpSpPr bwMode="auto">
              <a:xfrm>
                <a:off x="1166" y="1820"/>
                <a:ext cx="185" cy="49"/>
                <a:chOff x="2357" y="3199"/>
                <a:chExt cx="801" cy="215"/>
              </a:xfrm>
            </p:grpSpPr>
            <p:sp>
              <p:nvSpPr>
                <p:cNvPr id="155907" name="Arc 259"/>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08" name="Arc 260"/>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09" name="Rectangle 261"/>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5910" name="Oval 262"/>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11" name="Line 263"/>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5912" name="Group 264"/>
            <p:cNvGrpSpPr>
              <a:grpSpLocks/>
            </p:cNvGrpSpPr>
            <p:nvPr/>
          </p:nvGrpSpPr>
          <p:grpSpPr bwMode="auto">
            <a:xfrm>
              <a:off x="1388" y="687"/>
              <a:ext cx="218" cy="50"/>
              <a:chOff x="1099" y="1617"/>
              <a:chExt cx="218" cy="50"/>
            </a:xfrm>
          </p:grpSpPr>
          <p:sp>
            <p:nvSpPr>
              <p:cNvPr id="155913" name="Arc 265"/>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14" name="Line 266"/>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15" name="Oval 267"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16" name="Arc 268"/>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17" name="Rectangle 269"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55918" name="Rectangle 270"/>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19" name="Rectangle 271"/>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5920" name="Line 272"/>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5921" name="Group 273"/>
            <p:cNvGrpSpPr>
              <a:grpSpLocks/>
            </p:cNvGrpSpPr>
            <p:nvPr/>
          </p:nvGrpSpPr>
          <p:grpSpPr bwMode="auto">
            <a:xfrm rot="664405">
              <a:off x="1224" y="574"/>
              <a:ext cx="255" cy="464"/>
              <a:chOff x="3963" y="542"/>
              <a:chExt cx="255" cy="464"/>
            </a:xfrm>
          </p:grpSpPr>
          <p:grpSp>
            <p:nvGrpSpPr>
              <p:cNvPr id="155922" name="Group 274"/>
              <p:cNvGrpSpPr>
                <a:grpSpLocks/>
              </p:cNvGrpSpPr>
              <p:nvPr/>
            </p:nvGrpSpPr>
            <p:grpSpPr bwMode="auto">
              <a:xfrm rot="-510155">
                <a:off x="3963" y="542"/>
                <a:ext cx="255" cy="464"/>
                <a:chOff x="3190" y="1766"/>
                <a:chExt cx="255" cy="464"/>
              </a:xfrm>
            </p:grpSpPr>
            <p:grpSp>
              <p:nvGrpSpPr>
                <p:cNvPr id="155923" name="Group 275"/>
                <p:cNvGrpSpPr>
                  <a:grpSpLocks/>
                </p:cNvGrpSpPr>
                <p:nvPr/>
              </p:nvGrpSpPr>
              <p:grpSpPr bwMode="auto">
                <a:xfrm>
                  <a:off x="3190" y="1834"/>
                  <a:ext cx="255" cy="317"/>
                  <a:chOff x="9447" y="13041"/>
                  <a:chExt cx="638" cy="792"/>
                </a:xfrm>
              </p:grpSpPr>
              <p:sp>
                <p:nvSpPr>
                  <p:cNvPr id="155924" name="AutoShape 276"/>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25" name="Line 277"/>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26" name="Line 278"/>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27" name="Line 279"/>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5928" name="Line 280"/>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29" name="Line 281"/>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5930" name="Group 282"/>
                <p:cNvGrpSpPr>
                  <a:grpSpLocks/>
                </p:cNvGrpSpPr>
                <p:nvPr/>
              </p:nvGrpSpPr>
              <p:grpSpPr bwMode="auto">
                <a:xfrm>
                  <a:off x="3265" y="2138"/>
                  <a:ext cx="17" cy="92"/>
                  <a:chOff x="9636" y="13799"/>
                  <a:chExt cx="42" cy="231"/>
                </a:xfrm>
              </p:grpSpPr>
              <p:sp>
                <p:nvSpPr>
                  <p:cNvPr id="155931" name="Rectangle 283"/>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32" name="Line 284"/>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5933" name="Rectangle 285"/>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34" name="Line 286"/>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5935" name="Group 287"/>
              <p:cNvGrpSpPr>
                <a:grpSpLocks/>
              </p:cNvGrpSpPr>
              <p:nvPr/>
            </p:nvGrpSpPr>
            <p:grpSpPr bwMode="auto">
              <a:xfrm rot="-607974">
                <a:off x="4078" y="818"/>
                <a:ext cx="73" cy="112"/>
                <a:chOff x="1112" y="1780"/>
                <a:chExt cx="73" cy="112"/>
              </a:xfrm>
            </p:grpSpPr>
            <p:sp>
              <p:nvSpPr>
                <p:cNvPr id="155936" name="Line 288"/>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5937" name="Group 289"/>
                <p:cNvGrpSpPr>
                  <a:grpSpLocks/>
                </p:cNvGrpSpPr>
                <p:nvPr/>
              </p:nvGrpSpPr>
              <p:grpSpPr bwMode="auto">
                <a:xfrm rot="1486509" flipV="1">
                  <a:off x="1112" y="1868"/>
                  <a:ext cx="30" cy="24"/>
                  <a:chOff x="2354" y="2127"/>
                  <a:chExt cx="130" cy="105"/>
                </a:xfrm>
              </p:grpSpPr>
              <p:sp>
                <p:nvSpPr>
                  <p:cNvPr id="155938" name="Line 29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39" name="Line 29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40" name="Line 29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41" name="Line 29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42" name="Line 29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5943" name="Group 295"/>
                <p:cNvGrpSpPr>
                  <a:grpSpLocks/>
                </p:cNvGrpSpPr>
                <p:nvPr/>
              </p:nvGrpSpPr>
              <p:grpSpPr bwMode="auto">
                <a:xfrm>
                  <a:off x="1129" y="1789"/>
                  <a:ext cx="30" cy="24"/>
                  <a:chOff x="2354" y="2127"/>
                  <a:chExt cx="130" cy="105"/>
                </a:xfrm>
              </p:grpSpPr>
              <p:sp>
                <p:nvSpPr>
                  <p:cNvPr id="155944" name="Line 29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45" name="Line 29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46" name="Line 29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47" name="Line 29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48" name="Line 30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5949" name="Group 301"/>
                <p:cNvGrpSpPr>
                  <a:grpSpLocks/>
                </p:cNvGrpSpPr>
                <p:nvPr/>
              </p:nvGrpSpPr>
              <p:grpSpPr bwMode="auto">
                <a:xfrm>
                  <a:off x="1158" y="1792"/>
                  <a:ext cx="22" cy="15"/>
                  <a:chOff x="1363" y="3384"/>
                  <a:chExt cx="95" cy="62"/>
                </a:xfrm>
              </p:grpSpPr>
              <p:sp>
                <p:nvSpPr>
                  <p:cNvPr id="155950" name="Line 302"/>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51" name="Arc 303"/>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5952" name="Line 304"/>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53" name="Rectangle 305"/>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5954" name="Group 306"/>
                <p:cNvGrpSpPr>
                  <a:grpSpLocks/>
                </p:cNvGrpSpPr>
                <p:nvPr/>
              </p:nvGrpSpPr>
              <p:grpSpPr bwMode="auto">
                <a:xfrm>
                  <a:off x="1117" y="1810"/>
                  <a:ext cx="53" cy="62"/>
                  <a:chOff x="2144" y="3155"/>
                  <a:chExt cx="231" cy="271"/>
                </a:xfrm>
              </p:grpSpPr>
              <p:sp>
                <p:nvSpPr>
                  <p:cNvPr id="155955" name="Line 307"/>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56" name="Line 308"/>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57" name="Line 309"/>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58" name="Line 310"/>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59" name="Line 311"/>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60" name="Line 312"/>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61" name="Line 313"/>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62" name="Arc 314"/>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63" name="Arc 315"/>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5964" name="Line 316"/>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65" name="Line 317"/>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66" name="Line 318"/>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67" name="Line 319"/>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68" name="Line 320"/>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69" name="Line 321"/>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70" name="Line 322"/>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71" name="Line 323"/>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72" name="Line 324"/>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5973" name="Group 325"/>
              <p:cNvGrpSpPr>
                <a:grpSpLocks/>
              </p:cNvGrpSpPr>
              <p:nvPr/>
            </p:nvGrpSpPr>
            <p:grpSpPr bwMode="auto">
              <a:xfrm rot="-490883">
                <a:off x="4081" y="625"/>
                <a:ext cx="63" cy="119"/>
                <a:chOff x="1073" y="1585"/>
                <a:chExt cx="63" cy="119"/>
              </a:xfrm>
            </p:grpSpPr>
            <p:sp>
              <p:nvSpPr>
                <p:cNvPr id="155974" name="Line 326"/>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75" name="Line 327"/>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5976" name="Group 328"/>
                <p:cNvGrpSpPr>
                  <a:grpSpLocks/>
                </p:cNvGrpSpPr>
                <p:nvPr/>
              </p:nvGrpSpPr>
              <p:grpSpPr bwMode="auto">
                <a:xfrm>
                  <a:off x="1107" y="1673"/>
                  <a:ext cx="24" cy="19"/>
                  <a:chOff x="1391" y="3202"/>
                  <a:chExt cx="105" cy="79"/>
                </a:xfrm>
              </p:grpSpPr>
              <p:sp>
                <p:nvSpPr>
                  <p:cNvPr id="155977" name="Line 329"/>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78" name="Arc 330"/>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5979" name="Line 331"/>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80" name="Line 332"/>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81" name="Line 333"/>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82" name="Line 334"/>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83" name="Line 335"/>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84" name="Line 336"/>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85" name="Line 337"/>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86" name="Line 338"/>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87" name="Line 339"/>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88" name="Line 340"/>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5989" name="Group 341"/>
                <p:cNvGrpSpPr>
                  <a:grpSpLocks/>
                </p:cNvGrpSpPr>
                <p:nvPr/>
              </p:nvGrpSpPr>
              <p:grpSpPr bwMode="auto">
                <a:xfrm>
                  <a:off x="1083" y="1606"/>
                  <a:ext cx="53" cy="62"/>
                  <a:chOff x="1083" y="1606"/>
                  <a:chExt cx="53" cy="62"/>
                </a:xfrm>
              </p:grpSpPr>
              <p:sp>
                <p:nvSpPr>
                  <p:cNvPr id="155990" name="Line 342"/>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91" name="Line 343"/>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92" name="Line 344"/>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93" name="Line 345"/>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94" name="Line 346"/>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95" name="Line 347"/>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96" name="Line 348"/>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97" name="Arc 349"/>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5998" name="Arc 350"/>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5999" name="Group 351"/>
                <p:cNvGrpSpPr>
                  <a:grpSpLocks/>
                </p:cNvGrpSpPr>
                <p:nvPr/>
              </p:nvGrpSpPr>
              <p:grpSpPr bwMode="auto">
                <a:xfrm>
                  <a:off x="1095" y="1585"/>
                  <a:ext cx="30" cy="24"/>
                  <a:chOff x="2354" y="2127"/>
                  <a:chExt cx="130" cy="105"/>
                </a:xfrm>
              </p:grpSpPr>
              <p:sp>
                <p:nvSpPr>
                  <p:cNvPr id="156000" name="Line 35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01" name="Line 35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02" name="Line 35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03" name="Line 35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04" name="Line 35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6005" name="Rectangle 357"/>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6006" name="Group 358"/>
                <p:cNvGrpSpPr>
                  <a:grpSpLocks/>
                </p:cNvGrpSpPr>
                <p:nvPr/>
              </p:nvGrpSpPr>
              <p:grpSpPr bwMode="auto">
                <a:xfrm rot="1486509" flipV="1">
                  <a:off x="1077" y="1664"/>
                  <a:ext cx="30" cy="24"/>
                  <a:chOff x="2354" y="2127"/>
                  <a:chExt cx="130" cy="105"/>
                </a:xfrm>
              </p:grpSpPr>
              <p:sp>
                <p:nvSpPr>
                  <p:cNvPr id="156007" name="Line 35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08" name="Line 36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09" name="Line 36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10" name="Line 36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11" name="Line 36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56012" name="Group 364"/>
            <p:cNvGrpSpPr>
              <a:grpSpLocks/>
            </p:cNvGrpSpPr>
            <p:nvPr/>
          </p:nvGrpSpPr>
          <p:grpSpPr bwMode="auto">
            <a:xfrm>
              <a:off x="1284" y="1001"/>
              <a:ext cx="193" cy="58"/>
              <a:chOff x="1666" y="2138"/>
              <a:chExt cx="161" cy="58"/>
            </a:xfrm>
          </p:grpSpPr>
          <p:sp>
            <p:nvSpPr>
              <p:cNvPr id="156013" name="Line 365"/>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14" name="Oval 366"/>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6015" name="Group 367"/>
              <p:cNvGrpSpPr>
                <a:grpSpLocks/>
              </p:cNvGrpSpPr>
              <p:nvPr/>
            </p:nvGrpSpPr>
            <p:grpSpPr bwMode="auto">
              <a:xfrm rot="16200000" flipV="1">
                <a:off x="1750" y="2107"/>
                <a:ext cx="45" cy="109"/>
                <a:chOff x="1269" y="1167"/>
                <a:chExt cx="195" cy="455"/>
              </a:xfrm>
            </p:grpSpPr>
            <p:sp>
              <p:nvSpPr>
                <p:cNvPr id="156016" name="Oval 368"/>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17" name="Oval 369"/>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18" name="Oval 370"/>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19" name="Oval 371"/>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20" name="Oval 372"/>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21" name="Oval 373"/>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22" name="Oval 374"/>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23" name="Oval 375"/>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24" name="Oval 376"/>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25" name="Oval 377"/>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26" name="Line 378"/>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27" name="Line 379"/>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28" name="Line 380"/>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29" name="Line 381"/>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30" name="Line 382"/>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31" name="Line 383"/>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32" name="Line 384"/>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33" name="Line 385"/>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34" name="Line 386"/>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35" name="Line 387"/>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6036" name="Group 388"/>
                <p:cNvGrpSpPr>
                  <a:grpSpLocks/>
                </p:cNvGrpSpPr>
                <p:nvPr/>
              </p:nvGrpSpPr>
              <p:grpSpPr bwMode="auto">
                <a:xfrm>
                  <a:off x="1269" y="1576"/>
                  <a:ext cx="174" cy="46"/>
                  <a:chOff x="1269" y="1576"/>
                  <a:chExt cx="174" cy="46"/>
                </a:xfrm>
              </p:grpSpPr>
              <p:sp>
                <p:nvSpPr>
                  <p:cNvPr id="156037" name="Oval 38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38" name="Line 39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56039" name="Group 391"/>
                <p:cNvGrpSpPr>
                  <a:grpSpLocks/>
                </p:cNvGrpSpPr>
                <p:nvPr/>
              </p:nvGrpSpPr>
              <p:grpSpPr bwMode="auto">
                <a:xfrm rot="-10800000">
                  <a:off x="1290" y="1169"/>
                  <a:ext cx="174" cy="46"/>
                  <a:chOff x="1269" y="1576"/>
                  <a:chExt cx="174" cy="46"/>
                </a:xfrm>
              </p:grpSpPr>
              <p:sp>
                <p:nvSpPr>
                  <p:cNvPr id="156040" name="Oval 39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41" name="Line 39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56042" name="Rectangle 394"/>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43" name="Rectangle 395"/>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6044" name="Line 396"/>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045" name="Text Box 397"/>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grpSp>
        <p:nvGrpSpPr>
          <p:cNvPr id="156046" name="Group 398"/>
          <p:cNvGrpSpPr>
            <a:grpSpLocks/>
          </p:cNvGrpSpPr>
          <p:nvPr/>
        </p:nvGrpSpPr>
        <p:grpSpPr bwMode="auto">
          <a:xfrm>
            <a:off x="3670300" y="4419600"/>
            <a:ext cx="1187450" cy="917575"/>
            <a:chOff x="2652" y="2784"/>
            <a:chExt cx="748" cy="578"/>
          </a:xfrm>
        </p:grpSpPr>
        <p:sp>
          <p:nvSpPr>
            <p:cNvPr id="156047" name="Line 399"/>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48" name="Line 400"/>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49" name="Line 401"/>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50" name="Line 402"/>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51" name="Line 403"/>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52" name="Line 404"/>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53" name="Line 405"/>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54" name="Line 406"/>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55" name="Arc 407"/>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56" name="Arc 408"/>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57" name="Oval 409"/>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58" name="Line 410"/>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59" name="Line 411"/>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60" name="Oval 412"/>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61" name="Line 413"/>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62" name="Line 414"/>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63" name="Line 415"/>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64" name="Line 416"/>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65" name="Line 417"/>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66" name="Line 418"/>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67" name="Line 419"/>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68" name="Line 420"/>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69" name="Line 421"/>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70" name="Line 422"/>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71" name="Oval 423"/>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72" name="Line 424"/>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73" name="Line 425"/>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74" name="Line 426"/>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75" name="Line 427"/>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76" name="Line 428"/>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77" name="Line 429"/>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78" name="Line 430"/>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79" name="Line 431"/>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80" name="Line 432"/>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81" name="Line 433"/>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82" name="Oval 434"/>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083" name="Line 435"/>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 name="Slide Number Placeholder 5"/>
          <p:cNvSpPr>
            <a:spLocks noGrp="1"/>
          </p:cNvSpPr>
          <p:nvPr>
            <p:ph type="sldNum" sz="quarter" idx="12"/>
          </p:nvPr>
        </p:nvSpPr>
        <p:spPr/>
        <p:txBody>
          <a:bodyPr/>
          <a:lstStyle/>
          <a:p>
            <a:fld id="{85BCC23B-2148-F042-BBE4-4EEDACF82091}" type="slidenum">
              <a:rPr lang="en-US"/>
              <a:pPr/>
              <a:t>11</a:t>
            </a:fld>
            <a:endParaRPr lang="en-US"/>
          </a:p>
        </p:txBody>
      </p:sp>
      <p:sp>
        <p:nvSpPr>
          <p:cNvPr id="19458" name="AutoShape 2"/>
          <p:cNvSpPr>
            <a:spLocks/>
          </p:cNvSpPr>
          <p:nvPr/>
        </p:nvSpPr>
        <p:spPr bwMode="auto">
          <a:xfrm rot="-5400000">
            <a:off x="7903369" y="2096294"/>
            <a:ext cx="241300" cy="598488"/>
          </a:xfrm>
          <a:prstGeom prst="leftBracket">
            <a:avLst>
              <a:gd name="adj" fmla="val 124013"/>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9459" name="Rectangle 3"/>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60" name="AutoShape 4"/>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19461" name="AutoShape 5"/>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62" name="AutoShape 6"/>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63" name="Rectangle 7"/>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19464" name="AutoShape 8"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65" name="AutoShape 9"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66" name="AutoShape 10"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67" name="AutoShape 11"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68" name="AutoShape 12"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69" name="AutoShape 13"/>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470" name="Group 14"/>
          <p:cNvGrpSpPr>
            <a:grpSpLocks/>
          </p:cNvGrpSpPr>
          <p:nvPr/>
        </p:nvGrpSpPr>
        <p:grpSpPr bwMode="auto">
          <a:xfrm>
            <a:off x="982663" y="1001713"/>
            <a:ext cx="669925" cy="3424237"/>
            <a:chOff x="816" y="912"/>
            <a:chExt cx="531" cy="2715"/>
          </a:xfrm>
        </p:grpSpPr>
        <p:sp>
          <p:nvSpPr>
            <p:cNvPr id="19471" name="Arc 15"/>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72" name="Line 16"/>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473" name="Arc 17"/>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474" name="Group 18"/>
            <p:cNvGrpSpPr>
              <a:grpSpLocks/>
            </p:cNvGrpSpPr>
            <p:nvPr/>
          </p:nvGrpSpPr>
          <p:grpSpPr bwMode="auto">
            <a:xfrm>
              <a:off x="1030" y="3483"/>
              <a:ext cx="141" cy="144"/>
              <a:chOff x="1030" y="3483"/>
              <a:chExt cx="141" cy="144"/>
            </a:xfrm>
          </p:grpSpPr>
          <p:sp>
            <p:nvSpPr>
              <p:cNvPr id="19475" name="Arc 1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76" name="Arc 2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77" name="Line 21"/>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478" name="Group 22"/>
            <p:cNvGrpSpPr>
              <a:grpSpLocks/>
            </p:cNvGrpSpPr>
            <p:nvPr/>
          </p:nvGrpSpPr>
          <p:grpSpPr bwMode="auto">
            <a:xfrm flipV="1">
              <a:off x="1008" y="912"/>
              <a:ext cx="141" cy="144"/>
              <a:chOff x="1030" y="3483"/>
              <a:chExt cx="141" cy="144"/>
            </a:xfrm>
          </p:grpSpPr>
          <p:sp>
            <p:nvSpPr>
              <p:cNvPr id="19479" name="Arc 2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80" name="Arc 2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81" name="Line 25"/>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19482" name="Group 26"/>
          <p:cNvGrpSpPr>
            <a:grpSpLocks/>
          </p:cNvGrpSpPr>
          <p:nvPr/>
        </p:nvGrpSpPr>
        <p:grpSpPr bwMode="auto">
          <a:xfrm flipH="1">
            <a:off x="1649413" y="1001713"/>
            <a:ext cx="669925" cy="3424237"/>
            <a:chOff x="816" y="912"/>
            <a:chExt cx="531" cy="2715"/>
          </a:xfrm>
        </p:grpSpPr>
        <p:sp>
          <p:nvSpPr>
            <p:cNvPr id="19483" name="Arc 27"/>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84" name="Line 28"/>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485" name="Arc 29"/>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486" name="Group 30"/>
            <p:cNvGrpSpPr>
              <a:grpSpLocks/>
            </p:cNvGrpSpPr>
            <p:nvPr/>
          </p:nvGrpSpPr>
          <p:grpSpPr bwMode="auto">
            <a:xfrm>
              <a:off x="1030" y="3483"/>
              <a:ext cx="141" cy="144"/>
              <a:chOff x="1030" y="3483"/>
              <a:chExt cx="141" cy="144"/>
            </a:xfrm>
          </p:grpSpPr>
          <p:sp>
            <p:nvSpPr>
              <p:cNvPr id="19487" name="Arc 3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88" name="Arc 3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89" name="Line 33"/>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490" name="Group 34"/>
            <p:cNvGrpSpPr>
              <a:grpSpLocks/>
            </p:cNvGrpSpPr>
            <p:nvPr/>
          </p:nvGrpSpPr>
          <p:grpSpPr bwMode="auto">
            <a:xfrm flipV="1">
              <a:off x="1008" y="912"/>
              <a:ext cx="141" cy="144"/>
              <a:chOff x="1030" y="3483"/>
              <a:chExt cx="141" cy="144"/>
            </a:xfrm>
          </p:grpSpPr>
          <p:sp>
            <p:nvSpPr>
              <p:cNvPr id="19491" name="Arc 3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2" name="Arc 3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3" name="Line 37"/>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9494" name="Rectangle 38"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5" name="AutoShape 39"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9496" name="Rectangle 40"/>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7" name="Line 41"/>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498" name="Line 42"/>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499" name="Rectangle 43"/>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00" name="AutoShape 44"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01" name="AutoShape 45"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02" name="Line 46"/>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03" name="Line 47"/>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04" name="Line 48"/>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05" name="Line 49"/>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06" name="Oval 50"/>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07" name="Oval 51"/>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08" name="AutoShape 52"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09" name="AutoShape 53"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510" name="Group 54"/>
          <p:cNvGrpSpPr>
            <a:grpSpLocks/>
          </p:cNvGrpSpPr>
          <p:nvPr/>
        </p:nvGrpSpPr>
        <p:grpSpPr bwMode="auto">
          <a:xfrm>
            <a:off x="1546225" y="4267200"/>
            <a:ext cx="203200" cy="128588"/>
            <a:chOff x="1262" y="3388"/>
            <a:chExt cx="162" cy="206"/>
          </a:xfrm>
        </p:grpSpPr>
        <p:sp>
          <p:nvSpPr>
            <p:cNvPr id="19511" name="Oval 55"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12" name="Oval 56"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13" name="Oval 57"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14" name="Oval 58"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15" name="Oval 59"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16" name="Oval 60"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517" name="Rectangle 61"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518" name="Group 62"/>
          <p:cNvGrpSpPr>
            <a:grpSpLocks/>
          </p:cNvGrpSpPr>
          <p:nvPr/>
        </p:nvGrpSpPr>
        <p:grpSpPr bwMode="auto">
          <a:xfrm>
            <a:off x="1123950" y="1155700"/>
            <a:ext cx="1050925" cy="2805113"/>
            <a:chOff x="941" y="767"/>
            <a:chExt cx="815" cy="1942"/>
          </a:xfrm>
        </p:grpSpPr>
        <p:sp>
          <p:nvSpPr>
            <p:cNvPr id="19519" name="AutoShape 63"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20" name="AutoShape 64"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521" name="AutoShape 65"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22" name="Line 66"/>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23" name="Rectangle 67"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24" name="Rectangle 68"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25" name="Rectangle 69"/>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26" name="Rectangle 70"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27" name="Rectangle 71"/>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28" name="Rectangle 72"/>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29" name="Line 73"/>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30" name="AutoShape 74"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31" name="AutoShape 75"/>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32" name="AutoShape 76" descr="10%"/>
          <p:cNvSpPr>
            <a:spLocks noChangeArrowheads="1"/>
          </p:cNvSpPr>
          <p:nvPr/>
        </p:nvSpPr>
        <p:spPr bwMode="auto">
          <a:xfrm>
            <a:off x="4121150" y="1331913"/>
            <a:ext cx="1160463" cy="27463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533" name="Group 77"/>
          <p:cNvGrpSpPr>
            <a:grpSpLocks/>
          </p:cNvGrpSpPr>
          <p:nvPr/>
        </p:nvGrpSpPr>
        <p:grpSpPr bwMode="auto">
          <a:xfrm>
            <a:off x="4124325" y="3657600"/>
            <a:ext cx="1154113" cy="427038"/>
            <a:chOff x="3617" y="2160"/>
            <a:chExt cx="842" cy="312"/>
          </a:xfrm>
        </p:grpSpPr>
        <p:sp>
          <p:nvSpPr>
            <p:cNvPr id="19534" name="Rectangle 7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35" name="AutoShape 7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36" name="AutoShape 8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37" name="AutoShape 8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38" name="AutoShape 8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539" name="AutoShape 83"/>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40" name="Rectangle 84"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41" name="Rectangle 85"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42" name="Rectangle 86"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43" name="Line 87"/>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44" name="Line 88"/>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45" name="Oval 89"/>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46" name="Oval 90"/>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547" name="Group 91"/>
          <p:cNvGrpSpPr>
            <a:grpSpLocks/>
          </p:cNvGrpSpPr>
          <p:nvPr/>
        </p:nvGrpSpPr>
        <p:grpSpPr bwMode="auto">
          <a:xfrm>
            <a:off x="4603750" y="1228725"/>
            <a:ext cx="177800" cy="352425"/>
            <a:chOff x="3966" y="1027"/>
            <a:chExt cx="130" cy="257"/>
          </a:xfrm>
        </p:grpSpPr>
        <p:sp>
          <p:nvSpPr>
            <p:cNvPr id="19548" name="Rectangle 9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49" name="Rectangle 9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50" name="Rectangle 9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51" name="Rectangle 9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52" name="Line 9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553" name="Line 97"/>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54" name="Line 98"/>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55" name="Line 99"/>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56" name="AutoShape 100"/>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57" name="Rectangle 101"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58" name="Rectangle 102"/>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59" name="Rectangle 103"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60" name="Rectangle 104"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61" name="Line 105"/>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62" name="Line 106"/>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63" name="Line 107"/>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64" name="Line 108"/>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65" name="Line 109"/>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66" name="Oval 110"/>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67" name="Oval 111"/>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568" name="Group 112"/>
          <p:cNvGrpSpPr>
            <a:grpSpLocks/>
          </p:cNvGrpSpPr>
          <p:nvPr/>
        </p:nvGrpSpPr>
        <p:grpSpPr bwMode="auto">
          <a:xfrm>
            <a:off x="1479550" y="4095750"/>
            <a:ext cx="334963" cy="463550"/>
            <a:chOff x="1210" y="3312"/>
            <a:chExt cx="265" cy="416"/>
          </a:xfrm>
        </p:grpSpPr>
        <p:sp>
          <p:nvSpPr>
            <p:cNvPr id="19569" name="AutoShape 113"/>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70" name="Line 114"/>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71" name="Line 115"/>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72" name="Rectangle 11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573" name="Group 117"/>
            <p:cNvGrpSpPr>
              <a:grpSpLocks/>
            </p:cNvGrpSpPr>
            <p:nvPr/>
          </p:nvGrpSpPr>
          <p:grpSpPr bwMode="auto">
            <a:xfrm>
              <a:off x="1212" y="3356"/>
              <a:ext cx="105" cy="33"/>
              <a:chOff x="1212" y="3356"/>
              <a:chExt cx="105" cy="33"/>
            </a:xfrm>
          </p:grpSpPr>
          <p:sp>
            <p:nvSpPr>
              <p:cNvPr id="19574" name="Line 118"/>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75" name="Line 119"/>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576" name="Group 120"/>
            <p:cNvGrpSpPr>
              <a:grpSpLocks/>
            </p:cNvGrpSpPr>
            <p:nvPr/>
          </p:nvGrpSpPr>
          <p:grpSpPr bwMode="auto">
            <a:xfrm flipH="1">
              <a:off x="1370" y="3356"/>
              <a:ext cx="105" cy="33"/>
              <a:chOff x="1212" y="3356"/>
              <a:chExt cx="105" cy="33"/>
            </a:xfrm>
          </p:grpSpPr>
          <p:sp>
            <p:nvSpPr>
              <p:cNvPr id="19577" name="Line 121"/>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78" name="Line 122"/>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579" name="Rectangle 12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580" name="Text Box 124"/>
          <p:cNvSpPr txBox="1">
            <a:spLocks noChangeArrowheads="1"/>
          </p:cNvSpPr>
          <p:nvPr/>
        </p:nvSpPr>
        <p:spPr bwMode="auto">
          <a:xfrm>
            <a:off x="2824163" y="5943600"/>
            <a:ext cx="4016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On, Accumulator Filling </a:t>
            </a:r>
          </a:p>
        </p:txBody>
      </p:sp>
      <p:sp>
        <p:nvSpPr>
          <p:cNvPr id="19581" name="Line 125"/>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82" name="Arc 126"/>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83" name="Arc 127"/>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84" name="Line 128"/>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85" name="Arc 129"/>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9586" name="Arc 130"/>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9587" name="Arc 131"/>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88" name="Arc 132"/>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89" name="Line 133"/>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90" name="Rectangle 134"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1" name="Rectangle 135"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2" name="Rectangle 136"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593" name="Group 137"/>
          <p:cNvGrpSpPr>
            <a:grpSpLocks/>
          </p:cNvGrpSpPr>
          <p:nvPr/>
        </p:nvGrpSpPr>
        <p:grpSpPr bwMode="auto">
          <a:xfrm>
            <a:off x="838200" y="4703763"/>
            <a:ext cx="1614488" cy="963612"/>
            <a:chOff x="934" y="2963"/>
            <a:chExt cx="1017" cy="607"/>
          </a:xfrm>
        </p:grpSpPr>
        <p:sp>
          <p:nvSpPr>
            <p:cNvPr id="19594" name="Rectangle 13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5" name="Rectangle 13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6" name="Rectangle 14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597" name="Rectangle 141"/>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8" name="AutoShape 142"/>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19599" name="AutoShape 143"/>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00" name="AutoShape 144"/>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01" name="Line 145"/>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02" name="Arc 146"/>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03" name="Arc 147"/>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04" name="Line 148"/>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05" name="Arc 149"/>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9606" name="Arc 150"/>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9607" name="Arc 151"/>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08" name="Arc 152"/>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09" name="Line 153"/>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10" name="Rectangle 154"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11" name="Rectangle 155"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12" name="Rectangle 156"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613" name="Group 157"/>
          <p:cNvGrpSpPr>
            <a:grpSpLocks/>
          </p:cNvGrpSpPr>
          <p:nvPr/>
        </p:nvGrpSpPr>
        <p:grpSpPr bwMode="auto">
          <a:xfrm>
            <a:off x="3886200" y="4703763"/>
            <a:ext cx="1614488" cy="963612"/>
            <a:chOff x="934" y="2963"/>
            <a:chExt cx="1017" cy="607"/>
          </a:xfrm>
        </p:grpSpPr>
        <p:sp>
          <p:nvSpPr>
            <p:cNvPr id="19614" name="Rectangle 15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15" name="Rectangle 15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16" name="Rectangle 16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618" name="AutoShape 162"/>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19" name="Line 163"/>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20" name="Text Box 164"/>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19621" name="Line 165"/>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9622" name="Oval 166"/>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23" name="Oval 167"/>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25" name="Line 169"/>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9627" name="Text Box 171"/>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1,700 PSI </a:t>
            </a:r>
          </a:p>
        </p:txBody>
      </p:sp>
      <p:sp>
        <p:nvSpPr>
          <p:cNvPr id="19628" name="Text Box 172"/>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1,700 PSI </a:t>
            </a:r>
          </a:p>
        </p:txBody>
      </p:sp>
      <p:sp>
        <p:nvSpPr>
          <p:cNvPr id="19629" name="Text Box 173"/>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19630" name="Text Box 174"/>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19631" name="Line 175"/>
          <p:cNvSpPr>
            <a:spLocks noChangeShapeType="1"/>
          </p:cNvSpPr>
          <p:nvPr/>
        </p:nvSpPr>
        <p:spPr bwMode="auto">
          <a:xfrm>
            <a:off x="7712075" y="2263775"/>
            <a:ext cx="61912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32" name="AutoShape 176"/>
          <p:cNvSpPr>
            <a:spLocks noChangeArrowheads="1"/>
          </p:cNvSpPr>
          <p:nvPr/>
        </p:nvSpPr>
        <p:spPr bwMode="auto">
          <a:xfrm flipV="1">
            <a:off x="7888288" y="2009775"/>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34" name="AutoShape 178"/>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36" name="AutoShape 180"/>
          <p:cNvSpPr>
            <a:spLocks noChangeArrowheads="1"/>
          </p:cNvSpPr>
          <p:nvPr/>
        </p:nvSpPr>
        <p:spPr bwMode="auto">
          <a:xfrm rot="-3962263">
            <a:off x="5193507" y="5128418"/>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37" name="AutoShape 181"/>
          <p:cNvSpPr>
            <a:spLocks noChangeArrowheads="1"/>
          </p:cNvSpPr>
          <p:nvPr/>
        </p:nvSpPr>
        <p:spPr bwMode="auto">
          <a:xfrm rot="-3962263">
            <a:off x="2112169" y="4877594"/>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 name="Slide Number Placeholder 5"/>
          <p:cNvSpPr>
            <a:spLocks noGrp="1"/>
          </p:cNvSpPr>
          <p:nvPr>
            <p:ph type="sldNum" sz="quarter" idx="12"/>
          </p:nvPr>
        </p:nvSpPr>
        <p:spPr/>
        <p:txBody>
          <a:bodyPr/>
          <a:lstStyle/>
          <a:p>
            <a:fld id="{323F4820-2306-2A49-8C84-F088052923B3}" type="slidenum">
              <a:rPr lang="en-US"/>
              <a:pPr/>
              <a:t>110</a:t>
            </a:fld>
            <a:endParaRPr lang="en-US"/>
          </a:p>
        </p:txBody>
      </p:sp>
      <p:sp>
        <p:nvSpPr>
          <p:cNvPr id="156674"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56675"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56676"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750 PSI </a:t>
            </a:r>
            <a:endParaRPr lang="en-US" b="0"/>
          </a:p>
        </p:txBody>
      </p:sp>
      <p:sp>
        <p:nvSpPr>
          <p:cNvPr id="156677"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6678"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6679"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56680" name="AutoShape 8"/>
          <p:cNvSpPr>
            <a:spLocks noChangeArrowheads="1"/>
          </p:cNvSpPr>
          <p:nvPr/>
        </p:nvSpPr>
        <p:spPr bwMode="auto">
          <a:xfrm rot="7147410" flipH="1" flipV="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6689"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6690" name="Group 18"/>
          <p:cNvGrpSpPr>
            <a:grpSpLocks/>
          </p:cNvGrpSpPr>
          <p:nvPr/>
        </p:nvGrpSpPr>
        <p:grpSpPr bwMode="auto">
          <a:xfrm>
            <a:off x="4010025" y="4187825"/>
            <a:ext cx="179388" cy="166688"/>
            <a:chOff x="3102" y="2638"/>
            <a:chExt cx="113" cy="105"/>
          </a:xfrm>
        </p:grpSpPr>
        <p:sp>
          <p:nvSpPr>
            <p:cNvPr id="156691"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692"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693"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694"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695"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6724"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6725" name="Rectangle 53"/>
          <p:cNvSpPr>
            <a:spLocks noChangeArrowheads="1"/>
          </p:cNvSpPr>
          <p:nvPr/>
        </p:nvSpPr>
        <p:spPr bwMode="auto">
          <a:xfrm>
            <a:off x="5934075" y="1230313"/>
            <a:ext cx="400050"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6726" name="Group 54"/>
          <p:cNvGrpSpPr>
            <a:grpSpLocks/>
          </p:cNvGrpSpPr>
          <p:nvPr/>
        </p:nvGrpSpPr>
        <p:grpSpPr bwMode="auto">
          <a:xfrm>
            <a:off x="5808663" y="1246188"/>
            <a:ext cx="2268537" cy="739775"/>
            <a:chOff x="1776" y="634"/>
            <a:chExt cx="1824" cy="596"/>
          </a:xfrm>
        </p:grpSpPr>
        <p:sp>
          <p:nvSpPr>
            <p:cNvPr id="156727"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6728"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6729"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30"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31"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6732"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6733"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34"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35"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6736" name="Group 64"/>
          <p:cNvGrpSpPr>
            <a:grpSpLocks/>
          </p:cNvGrpSpPr>
          <p:nvPr/>
        </p:nvGrpSpPr>
        <p:grpSpPr bwMode="auto">
          <a:xfrm flipV="1">
            <a:off x="4443413" y="3049588"/>
            <a:ext cx="87312" cy="87312"/>
            <a:chOff x="1449" y="2352"/>
            <a:chExt cx="77" cy="77"/>
          </a:xfrm>
        </p:grpSpPr>
        <p:sp>
          <p:nvSpPr>
            <p:cNvPr id="156737"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38"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6739" name="Group 67"/>
          <p:cNvGrpSpPr>
            <a:grpSpLocks/>
          </p:cNvGrpSpPr>
          <p:nvPr/>
        </p:nvGrpSpPr>
        <p:grpSpPr bwMode="auto">
          <a:xfrm>
            <a:off x="3778250" y="3027363"/>
            <a:ext cx="217488" cy="109537"/>
            <a:chOff x="864" y="2592"/>
            <a:chExt cx="192" cy="96"/>
          </a:xfrm>
        </p:grpSpPr>
        <p:sp>
          <p:nvSpPr>
            <p:cNvPr id="156740"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41"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42"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43"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6744" name="Group 72"/>
          <p:cNvGrpSpPr>
            <a:grpSpLocks/>
          </p:cNvGrpSpPr>
          <p:nvPr/>
        </p:nvGrpSpPr>
        <p:grpSpPr bwMode="auto">
          <a:xfrm>
            <a:off x="5141913" y="3027363"/>
            <a:ext cx="217487" cy="109537"/>
            <a:chOff x="864" y="2592"/>
            <a:chExt cx="192" cy="96"/>
          </a:xfrm>
        </p:grpSpPr>
        <p:sp>
          <p:nvSpPr>
            <p:cNvPr id="156745"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46"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47"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48"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6749"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6750"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6751"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56752"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6753"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6754"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6755"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6756" name="Group 84"/>
          <p:cNvGrpSpPr>
            <a:grpSpLocks/>
          </p:cNvGrpSpPr>
          <p:nvPr/>
        </p:nvGrpSpPr>
        <p:grpSpPr bwMode="auto">
          <a:xfrm>
            <a:off x="8077200" y="838200"/>
            <a:ext cx="228600" cy="1574800"/>
            <a:chOff x="5088" y="624"/>
            <a:chExt cx="144" cy="992"/>
          </a:xfrm>
        </p:grpSpPr>
        <p:sp>
          <p:nvSpPr>
            <p:cNvPr id="156757"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58"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59"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60"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61"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62"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63"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64"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6765"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56766"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6767"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6768"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6770"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71"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6772"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6773"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56774"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6775"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76"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77"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6778"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79"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6780"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56781" name="Text Box 109"/>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56782"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56783"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grpSp>
        <p:nvGrpSpPr>
          <p:cNvPr id="156784" name="Group 112"/>
          <p:cNvGrpSpPr>
            <a:grpSpLocks/>
          </p:cNvGrpSpPr>
          <p:nvPr/>
        </p:nvGrpSpPr>
        <p:grpSpPr bwMode="auto">
          <a:xfrm flipH="1">
            <a:off x="546100" y="3962400"/>
            <a:ext cx="1854200" cy="1600200"/>
            <a:chOff x="980" y="374"/>
            <a:chExt cx="864" cy="746"/>
          </a:xfrm>
        </p:grpSpPr>
        <p:sp>
          <p:nvSpPr>
            <p:cNvPr id="156785" name="AutoShape 113"/>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86" name="AutoShape 114"/>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87" name="Rectangle 115"/>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88" name="Line 116"/>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89" name="Line 117"/>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90" name="Rectangle 118"/>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91" name="Rectangle 119"/>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92" name="Rectangle 120"/>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93" name="Rectangle 121"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94" name="Rectangle 122"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95" name="Rectangle 123"/>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96" name="Rectangle 124"/>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97" name="Oval 125"/>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98" name="Oval 126"/>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799" name="Oval 127"/>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00" name="Oval 128"/>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01" name="Oval 129"/>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02" name="Oval 130"/>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03" name="Oval 131"/>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04" name="Oval 132"/>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05" name="Oval 133"/>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06" name="Oval 134"/>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07" name="Oval 135"/>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08" name="Oval 136"/>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09" name="Rectangle 137"/>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56810" name="Group 138"/>
            <p:cNvGrpSpPr>
              <a:grpSpLocks/>
            </p:cNvGrpSpPr>
            <p:nvPr/>
          </p:nvGrpSpPr>
          <p:grpSpPr bwMode="auto">
            <a:xfrm>
              <a:off x="1434" y="750"/>
              <a:ext cx="46" cy="50"/>
              <a:chOff x="2496" y="2583"/>
              <a:chExt cx="197" cy="215"/>
            </a:xfrm>
          </p:grpSpPr>
          <p:sp>
            <p:nvSpPr>
              <p:cNvPr id="156811"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12"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13"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6814" name="Rectangle 142"/>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15" name="Line 143"/>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16" name="Line 144"/>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17" name="Line 145"/>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18" name="Line 146"/>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19" name="Line 147"/>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20" name="Line 148"/>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21" name="Line 149"/>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22" name="Line 150"/>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23" name="Line 151"/>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24" name="Line 152"/>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25" name="Line 153"/>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26" name="Line 154"/>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27" name="Line 155"/>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28" name="Rectangle 156"/>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29" name="Rectangle 157"/>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30" name="Rectangle 158"/>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31" name="Rectangle 159"/>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32" name="Rectangle 160"/>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33" name="Line 161"/>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34" name="Rectangle 162"/>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35" name="Line 163"/>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36" name="Line 164"/>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37" name="Rectangle 165"/>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38" name="Arc 166"/>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39" name="Rectangle 167"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40" name="Rectangle 168"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41" name="Oval 169"/>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42" name="Oval 170"/>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43" name="AutoShape 171"/>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44" name="Line 172"/>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45" name="Line 173"/>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46" name="Line 174"/>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47" name="Rectangle 175"/>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48" name="Line 176"/>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49" name="Rectangle 177"/>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50" name="Rectangle 178"/>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51" name="Rectangle 179"/>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6852" name="Group 180"/>
            <p:cNvGrpSpPr>
              <a:grpSpLocks/>
            </p:cNvGrpSpPr>
            <p:nvPr/>
          </p:nvGrpSpPr>
          <p:grpSpPr bwMode="auto">
            <a:xfrm>
              <a:off x="1395" y="590"/>
              <a:ext cx="257" cy="39"/>
              <a:chOff x="1754" y="1727"/>
              <a:chExt cx="257" cy="39"/>
            </a:xfrm>
          </p:grpSpPr>
          <p:sp>
            <p:nvSpPr>
              <p:cNvPr id="156853" name="Oval 181"/>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54" name="Rectangle 182"/>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6855" name="Rectangle 183"/>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56" name="Rectangle 184"/>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57" name="Rectangle 185"/>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6858" name="Group 186"/>
            <p:cNvGrpSpPr>
              <a:grpSpLocks/>
            </p:cNvGrpSpPr>
            <p:nvPr/>
          </p:nvGrpSpPr>
          <p:grpSpPr bwMode="auto">
            <a:xfrm rot="-10800000">
              <a:off x="1784" y="520"/>
              <a:ext cx="18" cy="101"/>
              <a:chOff x="7775" y="3651"/>
              <a:chExt cx="120" cy="437"/>
            </a:xfrm>
          </p:grpSpPr>
          <p:sp>
            <p:nvSpPr>
              <p:cNvPr id="156859" name="Rectangle 187"/>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60" name="Rectangle 188"/>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61" name="Rectangle 189"/>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6862" name="Rectangle 190"/>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63" name="Rectangle 191"/>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64" name="Rectangle 192"/>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6865" name="Group 193"/>
            <p:cNvGrpSpPr>
              <a:grpSpLocks/>
            </p:cNvGrpSpPr>
            <p:nvPr/>
          </p:nvGrpSpPr>
          <p:grpSpPr bwMode="auto">
            <a:xfrm flipH="1">
              <a:off x="1784" y="447"/>
              <a:ext cx="18" cy="74"/>
              <a:chOff x="0" y="2"/>
              <a:chExt cx="19998" cy="19998"/>
            </a:xfrm>
          </p:grpSpPr>
          <p:sp>
            <p:nvSpPr>
              <p:cNvPr id="156866" name="Oval 194"/>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67" name="Oval 195"/>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68" name="Oval 196"/>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69" name="Oval 197"/>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70" name="Oval 198"/>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71" name="Oval 199"/>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72" name="Oval 200"/>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73" name="Oval 201"/>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74" name="Oval 202"/>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75" name="Oval 203"/>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76" name="Line 204"/>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77" name="Line 205"/>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78" name="Line 206"/>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79" name="Line 207"/>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80" name="Line 208"/>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81" name="Line 209"/>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82" name="Line 210"/>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83" name="Line 211"/>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84" name="Line 212"/>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85" name="Line 213"/>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6886" name="Line 214"/>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87" name="Line 215"/>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88" name="Line 216"/>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89" name="Line 217"/>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90" name="Line 218"/>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6891" name="Group 219"/>
            <p:cNvGrpSpPr>
              <a:grpSpLocks/>
            </p:cNvGrpSpPr>
            <p:nvPr/>
          </p:nvGrpSpPr>
          <p:grpSpPr bwMode="auto">
            <a:xfrm rot="-5400000">
              <a:off x="1755" y="383"/>
              <a:ext cx="74" cy="56"/>
              <a:chOff x="8464" y="4182"/>
              <a:chExt cx="319" cy="244"/>
            </a:xfrm>
          </p:grpSpPr>
          <p:grpSp>
            <p:nvGrpSpPr>
              <p:cNvPr id="156892" name="Group 220"/>
              <p:cNvGrpSpPr>
                <a:grpSpLocks/>
              </p:cNvGrpSpPr>
              <p:nvPr/>
            </p:nvGrpSpPr>
            <p:grpSpPr bwMode="auto">
              <a:xfrm rot="5400000">
                <a:off x="8549" y="4177"/>
                <a:ext cx="94" cy="263"/>
                <a:chOff x="7627" y="4681"/>
                <a:chExt cx="141" cy="610"/>
              </a:xfrm>
            </p:grpSpPr>
            <p:sp>
              <p:nvSpPr>
                <p:cNvPr id="156893" name="Rectangle 221"/>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94" name="Line 222"/>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95" name="Line 223"/>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96" name="Line 224"/>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97" name="Line 225"/>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98" name="Line 226"/>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899" name="Line 227"/>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00" name="Line 228"/>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01" name="Line 229"/>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02" name="Line 230"/>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03" name="Line 231"/>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04" name="Line 232"/>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05" name="Line 233"/>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6906" name="Group 234"/>
              <p:cNvGrpSpPr>
                <a:grpSpLocks/>
              </p:cNvGrpSpPr>
              <p:nvPr/>
            </p:nvGrpSpPr>
            <p:grpSpPr bwMode="auto">
              <a:xfrm>
                <a:off x="8592" y="4214"/>
                <a:ext cx="67" cy="194"/>
                <a:chOff x="8592" y="4214"/>
                <a:chExt cx="67" cy="194"/>
              </a:xfrm>
            </p:grpSpPr>
            <p:grpSp>
              <p:nvGrpSpPr>
                <p:cNvPr id="156907" name="Group 235"/>
                <p:cNvGrpSpPr>
                  <a:grpSpLocks/>
                </p:cNvGrpSpPr>
                <p:nvPr/>
              </p:nvGrpSpPr>
              <p:grpSpPr bwMode="auto">
                <a:xfrm rot="5400000">
                  <a:off x="8536" y="4285"/>
                  <a:ext cx="192" cy="54"/>
                  <a:chOff x="8318" y="1970"/>
                  <a:chExt cx="372" cy="122"/>
                </a:xfrm>
              </p:grpSpPr>
              <p:grpSp>
                <p:nvGrpSpPr>
                  <p:cNvPr id="156908" name="Group 236"/>
                  <p:cNvGrpSpPr>
                    <a:grpSpLocks/>
                  </p:cNvGrpSpPr>
                  <p:nvPr/>
                </p:nvGrpSpPr>
                <p:grpSpPr bwMode="auto">
                  <a:xfrm>
                    <a:off x="8318" y="1971"/>
                    <a:ext cx="116" cy="121"/>
                    <a:chOff x="7589" y="1881"/>
                    <a:chExt cx="116" cy="121"/>
                  </a:xfrm>
                </p:grpSpPr>
                <p:sp>
                  <p:nvSpPr>
                    <p:cNvPr id="156909" name="Arc 23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10" name="Arc 23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11" name="Line 23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6912" name="Group 240"/>
                  <p:cNvGrpSpPr>
                    <a:grpSpLocks/>
                  </p:cNvGrpSpPr>
                  <p:nvPr/>
                </p:nvGrpSpPr>
                <p:grpSpPr bwMode="auto">
                  <a:xfrm flipH="1">
                    <a:off x="8574" y="1970"/>
                    <a:ext cx="116" cy="121"/>
                    <a:chOff x="7589" y="1881"/>
                    <a:chExt cx="116" cy="121"/>
                  </a:xfrm>
                </p:grpSpPr>
                <p:sp>
                  <p:nvSpPr>
                    <p:cNvPr id="156913" name="Arc 24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14" name="Arc 24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15" name="Line 24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6916" name="Line 244"/>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17" name="Line 245"/>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18" name="Line 246"/>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19" name="Line 247"/>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6920" name="Rectangle 248"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6921" name="Rectangle 249"/>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22" name="Line 250"/>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23" name="Line 251"/>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24" name="Line 252"/>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6925" name="Group 253"/>
            <p:cNvGrpSpPr>
              <a:grpSpLocks/>
            </p:cNvGrpSpPr>
            <p:nvPr/>
          </p:nvGrpSpPr>
          <p:grpSpPr bwMode="auto">
            <a:xfrm>
              <a:off x="1716" y="722"/>
              <a:ext cx="32" cy="178"/>
              <a:chOff x="10619" y="13229"/>
              <a:chExt cx="80" cy="445"/>
            </a:xfrm>
          </p:grpSpPr>
          <p:sp>
            <p:nvSpPr>
              <p:cNvPr id="156926" name="Line 254"/>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27" name="Line 255"/>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28" name="Line 256"/>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6929" name="Group 257"/>
            <p:cNvGrpSpPr>
              <a:grpSpLocks/>
            </p:cNvGrpSpPr>
            <p:nvPr/>
          </p:nvGrpSpPr>
          <p:grpSpPr bwMode="auto">
            <a:xfrm>
              <a:off x="1339" y="892"/>
              <a:ext cx="218" cy="49"/>
              <a:chOff x="1133" y="1820"/>
              <a:chExt cx="218" cy="49"/>
            </a:xfrm>
          </p:grpSpPr>
          <p:grpSp>
            <p:nvGrpSpPr>
              <p:cNvPr id="156930" name="Group 258"/>
              <p:cNvGrpSpPr>
                <a:grpSpLocks/>
              </p:cNvGrpSpPr>
              <p:nvPr/>
            </p:nvGrpSpPr>
            <p:grpSpPr bwMode="auto">
              <a:xfrm>
                <a:off x="1166" y="1820"/>
                <a:ext cx="185" cy="49"/>
                <a:chOff x="2357" y="3199"/>
                <a:chExt cx="801" cy="215"/>
              </a:xfrm>
            </p:grpSpPr>
            <p:sp>
              <p:nvSpPr>
                <p:cNvPr id="156931" name="Arc 259"/>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32" name="Arc 260"/>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33" name="Rectangle 261"/>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6934" name="Oval 262"/>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35" name="Line 263"/>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6936" name="Group 264"/>
            <p:cNvGrpSpPr>
              <a:grpSpLocks/>
            </p:cNvGrpSpPr>
            <p:nvPr/>
          </p:nvGrpSpPr>
          <p:grpSpPr bwMode="auto">
            <a:xfrm>
              <a:off x="1388" y="687"/>
              <a:ext cx="218" cy="50"/>
              <a:chOff x="1099" y="1617"/>
              <a:chExt cx="218" cy="50"/>
            </a:xfrm>
          </p:grpSpPr>
          <p:sp>
            <p:nvSpPr>
              <p:cNvPr id="156937" name="Arc 265"/>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38" name="Line 266"/>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39" name="Oval 267"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40" name="Arc 268"/>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41" name="Rectangle 269"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56942" name="Rectangle 270"/>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43" name="Rectangle 271"/>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6944" name="Line 272"/>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6945" name="Group 273"/>
            <p:cNvGrpSpPr>
              <a:grpSpLocks/>
            </p:cNvGrpSpPr>
            <p:nvPr/>
          </p:nvGrpSpPr>
          <p:grpSpPr bwMode="auto">
            <a:xfrm rot="664405">
              <a:off x="1224" y="574"/>
              <a:ext cx="255" cy="464"/>
              <a:chOff x="3963" y="542"/>
              <a:chExt cx="255" cy="464"/>
            </a:xfrm>
          </p:grpSpPr>
          <p:grpSp>
            <p:nvGrpSpPr>
              <p:cNvPr id="156946" name="Group 274"/>
              <p:cNvGrpSpPr>
                <a:grpSpLocks/>
              </p:cNvGrpSpPr>
              <p:nvPr/>
            </p:nvGrpSpPr>
            <p:grpSpPr bwMode="auto">
              <a:xfrm rot="-510155">
                <a:off x="3963" y="542"/>
                <a:ext cx="255" cy="464"/>
                <a:chOff x="3190" y="1766"/>
                <a:chExt cx="255" cy="464"/>
              </a:xfrm>
            </p:grpSpPr>
            <p:grpSp>
              <p:nvGrpSpPr>
                <p:cNvPr id="156947" name="Group 275"/>
                <p:cNvGrpSpPr>
                  <a:grpSpLocks/>
                </p:cNvGrpSpPr>
                <p:nvPr/>
              </p:nvGrpSpPr>
              <p:grpSpPr bwMode="auto">
                <a:xfrm>
                  <a:off x="3190" y="1834"/>
                  <a:ext cx="255" cy="317"/>
                  <a:chOff x="9447" y="13041"/>
                  <a:chExt cx="638" cy="792"/>
                </a:xfrm>
              </p:grpSpPr>
              <p:sp>
                <p:nvSpPr>
                  <p:cNvPr id="156948" name="AutoShape 276"/>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49" name="Line 277"/>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50" name="Line 278"/>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51" name="Line 279"/>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6952" name="Line 280"/>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53" name="Line 281"/>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6954" name="Group 282"/>
                <p:cNvGrpSpPr>
                  <a:grpSpLocks/>
                </p:cNvGrpSpPr>
                <p:nvPr/>
              </p:nvGrpSpPr>
              <p:grpSpPr bwMode="auto">
                <a:xfrm>
                  <a:off x="3265" y="2138"/>
                  <a:ext cx="17" cy="92"/>
                  <a:chOff x="9636" y="13799"/>
                  <a:chExt cx="42" cy="231"/>
                </a:xfrm>
              </p:grpSpPr>
              <p:sp>
                <p:nvSpPr>
                  <p:cNvPr id="156955" name="Rectangle 283"/>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56" name="Line 284"/>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6957" name="Rectangle 285"/>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58" name="Line 286"/>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6959" name="Group 287"/>
              <p:cNvGrpSpPr>
                <a:grpSpLocks/>
              </p:cNvGrpSpPr>
              <p:nvPr/>
            </p:nvGrpSpPr>
            <p:grpSpPr bwMode="auto">
              <a:xfrm rot="-607974">
                <a:off x="4078" y="818"/>
                <a:ext cx="73" cy="112"/>
                <a:chOff x="1112" y="1780"/>
                <a:chExt cx="73" cy="112"/>
              </a:xfrm>
            </p:grpSpPr>
            <p:sp>
              <p:nvSpPr>
                <p:cNvPr id="156960" name="Line 288"/>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6961" name="Group 289"/>
                <p:cNvGrpSpPr>
                  <a:grpSpLocks/>
                </p:cNvGrpSpPr>
                <p:nvPr/>
              </p:nvGrpSpPr>
              <p:grpSpPr bwMode="auto">
                <a:xfrm rot="1486509" flipV="1">
                  <a:off x="1112" y="1868"/>
                  <a:ext cx="30" cy="24"/>
                  <a:chOff x="2354" y="2127"/>
                  <a:chExt cx="130" cy="105"/>
                </a:xfrm>
              </p:grpSpPr>
              <p:sp>
                <p:nvSpPr>
                  <p:cNvPr id="156962" name="Line 29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63" name="Line 29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64" name="Line 29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65" name="Line 29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66" name="Line 29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6967" name="Group 295"/>
                <p:cNvGrpSpPr>
                  <a:grpSpLocks/>
                </p:cNvGrpSpPr>
                <p:nvPr/>
              </p:nvGrpSpPr>
              <p:grpSpPr bwMode="auto">
                <a:xfrm>
                  <a:off x="1129" y="1789"/>
                  <a:ext cx="30" cy="24"/>
                  <a:chOff x="2354" y="2127"/>
                  <a:chExt cx="130" cy="105"/>
                </a:xfrm>
              </p:grpSpPr>
              <p:sp>
                <p:nvSpPr>
                  <p:cNvPr id="156968" name="Line 29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69" name="Line 29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70" name="Line 29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71" name="Line 29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72" name="Line 30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6973" name="Group 301"/>
                <p:cNvGrpSpPr>
                  <a:grpSpLocks/>
                </p:cNvGrpSpPr>
                <p:nvPr/>
              </p:nvGrpSpPr>
              <p:grpSpPr bwMode="auto">
                <a:xfrm>
                  <a:off x="1158" y="1792"/>
                  <a:ext cx="22" cy="15"/>
                  <a:chOff x="1363" y="3384"/>
                  <a:chExt cx="95" cy="62"/>
                </a:xfrm>
              </p:grpSpPr>
              <p:sp>
                <p:nvSpPr>
                  <p:cNvPr id="156974" name="Line 302"/>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75" name="Arc 303"/>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6976" name="Line 304"/>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77" name="Rectangle 305"/>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6978" name="Group 306"/>
                <p:cNvGrpSpPr>
                  <a:grpSpLocks/>
                </p:cNvGrpSpPr>
                <p:nvPr/>
              </p:nvGrpSpPr>
              <p:grpSpPr bwMode="auto">
                <a:xfrm>
                  <a:off x="1117" y="1810"/>
                  <a:ext cx="53" cy="62"/>
                  <a:chOff x="2144" y="3155"/>
                  <a:chExt cx="231" cy="271"/>
                </a:xfrm>
              </p:grpSpPr>
              <p:sp>
                <p:nvSpPr>
                  <p:cNvPr id="156979" name="Line 307"/>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80" name="Line 308"/>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81" name="Line 309"/>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82" name="Line 310"/>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83" name="Line 311"/>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84" name="Line 312"/>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85" name="Line 313"/>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86" name="Arc 314"/>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87" name="Arc 315"/>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6988" name="Line 316"/>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89" name="Line 317"/>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90" name="Line 318"/>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91" name="Line 319"/>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92" name="Line 320"/>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93" name="Line 321"/>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94" name="Line 322"/>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95" name="Line 323"/>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96" name="Line 324"/>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6997" name="Group 325"/>
              <p:cNvGrpSpPr>
                <a:grpSpLocks/>
              </p:cNvGrpSpPr>
              <p:nvPr/>
            </p:nvGrpSpPr>
            <p:grpSpPr bwMode="auto">
              <a:xfrm rot="-490883">
                <a:off x="4081" y="625"/>
                <a:ext cx="63" cy="119"/>
                <a:chOff x="1073" y="1585"/>
                <a:chExt cx="63" cy="119"/>
              </a:xfrm>
            </p:grpSpPr>
            <p:sp>
              <p:nvSpPr>
                <p:cNvPr id="156998" name="Line 326"/>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6999" name="Line 327"/>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7000" name="Group 328"/>
                <p:cNvGrpSpPr>
                  <a:grpSpLocks/>
                </p:cNvGrpSpPr>
                <p:nvPr/>
              </p:nvGrpSpPr>
              <p:grpSpPr bwMode="auto">
                <a:xfrm>
                  <a:off x="1107" y="1673"/>
                  <a:ext cx="24" cy="19"/>
                  <a:chOff x="1391" y="3202"/>
                  <a:chExt cx="105" cy="79"/>
                </a:xfrm>
              </p:grpSpPr>
              <p:sp>
                <p:nvSpPr>
                  <p:cNvPr id="157001" name="Line 329"/>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02" name="Arc 330"/>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7003" name="Line 331"/>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04" name="Line 332"/>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05" name="Line 333"/>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06" name="Line 334"/>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07" name="Line 335"/>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08" name="Line 336"/>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09" name="Line 337"/>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10" name="Line 338"/>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11" name="Line 339"/>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12" name="Line 340"/>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7013" name="Group 341"/>
                <p:cNvGrpSpPr>
                  <a:grpSpLocks/>
                </p:cNvGrpSpPr>
                <p:nvPr/>
              </p:nvGrpSpPr>
              <p:grpSpPr bwMode="auto">
                <a:xfrm>
                  <a:off x="1083" y="1606"/>
                  <a:ext cx="53" cy="62"/>
                  <a:chOff x="1083" y="1606"/>
                  <a:chExt cx="53" cy="62"/>
                </a:xfrm>
              </p:grpSpPr>
              <p:sp>
                <p:nvSpPr>
                  <p:cNvPr id="157014" name="Line 342"/>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15" name="Line 343"/>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16" name="Line 344"/>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17" name="Line 345"/>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18" name="Line 346"/>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19" name="Line 347"/>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20" name="Line 348"/>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21" name="Arc 349"/>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22" name="Arc 350"/>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7023" name="Group 351"/>
                <p:cNvGrpSpPr>
                  <a:grpSpLocks/>
                </p:cNvGrpSpPr>
                <p:nvPr/>
              </p:nvGrpSpPr>
              <p:grpSpPr bwMode="auto">
                <a:xfrm>
                  <a:off x="1095" y="1585"/>
                  <a:ext cx="30" cy="24"/>
                  <a:chOff x="2354" y="2127"/>
                  <a:chExt cx="130" cy="105"/>
                </a:xfrm>
              </p:grpSpPr>
              <p:sp>
                <p:nvSpPr>
                  <p:cNvPr id="157024" name="Line 35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25" name="Line 35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26" name="Line 35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27" name="Line 35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28" name="Line 35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7029" name="Rectangle 357"/>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7030" name="Group 358"/>
                <p:cNvGrpSpPr>
                  <a:grpSpLocks/>
                </p:cNvGrpSpPr>
                <p:nvPr/>
              </p:nvGrpSpPr>
              <p:grpSpPr bwMode="auto">
                <a:xfrm rot="1486509" flipV="1">
                  <a:off x="1077" y="1664"/>
                  <a:ext cx="30" cy="24"/>
                  <a:chOff x="2354" y="2127"/>
                  <a:chExt cx="130" cy="105"/>
                </a:xfrm>
              </p:grpSpPr>
              <p:sp>
                <p:nvSpPr>
                  <p:cNvPr id="157031" name="Line 35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32" name="Line 36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33" name="Line 36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34" name="Line 36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35" name="Line 36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57036" name="Group 364"/>
            <p:cNvGrpSpPr>
              <a:grpSpLocks/>
            </p:cNvGrpSpPr>
            <p:nvPr/>
          </p:nvGrpSpPr>
          <p:grpSpPr bwMode="auto">
            <a:xfrm>
              <a:off x="1284" y="1001"/>
              <a:ext cx="193" cy="58"/>
              <a:chOff x="1666" y="2138"/>
              <a:chExt cx="161" cy="58"/>
            </a:xfrm>
          </p:grpSpPr>
          <p:sp>
            <p:nvSpPr>
              <p:cNvPr id="157037" name="Line 365"/>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38" name="Oval 366"/>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7039" name="Group 367"/>
              <p:cNvGrpSpPr>
                <a:grpSpLocks/>
              </p:cNvGrpSpPr>
              <p:nvPr/>
            </p:nvGrpSpPr>
            <p:grpSpPr bwMode="auto">
              <a:xfrm rot="16200000" flipV="1">
                <a:off x="1750" y="2107"/>
                <a:ext cx="45" cy="109"/>
                <a:chOff x="1269" y="1167"/>
                <a:chExt cx="195" cy="455"/>
              </a:xfrm>
            </p:grpSpPr>
            <p:sp>
              <p:nvSpPr>
                <p:cNvPr id="157040" name="Oval 368"/>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41" name="Oval 369"/>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42" name="Oval 370"/>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43" name="Oval 371"/>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44" name="Oval 372"/>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45" name="Oval 373"/>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46" name="Oval 374"/>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47" name="Oval 375"/>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48" name="Oval 376"/>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49" name="Oval 377"/>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50" name="Line 378"/>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51" name="Line 379"/>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52" name="Line 380"/>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53" name="Line 381"/>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54" name="Line 382"/>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55" name="Line 383"/>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56" name="Line 384"/>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57" name="Line 385"/>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58" name="Line 386"/>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59" name="Line 387"/>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7060" name="Group 388"/>
                <p:cNvGrpSpPr>
                  <a:grpSpLocks/>
                </p:cNvGrpSpPr>
                <p:nvPr/>
              </p:nvGrpSpPr>
              <p:grpSpPr bwMode="auto">
                <a:xfrm>
                  <a:off x="1269" y="1576"/>
                  <a:ext cx="174" cy="46"/>
                  <a:chOff x="1269" y="1576"/>
                  <a:chExt cx="174" cy="46"/>
                </a:xfrm>
              </p:grpSpPr>
              <p:sp>
                <p:nvSpPr>
                  <p:cNvPr id="157061" name="Oval 38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62" name="Line 39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57063" name="Group 391"/>
                <p:cNvGrpSpPr>
                  <a:grpSpLocks/>
                </p:cNvGrpSpPr>
                <p:nvPr/>
              </p:nvGrpSpPr>
              <p:grpSpPr bwMode="auto">
                <a:xfrm rot="-10800000">
                  <a:off x="1290" y="1169"/>
                  <a:ext cx="174" cy="46"/>
                  <a:chOff x="1269" y="1576"/>
                  <a:chExt cx="174" cy="46"/>
                </a:xfrm>
              </p:grpSpPr>
              <p:sp>
                <p:nvSpPr>
                  <p:cNvPr id="157064" name="Oval 39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65" name="Line 39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57066" name="Rectangle 394"/>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067" name="Rectangle 395"/>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7068" name="Line 396"/>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069" name="Text Box 397"/>
          <p:cNvSpPr txBox="1">
            <a:spLocks noChangeArrowheads="1"/>
          </p:cNvSpPr>
          <p:nvPr/>
        </p:nvSpPr>
        <p:spPr bwMode="auto">
          <a:xfrm>
            <a:off x="5791200" y="4584700"/>
            <a:ext cx="3276600"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At work contact no more flow is needed so pressure starts to climb due to flow resistance. </a:t>
            </a:r>
          </a:p>
        </p:txBody>
      </p:sp>
      <p:grpSp>
        <p:nvGrpSpPr>
          <p:cNvPr id="157110" name="Group 438"/>
          <p:cNvGrpSpPr>
            <a:grpSpLocks/>
          </p:cNvGrpSpPr>
          <p:nvPr/>
        </p:nvGrpSpPr>
        <p:grpSpPr bwMode="auto">
          <a:xfrm>
            <a:off x="3670300" y="4419600"/>
            <a:ext cx="1187450" cy="917575"/>
            <a:chOff x="2652" y="2784"/>
            <a:chExt cx="748" cy="578"/>
          </a:xfrm>
        </p:grpSpPr>
        <p:sp>
          <p:nvSpPr>
            <p:cNvPr id="157111" name="Line 439"/>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12" name="Line 440"/>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13" name="Line 441"/>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14" name="Line 442"/>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15" name="Line 443"/>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16" name="Line 444"/>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17" name="Line 445"/>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18" name="Line 446"/>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19" name="Arc 447"/>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20" name="Arc 448"/>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21" name="Oval 449"/>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22" name="Line 450"/>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23" name="Line 451"/>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24" name="Oval 452"/>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25" name="Line 453"/>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26" name="Line 454"/>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27" name="Line 455"/>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28" name="Line 456"/>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29" name="Line 457"/>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30" name="Line 458"/>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31" name="Line 459"/>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32" name="Line 460"/>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33" name="Line 461"/>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34" name="Line 462"/>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35" name="Oval 463"/>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36" name="Line 464"/>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37" name="Line 465"/>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38" name="Line 466"/>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39" name="Line 467"/>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40" name="Line 468"/>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41" name="Line 469"/>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42" name="Line 470"/>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43" name="Line 471"/>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44" name="Line 472"/>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45" name="Line 473"/>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46" name="Oval 474"/>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147" name="Line 475"/>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 name="Slide Number Placeholder 5"/>
          <p:cNvSpPr>
            <a:spLocks noGrp="1"/>
          </p:cNvSpPr>
          <p:nvPr>
            <p:ph type="sldNum" sz="quarter" idx="12"/>
          </p:nvPr>
        </p:nvSpPr>
        <p:spPr/>
        <p:txBody>
          <a:bodyPr/>
          <a:lstStyle/>
          <a:p>
            <a:fld id="{F27A1009-689D-BC44-82C8-01C7808001E2}" type="slidenum">
              <a:rPr lang="en-US"/>
              <a:pPr/>
              <a:t>111</a:t>
            </a:fld>
            <a:endParaRPr lang="en-US"/>
          </a:p>
        </p:txBody>
      </p:sp>
      <p:sp>
        <p:nvSpPr>
          <p:cNvPr id="157698"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57699"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57700"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1,700 PSI </a:t>
            </a:r>
            <a:endParaRPr lang="en-US" b="0"/>
          </a:p>
        </p:txBody>
      </p:sp>
      <p:sp>
        <p:nvSpPr>
          <p:cNvPr id="157701"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7702"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7703"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57704" name="AutoShape 8"/>
          <p:cNvSpPr>
            <a:spLocks noChangeArrowheads="1"/>
          </p:cNvSpPr>
          <p:nvPr/>
        </p:nvSpPr>
        <p:spPr bwMode="auto">
          <a:xfrm rot="14452590" flipV="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7714" name="Group 18"/>
          <p:cNvGrpSpPr>
            <a:grpSpLocks/>
          </p:cNvGrpSpPr>
          <p:nvPr/>
        </p:nvGrpSpPr>
        <p:grpSpPr bwMode="auto">
          <a:xfrm>
            <a:off x="4010025" y="4187825"/>
            <a:ext cx="179388" cy="166688"/>
            <a:chOff x="3102" y="2638"/>
            <a:chExt cx="113" cy="105"/>
          </a:xfrm>
        </p:grpSpPr>
        <p:sp>
          <p:nvSpPr>
            <p:cNvPr id="157715"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716"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717"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718"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719"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7748"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7749" name="Rectangle 53"/>
          <p:cNvSpPr>
            <a:spLocks noChangeArrowheads="1"/>
          </p:cNvSpPr>
          <p:nvPr/>
        </p:nvSpPr>
        <p:spPr bwMode="auto">
          <a:xfrm>
            <a:off x="5934075" y="1230313"/>
            <a:ext cx="400050"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7750" name="Group 54"/>
          <p:cNvGrpSpPr>
            <a:grpSpLocks/>
          </p:cNvGrpSpPr>
          <p:nvPr/>
        </p:nvGrpSpPr>
        <p:grpSpPr bwMode="auto">
          <a:xfrm>
            <a:off x="5808663" y="1246188"/>
            <a:ext cx="2268537" cy="739775"/>
            <a:chOff x="1776" y="634"/>
            <a:chExt cx="1824" cy="596"/>
          </a:xfrm>
        </p:grpSpPr>
        <p:sp>
          <p:nvSpPr>
            <p:cNvPr id="157751"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7752"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7753"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54"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55"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7756"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7757"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58"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59"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7760" name="Group 64"/>
          <p:cNvGrpSpPr>
            <a:grpSpLocks/>
          </p:cNvGrpSpPr>
          <p:nvPr/>
        </p:nvGrpSpPr>
        <p:grpSpPr bwMode="auto">
          <a:xfrm flipV="1">
            <a:off x="4443413" y="3049588"/>
            <a:ext cx="87312" cy="87312"/>
            <a:chOff x="1449" y="2352"/>
            <a:chExt cx="77" cy="77"/>
          </a:xfrm>
        </p:grpSpPr>
        <p:sp>
          <p:nvSpPr>
            <p:cNvPr id="157761"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62"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7763" name="Group 67"/>
          <p:cNvGrpSpPr>
            <a:grpSpLocks/>
          </p:cNvGrpSpPr>
          <p:nvPr/>
        </p:nvGrpSpPr>
        <p:grpSpPr bwMode="auto">
          <a:xfrm>
            <a:off x="3778250" y="3027363"/>
            <a:ext cx="217488" cy="109537"/>
            <a:chOff x="864" y="2592"/>
            <a:chExt cx="192" cy="96"/>
          </a:xfrm>
        </p:grpSpPr>
        <p:sp>
          <p:nvSpPr>
            <p:cNvPr id="157764"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65"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66"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67"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7768" name="Group 72"/>
          <p:cNvGrpSpPr>
            <a:grpSpLocks/>
          </p:cNvGrpSpPr>
          <p:nvPr/>
        </p:nvGrpSpPr>
        <p:grpSpPr bwMode="auto">
          <a:xfrm>
            <a:off x="5141913" y="3027363"/>
            <a:ext cx="217487" cy="109537"/>
            <a:chOff x="864" y="2592"/>
            <a:chExt cx="192" cy="96"/>
          </a:xfrm>
        </p:grpSpPr>
        <p:sp>
          <p:nvSpPr>
            <p:cNvPr id="157769"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70"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71"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72"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7773"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7774"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7775"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57776"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7777"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7778"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7779"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7780" name="Group 84"/>
          <p:cNvGrpSpPr>
            <a:grpSpLocks/>
          </p:cNvGrpSpPr>
          <p:nvPr/>
        </p:nvGrpSpPr>
        <p:grpSpPr bwMode="auto">
          <a:xfrm>
            <a:off x="8077200" y="838200"/>
            <a:ext cx="228600" cy="1574800"/>
            <a:chOff x="5088" y="624"/>
            <a:chExt cx="144" cy="992"/>
          </a:xfrm>
        </p:grpSpPr>
        <p:sp>
          <p:nvSpPr>
            <p:cNvPr id="157781"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82"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83"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84"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85"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86"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87"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788"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7789"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57790"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7791"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7792"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7713"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794"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795"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7796"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7797"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57798"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7799"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800"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801"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7802"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803"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7804"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57805" name="Text Box 109"/>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57806"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57807"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grpSp>
        <p:nvGrpSpPr>
          <p:cNvPr id="157808" name="Group 112"/>
          <p:cNvGrpSpPr>
            <a:grpSpLocks/>
          </p:cNvGrpSpPr>
          <p:nvPr/>
        </p:nvGrpSpPr>
        <p:grpSpPr bwMode="auto">
          <a:xfrm flipH="1">
            <a:off x="546100" y="3962400"/>
            <a:ext cx="1854200" cy="1600200"/>
            <a:chOff x="980" y="374"/>
            <a:chExt cx="864" cy="746"/>
          </a:xfrm>
        </p:grpSpPr>
        <p:sp>
          <p:nvSpPr>
            <p:cNvPr id="157809" name="AutoShape 113"/>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10" name="AutoShape 114"/>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11" name="Rectangle 115"/>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12" name="Line 116"/>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13" name="Line 117"/>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14" name="Rectangle 118"/>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15" name="Rectangle 119"/>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16" name="Rectangle 120"/>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17" name="Rectangle 121"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18" name="Rectangle 122"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19" name="Rectangle 123"/>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20" name="Rectangle 124"/>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21" name="Oval 125"/>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22" name="Oval 126"/>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23" name="Oval 127"/>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24" name="Oval 128"/>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25" name="Oval 129"/>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26" name="Oval 130"/>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27" name="Oval 131"/>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28" name="Oval 132"/>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29" name="Oval 133"/>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30" name="Oval 134"/>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31" name="Oval 135"/>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32" name="Oval 136"/>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33" name="Rectangle 137"/>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57834" name="Group 138"/>
            <p:cNvGrpSpPr>
              <a:grpSpLocks/>
            </p:cNvGrpSpPr>
            <p:nvPr/>
          </p:nvGrpSpPr>
          <p:grpSpPr bwMode="auto">
            <a:xfrm>
              <a:off x="1434" y="750"/>
              <a:ext cx="46" cy="50"/>
              <a:chOff x="2496" y="2583"/>
              <a:chExt cx="197" cy="215"/>
            </a:xfrm>
          </p:grpSpPr>
          <p:sp>
            <p:nvSpPr>
              <p:cNvPr id="157835"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36"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37"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7838" name="Rectangle 142"/>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39" name="Line 143"/>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40" name="Line 144"/>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41" name="Line 145"/>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42" name="Line 146"/>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43" name="Line 147"/>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44" name="Line 148"/>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45" name="Line 149"/>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46" name="Line 150"/>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47" name="Line 151"/>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48" name="Line 152"/>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49" name="Line 153"/>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50" name="Line 154"/>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51" name="Line 155"/>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52" name="Rectangle 156"/>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53" name="Rectangle 157"/>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54" name="Rectangle 158"/>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55" name="Rectangle 159"/>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56" name="Rectangle 160"/>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57" name="Line 161"/>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58" name="Rectangle 162"/>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59" name="Line 163"/>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60" name="Line 164"/>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61" name="Rectangle 165"/>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62" name="Arc 166"/>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63" name="Rectangle 167"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64" name="Rectangle 168"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65" name="Oval 169"/>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66" name="Oval 170"/>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67" name="AutoShape 171"/>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68" name="Line 172"/>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69" name="Line 173"/>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70" name="Line 174"/>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71" name="Rectangle 175"/>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72" name="Line 176"/>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73" name="Rectangle 177"/>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74" name="Rectangle 178"/>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75" name="Rectangle 179"/>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7876" name="Group 180"/>
            <p:cNvGrpSpPr>
              <a:grpSpLocks/>
            </p:cNvGrpSpPr>
            <p:nvPr/>
          </p:nvGrpSpPr>
          <p:grpSpPr bwMode="auto">
            <a:xfrm>
              <a:off x="1395" y="590"/>
              <a:ext cx="257" cy="39"/>
              <a:chOff x="1754" y="1727"/>
              <a:chExt cx="257" cy="39"/>
            </a:xfrm>
          </p:grpSpPr>
          <p:sp>
            <p:nvSpPr>
              <p:cNvPr id="157877" name="Oval 181"/>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78" name="Rectangle 182"/>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7879" name="Rectangle 183"/>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80" name="Rectangle 184"/>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81" name="Rectangle 185"/>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7882" name="Group 186"/>
            <p:cNvGrpSpPr>
              <a:grpSpLocks/>
            </p:cNvGrpSpPr>
            <p:nvPr/>
          </p:nvGrpSpPr>
          <p:grpSpPr bwMode="auto">
            <a:xfrm rot="-10800000">
              <a:off x="1784" y="520"/>
              <a:ext cx="18" cy="101"/>
              <a:chOff x="7775" y="3651"/>
              <a:chExt cx="120" cy="437"/>
            </a:xfrm>
          </p:grpSpPr>
          <p:sp>
            <p:nvSpPr>
              <p:cNvPr id="157883" name="Rectangle 187"/>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84" name="Rectangle 188"/>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85" name="Rectangle 189"/>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7886" name="Rectangle 190"/>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87" name="Rectangle 191"/>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88" name="Rectangle 192"/>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7889" name="Group 193"/>
            <p:cNvGrpSpPr>
              <a:grpSpLocks/>
            </p:cNvGrpSpPr>
            <p:nvPr/>
          </p:nvGrpSpPr>
          <p:grpSpPr bwMode="auto">
            <a:xfrm flipH="1">
              <a:off x="1784" y="447"/>
              <a:ext cx="18" cy="74"/>
              <a:chOff x="0" y="2"/>
              <a:chExt cx="19998" cy="19998"/>
            </a:xfrm>
          </p:grpSpPr>
          <p:sp>
            <p:nvSpPr>
              <p:cNvPr id="157890" name="Oval 194"/>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91" name="Oval 195"/>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92" name="Oval 196"/>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93" name="Oval 197"/>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94" name="Oval 198"/>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95" name="Oval 199"/>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96" name="Oval 200"/>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97" name="Oval 201"/>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98" name="Oval 202"/>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899" name="Oval 203"/>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00" name="Line 204"/>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01" name="Line 205"/>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02" name="Line 206"/>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03" name="Line 207"/>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04" name="Line 208"/>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05" name="Line 209"/>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06" name="Line 210"/>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07" name="Line 211"/>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08" name="Line 212"/>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09" name="Line 213"/>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7910" name="Line 214"/>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11" name="Line 215"/>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12" name="Line 216"/>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13" name="Line 217"/>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14" name="Line 218"/>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7915" name="Group 219"/>
            <p:cNvGrpSpPr>
              <a:grpSpLocks/>
            </p:cNvGrpSpPr>
            <p:nvPr/>
          </p:nvGrpSpPr>
          <p:grpSpPr bwMode="auto">
            <a:xfrm rot="-5400000">
              <a:off x="1755" y="383"/>
              <a:ext cx="74" cy="56"/>
              <a:chOff x="8464" y="4182"/>
              <a:chExt cx="319" cy="244"/>
            </a:xfrm>
          </p:grpSpPr>
          <p:grpSp>
            <p:nvGrpSpPr>
              <p:cNvPr id="157916" name="Group 220"/>
              <p:cNvGrpSpPr>
                <a:grpSpLocks/>
              </p:cNvGrpSpPr>
              <p:nvPr/>
            </p:nvGrpSpPr>
            <p:grpSpPr bwMode="auto">
              <a:xfrm rot="5400000">
                <a:off x="8549" y="4177"/>
                <a:ext cx="94" cy="263"/>
                <a:chOff x="7627" y="4681"/>
                <a:chExt cx="141" cy="610"/>
              </a:xfrm>
            </p:grpSpPr>
            <p:sp>
              <p:nvSpPr>
                <p:cNvPr id="157917" name="Rectangle 221"/>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18" name="Line 222"/>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19" name="Line 223"/>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20" name="Line 224"/>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21" name="Line 225"/>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22" name="Line 226"/>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23" name="Line 227"/>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24" name="Line 228"/>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25" name="Line 229"/>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26" name="Line 230"/>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27" name="Line 231"/>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28" name="Line 232"/>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29" name="Line 233"/>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7930" name="Group 234"/>
              <p:cNvGrpSpPr>
                <a:grpSpLocks/>
              </p:cNvGrpSpPr>
              <p:nvPr/>
            </p:nvGrpSpPr>
            <p:grpSpPr bwMode="auto">
              <a:xfrm>
                <a:off x="8592" y="4214"/>
                <a:ext cx="67" cy="194"/>
                <a:chOff x="8592" y="4214"/>
                <a:chExt cx="67" cy="194"/>
              </a:xfrm>
            </p:grpSpPr>
            <p:grpSp>
              <p:nvGrpSpPr>
                <p:cNvPr id="157931" name="Group 235"/>
                <p:cNvGrpSpPr>
                  <a:grpSpLocks/>
                </p:cNvGrpSpPr>
                <p:nvPr/>
              </p:nvGrpSpPr>
              <p:grpSpPr bwMode="auto">
                <a:xfrm rot="5400000">
                  <a:off x="8536" y="4285"/>
                  <a:ext cx="192" cy="54"/>
                  <a:chOff x="8318" y="1970"/>
                  <a:chExt cx="372" cy="122"/>
                </a:xfrm>
              </p:grpSpPr>
              <p:grpSp>
                <p:nvGrpSpPr>
                  <p:cNvPr id="157932" name="Group 236"/>
                  <p:cNvGrpSpPr>
                    <a:grpSpLocks/>
                  </p:cNvGrpSpPr>
                  <p:nvPr/>
                </p:nvGrpSpPr>
                <p:grpSpPr bwMode="auto">
                  <a:xfrm>
                    <a:off x="8318" y="1971"/>
                    <a:ext cx="116" cy="121"/>
                    <a:chOff x="7589" y="1881"/>
                    <a:chExt cx="116" cy="121"/>
                  </a:xfrm>
                </p:grpSpPr>
                <p:sp>
                  <p:nvSpPr>
                    <p:cNvPr id="157933" name="Arc 23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34" name="Arc 23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35" name="Line 23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7936" name="Group 240"/>
                  <p:cNvGrpSpPr>
                    <a:grpSpLocks/>
                  </p:cNvGrpSpPr>
                  <p:nvPr/>
                </p:nvGrpSpPr>
                <p:grpSpPr bwMode="auto">
                  <a:xfrm flipH="1">
                    <a:off x="8574" y="1970"/>
                    <a:ext cx="116" cy="121"/>
                    <a:chOff x="7589" y="1881"/>
                    <a:chExt cx="116" cy="121"/>
                  </a:xfrm>
                </p:grpSpPr>
                <p:sp>
                  <p:nvSpPr>
                    <p:cNvPr id="157937" name="Arc 24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38" name="Arc 24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39" name="Line 24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7940" name="Line 244"/>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41" name="Line 245"/>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42" name="Line 246"/>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43" name="Line 247"/>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7944" name="Rectangle 248"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7945" name="Rectangle 249"/>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46" name="Line 250"/>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47" name="Line 251"/>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48" name="Line 252"/>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7949" name="Group 253"/>
            <p:cNvGrpSpPr>
              <a:grpSpLocks/>
            </p:cNvGrpSpPr>
            <p:nvPr/>
          </p:nvGrpSpPr>
          <p:grpSpPr bwMode="auto">
            <a:xfrm>
              <a:off x="1716" y="722"/>
              <a:ext cx="32" cy="178"/>
              <a:chOff x="10619" y="13229"/>
              <a:chExt cx="80" cy="445"/>
            </a:xfrm>
          </p:grpSpPr>
          <p:sp>
            <p:nvSpPr>
              <p:cNvPr id="157950" name="Line 254"/>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51" name="Line 255"/>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52" name="Line 256"/>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7953" name="Group 257"/>
            <p:cNvGrpSpPr>
              <a:grpSpLocks/>
            </p:cNvGrpSpPr>
            <p:nvPr/>
          </p:nvGrpSpPr>
          <p:grpSpPr bwMode="auto">
            <a:xfrm>
              <a:off x="1339" y="892"/>
              <a:ext cx="218" cy="49"/>
              <a:chOff x="1133" y="1820"/>
              <a:chExt cx="218" cy="49"/>
            </a:xfrm>
          </p:grpSpPr>
          <p:grpSp>
            <p:nvGrpSpPr>
              <p:cNvPr id="157954" name="Group 258"/>
              <p:cNvGrpSpPr>
                <a:grpSpLocks/>
              </p:cNvGrpSpPr>
              <p:nvPr/>
            </p:nvGrpSpPr>
            <p:grpSpPr bwMode="auto">
              <a:xfrm>
                <a:off x="1166" y="1820"/>
                <a:ext cx="185" cy="49"/>
                <a:chOff x="2357" y="3199"/>
                <a:chExt cx="801" cy="215"/>
              </a:xfrm>
            </p:grpSpPr>
            <p:sp>
              <p:nvSpPr>
                <p:cNvPr id="157955" name="Arc 259"/>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56" name="Arc 260"/>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57" name="Rectangle 261"/>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7958" name="Oval 262"/>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59" name="Line 263"/>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7960" name="Group 264"/>
            <p:cNvGrpSpPr>
              <a:grpSpLocks/>
            </p:cNvGrpSpPr>
            <p:nvPr/>
          </p:nvGrpSpPr>
          <p:grpSpPr bwMode="auto">
            <a:xfrm>
              <a:off x="1388" y="687"/>
              <a:ext cx="218" cy="50"/>
              <a:chOff x="1099" y="1617"/>
              <a:chExt cx="218" cy="50"/>
            </a:xfrm>
          </p:grpSpPr>
          <p:sp>
            <p:nvSpPr>
              <p:cNvPr id="157961" name="Arc 265"/>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62" name="Line 266"/>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63" name="Oval 267"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64" name="Arc 268"/>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65" name="Rectangle 269"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57966" name="Rectangle 270"/>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67" name="Rectangle 271"/>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7968" name="Line 272"/>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7969" name="Group 273"/>
            <p:cNvGrpSpPr>
              <a:grpSpLocks/>
            </p:cNvGrpSpPr>
            <p:nvPr/>
          </p:nvGrpSpPr>
          <p:grpSpPr bwMode="auto">
            <a:xfrm rot="664405">
              <a:off x="1224" y="574"/>
              <a:ext cx="255" cy="464"/>
              <a:chOff x="3963" y="542"/>
              <a:chExt cx="255" cy="464"/>
            </a:xfrm>
          </p:grpSpPr>
          <p:grpSp>
            <p:nvGrpSpPr>
              <p:cNvPr id="157970" name="Group 274"/>
              <p:cNvGrpSpPr>
                <a:grpSpLocks/>
              </p:cNvGrpSpPr>
              <p:nvPr/>
            </p:nvGrpSpPr>
            <p:grpSpPr bwMode="auto">
              <a:xfrm rot="-510155">
                <a:off x="3963" y="542"/>
                <a:ext cx="255" cy="464"/>
                <a:chOff x="3190" y="1766"/>
                <a:chExt cx="255" cy="464"/>
              </a:xfrm>
            </p:grpSpPr>
            <p:grpSp>
              <p:nvGrpSpPr>
                <p:cNvPr id="157971" name="Group 275"/>
                <p:cNvGrpSpPr>
                  <a:grpSpLocks/>
                </p:cNvGrpSpPr>
                <p:nvPr/>
              </p:nvGrpSpPr>
              <p:grpSpPr bwMode="auto">
                <a:xfrm>
                  <a:off x="3190" y="1834"/>
                  <a:ext cx="255" cy="317"/>
                  <a:chOff x="9447" y="13041"/>
                  <a:chExt cx="638" cy="792"/>
                </a:xfrm>
              </p:grpSpPr>
              <p:sp>
                <p:nvSpPr>
                  <p:cNvPr id="157972" name="AutoShape 276"/>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73" name="Line 277"/>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74" name="Line 278"/>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75" name="Line 279"/>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7976" name="Line 280"/>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77" name="Line 281"/>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7978" name="Group 282"/>
                <p:cNvGrpSpPr>
                  <a:grpSpLocks/>
                </p:cNvGrpSpPr>
                <p:nvPr/>
              </p:nvGrpSpPr>
              <p:grpSpPr bwMode="auto">
                <a:xfrm>
                  <a:off x="3265" y="2138"/>
                  <a:ext cx="17" cy="92"/>
                  <a:chOff x="9636" y="13799"/>
                  <a:chExt cx="42" cy="231"/>
                </a:xfrm>
              </p:grpSpPr>
              <p:sp>
                <p:nvSpPr>
                  <p:cNvPr id="157979" name="Rectangle 283"/>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80" name="Line 284"/>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7981" name="Rectangle 285"/>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82" name="Line 286"/>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7983" name="Group 287"/>
              <p:cNvGrpSpPr>
                <a:grpSpLocks/>
              </p:cNvGrpSpPr>
              <p:nvPr/>
            </p:nvGrpSpPr>
            <p:grpSpPr bwMode="auto">
              <a:xfrm rot="-607974">
                <a:off x="4078" y="818"/>
                <a:ext cx="73" cy="112"/>
                <a:chOff x="1112" y="1780"/>
                <a:chExt cx="73" cy="112"/>
              </a:xfrm>
            </p:grpSpPr>
            <p:sp>
              <p:nvSpPr>
                <p:cNvPr id="157984" name="Line 288"/>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7985" name="Group 289"/>
                <p:cNvGrpSpPr>
                  <a:grpSpLocks/>
                </p:cNvGrpSpPr>
                <p:nvPr/>
              </p:nvGrpSpPr>
              <p:grpSpPr bwMode="auto">
                <a:xfrm rot="1486509" flipV="1">
                  <a:off x="1112" y="1868"/>
                  <a:ext cx="30" cy="24"/>
                  <a:chOff x="2354" y="2127"/>
                  <a:chExt cx="130" cy="105"/>
                </a:xfrm>
              </p:grpSpPr>
              <p:sp>
                <p:nvSpPr>
                  <p:cNvPr id="157986" name="Line 29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87" name="Line 29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88" name="Line 29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89" name="Line 29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90" name="Line 29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7991" name="Group 295"/>
                <p:cNvGrpSpPr>
                  <a:grpSpLocks/>
                </p:cNvGrpSpPr>
                <p:nvPr/>
              </p:nvGrpSpPr>
              <p:grpSpPr bwMode="auto">
                <a:xfrm>
                  <a:off x="1129" y="1789"/>
                  <a:ext cx="30" cy="24"/>
                  <a:chOff x="2354" y="2127"/>
                  <a:chExt cx="130" cy="105"/>
                </a:xfrm>
              </p:grpSpPr>
              <p:sp>
                <p:nvSpPr>
                  <p:cNvPr id="157992" name="Line 29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93" name="Line 29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94" name="Line 29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95" name="Line 29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96" name="Line 30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7997" name="Group 301"/>
                <p:cNvGrpSpPr>
                  <a:grpSpLocks/>
                </p:cNvGrpSpPr>
                <p:nvPr/>
              </p:nvGrpSpPr>
              <p:grpSpPr bwMode="auto">
                <a:xfrm>
                  <a:off x="1158" y="1792"/>
                  <a:ext cx="22" cy="15"/>
                  <a:chOff x="1363" y="3384"/>
                  <a:chExt cx="95" cy="62"/>
                </a:xfrm>
              </p:grpSpPr>
              <p:sp>
                <p:nvSpPr>
                  <p:cNvPr id="157998" name="Line 302"/>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7999" name="Arc 303"/>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8000" name="Line 304"/>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01" name="Rectangle 305"/>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8002" name="Group 306"/>
                <p:cNvGrpSpPr>
                  <a:grpSpLocks/>
                </p:cNvGrpSpPr>
                <p:nvPr/>
              </p:nvGrpSpPr>
              <p:grpSpPr bwMode="auto">
                <a:xfrm>
                  <a:off x="1117" y="1810"/>
                  <a:ext cx="53" cy="62"/>
                  <a:chOff x="2144" y="3155"/>
                  <a:chExt cx="231" cy="271"/>
                </a:xfrm>
              </p:grpSpPr>
              <p:sp>
                <p:nvSpPr>
                  <p:cNvPr id="158003" name="Line 307"/>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04" name="Line 308"/>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05" name="Line 309"/>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06" name="Line 310"/>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07" name="Line 311"/>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08" name="Line 312"/>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09" name="Line 313"/>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10" name="Arc 314"/>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11" name="Arc 315"/>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8012" name="Line 316"/>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13" name="Line 317"/>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14" name="Line 318"/>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15" name="Line 319"/>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16" name="Line 320"/>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17" name="Line 321"/>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18" name="Line 322"/>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19" name="Line 323"/>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20" name="Line 324"/>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8021" name="Group 325"/>
              <p:cNvGrpSpPr>
                <a:grpSpLocks/>
              </p:cNvGrpSpPr>
              <p:nvPr/>
            </p:nvGrpSpPr>
            <p:grpSpPr bwMode="auto">
              <a:xfrm rot="-490883">
                <a:off x="4081" y="625"/>
                <a:ext cx="63" cy="119"/>
                <a:chOff x="1073" y="1585"/>
                <a:chExt cx="63" cy="119"/>
              </a:xfrm>
            </p:grpSpPr>
            <p:sp>
              <p:nvSpPr>
                <p:cNvPr id="158022" name="Line 326"/>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23" name="Line 327"/>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8024" name="Group 328"/>
                <p:cNvGrpSpPr>
                  <a:grpSpLocks/>
                </p:cNvGrpSpPr>
                <p:nvPr/>
              </p:nvGrpSpPr>
              <p:grpSpPr bwMode="auto">
                <a:xfrm>
                  <a:off x="1107" y="1673"/>
                  <a:ext cx="24" cy="19"/>
                  <a:chOff x="1391" y="3202"/>
                  <a:chExt cx="105" cy="79"/>
                </a:xfrm>
              </p:grpSpPr>
              <p:sp>
                <p:nvSpPr>
                  <p:cNvPr id="158025" name="Line 329"/>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26" name="Arc 330"/>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8027" name="Line 331"/>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28" name="Line 332"/>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29" name="Line 333"/>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30" name="Line 334"/>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31" name="Line 335"/>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32" name="Line 336"/>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33" name="Line 337"/>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34" name="Line 338"/>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35" name="Line 339"/>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36" name="Line 340"/>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8037" name="Group 341"/>
                <p:cNvGrpSpPr>
                  <a:grpSpLocks/>
                </p:cNvGrpSpPr>
                <p:nvPr/>
              </p:nvGrpSpPr>
              <p:grpSpPr bwMode="auto">
                <a:xfrm>
                  <a:off x="1083" y="1606"/>
                  <a:ext cx="53" cy="62"/>
                  <a:chOff x="1083" y="1606"/>
                  <a:chExt cx="53" cy="62"/>
                </a:xfrm>
              </p:grpSpPr>
              <p:sp>
                <p:nvSpPr>
                  <p:cNvPr id="158038" name="Line 342"/>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39" name="Line 343"/>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40" name="Line 344"/>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41" name="Line 345"/>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42" name="Line 346"/>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43" name="Line 347"/>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44" name="Line 348"/>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45" name="Arc 349"/>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46" name="Arc 350"/>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8047" name="Group 351"/>
                <p:cNvGrpSpPr>
                  <a:grpSpLocks/>
                </p:cNvGrpSpPr>
                <p:nvPr/>
              </p:nvGrpSpPr>
              <p:grpSpPr bwMode="auto">
                <a:xfrm>
                  <a:off x="1095" y="1585"/>
                  <a:ext cx="30" cy="24"/>
                  <a:chOff x="2354" y="2127"/>
                  <a:chExt cx="130" cy="105"/>
                </a:xfrm>
              </p:grpSpPr>
              <p:sp>
                <p:nvSpPr>
                  <p:cNvPr id="158048" name="Line 35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49" name="Line 35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50" name="Line 35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51" name="Line 35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52" name="Line 35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8053" name="Rectangle 357"/>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8054" name="Group 358"/>
                <p:cNvGrpSpPr>
                  <a:grpSpLocks/>
                </p:cNvGrpSpPr>
                <p:nvPr/>
              </p:nvGrpSpPr>
              <p:grpSpPr bwMode="auto">
                <a:xfrm rot="1486509" flipV="1">
                  <a:off x="1077" y="1664"/>
                  <a:ext cx="30" cy="24"/>
                  <a:chOff x="2354" y="2127"/>
                  <a:chExt cx="130" cy="105"/>
                </a:xfrm>
              </p:grpSpPr>
              <p:sp>
                <p:nvSpPr>
                  <p:cNvPr id="158055" name="Line 35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56" name="Line 36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57" name="Line 36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58" name="Line 36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59" name="Line 36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58060" name="Group 364"/>
            <p:cNvGrpSpPr>
              <a:grpSpLocks/>
            </p:cNvGrpSpPr>
            <p:nvPr/>
          </p:nvGrpSpPr>
          <p:grpSpPr bwMode="auto">
            <a:xfrm>
              <a:off x="1284" y="1001"/>
              <a:ext cx="193" cy="58"/>
              <a:chOff x="1666" y="2138"/>
              <a:chExt cx="161" cy="58"/>
            </a:xfrm>
          </p:grpSpPr>
          <p:sp>
            <p:nvSpPr>
              <p:cNvPr id="158061" name="Line 365"/>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62" name="Oval 366"/>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8063" name="Group 367"/>
              <p:cNvGrpSpPr>
                <a:grpSpLocks/>
              </p:cNvGrpSpPr>
              <p:nvPr/>
            </p:nvGrpSpPr>
            <p:grpSpPr bwMode="auto">
              <a:xfrm rot="16200000" flipV="1">
                <a:off x="1750" y="2107"/>
                <a:ext cx="45" cy="109"/>
                <a:chOff x="1269" y="1167"/>
                <a:chExt cx="195" cy="455"/>
              </a:xfrm>
            </p:grpSpPr>
            <p:sp>
              <p:nvSpPr>
                <p:cNvPr id="158064" name="Oval 368"/>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65" name="Oval 369"/>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66" name="Oval 370"/>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67" name="Oval 371"/>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68" name="Oval 372"/>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69" name="Oval 373"/>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70" name="Oval 374"/>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71" name="Oval 375"/>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72" name="Oval 376"/>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73" name="Oval 377"/>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74" name="Line 378"/>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75" name="Line 379"/>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76" name="Line 380"/>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77" name="Line 381"/>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78" name="Line 382"/>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79" name="Line 383"/>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80" name="Line 384"/>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81" name="Line 385"/>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82" name="Line 386"/>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83" name="Line 387"/>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8084" name="Group 388"/>
                <p:cNvGrpSpPr>
                  <a:grpSpLocks/>
                </p:cNvGrpSpPr>
                <p:nvPr/>
              </p:nvGrpSpPr>
              <p:grpSpPr bwMode="auto">
                <a:xfrm>
                  <a:off x="1269" y="1576"/>
                  <a:ext cx="174" cy="46"/>
                  <a:chOff x="1269" y="1576"/>
                  <a:chExt cx="174" cy="46"/>
                </a:xfrm>
              </p:grpSpPr>
              <p:sp>
                <p:nvSpPr>
                  <p:cNvPr id="158085" name="Oval 38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86" name="Line 39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58087" name="Group 391"/>
                <p:cNvGrpSpPr>
                  <a:grpSpLocks/>
                </p:cNvGrpSpPr>
                <p:nvPr/>
              </p:nvGrpSpPr>
              <p:grpSpPr bwMode="auto">
                <a:xfrm rot="-10800000">
                  <a:off x="1290" y="1169"/>
                  <a:ext cx="174" cy="46"/>
                  <a:chOff x="1269" y="1576"/>
                  <a:chExt cx="174" cy="46"/>
                </a:xfrm>
              </p:grpSpPr>
              <p:sp>
                <p:nvSpPr>
                  <p:cNvPr id="158088" name="Oval 39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89" name="Line 39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58090" name="Rectangle 394"/>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91" name="Rectangle 395"/>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8092" name="Line 396"/>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093" name="Text Box 397"/>
          <p:cNvSpPr txBox="1">
            <a:spLocks noChangeArrowheads="1"/>
          </p:cNvSpPr>
          <p:nvPr/>
        </p:nvSpPr>
        <p:spPr bwMode="auto">
          <a:xfrm>
            <a:off x="5791200" y="3667125"/>
            <a:ext cx="3276600" cy="2047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However, the pump is still at full flow and will not start to compensate to zero flow until pressure reaches approximately 2,800-2,900 PSI. This takes from .06 to .15 seconds so an extra 80-120</a:t>
            </a:r>
            <a:r>
              <a:rPr lang="en-US" sz="1600" b="0" baseline="30000">
                <a:latin typeface="Tahoma" charset="0"/>
              </a:rPr>
              <a:t>3</a:t>
            </a:r>
            <a:r>
              <a:rPr lang="ja-JP" altLang="en-US" sz="1600" b="0" baseline="30000">
                <a:latin typeface="Arial"/>
              </a:rPr>
              <a:t>”</a:t>
            </a:r>
            <a:r>
              <a:rPr lang="en-US" sz="1600" b="0">
                <a:latin typeface="Tahoma" charset="0"/>
              </a:rPr>
              <a:t> of fluid is pumped into a dead end circuit.</a:t>
            </a:r>
          </a:p>
        </p:txBody>
      </p:sp>
      <p:grpSp>
        <p:nvGrpSpPr>
          <p:cNvPr id="158097" name="Group 401"/>
          <p:cNvGrpSpPr>
            <a:grpSpLocks/>
          </p:cNvGrpSpPr>
          <p:nvPr/>
        </p:nvGrpSpPr>
        <p:grpSpPr bwMode="auto">
          <a:xfrm>
            <a:off x="3670300" y="4419600"/>
            <a:ext cx="1187450" cy="917575"/>
            <a:chOff x="2652" y="2784"/>
            <a:chExt cx="748" cy="578"/>
          </a:xfrm>
        </p:grpSpPr>
        <p:sp>
          <p:nvSpPr>
            <p:cNvPr id="158098" name="Line 402"/>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099" name="Line 403"/>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00" name="Line 404"/>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01" name="Line 405"/>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02" name="Line 406"/>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03" name="Line 407"/>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04" name="Line 408"/>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05" name="Line 409"/>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06" name="Arc 410"/>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07" name="Arc 411"/>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08" name="Oval 412"/>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09" name="Line 413"/>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10" name="Line 414"/>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11" name="Oval 415"/>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12" name="Line 416"/>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13" name="Line 417"/>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14" name="Line 418"/>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15" name="Line 419"/>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16" name="Line 420"/>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17" name="Line 421"/>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18" name="Line 422"/>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19" name="Line 423"/>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20" name="Line 424"/>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21" name="Line 425"/>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22" name="Oval 426"/>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23" name="Line 427"/>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24" name="Line 428"/>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25" name="Line 429"/>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26" name="Line 430"/>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27" name="Line 431"/>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28" name="Line 432"/>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29" name="Line 433"/>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30" name="Line 434"/>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31" name="Line 435"/>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32" name="Line 436"/>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33" name="Oval 437"/>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134" name="Line 438"/>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 name="Slide Number Placeholder 5"/>
          <p:cNvSpPr>
            <a:spLocks noGrp="1"/>
          </p:cNvSpPr>
          <p:nvPr>
            <p:ph type="sldNum" sz="quarter" idx="12"/>
          </p:nvPr>
        </p:nvSpPr>
        <p:spPr/>
        <p:txBody>
          <a:bodyPr/>
          <a:lstStyle/>
          <a:p>
            <a:fld id="{BA4D34CA-9161-564F-A34E-0D977817CCB5}" type="slidenum">
              <a:rPr lang="en-US"/>
              <a:pPr/>
              <a:t>112</a:t>
            </a:fld>
            <a:endParaRPr lang="en-US"/>
          </a:p>
        </p:txBody>
      </p:sp>
      <p:sp>
        <p:nvSpPr>
          <p:cNvPr id="158722"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58723"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58724"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2,850 PSI </a:t>
            </a:r>
            <a:endParaRPr lang="en-US" b="0"/>
          </a:p>
        </p:txBody>
      </p:sp>
      <p:sp>
        <p:nvSpPr>
          <p:cNvPr id="158725"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8726"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8727"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58728" name="AutoShape 8"/>
          <p:cNvSpPr>
            <a:spLocks noChangeArrowheads="1"/>
          </p:cNvSpPr>
          <p:nvPr/>
        </p:nvSpPr>
        <p:spPr bwMode="auto">
          <a:xfrm rot="7147410">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8737"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8738" name="Group 18"/>
          <p:cNvGrpSpPr>
            <a:grpSpLocks/>
          </p:cNvGrpSpPr>
          <p:nvPr/>
        </p:nvGrpSpPr>
        <p:grpSpPr bwMode="auto">
          <a:xfrm>
            <a:off x="4010025" y="4187825"/>
            <a:ext cx="179388" cy="166688"/>
            <a:chOff x="3102" y="2638"/>
            <a:chExt cx="113" cy="105"/>
          </a:xfrm>
        </p:grpSpPr>
        <p:sp>
          <p:nvSpPr>
            <p:cNvPr id="158739"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740"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741"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742"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743"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8772"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8773" name="Rectangle 53"/>
          <p:cNvSpPr>
            <a:spLocks noChangeArrowheads="1"/>
          </p:cNvSpPr>
          <p:nvPr/>
        </p:nvSpPr>
        <p:spPr bwMode="auto">
          <a:xfrm>
            <a:off x="5934075" y="1230313"/>
            <a:ext cx="400050"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8774" name="Group 54"/>
          <p:cNvGrpSpPr>
            <a:grpSpLocks/>
          </p:cNvGrpSpPr>
          <p:nvPr/>
        </p:nvGrpSpPr>
        <p:grpSpPr bwMode="auto">
          <a:xfrm>
            <a:off x="5808663" y="1246188"/>
            <a:ext cx="2268537" cy="739775"/>
            <a:chOff x="1776" y="634"/>
            <a:chExt cx="1824" cy="596"/>
          </a:xfrm>
        </p:grpSpPr>
        <p:sp>
          <p:nvSpPr>
            <p:cNvPr id="158775"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8776"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8777"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778"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779"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8780"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8781"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782"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783"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8784" name="Group 64"/>
          <p:cNvGrpSpPr>
            <a:grpSpLocks/>
          </p:cNvGrpSpPr>
          <p:nvPr/>
        </p:nvGrpSpPr>
        <p:grpSpPr bwMode="auto">
          <a:xfrm flipV="1">
            <a:off x="4443413" y="3049588"/>
            <a:ext cx="87312" cy="87312"/>
            <a:chOff x="1449" y="2352"/>
            <a:chExt cx="77" cy="77"/>
          </a:xfrm>
        </p:grpSpPr>
        <p:sp>
          <p:nvSpPr>
            <p:cNvPr id="158785"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786"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8787" name="Group 67"/>
          <p:cNvGrpSpPr>
            <a:grpSpLocks/>
          </p:cNvGrpSpPr>
          <p:nvPr/>
        </p:nvGrpSpPr>
        <p:grpSpPr bwMode="auto">
          <a:xfrm>
            <a:off x="3778250" y="3027363"/>
            <a:ext cx="217488" cy="109537"/>
            <a:chOff x="864" y="2592"/>
            <a:chExt cx="192" cy="96"/>
          </a:xfrm>
        </p:grpSpPr>
        <p:sp>
          <p:nvSpPr>
            <p:cNvPr id="158788"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789"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790"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791"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8792" name="Group 72"/>
          <p:cNvGrpSpPr>
            <a:grpSpLocks/>
          </p:cNvGrpSpPr>
          <p:nvPr/>
        </p:nvGrpSpPr>
        <p:grpSpPr bwMode="auto">
          <a:xfrm>
            <a:off x="5141913" y="3027363"/>
            <a:ext cx="217487" cy="109537"/>
            <a:chOff x="864" y="2592"/>
            <a:chExt cx="192" cy="96"/>
          </a:xfrm>
        </p:grpSpPr>
        <p:sp>
          <p:nvSpPr>
            <p:cNvPr id="158793"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794"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795"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796"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8797"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8798"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8799"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58800"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8801"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8802"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8803"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8804" name="Group 84"/>
          <p:cNvGrpSpPr>
            <a:grpSpLocks/>
          </p:cNvGrpSpPr>
          <p:nvPr/>
        </p:nvGrpSpPr>
        <p:grpSpPr bwMode="auto">
          <a:xfrm>
            <a:off x="8077200" y="838200"/>
            <a:ext cx="228600" cy="1574800"/>
            <a:chOff x="5088" y="624"/>
            <a:chExt cx="144" cy="992"/>
          </a:xfrm>
        </p:grpSpPr>
        <p:sp>
          <p:nvSpPr>
            <p:cNvPr id="158805"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806"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807"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808"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809"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810"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811"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812"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8813"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58814"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8815"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8816"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8818"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8819"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8820"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8821"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40 GPM  </a:t>
            </a:r>
            <a:endParaRPr lang="en-US" b="0"/>
          </a:p>
        </p:txBody>
      </p:sp>
      <p:sp>
        <p:nvSpPr>
          <p:cNvPr id="158822"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8823"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824"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825"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8826"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827"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8828"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58829" name="Text Box 109"/>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58830"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58831"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Reducing Flow</a:t>
            </a:r>
            <a:endParaRPr lang="en-US" b="0"/>
          </a:p>
        </p:txBody>
      </p:sp>
      <p:sp>
        <p:nvSpPr>
          <p:cNvPr id="159117" name="Text Box 397"/>
          <p:cNvSpPr txBox="1">
            <a:spLocks noChangeArrowheads="1"/>
          </p:cNvSpPr>
          <p:nvPr/>
        </p:nvSpPr>
        <p:spPr bwMode="auto">
          <a:xfrm>
            <a:off x="5791200" y="4492625"/>
            <a:ext cx="3276600"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At approximately 2,850 PSI the pump compensator reaches high enough pressure to start reducing flow quickly.</a:t>
            </a:r>
          </a:p>
        </p:txBody>
      </p:sp>
      <p:grpSp>
        <p:nvGrpSpPr>
          <p:cNvPr id="159119" name="Group 399"/>
          <p:cNvGrpSpPr>
            <a:grpSpLocks/>
          </p:cNvGrpSpPr>
          <p:nvPr/>
        </p:nvGrpSpPr>
        <p:grpSpPr bwMode="auto">
          <a:xfrm flipH="1">
            <a:off x="531813" y="3962400"/>
            <a:ext cx="1855787" cy="1600200"/>
            <a:chOff x="1867" y="358"/>
            <a:chExt cx="864" cy="746"/>
          </a:xfrm>
        </p:grpSpPr>
        <p:sp>
          <p:nvSpPr>
            <p:cNvPr id="159120" name="AutoShape 400"/>
            <p:cNvSpPr>
              <a:spLocks noChangeArrowheads="1"/>
            </p:cNvSpPr>
            <p:nvPr/>
          </p:nvSpPr>
          <p:spPr bwMode="auto">
            <a:xfrm>
              <a:off x="2002" y="482"/>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21" name="AutoShape 401"/>
            <p:cNvSpPr>
              <a:spLocks noChangeArrowheads="1"/>
            </p:cNvSpPr>
            <p:nvPr/>
          </p:nvSpPr>
          <p:spPr bwMode="auto">
            <a:xfrm flipH="1">
              <a:off x="2217" y="545"/>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22" name="Rectangle 402"/>
            <p:cNvSpPr>
              <a:spLocks noChangeArrowheads="1"/>
            </p:cNvSpPr>
            <p:nvPr/>
          </p:nvSpPr>
          <p:spPr bwMode="auto">
            <a:xfrm>
              <a:off x="2303" y="483"/>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23" name="Line 403"/>
            <p:cNvSpPr>
              <a:spLocks noChangeShapeType="1"/>
            </p:cNvSpPr>
            <p:nvPr/>
          </p:nvSpPr>
          <p:spPr bwMode="auto">
            <a:xfrm>
              <a:off x="2101" y="756"/>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24" name="Line 404"/>
            <p:cNvSpPr>
              <a:spLocks noChangeShapeType="1"/>
            </p:cNvSpPr>
            <p:nvPr/>
          </p:nvSpPr>
          <p:spPr bwMode="auto">
            <a:xfrm>
              <a:off x="2101" y="841"/>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25" name="Rectangle 405"/>
            <p:cNvSpPr>
              <a:spLocks noChangeArrowheads="1"/>
            </p:cNvSpPr>
            <p:nvPr/>
          </p:nvSpPr>
          <p:spPr bwMode="auto">
            <a:xfrm>
              <a:off x="2367" y="641"/>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26" name="Rectangle 406"/>
            <p:cNvSpPr>
              <a:spLocks noChangeArrowheads="1"/>
            </p:cNvSpPr>
            <p:nvPr/>
          </p:nvSpPr>
          <p:spPr bwMode="auto">
            <a:xfrm rot="5400000">
              <a:off x="2416" y="618"/>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27" name="Rectangle 407"/>
            <p:cNvSpPr>
              <a:spLocks noChangeArrowheads="1"/>
            </p:cNvSpPr>
            <p:nvPr/>
          </p:nvSpPr>
          <p:spPr bwMode="auto">
            <a:xfrm rot="5400000">
              <a:off x="2416" y="822"/>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28" name="Rectangle 408" descr="30%"/>
            <p:cNvSpPr>
              <a:spLocks noChangeArrowheads="1"/>
            </p:cNvSpPr>
            <p:nvPr/>
          </p:nvSpPr>
          <p:spPr bwMode="auto">
            <a:xfrm>
              <a:off x="2571" y="764"/>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29" name="Rectangle 409" descr="30%"/>
            <p:cNvSpPr>
              <a:spLocks noChangeArrowheads="1"/>
            </p:cNvSpPr>
            <p:nvPr/>
          </p:nvSpPr>
          <p:spPr bwMode="auto">
            <a:xfrm>
              <a:off x="2571" y="817"/>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30" name="Rectangle 410"/>
            <p:cNvSpPr>
              <a:spLocks noChangeArrowheads="1"/>
            </p:cNvSpPr>
            <p:nvPr/>
          </p:nvSpPr>
          <p:spPr bwMode="auto">
            <a:xfrm rot="5400000">
              <a:off x="2401" y="729"/>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31" name="Rectangle 411"/>
            <p:cNvSpPr>
              <a:spLocks noChangeArrowheads="1"/>
            </p:cNvSpPr>
            <p:nvPr/>
          </p:nvSpPr>
          <p:spPr bwMode="auto">
            <a:xfrm>
              <a:off x="2367" y="775"/>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32" name="Oval 412"/>
            <p:cNvSpPr>
              <a:spLocks noChangeArrowheads="1"/>
            </p:cNvSpPr>
            <p:nvPr/>
          </p:nvSpPr>
          <p:spPr bwMode="auto">
            <a:xfrm>
              <a:off x="2380"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33" name="Oval 413"/>
            <p:cNvSpPr>
              <a:spLocks noChangeArrowheads="1"/>
            </p:cNvSpPr>
            <p:nvPr/>
          </p:nvSpPr>
          <p:spPr bwMode="auto">
            <a:xfrm>
              <a:off x="2374"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34" name="Oval 414"/>
            <p:cNvSpPr>
              <a:spLocks noChangeArrowheads="1"/>
            </p:cNvSpPr>
            <p:nvPr/>
          </p:nvSpPr>
          <p:spPr bwMode="auto">
            <a:xfrm>
              <a:off x="2402"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35" name="Oval 415"/>
            <p:cNvSpPr>
              <a:spLocks noChangeArrowheads="1"/>
            </p:cNvSpPr>
            <p:nvPr/>
          </p:nvSpPr>
          <p:spPr bwMode="auto">
            <a:xfrm>
              <a:off x="2396"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36" name="Oval 416"/>
            <p:cNvSpPr>
              <a:spLocks noChangeArrowheads="1"/>
            </p:cNvSpPr>
            <p:nvPr/>
          </p:nvSpPr>
          <p:spPr bwMode="auto">
            <a:xfrm>
              <a:off x="2418"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37" name="Oval 417"/>
            <p:cNvSpPr>
              <a:spLocks noChangeArrowheads="1"/>
            </p:cNvSpPr>
            <p:nvPr/>
          </p:nvSpPr>
          <p:spPr bwMode="auto">
            <a:xfrm>
              <a:off x="2425"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38" name="Oval 418"/>
            <p:cNvSpPr>
              <a:spLocks noChangeArrowheads="1"/>
            </p:cNvSpPr>
            <p:nvPr/>
          </p:nvSpPr>
          <p:spPr bwMode="auto">
            <a:xfrm>
              <a:off x="2447"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39" name="Oval 419"/>
            <p:cNvSpPr>
              <a:spLocks noChangeArrowheads="1"/>
            </p:cNvSpPr>
            <p:nvPr/>
          </p:nvSpPr>
          <p:spPr bwMode="auto">
            <a:xfrm>
              <a:off x="2441"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40" name="Oval 420"/>
            <p:cNvSpPr>
              <a:spLocks noChangeArrowheads="1"/>
            </p:cNvSpPr>
            <p:nvPr/>
          </p:nvSpPr>
          <p:spPr bwMode="auto">
            <a:xfrm>
              <a:off x="2474"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41" name="Oval 421"/>
            <p:cNvSpPr>
              <a:spLocks noChangeArrowheads="1"/>
            </p:cNvSpPr>
            <p:nvPr/>
          </p:nvSpPr>
          <p:spPr bwMode="auto">
            <a:xfrm>
              <a:off x="2499"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42" name="Oval 422"/>
            <p:cNvSpPr>
              <a:spLocks noChangeArrowheads="1"/>
            </p:cNvSpPr>
            <p:nvPr/>
          </p:nvSpPr>
          <p:spPr bwMode="auto">
            <a:xfrm>
              <a:off x="2465"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43" name="Oval 423"/>
            <p:cNvSpPr>
              <a:spLocks noChangeArrowheads="1"/>
            </p:cNvSpPr>
            <p:nvPr/>
          </p:nvSpPr>
          <p:spPr bwMode="auto">
            <a:xfrm>
              <a:off x="2493" y="824"/>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44" name="Rectangle 424"/>
            <p:cNvSpPr>
              <a:spLocks noChangeArrowheads="1"/>
            </p:cNvSpPr>
            <p:nvPr/>
          </p:nvSpPr>
          <p:spPr bwMode="auto">
            <a:xfrm rot="5400000">
              <a:off x="2316" y="812"/>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59145" name="Group 425"/>
            <p:cNvGrpSpPr>
              <a:grpSpLocks/>
            </p:cNvGrpSpPr>
            <p:nvPr/>
          </p:nvGrpSpPr>
          <p:grpSpPr bwMode="auto">
            <a:xfrm>
              <a:off x="2321" y="734"/>
              <a:ext cx="46" cy="50"/>
              <a:chOff x="2496" y="2583"/>
              <a:chExt cx="197" cy="215"/>
            </a:xfrm>
          </p:grpSpPr>
          <p:sp>
            <p:nvSpPr>
              <p:cNvPr id="159146" name="Arc 426"/>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47" name="Arc 427"/>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48" name="Rectangle 428"/>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9149" name="Rectangle 429"/>
            <p:cNvSpPr>
              <a:spLocks noChangeArrowheads="1"/>
            </p:cNvSpPr>
            <p:nvPr/>
          </p:nvSpPr>
          <p:spPr bwMode="auto">
            <a:xfrm>
              <a:off x="2567" y="781"/>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50" name="Line 430"/>
            <p:cNvSpPr>
              <a:spLocks noChangeShapeType="1"/>
            </p:cNvSpPr>
            <p:nvPr/>
          </p:nvSpPr>
          <p:spPr bwMode="auto">
            <a:xfrm>
              <a:off x="2509" y="779"/>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51" name="Line 431"/>
            <p:cNvSpPr>
              <a:spLocks noChangeShapeType="1"/>
            </p:cNvSpPr>
            <p:nvPr/>
          </p:nvSpPr>
          <p:spPr bwMode="auto">
            <a:xfrm>
              <a:off x="2509" y="781"/>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52" name="Line 432"/>
            <p:cNvSpPr>
              <a:spLocks noChangeShapeType="1"/>
            </p:cNvSpPr>
            <p:nvPr/>
          </p:nvSpPr>
          <p:spPr bwMode="auto">
            <a:xfrm>
              <a:off x="2509" y="784"/>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53" name="Line 433"/>
            <p:cNvSpPr>
              <a:spLocks noChangeShapeType="1"/>
            </p:cNvSpPr>
            <p:nvPr/>
          </p:nvSpPr>
          <p:spPr bwMode="auto">
            <a:xfrm>
              <a:off x="2509" y="78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54" name="Line 434"/>
            <p:cNvSpPr>
              <a:spLocks noChangeShapeType="1"/>
            </p:cNvSpPr>
            <p:nvPr/>
          </p:nvSpPr>
          <p:spPr bwMode="auto">
            <a:xfrm>
              <a:off x="2509" y="79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55" name="Line 435"/>
            <p:cNvSpPr>
              <a:spLocks noChangeShapeType="1"/>
            </p:cNvSpPr>
            <p:nvPr/>
          </p:nvSpPr>
          <p:spPr bwMode="auto">
            <a:xfrm>
              <a:off x="2509" y="794"/>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56" name="Line 436"/>
            <p:cNvSpPr>
              <a:spLocks noChangeShapeType="1"/>
            </p:cNvSpPr>
            <p:nvPr/>
          </p:nvSpPr>
          <p:spPr bwMode="auto">
            <a:xfrm>
              <a:off x="2509" y="79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57" name="Line 437"/>
            <p:cNvSpPr>
              <a:spLocks noChangeShapeType="1"/>
            </p:cNvSpPr>
            <p:nvPr/>
          </p:nvSpPr>
          <p:spPr bwMode="auto">
            <a:xfrm>
              <a:off x="2509" y="80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58" name="Line 438"/>
            <p:cNvSpPr>
              <a:spLocks noChangeShapeType="1"/>
            </p:cNvSpPr>
            <p:nvPr/>
          </p:nvSpPr>
          <p:spPr bwMode="auto">
            <a:xfrm>
              <a:off x="2509"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59" name="Line 439"/>
            <p:cNvSpPr>
              <a:spLocks noChangeShapeType="1"/>
            </p:cNvSpPr>
            <p:nvPr/>
          </p:nvSpPr>
          <p:spPr bwMode="auto">
            <a:xfrm>
              <a:off x="2509" y="80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60" name="Line 440"/>
            <p:cNvSpPr>
              <a:spLocks noChangeShapeType="1"/>
            </p:cNvSpPr>
            <p:nvPr/>
          </p:nvSpPr>
          <p:spPr bwMode="auto">
            <a:xfrm>
              <a:off x="2509" y="81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61" name="Line 441"/>
            <p:cNvSpPr>
              <a:spLocks noChangeShapeType="1"/>
            </p:cNvSpPr>
            <p:nvPr/>
          </p:nvSpPr>
          <p:spPr bwMode="auto">
            <a:xfrm>
              <a:off x="2510" y="81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62" name="Line 442"/>
            <p:cNvSpPr>
              <a:spLocks noChangeShapeType="1"/>
            </p:cNvSpPr>
            <p:nvPr/>
          </p:nvSpPr>
          <p:spPr bwMode="auto">
            <a:xfrm>
              <a:off x="2510" y="81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63" name="Rectangle 443"/>
            <p:cNvSpPr>
              <a:spLocks noChangeArrowheads="1"/>
            </p:cNvSpPr>
            <p:nvPr/>
          </p:nvSpPr>
          <p:spPr bwMode="auto">
            <a:xfrm>
              <a:off x="2665" y="726"/>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64" name="Rectangle 444"/>
            <p:cNvSpPr>
              <a:spLocks noChangeArrowheads="1"/>
            </p:cNvSpPr>
            <p:nvPr/>
          </p:nvSpPr>
          <p:spPr bwMode="auto">
            <a:xfrm>
              <a:off x="2637" y="753"/>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65" name="Rectangle 445"/>
            <p:cNvSpPr>
              <a:spLocks noChangeArrowheads="1"/>
            </p:cNvSpPr>
            <p:nvPr/>
          </p:nvSpPr>
          <p:spPr bwMode="auto">
            <a:xfrm>
              <a:off x="2524" y="679"/>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66" name="Rectangle 446"/>
            <p:cNvSpPr>
              <a:spLocks noChangeArrowheads="1"/>
            </p:cNvSpPr>
            <p:nvPr/>
          </p:nvSpPr>
          <p:spPr bwMode="auto">
            <a:xfrm>
              <a:off x="2524" y="887"/>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67" name="Rectangle 447"/>
            <p:cNvSpPr>
              <a:spLocks noChangeArrowheads="1"/>
            </p:cNvSpPr>
            <p:nvPr/>
          </p:nvSpPr>
          <p:spPr bwMode="auto">
            <a:xfrm>
              <a:off x="2569" y="882"/>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68" name="Line 448"/>
            <p:cNvSpPr>
              <a:spLocks noChangeShapeType="1"/>
            </p:cNvSpPr>
            <p:nvPr/>
          </p:nvSpPr>
          <p:spPr bwMode="auto">
            <a:xfrm>
              <a:off x="2637" y="704"/>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69" name="Rectangle 449"/>
            <p:cNvSpPr>
              <a:spLocks noChangeArrowheads="1"/>
            </p:cNvSpPr>
            <p:nvPr/>
          </p:nvSpPr>
          <p:spPr bwMode="auto">
            <a:xfrm>
              <a:off x="2567" y="677"/>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70" name="Line 450"/>
            <p:cNvSpPr>
              <a:spLocks noChangeShapeType="1"/>
            </p:cNvSpPr>
            <p:nvPr/>
          </p:nvSpPr>
          <p:spPr bwMode="auto">
            <a:xfrm rot="5400000" flipV="1">
              <a:off x="2541" y="515"/>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71" name="Line 451"/>
            <p:cNvSpPr>
              <a:spLocks noChangeShapeType="1"/>
            </p:cNvSpPr>
            <p:nvPr/>
          </p:nvSpPr>
          <p:spPr bwMode="auto">
            <a:xfrm rot="5400000" flipV="1">
              <a:off x="2541" y="1073"/>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72" name="Rectangle 452"/>
            <p:cNvSpPr>
              <a:spLocks noChangeArrowheads="1"/>
            </p:cNvSpPr>
            <p:nvPr/>
          </p:nvSpPr>
          <p:spPr bwMode="auto">
            <a:xfrm>
              <a:off x="1867" y="760"/>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73" name="Arc 453"/>
            <p:cNvSpPr>
              <a:spLocks/>
            </p:cNvSpPr>
            <p:nvPr/>
          </p:nvSpPr>
          <p:spPr bwMode="auto">
            <a:xfrm rot="2742164" flipH="1">
              <a:off x="2304" y="850"/>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74" name="Rectangle 454" descr="30%"/>
            <p:cNvSpPr>
              <a:spLocks noChangeArrowheads="1"/>
            </p:cNvSpPr>
            <p:nvPr/>
          </p:nvSpPr>
          <p:spPr bwMode="auto">
            <a:xfrm>
              <a:off x="2036" y="740"/>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75" name="Rectangle 455" descr="30%"/>
            <p:cNvSpPr>
              <a:spLocks noChangeArrowheads="1"/>
            </p:cNvSpPr>
            <p:nvPr/>
          </p:nvSpPr>
          <p:spPr bwMode="auto">
            <a:xfrm>
              <a:off x="2036" y="839"/>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76" name="Oval 456"/>
            <p:cNvSpPr>
              <a:spLocks noChangeArrowheads="1"/>
            </p:cNvSpPr>
            <p:nvPr/>
          </p:nvSpPr>
          <p:spPr bwMode="auto">
            <a:xfrm>
              <a:off x="2016" y="837"/>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77" name="Oval 457"/>
            <p:cNvSpPr>
              <a:spLocks noChangeArrowheads="1"/>
            </p:cNvSpPr>
            <p:nvPr/>
          </p:nvSpPr>
          <p:spPr bwMode="auto">
            <a:xfrm>
              <a:off x="2016" y="748"/>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78" name="AutoShape 458"/>
            <p:cNvSpPr>
              <a:spLocks noChangeArrowheads="1"/>
            </p:cNvSpPr>
            <p:nvPr/>
          </p:nvSpPr>
          <p:spPr bwMode="auto">
            <a:xfrm rot="155965">
              <a:off x="2151" y="934"/>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79" name="Line 459"/>
            <p:cNvSpPr>
              <a:spLocks noChangeShapeType="1"/>
            </p:cNvSpPr>
            <p:nvPr/>
          </p:nvSpPr>
          <p:spPr bwMode="auto">
            <a:xfrm flipV="1">
              <a:off x="2215" y="945"/>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80" name="Line 460"/>
            <p:cNvSpPr>
              <a:spLocks noChangeShapeType="1"/>
            </p:cNvSpPr>
            <p:nvPr/>
          </p:nvSpPr>
          <p:spPr bwMode="auto">
            <a:xfrm flipV="1">
              <a:off x="2200" y="945"/>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81" name="Line 461"/>
            <p:cNvSpPr>
              <a:spLocks noChangeShapeType="1"/>
            </p:cNvSpPr>
            <p:nvPr/>
          </p:nvSpPr>
          <p:spPr bwMode="auto">
            <a:xfrm flipV="1">
              <a:off x="2208" y="949"/>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82" name="Rectangle 462"/>
            <p:cNvSpPr>
              <a:spLocks noChangeArrowheads="1"/>
            </p:cNvSpPr>
            <p:nvPr/>
          </p:nvSpPr>
          <p:spPr bwMode="auto">
            <a:xfrm flipV="1">
              <a:off x="2364" y="986"/>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83" name="Line 463"/>
            <p:cNvSpPr>
              <a:spLocks noChangeShapeType="1"/>
            </p:cNvSpPr>
            <p:nvPr/>
          </p:nvSpPr>
          <p:spPr bwMode="auto">
            <a:xfrm flipV="1">
              <a:off x="2366" y="1043"/>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184" name="Group 464"/>
            <p:cNvGrpSpPr>
              <a:grpSpLocks/>
            </p:cNvGrpSpPr>
            <p:nvPr/>
          </p:nvGrpSpPr>
          <p:grpSpPr bwMode="auto">
            <a:xfrm>
              <a:off x="2190" y="985"/>
              <a:ext cx="174" cy="58"/>
              <a:chOff x="1666" y="2138"/>
              <a:chExt cx="161" cy="58"/>
            </a:xfrm>
          </p:grpSpPr>
          <p:sp>
            <p:nvSpPr>
              <p:cNvPr id="159185" name="Line 465"/>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86" name="Oval 466"/>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187" name="Group 467"/>
              <p:cNvGrpSpPr>
                <a:grpSpLocks/>
              </p:cNvGrpSpPr>
              <p:nvPr/>
            </p:nvGrpSpPr>
            <p:grpSpPr bwMode="auto">
              <a:xfrm rot="16200000" flipV="1">
                <a:off x="1750" y="2107"/>
                <a:ext cx="45" cy="109"/>
                <a:chOff x="1269" y="1167"/>
                <a:chExt cx="195" cy="455"/>
              </a:xfrm>
            </p:grpSpPr>
            <p:sp>
              <p:nvSpPr>
                <p:cNvPr id="159188" name="Oval 468"/>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89" name="Oval 469"/>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90" name="Oval 470"/>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91" name="Oval 471"/>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92" name="Oval 472"/>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93" name="Oval 473"/>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94" name="Oval 474"/>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95" name="Oval 475"/>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96" name="Oval 476"/>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97" name="Oval 477"/>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98" name="Line 478"/>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199" name="Line 479"/>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00" name="Line 480"/>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01" name="Line 481"/>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02" name="Line 482"/>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03" name="Line 483"/>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04" name="Line 484"/>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05" name="Line 485"/>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06" name="Line 486"/>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07" name="Line 487"/>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208" name="Group 488"/>
                <p:cNvGrpSpPr>
                  <a:grpSpLocks/>
                </p:cNvGrpSpPr>
                <p:nvPr/>
              </p:nvGrpSpPr>
              <p:grpSpPr bwMode="auto">
                <a:xfrm>
                  <a:off x="1269" y="1576"/>
                  <a:ext cx="174" cy="46"/>
                  <a:chOff x="1269" y="1576"/>
                  <a:chExt cx="174" cy="46"/>
                </a:xfrm>
              </p:grpSpPr>
              <p:sp>
                <p:nvSpPr>
                  <p:cNvPr id="159209" name="Oval 48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10" name="Line 49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59211" name="Group 491"/>
                <p:cNvGrpSpPr>
                  <a:grpSpLocks/>
                </p:cNvGrpSpPr>
                <p:nvPr/>
              </p:nvGrpSpPr>
              <p:grpSpPr bwMode="auto">
                <a:xfrm rot="-10800000">
                  <a:off x="1290" y="1169"/>
                  <a:ext cx="174" cy="46"/>
                  <a:chOff x="1269" y="1576"/>
                  <a:chExt cx="174" cy="46"/>
                </a:xfrm>
              </p:grpSpPr>
              <p:sp>
                <p:nvSpPr>
                  <p:cNvPr id="159212" name="Oval 49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13" name="Line 49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59214" name="Rectangle 494"/>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15" name="Rectangle 495"/>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9216" name="Rectangle 496"/>
            <p:cNvSpPr>
              <a:spLocks noChangeArrowheads="1"/>
            </p:cNvSpPr>
            <p:nvPr/>
          </p:nvSpPr>
          <p:spPr bwMode="auto">
            <a:xfrm flipV="1">
              <a:off x="2341" y="999"/>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17" name="Rectangle 497"/>
            <p:cNvSpPr>
              <a:spLocks noChangeArrowheads="1"/>
            </p:cNvSpPr>
            <p:nvPr/>
          </p:nvSpPr>
          <p:spPr bwMode="auto">
            <a:xfrm flipV="1">
              <a:off x="2363" y="563"/>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18" name="Rectangle 498"/>
            <p:cNvSpPr>
              <a:spLocks noChangeArrowheads="1"/>
            </p:cNvSpPr>
            <p:nvPr/>
          </p:nvSpPr>
          <p:spPr bwMode="auto">
            <a:xfrm flipV="1">
              <a:off x="2371" y="571"/>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219" name="Group 499"/>
            <p:cNvGrpSpPr>
              <a:grpSpLocks/>
            </p:cNvGrpSpPr>
            <p:nvPr/>
          </p:nvGrpSpPr>
          <p:grpSpPr bwMode="auto">
            <a:xfrm>
              <a:off x="2272" y="574"/>
              <a:ext cx="257" cy="39"/>
              <a:chOff x="1754" y="1727"/>
              <a:chExt cx="257" cy="39"/>
            </a:xfrm>
          </p:grpSpPr>
          <p:sp>
            <p:nvSpPr>
              <p:cNvPr id="159220" name="Oval 500"/>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21" name="Rectangle 501"/>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9222" name="Rectangle 502"/>
            <p:cNvSpPr>
              <a:spLocks noChangeArrowheads="1"/>
            </p:cNvSpPr>
            <p:nvPr/>
          </p:nvSpPr>
          <p:spPr bwMode="auto">
            <a:xfrm rot="-5400000">
              <a:off x="2642" y="411"/>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23" name="Rectangle 503"/>
            <p:cNvSpPr>
              <a:spLocks noChangeArrowheads="1"/>
            </p:cNvSpPr>
            <p:nvPr/>
          </p:nvSpPr>
          <p:spPr bwMode="auto">
            <a:xfrm rot="-5400000">
              <a:off x="2566" y="520"/>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24" name="Rectangle 504"/>
            <p:cNvSpPr>
              <a:spLocks noChangeArrowheads="1"/>
            </p:cNvSpPr>
            <p:nvPr/>
          </p:nvSpPr>
          <p:spPr bwMode="auto">
            <a:xfrm rot="-5400000">
              <a:off x="2586" y="506"/>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225" name="Group 505"/>
            <p:cNvGrpSpPr>
              <a:grpSpLocks/>
            </p:cNvGrpSpPr>
            <p:nvPr/>
          </p:nvGrpSpPr>
          <p:grpSpPr bwMode="auto">
            <a:xfrm rot="-10800000">
              <a:off x="2671" y="504"/>
              <a:ext cx="18" cy="101"/>
              <a:chOff x="7775" y="3651"/>
              <a:chExt cx="120" cy="437"/>
            </a:xfrm>
          </p:grpSpPr>
          <p:sp>
            <p:nvSpPr>
              <p:cNvPr id="159226" name="Rectangle 506"/>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27" name="Rectangle 507"/>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28" name="Rectangle 508"/>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9229" name="Rectangle 509"/>
            <p:cNvSpPr>
              <a:spLocks noChangeArrowheads="1"/>
            </p:cNvSpPr>
            <p:nvPr/>
          </p:nvSpPr>
          <p:spPr bwMode="auto">
            <a:xfrm rot="-5400000">
              <a:off x="2613" y="551"/>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30" name="Rectangle 510"/>
            <p:cNvSpPr>
              <a:spLocks noChangeArrowheads="1"/>
            </p:cNvSpPr>
            <p:nvPr/>
          </p:nvSpPr>
          <p:spPr bwMode="auto">
            <a:xfrm rot="-5400000">
              <a:off x="2610" y="507"/>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31" name="Rectangle 511"/>
            <p:cNvSpPr>
              <a:spLocks noChangeArrowheads="1"/>
            </p:cNvSpPr>
            <p:nvPr/>
          </p:nvSpPr>
          <p:spPr bwMode="auto">
            <a:xfrm>
              <a:off x="2602" y="612"/>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232" name="Group 512"/>
            <p:cNvGrpSpPr>
              <a:grpSpLocks/>
            </p:cNvGrpSpPr>
            <p:nvPr/>
          </p:nvGrpSpPr>
          <p:grpSpPr bwMode="auto">
            <a:xfrm flipH="1">
              <a:off x="2671" y="431"/>
              <a:ext cx="18" cy="74"/>
              <a:chOff x="0" y="2"/>
              <a:chExt cx="19998" cy="19998"/>
            </a:xfrm>
          </p:grpSpPr>
          <p:sp>
            <p:nvSpPr>
              <p:cNvPr id="159233" name="Oval 513"/>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34" name="Oval 514"/>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35" name="Oval 515"/>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36" name="Oval 516"/>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37" name="Oval 517"/>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38" name="Oval 518"/>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39" name="Oval 519"/>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40" name="Oval 520"/>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41" name="Oval 521"/>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42" name="Oval 522"/>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43" name="Line 523"/>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44" name="Line 524"/>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45" name="Line 525"/>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46" name="Line 526"/>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47" name="Line 527"/>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48" name="Line 528"/>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49" name="Line 529"/>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50" name="Line 530"/>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51" name="Line 531"/>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52" name="Line 532"/>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9253" name="Line 533"/>
            <p:cNvSpPr>
              <a:spLocks noChangeShapeType="1"/>
            </p:cNvSpPr>
            <p:nvPr/>
          </p:nvSpPr>
          <p:spPr bwMode="auto">
            <a:xfrm rot="-10800000">
              <a:off x="2665" y="673"/>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54" name="Line 534"/>
            <p:cNvSpPr>
              <a:spLocks noChangeShapeType="1"/>
            </p:cNvSpPr>
            <p:nvPr/>
          </p:nvSpPr>
          <p:spPr bwMode="auto">
            <a:xfrm rot="-5400000">
              <a:off x="2604" y="443"/>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55" name="Line 535"/>
            <p:cNvSpPr>
              <a:spLocks noChangeShapeType="1"/>
            </p:cNvSpPr>
            <p:nvPr/>
          </p:nvSpPr>
          <p:spPr bwMode="auto">
            <a:xfrm>
              <a:off x="2600" y="482"/>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56" name="Line 536"/>
            <p:cNvSpPr>
              <a:spLocks noChangeShapeType="1"/>
            </p:cNvSpPr>
            <p:nvPr/>
          </p:nvSpPr>
          <p:spPr bwMode="auto">
            <a:xfrm rot="-5400000">
              <a:off x="2583" y="537"/>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57" name="Line 537"/>
            <p:cNvSpPr>
              <a:spLocks noChangeShapeType="1"/>
            </p:cNvSpPr>
            <p:nvPr/>
          </p:nvSpPr>
          <p:spPr bwMode="auto">
            <a:xfrm>
              <a:off x="2646" y="403"/>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258" name="Group 538"/>
            <p:cNvGrpSpPr>
              <a:grpSpLocks/>
            </p:cNvGrpSpPr>
            <p:nvPr/>
          </p:nvGrpSpPr>
          <p:grpSpPr bwMode="auto">
            <a:xfrm rot="-5400000">
              <a:off x="2642" y="367"/>
              <a:ext cx="74" cy="56"/>
              <a:chOff x="8464" y="4182"/>
              <a:chExt cx="319" cy="244"/>
            </a:xfrm>
          </p:grpSpPr>
          <p:grpSp>
            <p:nvGrpSpPr>
              <p:cNvPr id="159259" name="Group 539"/>
              <p:cNvGrpSpPr>
                <a:grpSpLocks/>
              </p:cNvGrpSpPr>
              <p:nvPr/>
            </p:nvGrpSpPr>
            <p:grpSpPr bwMode="auto">
              <a:xfrm rot="5400000">
                <a:off x="8549" y="4177"/>
                <a:ext cx="94" cy="263"/>
                <a:chOff x="7627" y="4681"/>
                <a:chExt cx="141" cy="610"/>
              </a:xfrm>
            </p:grpSpPr>
            <p:sp>
              <p:nvSpPr>
                <p:cNvPr id="159260" name="Rectangle 540"/>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61" name="Line 541"/>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62" name="Line 542"/>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63" name="Line 543"/>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64" name="Line 544"/>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65" name="Line 545"/>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66" name="Line 546"/>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67" name="Line 547"/>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68" name="Line 548"/>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69" name="Line 549"/>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70" name="Line 550"/>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71" name="Line 551"/>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72" name="Line 552"/>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9273" name="Group 553"/>
              <p:cNvGrpSpPr>
                <a:grpSpLocks/>
              </p:cNvGrpSpPr>
              <p:nvPr/>
            </p:nvGrpSpPr>
            <p:grpSpPr bwMode="auto">
              <a:xfrm>
                <a:off x="8592" y="4214"/>
                <a:ext cx="67" cy="194"/>
                <a:chOff x="8592" y="4214"/>
                <a:chExt cx="67" cy="194"/>
              </a:xfrm>
            </p:grpSpPr>
            <p:grpSp>
              <p:nvGrpSpPr>
                <p:cNvPr id="159274" name="Group 554"/>
                <p:cNvGrpSpPr>
                  <a:grpSpLocks/>
                </p:cNvGrpSpPr>
                <p:nvPr/>
              </p:nvGrpSpPr>
              <p:grpSpPr bwMode="auto">
                <a:xfrm rot="5400000">
                  <a:off x="8536" y="4285"/>
                  <a:ext cx="192" cy="54"/>
                  <a:chOff x="8318" y="1970"/>
                  <a:chExt cx="372" cy="122"/>
                </a:xfrm>
              </p:grpSpPr>
              <p:grpSp>
                <p:nvGrpSpPr>
                  <p:cNvPr id="159275" name="Group 555"/>
                  <p:cNvGrpSpPr>
                    <a:grpSpLocks/>
                  </p:cNvGrpSpPr>
                  <p:nvPr/>
                </p:nvGrpSpPr>
                <p:grpSpPr bwMode="auto">
                  <a:xfrm>
                    <a:off x="8318" y="1971"/>
                    <a:ext cx="116" cy="121"/>
                    <a:chOff x="7589" y="1881"/>
                    <a:chExt cx="116" cy="121"/>
                  </a:xfrm>
                </p:grpSpPr>
                <p:sp>
                  <p:nvSpPr>
                    <p:cNvPr id="159276" name="Arc 556"/>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77" name="Arc 557"/>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78" name="Line 558"/>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9279" name="Group 559"/>
                  <p:cNvGrpSpPr>
                    <a:grpSpLocks/>
                  </p:cNvGrpSpPr>
                  <p:nvPr/>
                </p:nvGrpSpPr>
                <p:grpSpPr bwMode="auto">
                  <a:xfrm flipH="1">
                    <a:off x="8574" y="1970"/>
                    <a:ext cx="116" cy="121"/>
                    <a:chOff x="7589" y="1881"/>
                    <a:chExt cx="116" cy="121"/>
                  </a:xfrm>
                </p:grpSpPr>
                <p:sp>
                  <p:nvSpPr>
                    <p:cNvPr id="159280" name="Arc 560"/>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81" name="Arc 561"/>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82" name="Line 562"/>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59283" name="Line 563"/>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84" name="Line 564"/>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85" name="Line 565"/>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86" name="Line 566"/>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9287" name="Rectangle 567"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9288" name="Rectangle 568"/>
            <p:cNvSpPr>
              <a:spLocks noChangeArrowheads="1"/>
            </p:cNvSpPr>
            <p:nvPr/>
          </p:nvSpPr>
          <p:spPr bwMode="auto">
            <a:xfrm rot="-5400000">
              <a:off x="2647" y="585"/>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89" name="Line 569"/>
            <p:cNvSpPr>
              <a:spLocks noChangeShapeType="1"/>
            </p:cNvSpPr>
            <p:nvPr/>
          </p:nvSpPr>
          <p:spPr bwMode="auto">
            <a:xfrm rot="-10800000">
              <a:off x="2611" y="620"/>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90" name="Line 570"/>
            <p:cNvSpPr>
              <a:spLocks noChangeShapeType="1"/>
            </p:cNvSpPr>
            <p:nvPr/>
          </p:nvSpPr>
          <p:spPr bwMode="auto">
            <a:xfrm rot="16200000" flipV="1">
              <a:off x="2676" y="613"/>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91" name="Line 571"/>
            <p:cNvSpPr>
              <a:spLocks noChangeShapeType="1"/>
            </p:cNvSpPr>
            <p:nvPr/>
          </p:nvSpPr>
          <p:spPr bwMode="auto">
            <a:xfrm rot="-10800000">
              <a:off x="2654" y="593"/>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292" name="Group 572"/>
            <p:cNvGrpSpPr>
              <a:grpSpLocks/>
            </p:cNvGrpSpPr>
            <p:nvPr/>
          </p:nvGrpSpPr>
          <p:grpSpPr bwMode="auto">
            <a:xfrm>
              <a:off x="2603" y="706"/>
              <a:ext cx="32" cy="178"/>
              <a:chOff x="10619" y="13229"/>
              <a:chExt cx="80" cy="445"/>
            </a:xfrm>
          </p:grpSpPr>
          <p:sp>
            <p:nvSpPr>
              <p:cNvPr id="159293" name="Line 573"/>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94" name="Line 574"/>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95" name="Line 575"/>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9296" name="Group 576"/>
            <p:cNvGrpSpPr>
              <a:grpSpLocks/>
            </p:cNvGrpSpPr>
            <p:nvPr/>
          </p:nvGrpSpPr>
          <p:grpSpPr bwMode="auto">
            <a:xfrm>
              <a:off x="2234" y="876"/>
              <a:ext cx="218" cy="49"/>
              <a:chOff x="1133" y="1820"/>
              <a:chExt cx="218" cy="49"/>
            </a:xfrm>
          </p:grpSpPr>
          <p:grpSp>
            <p:nvGrpSpPr>
              <p:cNvPr id="159297" name="Group 577"/>
              <p:cNvGrpSpPr>
                <a:grpSpLocks/>
              </p:cNvGrpSpPr>
              <p:nvPr/>
            </p:nvGrpSpPr>
            <p:grpSpPr bwMode="auto">
              <a:xfrm>
                <a:off x="1166" y="1820"/>
                <a:ext cx="185" cy="49"/>
                <a:chOff x="2357" y="3199"/>
                <a:chExt cx="801" cy="215"/>
              </a:xfrm>
            </p:grpSpPr>
            <p:sp>
              <p:nvSpPr>
                <p:cNvPr id="159298" name="Arc 578"/>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299" name="Arc 579"/>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00" name="Rectangle 580"/>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59301" name="Oval 581"/>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02" name="Line 582"/>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9303" name="Group 583"/>
            <p:cNvGrpSpPr>
              <a:grpSpLocks/>
            </p:cNvGrpSpPr>
            <p:nvPr/>
          </p:nvGrpSpPr>
          <p:grpSpPr bwMode="auto">
            <a:xfrm>
              <a:off x="2267" y="671"/>
              <a:ext cx="218" cy="50"/>
              <a:chOff x="1099" y="1617"/>
              <a:chExt cx="218" cy="50"/>
            </a:xfrm>
          </p:grpSpPr>
          <p:sp>
            <p:nvSpPr>
              <p:cNvPr id="159304" name="Arc 584"/>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05" name="Line 585"/>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06" name="Oval 586"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07" name="Arc 587"/>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08" name="Rectangle 588"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59309" name="Rectangle 589"/>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10" name="Rectangle 590"/>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9311" name="Line 591"/>
            <p:cNvSpPr>
              <a:spLocks noChangeShapeType="1"/>
            </p:cNvSpPr>
            <p:nvPr/>
          </p:nvSpPr>
          <p:spPr bwMode="auto">
            <a:xfrm flipV="1">
              <a:off x="2188" y="947"/>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312" name="Group 592"/>
            <p:cNvGrpSpPr>
              <a:grpSpLocks/>
            </p:cNvGrpSpPr>
            <p:nvPr/>
          </p:nvGrpSpPr>
          <p:grpSpPr bwMode="auto">
            <a:xfrm rot="408054">
              <a:off x="2111" y="558"/>
              <a:ext cx="255" cy="464"/>
              <a:chOff x="3963" y="542"/>
              <a:chExt cx="255" cy="464"/>
            </a:xfrm>
          </p:grpSpPr>
          <p:grpSp>
            <p:nvGrpSpPr>
              <p:cNvPr id="159313" name="Group 593"/>
              <p:cNvGrpSpPr>
                <a:grpSpLocks/>
              </p:cNvGrpSpPr>
              <p:nvPr/>
            </p:nvGrpSpPr>
            <p:grpSpPr bwMode="auto">
              <a:xfrm rot="-510155">
                <a:off x="3963" y="542"/>
                <a:ext cx="255" cy="464"/>
                <a:chOff x="3190" y="1766"/>
                <a:chExt cx="255" cy="464"/>
              </a:xfrm>
            </p:grpSpPr>
            <p:grpSp>
              <p:nvGrpSpPr>
                <p:cNvPr id="159314" name="Group 594"/>
                <p:cNvGrpSpPr>
                  <a:grpSpLocks/>
                </p:cNvGrpSpPr>
                <p:nvPr/>
              </p:nvGrpSpPr>
              <p:grpSpPr bwMode="auto">
                <a:xfrm>
                  <a:off x="3190" y="1834"/>
                  <a:ext cx="255" cy="317"/>
                  <a:chOff x="9447" y="13041"/>
                  <a:chExt cx="638" cy="792"/>
                </a:xfrm>
              </p:grpSpPr>
              <p:sp>
                <p:nvSpPr>
                  <p:cNvPr id="159315" name="AutoShape 595"/>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16" name="Line 596"/>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17" name="Line 597"/>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18" name="Line 598"/>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9319" name="Line 599"/>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20" name="Line 600"/>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321" name="Group 601"/>
                <p:cNvGrpSpPr>
                  <a:grpSpLocks/>
                </p:cNvGrpSpPr>
                <p:nvPr/>
              </p:nvGrpSpPr>
              <p:grpSpPr bwMode="auto">
                <a:xfrm>
                  <a:off x="3265" y="2138"/>
                  <a:ext cx="17" cy="92"/>
                  <a:chOff x="9636" y="13799"/>
                  <a:chExt cx="42" cy="231"/>
                </a:xfrm>
              </p:grpSpPr>
              <p:sp>
                <p:nvSpPr>
                  <p:cNvPr id="159322" name="Rectangle 602"/>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23" name="Line 603"/>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9324" name="Rectangle 604"/>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25" name="Line 605"/>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9326" name="Group 606"/>
              <p:cNvGrpSpPr>
                <a:grpSpLocks/>
              </p:cNvGrpSpPr>
              <p:nvPr/>
            </p:nvGrpSpPr>
            <p:grpSpPr bwMode="auto">
              <a:xfrm rot="-607974">
                <a:off x="4078" y="818"/>
                <a:ext cx="73" cy="112"/>
                <a:chOff x="1112" y="1780"/>
                <a:chExt cx="73" cy="112"/>
              </a:xfrm>
            </p:grpSpPr>
            <p:sp>
              <p:nvSpPr>
                <p:cNvPr id="159327" name="Line 607"/>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328" name="Group 608"/>
                <p:cNvGrpSpPr>
                  <a:grpSpLocks/>
                </p:cNvGrpSpPr>
                <p:nvPr/>
              </p:nvGrpSpPr>
              <p:grpSpPr bwMode="auto">
                <a:xfrm rot="1486509" flipV="1">
                  <a:off x="1112" y="1868"/>
                  <a:ext cx="30" cy="24"/>
                  <a:chOff x="2354" y="2127"/>
                  <a:chExt cx="130" cy="105"/>
                </a:xfrm>
              </p:grpSpPr>
              <p:sp>
                <p:nvSpPr>
                  <p:cNvPr id="159329" name="Line 60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30" name="Line 61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31" name="Line 61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32" name="Line 61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33" name="Line 61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9334" name="Group 614"/>
                <p:cNvGrpSpPr>
                  <a:grpSpLocks/>
                </p:cNvGrpSpPr>
                <p:nvPr/>
              </p:nvGrpSpPr>
              <p:grpSpPr bwMode="auto">
                <a:xfrm>
                  <a:off x="1129" y="1789"/>
                  <a:ext cx="30" cy="24"/>
                  <a:chOff x="2354" y="2127"/>
                  <a:chExt cx="130" cy="105"/>
                </a:xfrm>
              </p:grpSpPr>
              <p:sp>
                <p:nvSpPr>
                  <p:cNvPr id="159335" name="Line 61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36" name="Line 61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37" name="Line 61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38" name="Line 61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39" name="Line 61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9340" name="Group 620"/>
                <p:cNvGrpSpPr>
                  <a:grpSpLocks/>
                </p:cNvGrpSpPr>
                <p:nvPr/>
              </p:nvGrpSpPr>
              <p:grpSpPr bwMode="auto">
                <a:xfrm>
                  <a:off x="1158" y="1792"/>
                  <a:ext cx="22" cy="15"/>
                  <a:chOff x="1363" y="3384"/>
                  <a:chExt cx="95" cy="62"/>
                </a:xfrm>
              </p:grpSpPr>
              <p:sp>
                <p:nvSpPr>
                  <p:cNvPr id="159341" name="Line 621"/>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42" name="Arc 622"/>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9343" name="Line 623"/>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44" name="Rectangle 624"/>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345" name="Group 625"/>
                <p:cNvGrpSpPr>
                  <a:grpSpLocks/>
                </p:cNvGrpSpPr>
                <p:nvPr/>
              </p:nvGrpSpPr>
              <p:grpSpPr bwMode="auto">
                <a:xfrm>
                  <a:off x="1117" y="1810"/>
                  <a:ext cx="53" cy="62"/>
                  <a:chOff x="2144" y="3155"/>
                  <a:chExt cx="231" cy="271"/>
                </a:xfrm>
              </p:grpSpPr>
              <p:sp>
                <p:nvSpPr>
                  <p:cNvPr id="159346" name="Line 626"/>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47" name="Line 627"/>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48" name="Line 628"/>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49" name="Line 629"/>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50" name="Line 630"/>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51" name="Line 631"/>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52" name="Line 632"/>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53" name="Arc 633"/>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54" name="Arc 634"/>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9355" name="Line 635"/>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56" name="Line 636"/>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57" name="Line 637"/>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58" name="Line 638"/>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59" name="Line 639"/>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60" name="Line 640"/>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61" name="Line 641"/>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62" name="Line 642"/>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63" name="Line 643"/>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9364" name="Group 644"/>
              <p:cNvGrpSpPr>
                <a:grpSpLocks/>
              </p:cNvGrpSpPr>
              <p:nvPr/>
            </p:nvGrpSpPr>
            <p:grpSpPr bwMode="auto">
              <a:xfrm rot="-490883">
                <a:off x="4081" y="625"/>
                <a:ext cx="63" cy="119"/>
                <a:chOff x="1073" y="1585"/>
                <a:chExt cx="63" cy="119"/>
              </a:xfrm>
            </p:grpSpPr>
            <p:sp>
              <p:nvSpPr>
                <p:cNvPr id="159365" name="Line 645"/>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66" name="Line 646"/>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367" name="Group 647"/>
                <p:cNvGrpSpPr>
                  <a:grpSpLocks/>
                </p:cNvGrpSpPr>
                <p:nvPr/>
              </p:nvGrpSpPr>
              <p:grpSpPr bwMode="auto">
                <a:xfrm>
                  <a:off x="1107" y="1673"/>
                  <a:ext cx="24" cy="19"/>
                  <a:chOff x="1391" y="3202"/>
                  <a:chExt cx="105" cy="79"/>
                </a:xfrm>
              </p:grpSpPr>
              <p:sp>
                <p:nvSpPr>
                  <p:cNvPr id="159368" name="Line 648"/>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69" name="Arc 649"/>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9370" name="Line 650"/>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71" name="Line 651"/>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72" name="Line 652"/>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73" name="Line 653"/>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74" name="Line 654"/>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75" name="Line 655"/>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76" name="Line 656"/>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77" name="Line 657"/>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78" name="Line 658"/>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79" name="Line 659"/>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380" name="Group 660"/>
                <p:cNvGrpSpPr>
                  <a:grpSpLocks/>
                </p:cNvGrpSpPr>
                <p:nvPr/>
              </p:nvGrpSpPr>
              <p:grpSpPr bwMode="auto">
                <a:xfrm>
                  <a:off x="1083" y="1606"/>
                  <a:ext cx="53" cy="62"/>
                  <a:chOff x="1083" y="1606"/>
                  <a:chExt cx="53" cy="62"/>
                </a:xfrm>
              </p:grpSpPr>
              <p:sp>
                <p:nvSpPr>
                  <p:cNvPr id="159381" name="Line 661"/>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82" name="Line 662"/>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83" name="Line 663"/>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84" name="Line 664"/>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85" name="Line 665"/>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86" name="Line 666"/>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87" name="Line 667"/>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88" name="Arc 668"/>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89" name="Arc 669"/>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59390" name="Group 670"/>
                <p:cNvGrpSpPr>
                  <a:grpSpLocks/>
                </p:cNvGrpSpPr>
                <p:nvPr/>
              </p:nvGrpSpPr>
              <p:grpSpPr bwMode="auto">
                <a:xfrm>
                  <a:off x="1095" y="1585"/>
                  <a:ext cx="30" cy="24"/>
                  <a:chOff x="2354" y="2127"/>
                  <a:chExt cx="130" cy="105"/>
                </a:xfrm>
              </p:grpSpPr>
              <p:sp>
                <p:nvSpPr>
                  <p:cNvPr id="159391" name="Line 67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92" name="Line 67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93" name="Line 67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94" name="Line 67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95" name="Line 67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59396" name="Rectangle 676"/>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59397" name="Group 677"/>
                <p:cNvGrpSpPr>
                  <a:grpSpLocks/>
                </p:cNvGrpSpPr>
                <p:nvPr/>
              </p:nvGrpSpPr>
              <p:grpSpPr bwMode="auto">
                <a:xfrm rot="1486509" flipV="1">
                  <a:off x="1077" y="1664"/>
                  <a:ext cx="30" cy="24"/>
                  <a:chOff x="2354" y="2127"/>
                  <a:chExt cx="130" cy="105"/>
                </a:xfrm>
              </p:grpSpPr>
              <p:sp>
                <p:nvSpPr>
                  <p:cNvPr id="159398" name="Line 678"/>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399" name="Line 679"/>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00" name="Line 680"/>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01" name="Line 681"/>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02" name="Line 682"/>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sp>
        <p:nvSpPr>
          <p:cNvPr id="159116" name="Line 396"/>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59404" name="Group 684"/>
          <p:cNvGrpSpPr>
            <a:grpSpLocks/>
          </p:cNvGrpSpPr>
          <p:nvPr/>
        </p:nvGrpSpPr>
        <p:grpSpPr bwMode="auto">
          <a:xfrm>
            <a:off x="3670300" y="4419600"/>
            <a:ext cx="1187450" cy="917575"/>
            <a:chOff x="2652" y="2784"/>
            <a:chExt cx="748" cy="578"/>
          </a:xfrm>
        </p:grpSpPr>
        <p:sp>
          <p:nvSpPr>
            <p:cNvPr id="159405" name="Line 685"/>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06" name="Line 686"/>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07" name="Line 687"/>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08" name="Line 688"/>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09" name="Line 689"/>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10" name="Line 690"/>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11" name="Line 691"/>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12" name="Line 692"/>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13" name="Arc 693"/>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14" name="Arc 694"/>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15" name="Oval 695"/>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16" name="Line 696"/>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17" name="Line 697"/>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18" name="Oval 698"/>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19" name="Line 699"/>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20" name="Line 700"/>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21" name="Line 701"/>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22" name="Line 702"/>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23" name="Line 703"/>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24" name="Line 704"/>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25" name="Line 705"/>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26" name="Line 706"/>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27" name="Line 707"/>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28" name="Line 708"/>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29" name="Oval 709"/>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30" name="Line 710"/>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31" name="Line 711"/>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32" name="Line 712"/>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33" name="Line 713"/>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34" name="Line 714"/>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35" name="Line 715"/>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36" name="Line 716"/>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37" name="Line 717"/>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38" name="Line 718"/>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39" name="Line 719"/>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40" name="Oval 720"/>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59441" name="Line 721"/>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 name="Slide Number Placeholder 5"/>
          <p:cNvSpPr>
            <a:spLocks noGrp="1"/>
          </p:cNvSpPr>
          <p:nvPr>
            <p:ph type="sldNum" sz="quarter" idx="12"/>
          </p:nvPr>
        </p:nvSpPr>
        <p:spPr/>
        <p:txBody>
          <a:bodyPr/>
          <a:lstStyle/>
          <a:p>
            <a:fld id="{2C6040C9-8D36-4549-BD48-68F730F3C073}" type="slidenum">
              <a:rPr lang="en-US"/>
              <a:pPr/>
              <a:t>113</a:t>
            </a:fld>
            <a:endParaRPr lang="en-US"/>
          </a:p>
        </p:txBody>
      </p:sp>
      <p:sp>
        <p:nvSpPr>
          <p:cNvPr id="160770"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60771"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60772"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5,900 PSI </a:t>
            </a:r>
            <a:endParaRPr lang="en-US" b="0"/>
          </a:p>
        </p:txBody>
      </p:sp>
      <p:sp>
        <p:nvSpPr>
          <p:cNvPr id="160773"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0774"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0775"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60776" name="AutoShape 8"/>
          <p:cNvSpPr>
            <a:spLocks noChangeArrowheads="1"/>
          </p:cNvSpPr>
          <p:nvPr/>
        </p:nvSpPr>
        <p:spPr bwMode="auto">
          <a:xfrm rot="9340114">
            <a:off x="49863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0785"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0786" name="Group 18"/>
          <p:cNvGrpSpPr>
            <a:grpSpLocks/>
          </p:cNvGrpSpPr>
          <p:nvPr/>
        </p:nvGrpSpPr>
        <p:grpSpPr bwMode="auto">
          <a:xfrm>
            <a:off x="4010025" y="4187825"/>
            <a:ext cx="179388" cy="166688"/>
            <a:chOff x="3102" y="2638"/>
            <a:chExt cx="113" cy="105"/>
          </a:xfrm>
        </p:grpSpPr>
        <p:sp>
          <p:nvSpPr>
            <p:cNvPr id="160787"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0788"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0789"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0790"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0791"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0820"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0821" name="Rectangle 53"/>
          <p:cNvSpPr>
            <a:spLocks noChangeArrowheads="1"/>
          </p:cNvSpPr>
          <p:nvPr/>
        </p:nvSpPr>
        <p:spPr bwMode="auto">
          <a:xfrm>
            <a:off x="5934075" y="1230313"/>
            <a:ext cx="400050"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0822" name="Group 54"/>
          <p:cNvGrpSpPr>
            <a:grpSpLocks/>
          </p:cNvGrpSpPr>
          <p:nvPr/>
        </p:nvGrpSpPr>
        <p:grpSpPr bwMode="auto">
          <a:xfrm>
            <a:off x="5808663" y="1246188"/>
            <a:ext cx="2268537" cy="739775"/>
            <a:chOff x="1776" y="634"/>
            <a:chExt cx="1824" cy="596"/>
          </a:xfrm>
        </p:grpSpPr>
        <p:sp>
          <p:nvSpPr>
            <p:cNvPr id="160823"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0824"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60825"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26"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27"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0828"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0829"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30"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31"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0832" name="Group 64"/>
          <p:cNvGrpSpPr>
            <a:grpSpLocks/>
          </p:cNvGrpSpPr>
          <p:nvPr/>
        </p:nvGrpSpPr>
        <p:grpSpPr bwMode="auto">
          <a:xfrm flipV="1">
            <a:off x="4443413" y="3049588"/>
            <a:ext cx="87312" cy="87312"/>
            <a:chOff x="1449" y="2352"/>
            <a:chExt cx="77" cy="77"/>
          </a:xfrm>
        </p:grpSpPr>
        <p:sp>
          <p:nvSpPr>
            <p:cNvPr id="160833"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34"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0835" name="Group 67"/>
          <p:cNvGrpSpPr>
            <a:grpSpLocks/>
          </p:cNvGrpSpPr>
          <p:nvPr/>
        </p:nvGrpSpPr>
        <p:grpSpPr bwMode="auto">
          <a:xfrm>
            <a:off x="3778250" y="3027363"/>
            <a:ext cx="217488" cy="109537"/>
            <a:chOff x="864" y="2592"/>
            <a:chExt cx="192" cy="96"/>
          </a:xfrm>
        </p:grpSpPr>
        <p:sp>
          <p:nvSpPr>
            <p:cNvPr id="160836"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37"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38"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39"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0840" name="Group 72"/>
          <p:cNvGrpSpPr>
            <a:grpSpLocks/>
          </p:cNvGrpSpPr>
          <p:nvPr/>
        </p:nvGrpSpPr>
        <p:grpSpPr bwMode="auto">
          <a:xfrm>
            <a:off x="5141913" y="3027363"/>
            <a:ext cx="217487" cy="109537"/>
            <a:chOff x="864" y="2592"/>
            <a:chExt cx="192" cy="96"/>
          </a:xfrm>
        </p:grpSpPr>
        <p:sp>
          <p:nvSpPr>
            <p:cNvPr id="160841"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42"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43"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44"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0845"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0846"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0847"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60848"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0849"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0850"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0851"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0852" name="Group 84"/>
          <p:cNvGrpSpPr>
            <a:grpSpLocks/>
          </p:cNvGrpSpPr>
          <p:nvPr/>
        </p:nvGrpSpPr>
        <p:grpSpPr bwMode="auto">
          <a:xfrm>
            <a:off x="8077200" y="838200"/>
            <a:ext cx="228600" cy="1574800"/>
            <a:chOff x="5088" y="624"/>
            <a:chExt cx="144" cy="992"/>
          </a:xfrm>
        </p:grpSpPr>
        <p:sp>
          <p:nvSpPr>
            <p:cNvPr id="160853"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54"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55"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56"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57"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58"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59"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60"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0861"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60862"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0863"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0864"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0866"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0867"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0868"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0869"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25 GPM  </a:t>
            </a:r>
            <a:endParaRPr lang="en-US" b="0"/>
          </a:p>
        </p:txBody>
      </p:sp>
      <p:sp>
        <p:nvSpPr>
          <p:cNvPr id="160870"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0871"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72"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73"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0874"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75"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0876"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60877" name="Text Box 109"/>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60878"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60879"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Reducing Flow</a:t>
            </a:r>
            <a:endParaRPr lang="en-US" b="0"/>
          </a:p>
        </p:txBody>
      </p:sp>
      <p:sp>
        <p:nvSpPr>
          <p:cNvPr id="160880" name="Text Box 112"/>
          <p:cNvSpPr txBox="1">
            <a:spLocks noChangeArrowheads="1"/>
          </p:cNvSpPr>
          <p:nvPr/>
        </p:nvSpPr>
        <p:spPr bwMode="auto">
          <a:xfrm>
            <a:off x="5791200" y="4584700"/>
            <a:ext cx="3276600"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At 3,000 PSI the pump reaches compensator setting and flow goes to zero.</a:t>
            </a:r>
          </a:p>
        </p:txBody>
      </p:sp>
      <p:grpSp>
        <p:nvGrpSpPr>
          <p:cNvPr id="161169" name="Group 401"/>
          <p:cNvGrpSpPr>
            <a:grpSpLocks/>
          </p:cNvGrpSpPr>
          <p:nvPr/>
        </p:nvGrpSpPr>
        <p:grpSpPr bwMode="auto">
          <a:xfrm>
            <a:off x="3670300" y="4419600"/>
            <a:ext cx="1187450" cy="917575"/>
            <a:chOff x="2652" y="2784"/>
            <a:chExt cx="748" cy="578"/>
          </a:xfrm>
        </p:grpSpPr>
        <p:sp>
          <p:nvSpPr>
            <p:cNvPr id="161170" name="Line 402"/>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71" name="Line 403"/>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72" name="Line 404"/>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73" name="Line 405"/>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74" name="Line 406"/>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75" name="Line 407"/>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76" name="Line 408"/>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77" name="Line 409"/>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78" name="Arc 410"/>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79" name="Arc 411"/>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80" name="Oval 412"/>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81" name="Line 413"/>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82" name="Line 414"/>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83" name="Oval 415"/>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84" name="Line 416"/>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85" name="Line 417"/>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86" name="Line 418"/>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87" name="Line 419"/>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88" name="Line 420"/>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89" name="Line 421"/>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90" name="Line 422"/>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91" name="Line 423"/>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92" name="Line 424"/>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93" name="Line 425"/>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94" name="Oval 426"/>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95" name="Line 427"/>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96" name="Line 428"/>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97" name="Line 429"/>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98" name="Line 430"/>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199" name="Line 431"/>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00" name="Line 432"/>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01" name="Line 433"/>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02" name="Line 434"/>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03" name="Line 435"/>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04" name="Line 436"/>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05" name="Oval 437"/>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06" name="Line 438"/>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1207" name="Group 439"/>
          <p:cNvGrpSpPr>
            <a:grpSpLocks/>
          </p:cNvGrpSpPr>
          <p:nvPr/>
        </p:nvGrpSpPr>
        <p:grpSpPr bwMode="auto">
          <a:xfrm flipH="1">
            <a:off x="533400" y="3948113"/>
            <a:ext cx="1854200" cy="1600200"/>
            <a:chOff x="4683" y="327"/>
            <a:chExt cx="864" cy="746"/>
          </a:xfrm>
        </p:grpSpPr>
        <p:sp>
          <p:nvSpPr>
            <p:cNvPr id="161208" name="AutoShape 440"/>
            <p:cNvSpPr>
              <a:spLocks noChangeArrowheads="1"/>
            </p:cNvSpPr>
            <p:nvPr/>
          </p:nvSpPr>
          <p:spPr bwMode="auto">
            <a:xfrm>
              <a:off x="4818" y="451"/>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09" name="AutoShape 441"/>
            <p:cNvSpPr>
              <a:spLocks noChangeArrowheads="1"/>
            </p:cNvSpPr>
            <p:nvPr/>
          </p:nvSpPr>
          <p:spPr bwMode="auto">
            <a:xfrm flipH="1">
              <a:off x="5033" y="514"/>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10" name="Rectangle 442"/>
            <p:cNvSpPr>
              <a:spLocks noChangeArrowheads="1"/>
            </p:cNvSpPr>
            <p:nvPr/>
          </p:nvSpPr>
          <p:spPr bwMode="auto">
            <a:xfrm>
              <a:off x="5119" y="452"/>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11" name="Line 443"/>
            <p:cNvSpPr>
              <a:spLocks noChangeShapeType="1"/>
            </p:cNvSpPr>
            <p:nvPr/>
          </p:nvSpPr>
          <p:spPr bwMode="auto">
            <a:xfrm>
              <a:off x="4917" y="725"/>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12" name="Line 444"/>
            <p:cNvSpPr>
              <a:spLocks noChangeShapeType="1"/>
            </p:cNvSpPr>
            <p:nvPr/>
          </p:nvSpPr>
          <p:spPr bwMode="auto">
            <a:xfrm>
              <a:off x="4917" y="810"/>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13" name="Rectangle 445"/>
            <p:cNvSpPr>
              <a:spLocks noChangeArrowheads="1"/>
            </p:cNvSpPr>
            <p:nvPr/>
          </p:nvSpPr>
          <p:spPr bwMode="auto">
            <a:xfrm>
              <a:off x="5183" y="610"/>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14" name="Rectangle 446"/>
            <p:cNvSpPr>
              <a:spLocks noChangeArrowheads="1"/>
            </p:cNvSpPr>
            <p:nvPr/>
          </p:nvSpPr>
          <p:spPr bwMode="auto">
            <a:xfrm rot="5400000">
              <a:off x="5232" y="587"/>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15" name="Rectangle 447"/>
            <p:cNvSpPr>
              <a:spLocks noChangeArrowheads="1"/>
            </p:cNvSpPr>
            <p:nvPr/>
          </p:nvSpPr>
          <p:spPr bwMode="auto">
            <a:xfrm rot="5400000">
              <a:off x="5232" y="791"/>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16" name="Rectangle 448" descr="30%"/>
            <p:cNvSpPr>
              <a:spLocks noChangeArrowheads="1"/>
            </p:cNvSpPr>
            <p:nvPr/>
          </p:nvSpPr>
          <p:spPr bwMode="auto">
            <a:xfrm>
              <a:off x="5387" y="733"/>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17" name="Rectangle 449" descr="30%"/>
            <p:cNvSpPr>
              <a:spLocks noChangeArrowheads="1"/>
            </p:cNvSpPr>
            <p:nvPr/>
          </p:nvSpPr>
          <p:spPr bwMode="auto">
            <a:xfrm>
              <a:off x="5387" y="786"/>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18" name="Rectangle 450"/>
            <p:cNvSpPr>
              <a:spLocks noChangeArrowheads="1"/>
            </p:cNvSpPr>
            <p:nvPr/>
          </p:nvSpPr>
          <p:spPr bwMode="auto">
            <a:xfrm rot="5400000">
              <a:off x="5217" y="698"/>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19" name="Rectangle 451"/>
            <p:cNvSpPr>
              <a:spLocks noChangeArrowheads="1"/>
            </p:cNvSpPr>
            <p:nvPr/>
          </p:nvSpPr>
          <p:spPr bwMode="auto">
            <a:xfrm>
              <a:off x="5183" y="744"/>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20" name="Oval 452"/>
            <p:cNvSpPr>
              <a:spLocks noChangeArrowheads="1"/>
            </p:cNvSpPr>
            <p:nvPr/>
          </p:nvSpPr>
          <p:spPr bwMode="auto">
            <a:xfrm>
              <a:off x="5196"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21" name="Oval 453"/>
            <p:cNvSpPr>
              <a:spLocks noChangeArrowheads="1"/>
            </p:cNvSpPr>
            <p:nvPr/>
          </p:nvSpPr>
          <p:spPr bwMode="auto">
            <a:xfrm>
              <a:off x="5190"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22" name="Oval 454"/>
            <p:cNvSpPr>
              <a:spLocks noChangeArrowheads="1"/>
            </p:cNvSpPr>
            <p:nvPr/>
          </p:nvSpPr>
          <p:spPr bwMode="auto">
            <a:xfrm>
              <a:off x="5218"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23" name="Oval 455"/>
            <p:cNvSpPr>
              <a:spLocks noChangeArrowheads="1"/>
            </p:cNvSpPr>
            <p:nvPr/>
          </p:nvSpPr>
          <p:spPr bwMode="auto">
            <a:xfrm>
              <a:off x="5212"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24" name="Oval 456"/>
            <p:cNvSpPr>
              <a:spLocks noChangeArrowheads="1"/>
            </p:cNvSpPr>
            <p:nvPr/>
          </p:nvSpPr>
          <p:spPr bwMode="auto">
            <a:xfrm>
              <a:off x="5234"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25" name="Oval 457"/>
            <p:cNvSpPr>
              <a:spLocks noChangeArrowheads="1"/>
            </p:cNvSpPr>
            <p:nvPr/>
          </p:nvSpPr>
          <p:spPr bwMode="auto">
            <a:xfrm>
              <a:off x="5241"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26" name="Oval 458"/>
            <p:cNvSpPr>
              <a:spLocks noChangeArrowheads="1"/>
            </p:cNvSpPr>
            <p:nvPr/>
          </p:nvSpPr>
          <p:spPr bwMode="auto">
            <a:xfrm>
              <a:off x="5263"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27" name="Oval 459"/>
            <p:cNvSpPr>
              <a:spLocks noChangeArrowheads="1"/>
            </p:cNvSpPr>
            <p:nvPr/>
          </p:nvSpPr>
          <p:spPr bwMode="auto">
            <a:xfrm>
              <a:off x="5257"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28" name="Oval 460"/>
            <p:cNvSpPr>
              <a:spLocks noChangeArrowheads="1"/>
            </p:cNvSpPr>
            <p:nvPr/>
          </p:nvSpPr>
          <p:spPr bwMode="auto">
            <a:xfrm>
              <a:off x="5290"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29" name="Oval 461"/>
            <p:cNvSpPr>
              <a:spLocks noChangeArrowheads="1"/>
            </p:cNvSpPr>
            <p:nvPr/>
          </p:nvSpPr>
          <p:spPr bwMode="auto">
            <a:xfrm>
              <a:off x="5315"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30" name="Oval 462"/>
            <p:cNvSpPr>
              <a:spLocks noChangeArrowheads="1"/>
            </p:cNvSpPr>
            <p:nvPr/>
          </p:nvSpPr>
          <p:spPr bwMode="auto">
            <a:xfrm>
              <a:off x="5281"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31" name="Oval 463"/>
            <p:cNvSpPr>
              <a:spLocks noChangeArrowheads="1"/>
            </p:cNvSpPr>
            <p:nvPr/>
          </p:nvSpPr>
          <p:spPr bwMode="auto">
            <a:xfrm>
              <a:off x="5309" y="793"/>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32" name="Rectangle 464"/>
            <p:cNvSpPr>
              <a:spLocks noChangeArrowheads="1"/>
            </p:cNvSpPr>
            <p:nvPr/>
          </p:nvSpPr>
          <p:spPr bwMode="auto">
            <a:xfrm rot="5400000">
              <a:off x="5132" y="781"/>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61233" name="Group 465"/>
            <p:cNvGrpSpPr>
              <a:grpSpLocks/>
            </p:cNvGrpSpPr>
            <p:nvPr/>
          </p:nvGrpSpPr>
          <p:grpSpPr bwMode="auto">
            <a:xfrm>
              <a:off x="5137" y="703"/>
              <a:ext cx="46" cy="50"/>
              <a:chOff x="2496" y="2583"/>
              <a:chExt cx="197" cy="215"/>
            </a:xfrm>
          </p:grpSpPr>
          <p:sp>
            <p:nvSpPr>
              <p:cNvPr id="161234" name="Arc 466"/>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35" name="Arc 467"/>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36" name="Rectangle 468"/>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1237" name="Rectangle 469"/>
            <p:cNvSpPr>
              <a:spLocks noChangeArrowheads="1"/>
            </p:cNvSpPr>
            <p:nvPr/>
          </p:nvSpPr>
          <p:spPr bwMode="auto">
            <a:xfrm>
              <a:off x="5383" y="750"/>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38" name="Line 470"/>
            <p:cNvSpPr>
              <a:spLocks noChangeShapeType="1"/>
            </p:cNvSpPr>
            <p:nvPr/>
          </p:nvSpPr>
          <p:spPr bwMode="auto">
            <a:xfrm>
              <a:off x="5325" y="748"/>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39" name="Line 471"/>
            <p:cNvSpPr>
              <a:spLocks noChangeShapeType="1"/>
            </p:cNvSpPr>
            <p:nvPr/>
          </p:nvSpPr>
          <p:spPr bwMode="auto">
            <a:xfrm>
              <a:off x="5325" y="75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40" name="Line 472"/>
            <p:cNvSpPr>
              <a:spLocks noChangeShapeType="1"/>
            </p:cNvSpPr>
            <p:nvPr/>
          </p:nvSpPr>
          <p:spPr bwMode="auto">
            <a:xfrm>
              <a:off x="5325" y="75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41" name="Line 473"/>
            <p:cNvSpPr>
              <a:spLocks noChangeShapeType="1"/>
            </p:cNvSpPr>
            <p:nvPr/>
          </p:nvSpPr>
          <p:spPr bwMode="auto">
            <a:xfrm>
              <a:off x="5325" y="75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42" name="Line 474"/>
            <p:cNvSpPr>
              <a:spLocks noChangeShapeType="1"/>
            </p:cNvSpPr>
            <p:nvPr/>
          </p:nvSpPr>
          <p:spPr bwMode="auto">
            <a:xfrm>
              <a:off x="5325" y="75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43" name="Line 475"/>
            <p:cNvSpPr>
              <a:spLocks noChangeShapeType="1"/>
            </p:cNvSpPr>
            <p:nvPr/>
          </p:nvSpPr>
          <p:spPr bwMode="auto">
            <a:xfrm>
              <a:off x="5325" y="76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44" name="Line 476"/>
            <p:cNvSpPr>
              <a:spLocks noChangeShapeType="1"/>
            </p:cNvSpPr>
            <p:nvPr/>
          </p:nvSpPr>
          <p:spPr bwMode="auto">
            <a:xfrm>
              <a:off x="5325" y="76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45" name="Line 477"/>
            <p:cNvSpPr>
              <a:spLocks noChangeShapeType="1"/>
            </p:cNvSpPr>
            <p:nvPr/>
          </p:nvSpPr>
          <p:spPr bwMode="auto">
            <a:xfrm>
              <a:off x="5325" y="77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46" name="Line 478"/>
            <p:cNvSpPr>
              <a:spLocks noChangeShapeType="1"/>
            </p:cNvSpPr>
            <p:nvPr/>
          </p:nvSpPr>
          <p:spPr bwMode="auto">
            <a:xfrm>
              <a:off x="5325" y="775"/>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47" name="Line 479"/>
            <p:cNvSpPr>
              <a:spLocks noChangeShapeType="1"/>
            </p:cNvSpPr>
            <p:nvPr/>
          </p:nvSpPr>
          <p:spPr bwMode="auto">
            <a:xfrm>
              <a:off x="5325" y="76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48" name="Line 480"/>
            <p:cNvSpPr>
              <a:spLocks noChangeShapeType="1"/>
            </p:cNvSpPr>
            <p:nvPr/>
          </p:nvSpPr>
          <p:spPr bwMode="auto">
            <a:xfrm>
              <a:off x="5325" y="78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49" name="Line 481"/>
            <p:cNvSpPr>
              <a:spLocks noChangeShapeType="1"/>
            </p:cNvSpPr>
            <p:nvPr/>
          </p:nvSpPr>
          <p:spPr bwMode="auto">
            <a:xfrm>
              <a:off x="5326" y="78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50" name="Line 482"/>
            <p:cNvSpPr>
              <a:spLocks noChangeShapeType="1"/>
            </p:cNvSpPr>
            <p:nvPr/>
          </p:nvSpPr>
          <p:spPr bwMode="auto">
            <a:xfrm>
              <a:off x="5326" y="779"/>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51" name="Rectangle 483"/>
            <p:cNvSpPr>
              <a:spLocks noChangeArrowheads="1"/>
            </p:cNvSpPr>
            <p:nvPr/>
          </p:nvSpPr>
          <p:spPr bwMode="auto">
            <a:xfrm>
              <a:off x="5481" y="695"/>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52" name="Rectangle 484"/>
            <p:cNvSpPr>
              <a:spLocks noChangeArrowheads="1"/>
            </p:cNvSpPr>
            <p:nvPr/>
          </p:nvSpPr>
          <p:spPr bwMode="auto">
            <a:xfrm>
              <a:off x="5453" y="722"/>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53" name="Rectangle 485"/>
            <p:cNvSpPr>
              <a:spLocks noChangeArrowheads="1"/>
            </p:cNvSpPr>
            <p:nvPr/>
          </p:nvSpPr>
          <p:spPr bwMode="auto">
            <a:xfrm>
              <a:off x="5340" y="648"/>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54" name="Rectangle 486"/>
            <p:cNvSpPr>
              <a:spLocks noChangeArrowheads="1"/>
            </p:cNvSpPr>
            <p:nvPr/>
          </p:nvSpPr>
          <p:spPr bwMode="auto">
            <a:xfrm>
              <a:off x="5340" y="856"/>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55" name="Rectangle 487"/>
            <p:cNvSpPr>
              <a:spLocks noChangeArrowheads="1"/>
            </p:cNvSpPr>
            <p:nvPr/>
          </p:nvSpPr>
          <p:spPr bwMode="auto">
            <a:xfrm>
              <a:off x="5385" y="851"/>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56" name="Line 488"/>
            <p:cNvSpPr>
              <a:spLocks noChangeShapeType="1"/>
            </p:cNvSpPr>
            <p:nvPr/>
          </p:nvSpPr>
          <p:spPr bwMode="auto">
            <a:xfrm>
              <a:off x="5453" y="673"/>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57" name="Rectangle 489"/>
            <p:cNvSpPr>
              <a:spLocks noChangeArrowheads="1"/>
            </p:cNvSpPr>
            <p:nvPr/>
          </p:nvSpPr>
          <p:spPr bwMode="auto">
            <a:xfrm>
              <a:off x="5383" y="646"/>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58" name="Line 490"/>
            <p:cNvSpPr>
              <a:spLocks noChangeShapeType="1"/>
            </p:cNvSpPr>
            <p:nvPr/>
          </p:nvSpPr>
          <p:spPr bwMode="auto">
            <a:xfrm rot="5400000" flipV="1">
              <a:off x="5357" y="484"/>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59" name="Line 491"/>
            <p:cNvSpPr>
              <a:spLocks noChangeShapeType="1"/>
            </p:cNvSpPr>
            <p:nvPr/>
          </p:nvSpPr>
          <p:spPr bwMode="auto">
            <a:xfrm rot="5400000" flipV="1">
              <a:off x="5357" y="1042"/>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60" name="Rectangle 492"/>
            <p:cNvSpPr>
              <a:spLocks noChangeArrowheads="1"/>
            </p:cNvSpPr>
            <p:nvPr/>
          </p:nvSpPr>
          <p:spPr bwMode="auto">
            <a:xfrm>
              <a:off x="4683" y="729"/>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61" name="Arc 493"/>
            <p:cNvSpPr>
              <a:spLocks/>
            </p:cNvSpPr>
            <p:nvPr/>
          </p:nvSpPr>
          <p:spPr bwMode="auto">
            <a:xfrm rot="2742164" flipH="1">
              <a:off x="5120" y="819"/>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62" name="Rectangle 494" descr="30%"/>
            <p:cNvSpPr>
              <a:spLocks noChangeArrowheads="1"/>
            </p:cNvSpPr>
            <p:nvPr/>
          </p:nvSpPr>
          <p:spPr bwMode="auto">
            <a:xfrm>
              <a:off x="4852" y="709"/>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63" name="Rectangle 495" descr="30%"/>
            <p:cNvSpPr>
              <a:spLocks noChangeArrowheads="1"/>
            </p:cNvSpPr>
            <p:nvPr/>
          </p:nvSpPr>
          <p:spPr bwMode="auto">
            <a:xfrm>
              <a:off x="4852" y="808"/>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64" name="Oval 496"/>
            <p:cNvSpPr>
              <a:spLocks noChangeArrowheads="1"/>
            </p:cNvSpPr>
            <p:nvPr/>
          </p:nvSpPr>
          <p:spPr bwMode="auto">
            <a:xfrm>
              <a:off x="4832" y="806"/>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65" name="Oval 497"/>
            <p:cNvSpPr>
              <a:spLocks noChangeArrowheads="1"/>
            </p:cNvSpPr>
            <p:nvPr/>
          </p:nvSpPr>
          <p:spPr bwMode="auto">
            <a:xfrm>
              <a:off x="4832" y="717"/>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66" name="Rectangle 498"/>
            <p:cNvSpPr>
              <a:spLocks noChangeArrowheads="1"/>
            </p:cNvSpPr>
            <p:nvPr/>
          </p:nvSpPr>
          <p:spPr bwMode="auto">
            <a:xfrm flipV="1">
              <a:off x="5180" y="955"/>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67" name="Line 499"/>
            <p:cNvSpPr>
              <a:spLocks noChangeShapeType="1"/>
            </p:cNvSpPr>
            <p:nvPr/>
          </p:nvSpPr>
          <p:spPr bwMode="auto">
            <a:xfrm flipV="1">
              <a:off x="5182" y="1012"/>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68" name="Rectangle 500"/>
            <p:cNvSpPr>
              <a:spLocks noChangeArrowheads="1"/>
            </p:cNvSpPr>
            <p:nvPr/>
          </p:nvSpPr>
          <p:spPr bwMode="auto">
            <a:xfrm flipV="1">
              <a:off x="5157" y="968"/>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69" name="Rectangle 501"/>
            <p:cNvSpPr>
              <a:spLocks noChangeArrowheads="1"/>
            </p:cNvSpPr>
            <p:nvPr/>
          </p:nvSpPr>
          <p:spPr bwMode="auto">
            <a:xfrm flipV="1">
              <a:off x="5179" y="532"/>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70" name="Rectangle 502"/>
            <p:cNvSpPr>
              <a:spLocks noChangeArrowheads="1"/>
            </p:cNvSpPr>
            <p:nvPr/>
          </p:nvSpPr>
          <p:spPr bwMode="auto">
            <a:xfrm flipV="1">
              <a:off x="5187" y="540"/>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1271" name="Group 503"/>
            <p:cNvGrpSpPr>
              <a:grpSpLocks/>
            </p:cNvGrpSpPr>
            <p:nvPr/>
          </p:nvGrpSpPr>
          <p:grpSpPr bwMode="auto">
            <a:xfrm>
              <a:off x="5062" y="543"/>
              <a:ext cx="257" cy="39"/>
              <a:chOff x="1754" y="1727"/>
              <a:chExt cx="257" cy="39"/>
            </a:xfrm>
          </p:grpSpPr>
          <p:sp>
            <p:nvSpPr>
              <p:cNvPr id="161272" name="Oval 504"/>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73" name="Rectangle 505"/>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1274" name="Rectangle 506"/>
            <p:cNvSpPr>
              <a:spLocks noChangeArrowheads="1"/>
            </p:cNvSpPr>
            <p:nvPr/>
          </p:nvSpPr>
          <p:spPr bwMode="auto">
            <a:xfrm rot="-5400000">
              <a:off x="5458" y="380"/>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75" name="Rectangle 507"/>
            <p:cNvSpPr>
              <a:spLocks noChangeArrowheads="1"/>
            </p:cNvSpPr>
            <p:nvPr/>
          </p:nvSpPr>
          <p:spPr bwMode="auto">
            <a:xfrm rot="-5400000">
              <a:off x="5382" y="489"/>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76" name="Rectangle 508"/>
            <p:cNvSpPr>
              <a:spLocks noChangeArrowheads="1"/>
            </p:cNvSpPr>
            <p:nvPr/>
          </p:nvSpPr>
          <p:spPr bwMode="auto">
            <a:xfrm rot="-5400000">
              <a:off x="5402" y="475"/>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1277" name="Group 509"/>
            <p:cNvGrpSpPr>
              <a:grpSpLocks/>
            </p:cNvGrpSpPr>
            <p:nvPr/>
          </p:nvGrpSpPr>
          <p:grpSpPr bwMode="auto">
            <a:xfrm rot="-10800000">
              <a:off x="5487" y="473"/>
              <a:ext cx="18" cy="101"/>
              <a:chOff x="7775" y="3651"/>
              <a:chExt cx="120" cy="437"/>
            </a:xfrm>
          </p:grpSpPr>
          <p:sp>
            <p:nvSpPr>
              <p:cNvPr id="161278" name="Rectangle 510"/>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79" name="Rectangle 511"/>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80" name="Rectangle 512"/>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1281" name="Rectangle 513"/>
            <p:cNvSpPr>
              <a:spLocks noChangeArrowheads="1"/>
            </p:cNvSpPr>
            <p:nvPr/>
          </p:nvSpPr>
          <p:spPr bwMode="auto">
            <a:xfrm rot="-5400000">
              <a:off x="5429" y="520"/>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82" name="Rectangle 514"/>
            <p:cNvSpPr>
              <a:spLocks noChangeArrowheads="1"/>
            </p:cNvSpPr>
            <p:nvPr/>
          </p:nvSpPr>
          <p:spPr bwMode="auto">
            <a:xfrm rot="-5400000">
              <a:off x="5426" y="476"/>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83" name="Rectangle 515"/>
            <p:cNvSpPr>
              <a:spLocks noChangeArrowheads="1"/>
            </p:cNvSpPr>
            <p:nvPr/>
          </p:nvSpPr>
          <p:spPr bwMode="auto">
            <a:xfrm>
              <a:off x="5418" y="581"/>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1284" name="Group 516"/>
            <p:cNvGrpSpPr>
              <a:grpSpLocks/>
            </p:cNvGrpSpPr>
            <p:nvPr/>
          </p:nvGrpSpPr>
          <p:grpSpPr bwMode="auto">
            <a:xfrm flipH="1">
              <a:off x="5487" y="400"/>
              <a:ext cx="18" cy="74"/>
              <a:chOff x="0" y="2"/>
              <a:chExt cx="19998" cy="19998"/>
            </a:xfrm>
          </p:grpSpPr>
          <p:sp>
            <p:nvSpPr>
              <p:cNvPr id="161285" name="Oval 517"/>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86" name="Oval 518"/>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87" name="Oval 519"/>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88" name="Oval 520"/>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89" name="Oval 521"/>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90" name="Oval 522"/>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91" name="Oval 523"/>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92" name="Oval 524"/>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93" name="Oval 525"/>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94" name="Oval 526"/>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95" name="Line 527"/>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96" name="Line 528"/>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97" name="Line 529"/>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98" name="Line 530"/>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299" name="Line 531"/>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00" name="Line 532"/>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01" name="Line 533"/>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02" name="Line 534"/>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03" name="Line 535"/>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04" name="Line 536"/>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1305" name="Line 537"/>
            <p:cNvSpPr>
              <a:spLocks noChangeShapeType="1"/>
            </p:cNvSpPr>
            <p:nvPr/>
          </p:nvSpPr>
          <p:spPr bwMode="auto">
            <a:xfrm rot="-10800000">
              <a:off x="5481" y="642"/>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06" name="Line 538"/>
            <p:cNvSpPr>
              <a:spLocks noChangeShapeType="1"/>
            </p:cNvSpPr>
            <p:nvPr/>
          </p:nvSpPr>
          <p:spPr bwMode="auto">
            <a:xfrm rot="-5400000">
              <a:off x="5420" y="412"/>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07" name="Line 539"/>
            <p:cNvSpPr>
              <a:spLocks noChangeShapeType="1"/>
            </p:cNvSpPr>
            <p:nvPr/>
          </p:nvSpPr>
          <p:spPr bwMode="auto">
            <a:xfrm>
              <a:off x="5416" y="451"/>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08" name="Line 540"/>
            <p:cNvSpPr>
              <a:spLocks noChangeShapeType="1"/>
            </p:cNvSpPr>
            <p:nvPr/>
          </p:nvSpPr>
          <p:spPr bwMode="auto">
            <a:xfrm rot="-5400000">
              <a:off x="5399" y="506"/>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09" name="Line 541"/>
            <p:cNvSpPr>
              <a:spLocks noChangeShapeType="1"/>
            </p:cNvSpPr>
            <p:nvPr/>
          </p:nvSpPr>
          <p:spPr bwMode="auto">
            <a:xfrm>
              <a:off x="5462" y="372"/>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1310" name="Group 542"/>
            <p:cNvGrpSpPr>
              <a:grpSpLocks/>
            </p:cNvGrpSpPr>
            <p:nvPr/>
          </p:nvGrpSpPr>
          <p:grpSpPr bwMode="auto">
            <a:xfrm rot="-5400000">
              <a:off x="5458" y="336"/>
              <a:ext cx="74" cy="56"/>
              <a:chOff x="8464" y="4182"/>
              <a:chExt cx="319" cy="244"/>
            </a:xfrm>
          </p:grpSpPr>
          <p:grpSp>
            <p:nvGrpSpPr>
              <p:cNvPr id="161311" name="Group 543"/>
              <p:cNvGrpSpPr>
                <a:grpSpLocks/>
              </p:cNvGrpSpPr>
              <p:nvPr/>
            </p:nvGrpSpPr>
            <p:grpSpPr bwMode="auto">
              <a:xfrm rot="5400000">
                <a:off x="8549" y="4177"/>
                <a:ext cx="94" cy="263"/>
                <a:chOff x="7627" y="4681"/>
                <a:chExt cx="141" cy="610"/>
              </a:xfrm>
            </p:grpSpPr>
            <p:sp>
              <p:nvSpPr>
                <p:cNvPr id="161312" name="Rectangle 544"/>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13" name="Line 545"/>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14" name="Line 546"/>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15" name="Line 547"/>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16" name="Line 548"/>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17" name="Line 549"/>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18" name="Line 550"/>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19" name="Line 551"/>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20" name="Line 552"/>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21" name="Line 553"/>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22" name="Line 554"/>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23" name="Line 555"/>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24" name="Line 556"/>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1325" name="Group 557"/>
              <p:cNvGrpSpPr>
                <a:grpSpLocks/>
              </p:cNvGrpSpPr>
              <p:nvPr/>
            </p:nvGrpSpPr>
            <p:grpSpPr bwMode="auto">
              <a:xfrm>
                <a:off x="8592" y="4214"/>
                <a:ext cx="67" cy="194"/>
                <a:chOff x="8592" y="4214"/>
                <a:chExt cx="67" cy="194"/>
              </a:xfrm>
            </p:grpSpPr>
            <p:grpSp>
              <p:nvGrpSpPr>
                <p:cNvPr id="161326" name="Group 558"/>
                <p:cNvGrpSpPr>
                  <a:grpSpLocks/>
                </p:cNvGrpSpPr>
                <p:nvPr/>
              </p:nvGrpSpPr>
              <p:grpSpPr bwMode="auto">
                <a:xfrm rot="5400000">
                  <a:off x="8536" y="4285"/>
                  <a:ext cx="192" cy="54"/>
                  <a:chOff x="8318" y="1970"/>
                  <a:chExt cx="372" cy="122"/>
                </a:xfrm>
              </p:grpSpPr>
              <p:grpSp>
                <p:nvGrpSpPr>
                  <p:cNvPr id="161327" name="Group 559"/>
                  <p:cNvGrpSpPr>
                    <a:grpSpLocks/>
                  </p:cNvGrpSpPr>
                  <p:nvPr/>
                </p:nvGrpSpPr>
                <p:grpSpPr bwMode="auto">
                  <a:xfrm>
                    <a:off x="8318" y="1971"/>
                    <a:ext cx="116" cy="121"/>
                    <a:chOff x="7589" y="1881"/>
                    <a:chExt cx="116" cy="121"/>
                  </a:xfrm>
                </p:grpSpPr>
                <p:sp>
                  <p:nvSpPr>
                    <p:cNvPr id="161328" name="Arc 560"/>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29" name="Arc 561"/>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30" name="Line 562"/>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1331" name="Group 563"/>
                  <p:cNvGrpSpPr>
                    <a:grpSpLocks/>
                  </p:cNvGrpSpPr>
                  <p:nvPr/>
                </p:nvGrpSpPr>
                <p:grpSpPr bwMode="auto">
                  <a:xfrm flipH="1">
                    <a:off x="8574" y="1970"/>
                    <a:ext cx="116" cy="121"/>
                    <a:chOff x="7589" y="1881"/>
                    <a:chExt cx="116" cy="121"/>
                  </a:xfrm>
                </p:grpSpPr>
                <p:sp>
                  <p:nvSpPr>
                    <p:cNvPr id="161332" name="Arc 564"/>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33" name="Arc 565"/>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34" name="Line 566"/>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61335" name="Line 567"/>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36" name="Line 568"/>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37" name="Line 569"/>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38" name="Line 570"/>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1339" name="Rectangle 571"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1340" name="Rectangle 572"/>
            <p:cNvSpPr>
              <a:spLocks noChangeArrowheads="1"/>
            </p:cNvSpPr>
            <p:nvPr/>
          </p:nvSpPr>
          <p:spPr bwMode="auto">
            <a:xfrm rot="-5400000">
              <a:off x="5463" y="554"/>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41" name="Line 573"/>
            <p:cNvSpPr>
              <a:spLocks noChangeShapeType="1"/>
            </p:cNvSpPr>
            <p:nvPr/>
          </p:nvSpPr>
          <p:spPr bwMode="auto">
            <a:xfrm rot="-10800000">
              <a:off x="5427" y="589"/>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42" name="Line 574"/>
            <p:cNvSpPr>
              <a:spLocks noChangeShapeType="1"/>
            </p:cNvSpPr>
            <p:nvPr/>
          </p:nvSpPr>
          <p:spPr bwMode="auto">
            <a:xfrm rot="16200000" flipV="1">
              <a:off x="5492" y="582"/>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43" name="Line 575"/>
            <p:cNvSpPr>
              <a:spLocks noChangeShapeType="1"/>
            </p:cNvSpPr>
            <p:nvPr/>
          </p:nvSpPr>
          <p:spPr bwMode="auto">
            <a:xfrm rot="-10800000">
              <a:off x="5470" y="562"/>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1344" name="Group 576"/>
            <p:cNvGrpSpPr>
              <a:grpSpLocks/>
            </p:cNvGrpSpPr>
            <p:nvPr/>
          </p:nvGrpSpPr>
          <p:grpSpPr bwMode="auto">
            <a:xfrm>
              <a:off x="5419" y="675"/>
              <a:ext cx="32" cy="178"/>
              <a:chOff x="10619" y="13229"/>
              <a:chExt cx="80" cy="445"/>
            </a:xfrm>
          </p:grpSpPr>
          <p:sp>
            <p:nvSpPr>
              <p:cNvPr id="161345" name="Line 577"/>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46" name="Line 578"/>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47" name="Line 579"/>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1348" name="Group 580"/>
            <p:cNvGrpSpPr>
              <a:grpSpLocks/>
            </p:cNvGrpSpPr>
            <p:nvPr/>
          </p:nvGrpSpPr>
          <p:grpSpPr bwMode="auto">
            <a:xfrm>
              <a:off x="4990" y="906"/>
              <a:ext cx="69" cy="107"/>
              <a:chOff x="3054" y="921"/>
              <a:chExt cx="69" cy="107"/>
            </a:xfrm>
          </p:grpSpPr>
          <p:sp>
            <p:nvSpPr>
              <p:cNvPr id="161349" name="AutoShape 581"/>
              <p:cNvSpPr>
                <a:spLocks noChangeArrowheads="1"/>
              </p:cNvSpPr>
              <p:nvPr/>
            </p:nvSpPr>
            <p:spPr bwMode="auto">
              <a:xfrm rot="155965">
                <a:off x="3054" y="921"/>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50" name="Line 582"/>
              <p:cNvSpPr>
                <a:spLocks noChangeShapeType="1"/>
              </p:cNvSpPr>
              <p:nvPr/>
            </p:nvSpPr>
            <p:spPr bwMode="auto">
              <a:xfrm flipV="1">
                <a:off x="3118" y="932"/>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51" name="Line 583"/>
              <p:cNvSpPr>
                <a:spLocks noChangeShapeType="1"/>
              </p:cNvSpPr>
              <p:nvPr/>
            </p:nvSpPr>
            <p:spPr bwMode="auto">
              <a:xfrm flipV="1">
                <a:off x="3103" y="932"/>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52" name="Line 584"/>
              <p:cNvSpPr>
                <a:spLocks noChangeShapeType="1"/>
              </p:cNvSpPr>
              <p:nvPr/>
            </p:nvSpPr>
            <p:spPr bwMode="auto">
              <a:xfrm flipV="1">
                <a:off x="3111" y="936"/>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53" name="Line 585"/>
              <p:cNvSpPr>
                <a:spLocks noChangeShapeType="1"/>
              </p:cNvSpPr>
              <p:nvPr/>
            </p:nvSpPr>
            <p:spPr bwMode="auto">
              <a:xfrm flipV="1">
                <a:off x="3091" y="934"/>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1354" name="Group 586"/>
            <p:cNvGrpSpPr>
              <a:grpSpLocks/>
            </p:cNvGrpSpPr>
            <p:nvPr/>
          </p:nvGrpSpPr>
          <p:grpSpPr bwMode="auto">
            <a:xfrm>
              <a:off x="5039" y="954"/>
              <a:ext cx="141" cy="58"/>
              <a:chOff x="1666" y="2138"/>
              <a:chExt cx="161" cy="58"/>
            </a:xfrm>
          </p:grpSpPr>
          <p:sp>
            <p:nvSpPr>
              <p:cNvPr id="161355" name="Line 587"/>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56" name="Oval 588"/>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1357" name="Group 589"/>
              <p:cNvGrpSpPr>
                <a:grpSpLocks/>
              </p:cNvGrpSpPr>
              <p:nvPr/>
            </p:nvGrpSpPr>
            <p:grpSpPr bwMode="auto">
              <a:xfrm rot="16200000" flipV="1">
                <a:off x="1750" y="2107"/>
                <a:ext cx="45" cy="109"/>
                <a:chOff x="1269" y="1167"/>
                <a:chExt cx="195" cy="455"/>
              </a:xfrm>
            </p:grpSpPr>
            <p:sp>
              <p:nvSpPr>
                <p:cNvPr id="161358" name="Oval 590"/>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59" name="Oval 591"/>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60" name="Oval 592"/>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61" name="Oval 593"/>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62" name="Oval 594"/>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63" name="Oval 595"/>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64" name="Oval 596"/>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65" name="Oval 597"/>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66" name="Oval 598"/>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67" name="Oval 599"/>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68" name="Line 600"/>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69" name="Line 601"/>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70" name="Line 602"/>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71" name="Line 603"/>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72" name="Line 604"/>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73" name="Line 605"/>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74" name="Line 606"/>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75" name="Line 607"/>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76" name="Line 608"/>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77" name="Line 609"/>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1378" name="Group 610"/>
                <p:cNvGrpSpPr>
                  <a:grpSpLocks/>
                </p:cNvGrpSpPr>
                <p:nvPr/>
              </p:nvGrpSpPr>
              <p:grpSpPr bwMode="auto">
                <a:xfrm>
                  <a:off x="1269" y="1576"/>
                  <a:ext cx="174" cy="46"/>
                  <a:chOff x="1269" y="1576"/>
                  <a:chExt cx="174" cy="46"/>
                </a:xfrm>
              </p:grpSpPr>
              <p:sp>
                <p:nvSpPr>
                  <p:cNvPr id="161379" name="Oval 611"/>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80" name="Line 612"/>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1381" name="Group 613"/>
                <p:cNvGrpSpPr>
                  <a:grpSpLocks/>
                </p:cNvGrpSpPr>
                <p:nvPr/>
              </p:nvGrpSpPr>
              <p:grpSpPr bwMode="auto">
                <a:xfrm rot="-10800000">
                  <a:off x="1290" y="1169"/>
                  <a:ext cx="174" cy="46"/>
                  <a:chOff x="1269" y="1576"/>
                  <a:chExt cx="174" cy="46"/>
                </a:xfrm>
              </p:grpSpPr>
              <p:sp>
                <p:nvSpPr>
                  <p:cNvPr id="161382" name="Oval 614"/>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83" name="Line 615"/>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61384" name="Rectangle 616"/>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85" name="Rectangle 617"/>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1386" name="Group 618"/>
            <p:cNvGrpSpPr>
              <a:grpSpLocks/>
            </p:cNvGrpSpPr>
            <p:nvPr/>
          </p:nvGrpSpPr>
          <p:grpSpPr bwMode="auto">
            <a:xfrm>
              <a:off x="4927" y="527"/>
              <a:ext cx="362" cy="464"/>
              <a:chOff x="1009" y="1504"/>
              <a:chExt cx="362" cy="464"/>
            </a:xfrm>
          </p:grpSpPr>
          <p:grpSp>
            <p:nvGrpSpPr>
              <p:cNvPr id="161387" name="Group 619"/>
              <p:cNvGrpSpPr>
                <a:grpSpLocks/>
              </p:cNvGrpSpPr>
              <p:nvPr/>
            </p:nvGrpSpPr>
            <p:grpSpPr bwMode="auto">
              <a:xfrm rot="-510155">
                <a:off x="1009" y="1504"/>
                <a:ext cx="255" cy="464"/>
                <a:chOff x="3190" y="1766"/>
                <a:chExt cx="255" cy="464"/>
              </a:xfrm>
            </p:grpSpPr>
            <p:grpSp>
              <p:nvGrpSpPr>
                <p:cNvPr id="161388" name="Group 620"/>
                <p:cNvGrpSpPr>
                  <a:grpSpLocks/>
                </p:cNvGrpSpPr>
                <p:nvPr/>
              </p:nvGrpSpPr>
              <p:grpSpPr bwMode="auto">
                <a:xfrm>
                  <a:off x="3190" y="1834"/>
                  <a:ext cx="255" cy="317"/>
                  <a:chOff x="9447" y="13041"/>
                  <a:chExt cx="638" cy="792"/>
                </a:xfrm>
              </p:grpSpPr>
              <p:sp>
                <p:nvSpPr>
                  <p:cNvPr id="161389" name="AutoShape 621"/>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90" name="Line 622"/>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91" name="Line 623"/>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92" name="Line 624"/>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1393" name="Line 625"/>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94" name="Line 626"/>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1395" name="Group 627"/>
                <p:cNvGrpSpPr>
                  <a:grpSpLocks/>
                </p:cNvGrpSpPr>
                <p:nvPr/>
              </p:nvGrpSpPr>
              <p:grpSpPr bwMode="auto">
                <a:xfrm>
                  <a:off x="3265" y="2138"/>
                  <a:ext cx="17" cy="92"/>
                  <a:chOff x="9636" y="13799"/>
                  <a:chExt cx="42" cy="231"/>
                </a:xfrm>
              </p:grpSpPr>
              <p:sp>
                <p:nvSpPr>
                  <p:cNvPr id="161396" name="Rectangle 628"/>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97" name="Line 629"/>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1398" name="Rectangle 630"/>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399" name="Line 631"/>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1400" name="Group 632"/>
              <p:cNvGrpSpPr>
                <a:grpSpLocks/>
              </p:cNvGrpSpPr>
              <p:nvPr/>
            </p:nvGrpSpPr>
            <p:grpSpPr bwMode="auto">
              <a:xfrm>
                <a:off x="1144" y="1820"/>
                <a:ext cx="218" cy="49"/>
                <a:chOff x="1133" y="1820"/>
                <a:chExt cx="218" cy="49"/>
              </a:xfrm>
            </p:grpSpPr>
            <p:grpSp>
              <p:nvGrpSpPr>
                <p:cNvPr id="161401" name="Group 633"/>
                <p:cNvGrpSpPr>
                  <a:grpSpLocks/>
                </p:cNvGrpSpPr>
                <p:nvPr/>
              </p:nvGrpSpPr>
              <p:grpSpPr bwMode="auto">
                <a:xfrm>
                  <a:off x="1166" y="1820"/>
                  <a:ext cx="185" cy="49"/>
                  <a:chOff x="2357" y="3199"/>
                  <a:chExt cx="801" cy="215"/>
                </a:xfrm>
              </p:grpSpPr>
              <p:sp>
                <p:nvSpPr>
                  <p:cNvPr id="161402" name="Arc 634"/>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03" name="Arc 635"/>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04" name="Rectangle 636"/>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1405" name="Oval 637"/>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06" name="Line 638"/>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1407" name="Group 639"/>
              <p:cNvGrpSpPr>
                <a:grpSpLocks/>
              </p:cNvGrpSpPr>
              <p:nvPr/>
            </p:nvGrpSpPr>
            <p:grpSpPr bwMode="auto">
              <a:xfrm rot="-607974">
                <a:off x="1124" y="1780"/>
                <a:ext cx="73" cy="112"/>
                <a:chOff x="1112" y="1780"/>
                <a:chExt cx="73" cy="112"/>
              </a:xfrm>
            </p:grpSpPr>
            <p:sp>
              <p:nvSpPr>
                <p:cNvPr id="161408" name="Line 640"/>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1409" name="Group 641"/>
                <p:cNvGrpSpPr>
                  <a:grpSpLocks/>
                </p:cNvGrpSpPr>
                <p:nvPr/>
              </p:nvGrpSpPr>
              <p:grpSpPr bwMode="auto">
                <a:xfrm rot="1486509" flipV="1">
                  <a:off x="1112" y="1868"/>
                  <a:ext cx="30" cy="24"/>
                  <a:chOff x="2354" y="2127"/>
                  <a:chExt cx="130" cy="105"/>
                </a:xfrm>
              </p:grpSpPr>
              <p:sp>
                <p:nvSpPr>
                  <p:cNvPr id="161410" name="Line 64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11" name="Line 64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12" name="Line 64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13" name="Line 64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14" name="Line 64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1415" name="Group 647"/>
                <p:cNvGrpSpPr>
                  <a:grpSpLocks/>
                </p:cNvGrpSpPr>
                <p:nvPr/>
              </p:nvGrpSpPr>
              <p:grpSpPr bwMode="auto">
                <a:xfrm>
                  <a:off x="1129" y="1789"/>
                  <a:ext cx="30" cy="24"/>
                  <a:chOff x="2354" y="2127"/>
                  <a:chExt cx="130" cy="105"/>
                </a:xfrm>
              </p:grpSpPr>
              <p:sp>
                <p:nvSpPr>
                  <p:cNvPr id="161416" name="Line 648"/>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17" name="Line 649"/>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18" name="Line 650"/>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19" name="Line 651"/>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20" name="Line 652"/>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1421" name="Group 653"/>
                <p:cNvGrpSpPr>
                  <a:grpSpLocks/>
                </p:cNvGrpSpPr>
                <p:nvPr/>
              </p:nvGrpSpPr>
              <p:grpSpPr bwMode="auto">
                <a:xfrm>
                  <a:off x="1158" y="1792"/>
                  <a:ext cx="22" cy="15"/>
                  <a:chOff x="1363" y="3384"/>
                  <a:chExt cx="95" cy="62"/>
                </a:xfrm>
              </p:grpSpPr>
              <p:sp>
                <p:nvSpPr>
                  <p:cNvPr id="161422" name="Line 654"/>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23" name="Arc 655"/>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1424" name="Line 656"/>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25" name="Rectangle 657"/>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1426" name="Group 658"/>
                <p:cNvGrpSpPr>
                  <a:grpSpLocks/>
                </p:cNvGrpSpPr>
                <p:nvPr/>
              </p:nvGrpSpPr>
              <p:grpSpPr bwMode="auto">
                <a:xfrm>
                  <a:off x="1117" y="1810"/>
                  <a:ext cx="53" cy="62"/>
                  <a:chOff x="2144" y="3155"/>
                  <a:chExt cx="231" cy="271"/>
                </a:xfrm>
              </p:grpSpPr>
              <p:sp>
                <p:nvSpPr>
                  <p:cNvPr id="161427" name="Line 659"/>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28" name="Line 660"/>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29" name="Line 661"/>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30" name="Line 662"/>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31" name="Line 663"/>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32" name="Line 664"/>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33" name="Line 665"/>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34" name="Arc 666"/>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35" name="Arc 667"/>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1436" name="Line 668"/>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37" name="Line 669"/>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38" name="Line 670"/>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39" name="Line 671"/>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40" name="Line 672"/>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41" name="Line 673"/>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42" name="Line 674"/>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43" name="Line 675"/>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44" name="Line 676"/>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1445" name="Group 677"/>
              <p:cNvGrpSpPr>
                <a:grpSpLocks/>
              </p:cNvGrpSpPr>
              <p:nvPr/>
            </p:nvGrpSpPr>
            <p:grpSpPr bwMode="auto">
              <a:xfrm rot="-490883">
                <a:off x="1127" y="1587"/>
                <a:ext cx="63" cy="119"/>
                <a:chOff x="1073" y="1585"/>
                <a:chExt cx="63" cy="119"/>
              </a:xfrm>
            </p:grpSpPr>
            <p:sp>
              <p:nvSpPr>
                <p:cNvPr id="161446" name="Line 678"/>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47" name="Line 679"/>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1448" name="Group 680"/>
                <p:cNvGrpSpPr>
                  <a:grpSpLocks/>
                </p:cNvGrpSpPr>
                <p:nvPr/>
              </p:nvGrpSpPr>
              <p:grpSpPr bwMode="auto">
                <a:xfrm>
                  <a:off x="1107" y="1673"/>
                  <a:ext cx="24" cy="19"/>
                  <a:chOff x="1391" y="3202"/>
                  <a:chExt cx="105" cy="79"/>
                </a:xfrm>
              </p:grpSpPr>
              <p:sp>
                <p:nvSpPr>
                  <p:cNvPr id="161449" name="Line 681"/>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50" name="Arc 682"/>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1451" name="Line 683"/>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52" name="Line 684"/>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53" name="Line 685"/>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54" name="Line 686"/>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55" name="Line 687"/>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56" name="Line 688"/>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57" name="Line 689"/>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58" name="Line 690"/>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59" name="Line 691"/>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60" name="Line 692"/>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1461" name="Group 693"/>
                <p:cNvGrpSpPr>
                  <a:grpSpLocks/>
                </p:cNvGrpSpPr>
                <p:nvPr/>
              </p:nvGrpSpPr>
              <p:grpSpPr bwMode="auto">
                <a:xfrm>
                  <a:off x="1083" y="1606"/>
                  <a:ext cx="53" cy="62"/>
                  <a:chOff x="1083" y="1606"/>
                  <a:chExt cx="53" cy="62"/>
                </a:xfrm>
              </p:grpSpPr>
              <p:sp>
                <p:nvSpPr>
                  <p:cNvPr id="161462" name="Line 694"/>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63" name="Line 695"/>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64" name="Line 696"/>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65" name="Line 697"/>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66" name="Line 698"/>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67" name="Line 699"/>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68" name="Line 700"/>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69" name="Arc 701"/>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70" name="Arc 702"/>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1471" name="Group 703"/>
                <p:cNvGrpSpPr>
                  <a:grpSpLocks/>
                </p:cNvGrpSpPr>
                <p:nvPr/>
              </p:nvGrpSpPr>
              <p:grpSpPr bwMode="auto">
                <a:xfrm>
                  <a:off x="1095" y="1585"/>
                  <a:ext cx="30" cy="24"/>
                  <a:chOff x="2354" y="2127"/>
                  <a:chExt cx="130" cy="105"/>
                </a:xfrm>
              </p:grpSpPr>
              <p:sp>
                <p:nvSpPr>
                  <p:cNvPr id="161472" name="Line 70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73" name="Line 70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74" name="Line 70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75" name="Line 70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76" name="Line 70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1477" name="Rectangle 709"/>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1478" name="Group 710"/>
                <p:cNvGrpSpPr>
                  <a:grpSpLocks/>
                </p:cNvGrpSpPr>
                <p:nvPr/>
              </p:nvGrpSpPr>
              <p:grpSpPr bwMode="auto">
                <a:xfrm rot="1486509" flipV="1">
                  <a:off x="1077" y="1664"/>
                  <a:ext cx="30" cy="24"/>
                  <a:chOff x="2354" y="2127"/>
                  <a:chExt cx="130" cy="105"/>
                </a:xfrm>
              </p:grpSpPr>
              <p:sp>
                <p:nvSpPr>
                  <p:cNvPr id="161479" name="Line 71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80" name="Line 71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81" name="Line 71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82" name="Line 71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83" name="Line 71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161484" name="Group 716"/>
              <p:cNvGrpSpPr>
                <a:grpSpLocks/>
              </p:cNvGrpSpPr>
              <p:nvPr/>
            </p:nvGrpSpPr>
            <p:grpSpPr bwMode="auto">
              <a:xfrm>
                <a:off x="1153" y="1615"/>
                <a:ext cx="218" cy="50"/>
                <a:chOff x="1099" y="1617"/>
                <a:chExt cx="218" cy="50"/>
              </a:xfrm>
            </p:grpSpPr>
            <p:sp>
              <p:nvSpPr>
                <p:cNvPr id="161485" name="Arc 717"/>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86" name="Line 718"/>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87" name="Oval 719"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88" name="Arc 720"/>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89" name="Rectangle 721"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61490" name="Rectangle 722"/>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491" name="Rectangle 723"/>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161167" name="Line 399"/>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Tree>
  </p:cSld>
  <p:clrMapOvr>
    <a:masterClrMapping/>
  </p:clrMapOvr>
  <p:transition xmlns:p14="http://schemas.microsoft.com/office/powerpoint/2010/mai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 name="Slide Number Placeholder 5"/>
          <p:cNvSpPr>
            <a:spLocks noGrp="1"/>
          </p:cNvSpPr>
          <p:nvPr>
            <p:ph type="sldNum" sz="quarter" idx="12"/>
          </p:nvPr>
        </p:nvSpPr>
        <p:spPr/>
        <p:txBody>
          <a:bodyPr/>
          <a:lstStyle/>
          <a:p>
            <a:fld id="{05035569-74CB-6F45-9D7A-1346AD718B84}" type="slidenum">
              <a:rPr lang="en-US"/>
              <a:pPr/>
              <a:t>114</a:t>
            </a:fld>
            <a:endParaRPr lang="en-US"/>
          </a:p>
        </p:txBody>
      </p:sp>
      <p:sp>
        <p:nvSpPr>
          <p:cNvPr id="161794"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61795"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61796"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12,000 PSI </a:t>
            </a:r>
            <a:endParaRPr lang="en-US" b="0"/>
          </a:p>
        </p:txBody>
      </p:sp>
      <p:sp>
        <p:nvSpPr>
          <p:cNvPr id="161797"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1798"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1799"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61800" name="AutoShape 8"/>
          <p:cNvSpPr>
            <a:spLocks noChangeArrowheads="1"/>
          </p:cNvSpPr>
          <p:nvPr/>
        </p:nvSpPr>
        <p:spPr bwMode="auto">
          <a:xfrm rot="10973518">
            <a:off x="49863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1809"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1810" name="Group 18"/>
          <p:cNvGrpSpPr>
            <a:grpSpLocks/>
          </p:cNvGrpSpPr>
          <p:nvPr/>
        </p:nvGrpSpPr>
        <p:grpSpPr bwMode="auto">
          <a:xfrm>
            <a:off x="4010025" y="4187825"/>
            <a:ext cx="179388" cy="166688"/>
            <a:chOff x="3102" y="2638"/>
            <a:chExt cx="113" cy="105"/>
          </a:xfrm>
        </p:grpSpPr>
        <p:sp>
          <p:nvSpPr>
            <p:cNvPr id="161811"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812"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813"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814"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815"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1844"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1845" name="Rectangle 53"/>
          <p:cNvSpPr>
            <a:spLocks noChangeArrowheads="1"/>
          </p:cNvSpPr>
          <p:nvPr/>
        </p:nvSpPr>
        <p:spPr bwMode="auto">
          <a:xfrm>
            <a:off x="5934075" y="1230313"/>
            <a:ext cx="400050"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1846" name="Group 54"/>
          <p:cNvGrpSpPr>
            <a:grpSpLocks/>
          </p:cNvGrpSpPr>
          <p:nvPr/>
        </p:nvGrpSpPr>
        <p:grpSpPr bwMode="auto">
          <a:xfrm>
            <a:off x="5808663" y="1246188"/>
            <a:ext cx="2268537" cy="739775"/>
            <a:chOff x="1776" y="634"/>
            <a:chExt cx="1824" cy="596"/>
          </a:xfrm>
        </p:grpSpPr>
        <p:sp>
          <p:nvSpPr>
            <p:cNvPr id="161847"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1848"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61849"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50"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51"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1852"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1853"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54"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55"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1856" name="Group 64"/>
          <p:cNvGrpSpPr>
            <a:grpSpLocks/>
          </p:cNvGrpSpPr>
          <p:nvPr/>
        </p:nvGrpSpPr>
        <p:grpSpPr bwMode="auto">
          <a:xfrm flipV="1">
            <a:off x="4443413" y="3049588"/>
            <a:ext cx="87312" cy="87312"/>
            <a:chOff x="1449" y="2352"/>
            <a:chExt cx="77" cy="77"/>
          </a:xfrm>
        </p:grpSpPr>
        <p:sp>
          <p:nvSpPr>
            <p:cNvPr id="161857"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58"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1859" name="Group 67"/>
          <p:cNvGrpSpPr>
            <a:grpSpLocks/>
          </p:cNvGrpSpPr>
          <p:nvPr/>
        </p:nvGrpSpPr>
        <p:grpSpPr bwMode="auto">
          <a:xfrm>
            <a:off x="3778250" y="3027363"/>
            <a:ext cx="217488" cy="109537"/>
            <a:chOff x="864" y="2592"/>
            <a:chExt cx="192" cy="96"/>
          </a:xfrm>
        </p:grpSpPr>
        <p:sp>
          <p:nvSpPr>
            <p:cNvPr id="161860"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61"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62"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63"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1864" name="Group 72"/>
          <p:cNvGrpSpPr>
            <a:grpSpLocks/>
          </p:cNvGrpSpPr>
          <p:nvPr/>
        </p:nvGrpSpPr>
        <p:grpSpPr bwMode="auto">
          <a:xfrm>
            <a:off x="5141913" y="3027363"/>
            <a:ext cx="217487" cy="109537"/>
            <a:chOff x="864" y="2592"/>
            <a:chExt cx="192" cy="96"/>
          </a:xfrm>
        </p:grpSpPr>
        <p:sp>
          <p:nvSpPr>
            <p:cNvPr id="161865"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66"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67"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68"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1869"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1870"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1871"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61872"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1873"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1874"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1875"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1876" name="Group 84"/>
          <p:cNvGrpSpPr>
            <a:grpSpLocks/>
          </p:cNvGrpSpPr>
          <p:nvPr/>
        </p:nvGrpSpPr>
        <p:grpSpPr bwMode="auto">
          <a:xfrm>
            <a:off x="8077200" y="838200"/>
            <a:ext cx="228600" cy="1574800"/>
            <a:chOff x="5088" y="624"/>
            <a:chExt cx="144" cy="992"/>
          </a:xfrm>
        </p:grpSpPr>
        <p:sp>
          <p:nvSpPr>
            <p:cNvPr id="161877"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78"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79"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80"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81"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82"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83"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84"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1885"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61886"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1887"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1888"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1890"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1891"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1892"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1893"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GPM  </a:t>
            </a:r>
            <a:endParaRPr lang="en-US" b="0"/>
          </a:p>
        </p:txBody>
      </p:sp>
      <p:sp>
        <p:nvSpPr>
          <p:cNvPr id="161894"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1895"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96"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97"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1898"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899"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1900"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61901" name="Text Box 109"/>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61902"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61904" name="Text Box 112"/>
          <p:cNvSpPr txBox="1">
            <a:spLocks noChangeArrowheads="1"/>
          </p:cNvSpPr>
          <p:nvPr/>
        </p:nvSpPr>
        <p:spPr bwMode="auto">
          <a:xfrm>
            <a:off x="5791200" y="3667125"/>
            <a:ext cx="3276600" cy="2047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Extra fluid pushed into the circuit during pump compensation gives a pressure spike. Pressure spikes during these end of stroke or valve centering situations can reach 3-5 times compensator setting causing damage to the pump, valves and piping.</a:t>
            </a:r>
          </a:p>
        </p:txBody>
      </p:sp>
      <p:sp>
        <p:nvSpPr>
          <p:cNvPr id="162477" name="Rectangle 685"/>
          <p:cNvSpPr>
            <a:spLocks noChangeArrowheads="1"/>
          </p:cNvSpPr>
          <p:nvPr/>
        </p:nvSpPr>
        <p:spPr bwMode="auto">
          <a:xfrm>
            <a:off x="1087438" y="5641975"/>
            <a:ext cx="11223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No Flow   </a:t>
            </a:r>
            <a:endParaRPr lang="en-US" b="0"/>
          </a:p>
        </p:txBody>
      </p:sp>
      <p:grpSp>
        <p:nvGrpSpPr>
          <p:cNvPr id="162480" name="Group 688"/>
          <p:cNvGrpSpPr>
            <a:grpSpLocks/>
          </p:cNvGrpSpPr>
          <p:nvPr/>
        </p:nvGrpSpPr>
        <p:grpSpPr bwMode="auto">
          <a:xfrm>
            <a:off x="3670300" y="4419600"/>
            <a:ext cx="1187450" cy="917575"/>
            <a:chOff x="2652" y="2784"/>
            <a:chExt cx="748" cy="578"/>
          </a:xfrm>
        </p:grpSpPr>
        <p:sp>
          <p:nvSpPr>
            <p:cNvPr id="162481" name="Line 689"/>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82" name="Line 690"/>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83" name="Line 691"/>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84" name="Line 692"/>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85" name="Line 693"/>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86" name="Line 694"/>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87" name="Line 695"/>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88" name="Line 696"/>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89" name="Arc 697"/>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90" name="Arc 698"/>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91" name="Oval 699"/>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92" name="Line 700"/>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93" name="Line 701"/>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94" name="Oval 702"/>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95" name="Line 703"/>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96" name="Line 704"/>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97" name="Line 705"/>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98" name="Line 706"/>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499" name="Line 707"/>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00" name="Line 708"/>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01" name="Line 709"/>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02" name="Line 710"/>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03" name="Line 711"/>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04" name="Line 712"/>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05" name="Oval 713"/>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06" name="Line 714"/>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07" name="Line 715"/>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08" name="Line 716"/>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09" name="Line 717"/>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10" name="Line 718"/>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11" name="Line 719"/>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12" name="Line 720"/>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13" name="Line 721"/>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14" name="Line 722"/>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15" name="Line 723"/>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16" name="Oval 724"/>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17" name="Line 725"/>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2518" name="Group 726"/>
          <p:cNvGrpSpPr>
            <a:grpSpLocks/>
          </p:cNvGrpSpPr>
          <p:nvPr/>
        </p:nvGrpSpPr>
        <p:grpSpPr bwMode="auto">
          <a:xfrm flipH="1">
            <a:off x="533400" y="3948113"/>
            <a:ext cx="1854200" cy="1600200"/>
            <a:chOff x="4683" y="327"/>
            <a:chExt cx="864" cy="746"/>
          </a:xfrm>
        </p:grpSpPr>
        <p:sp>
          <p:nvSpPr>
            <p:cNvPr id="162519" name="AutoShape 727"/>
            <p:cNvSpPr>
              <a:spLocks noChangeArrowheads="1"/>
            </p:cNvSpPr>
            <p:nvPr/>
          </p:nvSpPr>
          <p:spPr bwMode="auto">
            <a:xfrm>
              <a:off x="4818" y="451"/>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20" name="AutoShape 728"/>
            <p:cNvSpPr>
              <a:spLocks noChangeArrowheads="1"/>
            </p:cNvSpPr>
            <p:nvPr/>
          </p:nvSpPr>
          <p:spPr bwMode="auto">
            <a:xfrm flipH="1">
              <a:off x="5033" y="514"/>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21" name="Rectangle 729"/>
            <p:cNvSpPr>
              <a:spLocks noChangeArrowheads="1"/>
            </p:cNvSpPr>
            <p:nvPr/>
          </p:nvSpPr>
          <p:spPr bwMode="auto">
            <a:xfrm>
              <a:off x="5119" y="452"/>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22" name="Line 730"/>
            <p:cNvSpPr>
              <a:spLocks noChangeShapeType="1"/>
            </p:cNvSpPr>
            <p:nvPr/>
          </p:nvSpPr>
          <p:spPr bwMode="auto">
            <a:xfrm>
              <a:off x="4917" y="725"/>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23" name="Line 731"/>
            <p:cNvSpPr>
              <a:spLocks noChangeShapeType="1"/>
            </p:cNvSpPr>
            <p:nvPr/>
          </p:nvSpPr>
          <p:spPr bwMode="auto">
            <a:xfrm>
              <a:off x="4917" y="810"/>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24" name="Rectangle 732"/>
            <p:cNvSpPr>
              <a:spLocks noChangeArrowheads="1"/>
            </p:cNvSpPr>
            <p:nvPr/>
          </p:nvSpPr>
          <p:spPr bwMode="auto">
            <a:xfrm>
              <a:off x="5183" y="610"/>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25" name="Rectangle 733"/>
            <p:cNvSpPr>
              <a:spLocks noChangeArrowheads="1"/>
            </p:cNvSpPr>
            <p:nvPr/>
          </p:nvSpPr>
          <p:spPr bwMode="auto">
            <a:xfrm rot="5400000">
              <a:off x="5232" y="587"/>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26" name="Rectangle 734"/>
            <p:cNvSpPr>
              <a:spLocks noChangeArrowheads="1"/>
            </p:cNvSpPr>
            <p:nvPr/>
          </p:nvSpPr>
          <p:spPr bwMode="auto">
            <a:xfrm rot="5400000">
              <a:off x="5232" y="791"/>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27" name="Rectangle 735" descr="30%"/>
            <p:cNvSpPr>
              <a:spLocks noChangeArrowheads="1"/>
            </p:cNvSpPr>
            <p:nvPr/>
          </p:nvSpPr>
          <p:spPr bwMode="auto">
            <a:xfrm>
              <a:off x="5387" y="733"/>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28" name="Rectangle 736" descr="30%"/>
            <p:cNvSpPr>
              <a:spLocks noChangeArrowheads="1"/>
            </p:cNvSpPr>
            <p:nvPr/>
          </p:nvSpPr>
          <p:spPr bwMode="auto">
            <a:xfrm>
              <a:off x="5387" y="786"/>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29" name="Rectangle 737"/>
            <p:cNvSpPr>
              <a:spLocks noChangeArrowheads="1"/>
            </p:cNvSpPr>
            <p:nvPr/>
          </p:nvSpPr>
          <p:spPr bwMode="auto">
            <a:xfrm rot="5400000">
              <a:off x="5217" y="698"/>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30" name="Rectangle 738"/>
            <p:cNvSpPr>
              <a:spLocks noChangeArrowheads="1"/>
            </p:cNvSpPr>
            <p:nvPr/>
          </p:nvSpPr>
          <p:spPr bwMode="auto">
            <a:xfrm>
              <a:off x="5183" y="744"/>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31" name="Oval 739"/>
            <p:cNvSpPr>
              <a:spLocks noChangeArrowheads="1"/>
            </p:cNvSpPr>
            <p:nvPr/>
          </p:nvSpPr>
          <p:spPr bwMode="auto">
            <a:xfrm>
              <a:off x="5196"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32" name="Oval 740"/>
            <p:cNvSpPr>
              <a:spLocks noChangeArrowheads="1"/>
            </p:cNvSpPr>
            <p:nvPr/>
          </p:nvSpPr>
          <p:spPr bwMode="auto">
            <a:xfrm>
              <a:off x="5190"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33" name="Oval 741"/>
            <p:cNvSpPr>
              <a:spLocks noChangeArrowheads="1"/>
            </p:cNvSpPr>
            <p:nvPr/>
          </p:nvSpPr>
          <p:spPr bwMode="auto">
            <a:xfrm>
              <a:off x="5218"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34" name="Oval 742"/>
            <p:cNvSpPr>
              <a:spLocks noChangeArrowheads="1"/>
            </p:cNvSpPr>
            <p:nvPr/>
          </p:nvSpPr>
          <p:spPr bwMode="auto">
            <a:xfrm>
              <a:off x="5212"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35" name="Oval 743"/>
            <p:cNvSpPr>
              <a:spLocks noChangeArrowheads="1"/>
            </p:cNvSpPr>
            <p:nvPr/>
          </p:nvSpPr>
          <p:spPr bwMode="auto">
            <a:xfrm>
              <a:off x="5234"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36" name="Oval 744"/>
            <p:cNvSpPr>
              <a:spLocks noChangeArrowheads="1"/>
            </p:cNvSpPr>
            <p:nvPr/>
          </p:nvSpPr>
          <p:spPr bwMode="auto">
            <a:xfrm>
              <a:off x="5241"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37" name="Oval 745"/>
            <p:cNvSpPr>
              <a:spLocks noChangeArrowheads="1"/>
            </p:cNvSpPr>
            <p:nvPr/>
          </p:nvSpPr>
          <p:spPr bwMode="auto">
            <a:xfrm>
              <a:off x="5263"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38" name="Oval 746"/>
            <p:cNvSpPr>
              <a:spLocks noChangeArrowheads="1"/>
            </p:cNvSpPr>
            <p:nvPr/>
          </p:nvSpPr>
          <p:spPr bwMode="auto">
            <a:xfrm>
              <a:off x="5257"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39" name="Oval 747"/>
            <p:cNvSpPr>
              <a:spLocks noChangeArrowheads="1"/>
            </p:cNvSpPr>
            <p:nvPr/>
          </p:nvSpPr>
          <p:spPr bwMode="auto">
            <a:xfrm>
              <a:off x="5290"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40" name="Oval 748"/>
            <p:cNvSpPr>
              <a:spLocks noChangeArrowheads="1"/>
            </p:cNvSpPr>
            <p:nvPr/>
          </p:nvSpPr>
          <p:spPr bwMode="auto">
            <a:xfrm>
              <a:off x="5315"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41" name="Oval 749"/>
            <p:cNvSpPr>
              <a:spLocks noChangeArrowheads="1"/>
            </p:cNvSpPr>
            <p:nvPr/>
          </p:nvSpPr>
          <p:spPr bwMode="auto">
            <a:xfrm>
              <a:off x="5281"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42" name="Oval 750"/>
            <p:cNvSpPr>
              <a:spLocks noChangeArrowheads="1"/>
            </p:cNvSpPr>
            <p:nvPr/>
          </p:nvSpPr>
          <p:spPr bwMode="auto">
            <a:xfrm>
              <a:off x="5309" y="793"/>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43" name="Rectangle 751"/>
            <p:cNvSpPr>
              <a:spLocks noChangeArrowheads="1"/>
            </p:cNvSpPr>
            <p:nvPr/>
          </p:nvSpPr>
          <p:spPr bwMode="auto">
            <a:xfrm rot="5400000">
              <a:off x="5132" y="781"/>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62544" name="Group 752"/>
            <p:cNvGrpSpPr>
              <a:grpSpLocks/>
            </p:cNvGrpSpPr>
            <p:nvPr/>
          </p:nvGrpSpPr>
          <p:grpSpPr bwMode="auto">
            <a:xfrm>
              <a:off x="5137" y="703"/>
              <a:ext cx="46" cy="50"/>
              <a:chOff x="2496" y="2583"/>
              <a:chExt cx="197" cy="215"/>
            </a:xfrm>
          </p:grpSpPr>
          <p:sp>
            <p:nvSpPr>
              <p:cNvPr id="162545" name="Arc 753"/>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46" name="Arc 754"/>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47" name="Rectangle 755"/>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2548" name="Rectangle 756"/>
            <p:cNvSpPr>
              <a:spLocks noChangeArrowheads="1"/>
            </p:cNvSpPr>
            <p:nvPr/>
          </p:nvSpPr>
          <p:spPr bwMode="auto">
            <a:xfrm>
              <a:off x="5383" y="750"/>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49" name="Line 757"/>
            <p:cNvSpPr>
              <a:spLocks noChangeShapeType="1"/>
            </p:cNvSpPr>
            <p:nvPr/>
          </p:nvSpPr>
          <p:spPr bwMode="auto">
            <a:xfrm>
              <a:off x="5325" y="748"/>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50" name="Line 758"/>
            <p:cNvSpPr>
              <a:spLocks noChangeShapeType="1"/>
            </p:cNvSpPr>
            <p:nvPr/>
          </p:nvSpPr>
          <p:spPr bwMode="auto">
            <a:xfrm>
              <a:off x="5325" y="75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51" name="Line 759"/>
            <p:cNvSpPr>
              <a:spLocks noChangeShapeType="1"/>
            </p:cNvSpPr>
            <p:nvPr/>
          </p:nvSpPr>
          <p:spPr bwMode="auto">
            <a:xfrm>
              <a:off x="5325" y="75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52" name="Line 760"/>
            <p:cNvSpPr>
              <a:spLocks noChangeShapeType="1"/>
            </p:cNvSpPr>
            <p:nvPr/>
          </p:nvSpPr>
          <p:spPr bwMode="auto">
            <a:xfrm>
              <a:off x="5325" y="75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53" name="Line 761"/>
            <p:cNvSpPr>
              <a:spLocks noChangeShapeType="1"/>
            </p:cNvSpPr>
            <p:nvPr/>
          </p:nvSpPr>
          <p:spPr bwMode="auto">
            <a:xfrm>
              <a:off x="5325" y="75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54" name="Line 762"/>
            <p:cNvSpPr>
              <a:spLocks noChangeShapeType="1"/>
            </p:cNvSpPr>
            <p:nvPr/>
          </p:nvSpPr>
          <p:spPr bwMode="auto">
            <a:xfrm>
              <a:off x="5325" y="76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55" name="Line 763"/>
            <p:cNvSpPr>
              <a:spLocks noChangeShapeType="1"/>
            </p:cNvSpPr>
            <p:nvPr/>
          </p:nvSpPr>
          <p:spPr bwMode="auto">
            <a:xfrm>
              <a:off x="5325" y="76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56" name="Line 764"/>
            <p:cNvSpPr>
              <a:spLocks noChangeShapeType="1"/>
            </p:cNvSpPr>
            <p:nvPr/>
          </p:nvSpPr>
          <p:spPr bwMode="auto">
            <a:xfrm>
              <a:off x="5325" y="77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57" name="Line 765"/>
            <p:cNvSpPr>
              <a:spLocks noChangeShapeType="1"/>
            </p:cNvSpPr>
            <p:nvPr/>
          </p:nvSpPr>
          <p:spPr bwMode="auto">
            <a:xfrm>
              <a:off x="5325" y="775"/>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58" name="Line 766"/>
            <p:cNvSpPr>
              <a:spLocks noChangeShapeType="1"/>
            </p:cNvSpPr>
            <p:nvPr/>
          </p:nvSpPr>
          <p:spPr bwMode="auto">
            <a:xfrm>
              <a:off x="5325" y="76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59" name="Line 767"/>
            <p:cNvSpPr>
              <a:spLocks noChangeShapeType="1"/>
            </p:cNvSpPr>
            <p:nvPr/>
          </p:nvSpPr>
          <p:spPr bwMode="auto">
            <a:xfrm>
              <a:off x="5325" y="78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60" name="Line 768"/>
            <p:cNvSpPr>
              <a:spLocks noChangeShapeType="1"/>
            </p:cNvSpPr>
            <p:nvPr/>
          </p:nvSpPr>
          <p:spPr bwMode="auto">
            <a:xfrm>
              <a:off x="5326" y="78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61" name="Line 769"/>
            <p:cNvSpPr>
              <a:spLocks noChangeShapeType="1"/>
            </p:cNvSpPr>
            <p:nvPr/>
          </p:nvSpPr>
          <p:spPr bwMode="auto">
            <a:xfrm>
              <a:off x="5326" y="779"/>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62" name="Rectangle 770"/>
            <p:cNvSpPr>
              <a:spLocks noChangeArrowheads="1"/>
            </p:cNvSpPr>
            <p:nvPr/>
          </p:nvSpPr>
          <p:spPr bwMode="auto">
            <a:xfrm>
              <a:off x="5481" y="695"/>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63" name="Rectangle 771"/>
            <p:cNvSpPr>
              <a:spLocks noChangeArrowheads="1"/>
            </p:cNvSpPr>
            <p:nvPr/>
          </p:nvSpPr>
          <p:spPr bwMode="auto">
            <a:xfrm>
              <a:off x="5453" y="722"/>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64" name="Rectangle 772"/>
            <p:cNvSpPr>
              <a:spLocks noChangeArrowheads="1"/>
            </p:cNvSpPr>
            <p:nvPr/>
          </p:nvSpPr>
          <p:spPr bwMode="auto">
            <a:xfrm>
              <a:off x="5340" y="648"/>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65" name="Rectangle 773"/>
            <p:cNvSpPr>
              <a:spLocks noChangeArrowheads="1"/>
            </p:cNvSpPr>
            <p:nvPr/>
          </p:nvSpPr>
          <p:spPr bwMode="auto">
            <a:xfrm>
              <a:off x="5340" y="856"/>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66" name="Rectangle 774"/>
            <p:cNvSpPr>
              <a:spLocks noChangeArrowheads="1"/>
            </p:cNvSpPr>
            <p:nvPr/>
          </p:nvSpPr>
          <p:spPr bwMode="auto">
            <a:xfrm>
              <a:off x="5385" y="851"/>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67" name="Line 775"/>
            <p:cNvSpPr>
              <a:spLocks noChangeShapeType="1"/>
            </p:cNvSpPr>
            <p:nvPr/>
          </p:nvSpPr>
          <p:spPr bwMode="auto">
            <a:xfrm>
              <a:off x="5453" y="673"/>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68" name="Rectangle 776"/>
            <p:cNvSpPr>
              <a:spLocks noChangeArrowheads="1"/>
            </p:cNvSpPr>
            <p:nvPr/>
          </p:nvSpPr>
          <p:spPr bwMode="auto">
            <a:xfrm>
              <a:off x="5383" y="646"/>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69" name="Line 777"/>
            <p:cNvSpPr>
              <a:spLocks noChangeShapeType="1"/>
            </p:cNvSpPr>
            <p:nvPr/>
          </p:nvSpPr>
          <p:spPr bwMode="auto">
            <a:xfrm rot="5400000" flipV="1">
              <a:off x="5357" y="484"/>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70" name="Line 778"/>
            <p:cNvSpPr>
              <a:spLocks noChangeShapeType="1"/>
            </p:cNvSpPr>
            <p:nvPr/>
          </p:nvSpPr>
          <p:spPr bwMode="auto">
            <a:xfrm rot="5400000" flipV="1">
              <a:off x="5357" y="1042"/>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71" name="Rectangle 779"/>
            <p:cNvSpPr>
              <a:spLocks noChangeArrowheads="1"/>
            </p:cNvSpPr>
            <p:nvPr/>
          </p:nvSpPr>
          <p:spPr bwMode="auto">
            <a:xfrm>
              <a:off x="4683" y="729"/>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72" name="Arc 780"/>
            <p:cNvSpPr>
              <a:spLocks/>
            </p:cNvSpPr>
            <p:nvPr/>
          </p:nvSpPr>
          <p:spPr bwMode="auto">
            <a:xfrm rot="2742164" flipH="1">
              <a:off x="5120" y="819"/>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73" name="Rectangle 781" descr="30%"/>
            <p:cNvSpPr>
              <a:spLocks noChangeArrowheads="1"/>
            </p:cNvSpPr>
            <p:nvPr/>
          </p:nvSpPr>
          <p:spPr bwMode="auto">
            <a:xfrm>
              <a:off x="4852" y="709"/>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74" name="Rectangle 782" descr="30%"/>
            <p:cNvSpPr>
              <a:spLocks noChangeArrowheads="1"/>
            </p:cNvSpPr>
            <p:nvPr/>
          </p:nvSpPr>
          <p:spPr bwMode="auto">
            <a:xfrm>
              <a:off x="4852" y="808"/>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75" name="Oval 783"/>
            <p:cNvSpPr>
              <a:spLocks noChangeArrowheads="1"/>
            </p:cNvSpPr>
            <p:nvPr/>
          </p:nvSpPr>
          <p:spPr bwMode="auto">
            <a:xfrm>
              <a:off x="4832" y="806"/>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76" name="Oval 784"/>
            <p:cNvSpPr>
              <a:spLocks noChangeArrowheads="1"/>
            </p:cNvSpPr>
            <p:nvPr/>
          </p:nvSpPr>
          <p:spPr bwMode="auto">
            <a:xfrm>
              <a:off x="4832" y="717"/>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77" name="Rectangle 785"/>
            <p:cNvSpPr>
              <a:spLocks noChangeArrowheads="1"/>
            </p:cNvSpPr>
            <p:nvPr/>
          </p:nvSpPr>
          <p:spPr bwMode="auto">
            <a:xfrm flipV="1">
              <a:off x="5180" y="955"/>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78" name="Line 786"/>
            <p:cNvSpPr>
              <a:spLocks noChangeShapeType="1"/>
            </p:cNvSpPr>
            <p:nvPr/>
          </p:nvSpPr>
          <p:spPr bwMode="auto">
            <a:xfrm flipV="1">
              <a:off x="5182" y="1012"/>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79" name="Rectangle 787"/>
            <p:cNvSpPr>
              <a:spLocks noChangeArrowheads="1"/>
            </p:cNvSpPr>
            <p:nvPr/>
          </p:nvSpPr>
          <p:spPr bwMode="auto">
            <a:xfrm flipV="1">
              <a:off x="5157" y="968"/>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80" name="Rectangle 788"/>
            <p:cNvSpPr>
              <a:spLocks noChangeArrowheads="1"/>
            </p:cNvSpPr>
            <p:nvPr/>
          </p:nvSpPr>
          <p:spPr bwMode="auto">
            <a:xfrm flipV="1">
              <a:off x="5179" y="532"/>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81" name="Rectangle 789"/>
            <p:cNvSpPr>
              <a:spLocks noChangeArrowheads="1"/>
            </p:cNvSpPr>
            <p:nvPr/>
          </p:nvSpPr>
          <p:spPr bwMode="auto">
            <a:xfrm flipV="1">
              <a:off x="5187" y="540"/>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2582" name="Group 790"/>
            <p:cNvGrpSpPr>
              <a:grpSpLocks/>
            </p:cNvGrpSpPr>
            <p:nvPr/>
          </p:nvGrpSpPr>
          <p:grpSpPr bwMode="auto">
            <a:xfrm>
              <a:off x="5062" y="543"/>
              <a:ext cx="257" cy="39"/>
              <a:chOff x="1754" y="1727"/>
              <a:chExt cx="257" cy="39"/>
            </a:xfrm>
          </p:grpSpPr>
          <p:sp>
            <p:nvSpPr>
              <p:cNvPr id="162583" name="Oval 791"/>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84" name="Rectangle 792"/>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2585" name="Rectangle 793"/>
            <p:cNvSpPr>
              <a:spLocks noChangeArrowheads="1"/>
            </p:cNvSpPr>
            <p:nvPr/>
          </p:nvSpPr>
          <p:spPr bwMode="auto">
            <a:xfrm rot="-5400000">
              <a:off x="5458" y="380"/>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86" name="Rectangle 794"/>
            <p:cNvSpPr>
              <a:spLocks noChangeArrowheads="1"/>
            </p:cNvSpPr>
            <p:nvPr/>
          </p:nvSpPr>
          <p:spPr bwMode="auto">
            <a:xfrm rot="-5400000">
              <a:off x="5382" y="489"/>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87" name="Rectangle 795"/>
            <p:cNvSpPr>
              <a:spLocks noChangeArrowheads="1"/>
            </p:cNvSpPr>
            <p:nvPr/>
          </p:nvSpPr>
          <p:spPr bwMode="auto">
            <a:xfrm rot="-5400000">
              <a:off x="5402" y="475"/>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2588" name="Group 796"/>
            <p:cNvGrpSpPr>
              <a:grpSpLocks/>
            </p:cNvGrpSpPr>
            <p:nvPr/>
          </p:nvGrpSpPr>
          <p:grpSpPr bwMode="auto">
            <a:xfrm rot="-10800000">
              <a:off x="5487" y="473"/>
              <a:ext cx="18" cy="101"/>
              <a:chOff x="7775" y="3651"/>
              <a:chExt cx="120" cy="437"/>
            </a:xfrm>
          </p:grpSpPr>
          <p:sp>
            <p:nvSpPr>
              <p:cNvPr id="162589" name="Rectangle 797"/>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90" name="Rectangle 798"/>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91" name="Rectangle 799"/>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2592" name="Rectangle 800"/>
            <p:cNvSpPr>
              <a:spLocks noChangeArrowheads="1"/>
            </p:cNvSpPr>
            <p:nvPr/>
          </p:nvSpPr>
          <p:spPr bwMode="auto">
            <a:xfrm rot="-5400000">
              <a:off x="5429" y="520"/>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93" name="Rectangle 801"/>
            <p:cNvSpPr>
              <a:spLocks noChangeArrowheads="1"/>
            </p:cNvSpPr>
            <p:nvPr/>
          </p:nvSpPr>
          <p:spPr bwMode="auto">
            <a:xfrm rot="-5400000">
              <a:off x="5426" y="476"/>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94" name="Rectangle 802"/>
            <p:cNvSpPr>
              <a:spLocks noChangeArrowheads="1"/>
            </p:cNvSpPr>
            <p:nvPr/>
          </p:nvSpPr>
          <p:spPr bwMode="auto">
            <a:xfrm>
              <a:off x="5418" y="581"/>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2595" name="Group 803"/>
            <p:cNvGrpSpPr>
              <a:grpSpLocks/>
            </p:cNvGrpSpPr>
            <p:nvPr/>
          </p:nvGrpSpPr>
          <p:grpSpPr bwMode="auto">
            <a:xfrm flipH="1">
              <a:off x="5487" y="400"/>
              <a:ext cx="18" cy="74"/>
              <a:chOff x="0" y="2"/>
              <a:chExt cx="19998" cy="19998"/>
            </a:xfrm>
          </p:grpSpPr>
          <p:sp>
            <p:nvSpPr>
              <p:cNvPr id="162596" name="Oval 804"/>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97" name="Oval 805"/>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98" name="Oval 806"/>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599" name="Oval 807"/>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00" name="Oval 808"/>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01" name="Oval 809"/>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02" name="Oval 810"/>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03" name="Oval 811"/>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04" name="Oval 812"/>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05" name="Oval 813"/>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06" name="Line 814"/>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07" name="Line 815"/>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08" name="Line 816"/>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09" name="Line 817"/>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10" name="Line 818"/>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11" name="Line 819"/>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12" name="Line 820"/>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13" name="Line 821"/>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14" name="Line 822"/>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15" name="Line 823"/>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2616" name="Line 824"/>
            <p:cNvSpPr>
              <a:spLocks noChangeShapeType="1"/>
            </p:cNvSpPr>
            <p:nvPr/>
          </p:nvSpPr>
          <p:spPr bwMode="auto">
            <a:xfrm rot="-10800000">
              <a:off x="5481" y="642"/>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17" name="Line 825"/>
            <p:cNvSpPr>
              <a:spLocks noChangeShapeType="1"/>
            </p:cNvSpPr>
            <p:nvPr/>
          </p:nvSpPr>
          <p:spPr bwMode="auto">
            <a:xfrm rot="-5400000">
              <a:off x="5420" y="412"/>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18" name="Line 826"/>
            <p:cNvSpPr>
              <a:spLocks noChangeShapeType="1"/>
            </p:cNvSpPr>
            <p:nvPr/>
          </p:nvSpPr>
          <p:spPr bwMode="auto">
            <a:xfrm>
              <a:off x="5416" y="451"/>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19" name="Line 827"/>
            <p:cNvSpPr>
              <a:spLocks noChangeShapeType="1"/>
            </p:cNvSpPr>
            <p:nvPr/>
          </p:nvSpPr>
          <p:spPr bwMode="auto">
            <a:xfrm rot="-5400000">
              <a:off x="5399" y="506"/>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20" name="Line 828"/>
            <p:cNvSpPr>
              <a:spLocks noChangeShapeType="1"/>
            </p:cNvSpPr>
            <p:nvPr/>
          </p:nvSpPr>
          <p:spPr bwMode="auto">
            <a:xfrm>
              <a:off x="5462" y="372"/>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2621" name="Group 829"/>
            <p:cNvGrpSpPr>
              <a:grpSpLocks/>
            </p:cNvGrpSpPr>
            <p:nvPr/>
          </p:nvGrpSpPr>
          <p:grpSpPr bwMode="auto">
            <a:xfrm rot="-5400000">
              <a:off x="5458" y="336"/>
              <a:ext cx="74" cy="56"/>
              <a:chOff x="8464" y="4182"/>
              <a:chExt cx="319" cy="244"/>
            </a:xfrm>
          </p:grpSpPr>
          <p:grpSp>
            <p:nvGrpSpPr>
              <p:cNvPr id="162622" name="Group 830"/>
              <p:cNvGrpSpPr>
                <a:grpSpLocks/>
              </p:cNvGrpSpPr>
              <p:nvPr/>
            </p:nvGrpSpPr>
            <p:grpSpPr bwMode="auto">
              <a:xfrm rot="5400000">
                <a:off x="8549" y="4177"/>
                <a:ext cx="94" cy="263"/>
                <a:chOff x="7627" y="4681"/>
                <a:chExt cx="141" cy="610"/>
              </a:xfrm>
            </p:grpSpPr>
            <p:sp>
              <p:nvSpPr>
                <p:cNvPr id="162623" name="Rectangle 831"/>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24" name="Line 832"/>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25" name="Line 833"/>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26" name="Line 834"/>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27" name="Line 835"/>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28" name="Line 836"/>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29" name="Line 837"/>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30" name="Line 838"/>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31" name="Line 839"/>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32" name="Line 840"/>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33" name="Line 841"/>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34" name="Line 842"/>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35" name="Line 843"/>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2636" name="Group 844"/>
              <p:cNvGrpSpPr>
                <a:grpSpLocks/>
              </p:cNvGrpSpPr>
              <p:nvPr/>
            </p:nvGrpSpPr>
            <p:grpSpPr bwMode="auto">
              <a:xfrm>
                <a:off x="8592" y="4214"/>
                <a:ext cx="67" cy="194"/>
                <a:chOff x="8592" y="4214"/>
                <a:chExt cx="67" cy="194"/>
              </a:xfrm>
            </p:grpSpPr>
            <p:grpSp>
              <p:nvGrpSpPr>
                <p:cNvPr id="162637" name="Group 845"/>
                <p:cNvGrpSpPr>
                  <a:grpSpLocks/>
                </p:cNvGrpSpPr>
                <p:nvPr/>
              </p:nvGrpSpPr>
              <p:grpSpPr bwMode="auto">
                <a:xfrm rot="5400000">
                  <a:off x="8536" y="4285"/>
                  <a:ext cx="192" cy="54"/>
                  <a:chOff x="8318" y="1970"/>
                  <a:chExt cx="372" cy="122"/>
                </a:xfrm>
              </p:grpSpPr>
              <p:grpSp>
                <p:nvGrpSpPr>
                  <p:cNvPr id="162638" name="Group 846"/>
                  <p:cNvGrpSpPr>
                    <a:grpSpLocks/>
                  </p:cNvGrpSpPr>
                  <p:nvPr/>
                </p:nvGrpSpPr>
                <p:grpSpPr bwMode="auto">
                  <a:xfrm>
                    <a:off x="8318" y="1971"/>
                    <a:ext cx="116" cy="121"/>
                    <a:chOff x="7589" y="1881"/>
                    <a:chExt cx="116" cy="121"/>
                  </a:xfrm>
                </p:grpSpPr>
                <p:sp>
                  <p:nvSpPr>
                    <p:cNvPr id="162639" name="Arc 84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40" name="Arc 84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41" name="Line 84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2642" name="Group 850"/>
                  <p:cNvGrpSpPr>
                    <a:grpSpLocks/>
                  </p:cNvGrpSpPr>
                  <p:nvPr/>
                </p:nvGrpSpPr>
                <p:grpSpPr bwMode="auto">
                  <a:xfrm flipH="1">
                    <a:off x="8574" y="1970"/>
                    <a:ext cx="116" cy="121"/>
                    <a:chOff x="7589" y="1881"/>
                    <a:chExt cx="116" cy="121"/>
                  </a:xfrm>
                </p:grpSpPr>
                <p:sp>
                  <p:nvSpPr>
                    <p:cNvPr id="162643" name="Arc 85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44" name="Arc 85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45" name="Line 85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62646" name="Line 854"/>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47" name="Line 855"/>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48" name="Line 856"/>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49" name="Line 857"/>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2650" name="Rectangle 858"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2651" name="Rectangle 859"/>
            <p:cNvSpPr>
              <a:spLocks noChangeArrowheads="1"/>
            </p:cNvSpPr>
            <p:nvPr/>
          </p:nvSpPr>
          <p:spPr bwMode="auto">
            <a:xfrm rot="-5400000">
              <a:off x="5463" y="554"/>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52" name="Line 860"/>
            <p:cNvSpPr>
              <a:spLocks noChangeShapeType="1"/>
            </p:cNvSpPr>
            <p:nvPr/>
          </p:nvSpPr>
          <p:spPr bwMode="auto">
            <a:xfrm rot="-10800000">
              <a:off x="5427" y="589"/>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53" name="Line 861"/>
            <p:cNvSpPr>
              <a:spLocks noChangeShapeType="1"/>
            </p:cNvSpPr>
            <p:nvPr/>
          </p:nvSpPr>
          <p:spPr bwMode="auto">
            <a:xfrm rot="16200000" flipV="1">
              <a:off x="5492" y="582"/>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54" name="Line 862"/>
            <p:cNvSpPr>
              <a:spLocks noChangeShapeType="1"/>
            </p:cNvSpPr>
            <p:nvPr/>
          </p:nvSpPr>
          <p:spPr bwMode="auto">
            <a:xfrm rot="-10800000">
              <a:off x="5470" y="562"/>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2655" name="Group 863"/>
            <p:cNvGrpSpPr>
              <a:grpSpLocks/>
            </p:cNvGrpSpPr>
            <p:nvPr/>
          </p:nvGrpSpPr>
          <p:grpSpPr bwMode="auto">
            <a:xfrm>
              <a:off x="5419" y="675"/>
              <a:ext cx="32" cy="178"/>
              <a:chOff x="10619" y="13229"/>
              <a:chExt cx="80" cy="445"/>
            </a:xfrm>
          </p:grpSpPr>
          <p:sp>
            <p:nvSpPr>
              <p:cNvPr id="162656" name="Line 864"/>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57" name="Line 865"/>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58" name="Line 866"/>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2659" name="Group 867"/>
            <p:cNvGrpSpPr>
              <a:grpSpLocks/>
            </p:cNvGrpSpPr>
            <p:nvPr/>
          </p:nvGrpSpPr>
          <p:grpSpPr bwMode="auto">
            <a:xfrm>
              <a:off x="4990" y="906"/>
              <a:ext cx="69" cy="107"/>
              <a:chOff x="3054" y="921"/>
              <a:chExt cx="69" cy="107"/>
            </a:xfrm>
          </p:grpSpPr>
          <p:sp>
            <p:nvSpPr>
              <p:cNvPr id="162660" name="AutoShape 868"/>
              <p:cNvSpPr>
                <a:spLocks noChangeArrowheads="1"/>
              </p:cNvSpPr>
              <p:nvPr/>
            </p:nvSpPr>
            <p:spPr bwMode="auto">
              <a:xfrm rot="155965">
                <a:off x="3054" y="921"/>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61" name="Line 869"/>
              <p:cNvSpPr>
                <a:spLocks noChangeShapeType="1"/>
              </p:cNvSpPr>
              <p:nvPr/>
            </p:nvSpPr>
            <p:spPr bwMode="auto">
              <a:xfrm flipV="1">
                <a:off x="3118" y="932"/>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62" name="Line 870"/>
              <p:cNvSpPr>
                <a:spLocks noChangeShapeType="1"/>
              </p:cNvSpPr>
              <p:nvPr/>
            </p:nvSpPr>
            <p:spPr bwMode="auto">
              <a:xfrm flipV="1">
                <a:off x="3103" y="932"/>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63" name="Line 871"/>
              <p:cNvSpPr>
                <a:spLocks noChangeShapeType="1"/>
              </p:cNvSpPr>
              <p:nvPr/>
            </p:nvSpPr>
            <p:spPr bwMode="auto">
              <a:xfrm flipV="1">
                <a:off x="3111" y="936"/>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64" name="Line 872"/>
              <p:cNvSpPr>
                <a:spLocks noChangeShapeType="1"/>
              </p:cNvSpPr>
              <p:nvPr/>
            </p:nvSpPr>
            <p:spPr bwMode="auto">
              <a:xfrm flipV="1">
                <a:off x="3091" y="934"/>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2665" name="Group 873"/>
            <p:cNvGrpSpPr>
              <a:grpSpLocks/>
            </p:cNvGrpSpPr>
            <p:nvPr/>
          </p:nvGrpSpPr>
          <p:grpSpPr bwMode="auto">
            <a:xfrm>
              <a:off x="5039" y="954"/>
              <a:ext cx="141" cy="58"/>
              <a:chOff x="1666" y="2138"/>
              <a:chExt cx="161" cy="58"/>
            </a:xfrm>
          </p:grpSpPr>
          <p:sp>
            <p:nvSpPr>
              <p:cNvPr id="162666" name="Line 874"/>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67" name="Oval 875"/>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2668" name="Group 876"/>
              <p:cNvGrpSpPr>
                <a:grpSpLocks/>
              </p:cNvGrpSpPr>
              <p:nvPr/>
            </p:nvGrpSpPr>
            <p:grpSpPr bwMode="auto">
              <a:xfrm rot="16200000" flipV="1">
                <a:off x="1750" y="2107"/>
                <a:ext cx="45" cy="109"/>
                <a:chOff x="1269" y="1167"/>
                <a:chExt cx="195" cy="455"/>
              </a:xfrm>
            </p:grpSpPr>
            <p:sp>
              <p:nvSpPr>
                <p:cNvPr id="162669" name="Oval 877"/>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70" name="Oval 878"/>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71" name="Oval 879"/>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72" name="Oval 880"/>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73" name="Oval 881"/>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74" name="Oval 882"/>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75" name="Oval 883"/>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76" name="Oval 884"/>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77" name="Oval 885"/>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78" name="Oval 886"/>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79" name="Line 887"/>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80" name="Line 888"/>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81" name="Line 889"/>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82" name="Line 890"/>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83" name="Line 891"/>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84" name="Line 892"/>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85" name="Line 893"/>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86" name="Line 894"/>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87" name="Line 895"/>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88" name="Line 896"/>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2689" name="Group 897"/>
                <p:cNvGrpSpPr>
                  <a:grpSpLocks/>
                </p:cNvGrpSpPr>
                <p:nvPr/>
              </p:nvGrpSpPr>
              <p:grpSpPr bwMode="auto">
                <a:xfrm>
                  <a:off x="1269" y="1576"/>
                  <a:ext cx="174" cy="46"/>
                  <a:chOff x="1269" y="1576"/>
                  <a:chExt cx="174" cy="46"/>
                </a:xfrm>
              </p:grpSpPr>
              <p:sp>
                <p:nvSpPr>
                  <p:cNvPr id="162690" name="Oval 898"/>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91" name="Line 899"/>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2692" name="Group 900"/>
                <p:cNvGrpSpPr>
                  <a:grpSpLocks/>
                </p:cNvGrpSpPr>
                <p:nvPr/>
              </p:nvGrpSpPr>
              <p:grpSpPr bwMode="auto">
                <a:xfrm rot="-10800000">
                  <a:off x="1290" y="1169"/>
                  <a:ext cx="174" cy="46"/>
                  <a:chOff x="1269" y="1576"/>
                  <a:chExt cx="174" cy="46"/>
                </a:xfrm>
              </p:grpSpPr>
              <p:sp>
                <p:nvSpPr>
                  <p:cNvPr id="162693" name="Oval 901"/>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94" name="Line 902"/>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62695" name="Rectangle 903"/>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696" name="Rectangle 904"/>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2697" name="Group 905"/>
            <p:cNvGrpSpPr>
              <a:grpSpLocks/>
            </p:cNvGrpSpPr>
            <p:nvPr/>
          </p:nvGrpSpPr>
          <p:grpSpPr bwMode="auto">
            <a:xfrm>
              <a:off x="4927" y="527"/>
              <a:ext cx="362" cy="464"/>
              <a:chOff x="1009" y="1504"/>
              <a:chExt cx="362" cy="464"/>
            </a:xfrm>
          </p:grpSpPr>
          <p:grpSp>
            <p:nvGrpSpPr>
              <p:cNvPr id="162698" name="Group 906"/>
              <p:cNvGrpSpPr>
                <a:grpSpLocks/>
              </p:cNvGrpSpPr>
              <p:nvPr/>
            </p:nvGrpSpPr>
            <p:grpSpPr bwMode="auto">
              <a:xfrm rot="-510155">
                <a:off x="1009" y="1504"/>
                <a:ext cx="255" cy="464"/>
                <a:chOff x="3190" y="1766"/>
                <a:chExt cx="255" cy="464"/>
              </a:xfrm>
            </p:grpSpPr>
            <p:grpSp>
              <p:nvGrpSpPr>
                <p:cNvPr id="162699" name="Group 907"/>
                <p:cNvGrpSpPr>
                  <a:grpSpLocks/>
                </p:cNvGrpSpPr>
                <p:nvPr/>
              </p:nvGrpSpPr>
              <p:grpSpPr bwMode="auto">
                <a:xfrm>
                  <a:off x="3190" y="1834"/>
                  <a:ext cx="255" cy="317"/>
                  <a:chOff x="9447" y="13041"/>
                  <a:chExt cx="638" cy="792"/>
                </a:xfrm>
              </p:grpSpPr>
              <p:sp>
                <p:nvSpPr>
                  <p:cNvPr id="162700" name="AutoShape 908"/>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01" name="Line 909"/>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02" name="Line 910"/>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03" name="Line 911"/>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2704" name="Line 912"/>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05" name="Line 913"/>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2706" name="Group 914"/>
                <p:cNvGrpSpPr>
                  <a:grpSpLocks/>
                </p:cNvGrpSpPr>
                <p:nvPr/>
              </p:nvGrpSpPr>
              <p:grpSpPr bwMode="auto">
                <a:xfrm>
                  <a:off x="3265" y="2138"/>
                  <a:ext cx="17" cy="92"/>
                  <a:chOff x="9636" y="13799"/>
                  <a:chExt cx="42" cy="231"/>
                </a:xfrm>
              </p:grpSpPr>
              <p:sp>
                <p:nvSpPr>
                  <p:cNvPr id="162707" name="Rectangle 915"/>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08" name="Line 916"/>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2709" name="Rectangle 917"/>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10" name="Line 918"/>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2711" name="Group 919"/>
              <p:cNvGrpSpPr>
                <a:grpSpLocks/>
              </p:cNvGrpSpPr>
              <p:nvPr/>
            </p:nvGrpSpPr>
            <p:grpSpPr bwMode="auto">
              <a:xfrm>
                <a:off x="1144" y="1820"/>
                <a:ext cx="218" cy="49"/>
                <a:chOff x="1133" y="1820"/>
                <a:chExt cx="218" cy="49"/>
              </a:xfrm>
            </p:grpSpPr>
            <p:grpSp>
              <p:nvGrpSpPr>
                <p:cNvPr id="162712" name="Group 920"/>
                <p:cNvGrpSpPr>
                  <a:grpSpLocks/>
                </p:cNvGrpSpPr>
                <p:nvPr/>
              </p:nvGrpSpPr>
              <p:grpSpPr bwMode="auto">
                <a:xfrm>
                  <a:off x="1166" y="1820"/>
                  <a:ext cx="185" cy="49"/>
                  <a:chOff x="2357" y="3199"/>
                  <a:chExt cx="801" cy="215"/>
                </a:xfrm>
              </p:grpSpPr>
              <p:sp>
                <p:nvSpPr>
                  <p:cNvPr id="162713" name="Arc 921"/>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14" name="Arc 922"/>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15" name="Rectangle 923"/>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2716" name="Oval 924"/>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17" name="Line 925"/>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2718" name="Group 926"/>
              <p:cNvGrpSpPr>
                <a:grpSpLocks/>
              </p:cNvGrpSpPr>
              <p:nvPr/>
            </p:nvGrpSpPr>
            <p:grpSpPr bwMode="auto">
              <a:xfrm rot="-607974">
                <a:off x="1124" y="1780"/>
                <a:ext cx="73" cy="112"/>
                <a:chOff x="1112" y="1780"/>
                <a:chExt cx="73" cy="112"/>
              </a:xfrm>
            </p:grpSpPr>
            <p:sp>
              <p:nvSpPr>
                <p:cNvPr id="162719" name="Line 927"/>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2720" name="Group 928"/>
                <p:cNvGrpSpPr>
                  <a:grpSpLocks/>
                </p:cNvGrpSpPr>
                <p:nvPr/>
              </p:nvGrpSpPr>
              <p:grpSpPr bwMode="auto">
                <a:xfrm rot="1486509" flipV="1">
                  <a:off x="1112" y="1868"/>
                  <a:ext cx="30" cy="24"/>
                  <a:chOff x="2354" y="2127"/>
                  <a:chExt cx="130" cy="105"/>
                </a:xfrm>
              </p:grpSpPr>
              <p:sp>
                <p:nvSpPr>
                  <p:cNvPr id="162721" name="Line 92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22" name="Line 93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23" name="Line 93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24" name="Line 93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25" name="Line 93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2726" name="Group 934"/>
                <p:cNvGrpSpPr>
                  <a:grpSpLocks/>
                </p:cNvGrpSpPr>
                <p:nvPr/>
              </p:nvGrpSpPr>
              <p:grpSpPr bwMode="auto">
                <a:xfrm>
                  <a:off x="1129" y="1789"/>
                  <a:ext cx="30" cy="24"/>
                  <a:chOff x="2354" y="2127"/>
                  <a:chExt cx="130" cy="105"/>
                </a:xfrm>
              </p:grpSpPr>
              <p:sp>
                <p:nvSpPr>
                  <p:cNvPr id="162727" name="Line 93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28" name="Line 93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29" name="Line 93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30" name="Line 93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31" name="Line 93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2732" name="Group 940"/>
                <p:cNvGrpSpPr>
                  <a:grpSpLocks/>
                </p:cNvGrpSpPr>
                <p:nvPr/>
              </p:nvGrpSpPr>
              <p:grpSpPr bwMode="auto">
                <a:xfrm>
                  <a:off x="1158" y="1792"/>
                  <a:ext cx="22" cy="15"/>
                  <a:chOff x="1363" y="3384"/>
                  <a:chExt cx="95" cy="62"/>
                </a:xfrm>
              </p:grpSpPr>
              <p:sp>
                <p:nvSpPr>
                  <p:cNvPr id="162733" name="Line 941"/>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34" name="Arc 942"/>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2735" name="Line 943"/>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36" name="Rectangle 944"/>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2737" name="Group 945"/>
                <p:cNvGrpSpPr>
                  <a:grpSpLocks/>
                </p:cNvGrpSpPr>
                <p:nvPr/>
              </p:nvGrpSpPr>
              <p:grpSpPr bwMode="auto">
                <a:xfrm>
                  <a:off x="1117" y="1810"/>
                  <a:ext cx="53" cy="62"/>
                  <a:chOff x="2144" y="3155"/>
                  <a:chExt cx="231" cy="271"/>
                </a:xfrm>
              </p:grpSpPr>
              <p:sp>
                <p:nvSpPr>
                  <p:cNvPr id="162738" name="Line 946"/>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39" name="Line 947"/>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40" name="Line 948"/>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41" name="Line 949"/>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42" name="Line 950"/>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43" name="Line 951"/>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44" name="Line 952"/>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45" name="Arc 953"/>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46" name="Arc 954"/>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2747" name="Line 955"/>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48" name="Line 956"/>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49" name="Line 957"/>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50" name="Line 958"/>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51" name="Line 959"/>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52" name="Line 960"/>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53" name="Line 961"/>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54" name="Line 962"/>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55" name="Line 963"/>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2756" name="Group 964"/>
              <p:cNvGrpSpPr>
                <a:grpSpLocks/>
              </p:cNvGrpSpPr>
              <p:nvPr/>
            </p:nvGrpSpPr>
            <p:grpSpPr bwMode="auto">
              <a:xfrm rot="-490883">
                <a:off x="1127" y="1587"/>
                <a:ext cx="63" cy="119"/>
                <a:chOff x="1073" y="1585"/>
                <a:chExt cx="63" cy="119"/>
              </a:xfrm>
            </p:grpSpPr>
            <p:sp>
              <p:nvSpPr>
                <p:cNvPr id="162757" name="Line 965"/>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58" name="Line 966"/>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2759" name="Group 967"/>
                <p:cNvGrpSpPr>
                  <a:grpSpLocks/>
                </p:cNvGrpSpPr>
                <p:nvPr/>
              </p:nvGrpSpPr>
              <p:grpSpPr bwMode="auto">
                <a:xfrm>
                  <a:off x="1107" y="1673"/>
                  <a:ext cx="24" cy="19"/>
                  <a:chOff x="1391" y="3202"/>
                  <a:chExt cx="105" cy="79"/>
                </a:xfrm>
              </p:grpSpPr>
              <p:sp>
                <p:nvSpPr>
                  <p:cNvPr id="162760" name="Line 968"/>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61" name="Arc 969"/>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2762" name="Line 970"/>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63" name="Line 971"/>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64" name="Line 972"/>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65" name="Line 973"/>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66" name="Line 974"/>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67" name="Line 975"/>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68" name="Line 976"/>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69" name="Line 977"/>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70" name="Line 978"/>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71" name="Line 979"/>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2772" name="Group 980"/>
                <p:cNvGrpSpPr>
                  <a:grpSpLocks/>
                </p:cNvGrpSpPr>
                <p:nvPr/>
              </p:nvGrpSpPr>
              <p:grpSpPr bwMode="auto">
                <a:xfrm>
                  <a:off x="1083" y="1606"/>
                  <a:ext cx="53" cy="62"/>
                  <a:chOff x="1083" y="1606"/>
                  <a:chExt cx="53" cy="62"/>
                </a:xfrm>
              </p:grpSpPr>
              <p:sp>
                <p:nvSpPr>
                  <p:cNvPr id="162773" name="Line 981"/>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74" name="Line 982"/>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75" name="Line 983"/>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76" name="Line 984"/>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77" name="Line 985"/>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78" name="Line 986"/>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79" name="Line 987"/>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80" name="Arc 988"/>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81" name="Arc 989"/>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2782" name="Group 990"/>
                <p:cNvGrpSpPr>
                  <a:grpSpLocks/>
                </p:cNvGrpSpPr>
                <p:nvPr/>
              </p:nvGrpSpPr>
              <p:grpSpPr bwMode="auto">
                <a:xfrm>
                  <a:off x="1095" y="1585"/>
                  <a:ext cx="30" cy="24"/>
                  <a:chOff x="2354" y="2127"/>
                  <a:chExt cx="130" cy="105"/>
                </a:xfrm>
              </p:grpSpPr>
              <p:sp>
                <p:nvSpPr>
                  <p:cNvPr id="162783" name="Line 99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84" name="Line 99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85" name="Line 99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86" name="Line 99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87" name="Line 99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2788" name="Rectangle 996"/>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2789" name="Group 997"/>
                <p:cNvGrpSpPr>
                  <a:grpSpLocks/>
                </p:cNvGrpSpPr>
                <p:nvPr/>
              </p:nvGrpSpPr>
              <p:grpSpPr bwMode="auto">
                <a:xfrm rot="1486509" flipV="1">
                  <a:off x="1077" y="1664"/>
                  <a:ext cx="30" cy="24"/>
                  <a:chOff x="2354" y="2127"/>
                  <a:chExt cx="130" cy="105"/>
                </a:xfrm>
              </p:grpSpPr>
              <p:sp>
                <p:nvSpPr>
                  <p:cNvPr id="162790" name="Line 998"/>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91" name="Line 999"/>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92" name="Line 1000"/>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93" name="Line 1001"/>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94" name="Line 1002"/>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162795" name="Group 1003"/>
              <p:cNvGrpSpPr>
                <a:grpSpLocks/>
              </p:cNvGrpSpPr>
              <p:nvPr/>
            </p:nvGrpSpPr>
            <p:grpSpPr bwMode="auto">
              <a:xfrm>
                <a:off x="1153" y="1615"/>
                <a:ext cx="218" cy="50"/>
                <a:chOff x="1099" y="1617"/>
                <a:chExt cx="218" cy="50"/>
              </a:xfrm>
            </p:grpSpPr>
            <p:sp>
              <p:nvSpPr>
                <p:cNvPr id="162796" name="Arc 1004"/>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97" name="Line 1005"/>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98" name="Oval 1006"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799" name="Arc 1007"/>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800" name="Rectangle 1008"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62801" name="Rectangle 1009"/>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802" name="Rectangle 1010"/>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162191" name="Line 399"/>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Tree>
  </p:cSld>
  <p:clrMapOvr>
    <a:masterClrMapping/>
  </p:clrMapOvr>
  <p:transition xmlns:p14="http://schemas.microsoft.com/office/powerpoint/2010/mai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 name="Slide Number Placeholder 5"/>
          <p:cNvSpPr>
            <a:spLocks noGrp="1"/>
          </p:cNvSpPr>
          <p:nvPr>
            <p:ph type="sldNum" sz="quarter" idx="12"/>
          </p:nvPr>
        </p:nvSpPr>
        <p:spPr/>
        <p:txBody>
          <a:bodyPr/>
          <a:lstStyle/>
          <a:p>
            <a:fld id="{4AC8C6C0-4B0B-994C-A4FB-D54142412861}" type="slidenum">
              <a:rPr lang="en-US"/>
              <a:pPr/>
              <a:t>115</a:t>
            </a:fld>
            <a:endParaRPr lang="en-US"/>
          </a:p>
        </p:txBody>
      </p:sp>
      <p:sp>
        <p:nvSpPr>
          <p:cNvPr id="163251" name="Line 435"/>
          <p:cNvSpPr>
            <a:spLocks noChangeShapeType="1"/>
          </p:cNvSpPr>
          <p:nvPr/>
        </p:nvSpPr>
        <p:spPr bwMode="auto">
          <a:xfrm rot="5400000">
            <a:off x="3586957" y="3348831"/>
            <a:ext cx="0" cy="9350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2818"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62819"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 Relief Valve )     </a:t>
            </a:r>
          </a:p>
        </p:txBody>
      </p:sp>
      <p:sp>
        <p:nvSpPr>
          <p:cNvPr id="162820"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62821"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2822"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2823"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62833"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2834" name="Group 18"/>
          <p:cNvGrpSpPr>
            <a:grpSpLocks/>
          </p:cNvGrpSpPr>
          <p:nvPr/>
        </p:nvGrpSpPr>
        <p:grpSpPr bwMode="auto">
          <a:xfrm>
            <a:off x="4010025" y="4187825"/>
            <a:ext cx="179388" cy="166688"/>
            <a:chOff x="3102" y="2638"/>
            <a:chExt cx="113" cy="105"/>
          </a:xfrm>
        </p:grpSpPr>
        <p:sp>
          <p:nvSpPr>
            <p:cNvPr id="162835"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836"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837"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838"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839"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2868"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2869" name="Rectangle 53"/>
          <p:cNvSpPr>
            <a:spLocks noChangeArrowheads="1"/>
          </p:cNvSpPr>
          <p:nvPr/>
        </p:nvSpPr>
        <p:spPr bwMode="auto">
          <a:xfrm>
            <a:off x="5934075" y="1230313"/>
            <a:ext cx="400050"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2870" name="Group 54"/>
          <p:cNvGrpSpPr>
            <a:grpSpLocks/>
          </p:cNvGrpSpPr>
          <p:nvPr/>
        </p:nvGrpSpPr>
        <p:grpSpPr bwMode="auto">
          <a:xfrm>
            <a:off x="5715000" y="1246188"/>
            <a:ext cx="2268538" cy="739775"/>
            <a:chOff x="1776" y="634"/>
            <a:chExt cx="1824" cy="596"/>
          </a:xfrm>
        </p:grpSpPr>
        <p:sp>
          <p:nvSpPr>
            <p:cNvPr id="162871"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2872"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62873"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874"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875"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2876"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2877"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878"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879"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2880" name="Group 64"/>
          <p:cNvGrpSpPr>
            <a:grpSpLocks/>
          </p:cNvGrpSpPr>
          <p:nvPr/>
        </p:nvGrpSpPr>
        <p:grpSpPr bwMode="auto">
          <a:xfrm flipV="1">
            <a:off x="4443413" y="3049588"/>
            <a:ext cx="87312" cy="87312"/>
            <a:chOff x="1449" y="2352"/>
            <a:chExt cx="77" cy="77"/>
          </a:xfrm>
        </p:grpSpPr>
        <p:sp>
          <p:nvSpPr>
            <p:cNvPr id="162881"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882"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2883" name="Group 67"/>
          <p:cNvGrpSpPr>
            <a:grpSpLocks/>
          </p:cNvGrpSpPr>
          <p:nvPr/>
        </p:nvGrpSpPr>
        <p:grpSpPr bwMode="auto">
          <a:xfrm>
            <a:off x="3778250" y="3027363"/>
            <a:ext cx="217488" cy="109537"/>
            <a:chOff x="864" y="2592"/>
            <a:chExt cx="192" cy="96"/>
          </a:xfrm>
        </p:grpSpPr>
        <p:sp>
          <p:nvSpPr>
            <p:cNvPr id="162884"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885"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886"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887"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2888" name="Group 72"/>
          <p:cNvGrpSpPr>
            <a:grpSpLocks/>
          </p:cNvGrpSpPr>
          <p:nvPr/>
        </p:nvGrpSpPr>
        <p:grpSpPr bwMode="auto">
          <a:xfrm>
            <a:off x="5141913" y="3027363"/>
            <a:ext cx="217487" cy="109537"/>
            <a:chOff x="864" y="2592"/>
            <a:chExt cx="192" cy="96"/>
          </a:xfrm>
        </p:grpSpPr>
        <p:sp>
          <p:nvSpPr>
            <p:cNvPr id="162889"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890"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891"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892"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2893"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2894"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2895"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62896"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2897"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2898"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2899"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2900" name="Group 84"/>
          <p:cNvGrpSpPr>
            <a:grpSpLocks/>
          </p:cNvGrpSpPr>
          <p:nvPr/>
        </p:nvGrpSpPr>
        <p:grpSpPr bwMode="auto">
          <a:xfrm>
            <a:off x="8077200" y="838200"/>
            <a:ext cx="228600" cy="1574800"/>
            <a:chOff x="5088" y="624"/>
            <a:chExt cx="144" cy="992"/>
          </a:xfrm>
        </p:grpSpPr>
        <p:sp>
          <p:nvSpPr>
            <p:cNvPr id="162901"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902"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903"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904"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905"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906"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907"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908"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2909"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62910"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2911"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2912"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2914"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2915"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2916"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2917"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62918"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2919"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920"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921"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2922"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923"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2924"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62925" name="Text Box 109"/>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62926"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62927" name="Text Box 111"/>
          <p:cNvSpPr txBox="1">
            <a:spLocks noChangeArrowheads="1"/>
          </p:cNvSpPr>
          <p:nvPr/>
        </p:nvSpPr>
        <p:spPr bwMode="auto">
          <a:xfrm>
            <a:off x="5791200" y="3132138"/>
            <a:ext cx="3276600" cy="2659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Many circuit designers add a Relief Valve in the pump line since they respond faster to pressure spikes. The Relief Valve is set 100-150 PSI higher than the pump compensator so it only dumps when pressure exceeds compensator setting plus. </a:t>
            </a:r>
          </a:p>
          <a:p>
            <a:pPr>
              <a:spcBef>
                <a:spcPct val="50000"/>
              </a:spcBef>
            </a:pPr>
            <a:r>
              <a:rPr lang="en-US" sz="1600" b="0">
                <a:latin typeface="Tahoma" charset="0"/>
              </a:rPr>
              <a:t>Now the end of stroke looks like this---</a:t>
            </a:r>
          </a:p>
        </p:txBody>
      </p:sp>
      <p:sp>
        <p:nvSpPr>
          <p:cNvPr id="163220" name="Line 404"/>
          <p:cNvSpPr>
            <a:spLocks noChangeShapeType="1"/>
          </p:cNvSpPr>
          <p:nvPr/>
        </p:nvSpPr>
        <p:spPr bwMode="auto">
          <a:xfrm flipH="1">
            <a:off x="2589213" y="3816350"/>
            <a:ext cx="219075" cy="31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21" name="Rectangle 405"/>
          <p:cNvSpPr>
            <a:spLocks noChangeArrowheads="1"/>
          </p:cNvSpPr>
          <p:nvPr/>
        </p:nvSpPr>
        <p:spPr bwMode="auto">
          <a:xfrm flipH="1">
            <a:off x="2808288" y="3698875"/>
            <a:ext cx="312737" cy="27622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22" name="Line 406"/>
          <p:cNvSpPr>
            <a:spLocks noChangeShapeType="1"/>
          </p:cNvSpPr>
          <p:nvPr/>
        </p:nvSpPr>
        <p:spPr bwMode="auto">
          <a:xfrm flipH="1">
            <a:off x="2806700" y="3897313"/>
            <a:ext cx="312738" cy="1587"/>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23" name="Line 407"/>
          <p:cNvSpPr>
            <a:spLocks noChangeShapeType="1"/>
          </p:cNvSpPr>
          <p:nvPr/>
        </p:nvSpPr>
        <p:spPr bwMode="auto">
          <a:xfrm flipH="1" flipV="1">
            <a:off x="2878138" y="3643313"/>
            <a:ext cx="157162" cy="55562"/>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24" name="Line 408"/>
          <p:cNvSpPr>
            <a:spLocks noChangeShapeType="1"/>
          </p:cNvSpPr>
          <p:nvPr/>
        </p:nvSpPr>
        <p:spPr bwMode="auto">
          <a:xfrm flipV="1">
            <a:off x="2878138" y="3587750"/>
            <a:ext cx="157162" cy="55563"/>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25" name="Line 409"/>
          <p:cNvSpPr>
            <a:spLocks noChangeShapeType="1"/>
          </p:cNvSpPr>
          <p:nvPr/>
        </p:nvSpPr>
        <p:spPr bwMode="auto">
          <a:xfrm flipH="1" flipV="1">
            <a:off x="2878138" y="3533775"/>
            <a:ext cx="157162" cy="53975"/>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26" name="Line 410"/>
          <p:cNvSpPr>
            <a:spLocks noChangeShapeType="1"/>
          </p:cNvSpPr>
          <p:nvPr/>
        </p:nvSpPr>
        <p:spPr bwMode="auto">
          <a:xfrm flipV="1">
            <a:off x="2878138" y="3478213"/>
            <a:ext cx="157162" cy="55562"/>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27" name="Line 411"/>
          <p:cNvSpPr>
            <a:spLocks noChangeShapeType="1"/>
          </p:cNvSpPr>
          <p:nvPr/>
        </p:nvSpPr>
        <p:spPr bwMode="auto">
          <a:xfrm flipH="1" flipV="1">
            <a:off x="2878138" y="3422650"/>
            <a:ext cx="157162" cy="55563"/>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28" name="Line 412"/>
          <p:cNvSpPr>
            <a:spLocks noChangeShapeType="1"/>
          </p:cNvSpPr>
          <p:nvPr/>
        </p:nvSpPr>
        <p:spPr bwMode="auto">
          <a:xfrm flipH="1" flipV="1">
            <a:off x="2754313" y="3533775"/>
            <a:ext cx="366712" cy="53975"/>
          </a:xfrm>
          <a:prstGeom prst="line">
            <a:avLst/>
          </a:prstGeom>
          <a:noFill/>
          <a:ln w="1587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29" name="Oval 413"/>
          <p:cNvSpPr>
            <a:spLocks noChangeArrowheads="1"/>
          </p:cNvSpPr>
          <p:nvPr/>
        </p:nvSpPr>
        <p:spPr bwMode="auto">
          <a:xfrm flipH="1">
            <a:off x="3197225" y="3787775"/>
            <a:ext cx="44450" cy="5080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230" name="Group 414"/>
          <p:cNvGrpSpPr>
            <a:grpSpLocks/>
          </p:cNvGrpSpPr>
          <p:nvPr/>
        </p:nvGrpSpPr>
        <p:grpSpPr bwMode="auto">
          <a:xfrm flipH="1">
            <a:off x="2962275" y="3838575"/>
            <a:ext cx="261938" cy="180975"/>
            <a:chOff x="510" y="2304"/>
            <a:chExt cx="410" cy="284"/>
          </a:xfrm>
        </p:grpSpPr>
        <p:sp>
          <p:nvSpPr>
            <p:cNvPr id="163231" name="Line 415"/>
            <p:cNvSpPr>
              <a:spLocks noChangeShapeType="1"/>
            </p:cNvSpPr>
            <p:nvPr/>
          </p:nvSpPr>
          <p:spPr bwMode="auto">
            <a:xfrm flipV="1">
              <a:off x="520" y="2304"/>
              <a:ext cx="1" cy="283"/>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32" name="Line 416"/>
            <p:cNvSpPr>
              <a:spLocks noChangeShapeType="1"/>
            </p:cNvSpPr>
            <p:nvPr/>
          </p:nvSpPr>
          <p:spPr bwMode="auto">
            <a:xfrm flipV="1">
              <a:off x="918" y="2509"/>
              <a:ext cx="2" cy="79"/>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33" name="Line 417"/>
            <p:cNvSpPr>
              <a:spLocks noChangeShapeType="1"/>
            </p:cNvSpPr>
            <p:nvPr/>
          </p:nvSpPr>
          <p:spPr bwMode="auto">
            <a:xfrm flipH="1">
              <a:off x="510" y="2587"/>
              <a:ext cx="410" cy="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3252" name="Line 436"/>
          <p:cNvSpPr>
            <a:spLocks noChangeShapeType="1"/>
          </p:cNvSpPr>
          <p:nvPr/>
        </p:nvSpPr>
        <p:spPr bwMode="auto">
          <a:xfrm>
            <a:off x="2598738" y="3816350"/>
            <a:ext cx="0" cy="4000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3253" name="AutoShape 437"/>
          <p:cNvSpPr>
            <a:spLocks/>
          </p:cNvSpPr>
          <p:nvPr/>
        </p:nvSpPr>
        <p:spPr bwMode="auto">
          <a:xfrm rot="-5400000">
            <a:off x="2556669" y="407749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3254" name="AutoShape 438"/>
          <p:cNvSpPr>
            <a:spLocks noChangeArrowheads="1"/>
          </p:cNvSpPr>
          <p:nvPr/>
        </p:nvSpPr>
        <p:spPr bwMode="auto">
          <a:xfrm rot="14452590" flipH="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3255" name="Rectangle 439"/>
          <p:cNvSpPr>
            <a:spLocks noChangeArrowheads="1"/>
          </p:cNvSpPr>
          <p:nvPr/>
        </p:nvSpPr>
        <p:spPr bwMode="auto">
          <a:xfrm>
            <a:off x="2119313" y="3140075"/>
            <a:ext cx="11223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3,150 PSI    </a:t>
            </a:r>
            <a:endParaRPr lang="en-US" b="0"/>
          </a:p>
        </p:txBody>
      </p:sp>
      <p:sp>
        <p:nvSpPr>
          <p:cNvPr id="163256" name="Rectangle 440"/>
          <p:cNvSpPr>
            <a:spLocks noChangeArrowheads="1"/>
          </p:cNvSpPr>
          <p:nvPr/>
        </p:nvSpPr>
        <p:spPr bwMode="auto">
          <a:xfrm>
            <a:off x="1492250" y="1584325"/>
            <a:ext cx="1666875"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A Direct Acting Relief Valve works best in this situation due to faster response    </a:t>
            </a:r>
            <a:endParaRPr lang="en-US" b="0"/>
          </a:p>
        </p:txBody>
      </p:sp>
      <p:grpSp>
        <p:nvGrpSpPr>
          <p:cNvPr id="163257" name="Group 441"/>
          <p:cNvGrpSpPr>
            <a:grpSpLocks/>
          </p:cNvGrpSpPr>
          <p:nvPr/>
        </p:nvGrpSpPr>
        <p:grpSpPr bwMode="auto">
          <a:xfrm flipH="1">
            <a:off x="546100" y="3962400"/>
            <a:ext cx="1854200" cy="1600200"/>
            <a:chOff x="980" y="374"/>
            <a:chExt cx="864" cy="746"/>
          </a:xfrm>
        </p:grpSpPr>
        <p:sp>
          <p:nvSpPr>
            <p:cNvPr id="163258" name="AutoShape 442"/>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59" name="AutoShape 443"/>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60" name="Rectangle 444"/>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61" name="Line 445"/>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62" name="Line 446"/>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63" name="Rectangle 447"/>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64" name="Rectangle 448"/>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65" name="Rectangle 449"/>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66" name="Rectangle 450"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67" name="Rectangle 451"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68" name="Rectangle 452"/>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69" name="Rectangle 453"/>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70" name="Oval 454"/>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71" name="Oval 455"/>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72" name="Oval 456"/>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73" name="Oval 457"/>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74" name="Oval 458"/>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75" name="Oval 459"/>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76" name="Oval 460"/>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77" name="Oval 461"/>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78" name="Oval 462"/>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79" name="Oval 463"/>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80" name="Oval 464"/>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81" name="Oval 465"/>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82" name="Rectangle 466"/>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63283" name="Group 467"/>
            <p:cNvGrpSpPr>
              <a:grpSpLocks/>
            </p:cNvGrpSpPr>
            <p:nvPr/>
          </p:nvGrpSpPr>
          <p:grpSpPr bwMode="auto">
            <a:xfrm>
              <a:off x="1434" y="750"/>
              <a:ext cx="46" cy="50"/>
              <a:chOff x="2496" y="2583"/>
              <a:chExt cx="197" cy="215"/>
            </a:xfrm>
          </p:grpSpPr>
          <p:sp>
            <p:nvSpPr>
              <p:cNvPr id="163284" name="Arc 468"/>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85" name="Arc 469"/>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86" name="Rectangle 470"/>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3287" name="Rectangle 471"/>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88" name="Line 472"/>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89" name="Line 473"/>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90" name="Line 474"/>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91" name="Line 475"/>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92" name="Line 476"/>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93" name="Line 477"/>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94" name="Line 478"/>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95" name="Line 479"/>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96" name="Line 480"/>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97" name="Line 481"/>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98" name="Line 482"/>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299" name="Line 483"/>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00" name="Line 484"/>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01" name="Rectangle 485"/>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02" name="Rectangle 486"/>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03" name="Rectangle 487"/>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04" name="Rectangle 488"/>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05" name="Rectangle 489"/>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06" name="Line 490"/>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07" name="Rectangle 491"/>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08" name="Line 492"/>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09" name="Line 493"/>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10" name="Rectangle 494"/>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11" name="Arc 495"/>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12" name="Rectangle 496"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13" name="Rectangle 497"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14" name="Oval 498"/>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15" name="Oval 499"/>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16" name="AutoShape 500"/>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17" name="Line 501"/>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18" name="Line 502"/>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19" name="Line 503"/>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20" name="Rectangle 504"/>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21" name="Line 505"/>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22" name="Rectangle 506"/>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23" name="Rectangle 507"/>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24" name="Rectangle 508"/>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325" name="Group 509"/>
            <p:cNvGrpSpPr>
              <a:grpSpLocks/>
            </p:cNvGrpSpPr>
            <p:nvPr/>
          </p:nvGrpSpPr>
          <p:grpSpPr bwMode="auto">
            <a:xfrm>
              <a:off x="1395" y="590"/>
              <a:ext cx="257" cy="39"/>
              <a:chOff x="1754" y="1727"/>
              <a:chExt cx="257" cy="39"/>
            </a:xfrm>
          </p:grpSpPr>
          <p:sp>
            <p:nvSpPr>
              <p:cNvPr id="163326" name="Oval 510"/>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27" name="Rectangle 511"/>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3328" name="Rectangle 512"/>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29" name="Rectangle 513"/>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30" name="Rectangle 514"/>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331" name="Group 515"/>
            <p:cNvGrpSpPr>
              <a:grpSpLocks/>
            </p:cNvGrpSpPr>
            <p:nvPr/>
          </p:nvGrpSpPr>
          <p:grpSpPr bwMode="auto">
            <a:xfrm rot="-10800000">
              <a:off x="1784" y="520"/>
              <a:ext cx="18" cy="101"/>
              <a:chOff x="7775" y="3651"/>
              <a:chExt cx="120" cy="437"/>
            </a:xfrm>
          </p:grpSpPr>
          <p:sp>
            <p:nvSpPr>
              <p:cNvPr id="163332" name="Rectangle 516"/>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33" name="Rectangle 517"/>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34" name="Rectangle 518"/>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3335" name="Rectangle 519"/>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36" name="Rectangle 520"/>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37" name="Rectangle 521"/>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338" name="Group 522"/>
            <p:cNvGrpSpPr>
              <a:grpSpLocks/>
            </p:cNvGrpSpPr>
            <p:nvPr/>
          </p:nvGrpSpPr>
          <p:grpSpPr bwMode="auto">
            <a:xfrm flipH="1">
              <a:off x="1784" y="447"/>
              <a:ext cx="18" cy="74"/>
              <a:chOff x="0" y="2"/>
              <a:chExt cx="19998" cy="19998"/>
            </a:xfrm>
          </p:grpSpPr>
          <p:sp>
            <p:nvSpPr>
              <p:cNvPr id="163339" name="Oval 523"/>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40" name="Oval 524"/>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41" name="Oval 525"/>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42" name="Oval 526"/>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43" name="Oval 527"/>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44" name="Oval 528"/>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45" name="Oval 529"/>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46" name="Oval 530"/>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47" name="Oval 531"/>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48" name="Oval 532"/>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49" name="Line 533"/>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50" name="Line 534"/>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51" name="Line 535"/>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52" name="Line 536"/>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53" name="Line 537"/>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54" name="Line 538"/>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55" name="Line 539"/>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56" name="Line 540"/>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57" name="Line 541"/>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58" name="Line 542"/>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3359" name="Line 543"/>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60" name="Line 544"/>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61" name="Line 545"/>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62" name="Line 546"/>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63" name="Line 547"/>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364" name="Group 548"/>
            <p:cNvGrpSpPr>
              <a:grpSpLocks/>
            </p:cNvGrpSpPr>
            <p:nvPr/>
          </p:nvGrpSpPr>
          <p:grpSpPr bwMode="auto">
            <a:xfrm rot="-5400000">
              <a:off x="1755" y="383"/>
              <a:ext cx="74" cy="56"/>
              <a:chOff x="8464" y="4182"/>
              <a:chExt cx="319" cy="244"/>
            </a:xfrm>
          </p:grpSpPr>
          <p:grpSp>
            <p:nvGrpSpPr>
              <p:cNvPr id="163365" name="Group 549"/>
              <p:cNvGrpSpPr>
                <a:grpSpLocks/>
              </p:cNvGrpSpPr>
              <p:nvPr/>
            </p:nvGrpSpPr>
            <p:grpSpPr bwMode="auto">
              <a:xfrm rot="5400000">
                <a:off x="8549" y="4177"/>
                <a:ext cx="94" cy="263"/>
                <a:chOff x="7627" y="4681"/>
                <a:chExt cx="141" cy="610"/>
              </a:xfrm>
            </p:grpSpPr>
            <p:sp>
              <p:nvSpPr>
                <p:cNvPr id="163366" name="Rectangle 550"/>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67" name="Line 551"/>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68" name="Line 552"/>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69" name="Line 553"/>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70" name="Line 554"/>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71" name="Line 555"/>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72" name="Line 556"/>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73" name="Line 557"/>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74" name="Line 558"/>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75" name="Line 559"/>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76" name="Line 560"/>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77" name="Line 561"/>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78" name="Line 562"/>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3379" name="Group 563"/>
              <p:cNvGrpSpPr>
                <a:grpSpLocks/>
              </p:cNvGrpSpPr>
              <p:nvPr/>
            </p:nvGrpSpPr>
            <p:grpSpPr bwMode="auto">
              <a:xfrm>
                <a:off x="8592" y="4214"/>
                <a:ext cx="67" cy="194"/>
                <a:chOff x="8592" y="4214"/>
                <a:chExt cx="67" cy="194"/>
              </a:xfrm>
            </p:grpSpPr>
            <p:grpSp>
              <p:nvGrpSpPr>
                <p:cNvPr id="163380" name="Group 564"/>
                <p:cNvGrpSpPr>
                  <a:grpSpLocks/>
                </p:cNvGrpSpPr>
                <p:nvPr/>
              </p:nvGrpSpPr>
              <p:grpSpPr bwMode="auto">
                <a:xfrm rot="5400000">
                  <a:off x="8536" y="4285"/>
                  <a:ext cx="192" cy="54"/>
                  <a:chOff x="8318" y="1970"/>
                  <a:chExt cx="372" cy="122"/>
                </a:xfrm>
              </p:grpSpPr>
              <p:grpSp>
                <p:nvGrpSpPr>
                  <p:cNvPr id="163381" name="Group 565"/>
                  <p:cNvGrpSpPr>
                    <a:grpSpLocks/>
                  </p:cNvGrpSpPr>
                  <p:nvPr/>
                </p:nvGrpSpPr>
                <p:grpSpPr bwMode="auto">
                  <a:xfrm>
                    <a:off x="8318" y="1971"/>
                    <a:ext cx="116" cy="121"/>
                    <a:chOff x="7589" y="1881"/>
                    <a:chExt cx="116" cy="121"/>
                  </a:xfrm>
                </p:grpSpPr>
                <p:sp>
                  <p:nvSpPr>
                    <p:cNvPr id="163382" name="Arc 566"/>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83" name="Arc 567"/>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84" name="Line 568"/>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3385" name="Group 569"/>
                  <p:cNvGrpSpPr>
                    <a:grpSpLocks/>
                  </p:cNvGrpSpPr>
                  <p:nvPr/>
                </p:nvGrpSpPr>
                <p:grpSpPr bwMode="auto">
                  <a:xfrm flipH="1">
                    <a:off x="8574" y="1970"/>
                    <a:ext cx="116" cy="121"/>
                    <a:chOff x="7589" y="1881"/>
                    <a:chExt cx="116" cy="121"/>
                  </a:xfrm>
                </p:grpSpPr>
                <p:sp>
                  <p:nvSpPr>
                    <p:cNvPr id="163386" name="Arc 570"/>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87" name="Arc 571"/>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88" name="Line 572"/>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63389" name="Line 573"/>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90" name="Line 574"/>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91" name="Line 575"/>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92" name="Line 576"/>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3393" name="Rectangle 577"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3394" name="Rectangle 578"/>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95" name="Line 579"/>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96" name="Line 580"/>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397" name="Line 581"/>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398" name="Group 582"/>
            <p:cNvGrpSpPr>
              <a:grpSpLocks/>
            </p:cNvGrpSpPr>
            <p:nvPr/>
          </p:nvGrpSpPr>
          <p:grpSpPr bwMode="auto">
            <a:xfrm>
              <a:off x="1716" y="722"/>
              <a:ext cx="32" cy="178"/>
              <a:chOff x="10619" y="13229"/>
              <a:chExt cx="80" cy="445"/>
            </a:xfrm>
          </p:grpSpPr>
          <p:sp>
            <p:nvSpPr>
              <p:cNvPr id="163399" name="Line 583"/>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00" name="Line 584"/>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01" name="Line 585"/>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3402" name="Group 586"/>
            <p:cNvGrpSpPr>
              <a:grpSpLocks/>
            </p:cNvGrpSpPr>
            <p:nvPr/>
          </p:nvGrpSpPr>
          <p:grpSpPr bwMode="auto">
            <a:xfrm>
              <a:off x="1339" y="892"/>
              <a:ext cx="218" cy="49"/>
              <a:chOff x="1133" y="1820"/>
              <a:chExt cx="218" cy="49"/>
            </a:xfrm>
          </p:grpSpPr>
          <p:grpSp>
            <p:nvGrpSpPr>
              <p:cNvPr id="163403" name="Group 587"/>
              <p:cNvGrpSpPr>
                <a:grpSpLocks/>
              </p:cNvGrpSpPr>
              <p:nvPr/>
            </p:nvGrpSpPr>
            <p:grpSpPr bwMode="auto">
              <a:xfrm>
                <a:off x="1166" y="1820"/>
                <a:ext cx="185" cy="49"/>
                <a:chOff x="2357" y="3199"/>
                <a:chExt cx="801" cy="215"/>
              </a:xfrm>
            </p:grpSpPr>
            <p:sp>
              <p:nvSpPr>
                <p:cNvPr id="163404" name="Arc 588"/>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05" name="Arc 589"/>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06" name="Rectangle 590"/>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3407" name="Oval 591"/>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08" name="Line 592"/>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3409" name="Group 593"/>
            <p:cNvGrpSpPr>
              <a:grpSpLocks/>
            </p:cNvGrpSpPr>
            <p:nvPr/>
          </p:nvGrpSpPr>
          <p:grpSpPr bwMode="auto">
            <a:xfrm>
              <a:off x="1388" y="687"/>
              <a:ext cx="218" cy="50"/>
              <a:chOff x="1099" y="1617"/>
              <a:chExt cx="218" cy="50"/>
            </a:xfrm>
          </p:grpSpPr>
          <p:sp>
            <p:nvSpPr>
              <p:cNvPr id="163410" name="Arc 594"/>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11" name="Line 595"/>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12" name="Oval 596"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13" name="Arc 597"/>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14" name="Rectangle 598"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63415" name="Rectangle 599"/>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16" name="Rectangle 600"/>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3417" name="Line 601"/>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418" name="Group 602"/>
            <p:cNvGrpSpPr>
              <a:grpSpLocks/>
            </p:cNvGrpSpPr>
            <p:nvPr/>
          </p:nvGrpSpPr>
          <p:grpSpPr bwMode="auto">
            <a:xfrm rot="664405">
              <a:off x="1224" y="574"/>
              <a:ext cx="255" cy="464"/>
              <a:chOff x="3963" y="542"/>
              <a:chExt cx="255" cy="464"/>
            </a:xfrm>
          </p:grpSpPr>
          <p:grpSp>
            <p:nvGrpSpPr>
              <p:cNvPr id="163419" name="Group 603"/>
              <p:cNvGrpSpPr>
                <a:grpSpLocks/>
              </p:cNvGrpSpPr>
              <p:nvPr/>
            </p:nvGrpSpPr>
            <p:grpSpPr bwMode="auto">
              <a:xfrm rot="-510155">
                <a:off x="3963" y="542"/>
                <a:ext cx="255" cy="464"/>
                <a:chOff x="3190" y="1766"/>
                <a:chExt cx="255" cy="464"/>
              </a:xfrm>
            </p:grpSpPr>
            <p:grpSp>
              <p:nvGrpSpPr>
                <p:cNvPr id="163420" name="Group 604"/>
                <p:cNvGrpSpPr>
                  <a:grpSpLocks/>
                </p:cNvGrpSpPr>
                <p:nvPr/>
              </p:nvGrpSpPr>
              <p:grpSpPr bwMode="auto">
                <a:xfrm>
                  <a:off x="3190" y="1834"/>
                  <a:ext cx="255" cy="317"/>
                  <a:chOff x="9447" y="13041"/>
                  <a:chExt cx="638" cy="792"/>
                </a:xfrm>
              </p:grpSpPr>
              <p:sp>
                <p:nvSpPr>
                  <p:cNvPr id="163421" name="AutoShape 605"/>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22" name="Line 606"/>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23" name="Line 607"/>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24" name="Line 608"/>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3425" name="Line 609"/>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26" name="Line 610"/>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427" name="Group 611"/>
                <p:cNvGrpSpPr>
                  <a:grpSpLocks/>
                </p:cNvGrpSpPr>
                <p:nvPr/>
              </p:nvGrpSpPr>
              <p:grpSpPr bwMode="auto">
                <a:xfrm>
                  <a:off x="3265" y="2138"/>
                  <a:ext cx="17" cy="92"/>
                  <a:chOff x="9636" y="13799"/>
                  <a:chExt cx="42" cy="231"/>
                </a:xfrm>
              </p:grpSpPr>
              <p:sp>
                <p:nvSpPr>
                  <p:cNvPr id="163428" name="Rectangle 612"/>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29" name="Line 613"/>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3430" name="Rectangle 614"/>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31" name="Line 615"/>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3432" name="Group 616"/>
              <p:cNvGrpSpPr>
                <a:grpSpLocks/>
              </p:cNvGrpSpPr>
              <p:nvPr/>
            </p:nvGrpSpPr>
            <p:grpSpPr bwMode="auto">
              <a:xfrm rot="-607974">
                <a:off x="4078" y="818"/>
                <a:ext cx="73" cy="112"/>
                <a:chOff x="1112" y="1780"/>
                <a:chExt cx="73" cy="112"/>
              </a:xfrm>
            </p:grpSpPr>
            <p:sp>
              <p:nvSpPr>
                <p:cNvPr id="163433" name="Line 617"/>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434" name="Group 618"/>
                <p:cNvGrpSpPr>
                  <a:grpSpLocks/>
                </p:cNvGrpSpPr>
                <p:nvPr/>
              </p:nvGrpSpPr>
              <p:grpSpPr bwMode="auto">
                <a:xfrm rot="1486509" flipV="1">
                  <a:off x="1112" y="1868"/>
                  <a:ext cx="30" cy="24"/>
                  <a:chOff x="2354" y="2127"/>
                  <a:chExt cx="130" cy="105"/>
                </a:xfrm>
              </p:grpSpPr>
              <p:sp>
                <p:nvSpPr>
                  <p:cNvPr id="163435" name="Line 61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36" name="Line 62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37" name="Line 62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38" name="Line 62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39" name="Line 62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3440" name="Group 624"/>
                <p:cNvGrpSpPr>
                  <a:grpSpLocks/>
                </p:cNvGrpSpPr>
                <p:nvPr/>
              </p:nvGrpSpPr>
              <p:grpSpPr bwMode="auto">
                <a:xfrm>
                  <a:off x="1129" y="1789"/>
                  <a:ext cx="30" cy="24"/>
                  <a:chOff x="2354" y="2127"/>
                  <a:chExt cx="130" cy="105"/>
                </a:xfrm>
              </p:grpSpPr>
              <p:sp>
                <p:nvSpPr>
                  <p:cNvPr id="163441" name="Line 62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42" name="Line 62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43" name="Line 62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44" name="Line 62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45" name="Line 62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3446" name="Group 630"/>
                <p:cNvGrpSpPr>
                  <a:grpSpLocks/>
                </p:cNvGrpSpPr>
                <p:nvPr/>
              </p:nvGrpSpPr>
              <p:grpSpPr bwMode="auto">
                <a:xfrm>
                  <a:off x="1158" y="1792"/>
                  <a:ext cx="22" cy="15"/>
                  <a:chOff x="1363" y="3384"/>
                  <a:chExt cx="95" cy="62"/>
                </a:xfrm>
              </p:grpSpPr>
              <p:sp>
                <p:nvSpPr>
                  <p:cNvPr id="163447" name="Line 631"/>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48" name="Arc 632"/>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3449" name="Line 633"/>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50" name="Rectangle 634"/>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451" name="Group 635"/>
                <p:cNvGrpSpPr>
                  <a:grpSpLocks/>
                </p:cNvGrpSpPr>
                <p:nvPr/>
              </p:nvGrpSpPr>
              <p:grpSpPr bwMode="auto">
                <a:xfrm>
                  <a:off x="1117" y="1810"/>
                  <a:ext cx="53" cy="62"/>
                  <a:chOff x="2144" y="3155"/>
                  <a:chExt cx="231" cy="271"/>
                </a:xfrm>
              </p:grpSpPr>
              <p:sp>
                <p:nvSpPr>
                  <p:cNvPr id="163452" name="Line 636"/>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53" name="Line 637"/>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54" name="Line 638"/>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55" name="Line 639"/>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56" name="Line 640"/>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57" name="Line 641"/>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58" name="Line 642"/>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59" name="Arc 643"/>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60" name="Arc 644"/>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3461" name="Line 645"/>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62" name="Line 646"/>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63" name="Line 647"/>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64" name="Line 648"/>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65" name="Line 649"/>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66" name="Line 650"/>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67" name="Line 651"/>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68" name="Line 652"/>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69" name="Line 653"/>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3470" name="Group 654"/>
              <p:cNvGrpSpPr>
                <a:grpSpLocks/>
              </p:cNvGrpSpPr>
              <p:nvPr/>
            </p:nvGrpSpPr>
            <p:grpSpPr bwMode="auto">
              <a:xfrm rot="-490883">
                <a:off x="4081" y="625"/>
                <a:ext cx="63" cy="119"/>
                <a:chOff x="1073" y="1585"/>
                <a:chExt cx="63" cy="119"/>
              </a:xfrm>
            </p:grpSpPr>
            <p:sp>
              <p:nvSpPr>
                <p:cNvPr id="163471" name="Line 655"/>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72" name="Line 656"/>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473" name="Group 657"/>
                <p:cNvGrpSpPr>
                  <a:grpSpLocks/>
                </p:cNvGrpSpPr>
                <p:nvPr/>
              </p:nvGrpSpPr>
              <p:grpSpPr bwMode="auto">
                <a:xfrm>
                  <a:off x="1107" y="1673"/>
                  <a:ext cx="24" cy="19"/>
                  <a:chOff x="1391" y="3202"/>
                  <a:chExt cx="105" cy="79"/>
                </a:xfrm>
              </p:grpSpPr>
              <p:sp>
                <p:nvSpPr>
                  <p:cNvPr id="163474" name="Line 658"/>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75" name="Arc 659"/>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3476" name="Line 660"/>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77" name="Line 661"/>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78" name="Line 662"/>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79" name="Line 663"/>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80" name="Line 664"/>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81" name="Line 665"/>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82" name="Line 666"/>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83" name="Line 667"/>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84" name="Line 668"/>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85" name="Line 669"/>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486" name="Group 670"/>
                <p:cNvGrpSpPr>
                  <a:grpSpLocks/>
                </p:cNvGrpSpPr>
                <p:nvPr/>
              </p:nvGrpSpPr>
              <p:grpSpPr bwMode="auto">
                <a:xfrm>
                  <a:off x="1083" y="1606"/>
                  <a:ext cx="53" cy="62"/>
                  <a:chOff x="1083" y="1606"/>
                  <a:chExt cx="53" cy="62"/>
                </a:xfrm>
              </p:grpSpPr>
              <p:sp>
                <p:nvSpPr>
                  <p:cNvPr id="163487" name="Line 671"/>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88" name="Line 672"/>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89" name="Line 673"/>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90" name="Line 674"/>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91" name="Line 675"/>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92" name="Line 676"/>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93" name="Line 677"/>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94" name="Arc 678"/>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95" name="Arc 679"/>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3496" name="Group 680"/>
                <p:cNvGrpSpPr>
                  <a:grpSpLocks/>
                </p:cNvGrpSpPr>
                <p:nvPr/>
              </p:nvGrpSpPr>
              <p:grpSpPr bwMode="auto">
                <a:xfrm>
                  <a:off x="1095" y="1585"/>
                  <a:ext cx="30" cy="24"/>
                  <a:chOff x="2354" y="2127"/>
                  <a:chExt cx="130" cy="105"/>
                </a:xfrm>
              </p:grpSpPr>
              <p:sp>
                <p:nvSpPr>
                  <p:cNvPr id="163497" name="Line 68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98" name="Line 68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499" name="Line 68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00" name="Line 68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01" name="Line 68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3502" name="Rectangle 686"/>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503" name="Group 687"/>
                <p:cNvGrpSpPr>
                  <a:grpSpLocks/>
                </p:cNvGrpSpPr>
                <p:nvPr/>
              </p:nvGrpSpPr>
              <p:grpSpPr bwMode="auto">
                <a:xfrm rot="1486509" flipV="1">
                  <a:off x="1077" y="1664"/>
                  <a:ext cx="30" cy="24"/>
                  <a:chOff x="2354" y="2127"/>
                  <a:chExt cx="130" cy="105"/>
                </a:xfrm>
              </p:grpSpPr>
              <p:sp>
                <p:nvSpPr>
                  <p:cNvPr id="163504" name="Line 688"/>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05" name="Line 689"/>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06" name="Line 690"/>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07" name="Line 691"/>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08" name="Line 692"/>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63509" name="Group 693"/>
            <p:cNvGrpSpPr>
              <a:grpSpLocks/>
            </p:cNvGrpSpPr>
            <p:nvPr/>
          </p:nvGrpSpPr>
          <p:grpSpPr bwMode="auto">
            <a:xfrm>
              <a:off x="1284" y="1001"/>
              <a:ext cx="193" cy="58"/>
              <a:chOff x="1666" y="2138"/>
              <a:chExt cx="161" cy="58"/>
            </a:xfrm>
          </p:grpSpPr>
          <p:sp>
            <p:nvSpPr>
              <p:cNvPr id="163510" name="Line 694"/>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11" name="Oval 695"/>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512" name="Group 696"/>
              <p:cNvGrpSpPr>
                <a:grpSpLocks/>
              </p:cNvGrpSpPr>
              <p:nvPr/>
            </p:nvGrpSpPr>
            <p:grpSpPr bwMode="auto">
              <a:xfrm rot="16200000" flipV="1">
                <a:off x="1750" y="2107"/>
                <a:ext cx="45" cy="109"/>
                <a:chOff x="1269" y="1167"/>
                <a:chExt cx="195" cy="455"/>
              </a:xfrm>
            </p:grpSpPr>
            <p:sp>
              <p:nvSpPr>
                <p:cNvPr id="163513" name="Oval 697"/>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14" name="Oval 698"/>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15" name="Oval 699"/>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16" name="Oval 700"/>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17" name="Oval 701"/>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18" name="Oval 702"/>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19" name="Oval 703"/>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20" name="Oval 704"/>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21" name="Oval 705"/>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22" name="Oval 706"/>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23" name="Line 707"/>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24" name="Line 708"/>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25" name="Line 709"/>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26" name="Line 710"/>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27" name="Line 711"/>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28" name="Line 712"/>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29" name="Line 713"/>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30" name="Line 714"/>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31" name="Line 715"/>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32" name="Line 716"/>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3533" name="Group 717"/>
                <p:cNvGrpSpPr>
                  <a:grpSpLocks/>
                </p:cNvGrpSpPr>
                <p:nvPr/>
              </p:nvGrpSpPr>
              <p:grpSpPr bwMode="auto">
                <a:xfrm>
                  <a:off x="1269" y="1576"/>
                  <a:ext cx="174" cy="46"/>
                  <a:chOff x="1269" y="1576"/>
                  <a:chExt cx="174" cy="46"/>
                </a:xfrm>
              </p:grpSpPr>
              <p:sp>
                <p:nvSpPr>
                  <p:cNvPr id="163534" name="Oval 718"/>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35" name="Line 719"/>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3536" name="Group 720"/>
                <p:cNvGrpSpPr>
                  <a:grpSpLocks/>
                </p:cNvGrpSpPr>
                <p:nvPr/>
              </p:nvGrpSpPr>
              <p:grpSpPr bwMode="auto">
                <a:xfrm rot="-10800000">
                  <a:off x="1290" y="1169"/>
                  <a:ext cx="174" cy="46"/>
                  <a:chOff x="1269" y="1576"/>
                  <a:chExt cx="174" cy="46"/>
                </a:xfrm>
              </p:grpSpPr>
              <p:sp>
                <p:nvSpPr>
                  <p:cNvPr id="163537" name="Oval 721"/>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38" name="Line 722"/>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63539" name="Rectangle 723"/>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40" name="Rectangle 724"/>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63541" name="Rectangle 725"/>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sp>
        <p:nvSpPr>
          <p:cNvPr id="163214" name="Line 398"/>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63542" name="Group 726"/>
          <p:cNvGrpSpPr>
            <a:grpSpLocks/>
          </p:cNvGrpSpPr>
          <p:nvPr/>
        </p:nvGrpSpPr>
        <p:grpSpPr bwMode="auto">
          <a:xfrm>
            <a:off x="3670300" y="4419600"/>
            <a:ext cx="1187450" cy="917575"/>
            <a:chOff x="2652" y="2784"/>
            <a:chExt cx="748" cy="578"/>
          </a:xfrm>
        </p:grpSpPr>
        <p:sp>
          <p:nvSpPr>
            <p:cNvPr id="163543" name="Line 727"/>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44" name="Line 728"/>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45" name="Line 729"/>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46" name="Line 730"/>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47" name="Line 731"/>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48" name="Line 732"/>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49" name="Line 733"/>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50" name="Line 734"/>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51" name="Arc 735"/>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52" name="Arc 736"/>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53" name="Oval 737"/>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54" name="Line 738"/>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55" name="Line 739"/>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56" name="Oval 740"/>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57" name="Line 741"/>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58" name="Line 742"/>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59" name="Line 743"/>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60" name="Line 744"/>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61" name="Line 745"/>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62" name="Line 746"/>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63" name="Line 747"/>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64" name="Line 748"/>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65" name="Line 749"/>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66" name="Line 750"/>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67" name="Oval 751"/>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68" name="Line 752"/>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69" name="Line 753"/>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70" name="Line 754"/>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71" name="Line 755"/>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72" name="Line 756"/>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73" name="Line 757"/>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74" name="Line 758"/>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75" name="Line 759"/>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76" name="Line 760"/>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77" name="Line 761"/>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78" name="Oval 762"/>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3579" name="Line 763"/>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 name="Slide Number Placeholder 5"/>
          <p:cNvSpPr>
            <a:spLocks noGrp="1"/>
          </p:cNvSpPr>
          <p:nvPr>
            <p:ph type="sldNum" sz="quarter" idx="12"/>
          </p:nvPr>
        </p:nvSpPr>
        <p:spPr/>
        <p:txBody>
          <a:bodyPr/>
          <a:lstStyle/>
          <a:p>
            <a:fld id="{F2738263-E3DB-D248-8A28-13800BD9CD2A}" type="slidenum">
              <a:rPr lang="en-US"/>
              <a:pPr/>
              <a:t>116</a:t>
            </a:fld>
            <a:endParaRPr lang="en-US"/>
          </a:p>
        </p:txBody>
      </p:sp>
      <p:sp>
        <p:nvSpPr>
          <p:cNvPr id="164866"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64867"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 Relief Valve )</a:t>
            </a:r>
          </a:p>
        </p:txBody>
      </p:sp>
      <p:sp>
        <p:nvSpPr>
          <p:cNvPr id="164868"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750 PSI </a:t>
            </a:r>
            <a:endParaRPr lang="en-US" b="0"/>
          </a:p>
        </p:txBody>
      </p:sp>
      <p:sp>
        <p:nvSpPr>
          <p:cNvPr id="164869"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4870"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4871"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64872" name="AutoShape 8"/>
          <p:cNvSpPr>
            <a:spLocks noChangeArrowheads="1"/>
          </p:cNvSpPr>
          <p:nvPr/>
        </p:nvSpPr>
        <p:spPr bwMode="auto">
          <a:xfrm rot="7147410" flipH="1" flipV="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4881"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4882" name="Group 18"/>
          <p:cNvGrpSpPr>
            <a:grpSpLocks/>
          </p:cNvGrpSpPr>
          <p:nvPr/>
        </p:nvGrpSpPr>
        <p:grpSpPr bwMode="auto">
          <a:xfrm>
            <a:off x="4010025" y="4187825"/>
            <a:ext cx="179388" cy="166688"/>
            <a:chOff x="3102" y="2638"/>
            <a:chExt cx="113" cy="105"/>
          </a:xfrm>
        </p:grpSpPr>
        <p:sp>
          <p:nvSpPr>
            <p:cNvPr id="164883"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884"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885"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886"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887"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4916"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4917" name="Rectangle 53"/>
          <p:cNvSpPr>
            <a:spLocks noChangeArrowheads="1"/>
          </p:cNvSpPr>
          <p:nvPr/>
        </p:nvSpPr>
        <p:spPr bwMode="auto">
          <a:xfrm>
            <a:off x="5934075" y="1230313"/>
            <a:ext cx="400050"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4918" name="Group 54"/>
          <p:cNvGrpSpPr>
            <a:grpSpLocks/>
          </p:cNvGrpSpPr>
          <p:nvPr/>
        </p:nvGrpSpPr>
        <p:grpSpPr bwMode="auto">
          <a:xfrm>
            <a:off x="5808663" y="1246188"/>
            <a:ext cx="2268537" cy="739775"/>
            <a:chOff x="1776" y="634"/>
            <a:chExt cx="1824" cy="596"/>
          </a:xfrm>
        </p:grpSpPr>
        <p:sp>
          <p:nvSpPr>
            <p:cNvPr id="164919"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4920"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64921"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22"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23"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4924"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4925"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26"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27"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4928" name="Group 64"/>
          <p:cNvGrpSpPr>
            <a:grpSpLocks/>
          </p:cNvGrpSpPr>
          <p:nvPr/>
        </p:nvGrpSpPr>
        <p:grpSpPr bwMode="auto">
          <a:xfrm flipV="1">
            <a:off x="4443413" y="3049588"/>
            <a:ext cx="87312" cy="87312"/>
            <a:chOff x="1449" y="2352"/>
            <a:chExt cx="77" cy="77"/>
          </a:xfrm>
        </p:grpSpPr>
        <p:sp>
          <p:nvSpPr>
            <p:cNvPr id="164929"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30"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4931" name="Group 67"/>
          <p:cNvGrpSpPr>
            <a:grpSpLocks/>
          </p:cNvGrpSpPr>
          <p:nvPr/>
        </p:nvGrpSpPr>
        <p:grpSpPr bwMode="auto">
          <a:xfrm>
            <a:off x="3778250" y="3027363"/>
            <a:ext cx="217488" cy="109537"/>
            <a:chOff x="864" y="2592"/>
            <a:chExt cx="192" cy="96"/>
          </a:xfrm>
        </p:grpSpPr>
        <p:sp>
          <p:nvSpPr>
            <p:cNvPr id="164932"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33"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34"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35"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4936" name="Group 72"/>
          <p:cNvGrpSpPr>
            <a:grpSpLocks/>
          </p:cNvGrpSpPr>
          <p:nvPr/>
        </p:nvGrpSpPr>
        <p:grpSpPr bwMode="auto">
          <a:xfrm>
            <a:off x="5141913" y="3027363"/>
            <a:ext cx="217487" cy="109537"/>
            <a:chOff x="864" y="2592"/>
            <a:chExt cx="192" cy="96"/>
          </a:xfrm>
        </p:grpSpPr>
        <p:sp>
          <p:nvSpPr>
            <p:cNvPr id="164937"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38"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39"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40"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4941"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4942"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4943"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64944"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4945"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4946"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4947"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4948" name="Group 84"/>
          <p:cNvGrpSpPr>
            <a:grpSpLocks/>
          </p:cNvGrpSpPr>
          <p:nvPr/>
        </p:nvGrpSpPr>
        <p:grpSpPr bwMode="auto">
          <a:xfrm>
            <a:off x="8077200" y="838200"/>
            <a:ext cx="228600" cy="1574800"/>
            <a:chOff x="5088" y="624"/>
            <a:chExt cx="144" cy="992"/>
          </a:xfrm>
        </p:grpSpPr>
        <p:sp>
          <p:nvSpPr>
            <p:cNvPr id="164949"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50"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51"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52"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53"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54"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55"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56"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4957"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64958"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4959"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4960"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4962"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63"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4964"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4965"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64966"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4967"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68"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69"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4970"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71"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4972"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64973" name="Text Box 109"/>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64974"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64975"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grpSp>
        <p:nvGrpSpPr>
          <p:cNvPr id="164976" name="Group 112"/>
          <p:cNvGrpSpPr>
            <a:grpSpLocks/>
          </p:cNvGrpSpPr>
          <p:nvPr/>
        </p:nvGrpSpPr>
        <p:grpSpPr bwMode="auto">
          <a:xfrm flipH="1">
            <a:off x="546100" y="3962400"/>
            <a:ext cx="1854200" cy="1600200"/>
            <a:chOff x="980" y="374"/>
            <a:chExt cx="864" cy="746"/>
          </a:xfrm>
        </p:grpSpPr>
        <p:sp>
          <p:nvSpPr>
            <p:cNvPr id="164977" name="AutoShape 113"/>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78" name="AutoShape 114"/>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79" name="Rectangle 115"/>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80" name="Line 116"/>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81" name="Line 117"/>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82" name="Rectangle 118"/>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83" name="Rectangle 119"/>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84" name="Rectangle 120"/>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85" name="Rectangle 121"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86" name="Rectangle 122"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87" name="Rectangle 123"/>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88" name="Rectangle 124"/>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89" name="Oval 125"/>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90" name="Oval 126"/>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91" name="Oval 127"/>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92" name="Oval 128"/>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93" name="Oval 129"/>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94" name="Oval 130"/>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95" name="Oval 131"/>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96" name="Oval 132"/>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97" name="Oval 133"/>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98" name="Oval 134"/>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4999" name="Oval 135"/>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00" name="Oval 136"/>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01" name="Rectangle 137"/>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65002" name="Group 138"/>
            <p:cNvGrpSpPr>
              <a:grpSpLocks/>
            </p:cNvGrpSpPr>
            <p:nvPr/>
          </p:nvGrpSpPr>
          <p:grpSpPr bwMode="auto">
            <a:xfrm>
              <a:off x="1434" y="750"/>
              <a:ext cx="46" cy="50"/>
              <a:chOff x="2496" y="2583"/>
              <a:chExt cx="197" cy="215"/>
            </a:xfrm>
          </p:grpSpPr>
          <p:sp>
            <p:nvSpPr>
              <p:cNvPr id="165003"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04"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05"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5006" name="Rectangle 142"/>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07" name="Line 143"/>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08" name="Line 144"/>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09" name="Line 145"/>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10" name="Line 146"/>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11" name="Line 147"/>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12" name="Line 148"/>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13" name="Line 149"/>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14" name="Line 150"/>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15" name="Line 151"/>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16" name="Line 152"/>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17" name="Line 153"/>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18" name="Line 154"/>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19" name="Line 155"/>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20" name="Rectangle 156"/>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21" name="Rectangle 157"/>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22" name="Rectangle 158"/>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23" name="Rectangle 159"/>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24" name="Rectangle 160"/>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25" name="Line 161"/>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26" name="Rectangle 162"/>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27" name="Line 163"/>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28" name="Line 164"/>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29" name="Rectangle 165"/>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30" name="Arc 166"/>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31" name="Rectangle 167"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32" name="Rectangle 168"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33" name="Oval 169"/>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34" name="Oval 170"/>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35" name="AutoShape 171"/>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36" name="Line 172"/>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37" name="Line 173"/>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38" name="Line 174"/>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39" name="Rectangle 175"/>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40" name="Line 176"/>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41" name="Rectangle 177"/>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42" name="Rectangle 178"/>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43" name="Rectangle 179"/>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044" name="Group 180"/>
            <p:cNvGrpSpPr>
              <a:grpSpLocks/>
            </p:cNvGrpSpPr>
            <p:nvPr/>
          </p:nvGrpSpPr>
          <p:grpSpPr bwMode="auto">
            <a:xfrm>
              <a:off x="1395" y="590"/>
              <a:ext cx="257" cy="39"/>
              <a:chOff x="1754" y="1727"/>
              <a:chExt cx="257" cy="39"/>
            </a:xfrm>
          </p:grpSpPr>
          <p:sp>
            <p:nvSpPr>
              <p:cNvPr id="165045" name="Oval 181"/>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46" name="Rectangle 182"/>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5047" name="Rectangle 183"/>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48" name="Rectangle 184"/>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49" name="Rectangle 185"/>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050" name="Group 186"/>
            <p:cNvGrpSpPr>
              <a:grpSpLocks/>
            </p:cNvGrpSpPr>
            <p:nvPr/>
          </p:nvGrpSpPr>
          <p:grpSpPr bwMode="auto">
            <a:xfrm rot="-10800000">
              <a:off x="1784" y="520"/>
              <a:ext cx="18" cy="101"/>
              <a:chOff x="7775" y="3651"/>
              <a:chExt cx="120" cy="437"/>
            </a:xfrm>
          </p:grpSpPr>
          <p:sp>
            <p:nvSpPr>
              <p:cNvPr id="165051" name="Rectangle 187"/>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52" name="Rectangle 188"/>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53" name="Rectangle 189"/>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5054" name="Rectangle 190"/>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55" name="Rectangle 191"/>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56" name="Rectangle 192"/>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057" name="Group 193"/>
            <p:cNvGrpSpPr>
              <a:grpSpLocks/>
            </p:cNvGrpSpPr>
            <p:nvPr/>
          </p:nvGrpSpPr>
          <p:grpSpPr bwMode="auto">
            <a:xfrm flipH="1">
              <a:off x="1784" y="447"/>
              <a:ext cx="18" cy="74"/>
              <a:chOff x="0" y="2"/>
              <a:chExt cx="19998" cy="19998"/>
            </a:xfrm>
          </p:grpSpPr>
          <p:sp>
            <p:nvSpPr>
              <p:cNvPr id="165058" name="Oval 194"/>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59" name="Oval 195"/>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60" name="Oval 196"/>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61" name="Oval 197"/>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62" name="Oval 198"/>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63" name="Oval 199"/>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64" name="Oval 200"/>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65" name="Oval 201"/>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66" name="Oval 202"/>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67" name="Oval 203"/>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68" name="Line 204"/>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69" name="Line 205"/>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70" name="Line 206"/>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71" name="Line 207"/>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72" name="Line 208"/>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73" name="Line 209"/>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74" name="Line 210"/>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75" name="Line 211"/>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76" name="Line 212"/>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77" name="Line 213"/>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5078" name="Line 214"/>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79" name="Line 215"/>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80" name="Line 216"/>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81" name="Line 217"/>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82" name="Line 218"/>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083" name="Group 219"/>
            <p:cNvGrpSpPr>
              <a:grpSpLocks/>
            </p:cNvGrpSpPr>
            <p:nvPr/>
          </p:nvGrpSpPr>
          <p:grpSpPr bwMode="auto">
            <a:xfrm rot="-5400000">
              <a:off x="1755" y="383"/>
              <a:ext cx="74" cy="56"/>
              <a:chOff x="8464" y="4182"/>
              <a:chExt cx="319" cy="244"/>
            </a:xfrm>
          </p:grpSpPr>
          <p:grpSp>
            <p:nvGrpSpPr>
              <p:cNvPr id="165084" name="Group 220"/>
              <p:cNvGrpSpPr>
                <a:grpSpLocks/>
              </p:cNvGrpSpPr>
              <p:nvPr/>
            </p:nvGrpSpPr>
            <p:grpSpPr bwMode="auto">
              <a:xfrm rot="5400000">
                <a:off x="8549" y="4177"/>
                <a:ext cx="94" cy="263"/>
                <a:chOff x="7627" y="4681"/>
                <a:chExt cx="141" cy="610"/>
              </a:xfrm>
            </p:grpSpPr>
            <p:sp>
              <p:nvSpPr>
                <p:cNvPr id="165085" name="Rectangle 221"/>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86" name="Line 222"/>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87" name="Line 223"/>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88" name="Line 224"/>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89" name="Line 225"/>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90" name="Line 226"/>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91" name="Line 227"/>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92" name="Line 228"/>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93" name="Line 229"/>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94" name="Line 230"/>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95" name="Line 231"/>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96" name="Line 232"/>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097" name="Line 233"/>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5098" name="Group 234"/>
              <p:cNvGrpSpPr>
                <a:grpSpLocks/>
              </p:cNvGrpSpPr>
              <p:nvPr/>
            </p:nvGrpSpPr>
            <p:grpSpPr bwMode="auto">
              <a:xfrm>
                <a:off x="8592" y="4214"/>
                <a:ext cx="67" cy="194"/>
                <a:chOff x="8592" y="4214"/>
                <a:chExt cx="67" cy="194"/>
              </a:xfrm>
            </p:grpSpPr>
            <p:grpSp>
              <p:nvGrpSpPr>
                <p:cNvPr id="165099" name="Group 235"/>
                <p:cNvGrpSpPr>
                  <a:grpSpLocks/>
                </p:cNvGrpSpPr>
                <p:nvPr/>
              </p:nvGrpSpPr>
              <p:grpSpPr bwMode="auto">
                <a:xfrm rot="5400000">
                  <a:off x="8536" y="4285"/>
                  <a:ext cx="192" cy="54"/>
                  <a:chOff x="8318" y="1970"/>
                  <a:chExt cx="372" cy="122"/>
                </a:xfrm>
              </p:grpSpPr>
              <p:grpSp>
                <p:nvGrpSpPr>
                  <p:cNvPr id="165100" name="Group 236"/>
                  <p:cNvGrpSpPr>
                    <a:grpSpLocks/>
                  </p:cNvGrpSpPr>
                  <p:nvPr/>
                </p:nvGrpSpPr>
                <p:grpSpPr bwMode="auto">
                  <a:xfrm>
                    <a:off x="8318" y="1971"/>
                    <a:ext cx="116" cy="121"/>
                    <a:chOff x="7589" y="1881"/>
                    <a:chExt cx="116" cy="121"/>
                  </a:xfrm>
                </p:grpSpPr>
                <p:sp>
                  <p:nvSpPr>
                    <p:cNvPr id="165101" name="Arc 23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02" name="Arc 23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03" name="Line 23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5104" name="Group 240"/>
                  <p:cNvGrpSpPr>
                    <a:grpSpLocks/>
                  </p:cNvGrpSpPr>
                  <p:nvPr/>
                </p:nvGrpSpPr>
                <p:grpSpPr bwMode="auto">
                  <a:xfrm flipH="1">
                    <a:off x="8574" y="1970"/>
                    <a:ext cx="116" cy="121"/>
                    <a:chOff x="7589" y="1881"/>
                    <a:chExt cx="116" cy="121"/>
                  </a:xfrm>
                </p:grpSpPr>
                <p:sp>
                  <p:nvSpPr>
                    <p:cNvPr id="165105" name="Arc 24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06" name="Arc 24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07" name="Line 24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65108" name="Line 244"/>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09" name="Line 245"/>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10" name="Line 246"/>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11" name="Line 247"/>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5112" name="Rectangle 248"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5113" name="Rectangle 249"/>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14" name="Line 250"/>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15" name="Line 251"/>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16" name="Line 252"/>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117" name="Group 253"/>
            <p:cNvGrpSpPr>
              <a:grpSpLocks/>
            </p:cNvGrpSpPr>
            <p:nvPr/>
          </p:nvGrpSpPr>
          <p:grpSpPr bwMode="auto">
            <a:xfrm>
              <a:off x="1716" y="722"/>
              <a:ext cx="32" cy="178"/>
              <a:chOff x="10619" y="13229"/>
              <a:chExt cx="80" cy="445"/>
            </a:xfrm>
          </p:grpSpPr>
          <p:sp>
            <p:nvSpPr>
              <p:cNvPr id="165118" name="Line 254"/>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19" name="Line 255"/>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20" name="Line 256"/>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5121" name="Group 257"/>
            <p:cNvGrpSpPr>
              <a:grpSpLocks/>
            </p:cNvGrpSpPr>
            <p:nvPr/>
          </p:nvGrpSpPr>
          <p:grpSpPr bwMode="auto">
            <a:xfrm>
              <a:off x="1339" y="892"/>
              <a:ext cx="218" cy="49"/>
              <a:chOff x="1133" y="1820"/>
              <a:chExt cx="218" cy="49"/>
            </a:xfrm>
          </p:grpSpPr>
          <p:grpSp>
            <p:nvGrpSpPr>
              <p:cNvPr id="165122" name="Group 258"/>
              <p:cNvGrpSpPr>
                <a:grpSpLocks/>
              </p:cNvGrpSpPr>
              <p:nvPr/>
            </p:nvGrpSpPr>
            <p:grpSpPr bwMode="auto">
              <a:xfrm>
                <a:off x="1166" y="1820"/>
                <a:ext cx="185" cy="49"/>
                <a:chOff x="2357" y="3199"/>
                <a:chExt cx="801" cy="215"/>
              </a:xfrm>
            </p:grpSpPr>
            <p:sp>
              <p:nvSpPr>
                <p:cNvPr id="165123" name="Arc 259"/>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24" name="Arc 260"/>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25" name="Rectangle 261"/>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5126" name="Oval 262"/>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27" name="Line 263"/>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5128" name="Group 264"/>
            <p:cNvGrpSpPr>
              <a:grpSpLocks/>
            </p:cNvGrpSpPr>
            <p:nvPr/>
          </p:nvGrpSpPr>
          <p:grpSpPr bwMode="auto">
            <a:xfrm>
              <a:off x="1388" y="687"/>
              <a:ext cx="218" cy="50"/>
              <a:chOff x="1099" y="1617"/>
              <a:chExt cx="218" cy="50"/>
            </a:xfrm>
          </p:grpSpPr>
          <p:sp>
            <p:nvSpPr>
              <p:cNvPr id="165129" name="Arc 265"/>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30" name="Line 266"/>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31" name="Oval 267"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32" name="Arc 268"/>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33" name="Rectangle 269"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65134" name="Rectangle 270"/>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35" name="Rectangle 271"/>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5136" name="Line 272"/>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137" name="Group 273"/>
            <p:cNvGrpSpPr>
              <a:grpSpLocks/>
            </p:cNvGrpSpPr>
            <p:nvPr/>
          </p:nvGrpSpPr>
          <p:grpSpPr bwMode="auto">
            <a:xfrm rot="664405">
              <a:off x="1224" y="574"/>
              <a:ext cx="255" cy="464"/>
              <a:chOff x="3963" y="542"/>
              <a:chExt cx="255" cy="464"/>
            </a:xfrm>
          </p:grpSpPr>
          <p:grpSp>
            <p:nvGrpSpPr>
              <p:cNvPr id="165138" name="Group 274"/>
              <p:cNvGrpSpPr>
                <a:grpSpLocks/>
              </p:cNvGrpSpPr>
              <p:nvPr/>
            </p:nvGrpSpPr>
            <p:grpSpPr bwMode="auto">
              <a:xfrm rot="-510155">
                <a:off x="3963" y="542"/>
                <a:ext cx="255" cy="464"/>
                <a:chOff x="3190" y="1766"/>
                <a:chExt cx="255" cy="464"/>
              </a:xfrm>
            </p:grpSpPr>
            <p:grpSp>
              <p:nvGrpSpPr>
                <p:cNvPr id="165139" name="Group 275"/>
                <p:cNvGrpSpPr>
                  <a:grpSpLocks/>
                </p:cNvGrpSpPr>
                <p:nvPr/>
              </p:nvGrpSpPr>
              <p:grpSpPr bwMode="auto">
                <a:xfrm>
                  <a:off x="3190" y="1834"/>
                  <a:ext cx="255" cy="317"/>
                  <a:chOff x="9447" y="13041"/>
                  <a:chExt cx="638" cy="792"/>
                </a:xfrm>
              </p:grpSpPr>
              <p:sp>
                <p:nvSpPr>
                  <p:cNvPr id="165140" name="AutoShape 276"/>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41" name="Line 277"/>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42" name="Line 278"/>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43" name="Line 279"/>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5144" name="Line 280"/>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45" name="Line 281"/>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146" name="Group 282"/>
                <p:cNvGrpSpPr>
                  <a:grpSpLocks/>
                </p:cNvGrpSpPr>
                <p:nvPr/>
              </p:nvGrpSpPr>
              <p:grpSpPr bwMode="auto">
                <a:xfrm>
                  <a:off x="3265" y="2138"/>
                  <a:ext cx="17" cy="92"/>
                  <a:chOff x="9636" y="13799"/>
                  <a:chExt cx="42" cy="231"/>
                </a:xfrm>
              </p:grpSpPr>
              <p:sp>
                <p:nvSpPr>
                  <p:cNvPr id="165147" name="Rectangle 283"/>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48" name="Line 284"/>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5149" name="Rectangle 285"/>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50" name="Line 286"/>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5151" name="Group 287"/>
              <p:cNvGrpSpPr>
                <a:grpSpLocks/>
              </p:cNvGrpSpPr>
              <p:nvPr/>
            </p:nvGrpSpPr>
            <p:grpSpPr bwMode="auto">
              <a:xfrm rot="-607974">
                <a:off x="4078" y="818"/>
                <a:ext cx="73" cy="112"/>
                <a:chOff x="1112" y="1780"/>
                <a:chExt cx="73" cy="112"/>
              </a:xfrm>
            </p:grpSpPr>
            <p:sp>
              <p:nvSpPr>
                <p:cNvPr id="165152" name="Line 288"/>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153" name="Group 289"/>
                <p:cNvGrpSpPr>
                  <a:grpSpLocks/>
                </p:cNvGrpSpPr>
                <p:nvPr/>
              </p:nvGrpSpPr>
              <p:grpSpPr bwMode="auto">
                <a:xfrm rot="1486509" flipV="1">
                  <a:off x="1112" y="1868"/>
                  <a:ext cx="30" cy="24"/>
                  <a:chOff x="2354" y="2127"/>
                  <a:chExt cx="130" cy="105"/>
                </a:xfrm>
              </p:grpSpPr>
              <p:sp>
                <p:nvSpPr>
                  <p:cNvPr id="165154" name="Line 29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55" name="Line 29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56" name="Line 29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57" name="Line 29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58" name="Line 29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5159" name="Group 295"/>
                <p:cNvGrpSpPr>
                  <a:grpSpLocks/>
                </p:cNvGrpSpPr>
                <p:nvPr/>
              </p:nvGrpSpPr>
              <p:grpSpPr bwMode="auto">
                <a:xfrm>
                  <a:off x="1129" y="1789"/>
                  <a:ext cx="30" cy="24"/>
                  <a:chOff x="2354" y="2127"/>
                  <a:chExt cx="130" cy="105"/>
                </a:xfrm>
              </p:grpSpPr>
              <p:sp>
                <p:nvSpPr>
                  <p:cNvPr id="165160" name="Line 29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61" name="Line 29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62" name="Line 29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63" name="Line 29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64" name="Line 30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5165" name="Group 301"/>
                <p:cNvGrpSpPr>
                  <a:grpSpLocks/>
                </p:cNvGrpSpPr>
                <p:nvPr/>
              </p:nvGrpSpPr>
              <p:grpSpPr bwMode="auto">
                <a:xfrm>
                  <a:off x="1158" y="1792"/>
                  <a:ext cx="22" cy="15"/>
                  <a:chOff x="1363" y="3384"/>
                  <a:chExt cx="95" cy="62"/>
                </a:xfrm>
              </p:grpSpPr>
              <p:sp>
                <p:nvSpPr>
                  <p:cNvPr id="165166" name="Line 302"/>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67" name="Arc 303"/>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5168" name="Line 304"/>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69" name="Rectangle 305"/>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170" name="Group 306"/>
                <p:cNvGrpSpPr>
                  <a:grpSpLocks/>
                </p:cNvGrpSpPr>
                <p:nvPr/>
              </p:nvGrpSpPr>
              <p:grpSpPr bwMode="auto">
                <a:xfrm>
                  <a:off x="1117" y="1810"/>
                  <a:ext cx="53" cy="62"/>
                  <a:chOff x="2144" y="3155"/>
                  <a:chExt cx="231" cy="271"/>
                </a:xfrm>
              </p:grpSpPr>
              <p:sp>
                <p:nvSpPr>
                  <p:cNvPr id="165171" name="Line 307"/>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72" name="Line 308"/>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73" name="Line 309"/>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74" name="Line 310"/>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75" name="Line 311"/>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76" name="Line 312"/>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77" name="Line 313"/>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78" name="Arc 314"/>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79" name="Arc 315"/>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5180" name="Line 316"/>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81" name="Line 317"/>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82" name="Line 318"/>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83" name="Line 319"/>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84" name="Line 320"/>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85" name="Line 321"/>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86" name="Line 322"/>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87" name="Line 323"/>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88" name="Line 324"/>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5189" name="Group 325"/>
              <p:cNvGrpSpPr>
                <a:grpSpLocks/>
              </p:cNvGrpSpPr>
              <p:nvPr/>
            </p:nvGrpSpPr>
            <p:grpSpPr bwMode="auto">
              <a:xfrm rot="-490883">
                <a:off x="4081" y="625"/>
                <a:ext cx="63" cy="119"/>
                <a:chOff x="1073" y="1585"/>
                <a:chExt cx="63" cy="119"/>
              </a:xfrm>
            </p:grpSpPr>
            <p:sp>
              <p:nvSpPr>
                <p:cNvPr id="165190" name="Line 326"/>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91" name="Line 327"/>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192" name="Group 328"/>
                <p:cNvGrpSpPr>
                  <a:grpSpLocks/>
                </p:cNvGrpSpPr>
                <p:nvPr/>
              </p:nvGrpSpPr>
              <p:grpSpPr bwMode="auto">
                <a:xfrm>
                  <a:off x="1107" y="1673"/>
                  <a:ext cx="24" cy="19"/>
                  <a:chOff x="1391" y="3202"/>
                  <a:chExt cx="105" cy="79"/>
                </a:xfrm>
              </p:grpSpPr>
              <p:sp>
                <p:nvSpPr>
                  <p:cNvPr id="165193" name="Line 329"/>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94" name="Arc 330"/>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5195" name="Line 331"/>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96" name="Line 332"/>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97" name="Line 333"/>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98" name="Line 334"/>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199" name="Line 335"/>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00" name="Line 336"/>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01" name="Line 337"/>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02" name="Line 338"/>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03" name="Line 339"/>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04" name="Line 340"/>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205" name="Group 341"/>
                <p:cNvGrpSpPr>
                  <a:grpSpLocks/>
                </p:cNvGrpSpPr>
                <p:nvPr/>
              </p:nvGrpSpPr>
              <p:grpSpPr bwMode="auto">
                <a:xfrm>
                  <a:off x="1083" y="1606"/>
                  <a:ext cx="53" cy="62"/>
                  <a:chOff x="1083" y="1606"/>
                  <a:chExt cx="53" cy="62"/>
                </a:xfrm>
              </p:grpSpPr>
              <p:sp>
                <p:nvSpPr>
                  <p:cNvPr id="165206" name="Line 342"/>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07" name="Line 343"/>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08" name="Line 344"/>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09" name="Line 345"/>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10" name="Line 346"/>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11" name="Line 347"/>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12" name="Line 348"/>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13" name="Arc 349"/>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14" name="Arc 350"/>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5215" name="Group 351"/>
                <p:cNvGrpSpPr>
                  <a:grpSpLocks/>
                </p:cNvGrpSpPr>
                <p:nvPr/>
              </p:nvGrpSpPr>
              <p:grpSpPr bwMode="auto">
                <a:xfrm>
                  <a:off x="1095" y="1585"/>
                  <a:ext cx="30" cy="24"/>
                  <a:chOff x="2354" y="2127"/>
                  <a:chExt cx="130" cy="105"/>
                </a:xfrm>
              </p:grpSpPr>
              <p:sp>
                <p:nvSpPr>
                  <p:cNvPr id="165216" name="Line 35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17" name="Line 35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18" name="Line 35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19" name="Line 35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20" name="Line 35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5221" name="Rectangle 357"/>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222" name="Group 358"/>
                <p:cNvGrpSpPr>
                  <a:grpSpLocks/>
                </p:cNvGrpSpPr>
                <p:nvPr/>
              </p:nvGrpSpPr>
              <p:grpSpPr bwMode="auto">
                <a:xfrm rot="1486509" flipV="1">
                  <a:off x="1077" y="1664"/>
                  <a:ext cx="30" cy="24"/>
                  <a:chOff x="2354" y="2127"/>
                  <a:chExt cx="130" cy="105"/>
                </a:xfrm>
              </p:grpSpPr>
              <p:sp>
                <p:nvSpPr>
                  <p:cNvPr id="165223" name="Line 35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24" name="Line 36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25" name="Line 36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26" name="Line 36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27" name="Line 36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65228" name="Group 364"/>
            <p:cNvGrpSpPr>
              <a:grpSpLocks/>
            </p:cNvGrpSpPr>
            <p:nvPr/>
          </p:nvGrpSpPr>
          <p:grpSpPr bwMode="auto">
            <a:xfrm>
              <a:off x="1284" y="1001"/>
              <a:ext cx="193" cy="58"/>
              <a:chOff x="1666" y="2138"/>
              <a:chExt cx="161" cy="58"/>
            </a:xfrm>
          </p:grpSpPr>
          <p:sp>
            <p:nvSpPr>
              <p:cNvPr id="165229" name="Line 365"/>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30" name="Oval 366"/>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231" name="Group 367"/>
              <p:cNvGrpSpPr>
                <a:grpSpLocks/>
              </p:cNvGrpSpPr>
              <p:nvPr/>
            </p:nvGrpSpPr>
            <p:grpSpPr bwMode="auto">
              <a:xfrm rot="16200000" flipV="1">
                <a:off x="1750" y="2107"/>
                <a:ext cx="45" cy="109"/>
                <a:chOff x="1269" y="1167"/>
                <a:chExt cx="195" cy="455"/>
              </a:xfrm>
            </p:grpSpPr>
            <p:sp>
              <p:nvSpPr>
                <p:cNvPr id="165232" name="Oval 368"/>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33" name="Oval 369"/>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34" name="Oval 370"/>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35" name="Oval 371"/>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36" name="Oval 372"/>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37" name="Oval 373"/>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38" name="Oval 374"/>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39" name="Oval 375"/>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40" name="Oval 376"/>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41" name="Oval 377"/>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42" name="Line 378"/>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43" name="Line 379"/>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44" name="Line 380"/>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45" name="Line 381"/>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46" name="Line 382"/>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47" name="Line 383"/>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48" name="Line 384"/>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49" name="Line 385"/>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50" name="Line 386"/>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51" name="Line 387"/>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252" name="Group 388"/>
                <p:cNvGrpSpPr>
                  <a:grpSpLocks/>
                </p:cNvGrpSpPr>
                <p:nvPr/>
              </p:nvGrpSpPr>
              <p:grpSpPr bwMode="auto">
                <a:xfrm>
                  <a:off x="1269" y="1576"/>
                  <a:ext cx="174" cy="46"/>
                  <a:chOff x="1269" y="1576"/>
                  <a:chExt cx="174" cy="46"/>
                </a:xfrm>
              </p:grpSpPr>
              <p:sp>
                <p:nvSpPr>
                  <p:cNvPr id="165253" name="Oval 38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54" name="Line 39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5255" name="Group 391"/>
                <p:cNvGrpSpPr>
                  <a:grpSpLocks/>
                </p:cNvGrpSpPr>
                <p:nvPr/>
              </p:nvGrpSpPr>
              <p:grpSpPr bwMode="auto">
                <a:xfrm rot="-10800000">
                  <a:off x="1290" y="1169"/>
                  <a:ext cx="174" cy="46"/>
                  <a:chOff x="1269" y="1576"/>
                  <a:chExt cx="174" cy="46"/>
                </a:xfrm>
              </p:grpSpPr>
              <p:sp>
                <p:nvSpPr>
                  <p:cNvPr id="165256" name="Oval 39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57" name="Line 39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65258" name="Rectangle 394"/>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59" name="Rectangle 395"/>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65260" name="Line 396"/>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261" name="Text Box 397"/>
          <p:cNvSpPr txBox="1">
            <a:spLocks noChangeArrowheads="1"/>
          </p:cNvSpPr>
          <p:nvPr/>
        </p:nvSpPr>
        <p:spPr bwMode="auto">
          <a:xfrm>
            <a:off x="5791200" y="4584700"/>
            <a:ext cx="3276600"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At work contact no more flow is needed so pressure starts to climb due to flow resistance. </a:t>
            </a:r>
          </a:p>
        </p:txBody>
      </p:sp>
      <p:sp>
        <p:nvSpPr>
          <p:cNvPr id="165263" name="Line 399"/>
          <p:cNvSpPr>
            <a:spLocks noChangeShapeType="1"/>
          </p:cNvSpPr>
          <p:nvPr/>
        </p:nvSpPr>
        <p:spPr bwMode="auto">
          <a:xfrm rot="5400000">
            <a:off x="3587750" y="3349625"/>
            <a:ext cx="0" cy="9334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5265" name="Line 401"/>
          <p:cNvSpPr>
            <a:spLocks noChangeShapeType="1"/>
          </p:cNvSpPr>
          <p:nvPr/>
        </p:nvSpPr>
        <p:spPr bwMode="auto">
          <a:xfrm flipH="1">
            <a:off x="2589213" y="3816350"/>
            <a:ext cx="219075" cy="31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66" name="Rectangle 402"/>
          <p:cNvSpPr>
            <a:spLocks noChangeArrowheads="1"/>
          </p:cNvSpPr>
          <p:nvPr/>
        </p:nvSpPr>
        <p:spPr bwMode="auto">
          <a:xfrm flipH="1">
            <a:off x="2808288" y="3698875"/>
            <a:ext cx="312737" cy="27622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67" name="Line 403"/>
          <p:cNvSpPr>
            <a:spLocks noChangeShapeType="1"/>
          </p:cNvSpPr>
          <p:nvPr/>
        </p:nvSpPr>
        <p:spPr bwMode="auto">
          <a:xfrm flipH="1">
            <a:off x="2806700" y="3897313"/>
            <a:ext cx="312738" cy="1587"/>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68" name="Line 404"/>
          <p:cNvSpPr>
            <a:spLocks noChangeShapeType="1"/>
          </p:cNvSpPr>
          <p:nvPr/>
        </p:nvSpPr>
        <p:spPr bwMode="auto">
          <a:xfrm flipH="1" flipV="1">
            <a:off x="2878138" y="3643313"/>
            <a:ext cx="157162" cy="55562"/>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69" name="Line 405"/>
          <p:cNvSpPr>
            <a:spLocks noChangeShapeType="1"/>
          </p:cNvSpPr>
          <p:nvPr/>
        </p:nvSpPr>
        <p:spPr bwMode="auto">
          <a:xfrm flipV="1">
            <a:off x="2878138" y="3587750"/>
            <a:ext cx="157162" cy="55563"/>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70" name="Line 406"/>
          <p:cNvSpPr>
            <a:spLocks noChangeShapeType="1"/>
          </p:cNvSpPr>
          <p:nvPr/>
        </p:nvSpPr>
        <p:spPr bwMode="auto">
          <a:xfrm flipH="1" flipV="1">
            <a:off x="2878138" y="3533775"/>
            <a:ext cx="157162" cy="53975"/>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71" name="Line 407"/>
          <p:cNvSpPr>
            <a:spLocks noChangeShapeType="1"/>
          </p:cNvSpPr>
          <p:nvPr/>
        </p:nvSpPr>
        <p:spPr bwMode="auto">
          <a:xfrm flipV="1">
            <a:off x="2878138" y="3478213"/>
            <a:ext cx="157162" cy="55562"/>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72" name="Line 408"/>
          <p:cNvSpPr>
            <a:spLocks noChangeShapeType="1"/>
          </p:cNvSpPr>
          <p:nvPr/>
        </p:nvSpPr>
        <p:spPr bwMode="auto">
          <a:xfrm flipH="1" flipV="1">
            <a:off x="2878138" y="3422650"/>
            <a:ext cx="157162" cy="55563"/>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73" name="Line 409"/>
          <p:cNvSpPr>
            <a:spLocks noChangeShapeType="1"/>
          </p:cNvSpPr>
          <p:nvPr/>
        </p:nvSpPr>
        <p:spPr bwMode="auto">
          <a:xfrm flipH="1" flipV="1">
            <a:off x="2754313" y="3533775"/>
            <a:ext cx="366712" cy="53975"/>
          </a:xfrm>
          <a:prstGeom prst="line">
            <a:avLst/>
          </a:prstGeom>
          <a:noFill/>
          <a:ln w="1587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74" name="Oval 410"/>
          <p:cNvSpPr>
            <a:spLocks noChangeArrowheads="1"/>
          </p:cNvSpPr>
          <p:nvPr/>
        </p:nvSpPr>
        <p:spPr bwMode="auto">
          <a:xfrm flipH="1">
            <a:off x="3197225" y="3787775"/>
            <a:ext cx="44450" cy="5080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275" name="Group 411"/>
          <p:cNvGrpSpPr>
            <a:grpSpLocks/>
          </p:cNvGrpSpPr>
          <p:nvPr/>
        </p:nvGrpSpPr>
        <p:grpSpPr bwMode="auto">
          <a:xfrm flipH="1">
            <a:off x="2962275" y="3838575"/>
            <a:ext cx="261938" cy="180975"/>
            <a:chOff x="510" y="2304"/>
            <a:chExt cx="410" cy="284"/>
          </a:xfrm>
        </p:grpSpPr>
        <p:sp>
          <p:nvSpPr>
            <p:cNvPr id="165276" name="Line 412"/>
            <p:cNvSpPr>
              <a:spLocks noChangeShapeType="1"/>
            </p:cNvSpPr>
            <p:nvPr/>
          </p:nvSpPr>
          <p:spPr bwMode="auto">
            <a:xfrm flipV="1">
              <a:off x="520" y="2304"/>
              <a:ext cx="1" cy="283"/>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77" name="Line 413"/>
            <p:cNvSpPr>
              <a:spLocks noChangeShapeType="1"/>
            </p:cNvSpPr>
            <p:nvPr/>
          </p:nvSpPr>
          <p:spPr bwMode="auto">
            <a:xfrm flipV="1">
              <a:off x="918" y="2509"/>
              <a:ext cx="2" cy="79"/>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78" name="Line 414"/>
            <p:cNvSpPr>
              <a:spLocks noChangeShapeType="1"/>
            </p:cNvSpPr>
            <p:nvPr/>
          </p:nvSpPr>
          <p:spPr bwMode="auto">
            <a:xfrm flipH="1">
              <a:off x="510" y="2587"/>
              <a:ext cx="410" cy="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5279" name="Line 415"/>
          <p:cNvSpPr>
            <a:spLocks noChangeShapeType="1"/>
          </p:cNvSpPr>
          <p:nvPr/>
        </p:nvSpPr>
        <p:spPr bwMode="auto">
          <a:xfrm>
            <a:off x="2598738" y="3816350"/>
            <a:ext cx="0" cy="4000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5280" name="AutoShape 416"/>
          <p:cNvSpPr>
            <a:spLocks/>
          </p:cNvSpPr>
          <p:nvPr/>
        </p:nvSpPr>
        <p:spPr bwMode="auto">
          <a:xfrm rot="-5400000">
            <a:off x="2556669" y="407749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281" name="Rectangle 417"/>
          <p:cNvSpPr>
            <a:spLocks noChangeArrowheads="1"/>
          </p:cNvSpPr>
          <p:nvPr/>
        </p:nvSpPr>
        <p:spPr bwMode="auto">
          <a:xfrm>
            <a:off x="2119313" y="3140075"/>
            <a:ext cx="11223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3,150 PSI    </a:t>
            </a:r>
            <a:endParaRPr lang="en-US" b="0"/>
          </a:p>
        </p:txBody>
      </p:sp>
      <p:sp>
        <p:nvSpPr>
          <p:cNvPr id="165282" name="Rectangle 418"/>
          <p:cNvSpPr>
            <a:spLocks noChangeArrowheads="1"/>
          </p:cNvSpPr>
          <p:nvPr/>
        </p:nvSpPr>
        <p:spPr bwMode="auto">
          <a:xfrm>
            <a:off x="1492250" y="1584325"/>
            <a:ext cx="1666875"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A Direct Acting Relief Valve works best in this situation due to faster response    </a:t>
            </a:r>
            <a:endParaRPr lang="en-US" b="0"/>
          </a:p>
        </p:txBody>
      </p:sp>
      <p:grpSp>
        <p:nvGrpSpPr>
          <p:cNvPr id="165283" name="Group 419"/>
          <p:cNvGrpSpPr>
            <a:grpSpLocks/>
          </p:cNvGrpSpPr>
          <p:nvPr/>
        </p:nvGrpSpPr>
        <p:grpSpPr bwMode="auto">
          <a:xfrm>
            <a:off x="3670300" y="4419600"/>
            <a:ext cx="1187450" cy="917575"/>
            <a:chOff x="2652" y="2784"/>
            <a:chExt cx="748" cy="578"/>
          </a:xfrm>
        </p:grpSpPr>
        <p:sp>
          <p:nvSpPr>
            <p:cNvPr id="165284" name="Line 420"/>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85" name="Line 421"/>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86" name="Line 422"/>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87" name="Line 423"/>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88" name="Line 424"/>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89" name="Line 425"/>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90" name="Line 426"/>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91" name="Line 427"/>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92" name="Arc 428"/>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93" name="Arc 429"/>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94" name="Oval 430"/>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95" name="Line 431"/>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96" name="Line 432"/>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97" name="Oval 433"/>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98" name="Line 434"/>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299" name="Line 435"/>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00" name="Line 436"/>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01" name="Line 437"/>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02" name="Line 438"/>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03" name="Line 439"/>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04" name="Line 440"/>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05" name="Line 441"/>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06" name="Line 442"/>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07" name="Line 443"/>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08" name="Oval 444"/>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09" name="Line 445"/>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10" name="Line 446"/>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11" name="Line 447"/>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12" name="Line 448"/>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13" name="Line 449"/>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14" name="Line 450"/>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15" name="Line 451"/>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16" name="Line 452"/>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17" name="Line 453"/>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18" name="Line 454"/>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19" name="Oval 455"/>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320" name="Line 456"/>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 name="Slide Number Placeholder 5"/>
          <p:cNvSpPr>
            <a:spLocks noGrp="1"/>
          </p:cNvSpPr>
          <p:nvPr>
            <p:ph type="sldNum" sz="quarter" idx="12"/>
          </p:nvPr>
        </p:nvSpPr>
        <p:spPr/>
        <p:txBody>
          <a:bodyPr/>
          <a:lstStyle/>
          <a:p>
            <a:fld id="{7CEF3734-D9F7-9B4F-A22F-97D3AE71FE39}" type="slidenum">
              <a:rPr lang="en-US"/>
              <a:pPr/>
              <a:t>117</a:t>
            </a:fld>
            <a:endParaRPr lang="en-US"/>
          </a:p>
        </p:txBody>
      </p:sp>
      <p:sp>
        <p:nvSpPr>
          <p:cNvPr id="165890"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65891"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 Relief Valve ) </a:t>
            </a:r>
          </a:p>
        </p:txBody>
      </p:sp>
      <p:sp>
        <p:nvSpPr>
          <p:cNvPr id="165892"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1,700 PSI </a:t>
            </a:r>
            <a:endParaRPr lang="en-US" b="0"/>
          </a:p>
        </p:txBody>
      </p:sp>
      <p:sp>
        <p:nvSpPr>
          <p:cNvPr id="165893"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5894"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895"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65896" name="AutoShape 8"/>
          <p:cNvSpPr>
            <a:spLocks noChangeArrowheads="1"/>
          </p:cNvSpPr>
          <p:nvPr/>
        </p:nvSpPr>
        <p:spPr bwMode="auto">
          <a:xfrm rot="14452590" flipV="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905"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5906" name="Group 18"/>
          <p:cNvGrpSpPr>
            <a:grpSpLocks/>
          </p:cNvGrpSpPr>
          <p:nvPr/>
        </p:nvGrpSpPr>
        <p:grpSpPr bwMode="auto">
          <a:xfrm>
            <a:off x="4010025" y="4187825"/>
            <a:ext cx="179388" cy="166688"/>
            <a:chOff x="3102" y="2638"/>
            <a:chExt cx="113" cy="105"/>
          </a:xfrm>
        </p:grpSpPr>
        <p:sp>
          <p:nvSpPr>
            <p:cNvPr id="165907"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908"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909"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910"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911"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5940"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941" name="Rectangle 53"/>
          <p:cNvSpPr>
            <a:spLocks noChangeArrowheads="1"/>
          </p:cNvSpPr>
          <p:nvPr/>
        </p:nvSpPr>
        <p:spPr bwMode="auto">
          <a:xfrm>
            <a:off x="5934075" y="1230313"/>
            <a:ext cx="400050"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5942" name="Group 54"/>
          <p:cNvGrpSpPr>
            <a:grpSpLocks/>
          </p:cNvGrpSpPr>
          <p:nvPr/>
        </p:nvGrpSpPr>
        <p:grpSpPr bwMode="auto">
          <a:xfrm>
            <a:off x="5808663" y="1246188"/>
            <a:ext cx="2268537" cy="739775"/>
            <a:chOff x="1776" y="634"/>
            <a:chExt cx="1824" cy="596"/>
          </a:xfrm>
        </p:grpSpPr>
        <p:sp>
          <p:nvSpPr>
            <p:cNvPr id="165943"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944"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65945"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46"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47"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948"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949"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50"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51"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5952" name="Group 64"/>
          <p:cNvGrpSpPr>
            <a:grpSpLocks/>
          </p:cNvGrpSpPr>
          <p:nvPr/>
        </p:nvGrpSpPr>
        <p:grpSpPr bwMode="auto">
          <a:xfrm flipV="1">
            <a:off x="4443413" y="3049588"/>
            <a:ext cx="87312" cy="87312"/>
            <a:chOff x="1449" y="2352"/>
            <a:chExt cx="77" cy="77"/>
          </a:xfrm>
        </p:grpSpPr>
        <p:sp>
          <p:nvSpPr>
            <p:cNvPr id="165953"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54"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5955" name="Group 67"/>
          <p:cNvGrpSpPr>
            <a:grpSpLocks/>
          </p:cNvGrpSpPr>
          <p:nvPr/>
        </p:nvGrpSpPr>
        <p:grpSpPr bwMode="auto">
          <a:xfrm>
            <a:off x="3778250" y="3027363"/>
            <a:ext cx="217488" cy="109537"/>
            <a:chOff x="864" y="2592"/>
            <a:chExt cx="192" cy="96"/>
          </a:xfrm>
        </p:grpSpPr>
        <p:sp>
          <p:nvSpPr>
            <p:cNvPr id="165956"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57"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58"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59"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5960" name="Group 72"/>
          <p:cNvGrpSpPr>
            <a:grpSpLocks/>
          </p:cNvGrpSpPr>
          <p:nvPr/>
        </p:nvGrpSpPr>
        <p:grpSpPr bwMode="auto">
          <a:xfrm>
            <a:off x="5141913" y="3027363"/>
            <a:ext cx="217487" cy="109537"/>
            <a:chOff x="864" y="2592"/>
            <a:chExt cx="192" cy="96"/>
          </a:xfrm>
        </p:grpSpPr>
        <p:sp>
          <p:nvSpPr>
            <p:cNvPr id="165961"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62"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63"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64"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5965"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5966"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5967"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65968"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5969"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5970"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5971"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5972" name="Group 84"/>
          <p:cNvGrpSpPr>
            <a:grpSpLocks/>
          </p:cNvGrpSpPr>
          <p:nvPr/>
        </p:nvGrpSpPr>
        <p:grpSpPr bwMode="auto">
          <a:xfrm>
            <a:off x="8077200" y="838200"/>
            <a:ext cx="228600" cy="1574800"/>
            <a:chOff x="5088" y="624"/>
            <a:chExt cx="144" cy="992"/>
          </a:xfrm>
        </p:grpSpPr>
        <p:sp>
          <p:nvSpPr>
            <p:cNvPr id="165973"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74"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75"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76"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77"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78"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79"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80"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5981"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65982"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5983"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5984"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5986"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5987"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988"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989"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40 GPM  </a:t>
            </a:r>
            <a:endParaRPr lang="en-US" b="0"/>
          </a:p>
        </p:txBody>
      </p:sp>
      <p:sp>
        <p:nvSpPr>
          <p:cNvPr id="165990"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991"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92"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93"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994"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95"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96"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65997" name="Text Box 109"/>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65998"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65999"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a:t>
            </a:r>
            <a:endParaRPr lang="en-US" b="0"/>
          </a:p>
        </p:txBody>
      </p:sp>
      <p:grpSp>
        <p:nvGrpSpPr>
          <p:cNvPr id="166000" name="Group 112"/>
          <p:cNvGrpSpPr>
            <a:grpSpLocks/>
          </p:cNvGrpSpPr>
          <p:nvPr/>
        </p:nvGrpSpPr>
        <p:grpSpPr bwMode="auto">
          <a:xfrm flipH="1">
            <a:off x="546100" y="3962400"/>
            <a:ext cx="1854200" cy="1600200"/>
            <a:chOff x="980" y="374"/>
            <a:chExt cx="864" cy="746"/>
          </a:xfrm>
        </p:grpSpPr>
        <p:sp>
          <p:nvSpPr>
            <p:cNvPr id="166001" name="AutoShape 113"/>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02" name="AutoShape 114"/>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03" name="Rectangle 115"/>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04" name="Line 116"/>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05" name="Line 117"/>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06" name="Rectangle 118"/>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07" name="Rectangle 119"/>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08" name="Rectangle 120"/>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09" name="Rectangle 121"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10" name="Rectangle 122"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11" name="Rectangle 123"/>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12" name="Rectangle 124"/>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13" name="Oval 125"/>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14" name="Oval 126"/>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15" name="Oval 127"/>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16" name="Oval 128"/>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17" name="Oval 129"/>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18" name="Oval 130"/>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19" name="Oval 131"/>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20" name="Oval 132"/>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21" name="Oval 133"/>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22" name="Oval 134"/>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23" name="Oval 135"/>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24" name="Oval 136"/>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25" name="Rectangle 137"/>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66026" name="Group 138"/>
            <p:cNvGrpSpPr>
              <a:grpSpLocks/>
            </p:cNvGrpSpPr>
            <p:nvPr/>
          </p:nvGrpSpPr>
          <p:grpSpPr bwMode="auto">
            <a:xfrm>
              <a:off x="1434" y="750"/>
              <a:ext cx="46" cy="50"/>
              <a:chOff x="2496" y="2583"/>
              <a:chExt cx="197" cy="215"/>
            </a:xfrm>
          </p:grpSpPr>
          <p:sp>
            <p:nvSpPr>
              <p:cNvPr id="166027"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28"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29"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6030" name="Rectangle 142"/>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31" name="Line 143"/>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32" name="Line 144"/>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33" name="Line 145"/>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34" name="Line 146"/>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35" name="Line 147"/>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36" name="Line 148"/>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37" name="Line 149"/>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38" name="Line 150"/>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39" name="Line 151"/>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40" name="Line 152"/>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41" name="Line 153"/>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42" name="Line 154"/>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43" name="Line 155"/>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44" name="Rectangle 156"/>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45" name="Rectangle 157"/>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46" name="Rectangle 158"/>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47" name="Rectangle 159"/>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48" name="Rectangle 160"/>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49" name="Line 161"/>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50" name="Rectangle 162"/>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51" name="Line 163"/>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52" name="Line 164"/>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53" name="Rectangle 165"/>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54" name="Arc 166"/>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55" name="Rectangle 167"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56" name="Rectangle 168"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57" name="Oval 169"/>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58" name="Oval 170"/>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59" name="AutoShape 171"/>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60" name="Line 172"/>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61" name="Line 173"/>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62" name="Line 174"/>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63" name="Rectangle 175"/>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64" name="Line 176"/>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65" name="Rectangle 177"/>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66" name="Rectangle 178"/>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67" name="Rectangle 179"/>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068" name="Group 180"/>
            <p:cNvGrpSpPr>
              <a:grpSpLocks/>
            </p:cNvGrpSpPr>
            <p:nvPr/>
          </p:nvGrpSpPr>
          <p:grpSpPr bwMode="auto">
            <a:xfrm>
              <a:off x="1395" y="590"/>
              <a:ext cx="257" cy="39"/>
              <a:chOff x="1754" y="1727"/>
              <a:chExt cx="257" cy="39"/>
            </a:xfrm>
          </p:grpSpPr>
          <p:sp>
            <p:nvSpPr>
              <p:cNvPr id="166069" name="Oval 181"/>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70" name="Rectangle 182"/>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6071" name="Rectangle 183"/>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72" name="Rectangle 184"/>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73" name="Rectangle 185"/>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074" name="Group 186"/>
            <p:cNvGrpSpPr>
              <a:grpSpLocks/>
            </p:cNvGrpSpPr>
            <p:nvPr/>
          </p:nvGrpSpPr>
          <p:grpSpPr bwMode="auto">
            <a:xfrm rot="-10800000">
              <a:off x="1784" y="520"/>
              <a:ext cx="18" cy="101"/>
              <a:chOff x="7775" y="3651"/>
              <a:chExt cx="120" cy="437"/>
            </a:xfrm>
          </p:grpSpPr>
          <p:sp>
            <p:nvSpPr>
              <p:cNvPr id="166075" name="Rectangle 187"/>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76" name="Rectangle 188"/>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77" name="Rectangle 189"/>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6078" name="Rectangle 190"/>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79" name="Rectangle 191"/>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80" name="Rectangle 192"/>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081" name="Group 193"/>
            <p:cNvGrpSpPr>
              <a:grpSpLocks/>
            </p:cNvGrpSpPr>
            <p:nvPr/>
          </p:nvGrpSpPr>
          <p:grpSpPr bwMode="auto">
            <a:xfrm flipH="1">
              <a:off x="1784" y="447"/>
              <a:ext cx="18" cy="74"/>
              <a:chOff x="0" y="2"/>
              <a:chExt cx="19998" cy="19998"/>
            </a:xfrm>
          </p:grpSpPr>
          <p:sp>
            <p:nvSpPr>
              <p:cNvPr id="166082" name="Oval 194"/>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83" name="Oval 195"/>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84" name="Oval 196"/>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85" name="Oval 197"/>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86" name="Oval 198"/>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87" name="Oval 199"/>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88" name="Oval 200"/>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89" name="Oval 201"/>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90" name="Oval 202"/>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91" name="Oval 203"/>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92" name="Line 204"/>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93" name="Line 205"/>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94" name="Line 206"/>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95" name="Line 207"/>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96" name="Line 208"/>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97" name="Line 209"/>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98" name="Line 210"/>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099" name="Line 211"/>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00" name="Line 212"/>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01" name="Line 213"/>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6102" name="Line 214"/>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03" name="Line 215"/>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04" name="Line 216"/>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05" name="Line 217"/>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06" name="Line 218"/>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107" name="Group 219"/>
            <p:cNvGrpSpPr>
              <a:grpSpLocks/>
            </p:cNvGrpSpPr>
            <p:nvPr/>
          </p:nvGrpSpPr>
          <p:grpSpPr bwMode="auto">
            <a:xfrm rot="-5400000">
              <a:off x="1755" y="383"/>
              <a:ext cx="74" cy="56"/>
              <a:chOff x="8464" y="4182"/>
              <a:chExt cx="319" cy="244"/>
            </a:xfrm>
          </p:grpSpPr>
          <p:grpSp>
            <p:nvGrpSpPr>
              <p:cNvPr id="166108" name="Group 220"/>
              <p:cNvGrpSpPr>
                <a:grpSpLocks/>
              </p:cNvGrpSpPr>
              <p:nvPr/>
            </p:nvGrpSpPr>
            <p:grpSpPr bwMode="auto">
              <a:xfrm rot="5400000">
                <a:off x="8549" y="4177"/>
                <a:ext cx="94" cy="263"/>
                <a:chOff x="7627" y="4681"/>
                <a:chExt cx="141" cy="610"/>
              </a:xfrm>
            </p:grpSpPr>
            <p:sp>
              <p:nvSpPr>
                <p:cNvPr id="166109" name="Rectangle 221"/>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10" name="Line 222"/>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11" name="Line 223"/>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12" name="Line 224"/>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13" name="Line 225"/>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14" name="Line 226"/>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15" name="Line 227"/>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16" name="Line 228"/>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17" name="Line 229"/>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18" name="Line 230"/>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19" name="Line 231"/>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20" name="Line 232"/>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21" name="Line 233"/>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6122" name="Group 234"/>
              <p:cNvGrpSpPr>
                <a:grpSpLocks/>
              </p:cNvGrpSpPr>
              <p:nvPr/>
            </p:nvGrpSpPr>
            <p:grpSpPr bwMode="auto">
              <a:xfrm>
                <a:off x="8592" y="4214"/>
                <a:ext cx="67" cy="194"/>
                <a:chOff x="8592" y="4214"/>
                <a:chExt cx="67" cy="194"/>
              </a:xfrm>
            </p:grpSpPr>
            <p:grpSp>
              <p:nvGrpSpPr>
                <p:cNvPr id="166123" name="Group 235"/>
                <p:cNvGrpSpPr>
                  <a:grpSpLocks/>
                </p:cNvGrpSpPr>
                <p:nvPr/>
              </p:nvGrpSpPr>
              <p:grpSpPr bwMode="auto">
                <a:xfrm rot="5400000">
                  <a:off x="8536" y="4285"/>
                  <a:ext cx="192" cy="54"/>
                  <a:chOff x="8318" y="1970"/>
                  <a:chExt cx="372" cy="122"/>
                </a:xfrm>
              </p:grpSpPr>
              <p:grpSp>
                <p:nvGrpSpPr>
                  <p:cNvPr id="166124" name="Group 236"/>
                  <p:cNvGrpSpPr>
                    <a:grpSpLocks/>
                  </p:cNvGrpSpPr>
                  <p:nvPr/>
                </p:nvGrpSpPr>
                <p:grpSpPr bwMode="auto">
                  <a:xfrm>
                    <a:off x="8318" y="1971"/>
                    <a:ext cx="116" cy="121"/>
                    <a:chOff x="7589" y="1881"/>
                    <a:chExt cx="116" cy="121"/>
                  </a:xfrm>
                </p:grpSpPr>
                <p:sp>
                  <p:nvSpPr>
                    <p:cNvPr id="166125" name="Arc 23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26" name="Arc 23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27" name="Line 23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6128" name="Group 240"/>
                  <p:cNvGrpSpPr>
                    <a:grpSpLocks/>
                  </p:cNvGrpSpPr>
                  <p:nvPr/>
                </p:nvGrpSpPr>
                <p:grpSpPr bwMode="auto">
                  <a:xfrm flipH="1">
                    <a:off x="8574" y="1970"/>
                    <a:ext cx="116" cy="121"/>
                    <a:chOff x="7589" y="1881"/>
                    <a:chExt cx="116" cy="121"/>
                  </a:xfrm>
                </p:grpSpPr>
                <p:sp>
                  <p:nvSpPr>
                    <p:cNvPr id="166129" name="Arc 24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30" name="Arc 24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31" name="Line 24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66132" name="Line 244"/>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33" name="Line 245"/>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34" name="Line 246"/>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35" name="Line 247"/>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6136" name="Rectangle 248"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6137" name="Rectangle 249"/>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38" name="Line 250"/>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39" name="Line 251"/>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40" name="Line 252"/>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141" name="Group 253"/>
            <p:cNvGrpSpPr>
              <a:grpSpLocks/>
            </p:cNvGrpSpPr>
            <p:nvPr/>
          </p:nvGrpSpPr>
          <p:grpSpPr bwMode="auto">
            <a:xfrm>
              <a:off x="1716" y="722"/>
              <a:ext cx="32" cy="178"/>
              <a:chOff x="10619" y="13229"/>
              <a:chExt cx="80" cy="445"/>
            </a:xfrm>
          </p:grpSpPr>
          <p:sp>
            <p:nvSpPr>
              <p:cNvPr id="166142" name="Line 254"/>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43" name="Line 255"/>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44" name="Line 256"/>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6145" name="Group 257"/>
            <p:cNvGrpSpPr>
              <a:grpSpLocks/>
            </p:cNvGrpSpPr>
            <p:nvPr/>
          </p:nvGrpSpPr>
          <p:grpSpPr bwMode="auto">
            <a:xfrm>
              <a:off x="1339" y="892"/>
              <a:ext cx="218" cy="49"/>
              <a:chOff x="1133" y="1820"/>
              <a:chExt cx="218" cy="49"/>
            </a:xfrm>
          </p:grpSpPr>
          <p:grpSp>
            <p:nvGrpSpPr>
              <p:cNvPr id="166146" name="Group 258"/>
              <p:cNvGrpSpPr>
                <a:grpSpLocks/>
              </p:cNvGrpSpPr>
              <p:nvPr/>
            </p:nvGrpSpPr>
            <p:grpSpPr bwMode="auto">
              <a:xfrm>
                <a:off x="1166" y="1820"/>
                <a:ext cx="185" cy="49"/>
                <a:chOff x="2357" y="3199"/>
                <a:chExt cx="801" cy="215"/>
              </a:xfrm>
            </p:grpSpPr>
            <p:sp>
              <p:nvSpPr>
                <p:cNvPr id="166147" name="Arc 259"/>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48" name="Arc 260"/>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49" name="Rectangle 261"/>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6150" name="Oval 262"/>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51" name="Line 263"/>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6152" name="Group 264"/>
            <p:cNvGrpSpPr>
              <a:grpSpLocks/>
            </p:cNvGrpSpPr>
            <p:nvPr/>
          </p:nvGrpSpPr>
          <p:grpSpPr bwMode="auto">
            <a:xfrm>
              <a:off x="1388" y="687"/>
              <a:ext cx="218" cy="50"/>
              <a:chOff x="1099" y="1617"/>
              <a:chExt cx="218" cy="50"/>
            </a:xfrm>
          </p:grpSpPr>
          <p:sp>
            <p:nvSpPr>
              <p:cNvPr id="166153" name="Arc 265"/>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54" name="Line 266"/>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55" name="Oval 267"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56" name="Arc 268"/>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57" name="Rectangle 269"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66158" name="Rectangle 270"/>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59" name="Rectangle 271"/>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6160" name="Line 272"/>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161" name="Group 273"/>
            <p:cNvGrpSpPr>
              <a:grpSpLocks/>
            </p:cNvGrpSpPr>
            <p:nvPr/>
          </p:nvGrpSpPr>
          <p:grpSpPr bwMode="auto">
            <a:xfrm rot="664405">
              <a:off x="1224" y="574"/>
              <a:ext cx="255" cy="464"/>
              <a:chOff x="3963" y="542"/>
              <a:chExt cx="255" cy="464"/>
            </a:xfrm>
          </p:grpSpPr>
          <p:grpSp>
            <p:nvGrpSpPr>
              <p:cNvPr id="166162" name="Group 274"/>
              <p:cNvGrpSpPr>
                <a:grpSpLocks/>
              </p:cNvGrpSpPr>
              <p:nvPr/>
            </p:nvGrpSpPr>
            <p:grpSpPr bwMode="auto">
              <a:xfrm rot="-510155">
                <a:off x="3963" y="542"/>
                <a:ext cx="255" cy="464"/>
                <a:chOff x="3190" y="1766"/>
                <a:chExt cx="255" cy="464"/>
              </a:xfrm>
            </p:grpSpPr>
            <p:grpSp>
              <p:nvGrpSpPr>
                <p:cNvPr id="166163" name="Group 275"/>
                <p:cNvGrpSpPr>
                  <a:grpSpLocks/>
                </p:cNvGrpSpPr>
                <p:nvPr/>
              </p:nvGrpSpPr>
              <p:grpSpPr bwMode="auto">
                <a:xfrm>
                  <a:off x="3190" y="1834"/>
                  <a:ext cx="255" cy="317"/>
                  <a:chOff x="9447" y="13041"/>
                  <a:chExt cx="638" cy="792"/>
                </a:xfrm>
              </p:grpSpPr>
              <p:sp>
                <p:nvSpPr>
                  <p:cNvPr id="166164" name="AutoShape 276"/>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65" name="Line 277"/>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66" name="Line 278"/>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67" name="Line 279"/>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6168" name="Line 280"/>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69" name="Line 281"/>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170" name="Group 282"/>
                <p:cNvGrpSpPr>
                  <a:grpSpLocks/>
                </p:cNvGrpSpPr>
                <p:nvPr/>
              </p:nvGrpSpPr>
              <p:grpSpPr bwMode="auto">
                <a:xfrm>
                  <a:off x="3265" y="2138"/>
                  <a:ext cx="17" cy="92"/>
                  <a:chOff x="9636" y="13799"/>
                  <a:chExt cx="42" cy="231"/>
                </a:xfrm>
              </p:grpSpPr>
              <p:sp>
                <p:nvSpPr>
                  <p:cNvPr id="166171" name="Rectangle 283"/>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72" name="Line 284"/>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6173" name="Rectangle 285"/>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74" name="Line 286"/>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6175" name="Group 287"/>
              <p:cNvGrpSpPr>
                <a:grpSpLocks/>
              </p:cNvGrpSpPr>
              <p:nvPr/>
            </p:nvGrpSpPr>
            <p:grpSpPr bwMode="auto">
              <a:xfrm rot="-607974">
                <a:off x="4078" y="818"/>
                <a:ext cx="73" cy="112"/>
                <a:chOff x="1112" y="1780"/>
                <a:chExt cx="73" cy="112"/>
              </a:xfrm>
            </p:grpSpPr>
            <p:sp>
              <p:nvSpPr>
                <p:cNvPr id="166176" name="Line 288"/>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177" name="Group 289"/>
                <p:cNvGrpSpPr>
                  <a:grpSpLocks/>
                </p:cNvGrpSpPr>
                <p:nvPr/>
              </p:nvGrpSpPr>
              <p:grpSpPr bwMode="auto">
                <a:xfrm rot="1486509" flipV="1">
                  <a:off x="1112" y="1868"/>
                  <a:ext cx="30" cy="24"/>
                  <a:chOff x="2354" y="2127"/>
                  <a:chExt cx="130" cy="105"/>
                </a:xfrm>
              </p:grpSpPr>
              <p:sp>
                <p:nvSpPr>
                  <p:cNvPr id="166178" name="Line 29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79" name="Line 29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80" name="Line 29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81" name="Line 29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82" name="Line 29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6183" name="Group 295"/>
                <p:cNvGrpSpPr>
                  <a:grpSpLocks/>
                </p:cNvGrpSpPr>
                <p:nvPr/>
              </p:nvGrpSpPr>
              <p:grpSpPr bwMode="auto">
                <a:xfrm>
                  <a:off x="1129" y="1789"/>
                  <a:ext cx="30" cy="24"/>
                  <a:chOff x="2354" y="2127"/>
                  <a:chExt cx="130" cy="105"/>
                </a:xfrm>
              </p:grpSpPr>
              <p:sp>
                <p:nvSpPr>
                  <p:cNvPr id="166184" name="Line 29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85" name="Line 29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86" name="Line 29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87" name="Line 29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88" name="Line 30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6189" name="Group 301"/>
                <p:cNvGrpSpPr>
                  <a:grpSpLocks/>
                </p:cNvGrpSpPr>
                <p:nvPr/>
              </p:nvGrpSpPr>
              <p:grpSpPr bwMode="auto">
                <a:xfrm>
                  <a:off x="1158" y="1792"/>
                  <a:ext cx="22" cy="15"/>
                  <a:chOff x="1363" y="3384"/>
                  <a:chExt cx="95" cy="62"/>
                </a:xfrm>
              </p:grpSpPr>
              <p:sp>
                <p:nvSpPr>
                  <p:cNvPr id="166190" name="Line 302"/>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91" name="Arc 303"/>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6192" name="Line 304"/>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93" name="Rectangle 305"/>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194" name="Group 306"/>
                <p:cNvGrpSpPr>
                  <a:grpSpLocks/>
                </p:cNvGrpSpPr>
                <p:nvPr/>
              </p:nvGrpSpPr>
              <p:grpSpPr bwMode="auto">
                <a:xfrm>
                  <a:off x="1117" y="1810"/>
                  <a:ext cx="53" cy="62"/>
                  <a:chOff x="2144" y="3155"/>
                  <a:chExt cx="231" cy="271"/>
                </a:xfrm>
              </p:grpSpPr>
              <p:sp>
                <p:nvSpPr>
                  <p:cNvPr id="166195" name="Line 307"/>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96" name="Line 308"/>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97" name="Line 309"/>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98" name="Line 310"/>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199" name="Line 311"/>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00" name="Line 312"/>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01" name="Line 313"/>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02" name="Arc 314"/>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03" name="Arc 315"/>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6204" name="Line 316"/>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05" name="Line 317"/>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06" name="Line 318"/>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07" name="Line 319"/>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08" name="Line 320"/>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09" name="Line 321"/>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10" name="Line 322"/>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11" name="Line 323"/>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12" name="Line 324"/>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6213" name="Group 325"/>
              <p:cNvGrpSpPr>
                <a:grpSpLocks/>
              </p:cNvGrpSpPr>
              <p:nvPr/>
            </p:nvGrpSpPr>
            <p:grpSpPr bwMode="auto">
              <a:xfrm rot="-490883">
                <a:off x="4081" y="625"/>
                <a:ext cx="63" cy="119"/>
                <a:chOff x="1073" y="1585"/>
                <a:chExt cx="63" cy="119"/>
              </a:xfrm>
            </p:grpSpPr>
            <p:sp>
              <p:nvSpPr>
                <p:cNvPr id="166214" name="Line 326"/>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15" name="Line 327"/>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216" name="Group 328"/>
                <p:cNvGrpSpPr>
                  <a:grpSpLocks/>
                </p:cNvGrpSpPr>
                <p:nvPr/>
              </p:nvGrpSpPr>
              <p:grpSpPr bwMode="auto">
                <a:xfrm>
                  <a:off x="1107" y="1673"/>
                  <a:ext cx="24" cy="19"/>
                  <a:chOff x="1391" y="3202"/>
                  <a:chExt cx="105" cy="79"/>
                </a:xfrm>
              </p:grpSpPr>
              <p:sp>
                <p:nvSpPr>
                  <p:cNvPr id="166217" name="Line 329"/>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18" name="Arc 330"/>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6219" name="Line 331"/>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20" name="Line 332"/>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21" name="Line 333"/>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22" name="Line 334"/>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23" name="Line 335"/>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24" name="Line 336"/>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25" name="Line 337"/>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26" name="Line 338"/>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27" name="Line 339"/>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28" name="Line 340"/>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229" name="Group 341"/>
                <p:cNvGrpSpPr>
                  <a:grpSpLocks/>
                </p:cNvGrpSpPr>
                <p:nvPr/>
              </p:nvGrpSpPr>
              <p:grpSpPr bwMode="auto">
                <a:xfrm>
                  <a:off x="1083" y="1606"/>
                  <a:ext cx="53" cy="62"/>
                  <a:chOff x="1083" y="1606"/>
                  <a:chExt cx="53" cy="62"/>
                </a:xfrm>
              </p:grpSpPr>
              <p:sp>
                <p:nvSpPr>
                  <p:cNvPr id="166230" name="Line 342"/>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31" name="Line 343"/>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32" name="Line 344"/>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33" name="Line 345"/>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34" name="Line 346"/>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35" name="Line 347"/>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36" name="Line 348"/>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37" name="Arc 349"/>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38" name="Arc 350"/>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6239" name="Group 351"/>
                <p:cNvGrpSpPr>
                  <a:grpSpLocks/>
                </p:cNvGrpSpPr>
                <p:nvPr/>
              </p:nvGrpSpPr>
              <p:grpSpPr bwMode="auto">
                <a:xfrm>
                  <a:off x="1095" y="1585"/>
                  <a:ext cx="30" cy="24"/>
                  <a:chOff x="2354" y="2127"/>
                  <a:chExt cx="130" cy="105"/>
                </a:xfrm>
              </p:grpSpPr>
              <p:sp>
                <p:nvSpPr>
                  <p:cNvPr id="166240" name="Line 35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41" name="Line 35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42" name="Line 35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43" name="Line 35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44" name="Line 35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6245" name="Rectangle 357"/>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246" name="Group 358"/>
                <p:cNvGrpSpPr>
                  <a:grpSpLocks/>
                </p:cNvGrpSpPr>
                <p:nvPr/>
              </p:nvGrpSpPr>
              <p:grpSpPr bwMode="auto">
                <a:xfrm rot="1486509" flipV="1">
                  <a:off x="1077" y="1664"/>
                  <a:ext cx="30" cy="24"/>
                  <a:chOff x="2354" y="2127"/>
                  <a:chExt cx="130" cy="105"/>
                </a:xfrm>
              </p:grpSpPr>
              <p:sp>
                <p:nvSpPr>
                  <p:cNvPr id="166247" name="Line 35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48" name="Line 36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49" name="Line 36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50" name="Line 36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51" name="Line 36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66252" name="Group 364"/>
            <p:cNvGrpSpPr>
              <a:grpSpLocks/>
            </p:cNvGrpSpPr>
            <p:nvPr/>
          </p:nvGrpSpPr>
          <p:grpSpPr bwMode="auto">
            <a:xfrm>
              <a:off x="1284" y="1001"/>
              <a:ext cx="193" cy="58"/>
              <a:chOff x="1666" y="2138"/>
              <a:chExt cx="161" cy="58"/>
            </a:xfrm>
          </p:grpSpPr>
          <p:sp>
            <p:nvSpPr>
              <p:cNvPr id="166253" name="Line 365"/>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54" name="Oval 366"/>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255" name="Group 367"/>
              <p:cNvGrpSpPr>
                <a:grpSpLocks/>
              </p:cNvGrpSpPr>
              <p:nvPr/>
            </p:nvGrpSpPr>
            <p:grpSpPr bwMode="auto">
              <a:xfrm rot="16200000" flipV="1">
                <a:off x="1750" y="2107"/>
                <a:ext cx="45" cy="109"/>
                <a:chOff x="1269" y="1167"/>
                <a:chExt cx="195" cy="455"/>
              </a:xfrm>
            </p:grpSpPr>
            <p:sp>
              <p:nvSpPr>
                <p:cNvPr id="166256" name="Oval 368"/>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57" name="Oval 369"/>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58" name="Oval 370"/>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59" name="Oval 371"/>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60" name="Oval 372"/>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61" name="Oval 373"/>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62" name="Oval 374"/>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63" name="Oval 375"/>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64" name="Oval 376"/>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65" name="Oval 377"/>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66" name="Line 378"/>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67" name="Line 379"/>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68" name="Line 380"/>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69" name="Line 381"/>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70" name="Line 382"/>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71" name="Line 383"/>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72" name="Line 384"/>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73" name="Line 385"/>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74" name="Line 386"/>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75" name="Line 387"/>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276" name="Group 388"/>
                <p:cNvGrpSpPr>
                  <a:grpSpLocks/>
                </p:cNvGrpSpPr>
                <p:nvPr/>
              </p:nvGrpSpPr>
              <p:grpSpPr bwMode="auto">
                <a:xfrm>
                  <a:off x="1269" y="1576"/>
                  <a:ext cx="174" cy="46"/>
                  <a:chOff x="1269" y="1576"/>
                  <a:chExt cx="174" cy="46"/>
                </a:xfrm>
              </p:grpSpPr>
              <p:sp>
                <p:nvSpPr>
                  <p:cNvPr id="166277" name="Oval 38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78" name="Line 39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6279" name="Group 391"/>
                <p:cNvGrpSpPr>
                  <a:grpSpLocks/>
                </p:cNvGrpSpPr>
                <p:nvPr/>
              </p:nvGrpSpPr>
              <p:grpSpPr bwMode="auto">
                <a:xfrm rot="-10800000">
                  <a:off x="1290" y="1169"/>
                  <a:ext cx="174" cy="46"/>
                  <a:chOff x="1269" y="1576"/>
                  <a:chExt cx="174" cy="46"/>
                </a:xfrm>
              </p:grpSpPr>
              <p:sp>
                <p:nvSpPr>
                  <p:cNvPr id="166280" name="Oval 39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81" name="Line 39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66282" name="Rectangle 394"/>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83" name="Rectangle 395"/>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66284" name="Line 396"/>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285" name="Text Box 397"/>
          <p:cNvSpPr txBox="1">
            <a:spLocks noChangeArrowheads="1"/>
          </p:cNvSpPr>
          <p:nvPr/>
        </p:nvSpPr>
        <p:spPr bwMode="auto">
          <a:xfrm>
            <a:off x="5791200" y="3743325"/>
            <a:ext cx="3276600" cy="2047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However, the pump is still at full flow and will not start to compensate to zero flow until pressure reaches approximately 2,800-2,900 PSI. This takes from .06 to .15 seconds so an extra 80-120</a:t>
            </a:r>
            <a:r>
              <a:rPr lang="en-US" sz="1600" b="0" baseline="30000">
                <a:latin typeface="Tahoma" charset="0"/>
              </a:rPr>
              <a:t>3</a:t>
            </a:r>
            <a:r>
              <a:rPr lang="ja-JP" altLang="en-US" sz="1600" b="0" baseline="30000">
                <a:latin typeface="Arial"/>
              </a:rPr>
              <a:t>”</a:t>
            </a:r>
            <a:r>
              <a:rPr lang="en-US" sz="1600" b="0">
                <a:latin typeface="Tahoma" charset="0"/>
              </a:rPr>
              <a:t> of fluid is pumped into a dead end circuit.</a:t>
            </a:r>
          </a:p>
        </p:txBody>
      </p:sp>
      <p:sp>
        <p:nvSpPr>
          <p:cNvPr id="166289" name="Line 401"/>
          <p:cNvSpPr>
            <a:spLocks noChangeShapeType="1"/>
          </p:cNvSpPr>
          <p:nvPr/>
        </p:nvSpPr>
        <p:spPr bwMode="auto">
          <a:xfrm flipH="1">
            <a:off x="2589213" y="3816350"/>
            <a:ext cx="219075" cy="31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90" name="Rectangle 402"/>
          <p:cNvSpPr>
            <a:spLocks noChangeArrowheads="1"/>
          </p:cNvSpPr>
          <p:nvPr/>
        </p:nvSpPr>
        <p:spPr bwMode="auto">
          <a:xfrm flipH="1">
            <a:off x="2808288" y="3698875"/>
            <a:ext cx="312737" cy="27622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91" name="Line 403"/>
          <p:cNvSpPr>
            <a:spLocks noChangeShapeType="1"/>
          </p:cNvSpPr>
          <p:nvPr/>
        </p:nvSpPr>
        <p:spPr bwMode="auto">
          <a:xfrm flipH="1">
            <a:off x="2806700" y="3897313"/>
            <a:ext cx="312738" cy="1587"/>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92" name="Line 404"/>
          <p:cNvSpPr>
            <a:spLocks noChangeShapeType="1"/>
          </p:cNvSpPr>
          <p:nvPr/>
        </p:nvSpPr>
        <p:spPr bwMode="auto">
          <a:xfrm flipH="1" flipV="1">
            <a:off x="2878138" y="3643313"/>
            <a:ext cx="157162" cy="55562"/>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93" name="Line 405"/>
          <p:cNvSpPr>
            <a:spLocks noChangeShapeType="1"/>
          </p:cNvSpPr>
          <p:nvPr/>
        </p:nvSpPr>
        <p:spPr bwMode="auto">
          <a:xfrm flipV="1">
            <a:off x="2878138" y="3587750"/>
            <a:ext cx="157162" cy="55563"/>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94" name="Line 406"/>
          <p:cNvSpPr>
            <a:spLocks noChangeShapeType="1"/>
          </p:cNvSpPr>
          <p:nvPr/>
        </p:nvSpPr>
        <p:spPr bwMode="auto">
          <a:xfrm flipH="1" flipV="1">
            <a:off x="2878138" y="3533775"/>
            <a:ext cx="157162" cy="53975"/>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95" name="Line 407"/>
          <p:cNvSpPr>
            <a:spLocks noChangeShapeType="1"/>
          </p:cNvSpPr>
          <p:nvPr/>
        </p:nvSpPr>
        <p:spPr bwMode="auto">
          <a:xfrm flipV="1">
            <a:off x="2878138" y="3478213"/>
            <a:ext cx="157162" cy="55562"/>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96" name="Line 408"/>
          <p:cNvSpPr>
            <a:spLocks noChangeShapeType="1"/>
          </p:cNvSpPr>
          <p:nvPr/>
        </p:nvSpPr>
        <p:spPr bwMode="auto">
          <a:xfrm flipH="1" flipV="1">
            <a:off x="2878138" y="3422650"/>
            <a:ext cx="157162" cy="55563"/>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97" name="Line 409"/>
          <p:cNvSpPr>
            <a:spLocks noChangeShapeType="1"/>
          </p:cNvSpPr>
          <p:nvPr/>
        </p:nvSpPr>
        <p:spPr bwMode="auto">
          <a:xfrm flipH="1" flipV="1">
            <a:off x="2754313" y="3533775"/>
            <a:ext cx="366712" cy="53975"/>
          </a:xfrm>
          <a:prstGeom prst="line">
            <a:avLst/>
          </a:prstGeom>
          <a:noFill/>
          <a:ln w="1587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298" name="Oval 410"/>
          <p:cNvSpPr>
            <a:spLocks noChangeArrowheads="1"/>
          </p:cNvSpPr>
          <p:nvPr/>
        </p:nvSpPr>
        <p:spPr bwMode="auto">
          <a:xfrm flipH="1">
            <a:off x="3197225" y="3787775"/>
            <a:ext cx="44450" cy="5080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6299" name="Group 411"/>
          <p:cNvGrpSpPr>
            <a:grpSpLocks/>
          </p:cNvGrpSpPr>
          <p:nvPr/>
        </p:nvGrpSpPr>
        <p:grpSpPr bwMode="auto">
          <a:xfrm flipH="1">
            <a:off x="2962275" y="3838575"/>
            <a:ext cx="261938" cy="180975"/>
            <a:chOff x="510" y="2304"/>
            <a:chExt cx="410" cy="284"/>
          </a:xfrm>
        </p:grpSpPr>
        <p:sp>
          <p:nvSpPr>
            <p:cNvPr id="166300" name="Line 412"/>
            <p:cNvSpPr>
              <a:spLocks noChangeShapeType="1"/>
            </p:cNvSpPr>
            <p:nvPr/>
          </p:nvSpPr>
          <p:spPr bwMode="auto">
            <a:xfrm flipV="1">
              <a:off x="520" y="2304"/>
              <a:ext cx="1" cy="283"/>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301" name="Line 413"/>
            <p:cNvSpPr>
              <a:spLocks noChangeShapeType="1"/>
            </p:cNvSpPr>
            <p:nvPr/>
          </p:nvSpPr>
          <p:spPr bwMode="auto">
            <a:xfrm flipV="1">
              <a:off x="918" y="2509"/>
              <a:ext cx="2" cy="79"/>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302" name="Line 414"/>
            <p:cNvSpPr>
              <a:spLocks noChangeShapeType="1"/>
            </p:cNvSpPr>
            <p:nvPr/>
          </p:nvSpPr>
          <p:spPr bwMode="auto">
            <a:xfrm flipH="1">
              <a:off x="510" y="2587"/>
              <a:ext cx="410" cy="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6303" name="Line 415"/>
          <p:cNvSpPr>
            <a:spLocks noChangeShapeType="1"/>
          </p:cNvSpPr>
          <p:nvPr/>
        </p:nvSpPr>
        <p:spPr bwMode="auto">
          <a:xfrm>
            <a:off x="2598738" y="3816350"/>
            <a:ext cx="0" cy="4000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6304" name="AutoShape 416"/>
          <p:cNvSpPr>
            <a:spLocks/>
          </p:cNvSpPr>
          <p:nvPr/>
        </p:nvSpPr>
        <p:spPr bwMode="auto">
          <a:xfrm rot="-5400000">
            <a:off x="2556669" y="407749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6305" name="Rectangle 417"/>
          <p:cNvSpPr>
            <a:spLocks noChangeArrowheads="1"/>
          </p:cNvSpPr>
          <p:nvPr/>
        </p:nvSpPr>
        <p:spPr bwMode="auto">
          <a:xfrm>
            <a:off x="2119313" y="3140075"/>
            <a:ext cx="11223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3,150 PSI    </a:t>
            </a:r>
            <a:endParaRPr lang="en-US" b="0"/>
          </a:p>
        </p:txBody>
      </p:sp>
      <p:sp>
        <p:nvSpPr>
          <p:cNvPr id="166306" name="Rectangle 418"/>
          <p:cNvSpPr>
            <a:spLocks noChangeArrowheads="1"/>
          </p:cNvSpPr>
          <p:nvPr/>
        </p:nvSpPr>
        <p:spPr bwMode="auto">
          <a:xfrm>
            <a:off x="1492250" y="1584325"/>
            <a:ext cx="1666875"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A Direct Acting Relief Valve works best in this situation due to faster response    </a:t>
            </a:r>
            <a:endParaRPr lang="en-US" b="0"/>
          </a:p>
        </p:txBody>
      </p:sp>
      <p:sp>
        <p:nvSpPr>
          <p:cNvPr id="166877" name="Line 989"/>
          <p:cNvSpPr>
            <a:spLocks noChangeShapeType="1"/>
          </p:cNvSpPr>
          <p:nvPr/>
        </p:nvSpPr>
        <p:spPr bwMode="auto">
          <a:xfrm rot="5400000">
            <a:off x="3587750" y="3349625"/>
            <a:ext cx="0" cy="9334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166878" name="Group 990"/>
          <p:cNvGrpSpPr>
            <a:grpSpLocks/>
          </p:cNvGrpSpPr>
          <p:nvPr/>
        </p:nvGrpSpPr>
        <p:grpSpPr bwMode="auto">
          <a:xfrm>
            <a:off x="3670300" y="4419600"/>
            <a:ext cx="1187450" cy="917575"/>
            <a:chOff x="2652" y="2784"/>
            <a:chExt cx="748" cy="578"/>
          </a:xfrm>
        </p:grpSpPr>
        <p:sp>
          <p:nvSpPr>
            <p:cNvPr id="166879" name="Line 991"/>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80" name="Line 992"/>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81" name="Line 993"/>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82" name="Line 994"/>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83" name="Line 995"/>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84" name="Line 996"/>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85" name="Line 997"/>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86" name="Line 998"/>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87" name="Arc 999"/>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88" name="Arc 1000"/>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89" name="Oval 1001"/>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90" name="Line 1002"/>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91" name="Line 1003"/>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92" name="Oval 1004"/>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93" name="Line 1005"/>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94" name="Line 1006"/>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95" name="Line 1007"/>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96" name="Line 1008"/>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97" name="Line 1009"/>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98" name="Line 1010"/>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899" name="Line 1011"/>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00" name="Line 1012"/>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01" name="Line 1013"/>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02" name="Line 1014"/>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03" name="Oval 1015"/>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04" name="Line 1016"/>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05" name="Line 1017"/>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06" name="Line 1018"/>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07" name="Line 1019"/>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08" name="Line 1020"/>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09" name="Line 1021"/>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10" name="Line 1022"/>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11" name="Line 1023"/>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112" name="Line 1024"/>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113" name="Line 1025"/>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114" name="Oval 1026"/>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115" name="Line 1027"/>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 name="Slide Number Placeholder 5"/>
          <p:cNvSpPr>
            <a:spLocks noGrp="1"/>
          </p:cNvSpPr>
          <p:nvPr>
            <p:ph type="sldNum" sz="quarter" idx="12"/>
          </p:nvPr>
        </p:nvSpPr>
        <p:spPr/>
        <p:txBody>
          <a:bodyPr/>
          <a:lstStyle/>
          <a:p>
            <a:fld id="{B90F9972-67F8-FB46-9647-45BDA4573D90}" type="slidenum">
              <a:rPr lang="en-US"/>
              <a:pPr/>
              <a:t>118</a:t>
            </a:fld>
            <a:endParaRPr lang="en-US"/>
          </a:p>
        </p:txBody>
      </p:sp>
      <p:sp>
        <p:nvSpPr>
          <p:cNvPr id="166914"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66915"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 Relief Valve )</a:t>
            </a:r>
          </a:p>
        </p:txBody>
      </p:sp>
      <p:sp>
        <p:nvSpPr>
          <p:cNvPr id="166916"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2,850 PSI </a:t>
            </a:r>
            <a:endParaRPr lang="en-US" b="0"/>
          </a:p>
        </p:txBody>
      </p:sp>
      <p:sp>
        <p:nvSpPr>
          <p:cNvPr id="166917"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6918"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6919"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66920" name="AutoShape 8"/>
          <p:cNvSpPr>
            <a:spLocks noChangeArrowheads="1"/>
          </p:cNvSpPr>
          <p:nvPr/>
        </p:nvSpPr>
        <p:spPr bwMode="auto">
          <a:xfrm rot="7147410">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6930" name="Group 18"/>
          <p:cNvGrpSpPr>
            <a:grpSpLocks/>
          </p:cNvGrpSpPr>
          <p:nvPr/>
        </p:nvGrpSpPr>
        <p:grpSpPr bwMode="auto">
          <a:xfrm>
            <a:off x="4010025" y="4187825"/>
            <a:ext cx="179388" cy="166688"/>
            <a:chOff x="3102" y="2638"/>
            <a:chExt cx="113" cy="105"/>
          </a:xfrm>
        </p:grpSpPr>
        <p:sp>
          <p:nvSpPr>
            <p:cNvPr id="166931"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32"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33"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34"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35"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6964"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6965" name="Rectangle 53"/>
          <p:cNvSpPr>
            <a:spLocks noChangeArrowheads="1"/>
          </p:cNvSpPr>
          <p:nvPr/>
        </p:nvSpPr>
        <p:spPr bwMode="auto">
          <a:xfrm>
            <a:off x="5934075" y="1230313"/>
            <a:ext cx="400050"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6966" name="Group 54"/>
          <p:cNvGrpSpPr>
            <a:grpSpLocks/>
          </p:cNvGrpSpPr>
          <p:nvPr/>
        </p:nvGrpSpPr>
        <p:grpSpPr bwMode="auto">
          <a:xfrm>
            <a:off x="5808663" y="1246188"/>
            <a:ext cx="2268537" cy="739775"/>
            <a:chOff x="1776" y="634"/>
            <a:chExt cx="1824" cy="596"/>
          </a:xfrm>
        </p:grpSpPr>
        <p:sp>
          <p:nvSpPr>
            <p:cNvPr id="166967"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6968"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66969"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970"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971"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6972"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6973"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974"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975"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6976" name="Group 64"/>
          <p:cNvGrpSpPr>
            <a:grpSpLocks/>
          </p:cNvGrpSpPr>
          <p:nvPr/>
        </p:nvGrpSpPr>
        <p:grpSpPr bwMode="auto">
          <a:xfrm flipV="1">
            <a:off x="4443413" y="3049588"/>
            <a:ext cx="87312" cy="87312"/>
            <a:chOff x="1449" y="2352"/>
            <a:chExt cx="77" cy="77"/>
          </a:xfrm>
        </p:grpSpPr>
        <p:sp>
          <p:nvSpPr>
            <p:cNvPr id="166977"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978"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6979" name="Group 67"/>
          <p:cNvGrpSpPr>
            <a:grpSpLocks/>
          </p:cNvGrpSpPr>
          <p:nvPr/>
        </p:nvGrpSpPr>
        <p:grpSpPr bwMode="auto">
          <a:xfrm>
            <a:off x="3778250" y="3027363"/>
            <a:ext cx="217488" cy="109537"/>
            <a:chOff x="864" y="2592"/>
            <a:chExt cx="192" cy="96"/>
          </a:xfrm>
        </p:grpSpPr>
        <p:sp>
          <p:nvSpPr>
            <p:cNvPr id="166980"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981"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982"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983"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6984" name="Group 72"/>
          <p:cNvGrpSpPr>
            <a:grpSpLocks/>
          </p:cNvGrpSpPr>
          <p:nvPr/>
        </p:nvGrpSpPr>
        <p:grpSpPr bwMode="auto">
          <a:xfrm>
            <a:off x="5141913" y="3027363"/>
            <a:ext cx="217487" cy="109537"/>
            <a:chOff x="864" y="2592"/>
            <a:chExt cx="192" cy="96"/>
          </a:xfrm>
        </p:grpSpPr>
        <p:sp>
          <p:nvSpPr>
            <p:cNvPr id="166985"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986"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987"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988"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6989"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6990"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6991"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66992"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6993"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6994"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6995"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6996" name="Group 84"/>
          <p:cNvGrpSpPr>
            <a:grpSpLocks/>
          </p:cNvGrpSpPr>
          <p:nvPr/>
        </p:nvGrpSpPr>
        <p:grpSpPr bwMode="auto">
          <a:xfrm>
            <a:off x="8077200" y="838200"/>
            <a:ext cx="228600" cy="1574800"/>
            <a:chOff x="5088" y="624"/>
            <a:chExt cx="144" cy="992"/>
          </a:xfrm>
        </p:grpSpPr>
        <p:sp>
          <p:nvSpPr>
            <p:cNvPr id="166997"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998"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999"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00"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01"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02"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03"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04"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7005"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67006"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7007"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7008"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7010"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11"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7012"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7013"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25 GPM  </a:t>
            </a:r>
            <a:endParaRPr lang="en-US" b="0"/>
          </a:p>
        </p:txBody>
      </p:sp>
      <p:sp>
        <p:nvSpPr>
          <p:cNvPr id="167014"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7015"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16"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17"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7018"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19"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20"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67021" name="Text Box 109"/>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67022"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67023"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Reducing Flow</a:t>
            </a:r>
            <a:endParaRPr lang="en-US" b="0"/>
          </a:p>
        </p:txBody>
      </p:sp>
      <p:sp>
        <p:nvSpPr>
          <p:cNvPr id="167024" name="Text Box 112"/>
          <p:cNvSpPr txBox="1">
            <a:spLocks noChangeArrowheads="1"/>
          </p:cNvSpPr>
          <p:nvPr/>
        </p:nvSpPr>
        <p:spPr bwMode="auto">
          <a:xfrm>
            <a:off x="5791200" y="4416425"/>
            <a:ext cx="3276600"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At approximately 2,850 PSI the pump compensator reaches high enough pressure to start reducing flow quickly.</a:t>
            </a:r>
          </a:p>
        </p:txBody>
      </p:sp>
      <p:grpSp>
        <p:nvGrpSpPr>
          <p:cNvPr id="167025" name="Group 113"/>
          <p:cNvGrpSpPr>
            <a:grpSpLocks/>
          </p:cNvGrpSpPr>
          <p:nvPr/>
        </p:nvGrpSpPr>
        <p:grpSpPr bwMode="auto">
          <a:xfrm flipH="1">
            <a:off x="531813" y="3962400"/>
            <a:ext cx="1855787" cy="1600200"/>
            <a:chOff x="1867" y="358"/>
            <a:chExt cx="864" cy="746"/>
          </a:xfrm>
        </p:grpSpPr>
        <p:sp>
          <p:nvSpPr>
            <p:cNvPr id="167026" name="AutoShape 114"/>
            <p:cNvSpPr>
              <a:spLocks noChangeArrowheads="1"/>
            </p:cNvSpPr>
            <p:nvPr/>
          </p:nvSpPr>
          <p:spPr bwMode="auto">
            <a:xfrm>
              <a:off x="2002" y="482"/>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27" name="AutoShape 115"/>
            <p:cNvSpPr>
              <a:spLocks noChangeArrowheads="1"/>
            </p:cNvSpPr>
            <p:nvPr/>
          </p:nvSpPr>
          <p:spPr bwMode="auto">
            <a:xfrm flipH="1">
              <a:off x="2217" y="545"/>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28" name="Rectangle 116"/>
            <p:cNvSpPr>
              <a:spLocks noChangeArrowheads="1"/>
            </p:cNvSpPr>
            <p:nvPr/>
          </p:nvSpPr>
          <p:spPr bwMode="auto">
            <a:xfrm>
              <a:off x="2303" y="483"/>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29" name="Line 117"/>
            <p:cNvSpPr>
              <a:spLocks noChangeShapeType="1"/>
            </p:cNvSpPr>
            <p:nvPr/>
          </p:nvSpPr>
          <p:spPr bwMode="auto">
            <a:xfrm>
              <a:off x="2101" y="756"/>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30" name="Line 118"/>
            <p:cNvSpPr>
              <a:spLocks noChangeShapeType="1"/>
            </p:cNvSpPr>
            <p:nvPr/>
          </p:nvSpPr>
          <p:spPr bwMode="auto">
            <a:xfrm>
              <a:off x="2101" y="841"/>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31" name="Rectangle 119"/>
            <p:cNvSpPr>
              <a:spLocks noChangeArrowheads="1"/>
            </p:cNvSpPr>
            <p:nvPr/>
          </p:nvSpPr>
          <p:spPr bwMode="auto">
            <a:xfrm>
              <a:off x="2367" y="641"/>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32" name="Rectangle 120"/>
            <p:cNvSpPr>
              <a:spLocks noChangeArrowheads="1"/>
            </p:cNvSpPr>
            <p:nvPr/>
          </p:nvSpPr>
          <p:spPr bwMode="auto">
            <a:xfrm rot="5400000">
              <a:off x="2416" y="618"/>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33" name="Rectangle 121"/>
            <p:cNvSpPr>
              <a:spLocks noChangeArrowheads="1"/>
            </p:cNvSpPr>
            <p:nvPr/>
          </p:nvSpPr>
          <p:spPr bwMode="auto">
            <a:xfrm rot="5400000">
              <a:off x="2416" y="822"/>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34" name="Rectangle 122" descr="30%"/>
            <p:cNvSpPr>
              <a:spLocks noChangeArrowheads="1"/>
            </p:cNvSpPr>
            <p:nvPr/>
          </p:nvSpPr>
          <p:spPr bwMode="auto">
            <a:xfrm>
              <a:off x="2571" y="764"/>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35" name="Rectangle 123" descr="30%"/>
            <p:cNvSpPr>
              <a:spLocks noChangeArrowheads="1"/>
            </p:cNvSpPr>
            <p:nvPr/>
          </p:nvSpPr>
          <p:spPr bwMode="auto">
            <a:xfrm>
              <a:off x="2571" y="817"/>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36" name="Rectangle 124"/>
            <p:cNvSpPr>
              <a:spLocks noChangeArrowheads="1"/>
            </p:cNvSpPr>
            <p:nvPr/>
          </p:nvSpPr>
          <p:spPr bwMode="auto">
            <a:xfrm rot="5400000">
              <a:off x="2401" y="729"/>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37" name="Rectangle 125"/>
            <p:cNvSpPr>
              <a:spLocks noChangeArrowheads="1"/>
            </p:cNvSpPr>
            <p:nvPr/>
          </p:nvSpPr>
          <p:spPr bwMode="auto">
            <a:xfrm>
              <a:off x="2367" y="775"/>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38" name="Oval 126"/>
            <p:cNvSpPr>
              <a:spLocks noChangeArrowheads="1"/>
            </p:cNvSpPr>
            <p:nvPr/>
          </p:nvSpPr>
          <p:spPr bwMode="auto">
            <a:xfrm>
              <a:off x="2380"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39" name="Oval 127"/>
            <p:cNvSpPr>
              <a:spLocks noChangeArrowheads="1"/>
            </p:cNvSpPr>
            <p:nvPr/>
          </p:nvSpPr>
          <p:spPr bwMode="auto">
            <a:xfrm>
              <a:off x="2374"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40" name="Oval 128"/>
            <p:cNvSpPr>
              <a:spLocks noChangeArrowheads="1"/>
            </p:cNvSpPr>
            <p:nvPr/>
          </p:nvSpPr>
          <p:spPr bwMode="auto">
            <a:xfrm>
              <a:off x="2402"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41" name="Oval 129"/>
            <p:cNvSpPr>
              <a:spLocks noChangeArrowheads="1"/>
            </p:cNvSpPr>
            <p:nvPr/>
          </p:nvSpPr>
          <p:spPr bwMode="auto">
            <a:xfrm>
              <a:off x="2396"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42" name="Oval 130"/>
            <p:cNvSpPr>
              <a:spLocks noChangeArrowheads="1"/>
            </p:cNvSpPr>
            <p:nvPr/>
          </p:nvSpPr>
          <p:spPr bwMode="auto">
            <a:xfrm>
              <a:off x="2418"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43" name="Oval 131"/>
            <p:cNvSpPr>
              <a:spLocks noChangeArrowheads="1"/>
            </p:cNvSpPr>
            <p:nvPr/>
          </p:nvSpPr>
          <p:spPr bwMode="auto">
            <a:xfrm>
              <a:off x="2425"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44" name="Oval 132"/>
            <p:cNvSpPr>
              <a:spLocks noChangeArrowheads="1"/>
            </p:cNvSpPr>
            <p:nvPr/>
          </p:nvSpPr>
          <p:spPr bwMode="auto">
            <a:xfrm>
              <a:off x="2447"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45" name="Oval 133"/>
            <p:cNvSpPr>
              <a:spLocks noChangeArrowheads="1"/>
            </p:cNvSpPr>
            <p:nvPr/>
          </p:nvSpPr>
          <p:spPr bwMode="auto">
            <a:xfrm>
              <a:off x="2441"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46" name="Oval 134"/>
            <p:cNvSpPr>
              <a:spLocks noChangeArrowheads="1"/>
            </p:cNvSpPr>
            <p:nvPr/>
          </p:nvSpPr>
          <p:spPr bwMode="auto">
            <a:xfrm>
              <a:off x="2474"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47" name="Oval 135"/>
            <p:cNvSpPr>
              <a:spLocks noChangeArrowheads="1"/>
            </p:cNvSpPr>
            <p:nvPr/>
          </p:nvSpPr>
          <p:spPr bwMode="auto">
            <a:xfrm>
              <a:off x="2499"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48" name="Oval 136"/>
            <p:cNvSpPr>
              <a:spLocks noChangeArrowheads="1"/>
            </p:cNvSpPr>
            <p:nvPr/>
          </p:nvSpPr>
          <p:spPr bwMode="auto">
            <a:xfrm>
              <a:off x="2465"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49" name="Oval 137"/>
            <p:cNvSpPr>
              <a:spLocks noChangeArrowheads="1"/>
            </p:cNvSpPr>
            <p:nvPr/>
          </p:nvSpPr>
          <p:spPr bwMode="auto">
            <a:xfrm>
              <a:off x="2493" y="824"/>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50" name="Rectangle 138"/>
            <p:cNvSpPr>
              <a:spLocks noChangeArrowheads="1"/>
            </p:cNvSpPr>
            <p:nvPr/>
          </p:nvSpPr>
          <p:spPr bwMode="auto">
            <a:xfrm rot="5400000">
              <a:off x="2316" y="812"/>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67051" name="Group 139"/>
            <p:cNvGrpSpPr>
              <a:grpSpLocks/>
            </p:cNvGrpSpPr>
            <p:nvPr/>
          </p:nvGrpSpPr>
          <p:grpSpPr bwMode="auto">
            <a:xfrm>
              <a:off x="2321" y="734"/>
              <a:ext cx="46" cy="50"/>
              <a:chOff x="2496" y="2583"/>
              <a:chExt cx="197" cy="215"/>
            </a:xfrm>
          </p:grpSpPr>
          <p:sp>
            <p:nvSpPr>
              <p:cNvPr id="167052" name="Arc 140"/>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53" name="Arc 141"/>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54" name="Rectangle 142"/>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7055" name="Rectangle 143"/>
            <p:cNvSpPr>
              <a:spLocks noChangeArrowheads="1"/>
            </p:cNvSpPr>
            <p:nvPr/>
          </p:nvSpPr>
          <p:spPr bwMode="auto">
            <a:xfrm>
              <a:off x="2567" y="781"/>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56" name="Line 144"/>
            <p:cNvSpPr>
              <a:spLocks noChangeShapeType="1"/>
            </p:cNvSpPr>
            <p:nvPr/>
          </p:nvSpPr>
          <p:spPr bwMode="auto">
            <a:xfrm>
              <a:off x="2509" y="779"/>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57" name="Line 145"/>
            <p:cNvSpPr>
              <a:spLocks noChangeShapeType="1"/>
            </p:cNvSpPr>
            <p:nvPr/>
          </p:nvSpPr>
          <p:spPr bwMode="auto">
            <a:xfrm>
              <a:off x="2509" y="781"/>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58" name="Line 146"/>
            <p:cNvSpPr>
              <a:spLocks noChangeShapeType="1"/>
            </p:cNvSpPr>
            <p:nvPr/>
          </p:nvSpPr>
          <p:spPr bwMode="auto">
            <a:xfrm>
              <a:off x="2509" y="784"/>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59" name="Line 147"/>
            <p:cNvSpPr>
              <a:spLocks noChangeShapeType="1"/>
            </p:cNvSpPr>
            <p:nvPr/>
          </p:nvSpPr>
          <p:spPr bwMode="auto">
            <a:xfrm>
              <a:off x="2509" y="78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60" name="Line 148"/>
            <p:cNvSpPr>
              <a:spLocks noChangeShapeType="1"/>
            </p:cNvSpPr>
            <p:nvPr/>
          </p:nvSpPr>
          <p:spPr bwMode="auto">
            <a:xfrm>
              <a:off x="2509" y="79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61" name="Line 149"/>
            <p:cNvSpPr>
              <a:spLocks noChangeShapeType="1"/>
            </p:cNvSpPr>
            <p:nvPr/>
          </p:nvSpPr>
          <p:spPr bwMode="auto">
            <a:xfrm>
              <a:off x="2509" y="794"/>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62" name="Line 150"/>
            <p:cNvSpPr>
              <a:spLocks noChangeShapeType="1"/>
            </p:cNvSpPr>
            <p:nvPr/>
          </p:nvSpPr>
          <p:spPr bwMode="auto">
            <a:xfrm>
              <a:off x="2509" y="79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63" name="Line 151"/>
            <p:cNvSpPr>
              <a:spLocks noChangeShapeType="1"/>
            </p:cNvSpPr>
            <p:nvPr/>
          </p:nvSpPr>
          <p:spPr bwMode="auto">
            <a:xfrm>
              <a:off x="2509" y="80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64" name="Line 152"/>
            <p:cNvSpPr>
              <a:spLocks noChangeShapeType="1"/>
            </p:cNvSpPr>
            <p:nvPr/>
          </p:nvSpPr>
          <p:spPr bwMode="auto">
            <a:xfrm>
              <a:off x="2509"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65" name="Line 153"/>
            <p:cNvSpPr>
              <a:spLocks noChangeShapeType="1"/>
            </p:cNvSpPr>
            <p:nvPr/>
          </p:nvSpPr>
          <p:spPr bwMode="auto">
            <a:xfrm>
              <a:off x="2509" y="80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66" name="Line 154"/>
            <p:cNvSpPr>
              <a:spLocks noChangeShapeType="1"/>
            </p:cNvSpPr>
            <p:nvPr/>
          </p:nvSpPr>
          <p:spPr bwMode="auto">
            <a:xfrm>
              <a:off x="2509" y="81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67" name="Line 155"/>
            <p:cNvSpPr>
              <a:spLocks noChangeShapeType="1"/>
            </p:cNvSpPr>
            <p:nvPr/>
          </p:nvSpPr>
          <p:spPr bwMode="auto">
            <a:xfrm>
              <a:off x="2510" y="81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68" name="Line 156"/>
            <p:cNvSpPr>
              <a:spLocks noChangeShapeType="1"/>
            </p:cNvSpPr>
            <p:nvPr/>
          </p:nvSpPr>
          <p:spPr bwMode="auto">
            <a:xfrm>
              <a:off x="2510" y="81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69" name="Rectangle 157"/>
            <p:cNvSpPr>
              <a:spLocks noChangeArrowheads="1"/>
            </p:cNvSpPr>
            <p:nvPr/>
          </p:nvSpPr>
          <p:spPr bwMode="auto">
            <a:xfrm>
              <a:off x="2665" y="726"/>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70" name="Rectangle 158"/>
            <p:cNvSpPr>
              <a:spLocks noChangeArrowheads="1"/>
            </p:cNvSpPr>
            <p:nvPr/>
          </p:nvSpPr>
          <p:spPr bwMode="auto">
            <a:xfrm>
              <a:off x="2637" y="753"/>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71" name="Rectangle 159"/>
            <p:cNvSpPr>
              <a:spLocks noChangeArrowheads="1"/>
            </p:cNvSpPr>
            <p:nvPr/>
          </p:nvSpPr>
          <p:spPr bwMode="auto">
            <a:xfrm>
              <a:off x="2524" y="679"/>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72" name="Rectangle 160"/>
            <p:cNvSpPr>
              <a:spLocks noChangeArrowheads="1"/>
            </p:cNvSpPr>
            <p:nvPr/>
          </p:nvSpPr>
          <p:spPr bwMode="auto">
            <a:xfrm>
              <a:off x="2524" y="887"/>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73" name="Rectangle 161"/>
            <p:cNvSpPr>
              <a:spLocks noChangeArrowheads="1"/>
            </p:cNvSpPr>
            <p:nvPr/>
          </p:nvSpPr>
          <p:spPr bwMode="auto">
            <a:xfrm>
              <a:off x="2569" y="882"/>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74" name="Line 162"/>
            <p:cNvSpPr>
              <a:spLocks noChangeShapeType="1"/>
            </p:cNvSpPr>
            <p:nvPr/>
          </p:nvSpPr>
          <p:spPr bwMode="auto">
            <a:xfrm>
              <a:off x="2637" y="704"/>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75" name="Rectangle 163"/>
            <p:cNvSpPr>
              <a:spLocks noChangeArrowheads="1"/>
            </p:cNvSpPr>
            <p:nvPr/>
          </p:nvSpPr>
          <p:spPr bwMode="auto">
            <a:xfrm>
              <a:off x="2567" y="677"/>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76" name="Line 164"/>
            <p:cNvSpPr>
              <a:spLocks noChangeShapeType="1"/>
            </p:cNvSpPr>
            <p:nvPr/>
          </p:nvSpPr>
          <p:spPr bwMode="auto">
            <a:xfrm rot="5400000" flipV="1">
              <a:off x="2541" y="515"/>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77" name="Line 165"/>
            <p:cNvSpPr>
              <a:spLocks noChangeShapeType="1"/>
            </p:cNvSpPr>
            <p:nvPr/>
          </p:nvSpPr>
          <p:spPr bwMode="auto">
            <a:xfrm rot="5400000" flipV="1">
              <a:off x="2541" y="1073"/>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78" name="Rectangle 166"/>
            <p:cNvSpPr>
              <a:spLocks noChangeArrowheads="1"/>
            </p:cNvSpPr>
            <p:nvPr/>
          </p:nvSpPr>
          <p:spPr bwMode="auto">
            <a:xfrm>
              <a:off x="1867" y="760"/>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79" name="Arc 167"/>
            <p:cNvSpPr>
              <a:spLocks/>
            </p:cNvSpPr>
            <p:nvPr/>
          </p:nvSpPr>
          <p:spPr bwMode="auto">
            <a:xfrm rot="2742164" flipH="1">
              <a:off x="2304" y="850"/>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80" name="Rectangle 168" descr="30%"/>
            <p:cNvSpPr>
              <a:spLocks noChangeArrowheads="1"/>
            </p:cNvSpPr>
            <p:nvPr/>
          </p:nvSpPr>
          <p:spPr bwMode="auto">
            <a:xfrm>
              <a:off x="2036" y="740"/>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81" name="Rectangle 169" descr="30%"/>
            <p:cNvSpPr>
              <a:spLocks noChangeArrowheads="1"/>
            </p:cNvSpPr>
            <p:nvPr/>
          </p:nvSpPr>
          <p:spPr bwMode="auto">
            <a:xfrm>
              <a:off x="2036" y="839"/>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82" name="Oval 170"/>
            <p:cNvSpPr>
              <a:spLocks noChangeArrowheads="1"/>
            </p:cNvSpPr>
            <p:nvPr/>
          </p:nvSpPr>
          <p:spPr bwMode="auto">
            <a:xfrm>
              <a:off x="2016" y="837"/>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83" name="Oval 171"/>
            <p:cNvSpPr>
              <a:spLocks noChangeArrowheads="1"/>
            </p:cNvSpPr>
            <p:nvPr/>
          </p:nvSpPr>
          <p:spPr bwMode="auto">
            <a:xfrm>
              <a:off x="2016" y="748"/>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84" name="AutoShape 172"/>
            <p:cNvSpPr>
              <a:spLocks noChangeArrowheads="1"/>
            </p:cNvSpPr>
            <p:nvPr/>
          </p:nvSpPr>
          <p:spPr bwMode="auto">
            <a:xfrm rot="155965">
              <a:off x="2151" y="934"/>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85" name="Line 173"/>
            <p:cNvSpPr>
              <a:spLocks noChangeShapeType="1"/>
            </p:cNvSpPr>
            <p:nvPr/>
          </p:nvSpPr>
          <p:spPr bwMode="auto">
            <a:xfrm flipV="1">
              <a:off x="2215" y="945"/>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86" name="Line 174"/>
            <p:cNvSpPr>
              <a:spLocks noChangeShapeType="1"/>
            </p:cNvSpPr>
            <p:nvPr/>
          </p:nvSpPr>
          <p:spPr bwMode="auto">
            <a:xfrm flipV="1">
              <a:off x="2200" y="945"/>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87" name="Line 175"/>
            <p:cNvSpPr>
              <a:spLocks noChangeShapeType="1"/>
            </p:cNvSpPr>
            <p:nvPr/>
          </p:nvSpPr>
          <p:spPr bwMode="auto">
            <a:xfrm flipV="1">
              <a:off x="2208" y="949"/>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88" name="Rectangle 176"/>
            <p:cNvSpPr>
              <a:spLocks noChangeArrowheads="1"/>
            </p:cNvSpPr>
            <p:nvPr/>
          </p:nvSpPr>
          <p:spPr bwMode="auto">
            <a:xfrm flipV="1">
              <a:off x="2364" y="986"/>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89" name="Line 177"/>
            <p:cNvSpPr>
              <a:spLocks noChangeShapeType="1"/>
            </p:cNvSpPr>
            <p:nvPr/>
          </p:nvSpPr>
          <p:spPr bwMode="auto">
            <a:xfrm flipV="1">
              <a:off x="2366" y="1043"/>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090" name="Group 178"/>
            <p:cNvGrpSpPr>
              <a:grpSpLocks/>
            </p:cNvGrpSpPr>
            <p:nvPr/>
          </p:nvGrpSpPr>
          <p:grpSpPr bwMode="auto">
            <a:xfrm>
              <a:off x="2190" y="985"/>
              <a:ext cx="174" cy="58"/>
              <a:chOff x="1666" y="2138"/>
              <a:chExt cx="161" cy="58"/>
            </a:xfrm>
          </p:grpSpPr>
          <p:sp>
            <p:nvSpPr>
              <p:cNvPr id="167091" name="Line 179"/>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92" name="Oval 180"/>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093" name="Group 181"/>
              <p:cNvGrpSpPr>
                <a:grpSpLocks/>
              </p:cNvGrpSpPr>
              <p:nvPr/>
            </p:nvGrpSpPr>
            <p:grpSpPr bwMode="auto">
              <a:xfrm rot="16200000" flipV="1">
                <a:off x="1750" y="2107"/>
                <a:ext cx="45" cy="109"/>
                <a:chOff x="1269" y="1167"/>
                <a:chExt cx="195" cy="455"/>
              </a:xfrm>
            </p:grpSpPr>
            <p:sp>
              <p:nvSpPr>
                <p:cNvPr id="167094" name="Oval 182"/>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95" name="Oval 183"/>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96" name="Oval 184"/>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97" name="Oval 185"/>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98" name="Oval 186"/>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099" name="Oval 187"/>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00" name="Oval 188"/>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01" name="Oval 189"/>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02" name="Oval 190"/>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03" name="Oval 191"/>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04" name="Line 192"/>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05" name="Line 193"/>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06" name="Line 194"/>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07" name="Line 195"/>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08" name="Line 196"/>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09" name="Line 197"/>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10" name="Line 198"/>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11" name="Line 199"/>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12" name="Line 200"/>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13" name="Line 201"/>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114" name="Group 202"/>
                <p:cNvGrpSpPr>
                  <a:grpSpLocks/>
                </p:cNvGrpSpPr>
                <p:nvPr/>
              </p:nvGrpSpPr>
              <p:grpSpPr bwMode="auto">
                <a:xfrm>
                  <a:off x="1269" y="1576"/>
                  <a:ext cx="174" cy="46"/>
                  <a:chOff x="1269" y="1576"/>
                  <a:chExt cx="174" cy="46"/>
                </a:xfrm>
              </p:grpSpPr>
              <p:sp>
                <p:nvSpPr>
                  <p:cNvPr id="167115" name="Oval 203"/>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16" name="Line 204"/>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7117" name="Group 205"/>
                <p:cNvGrpSpPr>
                  <a:grpSpLocks/>
                </p:cNvGrpSpPr>
                <p:nvPr/>
              </p:nvGrpSpPr>
              <p:grpSpPr bwMode="auto">
                <a:xfrm rot="-10800000">
                  <a:off x="1290" y="1169"/>
                  <a:ext cx="174" cy="46"/>
                  <a:chOff x="1269" y="1576"/>
                  <a:chExt cx="174" cy="46"/>
                </a:xfrm>
              </p:grpSpPr>
              <p:sp>
                <p:nvSpPr>
                  <p:cNvPr id="167118" name="Oval 206"/>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19" name="Line 207"/>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67120" name="Rectangle 208"/>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21" name="Rectangle 209"/>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122" name="Rectangle 210"/>
            <p:cNvSpPr>
              <a:spLocks noChangeArrowheads="1"/>
            </p:cNvSpPr>
            <p:nvPr/>
          </p:nvSpPr>
          <p:spPr bwMode="auto">
            <a:xfrm flipV="1">
              <a:off x="2341" y="999"/>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23" name="Rectangle 211"/>
            <p:cNvSpPr>
              <a:spLocks noChangeArrowheads="1"/>
            </p:cNvSpPr>
            <p:nvPr/>
          </p:nvSpPr>
          <p:spPr bwMode="auto">
            <a:xfrm flipV="1">
              <a:off x="2363" y="563"/>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24" name="Rectangle 212"/>
            <p:cNvSpPr>
              <a:spLocks noChangeArrowheads="1"/>
            </p:cNvSpPr>
            <p:nvPr/>
          </p:nvSpPr>
          <p:spPr bwMode="auto">
            <a:xfrm flipV="1">
              <a:off x="2371" y="571"/>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125" name="Group 213"/>
            <p:cNvGrpSpPr>
              <a:grpSpLocks/>
            </p:cNvGrpSpPr>
            <p:nvPr/>
          </p:nvGrpSpPr>
          <p:grpSpPr bwMode="auto">
            <a:xfrm>
              <a:off x="2272" y="574"/>
              <a:ext cx="257" cy="39"/>
              <a:chOff x="1754" y="1727"/>
              <a:chExt cx="257" cy="39"/>
            </a:xfrm>
          </p:grpSpPr>
          <p:sp>
            <p:nvSpPr>
              <p:cNvPr id="167126" name="Oval 214"/>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27" name="Rectangle 215"/>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128" name="Rectangle 216"/>
            <p:cNvSpPr>
              <a:spLocks noChangeArrowheads="1"/>
            </p:cNvSpPr>
            <p:nvPr/>
          </p:nvSpPr>
          <p:spPr bwMode="auto">
            <a:xfrm rot="-5400000">
              <a:off x="2642" y="411"/>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29" name="Rectangle 217"/>
            <p:cNvSpPr>
              <a:spLocks noChangeArrowheads="1"/>
            </p:cNvSpPr>
            <p:nvPr/>
          </p:nvSpPr>
          <p:spPr bwMode="auto">
            <a:xfrm rot="-5400000">
              <a:off x="2566" y="520"/>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30" name="Rectangle 218"/>
            <p:cNvSpPr>
              <a:spLocks noChangeArrowheads="1"/>
            </p:cNvSpPr>
            <p:nvPr/>
          </p:nvSpPr>
          <p:spPr bwMode="auto">
            <a:xfrm rot="-5400000">
              <a:off x="2586" y="506"/>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131" name="Group 219"/>
            <p:cNvGrpSpPr>
              <a:grpSpLocks/>
            </p:cNvGrpSpPr>
            <p:nvPr/>
          </p:nvGrpSpPr>
          <p:grpSpPr bwMode="auto">
            <a:xfrm rot="-10800000">
              <a:off x="2671" y="504"/>
              <a:ext cx="18" cy="101"/>
              <a:chOff x="7775" y="3651"/>
              <a:chExt cx="120" cy="437"/>
            </a:xfrm>
          </p:grpSpPr>
          <p:sp>
            <p:nvSpPr>
              <p:cNvPr id="167132" name="Rectangle 220"/>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33" name="Rectangle 221"/>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34" name="Rectangle 222"/>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135" name="Rectangle 223"/>
            <p:cNvSpPr>
              <a:spLocks noChangeArrowheads="1"/>
            </p:cNvSpPr>
            <p:nvPr/>
          </p:nvSpPr>
          <p:spPr bwMode="auto">
            <a:xfrm rot="-5400000">
              <a:off x="2613" y="551"/>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36" name="Rectangle 224"/>
            <p:cNvSpPr>
              <a:spLocks noChangeArrowheads="1"/>
            </p:cNvSpPr>
            <p:nvPr/>
          </p:nvSpPr>
          <p:spPr bwMode="auto">
            <a:xfrm rot="-5400000">
              <a:off x="2610" y="507"/>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37" name="Rectangle 225"/>
            <p:cNvSpPr>
              <a:spLocks noChangeArrowheads="1"/>
            </p:cNvSpPr>
            <p:nvPr/>
          </p:nvSpPr>
          <p:spPr bwMode="auto">
            <a:xfrm>
              <a:off x="2602" y="612"/>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138" name="Group 226"/>
            <p:cNvGrpSpPr>
              <a:grpSpLocks/>
            </p:cNvGrpSpPr>
            <p:nvPr/>
          </p:nvGrpSpPr>
          <p:grpSpPr bwMode="auto">
            <a:xfrm flipH="1">
              <a:off x="2671" y="431"/>
              <a:ext cx="18" cy="74"/>
              <a:chOff x="0" y="2"/>
              <a:chExt cx="19998" cy="19998"/>
            </a:xfrm>
          </p:grpSpPr>
          <p:sp>
            <p:nvSpPr>
              <p:cNvPr id="167139" name="Oval 227"/>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40" name="Oval 228"/>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41" name="Oval 229"/>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42" name="Oval 230"/>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43" name="Oval 231"/>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44" name="Oval 232"/>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45" name="Oval 233"/>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46" name="Oval 234"/>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47" name="Oval 235"/>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48" name="Oval 236"/>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49" name="Line 237"/>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50" name="Line 238"/>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51" name="Line 239"/>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52" name="Line 240"/>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53" name="Line 241"/>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54" name="Line 242"/>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55" name="Line 243"/>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56" name="Line 244"/>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57" name="Line 245"/>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58" name="Line 246"/>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159" name="Line 247"/>
            <p:cNvSpPr>
              <a:spLocks noChangeShapeType="1"/>
            </p:cNvSpPr>
            <p:nvPr/>
          </p:nvSpPr>
          <p:spPr bwMode="auto">
            <a:xfrm rot="-10800000">
              <a:off x="2665" y="673"/>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60" name="Line 248"/>
            <p:cNvSpPr>
              <a:spLocks noChangeShapeType="1"/>
            </p:cNvSpPr>
            <p:nvPr/>
          </p:nvSpPr>
          <p:spPr bwMode="auto">
            <a:xfrm rot="-5400000">
              <a:off x="2604" y="443"/>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61" name="Line 249"/>
            <p:cNvSpPr>
              <a:spLocks noChangeShapeType="1"/>
            </p:cNvSpPr>
            <p:nvPr/>
          </p:nvSpPr>
          <p:spPr bwMode="auto">
            <a:xfrm>
              <a:off x="2600" y="482"/>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62" name="Line 250"/>
            <p:cNvSpPr>
              <a:spLocks noChangeShapeType="1"/>
            </p:cNvSpPr>
            <p:nvPr/>
          </p:nvSpPr>
          <p:spPr bwMode="auto">
            <a:xfrm rot="-5400000">
              <a:off x="2583" y="537"/>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63" name="Line 251"/>
            <p:cNvSpPr>
              <a:spLocks noChangeShapeType="1"/>
            </p:cNvSpPr>
            <p:nvPr/>
          </p:nvSpPr>
          <p:spPr bwMode="auto">
            <a:xfrm>
              <a:off x="2646" y="403"/>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164" name="Group 252"/>
            <p:cNvGrpSpPr>
              <a:grpSpLocks/>
            </p:cNvGrpSpPr>
            <p:nvPr/>
          </p:nvGrpSpPr>
          <p:grpSpPr bwMode="auto">
            <a:xfrm rot="-5400000">
              <a:off x="2642" y="367"/>
              <a:ext cx="74" cy="56"/>
              <a:chOff x="8464" y="4182"/>
              <a:chExt cx="319" cy="244"/>
            </a:xfrm>
          </p:grpSpPr>
          <p:grpSp>
            <p:nvGrpSpPr>
              <p:cNvPr id="167165" name="Group 253"/>
              <p:cNvGrpSpPr>
                <a:grpSpLocks/>
              </p:cNvGrpSpPr>
              <p:nvPr/>
            </p:nvGrpSpPr>
            <p:grpSpPr bwMode="auto">
              <a:xfrm rot="5400000">
                <a:off x="8549" y="4177"/>
                <a:ext cx="94" cy="263"/>
                <a:chOff x="7627" y="4681"/>
                <a:chExt cx="141" cy="610"/>
              </a:xfrm>
            </p:grpSpPr>
            <p:sp>
              <p:nvSpPr>
                <p:cNvPr id="167166" name="Rectangle 254"/>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67" name="Line 255"/>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68" name="Line 256"/>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69" name="Line 257"/>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70" name="Line 258"/>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71" name="Line 259"/>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72" name="Line 260"/>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73" name="Line 261"/>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74" name="Line 262"/>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75" name="Line 263"/>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76" name="Line 264"/>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77" name="Line 265"/>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78" name="Line 266"/>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7179" name="Group 267"/>
              <p:cNvGrpSpPr>
                <a:grpSpLocks/>
              </p:cNvGrpSpPr>
              <p:nvPr/>
            </p:nvGrpSpPr>
            <p:grpSpPr bwMode="auto">
              <a:xfrm>
                <a:off x="8592" y="4214"/>
                <a:ext cx="67" cy="194"/>
                <a:chOff x="8592" y="4214"/>
                <a:chExt cx="67" cy="194"/>
              </a:xfrm>
            </p:grpSpPr>
            <p:grpSp>
              <p:nvGrpSpPr>
                <p:cNvPr id="167180" name="Group 268"/>
                <p:cNvGrpSpPr>
                  <a:grpSpLocks/>
                </p:cNvGrpSpPr>
                <p:nvPr/>
              </p:nvGrpSpPr>
              <p:grpSpPr bwMode="auto">
                <a:xfrm rot="5400000">
                  <a:off x="8536" y="4285"/>
                  <a:ext cx="192" cy="54"/>
                  <a:chOff x="8318" y="1970"/>
                  <a:chExt cx="372" cy="122"/>
                </a:xfrm>
              </p:grpSpPr>
              <p:grpSp>
                <p:nvGrpSpPr>
                  <p:cNvPr id="167181" name="Group 269"/>
                  <p:cNvGrpSpPr>
                    <a:grpSpLocks/>
                  </p:cNvGrpSpPr>
                  <p:nvPr/>
                </p:nvGrpSpPr>
                <p:grpSpPr bwMode="auto">
                  <a:xfrm>
                    <a:off x="8318" y="1971"/>
                    <a:ext cx="116" cy="121"/>
                    <a:chOff x="7589" y="1881"/>
                    <a:chExt cx="116" cy="121"/>
                  </a:xfrm>
                </p:grpSpPr>
                <p:sp>
                  <p:nvSpPr>
                    <p:cNvPr id="167182" name="Arc 270"/>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83" name="Arc 271"/>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84" name="Line 272"/>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7185" name="Group 273"/>
                  <p:cNvGrpSpPr>
                    <a:grpSpLocks/>
                  </p:cNvGrpSpPr>
                  <p:nvPr/>
                </p:nvGrpSpPr>
                <p:grpSpPr bwMode="auto">
                  <a:xfrm flipH="1">
                    <a:off x="8574" y="1970"/>
                    <a:ext cx="116" cy="121"/>
                    <a:chOff x="7589" y="1881"/>
                    <a:chExt cx="116" cy="121"/>
                  </a:xfrm>
                </p:grpSpPr>
                <p:sp>
                  <p:nvSpPr>
                    <p:cNvPr id="167186" name="Arc 274"/>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87" name="Arc 275"/>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88" name="Line 276"/>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67189" name="Line 277"/>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90" name="Line 278"/>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91" name="Line 279"/>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92" name="Line 280"/>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193" name="Rectangle 281"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194" name="Rectangle 282"/>
            <p:cNvSpPr>
              <a:spLocks noChangeArrowheads="1"/>
            </p:cNvSpPr>
            <p:nvPr/>
          </p:nvSpPr>
          <p:spPr bwMode="auto">
            <a:xfrm rot="-5400000">
              <a:off x="2647" y="585"/>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95" name="Line 283"/>
            <p:cNvSpPr>
              <a:spLocks noChangeShapeType="1"/>
            </p:cNvSpPr>
            <p:nvPr/>
          </p:nvSpPr>
          <p:spPr bwMode="auto">
            <a:xfrm rot="-10800000">
              <a:off x="2611" y="620"/>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96" name="Line 284"/>
            <p:cNvSpPr>
              <a:spLocks noChangeShapeType="1"/>
            </p:cNvSpPr>
            <p:nvPr/>
          </p:nvSpPr>
          <p:spPr bwMode="auto">
            <a:xfrm rot="16200000" flipV="1">
              <a:off x="2676" y="613"/>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197" name="Line 285"/>
            <p:cNvSpPr>
              <a:spLocks noChangeShapeType="1"/>
            </p:cNvSpPr>
            <p:nvPr/>
          </p:nvSpPr>
          <p:spPr bwMode="auto">
            <a:xfrm rot="-10800000">
              <a:off x="2654" y="593"/>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198" name="Group 286"/>
            <p:cNvGrpSpPr>
              <a:grpSpLocks/>
            </p:cNvGrpSpPr>
            <p:nvPr/>
          </p:nvGrpSpPr>
          <p:grpSpPr bwMode="auto">
            <a:xfrm>
              <a:off x="2603" y="706"/>
              <a:ext cx="32" cy="178"/>
              <a:chOff x="10619" y="13229"/>
              <a:chExt cx="80" cy="445"/>
            </a:xfrm>
          </p:grpSpPr>
          <p:sp>
            <p:nvSpPr>
              <p:cNvPr id="167199" name="Line 287"/>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00" name="Line 288"/>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01" name="Line 289"/>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7202" name="Group 290"/>
            <p:cNvGrpSpPr>
              <a:grpSpLocks/>
            </p:cNvGrpSpPr>
            <p:nvPr/>
          </p:nvGrpSpPr>
          <p:grpSpPr bwMode="auto">
            <a:xfrm>
              <a:off x="2234" y="876"/>
              <a:ext cx="218" cy="49"/>
              <a:chOff x="1133" y="1820"/>
              <a:chExt cx="218" cy="49"/>
            </a:xfrm>
          </p:grpSpPr>
          <p:grpSp>
            <p:nvGrpSpPr>
              <p:cNvPr id="167203" name="Group 291"/>
              <p:cNvGrpSpPr>
                <a:grpSpLocks/>
              </p:cNvGrpSpPr>
              <p:nvPr/>
            </p:nvGrpSpPr>
            <p:grpSpPr bwMode="auto">
              <a:xfrm>
                <a:off x="1166" y="1820"/>
                <a:ext cx="185" cy="49"/>
                <a:chOff x="2357" y="3199"/>
                <a:chExt cx="801" cy="215"/>
              </a:xfrm>
            </p:grpSpPr>
            <p:sp>
              <p:nvSpPr>
                <p:cNvPr id="167204" name="Arc 292"/>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05" name="Arc 293"/>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06" name="Rectangle 294"/>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7207" name="Oval 295"/>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08" name="Line 296"/>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7209" name="Group 297"/>
            <p:cNvGrpSpPr>
              <a:grpSpLocks/>
            </p:cNvGrpSpPr>
            <p:nvPr/>
          </p:nvGrpSpPr>
          <p:grpSpPr bwMode="auto">
            <a:xfrm>
              <a:off x="2267" y="671"/>
              <a:ext cx="218" cy="50"/>
              <a:chOff x="1099" y="1617"/>
              <a:chExt cx="218" cy="50"/>
            </a:xfrm>
          </p:grpSpPr>
          <p:sp>
            <p:nvSpPr>
              <p:cNvPr id="167210" name="Arc 298"/>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11" name="Line 299"/>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12" name="Oval 300"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13" name="Arc 301"/>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14" name="Rectangle 302"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67215" name="Rectangle 303"/>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16" name="Rectangle 304"/>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217" name="Line 305"/>
            <p:cNvSpPr>
              <a:spLocks noChangeShapeType="1"/>
            </p:cNvSpPr>
            <p:nvPr/>
          </p:nvSpPr>
          <p:spPr bwMode="auto">
            <a:xfrm flipV="1">
              <a:off x="2188" y="947"/>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218" name="Group 306"/>
            <p:cNvGrpSpPr>
              <a:grpSpLocks/>
            </p:cNvGrpSpPr>
            <p:nvPr/>
          </p:nvGrpSpPr>
          <p:grpSpPr bwMode="auto">
            <a:xfrm rot="408054">
              <a:off x="2111" y="558"/>
              <a:ext cx="255" cy="464"/>
              <a:chOff x="3963" y="542"/>
              <a:chExt cx="255" cy="464"/>
            </a:xfrm>
          </p:grpSpPr>
          <p:grpSp>
            <p:nvGrpSpPr>
              <p:cNvPr id="167219" name="Group 307"/>
              <p:cNvGrpSpPr>
                <a:grpSpLocks/>
              </p:cNvGrpSpPr>
              <p:nvPr/>
            </p:nvGrpSpPr>
            <p:grpSpPr bwMode="auto">
              <a:xfrm rot="-510155">
                <a:off x="3963" y="542"/>
                <a:ext cx="255" cy="464"/>
                <a:chOff x="3190" y="1766"/>
                <a:chExt cx="255" cy="464"/>
              </a:xfrm>
            </p:grpSpPr>
            <p:grpSp>
              <p:nvGrpSpPr>
                <p:cNvPr id="167220" name="Group 308"/>
                <p:cNvGrpSpPr>
                  <a:grpSpLocks/>
                </p:cNvGrpSpPr>
                <p:nvPr/>
              </p:nvGrpSpPr>
              <p:grpSpPr bwMode="auto">
                <a:xfrm>
                  <a:off x="3190" y="1834"/>
                  <a:ext cx="255" cy="317"/>
                  <a:chOff x="9447" y="13041"/>
                  <a:chExt cx="638" cy="792"/>
                </a:xfrm>
              </p:grpSpPr>
              <p:sp>
                <p:nvSpPr>
                  <p:cNvPr id="167221" name="AutoShape 309"/>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22" name="Line 310"/>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23" name="Line 311"/>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24" name="Line 312"/>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225" name="Line 313"/>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26" name="Line 314"/>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227" name="Group 315"/>
                <p:cNvGrpSpPr>
                  <a:grpSpLocks/>
                </p:cNvGrpSpPr>
                <p:nvPr/>
              </p:nvGrpSpPr>
              <p:grpSpPr bwMode="auto">
                <a:xfrm>
                  <a:off x="3265" y="2138"/>
                  <a:ext cx="17" cy="92"/>
                  <a:chOff x="9636" y="13799"/>
                  <a:chExt cx="42" cy="231"/>
                </a:xfrm>
              </p:grpSpPr>
              <p:sp>
                <p:nvSpPr>
                  <p:cNvPr id="167228" name="Rectangle 316"/>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29" name="Line 317"/>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230" name="Rectangle 318"/>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31" name="Line 319"/>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7232" name="Group 320"/>
              <p:cNvGrpSpPr>
                <a:grpSpLocks/>
              </p:cNvGrpSpPr>
              <p:nvPr/>
            </p:nvGrpSpPr>
            <p:grpSpPr bwMode="auto">
              <a:xfrm rot="-607974">
                <a:off x="4078" y="818"/>
                <a:ext cx="73" cy="112"/>
                <a:chOff x="1112" y="1780"/>
                <a:chExt cx="73" cy="112"/>
              </a:xfrm>
            </p:grpSpPr>
            <p:sp>
              <p:nvSpPr>
                <p:cNvPr id="167233" name="Line 321"/>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234" name="Group 322"/>
                <p:cNvGrpSpPr>
                  <a:grpSpLocks/>
                </p:cNvGrpSpPr>
                <p:nvPr/>
              </p:nvGrpSpPr>
              <p:grpSpPr bwMode="auto">
                <a:xfrm rot="1486509" flipV="1">
                  <a:off x="1112" y="1868"/>
                  <a:ext cx="30" cy="24"/>
                  <a:chOff x="2354" y="2127"/>
                  <a:chExt cx="130" cy="105"/>
                </a:xfrm>
              </p:grpSpPr>
              <p:sp>
                <p:nvSpPr>
                  <p:cNvPr id="167235" name="Line 323"/>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36" name="Line 324"/>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37" name="Line 325"/>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38" name="Line 326"/>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39" name="Line 327"/>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7240" name="Group 328"/>
                <p:cNvGrpSpPr>
                  <a:grpSpLocks/>
                </p:cNvGrpSpPr>
                <p:nvPr/>
              </p:nvGrpSpPr>
              <p:grpSpPr bwMode="auto">
                <a:xfrm>
                  <a:off x="1129" y="1789"/>
                  <a:ext cx="30" cy="24"/>
                  <a:chOff x="2354" y="2127"/>
                  <a:chExt cx="130" cy="105"/>
                </a:xfrm>
              </p:grpSpPr>
              <p:sp>
                <p:nvSpPr>
                  <p:cNvPr id="167241" name="Line 32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42" name="Line 33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43" name="Line 33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44" name="Line 33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45" name="Line 33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7246" name="Group 334"/>
                <p:cNvGrpSpPr>
                  <a:grpSpLocks/>
                </p:cNvGrpSpPr>
                <p:nvPr/>
              </p:nvGrpSpPr>
              <p:grpSpPr bwMode="auto">
                <a:xfrm>
                  <a:off x="1158" y="1792"/>
                  <a:ext cx="22" cy="15"/>
                  <a:chOff x="1363" y="3384"/>
                  <a:chExt cx="95" cy="62"/>
                </a:xfrm>
              </p:grpSpPr>
              <p:sp>
                <p:nvSpPr>
                  <p:cNvPr id="167247" name="Line 335"/>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48" name="Arc 336"/>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249" name="Line 337"/>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50" name="Rectangle 338"/>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251" name="Group 339"/>
                <p:cNvGrpSpPr>
                  <a:grpSpLocks/>
                </p:cNvGrpSpPr>
                <p:nvPr/>
              </p:nvGrpSpPr>
              <p:grpSpPr bwMode="auto">
                <a:xfrm>
                  <a:off x="1117" y="1810"/>
                  <a:ext cx="53" cy="62"/>
                  <a:chOff x="2144" y="3155"/>
                  <a:chExt cx="231" cy="271"/>
                </a:xfrm>
              </p:grpSpPr>
              <p:sp>
                <p:nvSpPr>
                  <p:cNvPr id="167252" name="Line 340"/>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53" name="Line 341"/>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54" name="Line 342"/>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55" name="Line 343"/>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56" name="Line 344"/>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57" name="Line 345"/>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58" name="Line 346"/>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59" name="Arc 347"/>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60" name="Arc 348"/>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261" name="Line 349"/>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62" name="Line 350"/>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63" name="Line 351"/>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64" name="Line 352"/>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65" name="Line 353"/>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66" name="Line 354"/>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67" name="Line 355"/>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68" name="Line 356"/>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69" name="Line 357"/>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7270" name="Group 358"/>
              <p:cNvGrpSpPr>
                <a:grpSpLocks/>
              </p:cNvGrpSpPr>
              <p:nvPr/>
            </p:nvGrpSpPr>
            <p:grpSpPr bwMode="auto">
              <a:xfrm rot="-490883">
                <a:off x="4081" y="625"/>
                <a:ext cx="63" cy="119"/>
                <a:chOff x="1073" y="1585"/>
                <a:chExt cx="63" cy="119"/>
              </a:xfrm>
            </p:grpSpPr>
            <p:sp>
              <p:nvSpPr>
                <p:cNvPr id="167271" name="Line 359"/>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72" name="Line 360"/>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273" name="Group 361"/>
                <p:cNvGrpSpPr>
                  <a:grpSpLocks/>
                </p:cNvGrpSpPr>
                <p:nvPr/>
              </p:nvGrpSpPr>
              <p:grpSpPr bwMode="auto">
                <a:xfrm>
                  <a:off x="1107" y="1673"/>
                  <a:ext cx="24" cy="19"/>
                  <a:chOff x="1391" y="3202"/>
                  <a:chExt cx="105" cy="79"/>
                </a:xfrm>
              </p:grpSpPr>
              <p:sp>
                <p:nvSpPr>
                  <p:cNvPr id="167274" name="Line 362"/>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75" name="Arc 363"/>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276" name="Line 364"/>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77" name="Line 365"/>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78" name="Line 366"/>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79" name="Line 367"/>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80" name="Line 368"/>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81" name="Line 369"/>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82" name="Line 370"/>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83" name="Line 371"/>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84" name="Line 372"/>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85" name="Line 373"/>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286" name="Group 374"/>
                <p:cNvGrpSpPr>
                  <a:grpSpLocks/>
                </p:cNvGrpSpPr>
                <p:nvPr/>
              </p:nvGrpSpPr>
              <p:grpSpPr bwMode="auto">
                <a:xfrm>
                  <a:off x="1083" y="1606"/>
                  <a:ext cx="53" cy="62"/>
                  <a:chOff x="1083" y="1606"/>
                  <a:chExt cx="53" cy="62"/>
                </a:xfrm>
              </p:grpSpPr>
              <p:sp>
                <p:nvSpPr>
                  <p:cNvPr id="167287" name="Line 375"/>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88" name="Line 376"/>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89" name="Line 377"/>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90" name="Line 378"/>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91" name="Line 379"/>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92" name="Line 380"/>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93" name="Line 381"/>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94" name="Arc 382"/>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95" name="Arc 383"/>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7296" name="Group 384"/>
                <p:cNvGrpSpPr>
                  <a:grpSpLocks/>
                </p:cNvGrpSpPr>
                <p:nvPr/>
              </p:nvGrpSpPr>
              <p:grpSpPr bwMode="auto">
                <a:xfrm>
                  <a:off x="1095" y="1585"/>
                  <a:ext cx="30" cy="24"/>
                  <a:chOff x="2354" y="2127"/>
                  <a:chExt cx="130" cy="105"/>
                </a:xfrm>
              </p:grpSpPr>
              <p:sp>
                <p:nvSpPr>
                  <p:cNvPr id="167297" name="Line 38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98" name="Line 38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299" name="Line 38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00" name="Line 38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01" name="Line 38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302" name="Rectangle 390"/>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303" name="Group 391"/>
                <p:cNvGrpSpPr>
                  <a:grpSpLocks/>
                </p:cNvGrpSpPr>
                <p:nvPr/>
              </p:nvGrpSpPr>
              <p:grpSpPr bwMode="auto">
                <a:xfrm rot="1486509" flipV="1">
                  <a:off x="1077" y="1664"/>
                  <a:ext cx="30" cy="24"/>
                  <a:chOff x="2354" y="2127"/>
                  <a:chExt cx="130" cy="105"/>
                </a:xfrm>
              </p:grpSpPr>
              <p:sp>
                <p:nvSpPr>
                  <p:cNvPr id="167304" name="Line 39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05" name="Line 39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06" name="Line 39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07" name="Line 39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08" name="Line 39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sp>
        <p:nvSpPr>
          <p:cNvPr id="167309" name="Line 397"/>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313" name="Line 401"/>
          <p:cNvSpPr>
            <a:spLocks noChangeShapeType="1"/>
          </p:cNvSpPr>
          <p:nvPr/>
        </p:nvSpPr>
        <p:spPr bwMode="auto">
          <a:xfrm flipH="1">
            <a:off x="2589213" y="3816350"/>
            <a:ext cx="219075" cy="31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14" name="Rectangle 402"/>
          <p:cNvSpPr>
            <a:spLocks noChangeArrowheads="1"/>
          </p:cNvSpPr>
          <p:nvPr/>
        </p:nvSpPr>
        <p:spPr bwMode="auto">
          <a:xfrm flipH="1">
            <a:off x="2808288" y="3698875"/>
            <a:ext cx="312737" cy="27622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15" name="Line 403"/>
          <p:cNvSpPr>
            <a:spLocks noChangeShapeType="1"/>
          </p:cNvSpPr>
          <p:nvPr/>
        </p:nvSpPr>
        <p:spPr bwMode="auto">
          <a:xfrm flipH="1">
            <a:off x="2806700" y="3897313"/>
            <a:ext cx="312738" cy="1587"/>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16" name="Line 404"/>
          <p:cNvSpPr>
            <a:spLocks noChangeShapeType="1"/>
          </p:cNvSpPr>
          <p:nvPr/>
        </p:nvSpPr>
        <p:spPr bwMode="auto">
          <a:xfrm flipH="1" flipV="1">
            <a:off x="2878138" y="3643313"/>
            <a:ext cx="157162" cy="55562"/>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17" name="Line 405"/>
          <p:cNvSpPr>
            <a:spLocks noChangeShapeType="1"/>
          </p:cNvSpPr>
          <p:nvPr/>
        </p:nvSpPr>
        <p:spPr bwMode="auto">
          <a:xfrm flipV="1">
            <a:off x="2878138" y="3587750"/>
            <a:ext cx="157162" cy="55563"/>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18" name="Line 406"/>
          <p:cNvSpPr>
            <a:spLocks noChangeShapeType="1"/>
          </p:cNvSpPr>
          <p:nvPr/>
        </p:nvSpPr>
        <p:spPr bwMode="auto">
          <a:xfrm flipH="1" flipV="1">
            <a:off x="2878138" y="3533775"/>
            <a:ext cx="157162" cy="53975"/>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19" name="Line 407"/>
          <p:cNvSpPr>
            <a:spLocks noChangeShapeType="1"/>
          </p:cNvSpPr>
          <p:nvPr/>
        </p:nvSpPr>
        <p:spPr bwMode="auto">
          <a:xfrm flipV="1">
            <a:off x="2878138" y="3478213"/>
            <a:ext cx="157162" cy="55562"/>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20" name="Line 408"/>
          <p:cNvSpPr>
            <a:spLocks noChangeShapeType="1"/>
          </p:cNvSpPr>
          <p:nvPr/>
        </p:nvSpPr>
        <p:spPr bwMode="auto">
          <a:xfrm flipH="1" flipV="1">
            <a:off x="2878138" y="3422650"/>
            <a:ext cx="157162" cy="55563"/>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21" name="Line 409"/>
          <p:cNvSpPr>
            <a:spLocks noChangeShapeType="1"/>
          </p:cNvSpPr>
          <p:nvPr/>
        </p:nvSpPr>
        <p:spPr bwMode="auto">
          <a:xfrm flipH="1" flipV="1">
            <a:off x="2754313" y="3533775"/>
            <a:ext cx="366712" cy="53975"/>
          </a:xfrm>
          <a:prstGeom prst="line">
            <a:avLst/>
          </a:prstGeom>
          <a:noFill/>
          <a:ln w="1587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22" name="Oval 410"/>
          <p:cNvSpPr>
            <a:spLocks noChangeArrowheads="1"/>
          </p:cNvSpPr>
          <p:nvPr/>
        </p:nvSpPr>
        <p:spPr bwMode="auto">
          <a:xfrm flipH="1">
            <a:off x="3197225" y="3787775"/>
            <a:ext cx="44450" cy="5080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323" name="Group 411"/>
          <p:cNvGrpSpPr>
            <a:grpSpLocks/>
          </p:cNvGrpSpPr>
          <p:nvPr/>
        </p:nvGrpSpPr>
        <p:grpSpPr bwMode="auto">
          <a:xfrm flipH="1">
            <a:off x="2962275" y="3838575"/>
            <a:ext cx="261938" cy="180975"/>
            <a:chOff x="510" y="2304"/>
            <a:chExt cx="410" cy="284"/>
          </a:xfrm>
        </p:grpSpPr>
        <p:sp>
          <p:nvSpPr>
            <p:cNvPr id="167324" name="Line 412"/>
            <p:cNvSpPr>
              <a:spLocks noChangeShapeType="1"/>
            </p:cNvSpPr>
            <p:nvPr/>
          </p:nvSpPr>
          <p:spPr bwMode="auto">
            <a:xfrm flipV="1">
              <a:off x="520" y="2304"/>
              <a:ext cx="1" cy="283"/>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25" name="Line 413"/>
            <p:cNvSpPr>
              <a:spLocks noChangeShapeType="1"/>
            </p:cNvSpPr>
            <p:nvPr/>
          </p:nvSpPr>
          <p:spPr bwMode="auto">
            <a:xfrm flipV="1">
              <a:off x="918" y="2509"/>
              <a:ext cx="2" cy="79"/>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26" name="Line 414"/>
            <p:cNvSpPr>
              <a:spLocks noChangeShapeType="1"/>
            </p:cNvSpPr>
            <p:nvPr/>
          </p:nvSpPr>
          <p:spPr bwMode="auto">
            <a:xfrm flipH="1">
              <a:off x="510" y="2587"/>
              <a:ext cx="410" cy="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327" name="Line 415"/>
          <p:cNvSpPr>
            <a:spLocks noChangeShapeType="1"/>
          </p:cNvSpPr>
          <p:nvPr/>
        </p:nvSpPr>
        <p:spPr bwMode="auto">
          <a:xfrm>
            <a:off x="2598738" y="3816350"/>
            <a:ext cx="0" cy="4000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7328" name="AutoShape 416"/>
          <p:cNvSpPr>
            <a:spLocks/>
          </p:cNvSpPr>
          <p:nvPr/>
        </p:nvSpPr>
        <p:spPr bwMode="auto">
          <a:xfrm rot="-5400000">
            <a:off x="2556669" y="407749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7329" name="Rectangle 417"/>
          <p:cNvSpPr>
            <a:spLocks noChangeArrowheads="1"/>
          </p:cNvSpPr>
          <p:nvPr/>
        </p:nvSpPr>
        <p:spPr bwMode="auto">
          <a:xfrm>
            <a:off x="2119313" y="3140075"/>
            <a:ext cx="11223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3,150 PSI    </a:t>
            </a:r>
            <a:endParaRPr lang="en-US" b="0"/>
          </a:p>
        </p:txBody>
      </p:sp>
      <p:sp>
        <p:nvSpPr>
          <p:cNvPr id="167330" name="Rectangle 418"/>
          <p:cNvSpPr>
            <a:spLocks noChangeArrowheads="1"/>
          </p:cNvSpPr>
          <p:nvPr/>
        </p:nvSpPr>
        <p:spPr bwMode="auto">
          <a:xfrm>
            <a:off x="1492250" y="1584325"/>
            <a:ext cx="1666875"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A Direct Acting Relief Valve works best in this situation due to faster response    </a:t>
            </a:r>
            <a:endParaRPr lang="en-US" b="0"/>
          </a:p>
        </p:txBody>
      </p:sp>
      <p:sp>
        <p:nvSpPr>
          <p:cNvPr id="167331" name="Line 419"/>
          <p:cNvSpPr>
            <a:spLocks noChangeShapeType="1"/>
          </p:cNvSpPr>
          <p:nvPr/>
        </p:nvSpPr>
        <p:spPr bwMode="auto">
          <a:xfrm rot="5400000">
            <a:off x="3587750" y="3349625"/>
            <a:ext cx="0" cy="9334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167332" name="Group 420"/>
          <p:cNvGrpSpPr>
            <a:grpSpLocks/>
          </p:cNvGrpSpPr>
          <p:nvPr/>
        </p:nvGrpSpPr>
        <p:grpSpPr bwMode="auto">
          <a:xfrm>
            <a:off x="3670300" y="4419600"/>
            <a:ext cx="1187450" cy="917575"/>
            <a:chOff x="2652" y="2784"/>
            <a:chExt cx="748" cy="578"/>
          </a:xfrm>
        </p:grpSpPr>
        <p:sp>
          <p:nvSpPr>
            <p:cNvPr id="167333" name="Line 421"/>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34" name="Line 422"/>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35" name="Line 423"/>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36" name="Line 424"/>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37" name="Line 425"/>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38" name="Line 426"/>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39" name="Line 427"/>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40" name="Line 428"/>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41" name="Arc 429"/>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42" name="Arc 430"/>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43" name="Oval 431"/>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44" name="Line 432"/>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45" name="Line 433"/>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46" name="Oval 434"/>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47" name="Line 435"/>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48" name="Line 436"/>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49" name="Line 437"/>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50" name="Line 438"/>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51" name="Line 439"/>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52" name="Line 440"/>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53" name="Line 441"/>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54" name="Line 442"/>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55" name="Line 443"/>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56" name="Line 444"/>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57" name="Oval 445"/>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58" name="Line 446"/>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59" name="Line 447"/>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60" name="Line 448"/>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61" name="Line 449"/>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62" name="Line 450"/>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63" name="Line 451"/>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64" name="Line 452"/>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65" name="Line 453"/>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66" name="Line 454"/>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67" name="Line 455"/>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68" name="Oval 456"/>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369" name="Line 457"/>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370" name="Line 458"/>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 name="Slide Number Placeholder 5"/>
          <p:cNvSpPr>
            <a:spLocks noGrp="1"/>
          </p:cNvSpPr>
          <p:nvPr>
            <p:ph type="sldNum" sz="quarter" idx="12"/>
          </p:nvPr>
        </p:nvSpPr>
        <p:spPr/>
        <p:txBody>
          <a:bodyPr/>
          <a:lstStyle/>
          <a:p>
            <a:fld id="{4654F8A7-ACE4-4E44-B277-EDAA26CC0236}" type="slidenum">
              <a:rPr lang="en-US"/>
              <a:pPr/>
              <a:t>119</a:t>
            </a:fld>
            <a:endParaRPr lang="en-US"/>
          </a:p>
        </p:txBody>
      </p:sp>
      <p:sp>
        <p:nvSpPr>
          <p:cNvPr id="167938"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67939"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 Relief Valve )</a:t>
            </a:r>
          </a:p>
        </p:txBody>
      </p:sp>
      <p:sp>
        <p:nvSpPr>
          <p:cNvPr id="167940"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3,500 PSI </a:t>
            </a:r>
            <a:endParaRPr lang="en-US" b="0"/>
          </a:p>
        </p:txBody>
      </p:sp>
      <p:sp>
        <p:nvSpPr>
          <p:cNvPr id="167941"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7942"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7943"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67944" name="AutoShape 8"/>
          <p:cNvSpPr>
            <a:spLocks noChangeArrowheads="1"/>
          </p:cNvSpPr>
          <p:nvPr/>
        </p:nvSpPr>
        <p:spPr bwMode="auto">
          <a:xfrm rot="7535247">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7953"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7954" name="Group 18"/>
          <p:cNvGrpSpPr>
            <a:grpSpLocks/>
          </p:cNvGrpSpPr>
          <p:nvPr/>
        </p:nvGrpSpPr>
        <p:grpSpPr bwMode="auto">
          <a:xfrm>
            <a:off x="4010025" y="4187825"/>
            <a:ext cx="179388" cy="166688"/>
            <a:chOff x="3102" y="2638"/>
            <a:chExt cx="113" cy="105"/>
          </a:xfrm>
        </p:grpSpPr>
        <p:sp>
          <p:nvSpPr>
            <p:cNvPr id="167955"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956"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957"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958"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7959"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7988"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7989" name="Rectangle 53"/>
          <p:cNvSpPr>
            <a:spLocks noChangeArrowheads="1"/>
          </p:cNvSpPr>
          <p:nvPr/>
        </p:nvSpPr>
        <p:spPr bwMode="auto">
          <a:xfrm>
            <a:off x="5934075" y="1230313"/>
            <a:ext cx="400050"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7990" name="Group 54"/>
          <p:cNvGrpSpPr>
            <a:grpSpLocks/>
          </p:cNvGrpSpPr>
          <p:nvPr/>
        </p:nvGrpSpPr>
        <p:grpSpPr bwMode="auto">
          <a:xfrm>
            <a:off x="5808663" y="1246188"/>
            <a:ext cx="2268537" cy="739775"/>
            <a:chOff x="1776" y="634"/>
            <a:chExt cx="1824" cy="596"/>
          </a:xfrm>
        </p:grpSpPr>
        <p:sp>
          <p:nvSpPr>
            <p:cNvPr id="167991"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7992"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67993"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994"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995"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7996"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7997"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998"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999"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8000" name="Group 64"/>
          <p:cNvGrpSpPr>
            <a:grpSpLocks/>
          </p:cNvGrpSpPr>
          <p:nvPr/>
        </p:nvGrpSpPr>
        <p:grpSpPr bwMode="auto">
          <a:xfrm flipV="1">
            <a:off x="4443413" y="3049588"/>
            <a:ext cx="87312" cy="87312"/>
            <a:chOff x="1449" y="2352"/>
            <a:chExt cx="77" cy="77"/>
          </a:xfrm>
        </p:grpSpPr>
        <p:sp>
          <p:nvSpPr>
            <p:cNvPr id="168001"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02"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8003" name="Group 67"/>
          <p:cNvGrpSpPr>
            <a:grpSpLocks/>
          </p:cNvGrpSpPr>
          <p:nvPr/>
        </p:nvGrpSpPr>
        <p:grpSpPr bwMode="auto">
          <a:xfrm>
            <a:off x="3778250" y="3027363"/>
            <a:ext cx="217488" cy="109537"/>
            <a:chOff x="864" y="2592"/>
            <a:chExt cx="192" cy="96"/>
          </a:xfrm>
        </p:grpSpPr>
        <p:sp>
          <p:nvSpPr>
            <p:cNvPr id="168004"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05"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06"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07"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8008" name="Group 72"/>
          <p:cNvGrpSpPr>
            <a:grpSpLocks/>
          </p:cNvGrpSpPr>
          <p:nvPr/>
        </p:nvGrpSpPr>
        <p:grpSpPr bwMode="auto">
          <a:xfrm>
            <a:off x="5141913" y="3027363"/>
            <a:ext cx="217487" cy="109537"/>
            <a:chOff x="864" y="2592"/>
            <a:chExt cx="192" cy="96"/>
          </a:xfrm>
        </p:grpSpPr>
        <p:sp>
          <p:nvSpPr>
            <p:cNvPr id="168009"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10"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11"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12"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8013"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8014"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8015"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68016"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8017"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8018"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8019"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8020" name="Group 84"/>
          <p:cNvGrpSpPr>
            <a:grpSpLocks/>
          </p:cNvGrpSpPr>
          <p:nvPr/>
        </p:nvGrpSpPr>
        <p:grpSpPr bwMode="auto">
          <a:xfrm>
            <a:off x="8077200" y="838200"/>
            <a:ext cx="228600" cy="1574800"/>
            <a:chOff x="5088" y="624"/>
            <a:chExt cx="144" cy="992"/>
          </a:xfrm>
        </p:grpSpPr>
        <p:sp>
          <p:nvSpPr>
            <p:cNvPr id="168021"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22"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23"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24"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25"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26"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27"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28"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8029"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68030"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8031"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8032"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8034"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35"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8036"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8037"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12 GPM  </a:t>
            </a:r>
            <a:endParaRPr lang="en-US" b="0"/>
          </a:p>
        </p:txBody>
      </p:sp>
      <p:sp>
        <p:nvSpPr>
          <p:cNvPr id="168038"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8039"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40"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41"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8042"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43"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044"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68045" name="Text Box 109"/>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68046"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68047" name="Rectangle 111"/>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Reducing Flow</a:t>
            </a:r>
            <a:endParaRPr lang="en-US" b="0"/>
          </a:p>
        </p:txBody>
      </p:sp>
      <p:sp>
        <p:nvSpPr>
          <p:cNvPr id="168048" name="Text Box 112"/>
          <p:cNvSpPr txBox="1">
            <a:spLocks noChangeArrowheads="1"/>
          </p:cNvSpPr>
          <p:nvPr/>
        </p:nvSpPr>
        <p:spPr bwMode="auto">
          <a:xfrm>
            <a:off x="5791200" y="4584700"/>
            <a:ext cx="3276600"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At 3,000 PSI the pump reaches compensator setting and flow continues to decrease while pressure increases.</a:t>
            </a:r>
          </a:p>
        </p:txBody>
      </p:sp>
      <p:grpSp>
        <p:nvGrpSpPr>
          <p:cNvPr id="168049" name="Group 113"/>
          <p:cNvGrpSpPr>
            <a:grpSpLocks/>
          </p:cNvGrpSpPr>
          <p:nvPr/>
        </p:nvGrpSpPr>
        <p:grpSpPr bwMode="auto">
          <a:xfrm flipH="1">
            <a:off x="533400" y="3962400"/>
            <a:ext cx="1854200" cy="1601788"/>
            <a:chOff x="3719" y="342"/>
            <a:chExt cx="864" cy="746"/>
          </a:xfrm>
        </p:grpSpPr>
        <p:sp>
          <p:nvSpPr>
            <p:cNvPr id="168050" name="AutoShape 114"/>
            <p:cNvSpPr>
              <a:spLocks noChangeArrowheads="1"/>
            </p:cNvSpPr>
            <p:nvPr/>
          </p:nvSpPr>
          <p:spPr bwMode="auto">
            <a:xfrm>
              <a:off x="3854" y="466"/>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51" name="AutoShape 115"/>
            <p:cNvSpPr>
              <a:spLocks noChangeArrowheads="1"/>
            </p:cNvSpPr>
            <p:nvPr/>
          </p:nvSpPr>
          <p:spPr bwMode="auto">
            <a:xfrm flipH="1">
              <a:off x="4069" y="529"/>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52" name="Rectangle 116"/>
            <p:cNvSpPr>
              <a:spLocks noChangeArrowheads="1"/>
            </p:cNvSpPr>
            <p:nvPr/>
          </p:nvSpPr>
          <p:spPr bwMode="auto">
            <a:xfrm>
              <a:off x="4155" y="467"/>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53" name="Line 117"/>
            <p:cNvSpPr>
              <a:spLocks noChangeShapeType="1"/>
            </p:cNvSpPr>
            <p:nvPr/>
          </p:nvSpPr>
          <p:spPr bwMode="auto">
            <a:xfrm>
              <a:off x="3953" y="740"/>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54" name="Line 118"/>
            <p:cNvSpPr>
              <a:spLocks noChangeShapeType="1"/>
            </p:cNvSpPr>
            <p:nvPr/>
          </p:nvSpPr>
          <p:spPr bwMode="auto">
            <a:xfrm>
              <a:off x="3953" y="825"/>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55" name="Rectangle 119"/>
            <p:cNvSpPr>
              <a:spLocks noChangeArrowheads="1"/>
            </p:cNvSpPr>
            <p:nvPr/>
          </p:nvSpPr>
          <p:spPr bwMode="auto">
            <a:xfrm>
              <a:off x="4219" y="625"/>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56" name="Rectangle 120"/>
            <p:cNvSpPr>
              <a:spLocks noChangeArrowheads="1"/>
            </p:cNvSpPr>
            <p:nvPr/>
          </p:nvSpPr>
          <p:spPr bwMode="auto">
            <a:xfrm rot="5400000">
              <a:off x="4268" y="602"/>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57" name="Rectangle 121"/>
            <p:cNvSpPr>
              <a:spLocks noChangeArrowheads="1"/>
            </p:cNvSpPr>
            <p:nvPr/>
          </p:nvSpPr>
          <p:spPr bwMode="auto">
            <a:xfrm rot="5400000">
              <a:off x="4268" y="806"/>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58" name="Rectangle 122" descr="30%"/>
            <p:cNvSpPr>
              <a:spLocks noChangeArrowheads="1"/>
            </p:cNvSpPr>
            <p:nvPr/>
          </p:nvSpPr>
          <p:spPr bwMode="auto">
            <a:xfrm>
              <a:off x="4423" y="748"/>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59" name="Rectangle 123" descr="30%"/>
            <p:cNvSpPr>
              <a:spLocks noChangeArrowheads="1"/>
            </p:cNvSpPr>
            <p:nvPr/>
          </p:nvSpPr>
          <p:spPr bwMode="auto">
            <a:xfrm>
              <a:off x="4423" y="801"/>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60" name="Rectangle 124"/>
            <p:cNvSpPr>
              <a:spLocks noChangeArrowheads="1"/>
            </p:cNvSpPr>
            <p:nvPr/>
          </p:nvSpPr>
          <p:spPr bwMode="auto">
            <a:xfrm rot="5400000">
              <a:off x="4253" y="713"/>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61" name="Rectangle 125"/>
            <p:cNvSpPr>
              <a:spLocks noChangeArrowheads="1"/>
            </p:cNvSpPr>
            <p:nvPr/>
          </p:nvSpPr>
          <p:spPr bwMode="auto">
            <a:xfrm>
              <a:off x="4219" y="759"/>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62" name="Oval 126"/>
            <p:cNvSpPr>
              <a:spLocks noChangeArrowheads="1"/>
            </p:cNvSpPr>
            <p:nvPr/>
          </p:nvSpPr>
          <p:spPr bwMode="auto">
            <a:xfrm>
              <a:off x="4232"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63" name="Oval 127"/>
            <p:cNvSpPr>
              <a:spLocks noChangeArrowheads="1"/>
            </p:cNvSpPr>
            <p:nvPr/>
          </p:nvSpPr>
          <p:spPr bwMode="auto">
            <a:xfrm>
              <a:off x="4226"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64" name="Oval 128"/>
            <p:cNvSpPr>
              <a:spLocks noChangeArrowheads="1"/>
            </p:cNvSpPr>
            <p:nvPr/>
          </p:nvSpPr>
          <p:spPr bwMode="auto">
            <a:xfrm>
              <a:off x="4254"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65" name="Oval 129"/>
            <p:cNvSpPr>
              <a:spLocks noChangeArrowheads="1"/>
            </p:cNvSpPr>
            <p:nvPr/>
          </p:nvSpPr>
          <p:spPr bwMode="auto">
            <a:xfrm>
              <a:off x="4248"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66" name="Oval 130"/>
            <p:cNvSpPr>
              <a:spLocks noChangeArrowheads="1"/>
            </p:cNvSpPr>
            <p:nvPr/>
          </p:nvSpPr>
          <p:spPr bwMode="auto">
            <a:xfrm>
              <a:off x="4270"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67" name="Oval 131"/>
            <p:cNvSpPr>
              <a:spLocks noChangeArrowheads="1"/>
            </p:cNvSpPr>
            <p:nvPr/>
          </p:nvSpPr>
          <p:spPr bwMode="auto">
            <a:xfrm>
              <a:off x="4277"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68" name="Oval 132"/>
            <p:cNvSpPr>
              <a:spLocks noChangeArrowheads="1"/>
            </p:cNvSpPr>
            <p:nvPr/>
          </p:nvSpPr>
          <p:spPr bwMode="auto">
            <a:xfrm>
              <a:off x="4299"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69" name="Oval 133"/>
            <p:cNvSpPr>
              <a:spLocks noChangeArrowheads="1"/>
            </p:cNvSpPr>
            <p:nvPr/>
          </p:nvSpPr>
          <p:spPr bwMode="auto">
            <a:xfrm>
              <a:off x="4293"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70" name="Oval 134"/>
            <p:cNvSpPr>
              <a:spLocks noChangeArrowheads="1"/>
            </p:cNvSpPr>
            <p:nvPr/>
          </p:nvSpPr>
          <p:spPr bwMode="auto">
            <a:xfrm>
              <a:off x="4326"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71" name="Oval 135"/>
            <p:cNvSpPr>
              <a:spLocks noChangeArrowheads="1"/>
            </p:cNvSpPr>
            <p:nvPr/>
          </p:nvSpPr>
          <p:spPr bwMode="auto">
            <a:xfrm>
              <a:off x="4351"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72" name="Oval 136"/>
            <p:cNvSpPr>
              <a:spLocks noChangeArrowheads="1"/>
            </p:cNvSpPr>
            <p:nvPr/>
          </p:nvSpPr>
          <p:spPr bwMode="auto">
            <a:xfrm>
              <a:off x="4317"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73" name="Oval 137"/>
            <p:cNvSpPr>
              <a:spLocks noChangeArrowheads="1"/>
            </p:cNvSpPr>
            <p:nvPr/>
          </p:nvSpPr>
          <p:spPr bwMode="auto">
            <a:xfrm>
              <a:off x="4345" y="808"/>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74" name="Rectangle 138"/>
            <p:cNvSpPr>
              <a:spLocks noChangeArrowheads="1"/>
            </p:cNvSpPr>
            <p:nvPr/>
          </p:nvSpPr>
          <p:spPr bwMode="auto">
            <a:xfrm rot="5400000">
              <a:off x="4168" y="796"/>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68075" name="Group 139"/>
            <p:cNvGrpSpPr>
              <a:grpSpLocks/>
            </p:cNvGrpSpPr>
            <p:nvPr/>
          </p:nvGrpSpPr>
          <p:grpSpPr bwMode="auto">
            <a:xfrm>
              <a:off x="4173" y="718"/>
              <a:ext cx="46" cy="50"/>
              <a:chOff x="2496" y="2583"/>
              <a:chExt cx="197" cy="215"/>
            </a:xfrm>
          </p:grpSpPr>
          <p:sp>
            <p:nvSpPr>
              <p:cNvPr id="168076" name="Arc 140"/>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77" name="Arc 141"/>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78" name="Rectangle 142"/>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8079" name="Rectangle 143"/>
            <p:cNvSpPr>
              <a:spLocks noChangeArrowheads="1"/>
            </p:cNvSpPr>
            <p:nvPr/>
          </p:nvSpPr>
          <p:spPr bwMode="auto">
            <a:xfrm>
              <a:off x="4419" y="765"/>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80" name="Line 144"/>
            <p:cNvSpPr>
              <a:spLocks noChangeShapeType="1"/>
            </p:cNvSpPr>
            <p:nvPr/>
          </p:nvSpPr>
          <p:spPr bwMode="auto">
            <a:xfrm>
              <a:off x="4361" y="76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81" name="Line 145"/>
            <p:cNvSpPr>
              <a:spLocks noChangeShapeType="1"/>
            </p:cNvSpPr>
            <p:nvPr/>
          </p:nvSpPr>
          <p:spPr bwMode="auto">
            <a:xfrm>
              <a:off x="4361" y="76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82" name="Line 146"/>
            <p:cNvSpPr>
              <a:spLocks noChangeShapeType="1"/>
            </p:cNvSpPr>
            <p:nvPr/>
          </p:nvSpPr>
          <p:spPr bwMode="auto">
            <a:xfrm>
              <a:off x="4361" y="768"/>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83" name="Line 147"/>
            <p:cNvSpPr>
              <a:spLocks noChangeShapeType="1"/>
            </p:cNvSpPr>
            <p:nvPr/>
          </p:nvSpPr>
          <p:spPr bwMode="auto">
            <a:xfrm>
              <a:off x="4361" y="771"/>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84" name="Line 148"/>
            <p:cNvSpPr>
              <a:spLocks noChangeShapeType="1"/>
            </p:cNvSpPr>
            <p:nvPr/>
          </p:nvSpPr>
          <p:spPr bwMode="auto">
            <a:xfrm>
              <a:off x="4361" y="774"/>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85" name="Line 149"/>
            <p:cNvSpPr>
              <a:spLocks noChangeShapeType="1"/>
            </p:cNvSpPr>
            <p:nvPr/>
          </p:nvSpPr>
          <p:spPr bwMode="auto">
            <a:xfrm>
              <a:off x="4361" y="778"/>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86" name="Line 150"/>
            <p:cNvSpPr>
              <a:spLocks noChangeShapeType="1"/>
            </p:cNvSpPr>
            <p:nvPr/>
          </p:nvSpPr>
          <p:spPr bwMode="auto">
            <a:xfrm>
              <a:off x="4361" y="78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87" name="Line 151"/>
            <p:cNvSpPr>
              <a:spLocks noChangeShapeType="1"/>
            </p:cNvSpPr>
            <p:nvPr/>
          </p:nvSpPr>
          <p:spPr bwMode="auto">
            <a:xfrm>
              <a:off x="4361" y="787"/>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88" name="Line 152"/>
            <p:cNvSpPr>
              <a:spLocks noChangeShapeType="1"/>
            </p:cNvSpPr>
            <p:nvPr/>
          </p:nvSpPr>
          <p:spPr bwMode="auto">
            <a:xfrm>
              <a:off x="4361" y="79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89" name="Line 153"/>
            <p:cNvSpPr>
              <a:spLocks noChangeShapeType="1"/>
            </p:cNvSpPr>
            <p:nvPr/>
          </p:nvSpPr>
          <p:spPr bwMode="auto">
            <a:xfrm>
              <a:off x="4361" y="784"/>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90" name="Line 154"/>
            <p:cNvSpPr>
              <a:spLocks noChangeShapeType="1"/>
            </p:cNvSpPr>
            <p:nvPr/>
          </p:nvSpPr>
          <p:spPr bwMode="auto">
            <a:xfrm>
              <a:off x="4361" y="797"/>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91" name="Line 155"/>
            <p:cNvSpPr>
              <a:spLocks noChangeShapeType="1"/>
            </p:cNvSpPr>
            <p:nvPr/>
          </p:nvSpPr>
          <p:spPr bwMode="auto">
            <a:xfrm>
              <a:off x="4362" y="801"/>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92" name="Line 156"/>
            <p:cNvSpPr>
              <a:spLocks noChangeShapeType="1"/>
            </p:cNvSpPr>
            <p:nvPr/>
          </p:nvSpPr>
          <p:spPr bwMode="auto">
            <a:xfrm>
              <a:off x="4362" y="794"/>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93" name="Rectangle 157"/>
            <p:cNvSpPr>
              <a:spLocks noChangeArrowheads="1"/>
            </p:cNvSpPr>
            <p:nvPr/>
          </p:nvSpPr>
          <p:spPr bwMode="auto">
            <a:xfrm>
              <a:off x="4517" y="710"/>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94" name="Rectangle 158"/>
            <p:cNvSpPr>
              <a:spLocks noChangeArrowheads="1"/>
            </p:cNvSpPr>
            <p:nvPr/>
          </p:nvSpPr>
          <p:spPr bwMode="auto">
            <a:xfrm>
              <a:off x="4489" y="737"/>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95" name="Rectangle 159"/>
            <p:cNvSpPr>
              <a:spLocks noChangeArrowheads="1"/>
            </p:cNvSpPr>
            <p:nvPr/>
          </p:nvSpPr>
          <p:spPr bwMode="auto">
            <a:xfrm>
              <a:off x="4376" y="66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96" name="Rectangle 160"/>
            <p:cNvSpPr>
              <a:spLocks noChangeArrowheads="1"/>
            </p:cNvSpPr>
            <p:nvPr/>
          </p:nvSpPr>
          <p:spPr bwMode="auto">
            <a:xfrm>
              <a:off x="4376" y="871"/>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97" name="Rectangle 161"/>
            <p:cNvSpPr>
              <a:spLocks noChangeArrowheads="1"/>
            </p:cNvSpPr>
            <p:nvPr/>
          </p:nvSpPr>
          <p:spPr bwMode="auto">
            <a:xfrm>
              <a:off x="4421" y="866"/>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98" name="Line 162"/>
            <p:cNvSpPr>
              <a:spLocks noChangeShapeType="1"/>
            </p:cNvSpPr>
            <p:nvPr/>
          </p:nvSpPr>
          <p:spPr bwMode="auto">
            <a:xfrm>
              <a:off x="4489" y="688"/>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099" name="Rectangle 163"/>
            <p:cNvSpPr>
              <a:spLocks noChangeArrowheads="1"/>
            </p:cNvSpPr>
            <p:nvPr/>
          </p:nvSpPr>
          <p:spPr bwMode="auto">
            <a:xfrm>
              <a:off x="4419" y="661"/>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00" name="Line 164"/>
            <p:cNvSpPr>
              <a:spLocks noChangeShapeType="1"/>
            </p:cNvSpPr>
            <p:nvPr/>
          </p:nvSpPr>
          <p:spPr bwMode="auto">
            <a:xfrm rot="5400000" flipV="1">
              <a:off x="4393" y="49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01" name="Line 165"/>
            <p:cNvSpPr>
              <a:spLocks noChangeShapeType="1"/>
            </p:cNvSpPr>
            <p:nvPr/>
          </p:nvSpPr>
          <p:spPr bwMode="auto">
            <a:xfrm rot="5400000" flipV="1">
              <a:off x="4393" y="1057"/>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02" name="Rectangle 166"/>
            <p:cNvSpPr>
              <a:spLocks noChangeArrowheads="1"/>
            </p:cNvSpPr>
            <p:nvPr/>
          </p:nvSpPr>
          <p:spPr bwMode="auto">
            <a:xfrm>
              <a:off x="3719" y="744"/>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03" name="Arc 167"/>
            <p:cNvSpPr>
              <a:spLocks/>
            </p:cNvSpPr>
            <p:nvPr/>
          </p:nvSpPr>
          <p:spPr bwMode="auto">
            <a:xfrm rot="2742164" flipH="1">
              <a:off x="4156" y="834"/>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04" name="Rectangle 168" descr="30%"/>
            <p:cNvSpPr>
              <a:spLocks noChangeArrowheads="1"/>
            </p:cNvSpPr>
            <p:nvPr/>
          </p:nvSpPr>
          <p:spPr bwMode="auto">
            <a:xfrm>
              <a:off x="3888" y="724"/>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05" name="Rectangle 169" descr="30%"/>
            <p:cNvSpPr>
              <a:spLocks noChangeArrowheads="1"/>
            </p:cNvSpPr>
            <p:nvPr/>
          </p:nvSpPr>
          <p:spPr bwMode="auto">
            <a:xfrm>
              <a:off x="3888" y="823"/>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06" name="Oval 170"/>
            <p:cNvSpPr>
              <a:spLocks noChangeArrowheads="1"/>
            </p:cNvSpPr>
            <p:nvPr/>
          </p:nvSpPr>
          <p:spPr bwMode="auto">
            <a:xfrm>
              <a:off x="3868" y="821"/>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07" name="Oval 171"/>
            <p:cNvSpPr>
              <a:spLocks noChangeArrowheads="1"/>
            </p:cNvSpPr>
            <p:nvPr/>
          </p:nvSpPr>
          <p:spPr bwMode="auto">
            <a:xfrm>
              <a:off x="3868" y="732"/>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08" name="Rectangle 172"/>
            <p:cNvSpPr>
              <a:spLocks noChangeArrowheads="1"/>
            </p:cNvSpPr>
            <p:nvPr/>
          </p:nvSpPr>
          <p:spPr bwMode="auto">
            <a:xfrm flipV="1">
              <a:off x="4216" y="970"/>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09" name="Line 173"/>
            <p:cNvSpPr>
              <a:spLocks noChangeShapeType="1"/>
            </p:cNvSpPr>
            <p:nvPr/>
          </p:nvSpPr>
          <p:spPr bwMode="auto">
            <a:xfrm flipV="1">
              <a:off x="4218" y="1027"/>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10" name="Rectangle 174"/>
            <p:cNvSpPr>
              <a:spLocks noChangeArrowheads="1"/>
            </p:cNvSpPr>
            <p:nvPr/>
          </p:nvSpPr>
          <p:spPr bwMode="auto">
            <a:xfrm flipV="1">
              <a:off x="4193" y="983"/>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11" name="Rectangle 175"/>
            <p:cNvSpPr>
              <a:spLocks noChangeArrowheads="1"/>
            </p:cNvSpPr>
            <p:nvPr/>
          </p:nvSpPr>
          <p:spPr bwMode="auto">
            <a:xfrm flipV="1">
              <a:off x="4215" y="547"/>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12" name="Rectangle 176"/>
            <p:cNvSpPr>
              <a:spLocks noChangeArrowheads="1"/>
            </p:cNvSpPr>
            <p:nvPr/>
          </p:nvSpPr>
          <p:spPr bwMode="auto">
            <a:xfrm flipV="1">
              <a:off x="4223" y="555"/>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113" name="Group 177"/>
            <p:cNvGrpSpPr>
              <a:grpSpLocks/>
            </p:cNvGrpSpPr>
            <p:nvPr/>
          </p:nvGrpSpPr>
          <p:grpSpPr bwMode="auto">
            <a:xfrm>
              <a:off x="4108" y="558"/>
              <a:ext cx="257" cy="39"/>
              <a:chOff x="1754" y="1727"/>
              <a:chExt cx="257" cy="39"/>
            </a:xfrm>
          </p:grpSpPr>
          <p:sp>
            <p:nvSpPr>
              <p:cNvPr id="168114" name="Oval 178"/>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15" name="Rectangle 179"/>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8116" name="Rectangle 180"/>
            <p:cNvSpPr>
              <a:spLocks noChangeArrowheads="1"/>
            </p:cNvSpPr>
            <p:nvPr/>
          </p:nvSpPr>
          <p:spPr bwMode="auto">
            <a:xfrm rot="-5400000">
              <a:off x="4494" y="395"/>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17" name="Rectangle 181"/>
            <p:cNvSpPr>
              <a:spLocks noChangeArrowheads="1"/>
            </p:cNvSpPr>
            <p:nvPr/>
          </p:nvSpPr>
          <p:spPr bwMode="auto">
            <a:xfrm rot="-5400000">
              <a:off x="4418" y="504"/>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18" name="Rectangle 182"/>
            <p:cNvSpPr>
              <a:spLocks noChangeArrowheads="1"/>
            </p:cNvSpPr>
            <p:nvPr/>
          </p:nvSpPr>
          <p:spPr bwMode="auto">
            <a:xfrm rot="-5400000">
              <a:off x="4438" y="490"/>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119" name="Group 183"/>
            <p:cNvGrpSpPr>
              <a:grpSpLocks/>
            </p:cNvGrpSpPr>
            <p:nvPr/>
          </p:nvGrpSpPr>
          <p:grpSpPr bwMode="auto">
            <a:xfrm rot="-10800000">
              <a:off x="4523" y="488"/>
              <a:ext cx="18" cy="101"/>
              <a:chOff x="7775" y="3651"/>
              <a:chExt cx="120" cy="437"/>
            </a:xfrm>
          </p:grpSpPr>
          <p:sp>
            <p:nvSpPr>
              <p:cNvPr id="168120" name="Rectangle 184"/>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21" name="Rectangle 185"/>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22" name="Rectangle 186"/>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8123" name="Rectangle 187"/>
            <p:cNvSpPr>
              <a:spLocks noChangeArrowheads="1"/>
            </p:cNvSpPr>
            <p:nvPr/>
          </p:nvSpPr>
          <p:spPr bwMode="auto">
            <a:xfrm rot="-5400000">
              <a:off x="4465" y="535"/>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24" name="Rectangle 188"/>
            <p:cNvSpPr>
              <a:spLocks noChangeArrowheads="1"/>
            </p:cNvSpPr>
            <p:nvPr/>
          </p:nvSpPr>
          <p:spPr bwMode="auto">
            <a:xfrm rot="-5400000">
              <a:off x="4462" y="491"/>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25" name="Rectangle 189"/>
            <p:cNvSpPr>
              <a:spLocks noChangeArrowheads="1"/>
            </p:cNvSpPr>
            <p:nvPr/>
          </p:nvSpPr>
          <p:spPr bwMode="auto">
            <a:xfrm>
              <a:off x="4454" y="596"/>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126" name="Group 190"/>
            <p:cNvGrpSpPr>
              <a:grpSpLocks/>
            </p:cNvGrpSpPr>
            <p:nvPr/>
          </p:nvGrpSpPr>
          <p:grpSpPr bwMode="auto">
            <a:xfrm flipH="1">
              <a:off x="4523" y="415"/>
              <a:ext cx="18" cy="74"/>
              <a:chOff x="0" y="2"/>
              <a:chExt cx="19998" cy="19998"/>
            </a:xfrm>
          </p:grpSpPr>
          <p:sp>
            <p:nvSpPr>
              <p:cNvPr id="168127" name="Oval 191"/>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28" name="Oval 192"/>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29" name="Oval 193"/>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30" name="Oval 194"/>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31" name="Oval 195"/>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32" name="Oval 196"/>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33" name="Oval 197"/>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34" name="Oval 198"/>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35" name="Oval 199"/>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36" name="Oval 200"/>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37" name="Line 201"/>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38" name="Line 202"/>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39" name="Line 203"/>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40" name="Line 204"/>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41" name="Line 205"/>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42" name="Line 206"/>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43" name="Line 207"/>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44" name="Line 208"/>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45" name="Line 209"/>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46" name="Line 210"/>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8147" name="Line 211"/>
            <p:cNvSpPr>
              <a:spLocks noChangeShapeType="1"/>
            </p:cNvSpPr>
            <p:nvPr/>
          </p:nvSpPr>
          <p:spPr bwMode="auto">
            <a:xfrm rot="-10800000">
              <a:off x="4517" y="657"/>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48" name="Line 212"/>
            <p:cNvSpPr>
              <a:spLocks noChangeShapeType="1"/>
            </p:cNvSpPr>
            <p:nvPr/>
          </p:nvSpPr>
          <p:spPr bwMode="auto">
            <a:xfrm rot="-5400000">
              <a:off x="4456" y="427"/>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49" name="Line 213"/>
            <p:cNvSpPr>
              <a:spLocks noChangeShapeType="1"/>
            </p:cNvSpPr>
            <p:nvPr/>
          </p:nvSpPr>
          <p:spPr bwMode="auto">
            <a:xfrm>
              <a:off x="4452" y="466"/>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50" name="Line 214"/>
            <p:cNvSpPr>
              <a:spLocks noChangeShapeType="1"/>
            </p:cNvSpPr>
            <p:nvPr/>
          </p:nvSpPr>
          <p:spPr bwMode="auto">
            <a:xfrm rot="-5400000">
              <a:off x="4435" y="521"/>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51" name="Line 215"/>
            <p:cNvSpPr>
              <a:spLocks noChangeShapeType="1"/>
            </p:cNvSpPr>
            <p:nvPr/>
          </p:nvSpPr>
          <p:spPr bwMode="auto">
            <a:xfrm>
              <a:off x="4498" y="387"/>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152" name="Group 216"/>
            <p:cNvGrpSpPr>
              <a:grpSpLocks/>
            </p:cNvGrpSpPr>
            <p:nvPr/>
          </p:nvGrpSpPr>
          <p:grpSpPr bwMode="auto">
            <a:xfrm rot="-5400000">
              <a:off x="4494" y="351"/>
              <a:ext cx="74" cy="56"/>
              <a:chOff x="8464" y="4182"/>
              <a:chExt cx="319" cy="244"/>
            </a:xfrm>
          </p:grpSpPr>
          <p:grpSp>
            <p:nvGrpSpPr>
              <p:cNvPr id="168153" name="Group 217"/>
              <p:cNvGrpSpPr>
                <a:grpSpLocks/>
              </p:cNvGrpSpPr>
              <p:nvPr/>
            </p:nvGrpSpPr>
            <p:grpSpPr bwMode="auto">
              <a:xfrm rot="5400000">
                <a:off x="8549" y="4177"/>
                <a:ext cx="94" cy="263"/>
                <a:chOff x="7627" y="4681"/>
                <a:chExt cx="141" cy="610"/>
              </a:xfrm>
            </p:grpSpPr>
            <p:sp>
              <p:nvSpPr>
                <p:cNvPr id="168154" name="Rectangle 218"/>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55" name="Line 219"/>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56" name="Line 220"/>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57" name="Line 221"/>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58" name="Line 222"/>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59" name="Line 223"/>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60" name="Line 224"/>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61" name="Line 225"/>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62" name="Line 226"/>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63" name="Line 227"/>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64" name="Line 228"/>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65" name="Line 229"/>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66" name="Line 230"/>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8167" name="Group 231"/>
              <p:cNvGrpSpPr>
                <a:grpSpLocks/>
              </p:cNvGrpSpPr>
              <p:nvPr/>
            </p:nvGrpSpPr>
            <p:grpSpPr bwMode="auto">
              <a:xfrm>
                <a:off x="8592" y="4214"/>
                <a:ext cx="67" cy="194"/>
                <a:chOff x="8592" y="4214"/>
                <a:chExt cx="67" cy="194"/>
              </a:xfrm>
            </p:grpSpPr>
            <p:grpSp>
              <p:nvGrpSpPr>
                <p:cNvPr id="168168" name="Group 232"/>
                <p:cNvGrpSpPr>
                  <a:grpSpLocks/>
                </p:cNvGrpSpPr>
                <p:nvPr/>
              </p:nvGrpSpPr>
              <p:grpSpPr bwMode="auto">
                <a:xfrm rot="5400000">
                  <a:off x="8536" y="4285"/>
                  <a:ext cx="192" cy="54"/>
                  <a:chOff x="8318" y="1970"/>
                  <a:chExt cx="372" cy="122"/>
                </a:xfrm>
              </p:grpSpPr>
              <p:grpSp>
                <p:nvGrpSpPr>
                  <p:cNvPr id="168169" name="Group 233"/>
                  <p:cNvGrpSpPr>
                    <a:grpSpLocks/>
                  </p:cNvGrpSpPr>
                  <p:nvPr/>
                </p:nvGrpSpPr>
                <p:grpSpPr bwMode="auto">
                  <a:xfrm>
                    <a:off x="8318" y="1971"/>
                    <a:ext cx="116" cy="121"/>
                    <a:chOff x="7589" y="1881"/>
                    <a:chExt cx="116" cy="121"/>
                  </a:xfrm>
                </p:grpSpPr>
                <p:sp>
                  <p:nvSpPr>
                    <p:cNvPr id="168170" name="Arc 234"/>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71" name="Arc 235"/>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72" name="Line 236"/>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8173" name="Group 237"/>
                  <p:cNvGrpSpPr>
                    <a:grpSpLocks/>
                  </p:cNvGrpSpPr>
                  <p:nvPr/>
                </p:nvGrpSpPr>
                <p:grpSpPr bwMode="auto">
                  <a:xfrm flipH="1">
                    <a:off x="8574" y="1970"/>
                    <a:ext cx="116" cy="121"/>
                    <a:chOff x="7589" y="1881"/>
                    <a:chExt cx="116" cy="121"/>
                  </a:xfrm>
                </p:grpSpPr>
                <p:sp>
                  <p:nvSpPr>
                    <p:cNvPr id="168174" name="Arc 238"/>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75" name="Arc 239"/>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76" name="Line 240"/>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68177" name="Line 241"/>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78" name="Line 242"/>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79" name="Line 243"/>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80" name="Line 244"/>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8181" name="Rectangle 245"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8182" name="Rectangle 246"/>
            <p:cNvSpPr>
              <a:spLocks noChangeArrowheads="1"/>
            </p:cNvSpPr>
            <p:nvPr/>
          </p:nvSpPr>
          <p:spPr bwMode="auto">
            <a:xfrm rot="-5400000">
              <a:off x="4499" y="569"/>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83" name="Line 247"/>
            <p:cNvSpPr>
              <a:spLocks noChangeShapeType="1"/>
            </p:cNvSpPr>
            <p:nvPr/>
          </p:nvSpPr>
          <p:spPr bwMode="auto">
            <a:xfrm rot="-10800000">
              <a:off x="4463" y="604"/>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84" name="Line 248"/>
            <p:cNvSpPr>
              <a:spLocks noChangeShapeType="1"/>
            </p:cNvSpPr>
            <p:nvPr/>
          </p:nvSpPr>
          <p:spPr bwMode="auto">
            <a:xfrm rot="16200000" flipV="1">
              <a:off x="4528" y="597"/>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85" name="Line 249"/>
            <p:cNvSpPr>
              <a:spLocks noChangeShapeType="1"/>
            </p:cNvSpPr>
            <p:nvPr/>
          </p:nvSpPr>
          <p:spPr bwMode="auto">
            <a:xfrm rot="-10800000">
              <a:off x="4506" y="577"/>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186" name="Group 250"/>
            <p:cNvGrpSpPr>
              <a:grpSpLocks/>
            </p:cNvGrpSpPr>
            <p:nvPr/>
          </p:nvGrpSpPr>
          <p:grpSpPr bwMode="auto">
            <a:xfrm>
              <a:off x="4455" y="690"/>
              <a:ext cx="32" cy="178"/>
              <a:chOff x="10619" y="13229"/>
              <a:chExt cx="80" cy="445"/>
            </a:xfrm>
          </p:grpSpPr>
          <p:sp>
            <p:nvSpPr>
              <p:cNvPr id="168187" name="Line 251"/>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88" name="Line 252"/>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89" name="Line 253"/>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8190" name="Group 254"/>
            <p:cNvGrpSpPr>
              <a:grpSpLocks/>
            </p:cNvGrpSpPr>
            <p:nvPr/>
          </p:nvGrpSpPr>
          <p:grpSpPr bwMode="auto">
            <a:xfrm>
              <a:off x="4094" y="858"/>
              <a:ext cx="218" cy="49"/>
              <a:chOff x="1133" y="1820"/>
              <a:chExt cx="218" cy="49"/>
            </a:xfrm>
          </p:grpSpPr>
          <p:grpSp>
            <p:nvGrpSpPr>
              <p:cNvPr id="168191" name="Group 255"/>
              <p:cNvGrpSpPr>
                <a:grpSpLocks/>
              </p:cNvGrpSpPr>
              <p:nvPr/>
            </p:nvGrpSpPr>
            <p:grpSpPr bwMode="auto">
              <a:xfrm>
                <a:off x="1166" y="1820"/>
                <a:ext cx="185" cy="49"/>
                <a:chOff x="2357" y="3199"/>
                <a:chExt cx="801" cy="215"/>
              </a:xfrm>
            </p:grpSpPr>
            <p:sp>
              <p:nvSpPr>
                <p:cNvPr id="168192" name="Arc 256"/>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93" name="Arc 257"/>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94" name="Rectangle 258"/>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8195" name="Oval 259"/>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96" name="Line 260"/>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8197" name="Group 261"/>
            <p:cNvGrpSpPr>
              <a:grpSpLocks/>
            </p:cNvGrpSpPr>
            <p:nvPr/>
          </p:nvGrpSpPr>
          <p:grpSpPr bwMode="auto">
            <a:xfrm>
              <a:off x="4111" y="653"/>
              <a:ext cx="218" cy="50"/>
              <a:chOff x="1099" y="1617"/>
              <a:chExt cx="218" cy="50"/>
            </a:xfrm>
          </p:grpSpPr>
          <p:sp>
            <p:nvSpPr>
              <p:cNvPr id="168198" name="Arc 262"/>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199" name="Line 263"/>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00" name="Oval 264"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01" name="Arc 265"/>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02" name="Rectangle 266"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68203" name="Rectangle 267"/>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04" name="Rectangle 268"/>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8205" name="Group 269"/>
            <p:cNvGrpSpPr>
              <a:grpSpLocks/>
            </p:cNvGrpSpPr>
            <p:nvPr/>
          </p:nvGrpSpPr>
          <p:grpSpPr bwMode="auto">
            <a:xfrm>
              <a:off x="4014" y="921"/>
              <a:ext cx="69" cy="107"/>
              <a:chOff x="3054" y="921"/>
              <a:chExt cx="69" cy="107"/>
            </a:xfrm>
          </p:grpSpPr>
          <p:sp>
            <p:nvSpPr>
              <p:cNvPr id="168206" name="AutoShape 270"/>
              <p:cNvSpPr>
                <a:spLocks noChangeArrowheads="1"/>
              </p:cNvSpPr>
              <p:nvPr/>
            </p:nvSpPr>
            <p:spPr bwMode="auto">
              <a:xfrm rot="155965">
                <a:off x="3054" y="921"/>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07" name="Line 271"/>
              <p:cNvSpPr>
                <a:spLocks noChangeShapeType="1"/>
              </p:cNvSpPr>
              <p:nvPr/>
            </p:nvSpPr>
            <p:spPr bwMode="auto">
              <a:xfrm flipV="1">
                <a:off x="3118" y="932"/>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08" name="Line 272"/>
              <p:cNvSpPr>
                <a:spLocks noChangeShapeType="1"/>
              </p:cNvSpPr>
              <p:nvPr/>
            </p:nvSpPr>
            <p:spPr bwMode="auto">
              <a:xfrm flipV="1">
                <a:off x="3103" y="932"/>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09" name="Line 273"/>
              <p:cNvSpPr>
                <a:spLocks noChangeShapeType="1"/>
              </p:cNvSpPr>
              <p:nvPr/>
            </p:nvSpPr>
            <p:spPr bwMode="auto">
              <a:xfrm flipV="1">
                <a:off x="3111" y="936"/>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10" name="Line 274"/>
              <p:cNvSpPr>
                <a:spLocks noChangeShapeType="1"/>
              </p:cNvSpPr>
              <p:nvPr/>
            </p:nvSpPr>
            <p:spPr bwMode="auto">
              <a:xfrm flipV="1">
                <a:off x="3091" y="934"/>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8211" name="Group 275"/>
            <p:cNvGrpSpPr>
              <a:grpSpLocks/>
            </p:cNvGrpSpPr>
            <p:nvPr/>
          </p:nvGrpSpPr>
          <p:grpSpPr bwMode="auto">
            <a:xfrm>
              <a:off x="4062" y="969"/>
              <a:ext cx="154" cy="58"/>
              <a:chOff x="1666" y="2138"/>
              <a:chExt cx="161" cy="58"/>
            </a:xfrm>
          </p:grpSpPr>
          <p:sp>
            <p:nvSpPr>
              <p:cNvPr id="168212" name="Line 276"/>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13" name="Oval 277"/>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214" name="Group 278"/>
              <p:cNvGrpSpPr>
                <a:grpSpLocks/>
              </p:cNvGrpSpPr>
              <p:nvPr/>
            </p:nvGrpSpPr>
            <p:grpSpPr bwMode="auto">
              <a:xfrm rot="16200000" flipV="1">
                <a:off x="1750" y="2107"/>
                <a:ext cx="45" cy="109"/>
                <a:chOff x="1269" y="1167"/>
                <a:chExt cx="195" cy="455"/>
              </a:xfrm>
            </p:grpSpPr>
            <p:sp>
              <p:nvSpPr>
                <p:cNvPr id="168215" name="Oval 279"/>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16" name="Oval 280"/>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17" name="Oval 281"/>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18" name="Oval 282"/>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19" name="Oval 283"/>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20" name="Oval 284"/>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21" name="Oval 285"/>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22" name="Oval 286"/>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23" name="Oval 287"/>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24" name="Oval 288"/>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25" name="Line 289"/>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26" name="Line 290"/>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27" name="Line 291"/>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28" name="Line 292"/>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29" name="Line 293"/>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30" name="Line 294"/>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31" name="Line 295"/>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32" name="Line 296"/>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33" name="Line 297"/>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34" name="Line 298"/>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235" name="Group 299"/>
                <p:cNvGrpSpPr>
                  <a:grpSpLocks/>
                </p:cNvGrpSpPr>
                <p:nvPr/>
              </p:nvGrpSpPr>
              <p:grpSpPr bwMode="auto">
                <a:xfrm>
                  <a:off x="1269" y="1576"/>
                  <a:ext cx="174" cy="46"/>
                  <a:chOff x="1269" y="1576"/>
                  <a:chExt cx="174" cy="46"/>
                </a:xfrm>
              </p:grpSpPr>
              <p:sp>
                <p:nvSpPr>
                  <p:cNvPr id="168236" name="Oval 300"/>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37" name="Line 301"/>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8238" name="Group 302"/>
                <p:cNvGrpSpPr>
                  <a:grpSpLocks/>
                </p:cNvGrpSpPr>
                <p:nvPr/>
              </p:nvGrpSpPr>
              <p:grpSpPr bwMode="auto">
                <a:xfrm rot="-10800000">
                  <a:off x="1290" y="1169"/>
                  <a:ext cx="174" cy="46"/>
                  <a:chOff x="1269" y="1576"/>
                  <a:chExt cx="174" cy="46"/>
                </a:xfrm>
              </p:grpSpPr>
              <p:sp>
                <p:nvSpPr>
                  <p:cNvPr id="168239" name="Oval 303"/>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40" name="Line 304"/>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68241" name="Rectangle 305"/>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42" name="Rectangle 306"/>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8243" name="Group 307"/>
            <p:cNvGrpSpPr>
              <a:grpSpLocks/>
            </p:cNvGrpSpPr>
            <p:nvPr/>
          </p:nvGrpSpPr>
          <p:grpSpPr bwMode="auto">
            <a:xfrm rot="151627">
              <a:off x="3963" y="542"/>
              <a:ext cx="255" cy="464"/>
              <a:chOff x="3963" y="542"/>
              <a:chExt cx="255" cy="464"/>
            </a:xfrm>
          </p:grpSpPr>
          <p:grpSp>
            <p:nvGrpSpPr>
              <p:cNvPr id="168244" name="Group 308"/>
              <p:cNvGrpSpPr>
                <a:grpSpLocks/>
              </p:cNvGrpSpPr>
              <p:nvPr/>
            </p:nvGrpSpPr>
            <p:grpSpPr bwMode="auto">
              <a:xfrm rot="-510155">
                <a:off x="3963" y="542"/>
                <a:ext cx="255" cy="464"/>
                <a:chOff x="3190" y="1766"/>
                <a:chExt cx="255" cy="464"/>
              </a:xfrm>
            </p:grpSpPr>
            <p:grpSp>
              <p:nvGrpSpPr>
                <p:cNvPr id="168245" name="Group 309"/>
                <p:cNvGrpSpPr>
                  <a:grpSpLocks/>
                </p:cNvGrpSpPr>
                <p:nvPr/>
              </p:nvGrpSpPr>
              <p:grpSpPr bwMode="auto">
                <a:xfrm>
                  <a:off x="3190" y="1834"/>
                  <a:ext cx="255" cy="317"/>
                  <a:chOff x="9447" y="13041"/>
                  <a:chExt cx="638" cy="792"/>
                </a:xfrm>
              </p:grpSpPr>
              <p:sp>
                <p:nvSpPr>
                  <p:cNvPr id="168246" name="AutoShape 310"/>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47" name="Line 311"/>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48" name="Line 312"/>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49" name="Line 313"/>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8250" name="Line 314"/>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51" name="Line 315"/>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252" name="Group 316"/>
                <p:cNvGrpSpPr>
                  <a:grpSpLocks/>
                </p:cNvGrpSpPr>
                <p:nvPr/>
              </p:nvGrpSpPr>
              <p:grpSpPr bwMode="auto">
                <a:xfrm>
                  <a:off x="3265" y="2138"/>
                  <a:ext cx="17" cy="92"/>
                  <a:chOff x="9636" y="13799"/>
                  <a:chExt cx="42" cy="231"/>
                </a:xfrm>
              </p:grpSpPr>
              <p:sp>
                <p:nvSpPr>
                  <p:cNvPr id="168253" name="Rectangle 317"/>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54" name="Line 318"/>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8255" name="Rectangle 319"/>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56" name="Line 320"/>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8257" name="Group 321"/>
              <p:cNvGrpSpPr>
                <a:grpSpLocks/>
              </p:cNvGrpSpPr>
              <p:nvPr/>
            </p:nvGrpSpPr>
            <p:grpSpPr bwMode="auto">
              <a:xfrm rot="-607974">
                <a:off x="4078" y="818"/>
                <a:ext cx="73" cy="112"/>
                <a:chOff x="1112" y="1780"/>
                <a:chExt cx="73" cy="112"/>
              </a:xfrm>
            </p:grpSpPr>
            <p:sp>
              <p:nvSpPr>
                <p:cNvPr id="168258" name="Line 322"/>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259" name="Group 323"/>
                <p:cNvGrpSpPr>
                  <a:grpSpLocks/>
                </p:cNvGrpSpPr>
                <p:nvPr/>
              </p:nvGrpSpPr>
              <p:grpSpPr bwMode="auto">
                <a:xfrm rot="1486509" flipV="1">
                  <a:off x="1112" y="1868"/>
                  <a:ext cx="30" cy="24"/>
                  <a:chOff x="2354" y="2127"/>
                  <a:chExt cx="130" cy="105"/>
                </a:xfrm>
              </p:grpSpPr>
              <p:sp>
                <p:nvSpPr>
                  <p:cNvPr id="168260" name="Line 32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61" name="Line 32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62" name="Line 32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63" name="Line 32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64" name="Line 32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8265" name="Group 329"/>
                <p:cNvGrpSpPr>
                  <a:grpSpLocks/>
                </p:cNvGrpSpPr>
                <p:nvPr/>
              </p:nvGrpSpPr>
              <p:grpSpPr bwMode="auto">
                <a:xfrm>
                  <a:off x="1129" y="1789"/>
                  <a:ext cx="30" cy="24"/>
                  <a:chOff x="2354" y="2127"/>
                  <a:chExt cx="130" cy="105"/>
                </a:xfrm>
              </p:grpSpPr>
              <p:sp>
                <p:nvSpPr>
                  <p:cNvPr id="168266" name="Line 33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67" name="Line 33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68" name="Line 33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69" name="Line 33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70" name="Line 33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8271" name="Group 335"/>
                <p:cNvGrpSpPr>
                  <a:grpSpLocks/>
                </p:cNvGrpSpPr>
                <p:nvPr/>
              </p:nvGrpSpPr>
              <p:grpSpPr bwMode="auto">
                <a:xfrm>
                  <a:off x="1158" y="1792"/>
                  <a:ext cx="22" cy="15"/>
                  <a:chOff x="1363" y="3384"/>
                  <a:chExt cx="95" cy="62"/>
                </a:xfrm>
              </p:grpSpPr>
              <p:sp>
                <p:nvSpPr>
                  <p:cNvPr id="168272" name="Line 336"/>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73" name="Arc 337"/>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8274" name="Line 338"/>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75" name="Rectangle 339"/>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276" name="Group 340"/>
                <p:cNvGrpSpPr>
                  <a:grpSpLocks/>
                </p:cNvGrpSpPr>
                <p:nvPr/>
              </p:nvGrpSpPr>
              <p:grpSpPr bwMode="auto">
                <a:xfrm>
                  <a:off x="1117" y="1810"/>
                  <a:ext cx="53" cy="62"/>
                  <a:chOff x="2144" y="3155"/>
                  <a:chExt cx="231" cy="271"/>
                </a:xfrm>
              </p:grpSpPr>
              <p:sp>
                <p:nvSpPr>
                  <p:cNvPr id="168277" name="Line 341"/>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78" name="Line 342"/>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79" name="Line 343"/>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80" name="Line 344"/>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81" name="Line 345"/>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82" name="Line 346"/>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83" name="Line 347"/>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84" name="Arc 348"/>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85" name="Arc 349"/>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8286" name="Line 350"/>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87" name="Line 351"/>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88" name="Line 352"/>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89" name="Line 353"/>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90" name="Line 354"/>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91" name="Line 355"/>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92" name="Line 356"/>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93" name="Line 357"/>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94" name="Line 358"/>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8295" name="Group 359"/>
              <p:cNvGrpSpPr>
                <a:grpSpLocks/>
              </p:cNvGrpSpPr>
              <p:nvPr/>
            </p:nvGrpSpPr>
            <p:grpSpPr bwMode="auto">
              <a:xfrm rot="-490883">
                <a:off x="4081" y="625"/>
                <a:ext cx="63" cy="119"/>
                <a:chOff x="1073" y="1585"/>
                <a:chExt cx="63" cy="119"/>
              </a:xfrm>
            </p:grpSpPr>
            <p:sp>
              <p:nvSpPr>
                <p:cNvPr id="168296" name="Line 360"/>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297" name="Line 361"/>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298" name="Group 362"/>
                <p:cNvGrpSpPr>
                  <a:grpSpLocks/>
                </p:cNvGrpSpPr>
                <p:nvPr/>
              </p:nvGrpSpPr>
              <p:grpSpPr bwMode="auto">
                <a:xfrm>
                  <a:off x="1107" y="1673"/>
                  <a:ext cx="24" cy="19"/>
                  <a:chOff x="1391" y="3202"/>
                  <a:chExt cx="105" cy="79"/>
                </a:xfrm>
              </p:grpSpPr>
              <p:sp>
                <p:nvSpPr>
                  <p:cNvPr id="168299" name="Line 363"/>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00" name="Arc 364"/>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8301" name="Line 365"/>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02" name="Line 366"/>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03" name="Line 367"/>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04" name="Line 368"/>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05" name="Line 369"/>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06" name="Line 370"/>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07" name="Line 371"/>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08" name="Line 372"/>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09" name="Line 373"/>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10" name="Line 374"/>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311" name="Group 375"/>
                <p:cNvGrpSpPr>
                  <a:grpSpLocks/>
                </p:cNvGrpSpPr>
                <p:nvPr/>
              </p:nvGrpSpPr>
              <p:grpSpPr bwMode="auto">
                <a:xfrm>
                  <a:off x="1083" y="1606"/>
                  <a:ext cx="53" cy="62"/>
                  <a:chOff x="1083" y="1606"/>
                  <a:chExt cx="53" cy="62"/>
                </a:xfrm>
              </p:grpSpPr>
              <p:sp>
                <p:nvSpPr>
                  <p:cNvPr id="168312" name="Line 376"/>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13" name="Line 377"/>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14" name="Line 378"/>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15" name="Line 379"/>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16" name="Line 380"/>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17" name="Line 381"/>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18" name="Line 382"/>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19" name="Arc 383"/>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20" name="Arc 384"/>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8321" name="Group 385"/>
                <p:cNvGrpSpPr>
                  <a:grpSpLocks/>
                </p:cNvGrpSpPr>
                <p:nvPr/>
              </p:nvGrpSpPr>
              <p:grpSpPr bwMode="auto">
                <a:xfrm>
                  <a:off x="1095" y="1585"/>
                  <a:ext cx="30" cy="24"/>
                  <a:chOff x="2354" y="2127"/>
                  <a:chExt cx="130" cy="105"/>
                </a:xfrm>
              </p:grpSpPr>
              <p:sp>
                <p:nvSpPr>
                  <p:cNvPr id="168322" name="Line 38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23" name="Line 38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24" name="Line 38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25" name="Line 38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26" name="Line 39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8327" name="Rectangle 391"/>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328" name="Group 392"/>
                <p:cNvGrpSpPr>
                  <a:grpSpLocks/>
                </p:cNvGrpSpPr>
                <p:nvPr/>
              </p:nvGrpSpPr>
              <p:grpSpPr bwMode="auto">
                <a:xfrm rot="1486509" flipV="1">
                  <a:off x="1077" y="1664"/>
                  <a:ext cx="30" cy="24"/>
                  <a:chOff x="2354" y="2127"/>
                  <a:chExt cx="130" cy="105"/>
                </a:xfrm>
              </p:grpSpPr>
              <p:sp>
                <p:nvSpPr>
                  <p:cNvPr id="168329" name="Line 393"/>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30" name="Line 394"/>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31" name="Line 395"/>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32" name="Line 396"/>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33" name="Line 397"/>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sp>
        <p:nvSpPr>
          <p:cNvPr id="168334" name="Line 398"/>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8338" name="Line 402"/>
          <p:cNvSpPr>
            <a:spLocks noChangeShapeType="1"/>
          </p:cNvSpPr>
          <p:nvPr/>
        </p:nvSpPr>
        <p:spPr bwMode="auto">
          <a:xfrm flipH="1">
            <a:off x="2589213" y="3816350"/>
            <a:ext cx="219075" cy="31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39" name="Rectangle 403"/>
          <p:cNvSpPr>
            <a:spLocks noChangeArrowheads="1"/>
          </p:cNvSpPr>
          <p:nvPr/>
        </p:nvSpPr>
        <p:spPr bwMode="auto">
          <a:xfrm flipH="1">
            <a:off x="2808288" y="3698875"/>
            <a:ext cx="312737" cy="27622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40" name="Line 404"/>
          <p:cNvSpPr>
            <a:spLocks noChangeShapeType="1"/>
          </p:cNvSpPr>
          <p:nvPr/>
        </p:nvSpPr>
        <p:spPr bwMode="auto">
          <a:xfrm flipH="1">
            <a:off x="2806700" y="3897313"/>
            <a:ext cx="312738" cy="1587"/>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41" name="Line 405"/>
          <p:cNvSpPr>
            <a:spLocks noChangeShapeType="1"/>
          </p:cNvSpPr>
          <p:nvPr/>
        </p:nvSpPr>
        <p:spPr bwMode="auto">
          <a:xfrm flipH="1" flipV="1">
            <a:off x="2878138" y="3643313"/>
            <a:ext cx="157162" cy="55562"/>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42" name="Line 406"/>
          <p:cNvSpPr>
            <a:spLocks noChangeShapeType="1"/>
          </p:cNvSpPr>
          <p:nvPr/>
        </p:nvSpPr>
        <p:spPr bwMode="auto">
          <a:xfrm flipV="1">
            <a:off x="2878138" y="3587750"/>
            <a:ext cx="157162" cy="55563"/>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43" name="Line 407"/>
          <p:cNvSpPr>
            <a:spLocks noChangeShapeType="1"/>
          </p:cNvSpPr>
          <p:nvPr/>
        </p:nvSpPr>
        <p:spPr bwMode="auto">
          <a:xfrm flipH="1" flipV="1">
            <a:off x="2878138" y="3533775"/>
            <a:ext cx="157162" cy="53975"/>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44" name="Line 408"/>
          <p:cNvSpPr>
            <a:spLocks noChangeShapeType="1"/>
          </p:cNvSpPr>
          <p:nvPr/>
        </p:nvSpPr>
        <p:spPr bwMode="auto">
          <a:xfrm flipV="1">
            <a:off x="2878138" y="3478213"/>
            <a:ext cx="157162" cy="55562"/>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45" name="Line 409"/>
          <p:cNvSpPr>
            <a:spLocks noChangeShapeType="1"/>
          </p:cNvSpPr>
          <p:nvPr/>
        </p:nvSpPr>
        <p:spPr bwMode="auto">
          <a:xfrm flipH="1" flipV="1">
            <a:off x="2878138" y="3422650"/>
            <a:ext cx="157162" cy="55563"/>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46" name="Line 410"/>
          <p:cNvSpPr>
            <a:spLocks noChangeShapeType="1"/>
          </p:cNvSpPr>
          <p:nvPr/>
        </p:nvSpPr>
        <p:spPr bwMode="auto">
          <a:xfrm flipH="1" flipV="1">
            <a:off x="2754313" y="3533775"/>
            <a:ext cx="366712" cy="53975"/>
          </a:xfrm>
          <a:prstGeom prst="line">
            <a:avLst/>
          </a:prstGeom>
          <a:noFill/>
          <a:ln w="1587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47" name="Oval 411"/>
          <p:cNvSpPr>
            <a:spLocks noChangeArrowheads="1"/>
          </p:cNvSpPr>
          <p:nvPr/>
        </p:nvSpPr>
        <p:spPr bwMode="auto">
          <a:xfrm flipH="1">
            <a:off x="3197225" y="3787775"/>
            <a:ext cx="44450" cy="5080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348" name="Group 412"/>
          <p:cNvGrpSpPr>
            <a:grpSpLocks/>
          </p:cNvGrpSpPr>
          <p:nvPr/>
        </p:nvGrpSpPr>
        <p:grpSpPr bwMode="auto">
          <a:xfrm flipH="1">
            <a:off x="2962275" y="3838575"/>
            <a:ext cx="261938" cy="180975"/>
            <a:chOff x="510" y="2304"/>
            <a:chExt cx="410" cy="284"/>
          </a:xfrm>
        </p:grpSpPr>
        <p:sp>
          <p:nvSpPr>
            <p:cNvPr id="168349" name="Line 413"/>
            <p:cNvSpPr>
              <a:spLocks noChangeShapeType="1"/>
            </p:cNvSpPr>
            <p:nvPr/>
          </p:nvSpPr>
          <p:spPr bwMode="auto">
            <a:xfrm flipV="1">
              <a:off x="520" y="2304"/>
              <a:ext cx="1" cy="283"/>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50" name="Line 414"/>
            <p:cNvSpPr>
              <a:spLocks noChangeShapeType="1"/>
            </p:cNvSpPr>
            <p:nvPr/>
          </p:nvSpPr>
          <p:spPr bwMode="auto">
            <a:xfrm flipV="1">
              <a:off x="918" y="2509"/>
              <a:ext cx="2" cy="79"/>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51" name="Line 415"/>
            <p:cNvSpPr>
              <a:spLocks noChangeShapeType="1"/>
            </p:cNvSpPr>
            <p:nvPr/>
          </p:nvSpPr>
          <p:spPr bwMode="auto">
            <a:xfrm flipH="1">
              <a:off x="510" y="2587"/>
              <a:ext cx="410" cy="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8352" name="Line 416"/>
          <p:cNvSpPr>
            <a:spLocks noChangeShapeType="1"/>
          </p:cNvSpPr>
          <p:nvPr/>
        </p:nvSpPr>
        <p:spPr bwMode="auto">
          <a:xfrm>
            <a:off x="2598738" y="3816350"/>
            <a:ext cx="0" cy="4000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8353" name="AutoShape 417"/>
          <p:cNvSpPr>
            <a:spLocks/>
          </p:cNvSpPr>
          <p:nvPr/>
        </p:nvSpPr>
        <p:spPr bwMode="auto">
          <a:xfrm rot="-5400000">
            <a:off x="2556669" y="407749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8354" name="Rectangle 418"/>
          <p:cNvSpPr>
            <a:spLocks noChangeArrowheads="1"/>
          </p:cNvSpPr>
          <p:nvPr/>
        </p:nvSpPr>
        <p:spPr bwMode="auto">
          <a:xfrm>
            <a:off x="2119313" y="3140075"/>
            <a:ext cx="11223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3,150 PSI    </a:t>
            </a:r>
            <a:endParaRPr lang="en-US" b="0"/>
          </a:p>
        </p:txBody>
      </p:sp>
      <p:sp>
        <p:nvSpPr>
          <p:cNvPr id="168355" name="Rectangle 419"/>
          <p:cNvSpPr>
            <a:spLocks noChangeArrowheads="1"/>
          </p:cNvSpPr>
          <p:nvPr/>
        </p:nvSpPr>
        <p:spPr bwMode="auto">
          <a:xfrm>
            <a:off x="1492250" y="1584325"/>
            <a:ext cx="1666875"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A Direct Acting Relief Valve works best in this situation due to faster response    </a:t>
            </a:r>
            <a:endParaRPr lang="en-US" b="0"/>
          </a:p>
        </p:txBody>
      </p:sp>
      <p:sp>
        <p:nvSpPr>
          <p:cNvPr id="168356" name="Line 420"/>
          <p:cNvSpPr>
            <a:spLocks noChangeShapeType="1"/>
          </p:cNvSpPr>
          <p:nvPr/>
        </p:nvSpPr>
        <p:spPr bwMode="auto">
          <a:xfrm rot="5400000">
            <a:off x="3587750" y="3349625"/>
            <a:ext cx="0" cy="9334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168357" name="Group 421"/>
          <p:cNvGrpSpPr>
            <a:grpSpLocks/>
          </p:cNvGrpSpPr>
          <p:nvPr/>
        </p:nvGrpSpPr>
        <p:grpSpPr bwMode="auto">
          <a:xfrm>
            <a:off x="3670300" y="4419600"/>
            <a:ext cx="1187450" cy="917575"/>
            <a:chOff x="2652" y="2784"/>
            <a:chExt cx="748" cy="578"/>
          </a:xfrm>
        </p:grpSpPr>
        <p:sp>
          <p:nvSpPr>
            <p:cNvPr id="168358" name="Line 422"/>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59" name="Line 423"/>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60" name="Line 424"/>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61" name="Line 425"/>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62" name="Line 426"/>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63" name="Line 427"/>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64" name="Line 428"/>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65" name="Line 429"/>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66" name="Arc 430"/>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67" name="Arc 431"/>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68" name="Oval 432"/>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69" name="Line 433"/>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70" name="Line 434"/>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71" name="Oval 435"/>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72" name="Line 436"/>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73" name="Line 437"/>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74" name="Line 438"/>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75" name="Line 439"/>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76" name="Line 440"/>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77" name="Line 441"/>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78" name="Line 442"/>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79" name="Line 443"/>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80" name="Line 444"/>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81" name="Line 445"/>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82" name="Oval 446"/>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83" name="Line 447"/>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84" name="Line 448"/>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85" name="Line 449"/>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86" name="Line 450"/>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87" name="Line 451"/>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88" name="Line 452"/>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89" name="Line 453"/>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90" name="Line 454"/>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91" name="Line 455"/>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92" name="Line 456"/>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93" name="Oval 457"/>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394" name="Line 458"/>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 name="Slide Number Placeholder 5"/>
          <p:cNvSpPr>
            <a:spLocks noGrp="1"/>
          </p:cNvSpPr>
          <p:nvPr>
            <p:ph type="sldNum" sz="quarter" idx="12"/>
          </p:nvPr>
        </p:nvSpPr>
        <p:spPr/>
        <p:txBody>
          <a:bodyPr/>
          <a:lstStyle/>
          <a:p>
            <a:fld id="{107449A2-DB7F-7241-B8CC-810716DB9769}" type="slidenum">
              <a:rPr lang="en-US"/>
              <a:pPr/>
              <a:t>12</a:t>
            </a:fld>
            <a:endParaRPr lang="en-US"/>
          </a:p>
        </p:txBody>
      </p:sp>
      <p:sp>
        <p:nvSpPr>
          <p:cNvPr id="20482" name="AutoShape 2"/>
          <p:cNvSpPr>
            <a:spLocks/>
          </p:cNvSpPr>
          <p:nvPr/>
        </p:nvSpPr>
        <p:spPr bwMode="auto">
          <a:xfrm rot="-5400000">
            <a:off x="7859712" y="2044701"/>
            <a:ext cx="322263" cy="620712"/>
          </a:xfrm>
          <a:prstGeom prst="leftBracket">
            <a:avLst>
              <a:gd name="adj" fmla="val 96305"/>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0483" name="Rectangle 3"/>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84" name="AutoShape 4"/>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0485" name="AutoShape 5"/>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86" name="AutoShape 6"/>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87" name="Rectangle 7"/>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20488" name="AutoShape 8"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89" name="AutoShape 9"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90" name="AutoShape 10"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91" name="AutoShape 11"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92" name="AutoShape 12"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93" name="AutoShape 13"/>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94" name="Group 14"/>
          <p:cNvGrpSpPr>
            <a:grpSpLocks/>
          </p:cNvGrpSpPr>
          <p:nvPr/>
        </p:nvGrpSpPr>
        <p:grpSpPr bwMode="auto">
          <a:xfrm>
            <a:off x="982663" y="1001713"/>
            <a:ext cx="669925" cy="3424237"/>
            <a:chOff x="816" y="912"/>
            <a:chExt cx="531" cy="2715"/>
          </a:xfrm>
        </p:grpSpPr>
        <p:sp>
          <p:nvSpPr>
            <p:cNvPr id="20495" name="Arc 15"/>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96" name="Line 16"/>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7" name="Arc 17"/>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98" name="Group 18"/>
            <p:cNvGrpSpPr>
              <a:grpSpLocks/>
            </p:cNvGrpSpPr>
            <p:nvPr/>
          </p:nvGrpSpPr>
          <p:grpSpPr bwMode="auto">
            <a:xfrm>
              <a:off x="1030" y="3483"/>
              <a:ext cx="141" cy="144"/>
              <a:chOff x="1030" y="3483"/>
              <a:chExt cx="141" cy="144"/>
            </a:xfrm>
          </p:grpSpPr>
          <p:sp>
            <p:nvSpPr>
              <p:cNvPr id="20499" name="Arc 1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0" name="Arc 2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1" name="Line 21"/>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502" name="Group 22"/>
            <p:cNvGrpSpPr>
              <a:grpSpLocks/>
            </p:cNvGrpSpPr>
            <p:nvPr/>
          </p:nvGrpSpPr>
          <p:grpSpPr bwMode="auto">
            <a:xfrm flipV="1">
              <a:off x="1008" y="912"/>
              <a:ext cx="141" cy="144"/>
              <a:chOff x="1030" y="3483"/>
              <a:chExt cx="141" cy="144"/>
            </a:xfrm>
          </p:grpSpPr>
          <p:sp>
            <p:nvSpPr>
              <p:cNvPr id="20503" name="Arc 2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4" name="Arc 2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5" name="Line 25"/>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20506" name="Group 26"/>
          <p:cNvGrpSpPr>
            <a:grpSpLocks/>
          </p:cNvGrpSpPr>
          <p:nvPr/>
        </p:nvGrpSpPr>
        <p:grpSpPr bwMode="auto">
          <a:xfrm flipH="1">
            <a:off x="1649413" y="1001713"/>
            <a:ext cx="669925" cy="3424237"/>
            <a:chOff x="816" y="912"/>
            <a:chExt cx="531" cy="2715"/>
          </a:xfrm>
        </p:grpSpPr>
        <p:sp>
          <p:nvSpPr>
            <p:cNvPr id="20507" name="Arc 27"/>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8" name="Line 28"/>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9" name="Arc 29"/>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10" name="Group 30"/>
            <p:cNvGrpSpPr>
              <a:grpSpLocks/>
            </p:cNvGrpSpPr>
            <p:nvPr/>
          </p:nvGrpSpPr>
          <p:grpSpPr bwMode="auto">
            <a:xfrm>
              <a:off x="1030" y="3483"/>
              <a:ext cx="141" cy="144"/>
              <a:chOff x="1030" y="3483"/>
              <a:chExt cx="141" cy="144"/>
            </a:xfrm>
          </p:grpSpPr>
          <p:sp>
            <p:nvSpPr>
              <p:cNvPr id="20511" name="Arc 3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2" name="Arc 3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3" name="Line 33"/>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514" name="Group 34"/>
            <p:cNvGrpSpPr>
              <a:grpSpLocks/>
            </p:cNvGrpSpPr>
            <p:nvPr/>
          </p:nvGrpSpPr>
          <p:grpSpPr bwMode="auto">
            <a:xfrm flipV="1">
              <a:off x="1008" y="912"/>
              <a:ext cx="141" cy="144"/>
              <a:chOff x="1030" y="3483"/>
              <a:chExt cx="141" cy="144"/>
            </a:xfrm>
          </p:grpSpPr>
          <p:sp>
            <p:nvSpPr>
              <p:cNvPr id="20515" name="Arc 3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6" name="Arc 3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7" name="Line 37"/>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0518" name="Rectangle 38"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9" name="AutoShape 39"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0520" name="Rectangle 40"/>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1" name="Line 41"/>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22" name="Line 42"/>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23" name="Rectangle 43"/>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4" name="AutoShape 44"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5" name="AutoShape 45"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6" name="Line 46"/>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27" name="Line 47"/>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28" name="Line 48"/>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29" name="Line 49"/>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30" name="Oval 50"/>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31" name="Oval 51"/>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32" name="AutoShape 52"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33" name="AutoShape 53"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34" name="Group 54"/>
          <p:cNvGrpSpPr>
            <a:grpSpLocks/>
          </p:cNvGrpSpPr>
          <p:nvPr/>
        </p:nvGrpSpPr>
        <p:grpSpPr bwMode="auto">
          <a:xfrm>
            <a:off x="1546225" y="4267200"/>
            <a:ext cx="203200" cy="128588"/>
            <a:chOff x="1262" y="3388"/>
            <a:chExt cx="162" cy="206"/>
          </a:xfrm>
        </p:grpSpPr>
        <p:sp>
          <p:nvSpPr>
            <p:cNvPr id="20535" name="Oval 55"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36" name="Oval 56"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37" name="Oval 57"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38" name="Oval 58"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39" name="Oval 59"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40" name="Oval 60"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541" name="Rectangle 61"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42" name="Group 62"/>
          <p:cNvGrpSpPr>
            <a:grpSpLocks/>
          </p:cNvGrpSpPr>
          <p:nvPr/>
        </p:nvGrpSpPr>
        <p:grpSpPr bwMode="auto">
          <a:xfrm>
            <a:off x="1189038" y="1155700"/>
            <a:ext cx="911225" cy="2725738"/>
            <a:chOff x="941" y="767"/>
            <a:chExt cx="815" cy="1942"/>
          </a:xfrm>
        </p:grpSpPr>
        <p:sp>
          <p:nvSpPr>
            <p:cNvPr id="20543" name="AutoShape 63"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44" name="AutoShape 64"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545" name="AutoShape 65"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46" name="Line 66"/>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47" name="Rectangle 67"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48" name="Rectangle 68"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49" name="Rectangle 69"/>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50" name="Rectangle 70"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51" name="Rectangle 71"/>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52" name="Rectangle 72"/>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53" name="Line 73"/>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54" name="AutoShape 74"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55" name="AutoShape 75"/>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56" name="AutoShape 76" descr="10%"/>
          <p:cNvSpPr>
            <a:spLocks noChangeArrowheads="1"/>
          </p:cNvSpPr>
          <p:nvPr/>
        </p:nvSpPr>
        <p:spPr bwMode="auto">
          <a:xfrm>
            <a:off x="4121150" y="1331913"/>
            <a:ext cx="1160463" cy="23907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57" name="Group 77"/>
          <p:cNvGrpSpPr>
            <a:grpSpLocks/>
          </p:cNvGrpSpPr>
          <p:nvPr/>
        </p:nvGrpSpPr>
        <p:grpSpPr bwMode="auto">
          <a:xfrm>
            <a:off x="4124325" y="3505200"/>
            <a:ext cx="1154113" cy="427038"/>
            <a:chOff x="3617" y="2160"/>
            <a:chExt cx="842" cy="312"/>
          </a:xfrm>
        </p:grpSpPr>
        <p:sp>
          <p:nvSpPr>
            <p:cNvPr id="20558" name="Rectangle 7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59" name="AutoShape 7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60" name="AutoShape 8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61" name="AutoShape 8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62" name="AutoShape 8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563" name="AutoShape 83"/>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64" name="Rectangle 84"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65" name="Rectangle 85"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66" name="Rectangle 86"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67" name="Line 87"/>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68" name="Line 88"/>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69" name="Oval 89"/>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70" name="Oval 90"/>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71" name="Group 91"/>
          <p:cNvGrpSpPr>
            <a:grpSpLocks/>
          </p:cNvGrpSpPr>
          <p:nvPr/>
        </p:nvGrpSpPr>
        <p:grpSpPr bwMode="auto">
          <a:xfrm>
            <a:off x="4603750" y="1228725"/>
            <a:ext cx="177800" cy="352425"/>
            <a:chOff x="3966" y="1027"/>
            <a:chExt cx="130" cy="257"/>
          </a:xfrm>
        </p:grpSpPr>
        <p:sp>
          <p:nvSpPr>
            <p:cNvPr id="20572" name="Rectangle 9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73" name="Rectangle 9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74" name="Rectangle 9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75" name="Rectangle 9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76" name="Line 9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577" name="Line 97"/>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78" name="Line 98"/>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79" name="Line 99"/>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80" name="AutoShape 100"/>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81" name="Rectangle 101"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82" name="Rectangle 102"/>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83" name="Rectangle 103"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84" name="Rectangle 104"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85" name="Line 105"/>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86" name="Line 106"/>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87" name="Line 107"/>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88" name="Line 108"/>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89" name="Line 109"/>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0" name="Oval 110"/>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1" name="Oval 111"/>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92" name="Group 112"/>
          <p:cNvGrpSpPr>
            <a:grpSpLocks/>
          </p:cNvGrpSpPr>
          <p:nvPr/>
        </p:nvGrpSpPr>
        <p:grpSpPr bwMode="auto">
          <a:xfrm>
            <a:off x="1479550" y="4095750"/>
            <a:ext cx="334963" cy="463550"/>
            <a:chOff x="1210" y="3312"/>
            <a:chExt cx="265" cy="416"/>
          </a:xfrm>
        </p:grpSpPr>
        <p:sp>
          <p:nvSpPr>
            <p:cNvPr id="20593" name="AutoShape 113"/>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4" name="Line 114"/>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5" name="Line 115"/>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6" name="Rectangle 11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97" name="Group 117"/>
            <p:cNvGrpSpPr>
              <a:grpSpLocks/>
            </p:cNvGrpSpPr>
            <p:nvPr/>
          </p:nvGrpSpPr>
          <p:grpSpPr bwMode="auto">
            <a:xfrm>
              <a:off x="1212" y="3356"/>
              <a:ext cx="105" cy="33"/>
              <a:chOff x="1212" y="3356"/>
              <a:chExt cx="105" cy="33"/>
            </a:xfrm>
          </p:grpSpPr>
          <p:sp>
            <p:nvSpPr>
              <p:cNvPr id="20598" name="Line 118"/>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9" name="Line 119"/>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600" name="Group 120"/>
            <p:cNvGrpSpPr>
              <a:grpSpLocks/>
            </p:cNvGrpSpPr>
            <p:nvPr/>
          </p:nvGrpSpPr>
          <p:grpSpPr bwMode="auto">
            <a:xfrm flipH="1">
              <a:off x="1370" y="3356"/>
              <a:ext cx="105" cy="33"/>
              <a:chOff x="1212" y="3356"/>
              <a:chExt cx="105" cy="33"/>
            </a:xfrm>
          </p:grpSpPr>
          <p:sp>
            <p:nvSpPr>
              <p:cNvPr id="20601" name="Line 121"/>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02" name="Line 122"/>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603" name="Rectangle 12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604" name="Text Box 124"/>
          <p:cNvSpPr txBox="1">
            <a:spLocks noChangeArrowheads="1"/>
          </p:cNvSpPr>
          <p:nvPr/>
        </p:nvSpPr>
        <p:spPr bwMode="auto">
          <a:xfrm>
            <a:off x="2824163" y="5943600"/>
            <a:ext cx="4016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On, Accumulator Filling </a:t>
            </a:r>
          </a:p>
        </p:txBody>
      </p:sp>
      <p:sp>
        <p:nvSpPr>
          <p:cNvPr id="20605" name="Line 125"/>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06" name="Arc 126"/>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07" name="Arc 127"/>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08" name="Line 128"/>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09" name="Arc 129"/>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0610" name="Arc 130"/>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0611" name="Arc 131"/>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2" name="Arc 132"/>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3" name="Line 133"/>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14" name="Rectangle 134"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5" name="Rectangle 135"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6" name="Rectangle 136"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17" name="Group 137"/>
          <p:cNvGrpSpPr>
            <a:grpSpLocks/>
          </p:cNvGrpSpPr>
          <p:nvPr/>
        </p:nvGrpSpPr>
        <p:grpSpPr bwMode="auto">
          <a:xfrm>
            <a:off x="838200" y="4703763"/>
            <a:ext cx="1614488" cy="963612"/>
            <a:chOff x="934" y="2963"/>
            <a:chExt cx="1017" cy="607"/>
          </a:xfrm>
        </p:grpSpPr>
        <p:sp>
          <p:nvSpPr>
            <p:cNvPr id="20618" name="Rectangle 13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9" name="Rectangle 13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0" name="Rectangle 14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621" name="Rectangle 141"/>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2" name="AutoShape 142"/>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0623" name="AutoShape 143"/>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4" name="AutoShape 144"/>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5" name="Line 145"/>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6" name="Arc 146"/>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7" name="Arc 147"/>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8" name="Line 148"/>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9" name="Arc 149"/>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0630" name="Arc 150"/>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0631" name="Arc 151"/>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2" name="Arc 152"/>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3" name="Line 153"/>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34" name="Rectangle 154"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5" name="Rectangle 155"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6" name="Rectangle 156"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37" name="Group 157"/>
          <p:cNvGrpSpPr>
            <a:grpSpLocks/>
          </p:cNvGrpSpPr>
          <p:nvPr/>
        </p:nvGrpSpPr>
        <p:grpSpPr bwMode="auto">
          <a:xfrm>
            <a:off x="3886200" y="4703763"/>
            <a:ext cx="1614488" cy="963612"/>
            <a:chOff x="934" y="2963"/>
            <a:chExt cx="1017" cy="607"/>
          </a:xfrm>
        </p:grpSpPr>
        <p:sp>
          <p:nvSpPr>
            <p:cNvPr id="20638" name="Rectangle 15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9" name="Rectangle 15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40" name="Rectangle 16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642" name="AutoShape 162"/>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43" name="Line 163"/>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44" name="Text Box 164"/>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0645" name="Line 165"/>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0646" name="Oval 166"/>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47" name="Oval 167"/>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48" name="Line 168"/>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0650" name="Text Box 170"/>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1,900 PSI </a:t>
            </a:r>
          </a:p>
        </p:txBody>
      </p:sp>
      <p:sp>
        <p:nvSpPr>
          <p:cNvPr id="20651" name="Text Box 171"/>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1,900 PSI </a:t>
            </a:r>
          </a:p>
        </p:txBody>
      </p:sp>
      <p:sp>
        <p:nvSpPr>
          <p:cNvPr id="20652" name="Text Box 172"/>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20653" name="Text Box 173"/>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20654" name="Line 174"/>
          <p:cNvSpPr>
            <a:spLocks noChangeShapeType="1"/>
          </p:cNvSpPr>
          <p:nvPr/>
        </p:nvSpPr>
        <p:spPr bwMode="auto">
          <a:xfrm>
            <a:off x="7702550" y="2184400"/>
            <a:ext cx="62865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55" name="AutoShape 175"/>
          <p:cNvSpPr>
            <a:spLocks noChangeArrowheads="1"/>
          </p:cNvSpPr>
          <p:nvPr/>
        </p:nvSpPr>
        <p:spPr bwMode="auto">
          <a:xfrm flipV="1">
            <a:off x="7888288" y="1930400"/>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58" name="AutoShape 178"/>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60" name="AutoShape 180"/>
          <p:cNvSpPr>
            <a:spLocks noChangeArrowheads="1"/>
          </p:cNvSpPr>
          <p:nvPr/>
        </p:nvSpPr>
        <p:spPr bwMode="auto">
          <a:xfrm rot="-2395461">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61" name="AutoShape 181"/>
          <p:cNvSpPr>
            <a:spLocks noChangeArrowheads="1"/>
          </p:cNvSpPr>
          <p:nvPr/>
        </p:nvSpPr>
        <p:spPr bwMode="auto">
          <a:xfrm rot="-2395461">
            <a:off x="2103438" y="4891088"/>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 name="Slide Number Placeholder 5"/>
          <p:cNvSpPr>
            <a:spLocks noGrp="1"/>
          </p:cNvSpPr>
          <p:nvPr>
            <p:ph type="sldNum" sz="quarter" idx="12"/>
          </p:nvPr>
        </p:nvSpPr>
        <p:spPr/>
        <p:txBody>
          <a:bodyPr/>
          <a:lstStyle/>
          <a:p>
            <a:fld id="{92261054-BDDA-1F4A-A5BC-B739F1092A4D}" type="slidenum">
              <a:rPr lang="en-US"/>
              <a:pPr/>
              <a:t>120</a:t>
            </a:fld>
            <a:endParaRPr lang="en-US"/>
          </a:p>
        </p:txBody>
      </p:sp>
      <p:sp>
        <p:nvSpPr>
          <p:cNvPr id="168962"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68963"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 Relief Valve )</a:t>
            </a:r>
          </a:p>
        </p:txBody>
      </p:sp>
      <p:sp>
        <p:nvSpPr>
          <p:cNvPr id="168964"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6,000 PSI </a:t>
            </a:r>
            <a:endParaRPr lang="en-US" b="0"/>
          </a:p>
        </p:txBody>
      </p:sp>
      <p:sp>
        <p:nvSpPr>
          <p:cNvPr id="168965"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8966"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8967"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68968" name="AutoShape 8"/>
          <p:cNvSpPr>
            <a:spLocks noChangeArrowheads="1"/>
          </p:cNvSpPr>
          <p:nvPr/>
        </p:nvSpPr>
        <p:spPr bwMode="auto">
          <a:xfrm rot="10310982">
            <a:off x="49863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8977" name="Line 17"/>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8978" name="Group 18"/>
          <p:cNvGrpSpPr>
            <a:grpSpLocks/>
          </p:cNvGrpSpPr>
          <p:nvPr/>
        </p:nvGrpSpPr>
        <p:grpSpPr bwMode="auto">
          <a:xfrm>
            <a:off x="4010025" y="4187825"/>
            <a:ext cx="179388" cy="166688"/>
            <a:chOff x="3102" y="2638"/>
            <a:chExt cx="113" cy="105"/>
          </a:xfrm>
        </p:grpSpPr>
        <p:sp>
          <p:nvSpPr>
            <p:cNvPr id="168979" name="Oval 1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980" name="Arc 2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981" name="Arc 2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982" name="Arc 2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8983" name="Arc 2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9012" name="Rectangle 52"/>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9013" name="Rectangle 53"/>
          <p:cNvSpPr>
            <a:spLocks noChangeArrowheads="1"/>
          </p:cNvSpPr>
          <p:nvPr/>
        </p:nvSpPr>
        <p:spPr bwMode="auto">
          <a:xfrm>
            <a:off x="5934075" y="1230313"/>
            <a:ext cx="400050"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9014" name="Group 54"/>
          <p:cNvGrpSpPr>
            <a:grpSpLocks/>
          </p:cNvGrpSpPr>
          <p:nvPr/>
        </p:nvGrpSpPr>
        <p:grpSpPr bwMode="auto">
          <a:xfrm>
            <a:off x="5808663" y="1246188"/>
            <a:ext cx="2268537" cy="739775"/>
            <a:chOff x="1776" y="634"/>
            <a:chExt cx="1824" cy="596"/>
          </a:xfrm>
        </p:grpSpPr>
        <p:sp>
          <p:nvSpPr>
            <p:cNvPr id="169015" name="Rectangle 5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9016" name="Rectangle 5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69017" name="Line 57"/>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18" name="Line 58"/>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19" name="Rectangle 59"/>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9020" name="Rectangle 60"/>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9021" name="Line 61"/>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22" name="Line 62"/>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23" name="Rectangle 63"/>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9024" name="Group 64"/>
          <p:cNvGrpSpPr>
            <a:grpSpLocks/>
          </p:cNvGrpSpPr>
          <p:nvPr/>
        </p:nvGrpSpPr>
        <p:grpSpPr bwMode="auto">
          <a:xfrm flipV="1">
            <a:off x="4443413" y="3049588"/>
            <a:ext cx="87312" cy="87312"/>
            <a:chOff x="1449" y="2352"/>
            <a:chExt cx="77" cy="77"/>
          </a:xfrm>
        </p:grpSpPr>
        <p:sp>
          <p:nvSpPr>
            <p:cNvPr id="169025" name="Line 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26" name="Line 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9027" name="Group 67"/>
          <p:cNvGrpSpPr>
            <a:grpSpLocks/>
          </p:cNvGrpSpPr>
          <p:nvPr/>
        </p:nvGrpSpPr>
        <p:grpSpPr bwMode="auto">
          <a:xfrm>
            <a:off x="3778250" y="3027363"/>
            <a:ext cx="217488" cy="109537"/>
            <a:chOff x="864" y="2592"/>
            <a:chExt cx="192" cy="96"/>
          </a:xfrm>
        </p:grpSpPr>
        <p:sp>
          <p:nvSpPr>
            <p:cNvPr id="169028" name="Line 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29" name="Line 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30" name="Line 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31" name="Line 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9032" name="Group 72"/>
          <p:cNvGrpSpPr>
            <a:grpSpLocks/>
          </p:cNvGrpSpPr>
          <p:nvPr/>
        </p:nvGrpSpPr>
        <p:grpSpPr bwMode="auto">
          <a:xfrm>
            <a:off x="5141913" y="3027363"/>
            <a:ext cx="217487" cy="109537"/>
            <a:chOff x="864" y="2592"/>
            <a:chExt cx="192" cy="96"/>
          </a:xfrm>
        </p:grpSpPr>
        <p:sp>
          <p:nvSpPr>
            <p:cNvPr id="169033" name="Line 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34" name="Line 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35" name="Line 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36" name="Line 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9037" name="Line 7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9038" name="Line 78"/>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9039" name="Text Box 79"/>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69040" name="Line 80"/>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9041" name="Line 81"/>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9042" name="Line 82"/>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9043" name="Oval 83"/>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9044" name="Group 84"/>
          <p:cNvGrpSpPr>
            <a:grpSpLocks/>
          </p:cNvGrpSpPr>
          <p:nvPr/>
        </p:nvGrpSpPr>
        <p:grpSpPr bwMode="auto">
          <a:xfrm>
            <a:off x="8077200" y="838200"/>
            <a:ext cx="228600" cy="1574800"/>
            <a:chOff x="5088" y="624"/>
            <a:chExt cx="144" cy="992"/>
          </a:xfrm>
        </p:grpSpPr>
        <p:sp>
          <p:nvSpPr>
            <p:cNvPr id="169045" name="Line 8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46" name="Line 8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47" name="Line 8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48" name="Line 8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49" name="Line 8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50" name="Line 9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51" name="Line 9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52" name="Line 9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9053" name="Text Box 93"/>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69054" name="Line 94"/>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9055" name="Line 95"/>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9056" name="Line 96"/>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9058" name="Line 98"/>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059" name="Oval 99"/>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9060" name="AutoShape 100"/>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9061" name="Rectangle 101"/>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5 GPM  </a:t>
            </a:r>
            <a:endParaRPr lang="en-US" b="0"/>
          </a:p>
        </p:txBody>
      </p:sp>
      <p:sp>
        <p:nvSpPr>
          <p:cNvPr id="169062" name="Rectangle 102"/>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9063" name="Line 103"/>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64" name="Line 104"/>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65" name="Rectangle 105"/>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9066" name="Line 106"/>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67" name="Line 107"/>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068" name="Rectangle 108"/>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69069" name="Text Box 109"/>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69070" name="Rectangle 110"/>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69071" name="Text Box 111"/>
          <p:cNvSpPr txBox="1">
            <a:spLocks noChangeArrowheads="1"/>
          </p:cNvSpPr>
          <p:nvPr/>
        </p:nvSpPr>
        <p:spPr bwMode="auto">
          <a:xfrm>
            <a:off x="5791200" y="3376613"/>
            <a:ext cx="3276600" cy="2047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Extra fluid pushed into the circuit during pump compensation gives a pressure spike. Pressure spikes during these end of stroke or valve centering situations can reach 1 ½ to 2  times Relief Valve setting causing damage to the pump, valves and piping.</a:t>
            </a:r>
          </a:p>
        </p:txBody>
      </p:sp>
      <p:sp>
        <p:nvSpPr>
          <p:cNvPr id="169361" name="Line 401"/>
          <p:cNvSpPr>
            <a:spLocks noChangeShapeType="1"/>
          </p:cNvSpPr>
          <p:nvPr/>
        </p:nvSpPr>
        <p:spPr bwMode="auto">
          <a:xfrm rot="5400000">
            <a:off x="3586957" y="3348831"/>
            <a:ext cx="0" cy="93503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9363" name="Line 403"/>
          <p:cNvSpPr>
            <a:spLocks noChangeShapeType="1"/>
          </p:cNvSpPr>
          <p:nvPr/>
        </p:nvSpPr>
        <p:spPr bwMode="auto">
          <a:xfrm flipH="1">
            <a:off x="2589213" y="3816350"/>
            <a:ext cx="219075" cy="3175"/>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64" name="Rectangle 404"/>
          <p:cNvSpPr>
            <a:spLocks noChangeArrowheads="1"/>
          </p:cNvSpPr>
          <p:nvPr/>
        </p:nvSpPr>
        <p:spPr bwMode="auto">
          <a:xfrm flipH="1">
            <a:off x="2808288" y="3698875"/>
            <a:ext cx="312737" cy="27622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65" name="Line 405"/>
          <p:cNvSpPr>
            <a:spLocks noChangeShapeType="1"/>
          </p:cNvSpPr>
          <p:nvPr/>
        </p:nvSpPr>
        <p:spPr bwMode="auto">
          <a:xfrm flipH="1">
            <a:off x="2806700" y="3808413"/>
            <a:ext cx="312738" cy="1587"/>
          </a:xfrm>
          <a:prstGeom prst="line">
            <a:avLst/>
          </a:prstGeom>
          <a:noFill/>
          <a:ln w="19050">
            <a:solidFill>
              <a:schemeClr val="hlink"/>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66" name="Line 406"/>
          <p:cNvSpPr>
            <a:spLocks noChangeShapeType="1"/>
          </p:cNvSpPr>
          <p:nvPr/>
        </p:nvSpPr>
        <p:spPr bwMode="auto">
          <a:xfrm flipH="1" flipV="1">
            <a:off x="2878138" y="3643313"/>
            <a:ext cx="157162" cy="55562"/>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67" name="Line 407"/>
          <p:cNvSpPr>
            <a:spLocks noChangeShapeType="1"/>
          </p:cNvSpPr>
          <p:nvPr/>
        </p:nvSpPr>
        <p:spPr bwMode="auto">
          <a:xfrm flipV="1">
            <a:off x="2878138" y="3587750"/>
            <a:ext cx="157162" cy="55563"/>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68" name="Line 408"/>
          <p:cNvSpPr>
            <a:spLocks noChangeShapeType="1"/>
          </p:cNvSpPr>
          <p:nvPr/>
        </p:nvSpPr>
        <p:spPr bwMode="auto">
          <a:xfrm flipH="1" flipV="1">
            <a:off x="2878138" y="3533775"/>
            <a:ext cx="157162" cy="53975"/>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69" name="Line 409"/>
          <p:cNvSpPr>
            <a:spLocks noChangeShapeType="1"/>
          </p:cNvSpPr>
          <p:nvPr/>
        </p:nvSpPr>
        <p:spPr bwMode="auto">
          <a:xfrm flipV="1">
            <a:off x="2878138" y="3478213"/>
            <a:ext cx="157162" cy="55562"/>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70" name="Line 410"/>
          <p:cNvSpPr>
            <a:spLocks noChangeShapeType="1"/>
          </p:cNvSpPr>
          <p:nvPr/>
        </p:nvSpPr>
        <p:spPr bwMode="auto">
          <a:xfrm flipH="1" flipV="1">
            <a:off x="2878138" y="3422650"/>
            <a:ext cx="157162" cy="55563"/>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71" name="Line 411"/>
          <p:cNvSpPr>
            <a:spLocks noChangeShapeType="1"/>
          </p:cNvSpPr>
          <p:nvPr/>
        </p:nvSpPr>
        <p:spPr bwMode="auto">
          <a:xfrm flipH="1" flipV="1">
            <a:off x="2754313" y="3533775"/>
            <a:ext cx="366712" cy="53975"/>
          </a:xfrm>
          <a:prstGeom prst="line">
            <a:avLst/>
          </a:prstGeom>
          <a:noFill/>
          <a:ln w="1587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72" name="Oval 412"/>
          <p:cNvSpPr>
            <a:spLocks noChangeArrowheads="1"/>
          </p:cNvSpPr>
          <p:nvPr/>
        </p:nvSpPr>
        <p:spPr bwMode="auto">
          <a:xfrm flipH="1">
            <a:off x="3197225" y="3787775"/>
            <a:ext cx="44450" cy="5080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9373" name="Group 413"/>
          <p:cNvGrpSpPr>
            <a:grpSpLocks/>
          </p:cNvGrpSpPr>
          <p:nvPr/>
        </p:nvGrpSpPr>
        <p:grpSpPr bwMode="auto">
          <a:xfrm flipH="1">
            <a:off x="2962275" y="3838575"/>
            <a:ext cx="261938" cy="180975"/>
            <a:chOff x="510" y="2304"/>
            <a:chExt cx="410" cy="284"/>
          </a:xfrm>
        </p:grpSpPr>
        <p:sp>
          <p:nvSpPr>
            <p:cNvPr id="169374" name="Line 414"/>
            <p:cNvSpPr>
              <a:spLocks noChangeShapeType="1"/>
            </p:cNvSpPr>
            <p:nvPr/>
          </p:nvSpPr>
          <p:spPr bwMode="auto">
            <a:xfrm flipV="1">
              <a:off x="520" y="2304"/>
              <a:ext cx="1" cy="283"/>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75" name="Line 415"/>
            <p:cNvSpPr>
              <a:spLocks noChangeShapeType="1"/>
            </p:cNvSpPr>
            <p:nvPr/>
          </p:nvSpPr>
          <p:spPr bwMode="auto">
            <a:xfrm flipV="1">
              <a:off x="918" y="2509"/>
              <a:ext cx="2" cy="79"/>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76" name="Line 416"/>
            <p:cNvSpPr>
              <a:spLocks noChangeShapeType="1"/>
            </p:cNvSpPr>
            <p:nvPr/>
          </p:nvSpPr>
          <p:spPr bwMode="auto">
            <a:xfrm flipH="1">
              <a:off x="510" y="2587"/>
              <a:ext cx="410" cy="1"/>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9377" name="Line 417"/>
          <p:cNvSpPr>
            <a:spLocks noChangeShapeType="1"/>
          </p:cNvSpPr>
          <p:nvPr/>
        </p:nvSpPr>
        <p:spPr bwMode="auto">
          <a:xfrm>
            <a:off x="2598738" y="381635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9378" name="AutoShape 418"/>
          <p:cNvSpPr>
            <a:spLocks/>
          </p:cNvSpPr>
          <p:nvPr/>
        </p:nvSpPr>
        <p:spPr bwMode="auto">
          <a:xfrm rot="-5400000">
            <a:off x="2556669" y="407749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9379" name="Rectangle 419"/>
          <p:cNvSpPr>
            <a:spLocks noChangeArrowheads="1"/>
          </p:cNvSpPr>
          <p:nvPr/>
        </p:nvSpPr>
        <p:spPr bwMode="auto">
          <a:xfrm>
            <a:off x="2119313" y="3140075"/>
            <a:ext cx="11223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3,150 PSI    </a:t>
            </a:r>
            <a:endParaRPr lang="en-US" b="0"/>
          </a:p>
        </p:txBody>
      </p:sp>
      <p:sp>
        <p:nvSpPr>
          <p:cNvPr id="169380" name="Rectangle 420"/>
          <p:cNvSpPr>
            <a:spLocks noChangeArrowheads="1"/>
          </p:cNvSpPr>
          <p:nvPr/>
        </p:nvSpPr>
        <p:spPr bwMode="auto">
          <a:xfrm>
            <a:off x="1492250" y="1584325"/>
            <a:ext cx="1666875"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A Direct Acting Relief Valve works best in this situation due to faster response    </a:t>
            </a:r>
            <a:endParaRPr lang="en-US" b="0"/>
          </a:p>
        </p:txBody>
      </p:sp>
      <p:grpSp>
        <p:nvGrpSpPr>
          <p:cNvPr id="169381" name="Group 421"/>
          <p:cNvGrpSpPr>
            <a:grpSpLocks/>
          </p:cNvGrpSpPr>
          <p:nvPr/>
        </p:nvGrpSpPr>
        <p:grpSpPr bwMode="auto">
          <a:xfrm flipH="1">
            <a:off x="533400" y="3948113"/>
            <a:ext cx="1854200" cy="1600200"/>
            <a:chOff x="4683" y="327"/>
            <a:chExt cx="864" cy="746"/>
          </a:xfrm>
        </p:grpSpPr>
        <p:sp>
          <p:nvSpPr>
            <p:cNvPr id="169382" name="AutoShape 422"/>
            <p:cNvSpPr>
              <a:spLocks noChangeArrowheads="1"/>
            </p:cNvSpPr>
            <p:nvPr/>
          </p:nvSpPr>
          <p:spPr bwMode="auto">
            <a:xfrm>
              <a:off x="4818" y="451"/>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83" name="AutoShape 423"/>
            <p:cNvSpPr>
              <a:spLocks noChangeArrowheads="1"/>
            </p:cNvSpPr>
            <p:nvPr/>
          </p:nvSpPr>
          <p:spPr bwMode="auto">
            <a:xfrm flipH="1">
              <a:off x="5033" y="514"/>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84" name="Rectangle 424"/>
            <p:cNvSpPr>
              <a:spLocks noChangeArrowheads="1"/>
            </p:cNvSpPr>
            <p:nvPr/>
          </p:nvSpPr>
          <p:spPr bwMode="auto">
            <a:xfrm>
              <a:off x="5119" y="452"/>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85" name="Line 425"/>
            <p:cNvSpPr>
              <a:spLocks noChangeShapeType="1"/>
            </p:cNvSpPr>
            <p:nvPr/>
          </p:nvSpPr>
          <p:spPr bwMode="auto">
            <a:xfrm>
              <a:off x="4917" y="725"/>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86" name="Line 426"/>
            <p:cNvSpPr>
              <a:spLocks noChangeShapeType="1"/>
            </p:cNvSpPr>
            <p:nvPr/>
          </p:nvSpPr>
          <p:spPr bwMode="auto">
            <a:xfrm>
              <a:off x="4917" y="810"/>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87" name="Rectangle 427"/>
            <p:cNvSpPr>
              <a:spLocks noChangeArrowheads="1"/>
            </p:cNvSpPr>
            <p:nvPr/>
          </p:nvSpPr>
          <p:spPr bwMode="auto">
            <a:xfrm>
              <a:off x="5183" y="610"/>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88" name="Rectangle 428"/>
            <p:cNvSpPr>
              <a:spLocks noChangeArrowheads="1"/>
            </p:cNvSpPr>
            <p:nvPr/>
          </p:nvSpPr>
          <p:spPr bwMode="auto">
            <a:xfrm rot="5400000">
              <a:off x="5232" y="587"/>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89" name="Rectangle 429"/>
            <p:cNvSpPr>
              <a:spLocks noChangeArrowheads="1"/>
            </p:cNvSpPr>
            <p:nvPr/>
          </p:nvSpPr>
          <p:spPr bwMode="auto">
            <a:xfrm rot="5400000">
              <a:off x="5232" y="791"/>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90" name="Rectangle 430" descr="30%"/>
            <p:cNvSpPr>
              <a:spLocks noChangeArrowheads="1"/>
            </p:cNvSpPr>
            <p:nvPr/>
          </p:nvSpPr>
          <p:spPr bwMode="auto">
            <a:xfrm>
              <a:off x="5387" y="733"/>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91" name="Rectangle 431" descr="30%"/>
            <p:cNvSpPr>
              <a:spLocks noChangeArrowheads="1"/>
            </p:cNvSpPr>
            <p:nvPr/>
          </p:nvSpPr>
          <p:spPr bwMode="auto">
            <a:xfrm>
              <a:off x="5387" y="786"/>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92" name="Rectangle 432"/>
            <p:cNvSpPr>
              <a:spLocks noChangeArrowheads="1"/>
            </p:cNvSpPr>
            <p:nvPr/>
          </p:nvSpPr>
          <p:spPr bwMode="auto">
            <a:xfrm rot="5400000">
              <a:off x="5217" y="698"/>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93" name="Rectangle 433"/>
            <p:cNvSpPr>
              <a:spLocks noChangeArrowheads="1"/>
            </p:cNvSpPr>
            <p:nvPr/>
          </p:nvSpPr>
          <p:spPr bwMode="auto">
            <a:xfrm>
              <a:off x="5183" y="744"/>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94" name="Oval 434"/>
            <p:cNvSpPr>
              <a:spLocks noChangeArrowheads="1"/>
            </p:cNvSpPr>
            <p:nvPr/>
          </p:nvSpPr>
          <p:spPr bwMode="auto">
            <a:xfrm>
              <a:off x="5196"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95" name="Oval 435"/>
            <p:cNvSpPr>
              <a:spLocks noChangeArrowheads="1"/>
            </p:cNvSpPr>
            <p:nvPr/>
          </p:nvSpPr>
          <p:spPr bwMode="auto">
            <a:xfrm>
              <a:off x="5190"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96" name="Oval 436"/>
            <p:cNvSpPr>
              <a:spLocks noChangeArrowheads="1"/>
            </p:cNvSpPr>
            <p:nvPr/>
          </p:nvSpPr>
          <p:spPr bwMode="auto">
            <a:xfrm>
              <a:off x="5218"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97" name="Oval 437"/>
            <p:cNvSpPr>
              <a:spLocks noChangeArrowheads="1"/>
            </p:cNvSpPr>
            <p:nvPr/>
          </p:nvSpPr>
          <p:spPr bwMode="auto">
            <a:xfrm>
              <a:off x="5212"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98" name="Oval 438"/>
            <p:cNvSpPr>
              <a:spLocks noChangeArrowheads="1"/>
            </p:cNvSpPr>
            <p:nvPr/>
          </p:nvSpPr>
          <p:spPr bwMode="auto">
            <a:xfrm>
              <a:off x="5234"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399" name="Oval 439"/>
            <p:cNvSpPr>
              <a:spLocks noChangeArrowheads="1"/>
            </p:cNvSpPr>
            <p:nvPr/>
          </p:nvSpPr>
          <p:spPr bwMode="auto">
            <a:xfrm>
              <a:off x="5241"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00" name="Oval 440"/>
            <p:cNvSpPr>
              <a:spLocks noChangeArrowheads="1"/>
            </p:cNvSpPr>
            <p:nvPr/>
          </p:nvSpPr>
          <p:spPr bwMode="auto">
            <a:xfrm>
              <a:off x="5263"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01" name="Oval 441"/>
            <p:cNvSpPr>
              <a:spLocks noChangeArrowheads="1"/>
            </p:cNvSpPr>
            <p:nvPr/>
          </p:nvSpPr>
          <p:spPr bwMode="auto">
            <a:xfrm>
              <a:off x="5257"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02" name="Oval 442"/>
            <p:cNvSpPr>
              <a:spLocks noChangeArrowheads="1"/>
            </p:cNvSpPr>
            <p:nvPr/>
          </p:nvSpPr>
          <p:spPr bwMode="auto">
            <a:xfrm>
              <a:off x="5290"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03" name="Oval 443"/>
            <p:cNvSpPr>
              <a:spLocks noChangeArrowheads="1"/>
            </p:cNvSpPr>
            <p:nvPr/>
          </p:nvSpPr>
          <p:spPr bwMode="auto">
            <a:xfrm>
              <a:off x="5315"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04" name="Oval 444"/>
            <p:cNvSpPr>
              <a:spLocks noChangeArrowheads="1"/>
            </p:cNvSpPr>
            <p:nvPr/>
          </p:nvSpPr>
          <p:spPr bwMode="auto">
            <a:xfrm>
              <a:off x="5281"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05" name="Oval 445"/>
            <p:cNvSpPr>
              <a:spLocks noChangeArrowheads="1"/>
            </p:cNvSpPr>
            <p:nvPr/>
          </p:nvSpPr>
          <p:spPr bwMode="auto">
            <a:xfrm>
              <a:off x="5309" y="793"/>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06" name="Rectangle 446"/>
            <p:cNvSpPr>
              <a:spLocks noChangeArrowheads="1"/>
            </p:cNvSpPr>
            <p:nvPr/>
          </p:nvSpPr>
          <p:spPr bwMode="auto">
            <a:xfrm rot="5400000">
              <a:off x="5132" y="781"/>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69407" name="Group 447"/>
            <p:cNvGrpSpPr>
              <a:grpSpLocks/>
            </p:cNvGrpSpPr>
            <p:nvPr/>
          </p:nvGrpSpPr>
          <p:grpSpPr bwMode="auto">
            <a:xfrm>
              <a:off x="5137" y="703"/>
              <a:ext cx="46" cy="50"/>
              <a:chOff x="2496" y="2583"/>
              <a:chExt cx="197" cy="215"/>
            </a:xfrm>
          </p:grpSpPr>
          <p:sp>
            <p:nvSpPr>
              <p:cNvPr id="169408" name="Arc 448"/>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09" name="Arc 449"/>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10" name="Rectangle 450"/>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9411" name="Rectangle 451"/>
            <p:cNvSpPr>
              <a:spLocks noChangeArrowheads="1"/>
            </p:cNvSpPr>
            <p:nvPr/>
          </p:nvSpPr>
          <p:spPr bwMode="auto">
            <a:xfrm>
              <a:off x="5383" y="750"/>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12" name="Line 452"/>
            <p:cNvSpPr>
              <a:spLocks noChangeShapeType="1"/>
            </p:cNvSpPr>
            <p:nvPr/>
          </p:nvSpPr>
          <p:spPr bwMode="auto">
            <a:xfrm>
              <a:off x="5325" y="748"/>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13" name="Line 453"/>
            <p:cNvSpPr>
              <a:spLocks noChangeShapeType="1"/>
            </p:cNvSpPr>
            <p:nvPr/>
          </p:nvSpPr>
          <p:spPr bwMode="auto">
            <a:xfrm>
              <a:off x="5325" y="75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14" name="Line 454"/>
            <p:cNvSpPr>
              <a:spLocks noChangeShapeType="1"/>
            </p:cNvSpPr>
            <p:nvPr/>
          </p:nvSpPr>
          <p:spPr bwMode="auto">
            <a:xfrm>
              <a:off x="5325" y="75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15" name="Line 455"/>
            <p:cNvSpPr>
              <a:spLocks noChangeShapeType="1"/>
            </p:cNvSpPr>
            <p:nvPr/>
          </p:nvSpPr>
          <p:spPr bwMode="auto">
            <a:xfrm>
              <a:off x="5325" y="75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16" name="Line 456"/>
            <p:cNvSpPr>
              <a:spLocks noChangeShapeType="1"/>
            </p:cNvSpPr>
            <p:nvPr/>
          </p:nvSpPr>
          <p:spPr bwMode="auto">
            <a:xfrm>
              <a:off x="5325" y="75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17" name="Line 457"/>
            <p:cNvSpPr>
              <a:spLocks noChangeShapeType="1"/>
            </p:cNvSpPr>
            <p:nvPr/>
          </p:nvSpPr>
          <p:spPr bwMode="auto">
            <a:xfrm>
              <a:off x="5325" y="76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18" name="Line 458"/>
            <p:cNvSpPr>
              <a:spLocks noChangeShapeType="1"/>
            </p:cNvSpPr>
            <p:nvPr/>
          </p:nvSpPr>
          <p:spPr bwMode="auto">
            <a:xfrm>
              <a:off x="5325" y="76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19" name="Line 459"/>
            <p:cNvSpPr>
              <a:spLocks noChangeShapeType="1"/>
            </p:cNvSpPr>
            <p:nvPr/>
          </p:nvSpPr>
          <p:spPr bwMode="auto">
            <a:xfrm>
              <a:off x="5325" y="77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20" name="Line 460"/>
            <p:cNvSpPr>
              <a:spLocks noChangeShapeType="1"/>
            </p:cNvSpPr>
            <p:nvPr/>
          </p:nvSpPr>
          <p:spPr bwMode="auto">
            <a:xfrm>
              <a:off x="5325" y="775"/>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21" name="Line 461"/>
            <p:cNvSpPr>
              <a:spLocks noChangeShapeType="1"/>
            </p:cNvSpPr>
            <p:nvPr/>
          </p:nvSpPr>
          <p:spPr bwMode="auto">
            <a:xfrm>
              <a:off x="5325" y="76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22" name="Line 462"/>
            <p:cNvSpPr>
              <a:spLocks noChangeShapeType="1"/>
            </p:cNvSpPr>
            <p:nvPr/>
          </p:nvSpPr>
          <p:spPr bwMode="auto">
            <a:xfrm>
              <a:off x="5325" y="78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23" name="Line 463"/>
            <p:cNvSpPr>
              <a:spLocks noChangeShapeType="1"/>
            </p:cNvSpPr>
            <p:nvPr/>
          </p:nvSpPr>
          <p:spPr bwMode="auto">
            <a:xfrm>
              <a:off x="5326" y="78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24" name="Line 464"/>
            <p:cNvSpPr>
              <a:spLocks noChangeShapeType="1"/>
            </p:cNvSpPr>
            <p:nvPr/>
          </p:nvSpPr>
          <p:spPr bwMode="auto">
            <a:xfrm>
              <a:off x="5326" y="779"/>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25" name="Rectangle 465"/>
            <p:cNvSpPr>
              <a:spLocks noChangeArrowheads="1"/>
            </p:cNvSpPr>
            <p:nvPr/>
          </p:nvSpPr>
          <p:spPr bwMode="auto">
            <a:xfrm>
              <a:off x="5481" y="695"/>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26" name="Rectangle 466"/>
            <p:cNvSpPr>
              <a:spLocks noChangeArrowheads="1"/>
            </p:cNvSpPr>
            <p:nvPr/>
          </p:nvSpPr>
          <p:spPr bwMode="auto">
            <a:xfrm>
              <a:off x="5453" y="722"/>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27" name="Rectangle 467"/>
            <p:cNvSpPr>
              <a:spLocks noChangeArrowheads="1"/>
            </p:cNvSpPr>
            <p:nvPr/>
          </p:nvSpPr>
          <p:spPr bwMode="auto">
            <a:xfrm>
              <a:off x="5340" y="648"/>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28" name="Rectangle 468"/>
            <p:cNvSpPr>
              <a:spLocks noChangeArrowheads="1"/>
            </p:cNvSpPr>
            <p:nvPr/>
          </p:nvSpPr>
          <p:spPr bwMode="auto">
            <a:xfrm>
              <a:off x="5340" y="856"/>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29" name="Rectangle 469"/>
            <p:cNvSpPr>
              <a:spLocks noChangeArrowheads="1"/>
            </p:cNvSpPr>
            <p:nvPr/>
          </p:nvSpPr>
          <p:spPr bwMode="auto">
            <a:xfrm>
              <a:off x="5385" y="851"/>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30" name="Line 470"/>
            <p:cNvSpPr>
              <a:spLocks noChangeShapeType="1"/>
            </p:cNvSpPr>
            <p:nvPr/>
          </p:nvSpPr>
          <p:spPr bwMode="auto">
            <a:xfrm>
              <a:off x="5453" y="673"/>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31" name="Rectangle 471"/>
            <p:cNvSpPr>
              <a:spLocks noChangeArrowheads="1"/>
            </p:cNvSpPr>
            <p:nvPr/>
          </p:nvSpPr>
          <p:spPr bwMode="auto">
            <a:xfrm>
              <a:off x="5383" y="646"/>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32" name="Line 472"/>
            <p:cNvSpPr>
              <a:spLocks noChangeShapeType="1"/>
            </p:cNvSpPr>
            <p:nvPr/>
          </p:nvSpPr>
          <p:spPr bwMode="auto">
            <a:xfrm rot="5400000" flipV="1">
              <a:off x="5357" y="484"/>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33" name="Line 473"/>
            <p:cNvSpPr>
              <a:spLocks noChangeShapeType="1"/>
            </p:cNvSpPr>
            <p:nvPr/>
          </p:nvSpPr>
          <p:spPr bwMode="auto">
            <a:xfrm rot="5400000" flipV="1">
              <a:off x="5357" y="1042"/>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34" name="Rectangle 474"/>
            <p:cNvSpPr>
              <a:spLocks noChangeArrowheads="1"/>
            </p:cNvSpPr>
            <p:nvPr/>
          </p:nvSpPr>
          <p:spPr bwMode="auto">
            <a:xfrm>
              <a:off x="4683" y="729"/>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35" name="Arc 475"/>
            <p:cNvSpPr>
              <a:spLocks/>
            </p:cNvSpPr>
            <p:nvPr/>
          </p:nvSpPr>
          <p:spPr bwMode="auto">
            <a:xfrm rot="2742164" flipH="1">
              <a:off x="5120" y="819"/>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36" name="Rectangle 476" descr="30%"/>
            <p:cNvSpPr>
              <a:spLocks noChangeArrowheads="1"/>
            </p:cNvSpPr>
            <p:nvPr/>
          </p:nvSpPr>
          <p:spPr bwMode="auto">
            <a:xfrm>
              <a:off x="4852" y="709"/>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37" name="Rectangle 477" descr="30%"/>
            <p:cNvSpPr>
              <a:spLocks noChangeArrowheads="1"/>
            </p:cNvSpPr>
            <p:nvPr/>
          </p:nvSpPr>
          <p:spPr bwMode="auto">
            <a:xfrm>
              <a:off x="4852" y="808"/>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38" name="Oval 478"/>
            <p:cNvSpPr>
              <a:spLocks noChangeArrowheads="1"/>
            </p:cNvSpPr>
            <p:nvPr/>
          </p:nvSpPr>
          <p:spPr bwMode="auto">
            <a:xfrm>
              <a:off x="4832" y="806"/>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39" name="Oval 479"/>
            <p:cNvSpPr>
              <a:spLocks noChangeArrowheads="1"/>
            </p:cNvSpPr>
            <p:nvPr/>
          </p:nvSpPr>
          <p:spPr bwMode="auto">
            <a:xfrm>
              <a:off x="4832" y="717"/>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40" name="Rectangle 480"/>
            <p:cNvSpPr>
              <a:spLocks noChangeArrowheads="1"/>
            </p:cNvSpPr>
            <p:nvPr/>
          </p:nvSpPr>
          <p:spPr bwMode="auto">
            <a:xfrm flipV="1">
              <a:off x="5180" y="955"/>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41" name="Line 481"/>
            <p:cNvSpPr>
              <a:spLocks noChangeShapeType="1"/>
            </p:cNvSpPr>
            <p:nvPr/>
          </p:nvSpPr>
          <p:spPr bwMode="auto">
            <a:xfrm flipV="1">
              <a:off x="5182" y="1012"/>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42" name="Rectangle 482"/>
            <p:cNvSpPr>
              <a:spLocks noChangeArrowheads="1"/>
            </p:cNvSpPr>
            <p:nvPr/>
          </p:nvSpPr>
          <p:spPr bwMode="auto">
            <a:xfrm flipV="1">
              <a:off x="5157" y="968"/>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43" name="Rectangle 483"/>
            <p:cNvSpPr>
              <a:spLocks noChangeArrowheads="1"/>
            </p:cNvSpPr>
            <p:nvPr/>
          </p:nvSpPr>
          <p:spPr bwMode="auto">
            <a:xfrm flipV="1">
              <a:off x="5179" y="532"/>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44" name="Rectangle 484"/>
            <p:cNvSpPr>
              <a:spLocks noChangeArrowheads="1"/>
            </p:cNvSpPr>
            <p:nvPr/>
          </p:nvSpPr>
          <p:spPr bwMode="auto">
            <a:xfrm flipV="1">
              <a:off x="5187" y="540"/>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9445" name="Group 485"/>
            <p:cNvGrpSpPr>
              <a:grpSpLocks/>
            </p:cNvGrpSpPr>
            <p:nvPr/>
          </p:nvGrpSpPr>
          <p:grpSpPr bwMode="auto">
            <a:xfrm>
              <a:off x="5062" y="543"/>
              <a:ext cx="257" cy="39"/>
              <a:chOff x="1754" y="1727"/>
              <a:chExt cx="257" cy="39"/>
            </a:xfrm>
          </p:grpSpPr>
          <p:sp>
            <p:nvSpPr>
              <p:cNvPr id="169446" name="Oval 486"/>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47" name="Rectangle 487"/>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9448" name="Rectangle 488"/>
            <p:cNvSpPr>
              <a:spLocks noChangeArrowheads="1"/>
            </p:cNvSpPr>
            <p:nvPr/>
          </p:nvSpPr>
          <p:spPr bwMode="auto">
            <a:xfrm rot="-5400000">
              <a:off x="5458" y="380"/>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49" name="Rectangle 489"/>
            <p:cNvSpPr>
              <a:spLocks noChangeArrowheads="1"/>
            </p:cNvSpPr>
            <p:nvPr/>
          </p:nvSpPr>
          <p:spPr bwMode="auto">
            <a:xfrm rot="-5400000">
              <a:off x="5382" y="489"/>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50" name="Rectangle 490"/>
            <p:cNvSpPr>
              <a:spLocks noChangeArrowheads="1"/>
            </p:cNvSpPr>
            <p:nvPr/>
          </p:nvSpPr>
          <p:spPr bwMode="auto">
            <a:xfrm rot="-5400000">
              <a:off x="5402" y="475"/>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9451" name="Group 491"/>
            <p:cNvGrpSpPr>
              <a:grpSpLocks/>
            </p:cNvGrpSpPr>
            <p:nvPr/>
          </p:nvGrpSpPr>
          <p:grpSpPr bwMode="auto">
            <a:xfrm rot="-10800000">
              <a:off x="5487" y="473"/>
              <a:ext cx="18" cy="101"/>
              <a:chOff x="7775" y="3651"/>
              <a:chExt cx="120" cy="437"/>
            </a:xfrm>
          </p:grpSpPr>
          <p:sp>
            <p:nvSpPr>
              <p:cNvPr id="169452" name="Rectangle 492"/>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53" name="Rectangle 493"/>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54" name="Rectangle 494"/>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9455" name="Rectangle 495"/>
            <p:cNvSpPr>
              <a:spLocks noChangeArrowheads="1"/>
            </p:cNvSpPr>
            <p:nvPr/>
          </p:nvSpPr>
          <p:spPr bwMode="auto">
            <a:xfrm rot="-5400000">
              <a:off x="5429" y="520"/>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56" name="Rectangle 496"/>
            <p:cNvSpPr>
              <a:spLocks noChangeArrowheads="1"/>
            </p:cNvSpPr>
            <p:nvPr/>
          </p:nvSpPr>
          <p:spPr bwMode="auto">
            <a:xfrm rot="-5400000">
              <a:off x="5426" y="476"/>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57" name="Rectangle 497"/>
            <p:cNvSpPr>
              <a:spLocks noChangeArrowheads="1"/>
            </p:cNvSpPr>
            <p:nvPr/>
          </p:nvSpPr>
          <p:spPr bwMode="auto">
            <a:xfrm>
              <a:off x="5418" y="581"/>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9458" name="Group 498"/>
            <p:cNvGrpSpPr>
              <a:grpSpLocks/>
            </p:cNvGrpSpPr>
            <p:nvPr/>
          </p:nvGrpSpPr>
          <p:grpSpPr bwMode="auto">
            <a:xfrm flipH="1">
              <a:off x="5487" y="400"/>
              <a:ext cx="18" cy="74"/>
              <a:chOff x="0" y="2"/>
              <a:chExt cx="19998" cy="19998"/>
            </a:xfrm>
          </p:grpSpPr>
          <p:sp>
            <p:nvSpPr>
              <p:cNvPr id="169459" name="Oval 499"/>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60" name="Oval 500"/>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61" name="Oval 501"/>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62" name="Oval 502"/>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63" name="Oval 503"/>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64" name="Oval 504"/>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65" name="Oval 505"/>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66" name="Oval 506"/>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67" name="Oval 507"/>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68" name="Oval 508"/>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69" name="Line 509"/>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70" name="Line 510"/>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71" name="Line 511"/>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72" name="Line 512"/>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73" name="Line 513"/>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74" name="Line 514"/>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75" name="Line 515"/>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76" name="Line 516"/>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77" name="Line 517"/>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78" name="Line 518"/>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9479" name="Line 519"/>
            <p:cNvSpPr>
              <a:spLocks noChangeShapeType="1"/>
            </p:cNvSpPr>
            <p:nvPr/>
          </p:nvSpPr>
          <p:spPr bwMode="auto">
            <a:xfrm rot="-10800000">
              <a:off x="5481" y="642"/>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80" name="Line 520"/>
            <p:cNvSpPr>
              <a:spLocks noChangeShapeType="1"/>
            </p:cNvSpPr>
            <p:nvPr/>
          </p:nvSpPr>
          <p:spPr bwMode="auto">
            <a:xfrm rot="-5400000">
              <a:off x="5420" y="412"/>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81" name="Line 521"/>
            <p:cNvSpPr>
              <a:spLocks noChangeShapeType="1"/>
            </p:cNvSpPr>
            <p:nvPr/>
          </p:nvSpPr>
          <p:spPr bwMode="auto">
            <a:xfrm>
              <a:off x="5416" y="451"/>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82" name="Line 522"/>
            <p:cNvSpPr>
              <a:spLocks noChangeShapeType="1"/>
            </p:cNvSpPr>
            <p:nvPr/>
          </p:nvSpPr>
          <p:spPr bwMode="auto">
            <a:xfrm rot="-5400000">
              <a:off x="5399" y="506"/>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83" name="Line 523"/>
            <p:cNvSpPr>
              <a:spLocks noChangeShapeType="1"/>
            </p:cNvSpPr>
            <p:nvPr/>
          </p:nvSpPr>
          <p:spPr bwMode="auto">
            <a:xfrm>
              <a:off x="5462" y="372"/>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9484" name="Group 524"/>
            <p:cNvGrpSpPr>
              <a:grpSpLocks/>
            </p:cNvGrpSpPr>
            <p:nvPr/>
          </p:nvGrpSpPr>
          <p:grpSpPr bwMode="auto">
            <a:xfrm rot="-5400000">
              <a:off x="5458" y="336"/>
              <a:ext cx="74" cy="56"/>
              <a:chOff x="8464" y="4182"/>
              <a:chExt cx="319" cy="244"/>
            </a:xfrm>
          </p:grpSpPr>
          <p:grpSp>
            <p:nvGrpSpPr>
              <p:cNvPr id="169485" name="Group 525"/>
              <p:cNvGrpSpPr>
                <a:grpSpLocks/>
              </p:cNvGrpSpPr>
              <p:nvPr/>
            </p:nvGrpSpPr>
            <p:grpSpPr bwMode="auto">
              <a:xfrm rot="5400000">
                <a:off x="8549" y="4177"/>
                <a:ext cx="94" cy="263"/>
                <a:chOff x="7627" y="4681"/>
                <a:chExt cx="141" cy="610"/>
              </a:xfrm>
            </p:grpSpPr>
            <p:sp>
              <p:nvSpPr>
                <p:cNvPr id="169486" name="Rectangle 526"/>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87" name="Line 527"/>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88" name="Line 528"/>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89" name="Line 529"/>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90" name="Line 530"/>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91" name="Line 531"/>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92" name="Line 532"/>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93" name="Line 533"/>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94" name="Line 534"/>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95" name="Line 535"/>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96" name="Line 536"/>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97" name="Line 537"/>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498" name="Line 538"/>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9499" name="Group 539"/>
              <p:cNvGrpSpPr>
                <a:grpSpLocks/>
              </p:cNvGrpSpPr>
              <p:nvPr/>
            </p:nvGrpSpPr>
            <p:grpSpPr bwMode="auto">
              <a:xfrm>
                <a:off x="8592" y="4214"/>
                <a:ext cx="67" cy="194"/>
                <a:chOff x="8592" y="4214"/>
                <a:chExt cx="67" cy="194"/>
              </a:xfrm>
            </p:grpSpPr>
            <p:grpSp>
              <p:nvGrpSpPr>
                <p:cNvPr id="169500" name="Group 540"/>
                <p:cNvGrpSpPr>
                  <a:grpSpLocks/>
                </p:cNvGrpSpPr>
                <p:nvPr/>
              </p:nvGrpSpPr>
              <p:grpSpPr bwMode="auto">
                <a:xfrm rot="5400000">
                  <a:off x="8536" y="4285"/>
                  <a:ext cx="192" cy="54"/>
                  <a:chOff x="8318" y="1970"/>
                  <a:chExt cx="372" cy="122"/>
                </a:xfrm>
              </p:grpSpPr>
              <p:grpSp>
                <p:nvGrpSpPr>
                  <p:cNvPr id="169501" name="Group 541"/>
                  <p:cNvGrpSpPr>
                    <a:grpSpLocks/>
                  </p:cNvGrpSpPr>
                  <p:nvPr/>
                </p:nvGrpSpPr>
                <p:grpSpPr bwMode="auto">
                  <a:xfrm>
                    <a:off x="8318" y="1971"/>
                    <a:ext cx="116" cy="121"/>
                    <a:chOff x="7589" y="1881"/>
                    <a:chExt cx="116" cy="121"/>
                  </a:xfrm>
                </p:grpSpPr>
                <p:sp>
                  <p:nvSpPr>
                    <p:cNvPr id="169502" name="Arc 542"/>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03" name="Arc 543"/>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04" name="Line 544"/>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9505" name="Group 545"/>
                  <p:cNvGrpSpPr>
                    <a:grpSpLocks/>
                  </p:cNvGrpSpPr>
                  <p:nvPr/>
                </p:nvGrpSpPr>
                <p:grpSpPr bwMode="auto">
                  <a:xfrm flipH="1">
                    <a:off x="8574" y="1970"/>
                    <a:ext cx="116" cy="121"/>
                    <a:chOff x="7589" y="1881"/>
                    <a:chExt cx="116" cy="121"/>
                  </a:xfrm>
                </p:grpSpPr>
                <p:sp>
                  <p:nvSpPr>
                    <p:cNvPr id="169506" name="Arc 546"/>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07" name="Arc 547"/>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08" name="Line 548"/>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69509" name="Line 549"/>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10" name="Line 550"/>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11" name="Line 551"/>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12" name="Line 552"/>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9513" name="Rectangle 553"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9514" name="Rectangle 554"/>
            <p:cNvSpPr>
              <a:spLocks noChangeArrowheads="1"/>
            </p:cNvSpPr>
            <p:nvPr/>
          </p:nvSpPr>
          <p:spPr bwMode="auto">
            <a:xfrm rot="-5400000">
              <a:off x="5463" y="554"/>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15" name="Line 555"/>
            <p:cNvSpPr>
              <a:spLocks noChangeShapeType="1"/>
            </p:cNvSpPr>
            <p:nvPr/>
          </p:nvSpPr>
          <p:spPr bwMode="auto">
            <a:xfrm rot="-10800000">
              <a:off x="5427" y="589"/>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16" name="Line 556"/>
            <p:cNvSpPr>
              <a:spLocks noChangeShapeType="1"/>
            </p:cNvSpPr>
            <p:nvPr/>
          </p:nvSpPr>
          <p:spPr bwMode="auto">
            <a:xfrm rot="16200000" flipV="1">
              <a:off x="5492" y="582"/>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17" name="Line 557"/>
            <p:cNvSpPr>
              <a:spLocks noChangeShapeType="1"/>
            </p:cNvSpPr>
            <p:nvPr/>
          </p:nvSpPr>
          <p:spPr bwMode="auto">
            <a:xfrm rot="-10800000">
              <a:off x="5470" y="562"/>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9518" name="Group 558"/>
            <p:cNvGrpSpPr>
              <a:grpSpLocks/>
            </p:cNvGrpSpPr>
            <p:nvPr/>
          </p:nvGrpSpPr>
          <p:grpSpPr bwMode="auto">
            <a:xfrm>
              <a:off x="5419" y="675"/>
              <a:ext cx="32" cy="178"/>
              <a:chOff x="10619" y="13229"/>
              <a:chExt cx="80" cy="445"/>
            </a:xfrm>
          </p:grpSpPr>
          <p:sp>
            <p:nvSpPr>
              <p:cNvPr id="169519" name="Line 559"/>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20" name="Line 560"/>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21" name="Line 561"/>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9522" name="Group 562"/>
            <p:cNvGrpSpPr>
              <a:grpSpLocks/>
            </p:cNvGrpSpPr>
            <p:nvPr/>
          </p:nvGrpSpPr>
          <p:grpSpPr bwMode="auto">
            <a:xfrm>
              <a:off x="4990" y="906"/>
              <a:ext cx="69" cy="107"/>
              <a:chOff x="3054" y="921"/>
              <a:chExt cx="69" cy="107"/>
            </a:xfrm>
          </p:grpSpPr>
          <p:sp>
            <p:nvSpPr>
              <p:cNvPr id="169523" name="AutoShape 563"/>
              <p:cNvSpPr>
                <a:spLocks noChangeArrowheads="1"/>
              </p:cNvSpPr>
              <p:nvPr/>
            </p:nvSpPr>
            <p:spPr bwMode="auto">
              <a:xfrm rot="155965">
                <a:off x="3054" y="921"/>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24" name="Line 564"/>
              <p:cNvSpPr>
                <a:spLocks noChangeShapeType="1"/>
              </p:cNvSpPr>
              <p:nvPr/>
            </p:nvSpPr>
            <p:spPr bwMode="auto">
              <a:xfrm flipV="1">
                <a:off x="3118" y="932"/>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25" name="Line 565"/>
              <p:cNvSpPr>
                <a:spLocks noChangeShapeType="1"/>
              </p:cNvSpPr>
              <p:nvPr/>
            </p:nvSpPr>
            <p:spPr bwMode="auto">
              <a:xfrm flipV="1">
                <a:off x="3103" y="932"/>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26" name="Line 566"/>
              <p:cNvSpPr>
                <a:spLocks noChangeShapeType="1"/>
              </p:cNvSpPr>
              <p:nvPr/>
            </p:nvSpPr>
            <p:spPr bwMode="auto">
              <a:xfrm flipV="1">
                <a:off x="3111" y="936"/>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27" name="Line 567"/>
              <p:cNvSpPr>
                <a:spLocks noChangeShapeType="1"/>
              </p:cNvSpPr>
              <p:nvPr/>
            </p:nvSpPr>
            <p:spPr bwMode="auto">
              <a:xfrm flipV="1">
                <a:off x="3091" y="934"/>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9528" name="Group 568"/>
            <p:cNvGrpSpPr>
              <a:grpSpLocks/>
            </p:cNvGrpSpPr>
            <p:nvPr/>
          </p:nvGrpSpPr>
          <p:grpSpPr bwMode="auto">
            <a:xfrm>
              <a:off x="5039" y="954"/>
              <a:ext cx="141" cy="58"/>
              <a:chOff x="1666" y="2138"/>
              <a:chExt cx="161" cy="58"/>
            </a:xfrm>
          </p:grpSpPr>
          <p:sp>
            <p:nvSpPr>
              <p:cNvPr id="169529" name="Line 569"/>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30" name="Oval 570"/>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9531" name="Group 571"/>
              <p:cNvGrpSpPr>
                <a:grpSpLocks/>
              </p:cNvGrpSpPr>
              <p:nvPr/>
            </p:nvGrpSpPr>
            <p:grpSpPr bwMode="auto">
              <a:xfrm rot="16200000" flipV="1">
                <a:off x="1750" y="2107"/>
                <a:ext cx="45" cy="109"/>
                <a:chOff x="1269" y="1167"/>
                <a:chExt cx="195" cy="455"/>
              </a:xfrm>
            </p:grpSpPr>
            <p:sp>
              <p:nvSpPr>
                <p:cNvPr id="169532" name="Oval 572"/>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33" name="Oval 573"/>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34" name="Oval 574"/>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35" name="Oval 575"/>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36" name="Oval 576"/>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37" name="Oval 577"/>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38" name="Oval 578"/>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39" name="Oval 579"/>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40" name="Oval 580"/>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41" name="Oval 581"/>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42" name="Line 582"/>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43" name="Line 583"/>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44" name="Line 584"/>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45" name="Line 585"/>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46" name="Line 586"/>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47" name="Line 587"/>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48" name="Line 588"/>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49" name="Line 589"/>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50" name="Line 590"/>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51" name="Line 591"/>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9552" name="Group 592"/>
                <p:cNvGrpSpPr>
                  <a:grpSpLocks/>
                </p:cNvGrpSpPr>
                <p:nvPr/>
              </p:nvGrpSpPr>
              <p:grpSpPr bwMode="auto">
                <a:xfrm>
                  <a:off x="1269" y="1576"/>
                  <a:ext cx="174" cy="46"/>
                  <a:chOff x="1269" y="1576"/>
                  <a:chExt cx="174" cy="46"/>
                </a:xfrm>
              </p:grpSpPr>
              <p:sp>
                <p:nvSpPr>
                  <p:cNvPr id="169553" name="Oval 593"/>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54" name="Line 594"/>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9555" name="Group 595"/>
                <p:cNvGrpSpPr>
                  <a:grpSpLocks/>
                </p:cNvGrpSpPr>
                <p:nvPr/>
              </p:nvGrpSpPr>
              <p:grpSpPr bwMode="auto">
                <a:xfrm rot="-10800000">
                  <a:off x="1290" y="1169"/>
                  <a:ext cx="174" cy="46"/>
                  <a:chOff x="1269" y="1576"/>
                  <a:chExt cx="174" cy="46"/>
                </a:xfrm>
              </p:grpSpPr>
              <p:sp>
                <p:nvSpPr>
                  <p:cNvPr id="169556" name="Oval 596"/>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57" name="Line 597"/>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69558" name="Rectangle 598"/>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59" name="Rectangle 599"/>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9560" name="Group 600"/>
            <p:cNvGrpSpPr>
              <a:grpSpLocks/>
            </p:cNvGrpSpPr>
            <p:nvPr/>
          </p:nvGrpSpPr>
          <p:grpSpPr bwMode="auto">
            <a:xfrm>
              <a:off x="4927" y="527"/>
              <a:ext cx="362" cy="464"/>
              <a:chOff x="1009" y="1504"/>
              <a:chExt cx="362" cy="464"/>
            </a:xfrm>
          </p:grpSpPr>
          <p:grpSp>
            <p:nvGrpSpPr>
              <p:cNvPr id="169561" name="Group 601"/>
              <p:cNvGrpSpPr>
                <a:grpSpLocks/>
              </p:cNvGrpSpPr>
              <p:nvPr/>
            </p:nvGrpSpPr>
            <p:grpSpPr bwMode="auto">
              <a:xfrm rot="-510155">
                <a:off x="1009" y="1504"/>
                <a:ext cx="255" cy="464"/>
                <a:chOff x="3190" y="1766"/>
                <a:chExt cx="255" cy="464"/>
              </a:xfrm>
            </p:grpSpPr>
            <p:grpSp>
              <p:nvGrpSpPr>
                <p:cNvPr id="169562" name="Group 602"/>
                <p:cNvGrpSpPr>
                  <a:grpSpLocks/>
                </p:cNvGrpSpPr>
                <p:nvPr/>
              </p:nvGrpSpPr>
              <p:grpSpPr bwMode="auto">
                <a:xfrm>
                  <a:off x="3190" y="1834"/>
                  <a:ext cx="255" cy="317"/>
                  <a:chOff x="9447" y="13041"/>
                  <a:chExt cx="638" cy="792"/>
                </a:xfrm>
              </p:grpSpPr>
              <p:sp>
                <p:nvSpPr>
                  <p:cNvPr id="169563" name="AutoShape 603"/>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64" name="Line 604"/>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65" name="Line 605"/>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66" name="Line 606"/>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9567" name="Line 607"/>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68" name="Line 608"/>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9569" name="Group 609"/>
                <p:cNvGrpSpPr>
                  <a:grpSpLocks/>
                </p:cNvGrpSpPr>
                <p:nvPr/>
              </p:nvGrpSpPr>
              <p:grpSpPr bwMode="auto">
                <a:xfrm>
                  <a:off x="3265" y="2138"/>
                  <a:ext cx="17" cy="92"/>
                  <a:chOff x="9636" y="13799"/>
                  <a:chExt cx="42" cy="231"/>
                </a:xfrm>
              </p:grpSpPr>
              <p:sp>
                <p:nvSpPr>
                  <p:cNvPr id="169570" name="Rectangle 610"/>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71" name="Line 611"/>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9572" name="Rectangle 612"/>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73" name="Line 613"/>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9574" name="Group 614"/>
              <p:cNvGrpSpPr>
                <a:grpSpLocks/>
              </p:cNvGrpSpPr>
              <p:nvPr/>
            </p:nvGrpSpPr>
            <p:grpSpPr bwMode="auto">
              <a:xfrm>
                <a:off x="1144" y="1820"/>
                <a:ext cx="218" cy="49"/>
                <a:chOff x="1133" y="1820"/>
                <a:chExt cx="218" cy="49"/>
              </a:xfrm>
            </p:grpSpPr>
            <p:grpSp>
              <p:nvGrpSpPr>
                <p:cNvPr id="169575" name="Group 615"/>
                <p:cNvGrpSpPr>
                  <a:grpSpLocks/>
                </p:cNvGrpSpPr>
                <p:nvPr/>
              </p:nvGrpSpPr>
              <p:grpSpPr bwMode="auto">
                <a:xfrm>
                  <a:off x="1166" y="1820"/>
                  <a:ext cx="185" cy="49"/>
                  <a:chOff x="2357" y="3199"/>
                  <a:chExt cx="801" cy="215"/>
                </a:xfrm>
              </p:grpSpPr>
              <p:sp>
                <p:nvSpPr>
                  <p:cNvPr id="169576" name="Arc 616"/>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77" name="Arc 617"/>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78" name="Rectangle 618"/>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69579" name="Oval 619"/>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80" name="Line 620"/>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9581" name="Group 621"/>
              <p:cNvGrpSpPr>
                <a:grpSpLocks/>
              </p:cNvGrpSpPr>
              <p:nvPr/>
            </p:nvGrpSpPr>
            <p:grpSpPr bwMode="auto">
              <a:xfrm rot="-607974">
                <a:off x="1124" y="1780"/>
                <a:ext cx="73" cy="112"/>
                <a:chOff x="1112" y="1780"/>
                <a:chExt cx="73" cy="112"/>
              </a:xfrm>
            </p:grpSpPr>
            <p:sp>
              <p:nvSpPr>
                <p:cNvPr id="169582" name="Line 622"/>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9583" name="Group 623"/>
                <p:cNvGrpSpPr>
                  <a:grpSpLocks/>
                </p:cNvGrpSpPr>
                <p:nvPr/>
              </p:nvGrpSpPr>
              <p:grpSpPr bwMode="auto">
                <a:xfrm rot="1486509" flipV="1">
                  <a:off x="1112" y="1868"/>
                  <a:ext cx="30" cy="24"/>
                  <a:chOff x="2354" y="2127"/>
                  <a:chExt cx="130" cy="105"/>
                </a:xfrm>
              </p:grpSpPr>
              <p:sp>
                <p:nvSpPr>
                  <p:cNvPr id="169584" name="Line 62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85" name="Line 62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86" name="Line 62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87" name="Line 62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88" name="Line 62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9589" name="Group 629"/>
                <p:cNvGrpSpPr>
                  <a:grpSpLocks/>
                </p:cNvGrpSpPr>
                <p:nvPr/>
              </p:nvGrpSpPr>
              <p:grpSpPr bwMode="auto">
                <a:xfrm>
                  <a:off x="1129" y="1789"/>
                  <a:ext cx="30" cy="24"/>
                  <a:chOff x="2354" y="2127"/>
                  <a:chExt cx="130" cy="105"/>
                </a:xfrm>
              </p:grpSpPr>
              <p:sp>
                <p:nvSpPr>
                  <p:cNvPr id="169590" name="Line 63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91" name="Line 63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92" name="Line 63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93" name="Line 63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94" name="Line 63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9595" name="Group 635"/>
                <p:cNvGrpSpPr>
                  <a:grpSpLocks/>
                </p:cNvGrpSpPr>
                <p:nvPr/>
              </p:nvGrpSpPr>
              <p:grpSpPr bwMode="auto">
                <a:xfrm>
                  <a:off x="1158" y="1792"/>
                  <a:ext cx="22" cy="15"/>
                  <a:chOff x="1363" y="3384"/>
                  <a:chExt cx="95" cy="62"/>
                </a:xfrm>
              </p:grpSpPr>
              <p:sp>
                <p:nvSpPr>
                  <p:cNvPr id="169596" name="Line 636"/>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97" name="Arc 637"/>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9598" name="Line 638"/>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599" name="Rectangle 639"/>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9600" name="Group 640"/>
                <p:cNvGrpSpPr>
                  <a:grpSpLocks/>
                </p:cNvGrpSpPr>
                <p:nvPr/>
              </p:nvGrpSpPr>
              <p:grpSpPr bwMode="auto">
                <a:xfrm>
                  <a:off x="1117" y="1810"/>
                  <a:ext cx="53" cy="62"/>
                  <a:chOff x="2144" y="3155"/>
                  <a:chExt cx="231" cy="271"/>
                </a:xfrm>
              </p:grpSpPr>
              <p:sp>
                <p:nvSpPr>
                  <p:cNvPr id="169601" name="Line 641"/>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02" name="Line 642"/>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03" name="Line 643"/>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04" name="Line 644"/>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05" name="Line 645"/>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06" name="Line 646"/>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07" name="Line 647"/>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08" name="Arc 648"/>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09" name="Arc 649"/>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9610" name="Line 650"/>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11" name="Line 651"/>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12" name="Line 652"/>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13" name="Line 653"/>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14" name="Line 654"/>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15" name="Line 655"/>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16" name="Line 656"/>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17" name="Line 657"/>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18" name="Line 658"/>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9619" name="Group 659"/>
              <p:cNvGrpSpPr>
                <a:grpSpLocks/>
              </p:cNvGrpSpPr>
              <p:nvPr/>
            </p:nvGrpSpPr>
            <p:grpSpPr bwMode="auto">
              <a:xfrm rot="-490883">
                <a:off x="1127" y="1587"/>
                <a:ext cx="63" cy="119"/>
                <a:chOff x="1073" y="1585"/>
                <a:chExt cx="63" cy="119"/>
              </a:xfrm>
            </p:grpSpPr>
            <p:sp>
              <p:nvSpPr>
                <p:cNvPr id="169620" name="Line 660"/>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21" name="Line 661"/>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9622" name="Group 662"/>
                <p:cNvGrpSpPr>
                  <a:grpSpLocks/>
                </p:cNvGrpSpPr>
                <p:nvPr/>
              </p:nvGrpSpPr>
              <p:grpSpPr bwMode="auto">
                <a:xfrm>
                  <a:off x="1107" y="1673"/>
                  <a:ext cx="24" cy="19"/>
                  <a:chOff x="1391" y="3202"/>
                  <a:chExt cx="105" cy="79"/>
                </a:xfrm>
              </p:grpSpPr>
              <p:sp>
                <p:nvSpPr>
                  <p:cNvPr id="169623" name="Line 663"/>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24" name="Arc 664"/>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9625" name="Line 665"/>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26" name="Line 666"/>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27" name="Line 667"/>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28" name="Line 668"/>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29" name="Line 669"/>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30" name="Line 670"/>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31" name="Line 671"/>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32" name="Line 672"/>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33" name="Line 673"/>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34" name="Line 674"/>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9635" name="Group 675"/>
                <p:cNvGrpSpPr>
                  <a:grpSpLocks/>
                </p:cNvGrpSpPr>
                <p:nvPr/>
              </p:nvGrpSpPr>
              <p:grpSpPr bwMode="auto">
                <a:xfrm>
                  <a:off x="1083" y="1606"/>
                  <a:ext cx="53" cy="62"/>
                  <a:chOff x="1083" y="1606"/>
                  <a:chExt cx="53" cy="62"/>
                </a:xfrm>
              </p:grpSpPr>
              <p:sp>
                <p:nvSpPr>
                  <p:cNvPr id="169636" name="Line 676"/>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37" name="Line 677"/>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38" name="Line 678"/>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39" name="Line 679"/>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40" name="Line 680"/>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41" name="Line 681"/>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42" name="Line 682"/>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43" name="Arc 683"/>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44" name="Arc 684"/>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69645" name="Group 685"/>
                <p:cNvGrpSpPr>
                  <a:grpSpLocks/>
                </p:cNvGrpSpPr>
                <p:nvPr/>
              </p:nvGrpSpPr>
              <p:grpSpPr bwMode="auto">
                <a:xfrm>
                  <a:off x="1095" y="1585"/>
                  <a:ext cx="30" cy="24"/>
                  <a:chOff x="2354" y="2127"/>
                  <a:chExt cx="130" cy="105"/>
                </a:xfrm>
              </p:grpSpPr>
              <p:sp>
                <p:nvSpPr>
                  <p:cNvPr id="169646" name="Line 68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47" name="Line 68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48" name="Line 68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49" name="Line 68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50" name="Line 69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9651" name="Rectangle 691"/>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69652" name="Group 692"/>
                <p:cNvGrpSpPr>
                  <a:grpSpLocks/>
                </p:cNvGrpSpPr>
                <p:nvPr/>
              </p:nvGrpSpPr>
              <p:grpSpPr bwMode="auto">
                <a:xfrm rot="1486509" flipV="1">
                  <a:off x="1077" y="1664"/>
                  <a:ext cx="30" cy="24"/>
                  <a:chOff x="2354" y="2127"/>
                  <a:chExt cx="130" cy="105"/>
                </a:xfrm>
              </p:grpSpPr>
              <p:sp>
                <p:nvSpPr>
                  <p:cNvPr id="169653" name="Line 693"/>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54" name="Line 694"/>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55" name="Line 695"/>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56" name="Line 696"/>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57" name="Line 697"/>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169658" name="Group 698"/>
              <p:cNvGrpSpPr>
                <a:grpSpLocks/>
              </p:cNvGrpSpPr>
              <p:nvPr/>
            </p:nvGrpSpPr>
            <p:grpSpPr bwMode="auto">
              <a:xfrm>
                <a:off x="1153" y="1615"/>
                <a:ext cx="218" cy="50"/>
                <a:chOff x="1099" y="1617"/>
                <a:chExt cx="218" cy="50"/>
              </a:xfrm>
            </p:grpSpPr>
            <p:sp>
              <p:nvSpPr>
                <p:cNvPr id="169659" name="Arc 699"/>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60" name="Line 700"/>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61" name="Oval 701"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62" name="Arc 702"/>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63" name="Rectangle 703"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69664" name="Rectangle 704"/>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65" name="Rectangle 705"/>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69666" name="Group 706"/>
          <p:cNvGrpSpPr>
            <a:grpSpLocks/>
          </p:cNvGrpSpPr>
          <p:nvPr/>
        </p:nvGrpSpPr>
        <p:grpSpPr bwMode="auto">
          <a:xfrm>
            <a:off x="3670300" y="4419600"/>
            <a:ext cx="1187450" cy="917575"/>
            <a:chOff x="2652" y="2784"/>
            <a:chExt cx="748" cy="578"/>
          </a:xfrm>
        </p:grpSpPr>
        <p:sp>
          <p:nvSpPr>
            <p:cNvPr id="169667" name="Line 707"/>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68" name="Line 708"/>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69" name="Line 709"/>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70" name="Line 710"/>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71" name="Line 711"/>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72" name="Line 712"/>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73" name="Line 713"/>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74" name="Line 714"/>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75" name="Arc 715"/>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76" name="Arc 716"/>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77" name="Oval 717"/>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78" name="Line 718"/>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79" name="Line 719"/>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80" name="Oval 720"/>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81" name="Line 721"/>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82" name="Line 722"/>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83" name="Line 723"/>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84" name="Line 724"/>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85" name="Line 725"/>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86" name="Line 726"/>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87" name="Line 727"/>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88" name="Line 728"/>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89" name="Line 729"/>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90" name="Line 730"/>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91" name="Oval 731"/>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92" name="Line 732"/>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93" name="Line 733"/>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94" name="Line 734"/>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95" name="Line 735"/>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96" name="Line 736"/>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97" name="Line 737"/>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98" name="Line 738"/>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699" name="Line 739"/>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700" name="Line 740"/>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701" name="Line 741"/>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702" name="Oval 742"/>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703" name="Line 743"/>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69357" name="Line 397"/>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9704" name="Rectangle 744"/>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Reducing Flow</a:t>
            </a:r>
            <a:endParaRPr lang="en-US" b="0"/>
          </a:p>
        </p:txBody>
      </p:sp>
    </p:spTree>
  </p:cSld>
  <p:clrMapOvr>
    <a:masterClrMapping/>
  </p:clrMapOvr>
  <p:transition xmlns:p14="http://schemas.microsoft.com/office/powerpoint/2010/mai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 name="Slide Number Placeholder 5"/>
          <p:cNvSpPr>
            <a:spLocks noGrp="1"/>
          </p:cNvSpPr>
          <p:nvPr>
            <p:ph type="sldNum" sz="quarter" idx="12"/>
          </p:nvPr>
        </p:nvSpPr>
        <p:spPr/>
        <p:txBody>
          <a:bodyPr/>
          <a:lstStyle/>
          <a:p>
            <a:fld id="{C3471E04-35D8-5142-99B2-4A816D154A29}" type="slidenum">
              <a:rPr lang="en-US"/>
              <a:pPr/>
              <a:t>121</a:t>
            </a:fld>
            <a:endParaRPr lang="en-US"/>
          </a:p>
        </p:txBody>
      </p:sp>
      <p:sp>
        <p:nvSpPr>
          <p:cNvPr id="261122"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261123"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 Relief Valve )</a:t>
            </a:r>
          </a:p>
        </p:txBody>
      </p:sp>
      <p:sp>
        <p:nvSpPr>
          <p:cNvPr id="261124"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3,000 PSI </a:t>
            </a:r>
            <a:endParaRPr lang="en-US" b="0"/>
          </a:p>
        </p:txBody>
      </p:sp>
      <p:sp>
        <p:nvSpPr>
          <p:cNvPr id="261125" name="Line 5"/>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61126" name="Oval 6"/>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127" name="Text Box 7"/>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261128" name="AutoShape 8"/>
          <p:cNvSpPr>
            <a:spLocks noChangeArrowheads="1"/>
          </p:cNvSpPr>
          <p:nvPr/>
        </p:nvSpPr>
        <p:spPr bwMode="auto">
          <a:xfrm rot="8927366">
            <a:off x="49863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129" name="Line 9"/>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130" name="Group 10"/>
          <p:cNvGrpSpPr>
            <a:grpSpLocks/>
          </p:cNvGrpSpPr>
          <p:nvPr/>
        </p:nvGrpSpPr>
        <p:grpSpPr bwMode="auto">
          <a:xfrm>
            <a:off x="4010025" y="4187825"/>
            <a:ext cx="179388" cy="166688"/>
            <a:chOff x="3102" y="2638"/>
            <a:chExt cx="113" cy="105"/>
          </a:xfrm>
        </p:grpSpPr>
        <p:sp>
          <p:nvSpPr>
            <p:cNvPr id="261131" name="Oval 11"/>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32" name="Arc 12"/>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33" name="Arc 13"/>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34" name="Arc 14"/>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35" name="Arc 15"/>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136" name="Rectangle 16"/>
          <p:cNvSpPr>
            <a:spLocks noChangeArrowheads="1"/>
          </p:cNvSpPr>
          <p:nvPr/>
        </p:nvSpPr>
        <p:spPr bwMode="auto">
          <a:xfrm>
            <a:off x="4038600" y="12303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137" name="Rectangle 17"/>
          <p:cNvSpPr>
            <a:spLocks noChangeArrowheads="1"/>
          </p:cNvSpPr>
          <p:nvPr/>
        </p:nvSpPr>
        <p:spPr bwMode="auto">
          <a:xfrm>
            <a:off x="5934075" y="1230313"/>
            <a:ext cx="400050"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1138" name="Group 18"/>
          <p:cNvGrpSpPr>
            <a:grpSpLocks/>
          </p:cNvGrpSpPr>
          <p:nvPr/>
        </p:nvGrpSpPr>
        <p:grpSpPr bwMode="auto">
          <a:xfrm>
            <a:off x="5808663" y="1246188"/>
            <a:ext cx="2268537" cy="739775"/>
            <a:chOff x="1776" y="634"/>
            <a:chExt cx="1824" cy="596"/>
          </a:xfrm>
        </p:grpSpPr>
        <p:sp>
          <p:nvSpPr>
            <p:cNvPr id="261139" name="Rectangle 19"/>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140" name="Rectangle 20"/>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1141" name="Line 21"/>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42" name="Line 22"/>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43" name="Rectangle 23"/>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144" name="Rectangle 24"/>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145" name="Line 25"/>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46" name="Line 26"/>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47" name="Rectangle 27"/>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1148" name="Group 28"/>
          <p:cNvGrpSpPr>
            <a:grpSpLocks/>
          </p:cNvGrpSpPr>
          <p:nvPr/>
        </p:nvGrpSpPr>
        <p:grpSpPr bwMode="auto">
          <a:xfrm flipV="1">
            <a:off x="4443413" y="3049588"/>
            <a:ext cx="87312" cy="87312"/>
            <a:chOff x="1449" y="2352"/>
            <a:chExt cx="77" cy="77"/>
          </a:xfrm>
        </p:grpSpPr>
        <p:sp>
          <p:nvSpPr>
            <p:cNvPr id="261149" name="Line 2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50" name="Line 3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61151" name="Group 31"/>
          <p:cNvGrpSpPr>
            <a:grpSpLocks/>
          </p:cNvGrpSpPr>
          <p:nvPr/>
        </p:nvGrpSpPr>
        <p:grpSpPr bwMode="auto">
          <a:xfrm>
            <a:off x="3778250" y="3027363"/>
            <a:ext cx="217488" cy="109537"/>
            <a:chOff x="864" y="2592"/>
            <a:chExt cx="192" cy="96"/>
          </a:xfrm>
        </p:grpSpPr>
        <p:sp>
          <p:nvSpPr>
            <p:cNvPr id="261152"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53"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54"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55"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61156" name="Group 36"/>
          <p:cNvGrpSpPr>
            <a:grpSpLocks/>
          </p:cNvGrpSpPr>
          <p:nvPr/>
        </p:nvGrpSpPr>
        <p:grpSpPr bwMode="auto">
          <a:xfrm>
            <a:off x="5141913" y="3027363"/>
            <a:ext cx="217487" cy="109537"/>
            <a:chOff x="864" y="2592"/>
            <a:chExt cx="192" cy="96"/>
          </a:xfrm>
        </p:grpSpPr>
        <p:sp>
          <p:nvSpPr>
            <p:cNvPr id="261157" name="Line 37"/>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58" name="Line 38"/>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59" name="Line 39"/>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60" name="Line 40"/>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61161" name="Line 41"/>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61162" name="Line 42"/>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61163" name="Text Box 43"/>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261164" name="Line 44"/>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61165" name="Line 45"/>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61166" name="Line 46"/>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61167" name="Oval 47"/>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1168" name="Group 48"/>
          <p:cNvGrpSpPr>
            <a:grpSpLocks/>
          </p:cNvGrpSpPr>
          <p:nvPr/>
        </p:nvGrpSpPr>
        <p:grpSpPr bwMode="auto">
          <a:xfrm>
            <a:off x="8077200" y="838200"/>
            <a:ext cx="228600" cy="1574800"/>
            <a:chOff x="5088" y="624"/>
            <a:chExt cx="144" cy="992"/>
          </a:xfrm>
        </p:grpSpPr>
        <p:sp>
          <p:nvSpPr>
            <p:cNvPr id="261169" name="Line 4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70" name="Line 5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71" name="Line 5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72" name="Line 5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73" name="Line 5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74" name="Line 5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75" name="Line 5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76" name="Line 5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61177" name="Text Box 57"/>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261178" name="Line 58"/>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61179" name="Line 59"/>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61180" name="Line 60"/>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61181" name="Line 61"/>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82" name="Oval 62"/>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183" name="AutoShape 63"/>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184" name="Rectangle 64"/>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GPM  </a:t>
            </a:r>
            <a:endParaRPr lang="en-US" b="0"/>
          </a:p>
        </p:txBody>
      </p:sp>
      <p:sp>
        <p:nvSpPr>
          <p:cNvPr id="261185" name="Rectangle 65"/>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186" name="Line 66"/>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87" name="Line 67"/>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88" name="Rectangle 68"/>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189" name="Line 69"/>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90" name="Line 70"/>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191" name="Rectangle 71"/>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261192" name="Text Box 72"/>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61193" name="Rectangle 73"/>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261194" name="Text Box 74"/>
          <p:cNvSpPr txBox="1">
            <a:spLocks noChangeArrowheads="1"/>
          </p:cNvSpPr>
          <p:nvPr/>
        </p:nvSpPr>
        <p:spPr bwMode="auto">
          <a:xfrm>
            <a:off x="5791200" y="4511675"/>
            <a:ext cx="3276600" cy="11922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At No Flow pressure drops to 3,000 PSI and the Relief Valve closes to stop flow to tank. </a:t>
            </a:r>
          </a:p>
          <a:p>
            <a:pPr>
              <a:spcBef>
                <a:spcPct val="50000"/>
              </a:spcBef>
            </a:pPr>
            <a:r>
              <a:rPr lang="en-US" sz="1600" b="0">
                <a:latin typeface="Tahoma" charset="0"/>
              </a:rPr>
              <a:t>A better circuit follows.</a:t>
            </a:r>
          </a:p>
        </p:txBody>
      </p:sp>
      <p:sp>
        <p:nvSpPr>
          <p:cNvPr id="261195" name="Line 75"/>
          <p:cNvSpPr>
            <a:spLocks noChangeShapeType="1"/>
          </p:cNvSpPr>
          <p:nvPr/>
        </p:nvSpPr>
        <p:spPr bwMode="auto">
          <a:xfrm rot="5400000">
            <a:off x="3586957" y="3348831"/>
            <a:ext cx="0" cy="9350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61196" name="Line 76"/>
          <p:cNvSpPr>
            <a:spLocks noChangeShapeType="1"/>
          </p:cNvSpPr>
          <p:nvPr/>
        </p:nvSpPr>
        <p:spPr bwMode="auto">
          <a:xfrm flipH="1">
            <a:off x="2589213" y="3816350"/>
            <a:ext cx="219075" cy="31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97" name="Rectangle 77"/>
          <p:cNvSpPr>
            <a:spLocks noChangeArrowheads="1"/>
          </p:cNvSpPr>
          <p:nvPr/>
        </p:nvSpPr>
        <p:spPr bwMode="auto">
          <a:xfrm flipH="1">
            <a:off x="2808288" y="3698875"/>
            <a:ext cx="312737" cy="27622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98" name="Line 78"/>
          <p:cNvSpPr>
            <a:spLocks noChangeShapeType="1"/>
          </p:cNvSpPr>
          <p:nvPr/>
        </p:nvSpPr>
        <p:spPr bwMode="auto">
          <a:xfrm flipH="1">
            <a:off x="2806700" y="3884613"/>
            <a:ext cx="312738" cy="1587"/>
          </a:xfrm>
          <a:prstGeom prst="line">
            <a:avLst/>
          </a:prstGeom>
          <a:noFill/>
          <a:ln w="19050">
            <a:solidFill>
              <a:schemeClr val="hlink"/>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99" name="Line 79"/>
          <p:cNvSpPr>
            <a:spLocks noChangeShapeType="1"/>
          </p:cNvSpPr>
          <p:nvPr/>
        </p:nvSpPr>
        <p:spPr bwMode="auto">
          <a:xfrm flipH="1" flipV="1">
            <a:off x="2878138" y="3643313"/>
            <a:ext cx="157162" cy="55562"/>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00" name="Line 80"/>
          <p:cNvSpPr>
            <a:spLocks noChangeShapeType="1"/>
          </p:cNvSpPr>
          <p:nvPr/>
        </p:nvSpPr>
        <p:spPr bwMode="auto">
          <a:xfrm flipV="1">
            <a:off x="2878138" y="3587750"/>
            <a:ext cx="157162" cy="55563"/>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01" name="Line 81"/>
          <p:cNvSpPr>
            <a:spLocks noChangeShapeType="1"/>
          </p:cNvSpPr>
          <p:nvPr/>
        </p:nvSpPr>
        <p:spPr bwMode="auto">
          <a:xfrm flipH="1" flipV="1">
            <a:off x="2878138" y="3533775"/>
            <a:ext cx="157162" cy="53975"/>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02" name="Line 82"/>
          <p:cNvSpPr>
            <a:spLocks noChangeShapeType="1"/>
          </p:cNvSpPr>
          <p:nvPr/>
        </p:nvSpPr>
        <p:spPr bwMode="auto">
          <a:xfrm flipV="1">
            <a:off x="2878138" y="3478213"/>
            <a:ext cx="157162" cy="55562"/>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03" name="Line 83"/>
          <p:cNvSpPr>
            <a:spLocks noChangeShapeType="1"/>
          </p:cNvSpPr>
          <p:nvPr/>
        </p:nvSpPr>
        <p:spPr bwMode="auto">
          <a:xfrm flipH="1" flipV="1">
            <a:off x="2878138" y="3422650"/>
            <a:ext cx="157162" cy="55563"/>
          </a:xfrm>
          <a:prstGeom prst="line">
            <a:avLst/>
          </a:prstGeom>
          <a:noFill/>
          <a:ln w="158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04" name="Line 84"/>
          <p:cNvSpPr>
            <a:spLocks noChangeShapeType="1"/>
          </p:cNvSpPr>
          <p:nvPr/>
        </p:nvSpPr>
        <p:spPr bwMode="auto">
          <a:xfrm flipH="1" flipV="1">
            <a:off x="2754313" y="3533775"/>
            <a:ext cx="366712" cy="53975"/>
          </a:xfrm>
          <a:prstGeom prst="line">
            <a:avLst/>
          </a:prstGeom>
          <a:noFill/>
          <a:ln w="1587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05" name="Oval 85"/>
          <p:cNvSpPr>
            <a:spLocks noChangeArrowheads="1"/>
          </p:cNvSpPr>
          <p:nvPr/>
        </p:nvSpPr>
        <p:spPr bwMode="auto">
          <a:xfrm flipH="1">
            <a:off x="3197225" y="3787775"/>
            <a:ext cx="44450" cy="5080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206" name="Group 86"/>
          <p:cNvGrpSpPr>
            <a:grpSpLocks/>
          </p:cNvGrpSpPr>
          <p:nvPr/>
        </p:nvGrpSpPr>
        <p:grpSpPr bwMode="auto">
          <a:xfrm flipH="1">
            <a:off x="2962275" y="3838575"/>
            <a:ext cx="261938" cy="180975"/>
            <a:chOff x="510" y="2304"/>
            <a:chExt cx="410" cy="284"/>
          </a:xfrm>
        </p:grpSpPr>
        <p:sp>
          <p:nvSpPr>
            <p:cNvPr id="261207" name="Line 87"/>
            <p:cNvSpPr>
              <a:spLocks noChangeShapeType="1"/>
            </p:cNvSpPr>
            <p:nvPr/>
          </p:nvSpPr>
          <p:spPr bwMode="auto">
            <a:xfrm flipV="1">
              <a:off x="520" y="2304"/>
              <a:ext cx="1" cy="283"/>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08" name="Line 88"/>
            <p:cNvSpPr>
              <a:spLocks noChangeShapeType="1"/>
            </p:cNvSpPr>
            <p:nvPr/>
          </p:nvSpPr>
          <p:spPr bwMode="auto">
            <a:xfrm flipV="1">
              <a:off x="918" y="2509"/>
              <a:ext cx="2" cy="79"/>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09" name="Line 89"/>
            <p:cNvSpPr>
              <a:spLocks noChangeShapeType="1"/>
            </p:cNvSpPr>
            <p:nvPr/>
          </p:nvSpPr>
          <p:spPr bwMode="auto">
            <a:xfrm flipH="1">
              <a:off x="510" y="2587"/>
              <a:ext cx="410" cy="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210" name="Line 90"/>
          <p:cNvSpPr>
            <a:spLocks noChangeShapeType="1"/>
          </p:cNvSpPr>
          <p:nvPr/>
        </p:nvSpPr>
        <p:spPr bwMode="auto">
          <a:xfrm>
            <a:off x="2598738" y="3816350"/>
            <a:ext cx="0" cy="4000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61211" name="AutoShape 91"/>
          <p:cNvSpPr>
            <a:spLocks/>
          </p:cNvSpPr>
          <p:nvPr/>
        </p:nvSpPr>
        <p:spPr bwMode="auto">
          <a:xfrm rot="-5400000">
            <a:off x="2556669" y="407749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212" name="Rectangle 92"/>
          <p:cNvSpPr>
            <a:spLocks noChangeArrowheads="1"/>
          </p:cNvSpPr>
          <p:nvPr/>
        </p:nvSpPr>
        <p:spPr bwMode="auto">
          <a:xfrm>
            <a:off x="2119313" y="3140075"/>
            <a:ext cx="11223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3,150 PSI    </a:t>
            </a:r>
            <a:endParaRPr lang="en-US" b="0"/>
          </a:p>
        </p:txBody>
      </p:sp>
      <p:sp>
        <p:nvSpPr>
          <p:cNvPr id="261213" name="Rectangle 93"/>
          <p:cNvSpPr>
            <a:spLocks noChangeArrowheads="1"/>
          </p:cNvSpPr>
          <p:nvPr/>
        </p:nvSpPr>
        <p:spPr bwMode="auto">
          <a:xfrm>
            <a:off x="1492250" y="1584325"/>
            <a:ext cx="1666875"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A Direct Acting Relief Valve works best in this situation due to faster response    </a:t>
            </a:r>
            <a:endParaRPr lang="en-US" b="0"/>
          </a:p>
        </p:txBody>
      </p:sp>
      <p:grpSp>
        <p:nvGrpSpPr>
          <p:cNvPr id="261214" name="Group 94"/>
          <p:cNvGrpSpPr>
            <a:grpSpLocks/>
          </p:cNvGrpSpPr>
          <p:nvPr/>
        </p:nvGrpSpPr>
        <p:grpSpPr bwMode="auto">
          <a:xfrm flipH="1">
            <a:off x="533400" y="3948113"/>
            <a:ext cx="1854200" cy="1600200"/>
            <a:chOff x="4683" y="327"/>
            <a:chExt cx="864" cy="746"/>
          </a:xfrm>
        </p:grpSpPr>
        <p:sp>
          <p:nvSpPr>
            <p:cNvPr id="261215" name="AutoShape 95"/>
            <p:cNvSpPr>
              <a:spLocks noChangeArrowheads="1"/>
            </p:cNvSpPr>
            <p:nvPr/>
          </p:nvSpPr>
          <p:spPr bwMode="auto">
            <a:xfrm>
              <a:off x="4818" y="451"/>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16" name="AutoShape 96"/>
            <p:cNvSpPr>
              <a:spLocks noChangeArrowheads="1"/>
            </p:cNvSpPr>
            <p:nvPr/>
          </p:nvSpPr>
          <p:spPr bwMode="auto">
            <a:xfrm flipH="1">
              <a:off x="5033" y="514"/>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17" name="Rectangle 97"/>
            <p:cNvSpPr>
              <a:spLocks noChangeArrowheads="1"/>
            </p:cNvSpPr>
            <p:nvPr/>
          </p:nvSpPr>
          <p:spPr bwMode="auto">
            <a:xfrm>
              <a:off x="5119" y="452"/>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18" name="Line 98"/>
            <p:cNvSpPr>
              <a:spLocks noChangeShapeType="1"/>
            </p:cNvSpPr>
            <p:nvPr/>
          </p:nvSpPr>
          <p:spPr bwMode="auto">
            <a:xfrm>
              <a:off x="4917" y="725"/>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19" name="Line 99"/>
            <p:cNvSpPr>
              <a:spLocks noChangeShapeType="1"/>
            </p:cNvSpPr>
            <p:nvPr/>
          </p:nvSpPr>
          <p:spPr bwMode="auto">
            <a:xfrm>
              <a:off x="4917" y="810"/>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0" name="Rectangle 100"/>
            <p:cNvSpPr>
              <a:spLocks noChangeArrowheads="1"/>
            </p:cNvSpPr>
            <p:nvPr/>
          </p:nvSpPr>
          <p:spPr bwMode="auto">
            <a:xfrm>
              <a:off x="5183" y="610"/>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1" name="Rectangle 101"/>
            <p:cNvSpPr>
              <a:spLocks noChangeArrowheads="1"/>
            </p:cNvSpPr>
            <p:nvPr/>
          </p:nvSpPr>
          <p:spPr bwMode="auto">
            <a:xfrm rot="5400000">
              <a:off x="5232" y="587"/>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2" name="Rectangle 102"/>
            <p:cNvSpPr>
              <a:spLocks noChangeArrowheads="1"/>
            </p:cNvSpPr>
            <p:nvPr/>
          </p:nvSpPr>
          <p:spPr bwMode="auto">
            <a:xfrm rot="5400000">
              <a:off x="5232" y="791"/>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3" name="Rectangle 103" descr="30%"/>
            <p:cNvSpPr>
              <a:spLocks noChangeArrowheads="1"/>
            </p:cNvSpPr>
            <p:nvPr/>
          </p:nvSpPr>
          <p:spPr bwMode="auto">
            <a:xfrm>
              <a:off x="5387" y="733"/>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4" name="Rectangle 104" descr="30%"/>
            <p:cNvSpPr>
              <a:spLocks noChangeArrowheads="1"/>
            </p:cNvSpPr>
            <p:nvPr/>
          </p:nvSpPr>
          <p:spPr bwMode="auto">
            <a:xfrm>
              <a:off x="5387" y="786"/>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5" name="Rectangle 105"/>
            <p:cNvSpPr>
              <a:spLocks noChangeArrowheads="1"/>
            </p:cNvSpPr>
            <p:nvPr/>
          </p:nvSpPr>
          <p:spPr bwMode="auto">
            <a:xfrm rot="5400000">
              <a:off x="5217" y="698"/>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6" name="Rectangle 106"/>
            <p:cNvSpPr>
              <a:spLocks noChangeArrowheads="1"/>
            </p:cNvSpPr>
            <p:nvPr/>
          </p:nvSpPr>
          <p:spPr bwMode="auto">
            <a:xfrm>
              <a:off x="5183" y="744"/>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7" name="Oval 107"/>
            <p:cNvSpPr>
              <a:spLocks noChangeArrowheads="1"/>
            </p:cNvSpPr>
            <p:nvPr/>
          </p:nvSpPr>
          <p:spPr bwMode="auto">
            <a:xfrm>
              <a:off x="5196"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8" name="Oval 108"/>
            <p:cNvSpPr>
              <a:spLocks noChangeArrowheads="1"/>
            </p:cNvSpPr>
            <p:nvPr/>
          </p:nvSpPr>
          <p:spPr bwMode="auto">
            <a:xfrm>
              <a:off x="5190"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9" name="Oval 109"/>
            <p:cNvSpPr>
              <a:spLocks noChangeArrowheads="1"/>
            </p:cNvSpPr>
            <p:nvPr/>
          </p:nvSpPr>
          <p:spPr bwMode="auto">
            <a:xfrm>
              <a:off x="5218"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0" name="Oval 110"/>
            <p:cNvSpPr>
              <a:spLocks noChangeArrowheads="1"/>
            </p:cNvSpPr>
            <p:nvPr/>
          </p:nvSpPr>
          <p:spPr bwMode="auto">
            <a:xfrm>
              <a:off x="5212"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1" name="Oval 111"/>
            <p:cNvSpPr>
              <a:spLocks noChangeArrowheads="1"/>
            </p:cNvSpPr>
            <p:nvPr/>
          </p:nvSpPr>
          <p:spPr bwMode="auto">
            <a:xfrm>
              <a:off x="5234"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2" name="Oval 112"/>
            <p:cNvSpPr>
              <a:spLocks noChangeArrowheads="1"/>
            </p:cNvSpPr>
            <p:nvPr/>
          </p:nvSpPr>
          <p:spPr bwMode="auto">
            <a:xfrm>
              <a:off x="5241"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3" name="Oval 113"/>
            <p:cNvSpPr>
              <a:spLocks noChangeArrowheads="1"/>
            </p:cNvSpPr>
            <p:nvPr/>
          </p:nvSpPr>
          <p:spPr bwMode="auto">
            <a:xfrm>
              <a:off x="5263"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4" name="Oval 114"/>
            <p:cNvSpPr>
              <a:spLocks noChangeArrowheads="1"/>
            </p:cNvSpPr>
            <p:nvPr/>
          </p:nvSpPr>
          <p:spPr bwMode="auto">
            <a:xfrm>
              <a:off x="5257"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5" name="Oval 115"/>
            <p:cNvSpPr>
              <a:spLocks noChangeArrowheads="1"/>
            </p:cNvSpPr>
            <p:nvPr/>
          </p:nvSpPr>
          <p:spPr bwMode="auto">
            <a:xfrm>
              <a:off x="5290"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6" name="Oval 116"/>
            <p:cNvSpPr>
              <a:spLocks noChangeArrowheads="1"/>
            </p:cNvSpPr>
            <p:nvPr/>
          </p:nvSpPr>
          <p:spPr bwMode="auto">
            <a:xfrm>
              <a:off x="5315"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7" name="Oval 117"/>
            <p:cNvSpPr>
              <a:spLocks noChangeArrowheads="1"/>
            </p:cNvSpPr>
            <p:nvPr/>
          </p:nvSpPr>
          <p:spPr bwMode="auto">
            <a:xfrm>
              <a:off x="5281"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8" name="Oval 118"/>
            <p:cNvSpPr>
              <a:spLocks noChangeArrowheads="1"/>
            </p:cNvSpPr>
            <p:nvPr/>
          </p:nvSpPr>
          <p:spPr bwMode="auto">
            <a:xfrm>
              <a:off x="5309" y="793"/>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9" name="Rectangle 119"/>
            <p:cNvSpPr>
              <a:spLocks noChangeArrowheads="1"/>
            </p:cNvSpPr>
            <p:nvPr/>
          </p:nvSpPr>
          <p:spPr bwMode="auto">
            <a:xfrm rot="5400000">
              <a:off x="5132" y="781"/>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261240" name="Group 120"/>
            <p:cNvGrpSpPr>
              <a:grpSpLocks/>
            </p:cNvGrpSpPr>
            <p:nvPr/>
          </p:nvGrpSpPr>
          <p:grpSpPr bwMode="auto">
            <a:xfrm>
              <a:off x="5137" y="703"/>
              <a:ext cx="46" cy="50"/>
              <a:chOff x="2496" y="2583"/>
              <a:chExt cx="197" cy="215"/>
            </a:xfrm>
          </p:grpSpPr>
          <p:sp>
            <p:nvSpPr>
              <p:cNvPr id="261241" name="Arc 121"/>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42" name="Arc 122"/>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43" name="Rectangle 123"/>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261244" name="Rectangle 124"/>
            <p:cNvSpPr>
              <a:spLocks noChangeArrowheads="1"/>
            </p:cNvSpPr>
            <p:nvPr/>
          </p:nvSpPr>
          <p:spPr bwMode="auto">
            <a:xfrm>
              <a:off x="5383" y="750"/>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45" name="Line 125"/>
            <p:cNvSpPr>
              <a:spLocks noChangeShapeType="1"/>
            </p:cNvSpPr>
            <p:nvPr/>
          </p:nvSpPr>
          <p:spPr bwMode="auto">
            <a:xfrm>
              <a:off x="5325" y="748"/>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46" name="Line 126"/>
            <p:cNvSpPr>
              <a:spLocks noChangeShapeType="1"/>
            </p:cNvSpPr>
            <p:nvPr/>
          </p:nvSpPr>
          <p:spPr bwMode="auto">
            <a:xfrm>
              <a:off x="5325" y="75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47" name="Line 127"/>
            <p:cNvSpPr>
              <a:spLocks noChangeShapeType="1"/>
            </p:cNvSpPr>
            <p:nvPr/>
          </p:nvSpPr>
          <p:spPr bwMode="auto">
            <a:xfrm>
              <a:off x="5325" y="75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48" name="Line 128"/>
            <p:cNvSpPr>
              <a:spLocks noChangeShapeType="1"/>
            </p:cNvSpPr>
            <p:nvPr/>
          </p:nvSpPr>
          <p:spPr bwMode="auto">
            <a:xfrm>
              <a:off x="5325" y="75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49" name="Line 129"/>
            <p:cNvSpPr>
              <a:spLocks noChangeShapeType="1"/>
            </p:cNvSpPr>
            <p:nvPr/>
          </p:nvSpPr>
          <p:spPr bwMode="auto">
            <a:xfrm>
              <a:off x="5325" y="75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0" name="Line 130"/>
            <p:cNvSpPr>
              <a:spLocks noChangeShapeType="1"/>
            </p:cNvSpPr>
            <p:nvPr/>
          </p:nvSpPr>
          <p:spPr bwMode="auto">
            <a:xfrm>
              <a:off x="5325" y="76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1" name="Line 131"/>
            <p:cNvSpPr>
              <a:spLocks noChangeShapeType="1"/>
            </p:cNvSpPr>
            <p:nvPr/>
          </p:nvSpPr>
          <p:spPr bwMode="auto">
            <a:xfrm>
              <a:off x="5325" y="76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2" name="Line 132"/>
            <p:cNvSpPr>
              <a:spLocks noChangeShapeType="1"/>
            </p:cNvSpPr>
            <p:nvPr/>
          </p:nvSpPr>
          <p:spPr bwMode="auto">
            <a:xfrm>
              <a:off x="5325" y="77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3" name="Line 133"/>
            <p:cNvSpPr>
              <a:spLocks noChangeShapeType="1"/>
            </p:cNvSpPr>
            <p:nvPr/>
          </p:nvSpPr>
          <p:spPr bwMode="auto">
            <a:xfrm>
              <a:off x="5325" y="775"/>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4" name="Line 134"/>
            <p:cNvSpPr>
              <a:spLocks noChangeShapeType="1"/>
            </p:cNvSpPr>
            <p:nvPr/>
          </p:nvSpPr>
          <p:spPr bwMode="auto">
            <a:xfrm>
              <a:off x="5325" y="76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5" name="Line 135"/>
            <p:cNvSpPr>
              <a:spLocks noChangeShapeType="1"/>
            </p:cNvSpPr>
            <p:nvPr/>
          </p:nvSpPr>
          <p:spPr bwMode="auto">
            <a:xfrm>
              <a:off x="5325" y="78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6" name="Line 136"/>
            <p:cNvSpPr>
              <a:spLocks noChangeShapeType="1"/>
            </p:cNvSpPr>
            <p:nvPr/>
          </p:nvSpPr>
          <p:spPr bwMode="auto">
            <a:xfrm>
              <a:off x="5326" y="78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7" name="Line 137"/>
            <p:cNvSpPr>
              <a:spLocks noChangeShapeType="1"/>
            </p:cNvSpPr>
            <p:nvPr/>
          </p:nvSpPr>
          <p:spPr bwMode="auto">
            <a:xfrm>
              <a:off x="5326" y="779"/>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8" name="Rectangle 138"/>
            <p:cNvSpPr>
              <a:spLocks noChangeArrowheads="1"/>
            </p:cNvSpPr>
            <p:nvPr/>
          </p:nvSpPr>
          <p:spPr bwMode="auto">
            <a:xfrm>
              <a:off x="5481" y="695"/>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9" name="Rectangle 139"/>
            <p:cNvSpPr>
              <a:spLocks noChangeArrowheads="1"/>
            </p:cNvSpPr>
            <p:nvPr/>
          </p:nvSpPr>
          <p:spPr bwMode="auto">
            <a:xfrm>
              <a:off x="5453" y="722"/>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0" name="Rectangle 140"/>
            <p:cNvSpPr>
              <a:spLocks noChangeArrowheads="1"/>
            </p:cNvSpPr>
            <p:nvPr/>
          </p:nvSpPr>
          <p:spPr bwMode="auto">
            <a:xfrm>
              <a:off x="5340" y="648"/>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1" name="Rectangle 141"/>
            <p:cNvSpPr>
              <a:spLocks noChangeArrowheads="1"/>
            </p:cNvSpPr>
            <p:nvPr/>
          </p:nvSpPr>
          <p:spPr bwMode="auto">
            <a:xfrm>
              <a:off x="5340" y="856"/>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2" name="Rectangle 142"/>
            <p:cNvSpPr>
              <a:spLocks noChangeArrowheads="1"/>
            </p:cNvSpPr>
            <p:nvPr/>
          </p:nvSpPr>
          <p:spPr bwMode="auto">
            <a:xfrm>
              <a:off x="5385" y="851"/>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3" name="Line 143"/>
            <p:cNvSpPr>
              <a:spLocks noChangeShapeType="1"/>
            </p:cNvSpPr>
            <p:nvPr/>
          </p:nvSpPr>
          <p:spPr bwMode="auto">
            <a:xfrm>
              <a:off x="5453" y="673"/>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4" name="Rectangle 144"/>
            <p:cNvSpPr>
              <a:spLocks noChangeArrowheads="1"/>
            </p:cNvSpPr>
            <p:nvPr/>
          </p:nvSpPr>
          <p:spPr bwMode="auto">
            <a:xfrm>
              <a:off x="5383" y="646"/>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5" name="Line 145"/>
            <p:cNvSpPr>
              <a:spLocks noChangeShapeType="1"/>
            </p:cNvSpPr>
            <p:nvPr/>
          </p:nvSpPr>
          <p:spPr bwMode="auto">
            <a:xfrm rot="5400000" flipV="1">
              <a:off x="5357" y="484"/>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6" name="Line 146"/>
            <p:cNvSpPr>
              <a:spLocks noChangeShapeType="1"/>
            </p:cNvSpPr>
            <p:nvPr/>
          </p:nvSpPr>
          <p:spPr bwMode="auto">
            <a:xfrm rot="5400000" flipV="1">
              <a:off x="5357" y="1042"/>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7" name="Rectangle 147"/>
            <p:cNvSpPr>
              <a:spLocks noChangeArrowheads="1"/>
            </p:cNvSpPr>
            <p:nvPr/>
          </p:nvSpPr>
          <p:spPr bwMode="auto">
            <a:xfrm>
              <a:off x="4683" y="729"/>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8" name="Arc 148"/>
            <p:cNvSpPr>
              <a:spLocks/>
            </p:cNvSpPr>
            <p:nvPr/>
          </p:nvSpPr>
          <p:spPr bwMode="auto">
            <a:xfrm rot="2742164" flipH="1">
              <a:off x="5120" y="819"/>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9" name="Rectangle 149" descr="30%"/>
            <p:cNvSpPr>
              <a:spLocks noChangeArrowheads="1"/>
            </p:cNvSpPr>
            <p:nvPr/>
          </p:nvSpPr>
          <p:spPr bwMode="auto">
            <a:xfrm>
              <a:off x="4852" y="709"/>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70" name="Rectangle 150" descr="30%"/>
            <p:cNvSpPr>
              <a:spLocks noChangeArrowheads="1"/>
            </p:cNvSpPr>
            <p:nvPr/>
          </p:nvSpPr>
          <p:spPr bwMode="auto">
            <a:xfrm>
              <a:off x="4852" y="808"/>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71" name="Oval 151"/>
            <p:cNvSpPr>
              <a:spLocks noChangeArrowheads="1"/>
            </p:cNvSpPr>
            <p:nvPr/>
          </p:nvSpPr>
          <p:spPr bwMode="auto">
            <a:xfrm>
              <a:off x="4832" y="806"/>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72" name="Oval 152"/>
            <p:cNvSpPr>
              <a:spLocks noChangeArrowheads="1"/>
            </p:cNvSpPr>
            <p:nvPr/>
          </p:nvSpPr>
          <p:spPr bwMode="auto">
            <a:xfrm>
              <a:off x="4832" y="717"/>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73" name="Rectangle 153"/>
            <p:cNvSpPr>
              <a:spLocks noChangeArrowheads="1"/>
            </p:cNvSpPr>
            <p:nvPr/>
          </p:nvSpPr>
          <p:spPr bwMode="auto">
            <a:xfrm flipV="1">
              <a:off x="5180" y="955"/>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74" name="Line 154"/>
            <p:cNvSpPr>
              <a:spLocks noChangeShapeType="1"/>
            </p:cNvSpPr>
            <p:nvPr/>
          </p:nvSpPr>
          <p:spPr bwMode="auto">
            <a:xfrm flipV="1">
              <a:off x="5182" y="1012"/>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75" name="Rectangle 155"/>
            <p:cNvSpPr>
              <a:spLocks noChangeArrowheads="1"/>
            </p:cNvSpPr>
            <p:nvPr/>
          </p:nvSpPr>
          <p:spPr bwMode="auto">
            <a:xfrm flipV="1">
              <a:off x="5157" y="968"/>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76" name="Rectangle 156"/>
            <p:cNvSpPr>
              <a:spLocks noChangeArrowheads="1"/>
            </p:cNvSpPr>
            <p:nvPr/>
          </p:nvSpPr>
          <p:spPr bwMode="auto">
            <a:xfrm flipV="1">
              <a:off x="5179" y="532"/>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77" name="Rectangle 157"/>
            <p:cNvSpPr>
              <a:spLocks noChangeArrowheads="1"/>
            </p:cNvSpPr>
            <p:nvPr/>
          </p:nvSpPr>
          <p:spPr bwMode="auto">
            <a:xfrm flipV="1">
              <a:off x="5187" y="540"/>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278" name="Group 158"/>
            <p:cNvGrpSpPr>
              <a:grpSpLocks/>
            </p:cNvGrpSpPr>
            <p:nvPr/>
          </p:nvGrpSpPr>
          <p:grpSpPr bwMode="auto">
            <a:xfrm>
              <a:off x="5062" y="543"/>
              <a:ext cx="257" cy="39"/>
              <a:chOff x="1754" y="1727"/>
              <a:chExt cx="257" cy="39"/>
            </a:xfrm>
          </p:grpSpPr>
          <p:sp>
            <p:nvSpPr>
              <p:cNvPr id="261279" name="Oval 159"/>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80" name="Rectangle 160"/>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281" name="Rectangle 161"/>
            <p:cNvSpPr>
              <a:spLocks noChangeArrowheads="1"/>
            </p:cNvSpPr>
            <p:nvPr/>
          </p:nvSpPr>
          <p:spPr bwMode="auto">
            <a:xfrm rot="-5400000">
              <a:off x="5458" y="380"/>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82" name="Rectangle 162"/>
            <p:cNvSpPr>
              <a:spLocks noChangeArrowheads="1"/>
            </p:cNvSpPr>
            <p:nvPr/>
          </p:nvSpPr>
          <p:spPr bwMode="auto">
            <a:xfrm rot="-5400000">
              <a:off x="5382" y="489"/>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83" name="Rectangle 163"/>
            <p:cNvSpPr>
              <a:spLocks noChangeArrowheads="1"/>
            </p:cNvSpPr>
            <p:nvPr/>
          </p:nvSpPr>
          <p:spPr bwMode="auto">
            <a:xfrm rot="-5400000">
              <a:off x="5402" y="475"/>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284" name="Group 164"/>
            <p:cNvGrpSpPr>
              <a:grpSpLocks/>
            </p:cNvGrpSpPr>
            <p:nvPr/>
          </p:nvGrpSpPr>
          <p:grpSpPr bwMode="auto">
            <a:xfrm rot="-10800000">
              <a:off x="5487" y="473"/>
              <a:ext cx="18" cy="101"/>
              <a:chOff x="7775" y="3651"/>
              <a:chExt cx="120" cy="437"/>
            </a:xfrm>
          </p:grpSpPr>
          <p:sp>
            <p:nvSpPr>
              <p:cNvPr id="261285" name="Rectangle 165"/>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86" name="Rectangle 166"/>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87" name="Rectangle 167"/>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288" name="Rectangle 168"/>
            <p:cNvSpPr>
              <a:spLocks noChangeArrowheads="1"/>
            </p:cNvSpPr>
            <p:nvPr/>
          </p:nvSpPr>
          <p:spPr bwMode="auto">
            <a:xfrm rot="-5400000">
              <a:off x="5429" y="520"/>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89" name="Rectangle 169"/>
            <p:cNvSpPr>
              <a:spLocks noChangeArrowheads="1"/>
            </p:cNvSpPr>
            <p:nvPr/>
          </p:nvSpPr>
          <p:spPr bwMode="auto">
            <a:xfrm rot="-5400000">
              <a:off x="5426" y="476"/>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90" name="Rectangle 170"/>
            <p:cNvSpPr>
              <a:spLocks noChangeArrowheads="1"/>
            </p:cNvSpPr>
            <p:nvPr/>
          </p:nvSpPr>
          <p:spPr bwMode="auto">
            <a:xfrm>
              <a:off x="5418" y="581"/>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291" name="Group 171"/>
            <p:cNvGrpSpPr>
              <a:grpSpLocks/>
            </p:cNvGrpSpPr>
            <p:nvPr/>
          </p:nvGrpSpPr>
          <p:grpSpPr bwMode="auto">
            <a:xfrm flipH="1">
              <a:off x="5487" y="400"/>
              <a:ext cx="18" cy="74"/>
              <a:chOff x="0" y="2"/>
              <a:chExt cx="19998" cy="19998"/>
            </a:xfrm>
          </p:grpSpPr>
          <p:sp>
            <p:nvSpPr>
              <p:cNvPr id="261292" name="Oval 172"/>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93" name="Oval 173"/>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94" name="Oval 174"/>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95" name="Oval 175"/>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96" name="Oval 176"/>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97" name="Oval 177"/>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98" name="Oval 178"/>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99" name="Oval 179"/>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0" name="Oval 180"/>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1" name="Oval 181"/>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2" name="Line 182"/>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3" name="Line 183"/>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4" name="Line 184"/>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5" name="Line 185"/>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6" name="Line 186"/>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7" name="Line 187"/>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8" name="Line 188"/>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9" name="Line 189"/>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0" name="Line 190"/>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1" name="Line 191"/>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312" name="Line 192"/>
            <p:cNvSpPr>
              <a:spLocks noChangeShapeType="1"/>
            </p:cNvSpPr>
            <p:nvPr/>
          </p:nvSpPr>
          <p:spPr bwMode="auto">
            <a:xfrm rot="-10800000">
              <a:off x="5481" y="642"/>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3" name="Line 193"/>
            <p:cNvSpPr>
              <a:spLocks noChangeShapeType="1"/>
            </p:cNvSpPr>
            <p:nvPr/>
          </p:nvSpPr>
          <p:spPr bwMode="auto">
            <a:xfrm rot="-5400000">
              <a:off x="5420" y="412"/>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4" name="Line 194"/>
            <p:cNvSpPr>
              <a:spLocks noChangeShapeType="1"/>
            </p:cNvSpPr>
            <p:nvPr/>
          </p:nvSpPr>
          <p:spPr bwMode="auto">
            <a:xfrm>
              <a:off x="5416" y="451"/>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5" name="Line 195"/>
            <p:cNvSpPr>
              <a:spLocks noChangeShapeType="1"/>
            </p:cNvSpPr>
            <p:nvPr/>
          </p:nvSpPr>
          <p:spPr bwMode="auto">
            <a:xfrm rot="-5400000">
              <a:off x="5399" y="506"/>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6" name="Line 196"/>
            <p:cNvSpPr>
              <a:spLocks noChangeShapeType="1"/>
            </p:cNvSpPr>
            <p:nvPr/>
          </p:nvSpPr>
          <p:spPr bwMode="auto">
            <a:xfrm>
              <a:off x="5462" y="372"/>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317" name="Group 197"/>
            <p:cNvGrpSpPr>
              <a:grpSpLocks/>
            </p:cNvGrpSpPr>
            <p:nvPr/>
          </p:nvGrpSpPr>
          <p:grpSpPr bwMode="auto">
            <a:xfrm rot="-5400000">
              <a:off x="5458" y="336"/>
              <a:ext cx="74" cy="56"/>
              <a:chOff x="8464" y="4182"/>
              <a:chExt cx="319" cy="244"/>
            </a:xfrm>
          </p:grpSpPr>
          <p:grpSp>
            <p:nvGrpSpPr>
              <p:cNvPr id="261318" name="Group 198"/>
              <p:cNvGrpSpPr>
                <a:grpSpLocks/>
              </p:cNvGrpSpPr>
              <p:nvPr/>
            </p:nvGrpSpPr>
            <p:grpSpPr bwMode="auto">
              <a:xfrm rot="5400000">
                <a:off x="8549" y="4177"/>
                <a:ext cx="94" cy="263"/>
                <a:chOff x="7627" y="4681"/>
                <a:chExt cx="141" cy="610"/>
              </a:xfrm>
            </p:grpSpPr>
            <p:sp>
              <p:nvSpPr>
                <p:cNvPr id="261319" name="Rectangle 199"/>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0" name="Line 200"/>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1" name="Line 201"/>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2" name="Line 202"/>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3" name="Line 203"/>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4" name="Line 204"/>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5" name="Line 205"/>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6" name="Line 206"/>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7" name="Line 207"/>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8" name="Line 208"/>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9" name="Line 209"/>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30" name="Line 210"/>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31" name="Line 211"/>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332" name="Group 212"/>
              <p:cNvGrpSpPr>
                <a:grpSpLocks/>
              </p:cNvGrpSpPr>
              <p:nvPr/>
            </p:nvGrpSpPr>
            <p:grpSpPr bwMode="auto">
              <a:xfrm>
                <a:off x="8592" y="4214"/>
                <a:ext cx="67" cy="194"/>
                <a:chOff x="8592" y="4214"/>
                <a:chExt cx="67" cy="194"/>
              </a:xfrm>
            </p:grpSpPr>
            <p:grpSp>
              <p:nvGrpSpPr>
                <p:cNvPr id="261333" name="Group 213"/>
                <p:cNvGrpSpPr>
                  <a:grpSpLocks/>
                </p:cNvGrpSpPr>
                <p:nvPr/>
              </p:nvGrpSpPr>
              <p:grpSpPr bwMode="auto">
                <a:xfrm rot="5400000">
                  <a:off x="8536" y="4285"/>
                  <a:ext cx="192" cy="54"/>
                  <a:chOff x="8318" y="1970"/>
                  <a:chExt cx="372" cy="122"/>
                </a:xfrm>
              </p:grpSpPr>
              <p:grpSp>
                <p:nvGrpSpPr>
                  <p:cNvPr id="261334" name="Group 214"/>
                  <p:cNvGrpSpPr>
                    <a:grpSpLocks/>
                  </p:cNvGrpSpPr>
                  <p:nvPr/>
                </p:nvGrpSpPr>
                <p:grpSpPr bwMode="auto">
                  <a:xfrm>
                    <a:off x="8318" y="1971"/>
                    <a:ext cx="116" cy="121"/>
                    <a:chOff x="7589" y="1881"/>
                    <a:chExt cx="116" cy="121"/>
                  </a:xfrm>
                </p:grpSpPr>
                <p:sp>
                  <p:nvSpPr>
                    <p:cNvPr id="261335" name="Arc 215"/>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36" name="Arc 216"/>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37" name="Line 217"/>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338" name="Group 218"/>
                  <p:cNvGrpSpPr>
                    <a:grpSpLocks/>
                  </p:cNvGrpSpPr>
                  <p:nvPr/>
                </p:nvGrpSpPr>
                <p:grpSpPr bwMode="auto">
                  <a:xfrm flipH="1">
                    <a:off x="8574" y="1970"/>
                    <a:ext cx="116" cy="121"/>
                    <a:chOff x="7589" y="1881"/>
                    <a:chExt cx="116" cy="121"/>
                  </a:xfrm>
                </p:grpSpPr>
                <p:sp>
                  <p:nvSpPr>
                    <p:cNvPr id="261339" name="Arc 219"/>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0" name="Arc 220"/>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1" name="Line 221"/>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1342" name="Line 222"/>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3" name="Line 223"/>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4" name="Line 224"/>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5" name="Line 225"/>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346" name="Rectangle 226"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347" name="Rectangle 227"/>
            <p:cNvSpPr>
              <a:spLocks noChangeArrowheads="1"/>
            </p:cNvSpPr>
            <p:nvPr/>
          </p:nvSpPr>
          <p:spPr bwMode="auto">
            <a:xfrm rot="-5400000">
              <a:off x="5463" y="554"/>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8" name="Line 228"/>
            <p:cNvSpPr>
              <a:spLocks noChangeShapeType="1"/>
            </p:cNvSpPr>
            <p:nvPr/>
          </p:nvSpPr>
          <p:spPr bwMode="auto">
            <a:xfrm rot="-10800000">
              <a:off x="5427" y="589"/>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9" name="Line 229"/>
            <p:cNvSpPr>
              <a:spLocks noChangeShapeType="1"/>
            </p:cNvSpPr>
            <p:nvPr/>
          </p:nvSpPr>
          <p:spPr bwMode="auto">
            <a:xfrm rot="16200000" flipV="1">
              <a:off x="5492" y="582"/>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50" name="Line 230"/>
            <p:cNvSpPr>
              <a:spLocks noChangeShapeType="1"/>
            </p:cNvSpPr>
            <p:nvPr/>
          </p:nvSpPr>
          <p:spPr bwMode="auto">
            <a:xfrm rot="-10800000">
              <a:off x="5470" y="562"/>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351" name="Group 231"/>
            <p:cNvGrpSpPr>
              <a:grpSpLocks/>
            </p:cNvGrpSpPr>
            <p:nvPr/>
          </p:nvGrpSpPr>
          <p:grpSpPr bwMode="auto">
            <a:xfrm>
              <a:off x="5419" y="675"/>
              <a:ext cx="32" cy="178"/>
              <a:chOff x="10619" y="13229"/>
              <a:chExt cx="80" cy="445"/>
            </a:xfrm>
          </p:grpSpPr>
          <p:sp>
            <p:nvSpPr>
              <p:cNvPr id="261352" name="Line 232"/>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53" name="Line 233"/>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54" name="Line 234"/>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355" name="Group 235"/>
            <p:cNvGrpSpPr>
              <a:grpSpLocks/>
            </p:cNvGrpSpPr>
            <p:nvPr/>
          </p:nvGrpSpPr>
          <p:grpSpPr bwMode="auto">
            <a:xfrm>
              <a:off x="4990" y="906"/>
              <a:ext cx="69" cy="107"/>
              <a:chOff x="3054" y="921"/>
              <a:chExt cx="69" cy="107"/>
            </a:xfrm>
          </p:grpSpPr>
          <p:sp>
            <p:nvSpPr>
              <p:cNvPr id="261356" name="AutoShape 236"/>
              <p:cNvSpPr>
                <a:spLocks noChangeArrowheads="1"/>
              </p:cNvSpPr>
              <p:nvPr/>
            </p:nvSpPr>
            <p:spPr bwMode="auto">
              <a:xfrm rot="155965">
                <a:off x="3054" y="921"/>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57" name="Line 237"/>
              <p:cNvSpPr>
                <a:spLocks noChangeShapeType="1"/>
              </p:cNvSpPr>
              <p:nvPr/>
            </p:nvSpPr>
            <p:spPr bwMode="auto">
              <a:xfrm flipV="1">
                <a:off x="3118" y="932"/>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58" name="Line 238"/>
              <p:cNvSpPr>
                <a:spLocks noChangeShapeType="1"/>
              </p:cNvSpPr>
              <p:nvPr/>
            </p:nvSpPr>
            <p:spPr bwMode="auto">
              <a:xfrm flipV="1">
                <a:off x="3103" y="932"/>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59" name="Line 239"/>
              <p:cNvSpPr>
                <a:spLocks noChangeShapeType="1"/>
              </p:cNvSpPr>
              <p:nvPr/>
            </p:nvSpPr>
            <p:spPr bwMode="auto">
              <a:xfrm flipV="1">
                <a:off x="3111" y="936"/>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0" name="Line 240"/>
              <p:cNvSpPr>
                <a:spLocks noChangeShapeType="1"/>
              </p:cNvSpPr>
              <p:nvPr/>
            </p:nvSpPr>
            <p:spPr bwMode="auto">
              <a:xfrm flipV="1">
                <a:off x="3091" y="934"/>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361" name="Group 241"/>
            <p:cNvGrpSpPr>
              <a:grpSpLocks/>
            </p:cNvGrpSpPr>
            <p:nvPr/>
          </p:nvGrpSpPr>
          <p:grpSpPr bwMode="auto">
            <a:xfrm>
              <a:off x="5039" y="954"/>
              <a:ext cx="141" cy="58"/>
              <a:chOff x="1666" y="2138"/>
              <a:chExt cx="161" cy="58"/>
            </a:xfrm>
          </p:grpSpPr>
          <p:sp>
            <p:nvSpPr>
              <p:cNvPr id="261362" name="Line 242"/>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3" name="Oval 243"/>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364" name="Group 244"/>
              <p:cNvGrpSpPr>
                <a:grpSpLocks/>
              </p:cNvGrpSpPr>
              <p:nvPr/>
            </p:nvGrpSpPr>
            <p:grpSpPr bwMode="auto">
              <a:xfrm rot="16200000" flipV="1">
                <a:off x="1750" y="2107"/>
                <a:ext cx="45" cy="109"/>
                <a:chOff x="1269" y="1167"/>
                <a:chExt cx="195" cy="455"/>
              </a:xfrm>
            </p:grpSpPr>
            <p:sp>
              <p:nvSpPr>
                <p:cNvPr id="261365" name="Oval 245"/>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6" name="Oval 246"/>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7" name="Oval 247"/>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8" name="Oval 248"/>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9" name="Oval 249"/>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70" name="Oval 250"/>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71" name="Oval 251"/>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72" name="Oval 252"/>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73" name="Oval 253"/>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74" name="Oval 254"/>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75" name="Line 255"/>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76" name="Line 256"/>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77" name="Line 257"/>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78" name="Line 258"/>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79" name="Line 259"/>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0" name="Line 260"/>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1" name="Line 261"/>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2" name="Line 262"/>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3" name="Line 263"/>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4" name="Line 264"/>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385" name="Group 265"/>
                <p:cNvGrpSpPr>
                  <a:grpSpLocks/>
                </p:cNvGrpSpPr>
                <p:nvPr/>
              </p:nvGrpSpPr>
              <p:grpSpPr bwMode="auto">
                <a:xfrm>
                  <a:off x="1269" y="1576"/>
                  <a:ext cx="174" cy="46"/>
                  <a:chOff x="1269" y="1576"/>
                  <a:chExt cx="174" cy="46"/>
                </a:xfrm>
              </p:grpSpPr>
              <p:sp>
                <p:nvSpPr>
                  <p:cNvPr id="261386" name="Oval 266"/>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7" name="Line 267"/>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61388" name="Group 268"/>
                <p:cNvGrpSpPr>
                  <a:grpSpLocks/>
                </p:cNvGrpSpPr>
                <p:nvPr/>
              </p:nvGrpSpPr>
              <p:grpSpPr bwMode="auto">
                <a:xfrm rot="-10800000">
                  <a:off x="1290" y="1169"/>
                  <a:ext cx="174" cy="46"/>
                  <a:chOff x="1269" y="1576"/>
                  <a:chExt cx="174" cy="46"/>
                </a:xfrm>
              </p:grpSpPr>
              <p:sp>
                <p:nvSpPr>
                  <p:cNvPr id="261389" name="Oval 26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90" name="Line 27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261391" name="Rectangle 271"/>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92" name="Rectangle 272"/>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393" name="Group 273"/>
            <p:cNvGrpSpPr>
              <a:grpSpLocks/>
            </p:cNvGrpSpPr>
            <p:nvPr/>
          </p:nvGrpSpPr>
          <p:grpSpPr bwMode="auto">
            <a:xfrm>
              <a:off x="4927" y="527"/>
              <a:ext cx="362" cy="464"/>
              <a:chOff x="1009" y="1504"/>
              <a:chExt cx="362" cy="464"/>
            </a:xfrm>
          </p:grpSpPr>
          <p:grpSp>
            <p:nvGrpSpPr>
              <p:cNvPr id="261394" name="Group 274"/>
              <p:cNvGrpSpPr>
                <a:grpSpLocks/>
              </p:cNvGrpSpPr>
              <p:nvPr/>
            </p:nvGrpSpPr>
            <p:grpSpPr bwMode="auto">
              <a:xfrm rot="-510155">
                <a:off x="1009" y="1504"/>
                <a:ext cx="255" cy="464"/>
                <a:chOff x="3190" y="1766"/>
                <a:chExt cx="255" cy="464"/>
              </a:xfrm>
            </p:grpSpPr>
            <p:grpSp>
              <p:nvGrpSpPr>
                <p:cNvPr id="261395" name="Group 275"/>
                <p:cNvGrpSpPr>
                  <a:grpSpLocks/>
                </p:cNvGrpSpPr>
                <p:nvPr/>
              </p:nvGrpSpPr>
              <p:grpSpPr bwMode="auto">
                <a:xfrm>
                  <a:off x="3190" y="1834"/>
                  <a:ext cx="255" cy="317"/>
                  <a:chOff x="9447" y="13041"/>
                  <a:chExt cx="638" cy="792"/>
                </a:xfrm>
              </p:grpSpPr>
              <p:sp>
                <p:nvSpPr>
                  <p:cNvPr id="261396" name="AutoShape 276"/>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97" name="Line 277"/>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98" name="Line 278"/>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99" name="Line 279"/>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400" name="Line 280"/>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01" name="Line 281"/>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02" name="Group 282"/>
                <p:cNvGrpSpPr>
                  <a:grpSpLocks/>
                </p:cNvGrpSpPr>
                <p:nvPr/>
              </p:nvGrpSpPr>
              <p:grpSpPr bwMode="auto">
                <a:xfrm>
                  <a:off x="3265" y="2138"/>
                  <a:ext cx="17" cy="92"/>
                  <a:chOff x="9636" y="13799"/>
                  <a:chExt cx="42" cy="231"/>
                </a:xfrm>
              </p:grpSpPr>
              <p:sp>
                <p:nvSpPr>
                  <p:cNvPr id="261403" name="Rectangle 283"/>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04" name="Line 284"/>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405" name="Rectangle 285"/>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06" name="Line 286"/>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407" name="Group 287"/>
              <p:cNvGrpSpPr>
                <a:grpSpLocks/>
              </p:cNvGrpSpPr>
              <p:nvPr/>
            </p:nvGrpSpPr>
            <p:grpSpPr bwMode="auto">
              <a:xfrm>
                <a:off x="1144" y="1820"/>
                <a:ext cx="218" cy="49"/>
                <a:chOff x="1133" y="1820"/>
                <a:chExt cx="218" cy="49"/>
              </a:xfrm>
            </p:grpSpPr>
            <p:grpSp>
              <p:nvGrpSpPr>
                <p:cNvPr id="261408" name="Group 288"/>
                <p:cNvGrpSpPr>
                  <a:grpSpLocks/>
                </p:cNvGrpSpPr>
                <p:nvPr/>
              </p:nvGrpSpPr>
              <p:grpSpPr bwMode="auto">
                <a:xfrm>
                  <a:off x="1166" y="1820"/>
                  <a:ext cx="185" cy="49"/>
                  <a:chOff x="2357" y="3199"/>
                  <a:chExt cx="801" cy="215"/>
                </a:xfrm>
              </p:grpSpPr>
              <p:sp>
                <p:nvSpPr>
                  <p:cNvPr id="261409" name="Arc 289"/>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10" name="Arc 290"/>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11" name="Rectangle 291"/>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261412" name="Oval 292"/>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13" name="Line 293"/>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414" name="Group 294"/>
              <p:cNvGrpSpPr>
                <a:grpSpLocks/>
              </p:cNvGrpSpPr>
              <p:nvPr/>
            </p:nvGrpSpPr>
            <p:grpSpPr bwMode="auto">
              <a:xfrm rot="-607974">
                <a:off x="1124" y="1780"/>
                <a:ext cx="73" cy="112"/>
                <a:chOff x="1112" y="1780"/>
                <a:chExt cx="73" cy="112"/>
              </a:xfrm>
            </p:grpSpPr>
            <p:sp>
              <p:nvSpPr>
                <p:cNvPr id="261415" name="Line 295"/>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16" name="Group 296"/>
                <p:cNvGrpSpPr>
                  <a:grpSpLocks/>
                </p:cNvGrpSpPr>
                <p:nvPr/>
              </p:nvGrpSpPr>
              <p:grpSpPr bwMode="auto">
                <a:xfrm rot="1486509" flipV="1">
                  <a:off x="1112" y="1868"/>
                  <a:ext cx="30" cy="24"/>
                  <a:chOff x="2354" y="2127"/>
                  <a:chExt cx="130" cy="105"/>
                </a:xfrm>
              </p:grpSpPr>
              <p:sp>
                <p:nvSpPr>
                  <p:cNvPr id="261417" name="Line 297"/>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18" name="Line 298"/>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19" name="Line 299"/>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20" name="Line 300"/>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21" name="Line 301"/>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422" name="Group 302"/>
                <p:cNvGrpSpPr>
                  <a:grpSpLocks/>
                </p:cNvGrpSpPr>
                <p:nvPr/>
              </p:nvGrpSpPr>
              <p:grpSpPr bwMode="auto">
                <a:xfrm>
                  <a:off x="1129" y="1789"/>
                  <a:ext cx="30" cy="24"/>
                  <a:chOff x="2354" y="2127"/>
                  <a:chExt cx="130" cy="105"/>
                </a:xfrm>
              </p:grpSpPr>
              <p:sp>
                <p:nvSpPr>
                  <p:cNvPr id="261423" name="Line 303"/>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24" name="Line 304"/>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25" name="Line 305"/>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26" name="Line 306"/>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27" name="Line 307"/>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428" name="Group 308"/>
                <p:cNvGrpSpPr>
                  <a:grpSpLocks/>
                </p:cNvGrpSpPr>
                <p:nvPr/>
              </p:nvGrpSpPr>
              <p:grpSpPr bwMode="auto">
                <a:xfrm>
                  <a:off x="1158" y="1792"/>
                  <a:ext cx="22" cy="15"/>
                  <a:chOff x="1363" y="3384"/>
                  <a:chExt cx="95" cy="62"/>
                </a:xfrm>
              </p:grpSpPr>
              <p:sp>
                <p:nvSpPr>
                  <p:cNvPr id="261429" name="Line 309"/>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30" name="Arc 310"/>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431" name="Line 311"/>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32" name="Rectangle 312"/>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33" name="Group 313"/>
                <p:cNvGrpSpPr>
                  <a:grpSpLocks/>
                </p:cNvGrpSpPr>
                <p:nvPr/>
              </p:nvGrpSpPr>
              <p:grpSpPr bwMode="auto">
                <a:xfrm>
                  <a:off x="1117" y="1810"/>
                  <a:ext cx="53" cy="62"/>
                  <a:chOff x="2144" y="3155"/>
                  <a:chExt cx="231" cy="271"/>
                </a:xfrm>
              </p:grpSpPr>
              <p:sp>
                <p:nvSpPr>
                  <p:cNvPr id="261434" name="Line 314"/>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35" name="Line 315"/>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36" name="Line 316"/>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37" name="Line 317"/>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38" name="Line 318"/>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39" name="Line 319"/>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0" name="Line 320"/>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1" name="Arc 321"/>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2" name="Arc 322"/>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443" name="Line 323"/>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4" name="Line 324"/>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5" name="Line 325"/>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6" name="Line 326"/>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7" name="Line 327"/>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8" name="Line 328"/>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9" name="Line 329"/>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50" name="Line 330"/>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51" name="Line 331"/>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452" name="Group 332"/>
              <p:cNvGrpSpPr>
                <a:grpSpLocks/>
              </p:cNvGrpSpPr>
              <p:nvPr/>
            </p:nvGrpSpPr>
            <p:grpSpPr bwMode="auto">
              <a:xfrm rot="-490883">
                <a:off x="1127" y="1587"/>
                <a:ext cx="63" cy="119"/>
                <a:chOff x="1073" y="1585"/>
                <a:chExt cx="63" cy="119"/>
              </a:xfrm>
            </p:grpSpPr>
            <p:sp>
              <p:nvSpPr>
                <p:cNvPr id="261453" name="Line 333"/>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54" name="Line 334"/>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55" name="Group 335"/>
                <p:cNvGrpSpPr>
                  <a:grpSpLocks/>
                </p:cNvGrpSpPr>
                <p:nvPr/>
              </p:nvGrpSpPr>
              <p:grpSpPr bwMode="auto">
                <a:xfrm>
                  <a:off x="1107" y="1673"/>
                  <a:ext cx="24" cy="19"/>
                  <a:chOff x="1391" y="3202"/>
                  <a:chExt cx="105" cy="79"/>
                </a:xfrm>
              </p:grpSpPr>
              <p:sp>
                <p:nvSpPr>
                  <p:cNvPr id="261456" name="Line 336"/>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57" name="Arc 337"/>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458" name="Line 338"/>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59" name="Line 339"/>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60" name="Line 340"/>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61" name="Line 341"/>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62" name="Line 342"/>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63" name="Line 343"/>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64" name="Line 344"/>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65" name="Line 345"/>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66" name="Line 346"/>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67" name="Line 347"/>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68" name="Group 348"/>
                <p:cNvGrpSpPr>
                  <a:grpSpLocks/>
                </p:cNvGrpSpPr>
                <p:nvPr/>
              </p:nvGrpSpPr>
              <p:grpSpPr bwMode="auto">
                <a:xfrm>
                  <a:off x="1083" y="1606"/>
                  <a:ext cx="53" cy="62"/>
                  <a:chOff x="1083" y="1606"/>
                  <a:chExt cx="53" cy="62"/>
                </a:xfrm>
              </p:grpSpPr>
              <p:sp>
                <p:nvSpPr>
                  <p:cNvPr id="261469" name="Line 349"/>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70" name="Line 350"/>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71" name="Line 351"/>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72" name="Line 352"/>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73" name="Line 353"/>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74" name="Line 354"/>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75" name="Line 355"/>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76" name="Arc 356"/>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77" name="Arc 357"/>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478" name="Group 358"/>
                <p:cNvGrpSpPr>
                  <a:grpSpLocks/>
                </p:cNvGrpSpPr>
                <p:nvPr/>
              </p:nvGrpSpPr>
              <p:grpSpPr bwMode="auto">
                <a:xfrm>
                  <a:off x="1095" y="1585"/>
                  <a:ext cx="30" cy="24"/>
                  <a:chOff x="2354" y="2127"/>
                  <a:chExt cx="130" cy="105"/>
                </a:xfrm>
              </p:grpSpPr>
              <p:sp>
                <p:nvSpPr>
                  <p:cNvPr id="261479" name="Line 35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80" name="Line 36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81" name="Line 36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82" name="Line 36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83" name="Line 36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484" name="Rectangle 364"/>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85" name="Group 365"/>
                <p:cNvGrpSpPr>
                  <a:grpSpLocks/>
                </p:cNvGrpSpPr>
                <p:nvPr/>
              </p:nvGrpSpPr>
              <p:grpSpPr bwMode="auto">
                <a:xfrm rot="1486509" flipV="1">
                  <a:off x="1077" y="1664"/>
                  <a:ext cx="30" cy="24"/>
                  <a:chOff x="2354" y="2127"/>
                  <a:chExt cx="130" cy="105"/>
                </a:xfrm>
              </p:grpSpPr>
              <p:sp>
                <p:nvSpPr>
                  <p:cNvPr id="261486" name="Line 36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87" name="Line 36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88" name="Line 36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89" name="Line 36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90" name="Line 37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61491" name="Group 371"/>
              <p:cNvGrpSpPr>
                <a:grpSpLocks/>
              </p:cNvGrpSpPr>
              <p:nvPr/>
            </p:nvGrpSpPr>
            <p:grpSpPr bwMode="auto">
              <a:xfrm>
                <a:off x="1153" y="1615"/>
                <a:ext cx="218" cy="50"/>
                <a:chOff x="1099" y="1617"/>
                <a:chExt cx="218" cy="50"/>
              </a:xfrm>
            </p:grpSpPr>
            <p:sp>
              <p:nvSpPr>
                <p:cNvPr id="261492" name="Arc 372"/>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93" name="Line 373"/>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94" name="Oval 374"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95" name="Arc 375"/>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96" name="Rectangle 376"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261497" name="Rectangle 377"/>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98" name="Rectangle 378"/>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261499" name="Group 379"/>
          <p:cNvGrpSpPr>
            <a:grpSpLocks/>
          </p:cNvGrpSpPr>
          <p:nvPr/>
        </p:nvGrpSpPr>
        <p:grpSpPr bwMode="auto">
          <a:xfrm>
            <a:off x="3670300" y="4419600"/>
            <a:ext cx="1187450" cy="917575"/>
            <a:chOff x="2652" y="2784"/>
            <a:chExt cx="748" cy="578"/>
          </a:xfrm>
        </p:grpSpPr>
        <p:sp>
          <p:nvSpPr>
            <p:cNvPr id="261500" name="Line 380"/>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01" name="Line 381"/>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02" name="Line 382"/>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03" name="Line 383"/>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04" name="Line 384"/>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05" name="Line 385"/>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06" name="Line 386"/>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07" name="Line 387"/>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08" name="Arc 388"/>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09" name="Arc 389"/>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10" name="Oval 390"/>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11" name="Line 391"/>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12" name="Line 392"/>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13" name="Oval 393"/>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14" name="Line 394"/>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15" name="Line 395"/>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16" name="Line 396"/>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17" name="Line 397"/>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18" name="Line 398"/>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19" name="Line 399"/>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20" name="Line 400"/>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21" name="Line 401"/>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22" name="Line 402"/>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23" name="Line 403"/>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24" name="Oval 404"/>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25" name="Line 405"/>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26" name="Line 406"/>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27" name="Line 407"/>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28" name="Line 408"/>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29" name="Line 409"/>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30" name="Line 410"/>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31" name="Line 411"/>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32" name="Line 412"/>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33" name="Line 413"/>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34" name="Line 414"/>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35" name="Oval 415"/>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36" name="Line 416"/>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537" name="Line 417"/>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538" name="Rectangle 418"/>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No Flow</a:t>
            </a:r>
            <a:endParaRPr lang="en-US" b="0"/>
          </a:p>
        </p:txBody>
      </p:sp>
    </p:spTree>
  </p:cSld>
  <p:clrMapOvr>
    <a:masterClrMapping/>
  </p:clrMapOvr>
  <p:transition xmlns:p14="http://schemas.microsoft.com/office/powerpoint/2010/mai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 name="Slide Number Placeholder 5"/>
          <p:cNvSpPr>
            <a:spLocks noGrp="1"/>
          </p:cNvSpPr>
          <p:nvPr>
            <p:ph type="sldNum" sz="quarter" idx="12"/>
          </p:nvPr>
        </p:nvSpPr>
        <p:spPr/>
        <p:txBody>
          <a:bodyPr/>
          <a:lstStyle/>
          <a:p>
            <a:fld id="{A3B0F7BD-5A12-F54A-A819-CD9490C9C090}" type="slidenum">
              <a:rPr lang="en-US"/>
              <a:pPr/>
              <a:t>122</a:t>
            </a:fld>
            <a:endParaRPr lang="en-US"/>
          </a:p>
        </p:txBody>
      </p:sp>
      <p:sp>
        <p:nvSpPr>
          <p:cNvPr id="144279" name="Line 919"/>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80" name="Line 920"/>
          <p:cNvSpPr>
            <a:spLocks noChangeShapeType="1"/>
          </p:cNvSpPr>
          <p:nvPr/>
        </p:nvSpPr>
        <p:spPr bwMode="auto">
          <a:xfrm rot="5400000" flipV="1">
            <a:off x="3695701"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78" name="Line 918"/>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81" name="Line 921"/>
          <p:cNvSpPr>
            <a:spLocks noChangeShapeType="1"/>
          </p:cNvSpPr>
          <p:nvPr/>
        </p:nvSpPr>
        <p:spPr bwMode="auto">
          <a:xfrm rot="5400000" flipV="1">
            <a:off x="4574382" y="3015456"/>
            <a:ext cx="0" cy="1608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57" name="Rectangle 497"/>
          <p:cNvSpPr>
            <a:spLocks noChangeArrowheads="1"/>
          </p:cNvSpPr>
          <p:nvPr/>
        </p:nvSpPr>
        <p:spPr bwMode="auto">
          <a:xfrm>
            <a:off x="698500" y="3108325"/>
            <a:ext cx="398463" cy="35242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56" name="AutoShape 496"/>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362"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43363" name="Text Box 3"/>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43364" name="Rectangle 4"/>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3,000 PSI </a:t>
            </a:r>
            <a:endParaRPr lang="en-US" b="0"/>
          </a:p>
        </p:txBody>
      </p:sp>
      <p:sp>
        <p:nvSpPr>
          <p:cNvPr id="143365" name="Text Box 5"/>
          <p:cNvSpPr txBox="1">
            <a:spLocks noChangeArrowheads="1"/>
          </p:cNvSpPr>
          <p:nvPr/>
        </p:nvSpPr>
        <p:spPr bwMode="auto">
          <a:xfrm>
            <a:off x="6019800" y="2719388"/>
            <a:ext cx="3048000" cy="3148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With the circuit at rest the accumulator fills and pump flow goes to No Flow as shown. There is a ready supply of fluid at 3,000 PSI stored in the accumulator. </a:t>
            </a:r>
          </a:p>
          <a:p>
            <a:pPr>
              <a:spcBef>
                <a:spcPct val="50000"/>
              </a:spcBef>
            </a:pPr>
            <a:r>
              <a:rPr lang="en-US" sz="1600" b="0">
                <a:latin typeface="Tahoma" charset="0"/>
              </a:rPr>
              <a:t>The accumulator is a 2 ½ gallon size pre-charged to 1,800 PSI The Sequence Valve is set at 2,000 PSI so there is approximately 100 cubic inches of stored energy.</a:t>
            </a:r>
            <a:endParaRPr lang="en-US" sz="1600">
              <a:solidFill>
                <a:srgbClr val="FF5050"/>
              </a:solidFill>
              <a:latin typeface="Tahoma" charset="0"/>
            </a:endParaRPr>
          </a:p>
        </p:txBody>
      </p:sp>
      <p:sp>
        <p:nvSpPr>
          <p:cNvPr id="143366" name="Line 6"/>
          <p:cNvSpPr>
            <a:spLocks noChangeShapeType="1"/>
          </p:cNvSpPr>
          <p:nvPr/>
        </p:nvSpPr>
        <p:spPr bwMode="auto">
          <a:xfrm rot="5400000">
            <a:off x="5797550" y="1055688"/>
            <a:ext cx="0" cy="2019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3367" name="Text Box 7"/>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43368" name="Text Box 8"/>
          <p:cNvSpPr txBox="1">
            <a:spLocks noChangeArrowheads="1"/>
          </p:cNvSpPr>
          <p:nvPr/>
        </p:nvSpPr>
        <p:spPr bwMode="auto">
          <a:xfrm>
            <a:off x="1827213" y="1479550"/>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43369" name="Oval 9"/>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370" name="Text Box 10"/>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43372" name="AutoShape 12"/>
          <p:cNvSpPr>
            <a:spLocks noChangeArrowheads="1"/>
          </p:cNvSpPr>
          <p:nvPr/>
        </p:nvSpPr>
        <p:spPr bwMode="auto">
          <a:xfrm rot="8872239" flipH="1">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381" name="Line 21"/>
          <p:cNvSpPr>
            <a:spLocks noChangeShapeType="1"/>
          </p:cNvSpPr>
          <p:nvPr/>
        </p:nvSpPr>
        <p:spPr bwMode="auto">
          <a:xfrm>
            <a:off x="46323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382" name="Group 22"/>
          <p:cNvGrpSpPr>
            <a:grpSpLocks/>
          </p:cNvGrpSpPr>
          <p:nvPr/>
        </p:nvGrpSpPr>
        <p:grpSpPr bwMode="auto">
          <a:xfrm>
            <a:off x="4543425" y="4187825"/>
            <a:ext cx="179388" cy="166688"/>
            <a:chOff x="3102" y="2638"/>
            <a:chExt cx="113" cy="105"/>
          </a:xfrm>
        </p:grpSpPr>
        <p:sp>
          <p:nvSpPr>
            <p:cNvPr id="143383" name="Oval 23"/>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84" name="Arc 24"/>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85" name="Arc 25"/>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86" name="Arc 26"/>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87" name="Arc 27"/>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416" name="Rectangle 56"/>
          <p:cNvSpPr>
            <a:spLocks noChangeArrowheads="1"/>
          </p:cNvSpPr>
          <p:nvPr/>
        </p:nvSpPr>
        <p:spPr bwMode="auto">
          <a:xfrm>
            <a:off x="4572000" y="925513"/>
            <a:ext cx="404813" cy="779462"/>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417" name="Rectangle 57"/>
          <p:cNvSpPr>
            <a:spLocks noChangeArrowheads="1"/>
          </p:cNvSpPr>
          <p:nvPr/>
        </p:nvSpPr>
        <p:spPr bwMode="auto">
          <a:xfrm>
            <a:off x="4881563" y="925513"/>
            <a:ext cx="1985962" cy="779462"/>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3418" name="Group 58"/>
          <p:cNvGrpSpPr>
            <a:grpSpLocks/>
          </p:cNvGrpSpPr>
          <p:nvPr/>
        </p:nvGrpSpPr>
        <p:grpSpPr bwMode="auto">
          <a:xfrm>
            <a:off x="4772025" y="941388"/>
            <a:ext cx="2268538" cy="739775"/>
            <a:chOff x="1776" y="634"/>
            <a:chExt cx="1824" cy="596"/>
          </a:xfrm>
        </p:grpSpPr>
        <p:sp>
          <p:nvSpPr>
            <p:cNvPr id="143419" name="Rectangle 59"/>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420" name="Rectangle 60"/>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3421" name="Line 61"/>
          <p:cNvSpPr>
            <a:spLocks noChangeShapeType="1"/>
          </p:cNvSpPr>
          <p:nvPr/>
        </p:nvSpPr>
        <p:spPr bwMode="auto">
          <a:xfrm flipV="1">
            <a:off x="4252913" y="2438400"/>
            <a:ext cx="0"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22" name="Line 62"/>
          <p:cNvSpPr>
            <a:spLocks noChangeShapeType="1"/>
          </p:cNvSpPr>
          <p:nvPr/>
        </p:nvSpPr>
        <p:spPr bwMode="auto">
          <a:xfrm>
            <a:off x="4416425" y="2451100"/>
            <a:ext cx="0"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23" name="Rectangle 63"/>
          <p:cNvSpPr>
            <a:spLocks noChangeArrowheads="1"/>
          </p:cNvSpPr>
          <p:nvPr/>
        </p:nvSpPr>
        <p:spPr bwMode="auto">
          <a:xfrm>
            <a:off x="414337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424" name="Rectangle 64"/>
          <p:cNvSpPr>
            <a:spLocks noChangeArrowheads="1"/>
          </p:cNvSpPr>
          <p:nvPr/>
        </p:nvSpPr>
        <p:spPr bwMode="auto">
          <a:xfrm>
            <a:off x="4525963"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425" name="Line 65"/>
          <p:cNvSpPr>
            <a:spLocks noChangeShapeType="1"/>
          </p:cNvSpPr>
          <p:nvPr/>
        </p:nvSpPr>
        <p:spPr bwMode="auto">
          <a:xfrm flipV="1">
            <a:off x="5016500" y="2438400"/>
            <a:ext cx="163513"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26" name="Line 66"/>
          <p:cNvSpPr>
            <a:spLocks noChangeShapeType="1"/>
          </p:cNvSpPr>
          <p:nvPr/>
        </p:nvSpPr>
        <p:spPr bwMode="auto">
          <a:xfrm>
            <a:off x="5013325" y="2451100"/>
            <a:ext cx="166688"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27" name="Rectangle 67"/>
          <p:cNvSpPr>
            <a:spLocks noChangeArrowheads="1"/>
          </p:cNvSpPr>
          <p:nvPr/>
        </p:nvSpPr>
        <p:spPr bwMode="auto">
          <a:xfrm>
            <a:off x="4906963"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3428" name="Group 68"/>
          <p:cNvGrpSpPr>
            <a:grpSpLocks/>
          </p:cNvGrpSpPr>
          <p:nvPr/>
        </p:nvGrpSpPr>
        <p:grpSpPr bwMode="auto">
          <a:xfrm flipV="1">
            <a:off x="4591050" y="2744788"/>
            <a:ext cx="87313" cy="87312"/>
            <a:chOff x="1449" y="2352"/>
            <a:chExt cx="77" cy="77"/>
          </a:xfrm>
        </p:grpSpPr>
        <p:sp>
          <p:nvSpPr>
            <p:cNvPr id="143429" name="Line 6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30" name="Line 7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3431" name="Group 71"/>
          <p:cNvGrpSpPr>
            <a:grpSpLocks/>
          </p:cNvGrpSpPr>
          <p:nvPr/>
        </p:nvGrpSpPr>
        <p:grpSpPr bwMode="auto">
          <a:xfrm>
            <a:off x="3925888" y="2722563"/>
            <a:ext cx="217487" cy="109537"/>
            <a:chOff x="864" y="2592"/>
            <a:chExt cx="192" cy="96"/>
          </a:xfrm>
        </p:grpSpPr>
        <p:sp>
          <p:nvSpPr>
            <p:cNvPr id="143432" name="Line 7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33" name="Line 7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34" name="Line 7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35" name="Line 7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3436" name="Group 76"/>
          <p:cNvGrpSpPr>
            <a:grpSpLocks/>
          </p:cNvGrpSpPr>
          <p:nvPr/>
        </p:nvGrpSpPr>
        <p:grpSpPr bwMode="auto">
          <a:xfrm>
            <a:off x="5289550" y="2722563"/>
            <a:ext cx="217488" cy="109537"/>
            <a:chOff x="864" y="2592"/>
            <a:chExt cx="192" cy="96"/>
          </a:xfrm>
        </p:grpSpPr>
        <p:sp>
          <p:nvSpPr>
            <p:cNvPr id="143437" name="Line 77"/>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38" name="Line 78"/>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39" name="Line 79"/>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40" name="Line 80"/>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3441" name="Line 81"/>
          <p:cNvSpPr>
            <a:spLocks noChangeShapeType="1"/>
          </p:cNvSpPr>
          <p:nvPr/>
        </p:nvSpPr>
        <p:spPr bwMode="auto">
          <a:xfrm>
            <a:off x="4633913" y="2819400"/>
            <a:ext cx="0" cy="13684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3442" name="Line 82"/>
          <p:cNvSpPr>
            <a:spLocks noChangeShapeType="1"/>
          </p:cNvSpPr>
          <p:nvPr/>
        </p:nvSpPr>
        <p:spPr bwMode="auto">
          <a:xfrm>
            <a:off x="4799013" y="2832100"/>
            <a:ext cx="0" cy="4000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3443" name="Text Box 83"/>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43444" name="Line 84"/>
          <p:cNvSpPr>
            <a:spLocks noChangeShapeType="1"/>
          </p:cNvSpPr>
          <p:nvPr/>
        </p:nvSpPr>
        <p:spPr bwMode="auto">
          <a:xfrm>
            <a:off x="4799013"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3445" name="Line 85"/>
          <p:cNvSpPr>
            <a:spLocks noChangeShapeType="1"/>
          </p:cNvSpPr>
          <p:nvPr/>
        </p:nvSpPr>
        <p:spPr bwMode="auto">
          <a:xfrm>
            <a:off x="4630738"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3446" name="Line 86"/>
          <p:cNvSpPr>
            <a:spLocks noChangeShapeType="1"/>
          </p:cNvSpPr>
          <p:nvPr/>
        </p:nvSpPr>
        <p:spPr bwMode="auto">
          <a:xfrm rot="5400000">
            <a:off x="4708525"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3447" name="Oval 87"/>
          <p:cNvSpPr>
            <a:spLocks noChangeArrowheads="1"/>
          </p:cNvSpPr>
          <p:nvPr/>
        </p:nvSpPr>
        <p:spPr bwMode="auto">
          <a:xfrm>
            <a:off x="4757738" y="2571750"/>
            <a:ext cx="65087"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3448" name="Group 88"/>
          <p:cNvGrpSpPr>
            <a:grpSpLocks/>
          </p:cNvGrpSpPr>
          <p:nvPr/>
        </p:nvGrpSpPr>
        <p:grpSpPr bwMode="auto">
          <a:xfrm>
            <a:off x="8610600" y="533400"/>
            <a:ext cx="228600" cy="1574800"/>
            <a:chOff x="5088" y="624"/>
            <a:chExt cx="144" cy="992"/>
          </a:xfrm>
        </p:grpSpPr>
        <p:sp>
          <p:nvSpPr>
            <p:cNvPr id="143449" name="Line 8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50" name="Line 9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51" name="Line 9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52" name="Line 9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53" name="Line 9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54" name="Line 9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55" name="Line 9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56" name="Line 9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3457" name="Text Box 97"/>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43458" name="Line 98"/>
          <p:cNvSpPr>
            <a:spLocks noChangeShapeType="1"/>
          </p:cNvSpPr>
          <p:nvPr/>
        </p:nvSpPr>
        <p:spPr bwMode="auto">
          <a:xfrm rot="10800000">
            <a:off x="4621213" y="1701800"/>
            <a:ext cx="0" cy="7429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3459" name="Line 99"/>
          <p:cNvSpPr>
            <a:spLocks noChangeShapeType="1"/>
          </p:cNvSpPr>
          <p:nvPr/>
        </p:nvSpPr>
        <p:spPr bwMode="auto">
          <a:xfrm rot="10800000">
            <a:off x="4800600" y="2065338"/>
            <a:ext cx="0" cy="3873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3460" name="Line 100"/>
          <p:cNvSpPr>
            <a:spLocks noChangeShapeType="1"/>
          </p:cNvSpPr>
          <p:nvPr/>
        </p:nvSpPr>
        <p:spPr bwMode="auto">
          <a:xfrm rot="10800000">
            <a:off x="6807200" y="1695450"/>
            <a:ext cx="0" cy="3698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3463" name="Oval 103"/>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464" name="AutoShape 104"/>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465" name="Rectangle 105"/>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GPM  </a:t>
            </a:r>
            <a:endParaRPr lang="en-US" b="0"/>
          </a:p>
        </p:txBody>
      </p:sp>
      <p:sp>
        <p:nvSpPr>
          <p:cNvPr id="143466" name="Rectangle 106"/>
          <p:cNvSpPr>
            <a:spLocks noChangeArrowheads="1"/>
          </p:cNvSpPr>
          <p:nvPr/>
        </p:nvSpPr>
        <p:spPr bwMode="auto">
          <a:xfrm>
            <a:off x="3810000"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467" name="Line 107"/>
          <p:cNvSpPr>
            <a:spLocks noChangeShapeType="1"/>
          </p:cNvSpPr>
          <p:nvPr/>
        </p:nvSpPr>
        <p:spPr bwMode="auto">
          <a:xfrm flipH="1" flipV="1">
            <a:off x="3852863" y="2451100"/>
            <a:ext cx="109537"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68" name="Line 108"/>
          <p:cNvSpPr>
            <a:spLocks noChangeShapeType="1"/>
          </p:cNvSpPr>
          <p:nvPr/>
        </p:nvSpPr>
        <p:spPr bwMode="auto">
          <a:xfrm rot="5400000" flipV="1">
            <a:off x="4062413"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69" name="Rectangle 109"/>
          <p:cNvSpPr>
            <a:spLocks noChangeArrowheads="1"/>
          </p:cNvSpPr>
          <p:nvPr/>
        </p:nvSpPr>
        <p:spPr bwMode="auto">
          <a:xfrm flipH="1">
            <a:off x="5287963"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470" name="Line 110"/>
          <p:cNvSpPr>
            <a:spLocks noChangeShapeType="1"/>
          </p:cNvSpPr>
          <p:nvPr/>
        </p:nvSpPr>
        <p:spPr bwMode="auto">
          <a:xfrm flipV="1">
            <a:off x="5468938" y="2449513"/>
            <a:ext cx="109537"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471" name="Line 111"/>
          <p:cNvSpPr>
            <a:spLocks noChangeShapeType="1"/>
          </p:cNvSpPr>
          <p:nvPr/>
        </p:nvSpPr>
        <p:spPr bwMode="auto">
          <a:xfrm rot="-5400000" flipH="1" flipV="1">
            <a:off x="5356226"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43472" name="Group 112"/>
          <p:cNvGrpSpPr>
            <a:grpSpLocks/>
          </p:cNvGrpSpPr>
          <p:nvPr/>
        </p:nvGrpSpPr>
        <p:grpSpPr bwMode="auto">
          <a:xfrm flipH="1">
            <a:off x="1270000" y="4051300"/>
            <a:ext cx="1854200" cy="1600200"/>
            <a:chOff x="4683" y="327"/>
            <a:chExt cx="864" cy="746"/>
          </a:xfrm>
        </p:grpSpPr>
        <p:sp>
          <p:nvSpPr>
            <p:cNvPr id="143473" name="AutoShape 113"/>
            <p:cNvSpPr>
              <a:spLocks noChangeArrowheads="1"/>
            </p:cNvSpPr>
            <p:nvPr/>
          </p:nvSpPr>
          <p:spPr bwMode="auto">
            <a:xfrm>
              <a:off x="4818" y="451"/>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74" name="AutoShape 114"/>
            <p:cNvSpPr>
              <a:spLocks noChangeArrowheads="1"/>
            </p:cNvSpPr>
            <p:nvPr/>
          </p:nvSpPr>
          <p:spPr bwMode="auto">
            <a:xfrm flipH="1">
              <a:off x="5033" y="514"/>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75" name="Rectangle 115"/>
            <p:cNvSpPr>
              <a:spLocks noChangeArrowheads="1"/>
            </p:cNvSpPr>
            <p:nvPr/>
          </p:nvSpPr>
          <p:spPr bwMode="auto">
            <a:xfrm>
              <a:off x="5119" y="452"/>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76" name="Line 116"/>
            <p:cNvSpPr>
              <a:spLocks noChangeShapeType="1"/>
            </p:cNvSpPr>
            <p:nvPr/>
          </p:nvSpPr>
          <p:spPr bwMode="auto">
            <a:xfrm>
              <a:off x="4917" y="725"/>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77" name="Line 117"/>
            <p:cNvSpPr>
              <a:spLocks noChangeShapeType="1"/>
            </p:cNvSpPr>
            <p:nvPr/>
          </p:nvSpPr>
          <p:spPr bwMode="auto">
            <a:xfrm>
              <a:off x="4917" y="810"/>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78" name="Rectangle 118"/>
            <p:cNvSpPr>
              <a:spLocks noChangeArrowheads="1"/>
            </p:cNvSpPr>
            <p:nvPr/>
          </p:nvSpPr>
          <p:spPr bwMode="auto">
            <a:xfrm>
              <a:off x="5183" y="610"/>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79" name="Rectangle 119"/>
            <p:cNvSpPr>
              <a:spLocks noChangeArrowheads="1"/>
            </p:cNvSpPr>
            <p:nvPr/>
          </p:nvSpPr>
          <p:spPr bwMode="auto">
            <a:xfrm rot="5400000">
              <a:off x="5232" y="587"/>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0" name="Rectangle 120"/>
            <p:cNvSpPr>
              <a:spLocks noChangeArrowheads="1"/>
            </p:cNvSpPr>
            <p:nvPr/>
          </p:nvSpPr>
          <p:spPr bwMode="auto">
            <a:xfrm rot="5400000">
              <a:off x="5232" y="791"/>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1" name="Rectangle 121" descr="30%"/>
            <p:cNvSpPr>
              <a:spLocks noChangeArrowheads="1"/>
            </p:cNvSpPr>
            <p:nvPr/>
          </p:nvSpPr>
          <p:spPr bwMode="auto">
            <a:xfrm>
              <a:off x="5387" y="733"/>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2" name="Rectangle 122" descr="30%"/>
            <p:cNvSpPr>
              <a:spLocks noChangeArrowheads="1"/>
            </p:cNvSpPr>
            <p:nvPr/>
          </p:nvSpPr>
          <p:spPr bwMode="auto">
            <a:xfrm>
              <a:off x="5387" y="786"/>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3" name="Rectangle 123"/>
            <p:cNvSpPr>
              <a:spLocks noChangeArrowheads="1"/>
            </p:cNvSpPr>
            <p:nvPr/>
          </p:nvSpPr>
          <p:spPr bwMode="auto">
            <a:xfrm rot="5400000">
              <a:off x="5217" y="698"/>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4" name="Rectangle 124"/>
            <p:cNvSpPr>
              <a:spLocks noChangeArrowheads="1"/>
            </p:cNvSpPr>
            <p:nvPr/>
          </p:nvSpPr>
          <p:spPr bwMode="auto">
            <a:xfrm>
              <a:off x="5183" y="744"/>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5" name="Oval 125"/>
            <p:cNvSpPr>
              <a:spLocks noChangeArrowheads="1"/>
            </p:cNvSpPr>
            <p:nvPr/>
          </p:nvSpPr>
          <p:spPr bwMode="auto">
            <a:xfrm>
              <a:off x="5196"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6" name="Oval 126"/>
            <p:cNvSpPr>
              <a:spLocks noChangeArrowheads="1"/>
            </p:cNvSpPr>
            <p:nvPr/>
          </p:nvSpPr>
          <p:spPr bwMode="auto">
            <a:xfrm>
              <a:off x="5190"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7" name="Oval 127"/>
            <p:cNvSpPr>
              <a:spLocks noChangeArrowheads="1"/>
            </p:cNvSpPr>
            <p:nvPr/>
          </p:nvSpPr>
          <p:spPr bwMode="auto">
            <a:xfrm>
              <a:off x="5218"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8" name="Oval 128"/>
            <p:cNvSpPr>
              <a:spLocks noChangeArrowheads="1"/>
            </p:cNvSpPr>
            <p:nvPr/>
          </p:nvSpPr>
          <p:spPr bwMode="auto">
            <a:xfrm>
              <a:off x="5212"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9" name="Oval 129"/>
            <p:cNvSpPr>
              <a:spLocks noChangeArrowheads="1"/>
            </p:cNvSpPr>
            <p:nvPr/>
          </p:nvSpPr>
          <p:spPr bwMode="auto">
            <a:xfrm>
              <a:off x="5234"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90" name="Oval 130"/>
            <p:cNvSpPr>
              <a:spLocks noChangeArrowheads="1"/>
            </p:cNvSpPr>
            <p:nvPr/>
          </p:nvSpPr>
          <p:spPr bwMode="auto">
            <a:xfrm>
              <a:off x="5241"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91" name="Oval 131"/>
            <p:cNvSpPr>
              <a:spLocks noChangeArrowheads="1"/>
            </p:cNvSpPr>
            <p:nvPr/>
          </p:nvSpPr>
          <p:spPr bwMode="auto">
            <a:xfrm>
              <a:off x="5263"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92" name="Oval 132"/>
            <p:cNvSpPr>
              <a:spLocks noChangeArrowheads="1"/>
            </p:cNvSpPr>
            <p:nvPr/>
          </p:nvSpPr>
          <p:spPr bwMode="auto">
            <a:xfrm>
              <a:off x="5257"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93" name="Oval 133"/>
            <p:cNvSpPr>
              <a:spLocks noChangeArrowheads="1"/>
            </p:cNvSpPr>
            <p:nvPr/>
          </p:nvSpPr>
          <p:spPr bwMode="auto">
            <a:xfrm>
              <a:off x="5290"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94" name="Oval 134"/>
            <p:cNvSpPr>
              <a:spLocks noChangeArrowheads="1"/>
            </p:cNvSpPr>
            <p:nvPr/>
          </p:nvSpPr>
          <p:spPr bwMode="auto">
            <a:xfrm>
              <a:off x="5315"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95" name="Oval 135"/>
            <p:cNvSpPr>
              <a:spLocks noChangeArrowheads="1"/>
            </p:cNvSpPr>
            <p:nvPr/>
          </p:nvSpPr>
          <p:spPr bwMode="auto">
            <a:xfrm>
              <a:off x="5281"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96" name="Oval 136"/>
            <p:cNvSpPr>
              <a:spLocks noChangeArrowheads="1"/>
            </p:cNvSpPr>
            <p:nvPr/>
          </p:nvSpPr>
          <p:spPr bwMode="auto">
            <a:xfrm>
              <a:off x="5309" y="793"/>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97" name="Rectangle 137"/>
            <p:cNvSpPr>
              <a:spLocks noChangeArrowheads="1"/>
            </p:cNvSpPr>
            <p:nvPr/>
          </p:nvSpPr>
          <p:spPr bwMode="auto">
            <a:xfrm rot="5400000">
              <a:off x="5132" y="781"/>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43498" name="Group 138"/>
            <p:cNvGrpSpPr>
              <a:grpSpLocks/>
            </p:cNvGrpSpPr>
            <p:nvPr/>
          </p:nvGrpSpPr>
          <p:grpSpPr bwMode="auto">
            <a:xfrm>
              <a:off x="5137" y="703"/>
              <a:ext cx="46" cy="50"/>
              <a:chOff x="2496" y="2583"/>
              <a:chExt cx="197" cy="215"/>
            </a:xfrm>
          </p:grpSpPr>
          <p:sp>
            <p:nvSpPr>
              <p:cNvPr id="143499"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0"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1"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3502" name="Rectangle 142"/>
            <p:cNvSpPr>
              <a:spLocks noChangeArrowheads="1"/>
            </p:cNvSpPr>
            <p:nvPr/>
          </p:nvSpPr>
          <p:spPr bwMode="auto">
            <a:xfrm>
              <a:off x="5383" y="750"/>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3" name="Line 143"/>
            <p:cNvSpPr>
              <a:spLocks noChangeShapeType="1"/>
            </p:cNvSpPr>
            <p:nvPr/>
          </p:nvSpPr>
          <p:spPr bwMode="auto">
            <a:xfrm>
              <a:off x="5325" y="748"/>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4" name="Line 144"/>
            <p:cNvSpPr>
              <a:spLocks noChangeShapeType="1"/>
            </p:cNvSpPr>
            <p:nvPr/>
          </p:nvSpPr>
          <p:spPr bwMode="auto">
            <a:xfrm>
              <a:off x="5325" y="75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5" name="Line 145"/>
            <p:cNvSpPr>
              <a:spLocks noChangeShapeType="1"/>
            </p:cNvSpPr>
            <p:nvPr/>
          </p:nvSpPr>
          <p:spPr bwMode="auto">
            <a:xfrm>
              <a:off x="5325" y="75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6" name="Line 146"/>
            <p:cNvSpPr>
              <a:spLocks noChangeShapeType="1"/>
            </p:cNvSpPr>
            <p:nvPr/>
          </p:nvSpPr>
          <p:spPr bwMode="auto">
            <a:xfrm>
              <a:off x="5325" y="75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7" name="Line 147"/>
            <p:cNvSpPr>
              <a:spLocks noChangeShapeType="1"/>
            </p:cNvSpPr>
            <p:nvPr/>
          </p:nvSpPr>
          <p:spPr bwMode="auto">
            <a:xfrm>
              <a:off x="5325" y="75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8" name="Line 148"/>
            <p:cNvSpPr>
              <a:spLocks noChangeShapeType="1"/>
            </p:cNvSpPr>
            <p:nvPr/>
          </p:nvSpPr>
          <p:spPr bwMode="auto">
            <a:xfrm>
              <a:off x="5325" y="76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9" name="Line 149"/>
            <p:cNvSpPr>
              <a:spLocks noChangeShapeType="1"/>
            </p:cNvSpPr>
            <p:nvPr/>
          </p:nvSpPr>
          <p:spPr bwMode="auto">
            <a:xfrm>
              <a:off x="5325" y="76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10" name="Line 150"/>
            <p:cNvSpPr>
              <a:spLocks noChangeShapeType="1"/>
            </p:cNvSpPr>
            <p:nvPr/>
          </p:nvSpPr>
          <p:spPr bwMode="auto">
            <a:xfrm>
              <a:off x="5325" y="77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11" name="Line 151"/>
            <p:cNvSpPr>
              <a:spLocks noChangeShapeType="1"/>
            </p:cNvSpPr>
            <p:nvPr/>
          </p:nvSpPr>
          <p:spPr bwMode="auto">
            <a:xfrm>
              <a:off x="5325" y="775"/>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12" name="Line 152"/>
            <p:cNvSpPr>
              <a:spLocks noChangeShapeType="1"/>
            </p:cNvSpPr>
            <p:nvPr/>
          </p:nvSpPr>
          <p:spPr bwMode="auto">
            <a:xfrm>
              <a:off x="5325" y="76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13" name="Line 153"/>
            <p:cNvSpPr>
              <a:spLocks noChangeShapeType="1"/>
            </p:cNvSpPr>
            <p:nvPr/>
          </p:nvSpPr>
          <p:spPr bwMode="auto">
            <a:xfrm>
              <a:off x="5325" y="78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14" name="Line 154"/>
            <p:cNvSpPr>
              <a:spLocks noChangeShapeType="1"/>
            </p:cNvSpPr>
            <p:nvPr/>
          </p:nvSpPr>
          <p:spPr bwMode="auto">
            <a:xfrm>
              <a:off x="5326" y="78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15" name="Line 155"/>
            <p:cNvSpPr>
              <a:spLocks noChangeShapeType="1"/>
            </p:cNvSpPr>
            <p:nvPr/>
          </p:nvSpPr>
          <p:spPr bwMode="auto">
            <a:xfrm>
              <a:off x="5326" y="779"/>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16" name="Rectangle 156"/>
            <p:cNvSpPr>
              <a:spLocks noChangeArrowheads="1"/>
            </p:cNvSpPr>
            <p:nvPr/>
          </p:nvSpPr>
          <p:spPr bwMode="auto">
            <a:xfrm>
              <a:off x="5481" y="695"/>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17" name="Rectangle 157"/>
            <p:cNvSpPr>
              <a:spLocks noChangeArrowheads="1"/>
            </p:cNvSpPr>
            <p:nvPr/>
          </p:nvSpPr>
          <p:spPr bwMode="auto">
            <a:xfrm>
              <a:off x="5453" y="722"/>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18" name="Rectangle 158"/>
            <p:cNvSpPr>
              <a:spLocks noChangeArrowheads="1"/>
            </p:cNvSpPr>
            <p:nvPr/>
          </p:nvSpPr>
          <p:spPr bwMode="auto">
            <a:xfrm>
              <a:off x="5340" y="648"/>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19" name="Rectangle 159"/>
            <p:cNvSpPr>
              <a:spLocks noChangeArrowheads="1"/>
            </p:cNvSpPr>
            <p:nvPr/>
          </p:nvSpPr>
          <p:spPr bwMode="auto">
            <a:xfrm>
              <a:off x="5340" y="856"/>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20" name="Rectangle 160"/>
            <p:cNvSpPr>
              <a:spLocks noChangeArrowheads="1"/>
            </p:cNvSpPr>
            <p:nvPr/>
          </p:nvSpPr>
          <p:spPr bwMode="auto">
            <a:xfrm>
              <a:off x="5385" y="851"/>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21" name="Line 161"/>
            <p:cNvSpPr>
              <a:spLocks noChangeShapeType="1"/>
            </p:cNvSpPr>
            <p:nvPr/>
          </p:nvSpPr>
          <p:spPr bwMode="auto">
            <a:xfrm>
              <a:off x="5453" y="673"/>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22" name="Rectangle 162"/>
            <p:cNvSpPr>
              <a:spLocks noChangeArrowheads="1"/>
            </p:cNvSpPr>
            <p:nvPr/>
          </p:nvSpPr>
          <p:spPr bwMode="auto">
            <a:xfrm>
              <a:off x="5383" y="646"/>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23" name="Line 163"/>
            <p:cNvSpPr>
              <a:spLocks noChangeShapeType="1"/>
            </p:cNvSpPr>
            <p:nvPr/>
          </p:nvSpPr>
          <p:spPr bwMode="auto">
            <a:xfrm rot="5400000" flipV="1">
              <a:off x="5357" y="484"/>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24" name="Line 164"/>
            <p:cNvSpPr>
              <a:spLocks noChangeShapeType="1"/>
            </p:cNvSpPr>
            <p:nvPr/>
          </p:nvSpPr>
          <p:spPr bwMode="auto">
            <a:xfrm rot="5400000" flipV="1">
              <a:off x="5357" y="1042"/>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25" name="Rectangle 165"/>
            <p:cNvSpPr>
              <a:spLocks noChangeArrowheads="1"/>
            </p:cNvSpPr>
            <p:nvPr/>
          </p:nvSpPr>
          <p:spPr bwMode="auto">
            <a:xfrm>
              <a:off x="4683" y="729"/>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26" name="Arc 166"/>
            <p:cNvSpPr>
              <a:spLocks/>
            </p:cNvSpPr>
            <p:nvPr/>
          </p:nvSpPr>
          <p:spPr bwMode="auto">
            <a:xfrm rot="2742164" flipH="1">
              <a:off x="5120" y="819"/>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27" name="Rectangle 167" descr="30%"/>
            <p:cNvSpPr>
              <a:spLocks noChangeArrowheads="1"/>
            </p:cNvSpPr>
            <p:nvPr/>
          </p:nvSpPr>
          <p:spPr bwMode="auto">
            <a:xfrm>
              <a:off x="4852" y="709"/>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28" name="Rectangle 168" descr="30%"/>
            <p:cNvSpPr>
              <a:spLocks noChangeArrowheads="1"/>
            </p:cNvSpPr>
            <p:nvPr/>
          </p:nvSpPr>
          <p:spPr bwMode="auto">
            <a:xfrm>
              <a:off x="4852" y="808"/>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29" name="Oval 169"/>
            <p:cNvSpPr>
              <a:spLocks noChangeArrowheads="1"/>
            </p:cNvSpPr>
            <p:nvPr/>
          </p:nvSpPr>
          <p:spPr bwMode="auto">
            <a:xfrm>
              <a:off x="4832" y="806"/>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30" name="Oval 170"/>
            <p:cNvSpPr>
              <a:spLocks noChangeArrowheads="1"/>
            </p:cNvSpPr>
            <p:nvPr/>
          </p:nvSpPr>
          <p:spPr bwMode="auto">
            <a:xfrm>
              <a:off x="4832" y="717"/>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31" name="Rectangle 171"/>
            <p:cNvSpPr>
              <a:spLocks noChangeArrowheads="1"/>
            </p:cNvSpPr>
            <p:nvPr/>
          </p:nvSpPr>
          <p:spPr bwMode="auto">
            <a:xfrm flipV="1">
              <a:off x="5180" y="955"/>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32" name="Line 172"/>
            <p:cNvSpPr>
              <a:spLocks noChangeShapeType="1"/>
            </p:cNvSpPr>
            <p:nvPr/>
          </p:nvSpPr>
          <p:spPr bwMode="auto">
            <a:xfrm flipV="1">
              <a:off x="5182" y="1012"/>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33" name="Rectangle 173"/>
            <p:cNvSpPr>
              <a:spLocks noChangeArrowheads="1"/>
            </p:cNvSpPr>
            <p:nvPr/>
          </p:nvSpPr>
          <p:spPr bwMode="auto">
            <a:xfrm flipV="1">
              <a:off x="5157" y="968"/>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34" name="Rectangle 174"/>
            <p:cNvSpPr>
              <a:spLocks noChangeArrowheads="1"/>
            </p:cNvSpPr>
            <p:nvPr/>
          </p:nvSpPr>
          <p:spPr bwMode="auto">
            <a:xfrm flipV="1">
              <a:off x="5179" y="532"/>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35" name="Rectangle 175"/>
            <p:cNvSpPr>
              <a:spLocks noChangeArrowheads="1"/>
            </p:cNvSpPr>
            <p:nvPr/>
          </p:nvSpPr>
          <p:spPr bwMode="auto">
            <a:xfrm flipV="1">
              <a:off x="5187" y="540"/>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536" name="Group 176"/>
            <p:cNvGrpSpPr>
              <a:grpSpLocks/>
            </p:cNvGrpSpPr>
            <p:nvPr/>
          </p:nvGrpSpPr>
          <p:grpSpPr bwMode="auto">
            <a:xfrm>
              <a:off x="5062" y="543"/>
              <a:ext cx="257" cy="39"/>
              <a:chOff x="1754" y="1727"/>
              <a:chExt cx="257" cy="39"/>
            </a:xfrm>
          </p:grpSpPr>
          <p:sp>
            <p:nvSpPr>
              <p:cNvPr id="143537" name="Oval 177"/>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38" name="Rectangle 178"/>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539" name="Rectangle 179"/>
            <p:cNvSpPr>
              <a:spLocks noChangeArrowheads="1"/>
            </p:cNvSpPr>
            <p:nvPr/>
          </p:nvSpPr>
          <p:spPr bwMode="auto">
            <a:xfrm rot="-5400000">
              <a:off x="5458" y="380"/>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40" name="Rectangle 180"/>
            <p:cNvSpPr>
              <a:spLocks noChangeArrowheads="1"/>
            </p:cNvSpPr>
            <p:nvPr/>
          </p:nvSpPr>
          <p:spPr bwMode="auto">
            <a:xfrm rot="-5400000">
              <a:off x="5382" y="489"/>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41" name="Rectangle 181"/>
            <p:cNvSpPr>
              <a:spLocks noChangeArrowheads="1"/>
            </p:cNvSpPr>
            <p:nvPr/>
          </p:nvSpPr>
          <p:spPr bwMode="auto">
            <a:xfrm rot="-5400000">
              <a:off x="5402" y="475"/>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542" name="Group 182"/>
            <p:cNvGrpSpPr>
              <a:grpSpLocks/>
            </p:cNvGrpSpPr>
            <p:nvPr/>
          </p:nvGrpSpPr>
          <p:grpSpPr bwMode="auto">
            <a:xfrm rot="-10800000">
              <a:off x="5487" y="473"/>
              <a:ext cx="18" cy="101"/>
              <a:chOff x="7775" y="3651"/>
              <a:chExt cx="120" cy="437"/>
            </a:xfrm>
          </p:grpSpPr>
          <p:sp>
            <p:nvSpPr>
              <p:cNvPr id="143543" name="Rectangle 183"/>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44" name="Rectangle 184"/>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45" name="Rectangle 185"/>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546" name="Rectangle 186"/>
            <p:cNvSpPr>
              <a:spLocks noChangeArrowheads="1"/>
            </p:cNvSpPr>
            <p:nvPr/>
          </p:nvSpPr>
          <p:spPr bwMode="auto">
            <a:xfrm rot="-5400000">
              <a:off x="5429" y="520"/>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47" name="Rectangle 187"/>
            <p:cNvSpPr>
              <a:spLocks noChangeArrowheads="1"/>
            </p:cNvSpPr>
            <p:nvPr/>
          </p:nvSpPr>
          <p:spPr bwMode="auto">
            <a:xfrm rot="-5400000">
              <a:off x="5426" y="476"/>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48" name="Rectangle 188"/>
            <p:cNvSpPr>
              <a:spLocks noChangeArrowheads="1"/>
            </p:cNvSpPr>
            <p:nvPr/>
          </p:nvSpPr>
          <p:spPr bwMode="auto">
            <a:xfrm>
              <a:off x="5418" y="581"/>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549" name="Group 189"/>
            <p:cNvGrpSpPr>
              <a:grpSpLocks/>
            </p:cNvGrpSpPr>
            <p:nvPr/>
          </p:nvGrpSpPr>
          <p:grpSpPr bwMode="auto">
            <a:xfrm flipH="1">
              <a:off x="5487" y="400"/>
              <a:ext cx="18" cy="74"/>
              <a:chOff x="0" y="2"/>
              <a:chExt cx="19998" cy="19998"/>
            </a:xfrm>
          </p:grpSpPr>
          <p:sp>
            <p:nvSpPr>
              <p:cNvPr id="143550" name="Oval 190"/>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1" name="Oval 191"/>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2" name="Oval 192"/>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3" name="Oval 193"/>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4" name="Oval 194"/>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5" name="Oval 195"/>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6" name="Oval 196"/>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7" name="Oval 197"/>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8" name="Oval 198"/>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9" name="Oval 199"/>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0" name="Line 200"/>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1" name="Line 201"/>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2" name="Line 202"/>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3" name="Line 203"/>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4" name="Line 204"/>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5" name="Line 205"/>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6" name="Line 206"/>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7" name="Line 207"/>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8" name="Line 208"/>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9" name="Line 209"/>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570" name="Line 210"/>
            <p:cNvSpPr>
              <a:spLocks noChangeShapeType="1"/>
            </p:cNvSpPr>
            <p:nvPr/>
          </p:nvSpPr>
          <p:spPr bwMode="auto">
            <a:xfrm rot="-10800000">
              <a:off x="5481" y="642"/>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71" name="Line 211"/>
            <p:cNvSpPr>
              <a:spLocks noChangeShapeType="1"/>
            </p:cNvSpPr>
            <p:nvPr/>
          </p:nvSpPr>
          <p:spPr bwMode="auto">
            <a:xfrm rot="-5400000">
              <a:off x="5420" y="412"/>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72" name="Line 212"/>
            <p:cNvSpPr>
              <a:spLocks noChangeShapeType="1"/>
            </p:cNvSpPr>
            <p:nvPr/>
          </p:nvSpPr>
          <p:spPr bwMode="auto">
            <a:xfrm>
              <a:off x="5416" y="451"/>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73" name="Line 213"/>
            <p:cNvSpPr>
              <a:spLocks noChangeShapeType="1"/>
            </p:cNvSpPr>
            <p:nvPr/>
          </p:nvSpPr>
          <p:spPr bwMode="auto">
            <a:xfrm rot="-5400000">
              <a:off x="5399" y="506"/>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74" name="Line 214"/>
            <p:cNvSpPr>
              <a:spLocks noChangeShapeType="1"/>
            </p:cNvSpPr>
            <p:nvPr/>
          </p:nvSpPr>
          <p:spPr bwMode="auto">
            <a:xfrm>
              <a:off x="5462" y="372"/>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575" name="Group 215"/>
            <p:cNvGrpSpPr>
              <a:grpSpLocks/>
            </p:cNvGrpSpPr>
            <p:nvPr/>
          </p:nvGrpSpPr>
          <p:grpSpPr bwMode="auto">
            <a:xfrm rot="-5400000">
              <a:off x="5458" y="336"/>
              <a:ext cx="74" cy="56"/>
              <a:chOff x="8464" y="4182"/>
              <a:chExt cx="319" cy="244"/>
            </a:xfrm>
          </p:grpSpPr>
          <p:grpSp>
            <p:nvGrpSpPr>
              <p:cNvPr id="143576" name="Group 216"/>
              <p:cNvGrpSpPr>
                <a:grpSpLocks/>
              </p:cNvGrpSpPr>
              <p:nvPr/>
            </p:nvGrpSpPr>
            <p:grpSpPr bwMode="auto">
              <a:xfrm rot="5400000">
                <a:off x="8549" y="4177"/>
                <a:ext cx="94" cy="263"/>
                <a:chOff x="7627" y="4681"/>
                <a:chExt cx="141" cy="610"/>
              </a:xfrm>
            </p:grpSpPr>
            <p:sp>
              <p:nvSpPr>
                <p:cNvPr id="143577" name="Rectangle 217"/>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78" name="Line 218"/>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79" name="Line 219"/>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80" name="Line 220"/>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81" name="Line 221"/>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82" name="Line 222"/>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83" name="Line 223"/>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84" name="Line 224"/>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85" name="Line 225"/>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86" name="Line 226"/>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87" name="Line 227"/>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88" name="Line 228"/>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89" name="Line 229"/>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590" name="Group 230"/>
              <p:cNvGrpSpPr>
                <a:grpSpLocks/>
              </p:cNvGrpSpPr>
              <p:nvPr/>
            </p:nvGrpSpPr>
            <p:grpSpPr bwMode="auto">
              <a:xfrm>
                <a:off x="8592" y="4214"/>
                <a:ext cx="67" cy="194"/>
                <a:chOff x="8592" y="4214"/>
                <a:chExt cx="67" cy="194"/>
              </a:xfrm>
            </p:grpSpPr>
            <p:grpSp>
              <p:nvGrpSpPr>
                <p:cNvPr id="143591" name="Group 231"/>
                <p:cNvGrpSpPr>
                  <a:grpSpLocks/>
                </p:cNvGrpSpPr>
                <p:nvPr/>
              </p:nvGrpSpPr>
              <p:grpSpPr bwMode="auto">
                <a:xfrm rot="5400000">
                  <a:off x="8536" y="4285"/>
                  <a:ext cx="192" cy="54"/>
                  <a:chOff x="8318" y="1970"/>
                  <a:chExt cx="372" cy="122"/>
                </a:xfrm>
              </p:grpSpPr>
              <p:grpSp>
                <p:nvGrpSpPr>
                  <p:cNvPr id="143592" name="Group 232"/>
                  <p:cNvGrpSpPr>
                    <a:grpSpLocks/>
                  </p:cNvGrpSpPr>
                  <p:nvPr/>
                </p:nvGrpSpPr>
                <p:grpSpPr bwMode="auto">
                  <a:xfrm>
                    <a:off x="8318" y="1971"/>
                    <a:ext cx="116" cy="121"/>
                    <a:chOff x="7589" y="1881"/>
                    <a:chExt cx="116" cy="121"/>
                  </a:xfrm>
                </p:grpSpPr>
                <p:sp>
                  <p:nvSpPr>
                    <p:cNvPr id="143593" name="Arc 233"/>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94" name="Arc 234"/>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95" name="Line 235"/>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596" name="Group 236"/>
                  <p:cNvGrpSpPr>
                    <a:grpSpLocks/>
                  </p:cNvGrpSpPr>
                  <p:nvPr/>
                </p:nvGrpSpPr>
                <p:grpSpPr bwMode="auto">
                  <a:xfrm flipH="1">
                    <a:off x="8574" y="1970"/>
                    <a:ext cx="116" cy="121"/>
                    <a:chOff x="7589" y="1881"/>
                    <a:chExt cx="116" cy="121"/>
                  </a:xfrm>
                </p:grpSpPr>
                <p:sp>
                  <p:nvSpPr>
                    <p:cNvPr id="143597" name="Arc 23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98" name="Arc 23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99" name="Line 23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3600" name="Line 240"/>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01" name="Line 241"/>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02" name="Line 242"/>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03" name="Line 243"/>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604" name="Rectangle 244"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605" name="Rectangle 245"/>
            <p:cNvSpPr>
              <a:spLocks noChangeArrowheads="1"/>
            </p:cNvSpPr>
            <p:nvPr/>
          </p:nvSpPr>
          <p:spPr bwMode="auto">
            <a:xfrm rot="-5400000">
              <a:off x="5463" y="554"/>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06" name="Line 246"/>
            <p:cNvSpPr>
              <a:spLocks noChangeShapeType="1"/>
            </p:cNvSpPr>
            <p:nvPr/>
          </p:nvSpPr>
          <p:spPr bwMode="auto">
            <a:xfrm rot="-10800000">
              <a:off x="5427" y="589"/>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07" name="Line 247"/>
            <p:cNvSpPr>
              <a:spLocks noChangeShapeType="1"/>
            </p:cNvSpPr>
            <p:nvPr/>
          </p:nvSpPr>
          <p:spPr bwMode="auto">
            <a:xfrm rot="16200000" flipV="1">
              <a:off x="5492" y="582"/>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08" name="Line 248"/>
            <p:cNvSpPr>
              <a:spLocks noChangeShapeType="1"/>
            </p:cNvSpPr>
            <p:nvPr/>
          </p:nvSpPr>
          <p:spPr bwMode="auto">
            <a:xfrm rot="-10800000">
              <a:off x="5470" y="562"/>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609" name="Group 249"/>
            <p:cNvGrpSpPr>
              <a:grpSpLocks/>
            </p:cNvGrpSpPr>
            <p:nvPr/>
          </p:nvGrpSpPr>
          <p:grpSpPr bwMode="auto">
            <a:xfrm>
              <a:off x="5419" y="675"/>
              <a:ext cx="32" cy="178"/>
              <a:chOff x="10619" y="13229"/>
              <a:chExt cx="80" cy="445"/>
            </a:xfrm>
          </p:grpSpPr>
          <p:sp>
            <p:nvSpPr>
              <p:cNvPr id="143610" name="Line 250"/>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11" name="Line 251"/>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12" name="Line 252"/>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613" name="Group 253"/>
            <p:cNvGrpSpPr>
              <a:grpSpLocks/>
            </p:cNvGrpSpPr>
            <p:nvPr/>
          </p:nvGrpSpPr>
          <p:grpSpPr bwMode="auto">
            <a:xfrm>
              <a:off x="4990" y="906"/>
              <a:ext cx="69" cy="107"/>
              <a:chOff x="3054" y="921"/>
              <a:chExt cx="69" cy="107"/>
            </a:xfrm>
          </p:grpSpPr>
          <p:sp>
            <p:nvSpPr>
              <p:cNvPr id="143614" name="AutoShape 254"/>
              <p:cNvSpPr>
                <a:spLocks noChangeArrowheads="1"/>
              </p:cNvSpPr>
              <p:nvPr/>
            </p:nvSpPr>
            <p:spPr bwMode="auto">
              <a:xfrm rot="155965">
                <a:off x="3054" y="921"/>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15" name="Line 255"/>
              <p:cNvSpPr>
                <a:spLocks noChangeShapeType="1"/>
              </p:cNvSpPr>
              <p:nvPr/>
            </p:nvSpPr>
            <p:spPr bwMode="auto">
              <a:xfrm flipV="1">
                <a:off x="3118" y="932"/>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16" name="Line 256"/>
              <p:cNvSpPr>
                <a:spLocks noChangeShapeType="1"/>
              </p:cNvSpPr>
              <p:nvPr/>
            </p:nvSpPr>
            <p:spPr bwMode="auto">
              <a:xfrm flipV="1">
                <a:off x="3103" y="932"/>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17" name="Line 257"/>
              <p:cNvSpPr>
                <a:spLocks noChangeShapeType="1"/>
              </p:cNvSpPr>
              <p:nvPr/>
            </p:nvSpPr>
            <p:spPr bwMode="auto">
              <a:xfrm flipV="1">
                <a:off x="3111" y="936"/>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18" name="Line 258"/>
              <p:cNvSpPr>
                <a:spLocks noChangeShapeType="1"/>
              </p:cNvSpPr>
              <p:nvPr/>
            </p:nvSpPr>
            <p:spPr bwMode="auto">
              <a:xfrm flipV="1">
                <a:off x="3091" y="934"/>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619" name="Group 259"/>
            <p:cNvGrpSpPr>
              <a:grpSpLocks/>
            </p:cNvGrpSpPr>
            <p:nvPr/>
          </p:nvGrpSpPr>
          <p:grpSpPr bwMode="auto">
            <a:xfrm>
              <a:off x="5039" y="954"/>
              <a:ext cx="141" cy="58"/>
              <a:chOff x="1666" y="2138"/>
              <a:chExt cx="161" cy="58"/>
            </a:xfrm>
          </p:grpSpPr>
          <p:sp>
            <p:nvSpPr>
              <p:cNvPr id="143620" name="Line 260"/>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1" name="Oval 261"/>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622" name="Group 262"/>
              <p:cNvGrpSpPr>
                <a:grpSpLocks/>
              </p:cNvGrpSpPr>
              <p:nvPr/>
            </p:nvGrpSpPr>
            <p:grpSpPr bwMode="auto">
              <a:xfrm rot="16200000" flipV="1">
                <a:off x="1750" y="2107"/>
                <a:ext cx="45" cy="109"/>
                <a:chOff x="1269" y="1167"/>
                <a:chExt cx="195" cy="455"/>
              </a:xfrm>
            </p:grpSpPr>
            <p:sp>
              <p:nvSpPr>
                <p:cNvPr id="143623" name="Oval 263"/>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4" name="Oval 264"/>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5" name="Oval 265"/>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6" name="Oval 266"/>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7" name="Oval 267"/>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8" name="Oval 268"/>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9" name="Oval 269"/>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0" name="Oval 270"/>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1" name="Oval 271"/>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2" name="Oval 272"/>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3" name="Line 273"/>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4" name="Line 274"/>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5" name="Line 275"/>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6" name="Line 276"/>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7" name="Line 277"/>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8" name="Line 278"/>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9" name="Line 279"/>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40" name="Line 280"/>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41" name="Line 281"/>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42" name="Line 282"/>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643" name="Group 283"/>
                <p:cNvGrpSpPr>
                  <a:grpSpLocks/>
                </p:cNvGrpSpPr>
                <p:nvPr/>
              </p:nvGrpSpPr>
              <p:grpSpPr bwMode="auto">
                <a:xfrm>
                  <a:off x="1269" y="1576"/>
                  <a:ext cx="174" cy="46"/>
                  <a:chOff x="1269" y="1576"/>
                  <a:chExt cx="174" cy="46"/>
                </a:xfrm>
              </p:grpSpPr>
              <p:sp>
                <p:nvSpPr>
                  <p:cNvPr id="143644" name="Oval 284"/>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45" name="Line 285"/>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43646" name="Group 286"/>
                <p:cNvGrpSpPr>
                  <a:grpSpLocks/>
                </p:cNvGrpSpPr>
                <p:nvPr/>
              </p:nvGrpSpPr>
              <p:grpSpPr bwMode="auto">
                <a:xfrm rot="-10800000">
                  <a:off x="1290" y="1169"/>
                  <a:ext cx="174" cy="46"/>
                  <a:chOff x="1269" y="1576"/>
                  <a:chExt cx="174" cy="46"/>
                </a:xfrm>
              </p:grpSpPr>
              <p:sp>
                <p:nvSpPr>
                  <p:cNvPr id="143647" name="Oval 287"/>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48" name="Line 288"/>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43649" name="Rectangle 289"/>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50" name="Rectangle 290"/>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651" name="Group 291"/>
            <p:cNvGrpSpPr>
              <a:grpSpLocks/>
            </p:cNvGrpSpPr>
            <p:nvPr/>
          </p:nvGrpSpPr>
          <p:grpSpPr bwMode="auto">
            <a:xfrm>
              <a:off x="4927" y="527"/>
              <a:ext cx="362" cy="464"/>
              <a:chOff x="1009" y="1504"/>
              <a:chExt cx="362" cy="464"/>
            </a:xfrm>
          </p:grpSpPr>
          <p:grpSp>
            <p:nvGrpSpPr>
              <p:cNvPr id="143652" name="Group 292"/>
              <p:cNvGrpSpPr>
                <a:grpSpLocks/>
              </p:cNvGrpSpPr>
              <p:nvPr/>
            </p:nvGrpSpPr>
            <p:grpSpPr bwMode="auto">
              <a:xfrm rot="-510155">
                <a:off x="1009" y="1504"/>
                <a:ext cx="255" cy="464"/>
                <a:chOff x="3190" y="1766"/>
                <a:chExt cx="255" cy="464"/>
              </a:xfrm>
            </p:grpSpPr>
            <p:grpSp>
              <p:nvGrpSpPr>
                <p:cNvPr id="143653" name="Group 293"/>
                <p:cNvGrpSpPr>
                  <a:grpSpLocks/>
                </p:cNvGrpSpPr>
                <p:nvPr/>
              </p:nvGrpSpPr>
              <p:grpSpPr bwMode="auto">
                <a:xfrm>
                  <a:off x="3190" y="1834"/>
                  <a:ext cx="255" cy="317"/>
                  <a:chOff x="9447" y="13041"/>
                  <a:chExt cx="638" cy="792"/>
                </a:xfrm>
              </p:grpSpPr>
              <p:sp>
                <p:nvSpPr>
                  <p:cNvPr id="143654" name="AutoShape 294"/>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55" name="Line 295"/>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56" name="Line 296"/>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57" name="Line 297"/>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658" name="Line 298"/>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59" name="Line 299"/>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660" name="Group 300"/>
                <p:cNvGrpSpPr>
                  <a:grpSpLocks/>
                </p:cNvGrpSpPr>
                <p:nvPr/>
              </p:nvGrpSpPr>
              <p:grpSpPr bwMode="auto">
                <a:xfrm>
                  <a:off x="3265" y="2138"/>
                  <a:ext cx="17" cy="92"/>
                  <a:chOff x="9636" y="13799"/>
                  <a:chExt cx="42" cy="231"/>
                </a:xfrm>
              </p:grpSpPr>
              <p:sp>
                <p:nvSpPr>
                  <p:cNvPr id="143661" name="Rectangle 301"/>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62" name="Line 302"/>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663" name="Rectangle 303"/>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64" name="Line 304"/>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665" name="Group 305"/>
              <p:cNvGrpSpPr>
                <a:grpSpLocks/>
              </p:cNvGrpSpPr>
              <p:nvPr/>
            </p:nvGrpSpPr>
            <p:grpSpPr bwMode="auto">
              <a:xfrm>
                <a:off x="1144" y="1820"/>
                <a:ext cx="218" cy="49"/>
                <a:chOff x="1133" y="1820"/>
                <a:chExt cx="218" cy="49"/>
              </a:xfrm>
            </p:grpSpPr>
            <p:grpSp>
              <p:nvGrpSpPr>
                <p:cNvPr id="143666" name="Group 306"/>
                <p:cNvGrpSpPr>
                  <a:grpSpLocks/>
                </p:cNvGrpSpPr>
                <p:nvPr/>
              </p:nvGrpSpPr>
              <p:grpSpPr bwMode="auto">
                <a:xfrm>
                  <a:off x="1166" y="1820"/>
                  <a:ext cx="185" cy="49"/>
                  <a:chOff x="2357" y="3199"/>
                  <a:chExt cx="801" cy="215"/>
                </a:xfrm>
              </p:grpSpPr>
              <p:sp>
                <p:nvSpPr>
                  <p:cNvPr id="143667" name="Arc 307"/>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68" name="Arc 308"/>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69" name="Rectangle 309"/>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3670" name="Oval 310"/>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71" name="Line 311"/>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672" name="Group 312"/>
              <p:cNvGrpSpPr>
                <a:grpSpLocks/>
              </p:cNvGrpSpPr>
              <p:nvPr/>
            </p:nvGrpSpPr>
            <p:grpSpPr bwMode="auto">
              <a:xfrm rot="-607974">
                <a:off x="1124" y="1780"/>
                <a:ext cx="73" cy="112"/>
                <a:chOff x="1112" y="1780"/>
                <a:chExt cx="73" cy="112"/>
              </a:xfrm>
            </p:grpSpPr>
            <p:sp>
              <p:nvSpPr>
                <p:cNvPr id="143673" name="Line 313"/>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674" name="Group 314"/>
                <p:cNvGrpSpPr>
                  <a:grpSpLocks/>
                </p:cNvGrpSpPr>
                <p:nvPr/>
              </p:nvGrpSpPr>
              <p:grpSpPr bwMode="auto">
                <a:xfrm rot="1486509" flipV="1">
                  <a:off x="1112" y="1868"/>
                  <a:ext cx="30" cy="24"/>
                  <a:chOff x="2354" y="2127"/>
                  <a:chExt cx="130" cy="105"/>
                </a:xfrm>
              </p:grpSpPr>
              <p:sp>
                <p:nvSpPr>
                  <p:cNvPr id="143675" name="Line 31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76" name="Line 31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77" name="Line 31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78" name="Line 31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79" name="Line 31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680" name="Group 320"/>
                <p:cNvGrpSpPr>
                  <a:grpSpLocks/>
                </p:cNvGrpSpPr>
                <p:nvPr/>
              </p:nvGrpSpPr>
              <p:grpSpPr bwMode="auto">
                <a:xfrm>
                  <a:off x="1129" y="1789"/>
                  <a:ext cx="30" cy="24"/>
                  <a:chOff x="2354" y="2127"/>
                  <a:chExt cx="130" cy="105"/>
                </a:xfrm>
              </p:grpSpPr>
              <p:sp>
                <p:nvSpPr>
                  <p:cNvPr id="143681" name="Line 32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82" name="Line 32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83" name="Line 32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84" name="Line 32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85" name="Line 32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686" name="Group 326"/>
                <p:cNvGrpSpPr>
                  <a:grpSpLocks/>
                </p:cNvGrpSpPr>
                <p:nvPr/>
              </p:nvGrpSpPr>
              <p:grpSpPr bwMode="auto">
                <a:xfrm>
                  <a:off x="1158" y="1792"/>
                  <a:ext cx="22" cy="15"/>
                  <a:chOff x="1363" y="3384"/>
                  <a:chExt cx="95" cy="62"/>
                </a:xfrm>
              </p:grpSpPr>
              <p:sp>
                <p:nvSpPr>
                  <p:cNvPr id="143687" name="Line 327"/>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88" name="Arc 328"/>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689" name="Line 329"/>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90" name="Rectangle 330"/>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691" name="Group 331"/>
                <p:cNvGrpSpPr>
                  <a:grpSpLocks/>
                </p:cNvGrpSpPr>
                <p:nvPr/>
              </p:nvGrpSpPr>
              <p:grpSpPr bwMode="auto">
                <a:xfrm>
                  <a:off x="1117" y="1810"/>
                  <a:ext cx="53" cy="62"/>
                  <a:chOff x="2144" y="3155"/>
                  <a:chExt cx="231" cy="271"/>
                </a:xfrm>
              </p:grpSpPr>
              <p:sp>
                <p:nvSpPr>
                  <p:cNvPr id="143692" name="Line 332"/>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93" name="Line 333"/>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94" name="Line 334"/>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95" name="Line 335"/>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96" name="Line 336"/>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97" name="Line 337"/>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98" name="Line 338"/>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99" name="Arc 339"/>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0" name="Arc 340"/>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701" name="Line 341"/>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2" name="Line 342"/>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3" name="Line 343"/>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4" name="Line 344"/>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5" name="Line 345"/>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6" name="Line 346"/>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7" name="Line 347"/>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8" name="Line 348"/>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9" name="Line 349"/>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710" name="Group 350"/>
              <p:cNvGrpSpPr>
                <a:grpSpLocks/>
              </p:cNvGrpSpPr>
              <p:nvPr/>
            </p:nvGrpSpPr>
            <p:grpSpPr bwMode="auto">
              <a:xfrm rot="-490883">
                <a:off x="1127" y="1587"/>
                <a:ext cx="63" cy="119"/>
                <a:chOff x="1073" y="1585"/>
                <a:chExt cx="63" cy="119"/>
              </a:xfrm>
            </p:grpSpPr>
            <p:sp>
              <p:nvSpPr>
                <p:cNvPr id="143711" name="Line 351"/>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12" name="Line 352"/>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713" name="Group 353"/>
                <p:cNvGrpSpPr>
                  <a:grpSpLocks/>
                </p:cNvGrpSpPr>
                <p:nvPr/>
              </p:nvGrpSpPr>
              <p:grpSpPr bwMode="auto">
                <a:xfrm>
                  <a:off x="1107" y="1673"/>
                  <a:ext cx="24" cy="19"/>
                  <a:chOff x="1391" y="3202"/>
                  <a:chExt cx="105" cy="79"/>
                </a:xfrm>
              </p:grpSpPr>
              <p:sp>
                <p:nvSpPr>
                  <p:cNvPr id="143714" name="Line 354"/>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15" name="Arc 355"/>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716" name="Line 356"/>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17" name="Line 357"/>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18" name="Line 358"/>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19" name="Line 359"/>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20" name="Line 360"/>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21" name="Line 361"/>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22" name="Line 362"/>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23" name="Line 363"/>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24" name="Line 364"/>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25" name="Line 365"/>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726" name="Group 366"/>
                <p:cNvGrpSpPr>
                  <a:grpSpLocks/>
                </p:cNvGrpSpPr>
                <p:nvPr/>
              </p:nvGrpSpPr>
              <p:grpSpPr bwMode="auto">
                <a:xfrm>
                  <a:off x="1083" y="1606"/>
                  <a:ext cx="53" cy="62"/>
                  <a:chOff x="1083" y="1606"/>
                  <a:chExt cx="53" cy="62"/>
                </a:xfrm>
              </p:grpSpPr>
              <p:sp>
                <p:nvSpPr>
                  <p:cNvPr id="143727" name="Line 367"/>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28" name="Line 368"/>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29" name="Line 369"/>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30" name="Line 370"/>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31" name="Line 371"/>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32" name="Line 372"/>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33" name="Line 373"/>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34" name="Arc 374"/>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35" name="Arc 375"/>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736" name="Group 376"/>
                <p:cNvGrpSpPr>
                  <a:grpSpLocks/>
                </p:cNvGrpSpPr>
                <p:nvPr/>
              </p:nvGrpSpPr>
              <p:grpSpPr bwMode="auto">
                <a:xfrm>
                  <a:off x="1095" y="1585"/>
                  <a:ext cx="30" cy="24"/>
                  <a:chOff x="2354" y="2127"/>
                  <a:chExt cx="130" cy="105"/>
                </a:xfrm>
              </p:grpSpPr>
              <p:sp>
                <p:nvSpPr>
                  <p:cNvPr id="143737" name="Line 377"/>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38" name="Line 378"/>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39" name="Line 379"/>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40" name="Line 380"/>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41" name="Line 381"/>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742" name="Rectangle 382"/>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743" name="Group 383"/>
                <p:cNvGrpSpPr>
                  <a:grpSpLocks/>
                </p:cNvGrpSpPr>
                <p:nvPr/>
              </p:nvGrpSpPr>
              <p:grpSpPr bwMode="auto">
                <a:xfrm rot="1486509" flipV="1">
                  <a:off x="1077" y="1664"/>
                  <a:ext cx="30" cy="24"/>
                  <a:chOff x="2354" y="2127"/>
                  <a:chExt cx="130" cy="105"/>
                </a:xfrm>
              </p:grpSpPr>
              <p:sp>
                <p:nvSpPr>
                  <p:cNvPr id="143744" name="Line 38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45" name="Line 38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46" name="Line 38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47" name="Line 38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48" name="Line 38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143749" name="Group 389"/>
              <p:cNvGrpSpPr>
                <a:grpSpLocks/>
              </p:cNvGrpSpPr>
              <p:nvPr/>
            </p:nvGrpSpPr>
            <p:grpSpPr bwMode="auto">
              <a:xfrm>
                <a:off x="1153" y="1615"/>
                <a:ext cx="218" cy="50"/>
                <a:chOff x="1099" y="1617"/>
                <a:chExt cx="218" cy="50"/>
              </a:xfrm>
            </p:grpSpPr>
            <p:sp>
              <p:nvSpPr>
                <p:cNvPr id="143750" name="Arc 390"/>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51" name="Line 391"/>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52" name="Oval 392"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53" name="Arc 393"/>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54" name="Rectangle 394"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43755" name="Rectangle 395"/>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56" name="Rectangle 396"/>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143757" name="Line 397"/>
          <p:cNvSpPr>
            <a:spLocks noChangeShapeType="1"/>
          </p:cNvSpPr>
          <p:nvPr/>
        </p:nvSpPr>
        <p:spPr bwMode="auto">
          <a:xfrm flipV="1">
            <a:off x="2403475"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758" name="Oval 398"/>
          <p:cNvSpPr>
            <a:spLocks noChangeArrowheads="1"/>
          </p:cNvSpPr>
          <p:nvPr/>
        </p:nvSpPr>
        <p:spPr bwMode="auto">
          <a:xfrm>
            <a:off x="2354263"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59" name="Rectangle 399"/>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43760" name="Line 400"/>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761" name="AutoShape 401" descr="Wide downward diagonal"/>
          <p:cNvSpPr>
            <a:spLocks noChangeArrowheads="1"/>
          </p:cNvSpPr>
          <p:nvPr/>
        </p:nvSpPr>
        <p:spPr bwMode="auto">
          <a:xfrm>
            <a:off x="2065338"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62" name="AutoShape 402" descr="Wide downward diagonal"/>
          <p:cNvSpPr>
            <a:spLocks noChangeArrowheads="1"/>
          </p:cNvSpPr>
          <p:nvPr/>
        </p:nvSpPr>
        <p:spPr bwMode="auto">
          <a:xfrm>
            <a:off x="2520950"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63" name="AutoShape 403" descr="Wide downward diagonal"/>
          <p:cNvSpPr>
            <a:spLocks noChangeArrowheads="1"/>
          </p:cNvSpPr>
          <p:nvPr/>
        </p:nvSpPr>
        <p:spPr bwMode="auto">
          <a:xfrm>
            <a:off x="2227263"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64" name="AutoShape 404" descr="Wide downward diagonal"/>
          <p:cNvSpPr>
            <a:spLocks noChangeArrowheads="1"/>
          </p:cNvSpPr>
          <p:nvPr/>
        </p:nvSpPr>
        <p:spPr bwMode="auto">
          <a:xfrm>
            <a:off x="2509838"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65" name="AutoShape 405" descr="Wide downward diagonal"/>
          <p:cNvSpPr>
            <a:spLocks noChangeArrowheads="1"/>
          </p:cNvSpPr>
          <p:nvPr/>
        </p:nvSpPr>
        <p:spPr bwMode="auto">
          <a:xfrm>
            <a:off x="2238375"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66" name="AutoShape 406"/>
          <p:cNvSpPr>
            <a:spLocks noChangeArrowheads="1"/>
          </p:cNvSpPr>
          <p:nvPr/>
        </p:nvSpPr>
        <p:spPr bwMode="auto">
          <a:xfrm>
            <a:off x="2111375"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67" name="Arc 407"/>
          <p:cNvSpPr>
            <a:spLocks/>
          </p:cNvSpPr>
          <p:nvPr/>
        </p:nvSpPr>
        <p:spPr bwMode="auto">
          <a:xfrm rot="4515932" flipV="1">
            <a:off x="212169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68" name="Line 408"/>
          <p:cNvSpPr>
            <a:spLocks noChangeShapeType="1"/>
          </p:cNvSpPr>
          <p:nvPr/>
        </p:nvSpPr>
        <p:spPr bwMode="auto">
          <a:xfrm>
            <a:off x="2065338"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769" name="Arc 409"/>
          <p:cNvSpPr>
            <a:spLocks/>
          </p:cNvSpPr>
          <p:nvPr/>
        </p:nvSpPr>
        <p:spPr bwMode="auto">
          <a:xfrm rot="-4515932">
            <a:off x="21248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3770" name="Group 410"/>
          <p:cNvGrpSpPr>
            <a:grpSpLocks/>
          </p:cNvGrpSpPr>
          <p:nvPr/>
        </p:nvGrpSpPr>
        <p:grpSpPr bwMode="auto">
          <a:xfrm>
            <a:off x="2201863" y="3198813"/>
            <a:ext cx="90487" cy="92075"/>
            <a:chOff x="1030" y="3483"/>
            <a:chExt cx="141" cy="144"/>
          </a:xfrm>
        </p:grpSpPr>
        <p:sp>
          <p:nvSpPr>
            <p:cNvPr id="143771" name="Arc 41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72" name="Arc 41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73" name="Line 41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3774" name="Group 414"/>
          <p:cNvGrpSpPr>
            <a:grpSpLocks/>
          </p:cNvGrpSpPr>
          <p:nvPr/>
        </p:nvGrpSpPr>
        <p:grpSpPr bwMode="auto">
          <a:xfrm flipV="1">
            <a:off x="2187575" y="1906588"/>
            <a:ext cx="90488" cy="92075"/>
            <a:chOff x="1030" y="3483"/>
            <a:chExt cx="141" cy="144"/>
          </a:xfrm>
        </p:grpSpPr>
        <p:sp>
          <p:nvSpPr>
            <p:cNvPr id="143775" name="Arc 41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76" name="Arc 41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77" name="Line 41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3778" name="Arc 418"/>
          <p:cNvSpPr>
            <a:spLocks/>
          </p:cNvSpPr>
          <p:nvPr/>
        </p:nvSpPr>
        <p:spPr bwMode="auto">
          <a:xfrm rot="-4515932" flipH="1" flipV="1">
            <a:off x="243284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79" name="Line 419"/>
          <p:cNvSpPr>
            <a:spLocks noChangeShapeType="1"/>
          </p:cNvSpPr>
          <p:nvPr/>
        </p:nvSpPr>
        <p:spPr bwMode="auto">
          <a:xfrm flipH="1">
            <a:off x="2743200"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780" name="Arc 420"/>
          <p:cNvSpPr>
            <a:spLocks/>
          </p:cNvSpPr>
          <p:nvPr/>
        </p:nvSpPr>
        <p:spPr bwMode="auto">
          <a:xfrm rot="4515932" flipH="1">
            <a:off x="24423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3781" name="Group 421"/>
          <p:cNvGrpSpPr>
            <a:grpSpLocks/>
          </p:cNvGrpSpPr>
          <p:nvPr/>
        </p:nvGrpSpPr>
        <p:grpSpPr bwMode="auto">
          <a:xfrm flipH="1">
            <a:off x="2516188" y="3198813"/>
            <a:ext cx="90487" cy="92075"/>
            <a:chOff x="1030" y="3483"/>
            <a:chExt cx="141" cy="144"/>
          </a:xfrm>
        </p:grpSpPr>
        <p:sp>
          <p:nvSpPr>
            <p:cNvPr id="143782" name="Arc 42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83" name="Arc 42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84" name="Line 42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3785" name="Group 425"/>
          <p:cNvGrpSpPr>
            <a:grpSpLocks/>
          </p:cNvGrpSpPr>
          <p:nvPr/>
        </p:nvGrpSpPr>
        <p:grpSpPr bwMode="auto">
          <a:xfrm flipH="1" flipV="1">
            <a:off x="2530475" y="1906588"/>
            <a:ext cx="90488" cy="92075"/>
            <a:chOff x="1030" y="3483"/>
            <a:chExt cx="141" cy="144"/>
          </a:xfrm>
        </p:grpSpPr>
        <p:sp>
          <p:nvSpPr>
            <p:cNvPr id="143786" name="Arc 42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87" name="Arc 42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88" name="Line 42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3789" name="Rectangle 429" descr="Wide upward diagonal"/>
          <p:cNvSpPr>
            <a:spLocks noChangeArrowheads="1"/>
          </p:cNvSpPr>
          <p:nvPr/>
        </p:nvSpPr>
        <p:spPr bwMode="auto">
          <a:xfrm>
            <a:off x="2295525"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90" name="AutoShape 430" descr="Wide upward diagonal"/>
          <p:cNvSpPr>
            <a:spLocks/>
          </p:cNvSpPr>
          <p:nvPr/>
        </p:nvSpPr>
        <p:spPr bwMode="auto">
          <a:xfrm rot="5400000">
            <a:off x="2386807"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43791" name="Rectangle 431"/>
          <p:cNvSpPr>
            <a:spLocks noChangeArrowheads="1"/>
          </p:cNvSpPr>
          <p:nvPr/>
        </p:nvSpPr>
        <p:spPr bwMode="auto">
          <a:xfrm>
            <a:off x="2324100"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92" name="Line 432"/>
          <p:cNvSpPr>
            <a:spLocks noChangeShapeType="1"/>
          </p:cNvSpPr>
          <p:nvPr/>
        </p:nvSpPr>
        <p:spPr bwMode="auto">
          <a:xfrm>
            <a:off x="2276475"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793" name="Line 433"/>
          <p:cNvSpPr>
            <a:spLocks noChangeShapeType="1"/>
          </p:cNvSpPr>
          <p:nvPr/>
        </p:nvSpPr>
        <p:spPr bwMode="auto">
          <a:xfrm flipV="1">
            <a:off x="2509838"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794" name="Rectangle 434"/>
          <p:cNvSpPr>
            <a:spLocks noChangeArrowheads="1"/>
          </p:cNvSpPr>
          <p:nvPr/>
        </p:nvSpPr>
        <p:spPr bwMode="auto">
          <a:xfrm>
            <a:off x="2435225"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95" name="AutoShape 435" descr="Wide upward diagonal"/>
          <p:cNvSpPr>
            <a:spLocks/>
          </p:cNvSpPr>
          <p:nvPr/>
        </p:nvSpPr>
        <p:spPr bwMode="auto">
          <a:xfrm flipH="1">
            <a:off x="2319338"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96" name="AutoShape 436" descr="Wide upward diagonal"/>
          <p:cNvSpPr>
            <a:spLocks noChangeArrowheads="1"/>
          </p:cNvSpPr>
          <p:nvPr/>
        </p:nvSpPr>
        <p:spPr bwMode="auto">
          <a:xfrm>
            <a:off x="2371725"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97" name="Line 437"/>
          <p:cNvSpPr>
            <a:spLocks noChangeShapeType="1"/>
          </p:cNvSpPr>
          <p:nvPr/>
        </p:nvSpPr>
        <p:spPr bwMode="auto">
          <a:xfrm>
            <a:off x="2317750"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798" name="Line 438"/>
          <p:cNvSpPr>
            <a:spLocks noChangeShapeType="1"/>
          </p:cNvSpPr>
          <p:nvPr/>
        </p:nvSpPr>
        <p:spPr bwMode="auto">
          <a:xfrm>
            <a:off x="2303463"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799" name="Line 439"/>
          <p:cNvSpPr>
            <a:spLocks noChangeShapeType="1"/>
          </p:cNvSpPr>
          <p:nvPr/>
        </p:nvSpPr>
        <p:spPr bwMode="auto">
          <a:xfrm flipH="1">
            <a:off x="2481263"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800" name="Line 440"/>
          <p:cNvSpPr>
            <a:spLocks noChangeShapeType="1"/>
          </p:cNvSpPr>
          <p:nvPr/>
        </p:nvSpPr>
        <p:spPr bwMode="auto">
          <a:xfrm flipH="1">
            <a:off x="2366963"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801" name="Oval 441"/>
          <p:cNvSpPr>
            <a:spLocks noChangeArrowheads="1"/>
          </p:cNvSpPr>
          <p:nvPr/>
        </p:nvSpPr>
        <p:spPr bwMode="auto">
          <a:xfrm>
            <a:off x="2284413"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02" name="Oval 442"/>
          <p:cNvSpPr>
            <a:spLocks noChangeArrowheads="1"/>
          </p:cNvSpPr>
          <p:nvPr/>
        </p:nvSpPr>
        <p:spPr bwMode="auto">
          <a:xfrm>
            <a:off x="2492375"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03" name="AutoShape 443" descr="Wide downward diagonal"/>
          <p:cNvSpPr>
            <a:spLocks/>
          </p:cNvSpPr>
          <p:nvPr/>
        </p:nvSpPr>
        <p:spPr bwMode="auto">
          <a:xfrm>
            <a:off x="2259013"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04" name="AutoShape 444" descr="Wide downward diagonal"/>
          <p:cNvSpPr>
            <a:spLocks/>
          </p:cNvSpPr>
          <p:nvPr/>
        </p:nvSpPr>
        <p:spPr bwMode="auto">
          <a:xfrm flipH="1">
            <a:off x="2514600"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3805" name="Group 445"/>
          <p:cNvGrpSpPr>
            <a:grpSpLocks/>
          </p:cNvGrpSpPr>
          <p:nvPr/>
        </p:nvGrpSpPr>
        <p:grpSpPr bwMode="auto">
          <a:xfrm>
            <a:off x="2351088" y="3152775"/>
            <a:ext cx="103187" cy="122238"/>
            <a:chOff x="1262" y="3388"/>
            <a:chExt cx="162" cy="206"/>
          </a:xfrm>
        </p:grpSpPr>
        <p:sp>
          <p:nvSpPr>
            <p:cNvPr id="143806" name="Oval 446"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07" name="Oval 447"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08" name="Oval 448"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09" name="Oval 449"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10" name="Oval 450"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11" name="Oval 451"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3812" name="Rectangle 452" descr="Wide upward diagonal"/>
          <p:cNvSpPr>
            <a:spLocks noChangeArrowheads="1"/>
          </p:cNvSpPr>
          <p:nvPr/>
        </p:nvSpPr>
        <p:spPr bwMode="auto">
          <a:xfrm>
            <a:off x="2281238"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3813" name="Group 453"/>
          <p:cNvGrpSpPr>
            <a:grpSpLocks/>
          </p:cNvGrpSpPr>
          <p:nvPr/>
        </p:nvGrpSpPr>
        <p:grpSpPr bwMode="auto">
          <a:xfrm>
            <a:off x="2170113" y="1992313"/>
            <a:ext cx="463550" cy="941387"/>
            <a:chOff x="941" y="767"/>
            <a:chExt cx="815" cy="1942"/>
          </a:xfrm>
        </p:grpSpPr>
        <p:sp>
          <p:nvSpPr>
            <p:cNvPr id="143814" name="AutoShape 45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15" name="AutoShape 45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3816" name="AutoShape 456" descr="Wide upward diagonal"/>
          <p:cNvSpPr>
            <a:spLocks/>
          </p:cNvSpPr>
          <p:nvPr/>
        </p:nvSpPr>
        <p:spPr bwMode="auto">
          <a:xfrm rot="5400000">
            <a:off x="2363788"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17" name="Line 457"/>
          <p:cNvSpPr>
            <a:spLocks noChangeShapeType="1"/>
          </p:cNvSpPr>
          <p:nvPr/>
        </p:nvSpPr>
        <p:spPr bwMode="auto">
          <a:xfrm flipV="1">
            <a:off x="2309813"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818" name="Rectangle 458" descr="30%"/>
          <p:cNvSpPr>
            <a:spLocks noChangeArrowheads="1"/>
          </p:cNvSpPr>
          <p:nvPr/>
        </p:nvSpPr>
        <p:spPr bwMode="auto">
          <a:xfrm>
            <a:off x="2270125"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19" name="Rectangle 459" descr="30%"/>
          <p:cNvSpPr>
            <a:spLocks noChangeArrowheads="1"/>
          </p:cNvSpPr>
          <p:nvPr/>
        </p:nvSpPr>
        <p:spPr bwMode="auto">
          <a:xfrm>
            <a:off x="2506663"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20" name="Rectangle 460"/>
          <p:cNvSpPr>
            <a:spLocks noChangeArrowheads="1"/>
          </p:cNvSpPr>
          <p:nvPr/>
        </p:nvSpPr>
        <p:spPr bwMode="auto">
          <a:xfrm>
            <a:off x="2360613"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21" name="Rectangle 461" descr="30%"/>
          <p:cNvSpPr>
            <a:spLocks noChangeArrowheads="1"/>
          </p:cNvSpPr>
          <p:nvPr/>
        </p:nvSpPr>
        <p:spPr bwMode="auto">
          <a:xfrm>
            <a:off x="2376488"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22" name="Rectangle 462"/>
          <p:cNvSpPr>
            <a:spLocks noChangeArrowheads="1"/>
          </p:cNvSpPr>
          <p:nvPr/>
        </p:nvSpPr>
        <p:spPr bwMode="auto">
          <a:xfrm>
            <a:off x="2386013"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23" name="Rectangle 463"/>
          <p:cNvSpPr>
            <a:spLocks noChangeArrowheads="1"/>
          </p:cNvSpPr>
          <p:nvPr/>
        </p:nvSpPr>
        <p:spPr bwMode="auto">
          <a:xfrm>
            <a:off x="2387600"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24" name="Line 464"/>
          <p:cNvSpPr>
            <a:spLocks noChangeShapeType="1"/>
          </p:cNvSpPr>
          <p:nvPr/>
        </p:nvSpPr>
        <p:spPr bwMode="auto">
          <a:xfrm>
            <a:off x="2403475"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43825" name="Group 465"/>
          <p:cNvGrpSpPr>
            <a:grpSpLocks/>
          </p:cNvGrpSpPr>
          <p:nvPr/>
        </p:nvGrpSpPr>
        <p:grpSpPr bwMode="auto">
          <a:xfrm>
            <a:off x="2317750" y="3117850"/>
            <a:ext cx="169863" cy="234950"/>
            <a:chOff x="1210" y="3312"/>
            <a:chExt cx="265" cy="416"/>
          </a:xfrm>
        </p:grpSpPr>
        <p:sp>
          <p:nvSpPr>
            <p:cNvPr id="143826" name="AutoShape 466"/>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27" name="Line 467"/>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828" name="Line 468"/>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829" name="Rectangle 469"/>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3830" name="Group 470"/>
            <p:cNvGrpSpPr>
              <a:grpSpLocks/>
            </p:cNvGrpSpPr>
            <p:nvPr/>
          </p:nvGrpSpPr>
          <p:grpSpPr bwMode="auto">
            <a:xfrm>
              <a:off x="1212" y="3356"/>
              <a:ext cx="105" cy="33"/>
              <a:chOff x="1212" y="3356"/>
              <a:chExt cx="105" cy="33"/>
            </a:xfrm>
          </p:grpSpPr>
          <p:sp>
            <p:nvSpPr>
              <p:cNvPr id="143831" name="Line 47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832" name="Line 47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3833" name="Group 473"/>
            <p:cNvGrpSpPr>
              <a:grpSpLocks/>
            </p:cNvGrpSpPr>
            <p:nvPr/>
          </p:nvGrpSpPr>
          <p:grpSpPr bwMode="auto">
            <a:xfrm flipH="1">
              <a:off x="1370" y="3356"/>
              <a:ext cx="105" cy="33"/>
              <a:chOff x="1212" y="3356"/>
              <a:chExt cx="105" cy="33"/>
            </a:xfrm>
          </p:grpSpPr>
          <p:sp>
            <p:nvSpPr>
              <p:cNvPr id="143834" name="Line 474"/>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835" name="Line 475"/>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3836" name="Rectangle 476"/>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3837" name="AutoShape 477"/>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38" name="Line 478"/>
          <p:cNvSpPr>
            <a:spLocks noChangeShapeType="1"/>
          </p:cNvSpPr>
          <p:nvPr/>
        </p:nvSpPr>
        <p:spPr bwMode="auto">
          <a:xfrm>
            <a:off x="698500" y="3124200"/>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839" name="AutoShape 479"/>
          <p:cNvSpPr>
            <a:spLocks noChangeArrowheads="1"/>
          </p:cNvSpPr>
          <p:nvPr/>
        </p:nvSpPr>
        <p:spPr bwMode="auto">
          <a:xfrm flipV="1">
            <a:off x="814388" y="2951163"/>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40" name="Line 480"/>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43841" name="Group 481"/>
          <p:cNvGrpSpPr>
            <a:grpSpLocks/>
          </p:cNvGrpSpPr>
          <p:nvPr/>
        </p:nvGrpSpPr>
        <p:grpSpPr bwMode="auto">
          <a:xfrm rot="5400000">
            <a:off x="4552157" y="3913981"/>
            <a:ext cx="165100" cy="233363"/>
            <a:chOff x="1469" y="1951"/>
            <a:chExt cx="87" cy="124"/>
          </a:xfrm>
        </p:grpSpPr>
        <p:sp>
          <p:nvSpPr>
            <p:cNvPr id="143842" name="Oval 482"/>
            <p:cNvSpPr>
              <a:spLocks noChangeArrowheads="1"/>
            </p:cNvSpPr>
            <p:nvPr/>
          </p:nvSpPr>
          <p:spPr bwMode="auto">
            <a:xfrm rot="5400000">
              <a:off x="1469" y="1986"/>
              <a:ext cx="55" cy="5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43" name="Line 483"/>
            <p:cNvSpPr>
              <a:spLocks noChangeShapeType="1"/>
            </p:cNvSpPr>
            <p:nvPr/>
          </p:nvSpPr>
          <p:spPr bwMode="auto">
            <a:xfrm rot="5400000" flipH="1" flipV="1">
              <a:off x="1483" y="2001"/>
              <a:ext cx="62" cy="8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44" name="Line 484"/>
            <p:cNvSpPr>
              <a:spLocks noChangeShapeType="1"/>
            </p:cNvSpPr>
            <p:nvPr/>
          </p:nvSpPr>
          <p:spPr bwMode="auto">
            <a:xfrm rot="5400000" flipV="1">
              <a:off x="1482" y="1940"/>
              <a:ext cx="62" cy="8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845" name="Line 485"/>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46" name="Oval 486"/>
          <p:cNvSpPr>
            <a:spLocks noChangeArrowheads="1"/>
          </p:cNvSpPr>
          <p:nvPr/>
        </p:nvSpPr>
        <p:spPr bwMode="auto">
          <a:xfrm>
            <a:off x="85248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47" name="AutoShape 487"/>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48" name="Line 488"/>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49" name="Line 489"/>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50" name="Line 490"/>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51" name="Line 491"/>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52" name="Line 492"/>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53" name="Line 493"/>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54" name="Line 494"/>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55" name="Text Box 495"/>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44258" name="Rectangle 898"/>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44259" name="Rectangle 899"/>
          <p:cNvSpPr>
            <a:spLocks noChangeArrowheads="1"/>
          </p:cNvSpPr>
          <p:nvPr/>
        </p:nvSpPr>
        <p:spPr bwMode="auto">
          <a:xfrm>
            <a:off x="17907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No Flow</a:t>
            </a:r>
            <a:endParaRPr lang="en-US" b="0"/>
          </a:p>
        </p:txBody>
      </p:sp>
      <p:grpSp>
        <p:nvGrpSpPr>
          <p:cNvPr id="144269" name="Group 909"/>
          <p:cNvGrpSpPr>
            <a:grpSpLocks/>
          </p:cNvGrpSpPr>
          <p:nvPr/>
        </p:nvGrpSpPr>
        <p:grpSpPr bwMode="auto">
          <a:xfrm>
            <a:off x="3209925" y="3817938"/>
            <a:ext cx="561975" cy="249237"/>
            <a:chOff x="2022" y="2405"/>
            <a:chExt cx="354" cy="157"/>
          </a:xfrm>
        </p:grpSpPr>
        <p:sp>
          <p:nvSpPr>
            <p:cNvPr id="144270" name="Line 910"/>
            <p:cNvSpPr>
              <a:spLocks noChangeShapeType="1"/>
            </p:cNvSpPr>
            <p:nvPr/>
          </p:nvSpPr>
          <p:spPr bwMode="auto">
            <a:xfrm flipH="1">
              <a:off x="2374" y="2405"/>
              <a:ext cx="1" cy="15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71" name="Line 911"/>
            <p:cNvSpPr>
              <a:spLocks noChangeShapeType="1"/>
            </p:cNvSpPr>
            <p:nvPr/>
          </p:nvSpPr>
          <p:spPr bwMode="auto">
            <a:xfrm flipH="1">
              <a:off x="2317" y="2559"/>
              <a:ext cx="59"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72" name="Line 912"/>
            <p:cNvSpPr>
              <a:spLocks noChangeShapeType="1"/>
            </p:cNvSpPr>
            <p:nvPr/>
          </p:nvSpPr>
          <p:spPr bwMode="auto">
            <a:xfrm flipH="1">
              <a:off x="2025" y="2409"/>
              <a:ext cx="0" cy="15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73" name="Line 913"/>
            <p:cNvSpPr>
              <a:spLocks noChangeShapeType="1"/>
            </p:cNvSpPr>
            <p:nvPr/>
          </p:nvSpPr>
          <p:spPr bwMode="auto">
            <a:xfrm>
              <a:off x="2022" y="2555"/>
              <a:ext cx="243"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4274" name="Group 914"/>
          <p:cNvGrpSpPr>
            <a:grpSpLocks/>
          </p:cNvGrpSpPr>
          <p:nvPr/>
        </p:nvGrpSpPr>
        <p:grpSpPr bwMode="auto">
          <a:xfrm>
            <a:off x="3302000" y="3816350"/>
            <a:ext cx="206375" cy="173038"/>
            <a:chOff x="2080" y="2404"/>
            <a:chExt cx="130" cy="109"/>
          </a:xfrm>
        </p:grpSpPr>
        <p:sp>
          <p:nvSpPr>
            <p:cNvPr id="144275" name="Line 915"/>
            <p:cNvSpPr>
              <a:spLocks noChangeShapeType="1"/>
            </p:cNvSpPr>
            <p:nvPr/>
          </p:nvSpPr>
          <p:spPr bwMode="auto">
            <a:xfrm flipH="1">
              <a:off x="2210" y="2473"/>
              <a:ext cx="0" cy="4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76" name="Line 916"/>
            <p:cNvSpPr>
              <a:spLocks noChangeShapeType="1"/>
            </p:cNvSpPr>
            <p:nvPr/>
          </p:nvSpPr>
          <p:spPr bwMode="auto">
            <a:xfrm flipH="1">
              <a:off x="2081" y="2512"/>
              <a:ext cx="128" cy="1"/>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77" name="Line 917"/>
            <p:cNvSpPr>
              <a:spLocks noChangeShapeType="1"/>
            </p:cNvSpPr>
            <p:nvPr/>
          </p:nvSpPr>
          <p:spPr bwMode="auto">
            <a:xfrm flipH="1" flipV="1">
              <a:off x="2080" y="2404"/>
              <a:ext cx="1" cy="109"/>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282" name="Line 922"/>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83" name="Rectangle 923"/>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84" name="Line 924"/>
          <p:cNvSpPr>
            <a:spLocks noChangeShapeType="1"/>
          </p:cNvSpPr>
          <p:nvPr/>
        </p:nvSpPr>
        <p:spPr bwMode="auto">
          <a:xfrm>
            <a:off x="3386138" y="3816350"/>
            <a:ext cx="234950" cy="0"/>
          </a:xfrm>
          <a:prstGeom prst="line">
            <a:avLst/>
          </a:prstGeom>
          <a:noFill/>
          <a:ln w="12700">
            <a:solidFill>
              <a:srgbClr val="FF505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85" name="Line 925"/>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86" name="Line 926"/>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87" name="Line 927"/>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88" name="Line 928"/>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89" name="Line 929"/>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90" name="Line 930"/>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91" name="Oval 931"/>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92" name="Oval 932"/>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93" name="Oval 933"/>
          <p:cNvSpPr>
            <a:spLocks noChangeArrowheads="1"/>
          </p:cNvSpPr>
          <p:nvPr/>
        </p:nvSpPr>
        <p:spPr bwMode="auto">
          <a:xfrm flipH="1">
            <a:off x="3595688" y="4017963"/>
            <a:ext cx="71437"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94" name="Oval 934"/>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95" name="Oval 935"/>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96" name="Rectangle 936"/>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4297" name="Line 937"/>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98" name="Line 938"/>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299" name="Line 939"/>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300" name="Group 940"/>
          <p:cNvGrpSpPr>
            <a:grpSpLocks/>
          </p:cNvGrpSpPr>
          <p:nvPr/>
        </p:nvGrpSpPr>
        <p:grpSpPr bwMode="auto">
          <a:xfrm flipH="1">
            <a:off x="2965450" y="3617913"/>
            <a:ext cx="107950" cy="53975"/>
            <a:chOff x="1932" y="11202"/>
            <a:chExt cx="170" cy="85"/>
          </a:xfrm>
        </p:grpSpPr>
        <p:sp>
          <p:nvSpPr>
            <p:cNvPr id="144301" name="Line 941"/>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02" name="Line 942"/>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03" name="Line 943"/>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304" name="Rectangle 944"/>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44306" name="Oval 946"/>
          <p:cNvSpPr>
            <a:spLocks noChangeArrowheads="1"/>
          </p:cNvSpPr>
          <p:nvPr/>
        </p:nvSpPr>
        <p:spPr bwMode="auto">
          <a:xfrm>
            <a:off x="1325563"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307" name="AutoShape 947"/>
          <p:cNvSpPr>
            <a:spLocks noChangeArrowheads="1"/>
          </p:cNvSpPr>
          <p:nvPr/>
        </p:nvSpPr>
        <p:spPr bwMode="auto">
          <a:xfrm rot="8458983" flipH="1">
            <a:off x="1466850"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308" name="Line 948"/>
          <p:cNvSpPr>
            <a:spLocks noChangeShapeType="1"/>
          </p:cNvSpPr>
          <p:nvPr/>
        </p:nvSpPr>
        <p:spPr bwMode="auto">
          <a:xfrm>
            <a:off x="1509713"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309" name="Oval 949"/>
          <p:cNvSpPr>
            <a:spLocks noChangeArrowheads="1"/>
          </p:cNvSpPr>
          <p:nvPr/>
        </p:nvSpPr>
        <p:spPr bwMode="auto">
          <a:xfrm>
            <a:off x="1458913" y="375602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310" name="Text Box 950"/>
          <p:cNvSpPr txBox="1">
            <a:spLocks noChangeArrowheads="1"/>
          </p:cNvSpPr>
          <p:nvPr/>
        </p:nvSpPr>
        <p:spPr bwMode="auto">
          <a:xfrm>
            <a:off x="1143000"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44311" name="Rectangle 951"/>
          <p:cNvSpPr>
            <a:spLocks noChangeArrowheads="1"/>
          </p:cNvSpPr>
          <p:nvPr/>
        </p:nvSpPr>
        <p:spPr bwMode="auto">
          <a:xfrm>
            <a:off x="1557338"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3,000 PSI </a:t>
            </a:r>
            <a:endParaRPr lang="en-US" b="0"/>
          </a:p>
        </p:txBody>
      </p:sp>
      <p:grpSp>
        <p:nvGrpSpPr>
          <p:cNvPr id="144312" name="Group 952"/>
          <p:cNvGrpSpPr>
            <a:grpSpLocks/>
          </p:cNvGrpSpPr>
          <p:nvPr/>
        </p:nvGrpSpPr>
        <p:grpSpPr bwMode="auto">
          <a:xfrm>
            <a:off x="4210050" y="4419600"/>
            <a:ext cx="1187450" cy="917575"/>
            <a:chOff x="2652" y="2784"/>
            <a:chExt cx="748" cy="578"/>
          </a:xfrm>
        </p:grpSpPr>
        <p:sp>
          <p:nvSpPr>
            <p:cNvPr id="144313" name="Line 953"/>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14" name="Line 954"/>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15" name="Line 955"/>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16" name="Line 956"/>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17" name="Line 957"/>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18" name="Line 958"/>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19" name="Line 959"/>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20" name="Line 960"/>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21" name="Arc 961"/>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22" name="Arc 962"/>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23" name="Oval 963"/>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24" name="Line 964"/>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25" name="Line 965"/>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26" name="Oval 966"/>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27" name="Line 967"/>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28" name="Line 968"/>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29" name="Line 969"/>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30" name="Line 970"/>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31" name="Line 971"/>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32" name="Line 972"/>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33" name="Line 973"/>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34" name="Line 974"/>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35" name="Line 975"/>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36" name="Line 976"/>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37" name="Oval 977"/>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38" name="Line 978"/>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39" name="Line 979"/>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40" name="Line 980"/>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41" name="Line 981"/>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42" name="Line 982"/>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43" name="Line 983"/>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44" name="Line 984"/>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45" name="Line 985"/>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46" name="Line 986"/>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47" name="Line 987"/>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48" name="Oval 988"/>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49" name="Line 989"/>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4" name="Slide Number Placeholder 5"/>
          <p:cNvSpPr>
            <a:spLocks noGrp="1"/>
          </p:cNvSpPr>
          <p:nvPr>
            <p:ph type="sldNum" sz="quarter" idx="12"/>
          </p:nvPr>
        </p:nvSpPr>
        <p:spPr/>
        <p:txBody>
          <a:bodyPr/>
          <a:lstStyle/>
          <a:p>
            <a:fld id="{1124E882-9420-BD41-BBEA-92524DC3217E}" type="slidenum">
              <a:rPr lang="en-US"/>
              <a:pPr/>
              <a:t>123</a:t>
            </a:fld>
            <a:endParaRPr lang="en-US"/>
          </a:p>
        </p:txBody>
      </p:sp>
      <p:grpSp>
        <p:nvGrpSpPr>
          <p:cNvPr id="188355" name="Group 1987"/>
          <p:cNvGrpSpPr>
            <a:grpSpLocks/>
          </p:cNvGrpSpPr>
          <p:nvPr/>
        </p:nvGrpSpPr>
        <p:grpSpPr bwMode="auto">
          <a:xfrm>
            <a:off x="3209925" y="3817938"/>
            <a:ext cx="561975" cy="249237"/>
            <a:chOff x="2022" y="2405"/>
            <a:chExt cx="354" cy="157"/>
          </a:xfrm>
        </p:grpSpPr>
        <p:sp>
          <p:nvSpPr>
            <p:cNvPr id="188333" name="Line 1965"/>
            <p:cNvSpPr>
              <a:spLocks noChangeShapeType="1"/>
            </p:cNvSpPr>
            <p:nvPr/>
          </p:nvSpPr>
          <p:spPr bwMode="auto">
            <a:xfrm flipH="1">
              <a:off x="2374" y="2405"/>
              <a:ext cx="1" cy="15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34" name="Line 1966"/>
            <p:cNvSpPr>
              <a:spLocks noChangeShapeType="1"/>
            </p:cNvSpPr>
            <p:nvPr/>
          </p:nvSpPr>
          <p:spPr bwMode="auto">
            <a:xfrm flipH="1">
              <a:off x="2317" y="2559"/>
              <a:ext cx="59"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35" name="Line 1967"/>
            <p:cNvSpPr>
              <a:spLocks noChangeShapeType="1"/>
            </p:cNvSpPr>
            <p:nvPr/>
          </p:nvSpPr>
          <p:spPr bwMode="auto">
            <a:xfrm flipH="1">
              <a:off x="2025" y="2409"/>
              <a:ext cx="0" cy="15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36" name="Line 1968"/>
            <p:cNvSpPr>
              <a:spLocks noChangeShapeType="1"/>
            </p:cNvSpPr>
            <p:nvPr/>
          </p:nvSpPr>
          <p:spPr bwMode="auto">
            <a:xfrm>
              <a:off x="2022" y="2555"/>
              <a:ext cx="243"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8354" name="Group 1986"/>
          <p:cNvGrpSpPr>
            <a:grpSpLocks/>
          </p:cNvGrpSpPr>
          <p:nvPr/>
        </p:nvGrpSpPr>
        <p:grpSpPr bwMode="auto">
          <a:xfrm>
            <a:off x="3302000" y="3816350"/>
            <a:ext cx="206375" cy="173038"/>
            <a:chOff x="2080" y="2404"/>
            <a:chExt cx="130" cy="109"/>
          </a:xfrm>
        </p:grpSpPr>
        <p:sp>
          <p:nvSpPr>
            <p:cNvPr id="188338" name="Line 1970"/>
            <p:cNvSpPr>
              <a:spLocks noChangeShapeType="1"/>
            </p:cNvSpPr>
            <p:nvPr/>
          </p:nvSpPr>
          <p:spPr bwMode="auto">
            <a:xfrm flipH="1">
              <a:off x="2210" y="2473"/>
              <a:ext cx="0" cy="4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39" name="Line 1971"/>
            <p:cNvSpPr>
              <a:spLocks noChangeShapeType="1"/>
            </p:cNvSpPr>
            <p:nvPr/>
          </p:nvSpPr>
          <p:spPr bwMode="auto">
            <a:xfrm flipH="1">
              <a:off x="2081" y="2512"/>
              <a:ext cx="128" cy="1"/>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40" name="Line 1972"/>
            <p:cNvSpPr>
              <a:spLocks noChangeShapeType="1"/>
            </p:cNvSpPr>
            <p:nvPr/>
          </p:nvSpPr>
          <p:spPr bwMode="auto">
            <a:xfrm flipH="1" flipV="1">
              <a:off x="2080" y="2404"/>
              <a:ext cx="1" cy="109"/>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353" name="Line 1985"/>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52" name="Line 1984"/>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51" name="Line 1983"/>
          <p:cNvSpPr>
            <a:spLocks noChangeShapeType="1"/>
          </p:cNvSpPr>
          <p:nvPr/>
        </p:nvSpPr>
        <p:spPr bwMode="auto">
          <a:xfrm rot="5400000" flipV="1">
            <a:off x="3695701"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083" name="Line 99"/>
          <p:cNvSpPr>
            <a:spLocks noChangeShapeType="1"/>
          </p:cNvSpPr>
          <p:nvPr/>
        </p:nvSpPr>
        <p:spPr bwMode="auto">
          <a:xfrm rot="5400000" flipV="1">
            <a:off x="4574382" y="3015456"/>
            <a:ext cx="0" cy="1608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9986"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69988" name="Rectangle 4"/>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2,850 PSI </a:t>
            </a:r>
            <a:endParaRPr lang="en-US" b="0"/>
          </a:p>
        </p:txBody>
      </p:sp>
      <p:sp>
        <p:nvSpPr>
          <p:cNvPr id="169989" name="Text Box 5"/>
          <p:cNvSpPr txBox="1">
            <a:spLocks noChangeArrowheads="1"/>
          </p:cNvSpPr>
          <p:nvPr/>
        </p:nvSpPr>
        <p:spPr bwMode="auto">
          <a:xfrm>
            <a:off x="6172200" y="2917825"/>
            <a:ext cx="2895600" cy="3025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When the directional valve shifts to extend the cylinder, pressure is maximum but pump flow is zero. Fluid from the accumulator goes to the actuator to start it moving immediately and pressure drops at the pump outlet. The Swash Plate starts changing angle to give flow. Pressure continues to drop and Swash Plate angle</a:t>
            </a:r>
          </a:p>
        </p:txBody>
      </p:sp>
      <p:sp>
        <p:nvSpPr>
          <p:cNvPr id="169990" name="Line 6"/>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9991" name="Oval 7"/>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9992" name="Text Box 8"/>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69993" name="AutoShape 9"/>
          <p:cNvSpPr>
            <a:spLocks noChangeArrowheads="1"/>
          </p:cNvSpPr>
          <p:nvPr/>
        </p:nvSpPr>
        <p:spPr bwMode="auto">
          <a:xfrm rot="8458983" flipH="1">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0002" name="Line 18"/>
          <p:cNvSpPr>
            <a:spLocks noChangeShapeType="1"/>
          </p:cNvSpPr>
          <p:nvPr/>
        </p:nvSpPr>
        <p:spPr bwMode="auto">
          <a:xfrm>
            <a:off x="4632325" y="4098925"/>
            <a:ext cx="0" cy="371475"/>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0003" name="Group 19"/>
          <p:cNvGrpSpPr>
            <a:grpSpLocks/>
          </p:cNvGrpSpPr>
          <p:nvPr/>
        </p:nvGrpSpPr>
        <p:grpSpPr bwMode="auto">
          <a:xfrm>
            <a:off x="4543425" y="4187825"/>
            <a:ext cx="179388" cy="166688"/>
            <a:chOff x="3102" y="2638"/>
            <a:chExt cx="113" cy="105"/>
          </a:xfrm>
        </p:grpSpPr>
        <p:sp>
          <p:nvSpPr>
            <p:cNvPr id="170004" name="Oval 20"/>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005" name="Arc 21"/>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006" name="Arc 22"/>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007" name="Arc 23"/>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008" name="Arc 24"/>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0037" name="Rectangle 53"/>
          <p:cNvSpPr>
            <a:spLocks noChangeArrowheads="1"/>
          </p:cNvSpPr>
          <p:nvPr/>
        </p:nvSpPr>
        <p:spPr bwMode="auto">
          <a:xfrm>
            <a:off x="4572000" y="925513"/>
            <a:ext cx="404813"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0038" name="Rectangle 54"/>
          <p:cNvSpPr>
            <a:spLocks noChangeArrowheads="1"/>
          </p:cNvSpPr>
          <p:nvPr/>
        </p:nvSpPr>
        <p:spPr bwMode="auto">
          <a:xfrm>
            <a:off x="5021263" y="925513"/>
            <a:ext cx="1846262"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0039" name="Group 55"/>
          <p:cNvGrpSpPr>
            <a:grpSpLocks/>
          </p:cNvGrpSpPr>
          <p:nvPr/>
        </p:nvGrpSpPr>
        <p:grpSpPr bwMode="auto">
          <a:xfrm>
            <a:off x="4894263" y="941388"/>
            <a:ext cx="2268537" cy="739775"/>
            <a:chOff x="1776" y="634"/>
            <a:chExt cx="1824" cy="596"/>
          </a:xfrm>
        </p:grpSpPr>
        <p:sp>
          <p:nvSpPr>
            <p:cNvPr id="170040" name="Rectangle 56"/>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0041" name="Rectangle 57"/>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0042" name="Line 58"/>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43" name="Line 59"/>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44" name="Rectangle 60"/>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0045" name="Rectangle 61"/>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0046" name="Line 62"/>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47" name="Line 63"/>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48" name="Rectangle 64"/>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0049" name="Group 65"/>
          <p:cNvGrpSpPr>
            <a:grpSpLocks/>
          </p:cNvGrpSpPr>
          <p:nvPr/>
        </p:nvGrpSpPr>
        <p:grpSpPr bwMode="auto">
          <a:xfrm flipV="1">
            <a:off x="4976813" y="2744788"/>
            <a:ext cx="87312" cy="87312"/>
            <a:chOff x="1449" y="2352"/>
            <a:chExt cx="77" cy="77"/>
          </a:xfrm>
        </p:grpSpPr>
        <p:sp>
          <p:nvSpPr>
            <p:cNvPr id="170050" name="Line 6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51" name="Line 6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0052" name="Group 68"/>
          <p:cNvGrpSpPr>
            <a:grpSpLocks/>
          </p:cNvGrpSpPr>
          <p:nvPr/>
        </p:nvGrpSpPr>
        <p:grpSpPr bwMode="auto">
          <a:xfrm>
            <a:off x="4311650" y="2722563"/>
            <a:ext cx="217488" cy="109537"/>
            <a:chOff x="864" y="2592"/>
            <a:chExt cx="192" cy="96"/>
          </a:xfrm>
        </p:grpSpPr>
        <p:sp>
          <p:nvSpPr>
            <p:cNvPr id="170053" name="Line 6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54" name="Line 7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55" name="Line 7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56" name="Line 7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0057" name="Group 73"/>
          <p:cNvGrpSpPr>
            <a:grpSpLocks/>
          </p:cNvGrpSpPr>
          <p:nvPr/>
        </p:nvGrpSpPr>
        <p:grpSpPr bwMode="auto">
          <a:xfrm>
            <a:off x="5675313" y="2722563"/>
            <a:ext cx="217487" cy="109537"/>
            <a:chOff x="864" y="2592"/>
            <a:chExt cx="192" cy="96"/>
          </a:xfrm>
        </p:grpSpPr>
        <p:sp>
          <p:nvSpPr>
            <p:cNvPr id="170058" name="Line 7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59" name="Line 7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60" name="Line 7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61" name="Line 7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0062" name="Line 78"/>
          <p:cNvSpPr>
            <a:spLocks noChangeShapeType="1"/>
          </p:cNvSpPr>
          <p:nvPr/>
        </p:nvSpPr>
        <p:spPr bwMode="auto">
          <a:xfrm>
            <a:off x="4633913" y="2819400"/>
            <a:ext cx="0" cy="10937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0063" name="Line 79"/>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0064" name="Text Box 80"/>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70065" name="Line 81"/>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0066" name="Line 82"/>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0067" name="Line 83"/>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0068" name="Oval 84"/>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0069" name="Group 85"/>
          <p:cNvGrpSpPr>
            <a:grpSpLocks/>
          </p:cNvGrpSpPr>
          <p:nvPr/>
        </p:nvGrpSpPr>
        <p:grpSpPr bwMode="auto">
          <a:xfrm>
            <a:off x="8610600" y="533400"/>
            <a:ext cx="228600" cy="1574800"/>
            <a:chOff x="5088" y="624"/>
            <a:chExt cx="144" cy="992"/>
          </a:xfrm>
        </p:grpSpPr>
        <p:sp>
          <p:nvSpPr>
            <p:cNvPr id="170070" name="Line 86"/>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71" name="Line 87"/>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72" name="Line 88"/>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73" name="Line 89"/>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74" name="Line 90"/>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75" name="Line 91"/>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76" name="Line 92"/>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77" name="Line 93"/>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0078" name="Text Box 94"/>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70079" name="Line 95"/>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0080" name="Line 96"/>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0081" name="Line 97"/>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0084" name="Oval 100"/>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0085" name="AutoShape 101"/>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0086" name="Rectangle 102"/>
          <p:cNvSpPr>
            <a:spLocks noChangeArrowheads="1"/>
          </p:cNvSpPr>
          <p:nvPr/>
        </p:nvSpPr>
        <p:spPr bwMode="auto">
          <a:xfrm>
            <a:off x="38100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 GPM  </a:t>
            </a:r>
            <a:endParaRPr lang="en-US" b="0"/>
          </a:p>
        </p:txBody>
      </p:sp>
      <p:sp>
        <p:nvSpPr>
          <p:cNvPr id="170087" name="Rectangle 103"/>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0088" name="Line 104"/>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89" name="Line 105"/>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90" name="Rectangle 106"/>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0091" name="Line 107"/>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92" name="Line 108"/>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0094" name="Rectangle 110"/>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grpSp>
        <p:nvGrpSpPr>
          <p:cNvPr id="170096" name="Group 112"/>
          <p:cNvGrpSpPr>
            <a:grpSpLocks/>
          </p:cNvGrpSpPr>
          <p:nvPr/>
        </p:nvGrpSpPr>
        <p:grpSpPr bwMode="auto">
          <a:xfrm flipH="1">
            <a:off x="1270000" y="4049713"/>
            <a:ext cx="1854200" cy="1601787"/>
            <a:chOff x="3719" y="342"/>
            <a:chExt cx="864" cy="746"/>
          </a:xfrm>
        </p:grpSpPr>
        <p:sp>
          <p:nvSpPr>
            <p:cNvPr id="170097" name="AutoShape 113"/>
            <p:cNvSpPr>
              <a:spLocks noChangeArrowheads="1"/>
            </p:cNvSpPr>
            <p:nvPr/>
          </p:nvSpPr>
          <p:spPr bwMode="auto">
            <a:xfrm>
              <a:off x="3854" y="466"/>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098" name="AutoShape 114"/>
            <p:cNvSpPr>
              <a:spLocks noChangeArrowheads="1"/>
            </p:cNvSpPr>
            <p:nvPr/>
          </p:nvSpPr>
          <p:spPr bwMode="auto">
            <a:xfrm flipH="1">
              <a:off x="4069" y="529"/>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099" name="Rectangle 115"/>
            <p:cNvSpPr>
              <a:spLocks noChangeArrowheads="1"/>
            </p:cNvSpPr>
            <p:nvPr/>
          </p:nvSpPr>
          <p:spPr bwMode="auto">
            <a:xfrm>
              <a:off x="4155" y="467"/>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00" name="Line 116"/>
            <p:cNvSpPr>
              <a:spLocks noChangeShapeType="1"/>
            </p:cNvSpPr>
            <p:nvPr/>
          </p:nvSpPr>
          <p:spPr bwMode="auto">
            <a:xfrm>
              <a:off x="3953" y="740"/>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01" name="Line 117"/>
            <p:cNvSpPr>
              <a:spLocks noChangeShapeType="1"/>
            </p:cNvSpPr>
            <p:nvPr/>
          </p:nvSpPr>
          <p:spPr bwMode="auto">
            <a:xfrm>
              <a:off x="3953" y="825"/>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02" name="Rectangle 118"/>
            <p:cNvSpPr>
              <a:spLocks noChangeArrowheads="1"/>
            </p:cNvSpPr>
            <p:nvPr/>
          </p:nvSpPr>
          <p:spPr bwMode="auto">
            <a:xfrm>
              <a:off x="4219" y="625"/>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03" name="Rectangle 119"/>
            <p:cNvSpPr>
              <a:spLocks noChangeArrowheads="1"/>
            </p:cNvSpPr>
            <p:nvPr/>
          </p:nvSpPr>
          <p:spPr bwMode="auto">
            <a:xfrm rot="5400000">
              <a:off x="4268" y="602"/>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04" name="Rectangle 120"/>
            <p:cNvSpPr>
              <a:spLocks noChangeArrowheads="1"/>
            </p:cNvSpPr>
            <p:nvPr/>
          </p:nvSpPr>
          <p:spPr bwMode="auto">
            <a:xfrm rot="5400000">
              <a:off x="4268" y="806"/>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05" name="Rectangle 121" descr="30%"/>
            <p:cNvSpPr>
              <a:spLocks noChangeArrowheads="1"/>
            </p:cNvSpPr>
            <p:nvPr/>
          </p:nvSpPr>
          <p:spPr bwMode="auto">
            <a:xfrm>
              <a:off x="4423" y="748"/>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06" name="Rectangle 122" descr="30%"/>
            <p:cNvSpPr>
              <a:spLocks noChangeArrowheads="1"/>
            </p:cNvSpPr>
            <p:nvPr/>
          </p:nvSpPr>
          <p:spPr bwMode="auto">
            <a:xfrm>
              <a:off x="4423" y="801"/>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07" name="Rectangle 123"/>
            <p:cNvSpPr>
              <a:spLocks noChangeArrowheads="1"/>
            </p:cNvSpPr>
            <p:nvPr/>
          </p:nvSpPr>
          <p:spPr bwMode="auto">
            <a:xfrm rot="5400000">
              <a:off x="4253" y="713"/>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08" name="Rectangle 124"/>
            <p:cNvSpPr>
              <a:spLocks noChangeArrowheads="1"/>
            </p:cNvSpPr>
            <p:nvPr/>
          </p:nvSpPr>
          <p:spPr bwMode="auto">
            <a:xfrm>
              <a:off x="4219" y="759"/>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09" name="Oval 125"/>
            <p:cNvSpPr>
              <a:spLocks noChangeArrowheads="1"/>
            </p:cNvSpPr>
            <p:nvPr/>
          </p:nvSpPr>
          <p:spPr bwMode="auto">
            <a:xfrm>
              <a:off x="4232"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10" name="Oval 126"/>
            <p:cNvSpPr>
              <a:spLocks noChangeArrowheads="1"/>
            </p:cNvSpPr>
            <p:nvPr/>
          </p:nvSpPr>
          <p:spPr bwMode="auto">
            <a:xfrm>
              <a:off x="4226"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11" name="Oval 127"/>
            <p:cNvSpPr>
              <a:spLocks noChangeArrowheads="1"/>
            </p:cNvSpPr>
            <p:nvPr/>
          </p:nvSpPr>
          <p:spPr bwMode="auto">
            <a:xfrm>
              <a:off x="4254"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12" name="Oval 128"/>
            <p:cNvSpPr>
              <a:spLocks noChangeArrowheads="1"/>
            </p:cNvSpPr>
            <p:nvPr/>
          </p:nvSpPr>
          <p:spPr bwMode="auto">
            <a:xfrm>
              <a:off x="4248"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13" name="Oval 129"/>
            <p:cNvSpPr>
              <a:spLocks noChangeArrowheads="1"/>
            </p:cNvSpPr>
            <p:nvPr/>
          </p:nvSpPr>
          <p:spPr bwMode="auto">
            <a:xfrm>
              <a:off x="4270"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14" name="Oval 130"/>
            <p:cNvSpPr>
              <a:spLocks noChangeArrowheads="1"/>
            </p:cNvSpPr>
            <p:nvPr/>
          </p:nvSpPr>
          <p:spPr bwMode="auto">
            <a:xfrm>
              <a:off x="4277"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15" name="Oval 131"/>
            <p:cNvSpPr>
              <a:spLocks noChangeArrowheads="1"/>
            </p:cNvSpPr>
            <p:nvPr/>
          </p:nvSpPr>
          <p:spPr bwMode="auto">
            <a:xfrm>
              <a:off x="4299"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16" name="Oval 132"/>
            <p:cNvSpPr>
              <a:spLocks noChangeArrowheads="1"/>
            </p:cNvSpPr>
            <p:nvPr/>
          </p:nvSpPr>
          <p:spPr bwMode="auto">
            <a:xfrm>
              <a:off x="4293"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17" name="Oval 133"/>
            <p:cNvSpPr>
              <a:spLocks noChangeArrowheads="1"/>
            </p:cNvSpPr>
            <p:nvPr/>
          </p:nvSpPr>
          <p:spPr bwMode="auto">
            <a:xfrm>
              <a:off x="4326"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18" name="Oval 134"/>
            <p:cNvSpPr>
              <a:spLocks noChangeArrowheads="1"/>
            </p:cNvSpPr>
            <p:nvPr/>
          </p:nvSpPr>
          <p:spPr bwMode="auto">
            <a:xfrm>
              <a:off x="4351"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19" name="Oval 135"/>
            <p:cNvSpPr>
              <a:spLocks noChangeArrowheads="1"/>
            </p:cNvSpPr>
            <p:nvPr/>
          </p:nvSpPr>
          <p:spPr bwMode="auto">
            <a:xfrm>
              <a:off x="4317"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20" name="Oval 136"/>
            <p:cNvSpPr>
              <a:spLocks noChangeArrowheads="1"/>
            </p:cNvSpPr>
            <p:nvPr/>
          </p:nvSpPr>
          <p:spPr bwMode="auto">
            <a:xfrm>
              <a:off x="4345" y="808"/>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21" name="Rectangle 137"/>
            <p:cNvSpPr>
              <a:spLocks noChangeArrowheads="1"/>
            </p:cNvSpPr>
            <p:nvPr/>
          </p:nvSpPr>
          <p:spPr bwMode="auto">
            <a:xfrm rot="5400000">
              <a:off x="4168" y="796"/>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70122" name="Group 138"/>
            <p:cNvGrpSpPr>
              <a:grpSpLocks/>
            </p:cNvGrpSpPr>
            <p:nvPr/>
          </p:nvGrpSpPr>
          <p:grpSpPr bwMode="auto">
            <a:xfrm>
              <a:off x="4173" y="718"/>
              <a:ext cx="46" cy="50"/>
              <a:chOff x="2496" y="2583"/>
              <a:chExt cx="197" cy="215"/>
            </a:xfrm>
          </p:grpSpPr>
          <p:sp>
            <p:nvSpPr>
              <p:cNvPr id="170123"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24"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25"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0126" name="Rectangle 142"/>
            <p:cNvSpPr>
              <a:spLocks noChangeArrowheads="1"/>
            </p:cNvSpPr>
            <p:nvPr/>
          </p:nvSpPr>
          <p:spPr bwMode="auto">
            <a:xfrm>
              <a:off x="4419" y="765"/>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27" name="Line 143"/>
            <p:cNvSpPr>
              <a:spLocks noChangeShapeType="1"/>
            </p:cNvSpPr>
            <p:nvPr/>
          </p:nvSpPr>
          <p:spPr bwMode="auto">
            <a:xfrm>
              <a:off x="4361" y="76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28" name="Line 144"/>
            <p:cNvSpPr>
              <a:spLocks noChangeShapeType="1"/>
            </p:cNvSpPr>
            <p:nvPr/>
          </p:nvSpPr>
          <p:spPr bwMode="auto">
            <a:xfrm>
              <a:off x="4361" y="76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29" name="Line 145"/>
            <p:cNvSpPr>
              <a:spLocks noChangeShapeType="1"/>
            </p:cNvSpPr>
            <p:nvPr/>
          </p:nvSpPr>
          <p:spPr bwMode="auto">
            <a:xfrm>
              <a:off x="4361" y="768"/>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30" name="Line 146"/>
            <p:cNvSpPr>
              <a:spLocks noChangeShapeType="1"/>
            </p:cNvSpPr>
            <p:nvPr/>
          </p:nvSpPr>
          <p:spPr bwMode="auto">
            <a:xfrm>
              <a:off x="4361" y="771"/>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31" name="Line 147"/>
            <p:cNvSpPr>
              <a:spLocks noChangeShapeType="1"/>
            </p:cNvSpPr>
            <p:nvPr/>
          </p:nvSpPr>
          <p:spPr bwMode="auto">
            <a:xfrm>
              <a:off x="4361" y="774"/>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32" name="Line 148"/>
            <p:cNvSpPr>
              <a:spLocks noChangeShapeType="1"/>
            </p:cNvSpPr>
            <p:nvPr/>
          </p:nvSpPr>
          <p:spPr bwMode="auto">
            <a:xfrm>
              <a:off x="4361" y="778"/>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33" name="Line 149"/>
            <p:cNvSpPr>
              <a:spLocks noChangeShapeType="1"/>
            </p:cNvSpPr>
            <p:nvPr/>
          </p:nvSpPr>
          <p:spPr bwMode="auto">
            <a:xfrm>
              <a:off x="4361" y="78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34" name="Line 150"/>
            <p:cNvSpPr>
              <a:spLocks noChangeShapeType="1"/>
            </p:cNvSpPr>
            <p:nvPr/>
          </p:nvSpPr>
          <p:spPr bwMode="auto">
            <a:xfrm>
              <a:off x="4361" y="787"/>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35" name="Line 151"/>
            <p:cNvSpPr>
              <a:spLocks noChangeShapeType="1"/>
            </p:cNvSpPr>
            <p:nvPr/>
          </p:nvSpPr>
          <p:spPr bwMode="auto">
            <a:xfrm>
              <a:off x="4361" y="79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36" name="Line 152"/>
            <p:cNvSpPr>
              <a:spLocks noChangeShapeType="1"/>
            </p:cNvSpPr>
            <p:nvPr/>
          </p:nvSpPr>
          <p:spPr bwMode="auto">
            <a:xfrm>
              <a:off x="4361" y="784"/>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37" name="Line 153"/>
            <p:cNvSpPr>
              <a:spLocks noChangeShapeType="1"/>
            </p:cNvSpPr>
            <p:nvPr/>
          </p:nvSpPr>
          <p:spPr bwMode="auto">
            <a:xfrm>
              <a:off x="4361" y="797"/>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38" name="Line 154"/>
            <p:cNvSpPr>
              <a:spLocks noChangeShapeType="1"/>
            </p:cNvSpPr>
            <p:nvPr/>
          </p:nvSpPr>
          <p:spPr bwMode="auto">
            <a:xfrm>
              <a:off x="4362" y="801"/>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39" name="Line 155"/>
            <p:cNvSpPr>
              <a:spLocks noChangeShapeType="1"/>
            </p:cNvSpPr>
            <p:nvPr/>
          </p:nvSpPr>
          <p:spPr bwMode="auto">
            <a:xfrm>
              <a:off x="4362" y="794"/>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40" name="Rectangle 156"/>
            <p:cNvSpPr>
              <a:spLocks noChangeArrowheads="1"/>
            </p:cNvSpPr>
            <p:nvPr/>
          </p:nvSpPr>
          <p:spPr bwMode="auto">
            <a:xfrm>
              <a:off x="4517" y="710"/>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41" name="Rectangle 157"/>
            <p:cNvSpPr>
              <a:spLocks noChangeArrowheads="1"/>
            </p:cNvSpPr>
            <p:nvPr/>
          </p:nvSpPr>
          <p:spPr bwMode="auto">
            <a:xfrm>
              <a:off x="4489" y="737"/>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42" name="Rectangle 158"/>
            <p:cNvSpPr>
              <a:spLocks noChangeArrowheads="1"/>
            </p:cNvSpPr>
            <p:nvPr/>
          </p:nvSpPr>
          <p:spPr bwMode="auto">
            <a:xfrm>
              <a:off x="4376" y="66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43" name="Rectangle 159"/>
            <p:cNvSpPr>
              <a:spLocks noChangeArrowheads="1"/>
            </p:cNvSpPr>
            <p:nvPr/>
          </p:nvSpPr>
          <p:spPr bwMode="auto">
            <a:xfrm>
              <a:off x="4376" y="871"/>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44" name="Rectangle 160"/>
            <p:cNvSpPr>
              <a:spLocks noChangeArrowheads="1"/>
            </p:cNvSpPr>
            <p:nvPr/>
          </p:nvSpPr>
          <p:spPr bwMode="auto">
            <a:xfrm>
              <a:off x="4421" y="866"/>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45" name="Line 161"/>
            <p:cNvSpPr>
              <a:spLocks noChangeShapeType="1"/>
            </p:cNvSpPr>
            <p:nvPr/>
          </p:nvSpPr>
          <p:spPr bwMode="auto">
            <a:xfrm>
              <a:off x="4489" y="688"/>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46" name="Rectangle 162"/>
            <p:cNvSpPr>
              <a:spLocks noChangeArrowheads="1"/>
            </p:cNvSpPr>
            <p:nvPr/>
          </p:nvSpPr>
          <p:spPr bwMode="auto">
            <a:xfrm>
              <a:off x="4419" y="661"/>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47" name="Line 163"/>
            <p:cNvSpPr>
              <a:spLocks noChangeShapeType="1"/>
            </p:cNvSpPr>
            <p:nvPr/>
          </p:nvSpPr>
          <p:spPr bwMode="auto">
            <a:xfrm rot="5400000" flipV="1">
              <a:off x="4393" y="49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48" name="Line 164"/>
            <p:cNvSpPr>
              <a:spLocks noChangeShapeType="1"/>
            </p:cNvSpPr>
            <p:nvPr/>
          </p:nvSpPr>
          <p:spPr bwMode="auto">
            <a:xfrm rot="5400000" flipV="1">
              <a:off x="4393" y="1057"/>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49" name="Rectangle 165"/>
            <p:cNvSpPr>
              <a:spLocks noChangeArrowheads="1"/>
            </p:cNvSpPr>
            <p:nvPr/>
          </p:nvSpPr>
          <p:spPr bwMode="auto">
            <a:xfrm>
              <a:off x="3719" y="744"/>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50" name="Arc 166"/>
            <p:cNvSpPr>
              <a:spLocks/>
            </p:cNvSpPr>
            <p:nvPr/>
          </p:nvSpPr>
          <p:spPr bwMode="auto">
            <a:xfrm rot="2742164" flipH="1">
              <a:off x="4156" y="834"/>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51" name="Rectangle 167" descr="30%"/>
            <p:cNvSpPr>
              <a:spLocks noChangeArrowheads="1"/>
            </p:cNvSpPr>
            <p:nvPr/>
          </p:nvSpPr>
          <p:spPr bwMode="auto">
            <a:xfrm>
              <a:off x="3888" y="724"/>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52" name="Rectangle 168" descr="30%"/>
            <p:cNvSpPr>
              <a:spLocks noChangeArrowheads="1"/>
            </p:cNvSpPr>
            <p:nvPr/>
          </p:nvSpPr>
          <p:spPr bwMode="auto">
            <a:xfrm>
              <a:off x="3888" y="823"/>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53" name="Oval 169"/>
            <p:cNvSpPr>
              <a:spLocks noChangeArrowheads="1"/>
            </p:cNvSpPr>
            <p:nvPr/>
          </p:nvSpPr>
          <p:spPr bwMode="auto">
            <a:xfrm>
              <a:off x="3868" y="821"/>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54" name="Oval 170"/>
            <p:cNvSpPr>
              <a:spLocks noChangeArrowheads="1"/>
            </p:cNvSpPr>
            <p:nvPr/>
          </p:nvSpPr>
          <p:spPr bwMode="auto">
            <a:xfrm>
              <a:off x="3868" y="732"/>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55" name="Rectangle 171"/>
            <p:cNvSpPr>
              <a:spLocks noChangeArrowheads="1"/>
            </p:cNvSpPr>
            <p:nvPr/>
          </p:nvSpPr>
          <p:spPr bwMode="auto">
            <a:xfrm flipV="1">
              <a:off x="4216" y="970"/>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56" name="Line 172"/>
            <p:cNvSpPr>
              <a:spLocks noChangeShapeType="1"/>
            </p:cNvSpPr>
            <p:nvPr/>
          </p:nvSpPr>
          <p:spPr bwMode="auto">
            <a:xfrm flipV="1">
              <a:off x="4218" y="1027"/>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57" name="Rectangle 173"/>
            <p:cNvSpPr>
              <a:spLocks noChangeArrowheads="1"/>
            </p:cNvSpPr>
            <p:nvPr/>
          </p:nvSpPr>
          <p:spPr bwMode="auto">
            <a:xfrm flipV="1">
              <a:off x="4193" y="983"/>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58" name="Rectangle 174"/>
            <p:cNvSpPr>
              <a:spLocks noChangeArrowheads="1"/>
            </p:cNvSpPr>
            <p:nvPr/>
          </p:nvSpPr>
          <p:spPr bwMode="auto">
            <a:xfrm flipV="1">
              <a:off x="4215" y="547"/>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59" name="Rectangle 175"/>
            <p:cNvSpPr>
              <a:spLocks noChangeArrowheads="1"/>
            </p:cNvSpPr>
            <p:nvPr/>
          </p:nvSpPr>
          <p:spPr bwMode="auto">
            <a:xfrm flipV="1">
              <a:off x="4223" y="555"/>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0160" name="Group 176"/>
            <p:cNvGrpSpPr>
              <a:grpSpLocks/>
            </p:cNvGrpSpPr>
            <p:nvPr/>
          </p:nvGrpSpPr>
          <p:grpSpPr bwMode="auto">
            <a:xfrm>
              <a:off x="4108" y="558"/>
              <a:ext cx="257" cy="39"/>
              <a:chOff x="1754" y="1727"/>
              <a:chExt cx="257" cy="39"/>
            </a:xfrm>
          </p:grpSpPr>
          <p:sp>
            <p:nvSpPr>
              <p:cNvPr id="170161" name="Oval 177"/>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62" name="Rectangle 178"/>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0163" name="Rectangle 179"/>
            <p:cNvSpPr>
              <a:spLocks noChangeArrowheads="1"/>
            </p:cNvSpPr>
            <p:nvPr/>
          </p:nvSpPr>
          <p:spPr bwMode="auto">
            <a:xfrm rot="-5400000">
              <a:off x="4494" y="395"/>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64" name="Rectangle 180"/>
            <p:cNvSpPr>
              <a:spLocks noChangeArrowheads="1"/>
            </p:cNvSpPr>
            <p:nvPr/>
          </p:nvSpPr>
          <p:spPr bwMode="auto">
            <a:xfrm rot="-5400000">
              <a:off x="4418" y="504"/>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65" name="Rectangle 181"/>
            <p:cNvSpPr>
              <a:spLocks noChangeArrowheads="1"/>
            </p:cNvSpPr>
            <p:nvPr/>
          </p:nvSpPr>
          <p:spPr bwMode="auto">
            <a:xfrm rot="-5400000">
              <a:off x="4438" y="490"/>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0166" name="Group 182"/>
            <p:cNvGrpSpPr>
              <a:grpSpLocks/>
            </p:cNvGrpSpPr>
            <p:nvPr/>
          </p:nvGrpSpPr>
          <p:grpSpPr bwMode="auto">
            <a:xfrm rot="-10800000">
              <a:off x="4523" y="488"/>
              <a:ext cx="18" cy="101"/>
              <a:chOff x="7775" y="3651"/>
              <a:chExt cx="120" cy="437"/>
            </a:xfrm>
          </p:grpSpPr>
          <p:sp>
            <p:nvSpPr>
              <p:cNvPr id="170167" name="Rectangle 183"/>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68" name="Rectangle 184"/>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69" name="Rectangle 185"/>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0170" name="Rectangle 186"/>
            <p:cNvSpPr>
              <a:spLocks noChangeArrowheads="1"/>
            </p:cNvSpPr>
            <p:nvPr/>
          </p:nvSpPr>
          <p:spPr bwMode="auto">
            <a:xfrm rot="-5400000">
              <a:off x="4465" y="535"/>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71" name="Rectangle 187"/>
            <p:cNvSpPr>
              <a:spLocks noChangeArrowheads="1"/>
            </p:cNvSpPr>
            <p:nvPr/>
          </p:nvSpPr>
          <p:spPr bwMode="auto">
            <a:xfrm rot="-5400000">
              <a:off x="4462" y="491"/>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72" name="Rectangle 188"/>
            <p:cNvSpPr>
              <a:spLocks noChangeArrowheads="1"/>
            </p:cNvSpPr>
            <p:nvPr/>
          </p:nvSpPr>
          <p:spPr bwMode="auto">
            <a:xfrm>
              <a:off x="4454" y="596"/>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0173" name="Group 189"/>
            <p:cNvGrpSpPr>
              <a:grpSpLocks/>
            </p:cNvGrpSpPr>
            <p:nvPr/>
          </p:nvGrpSpPr>
          <p:grpSpPr bwMode="auto">
            <a:xfrm flipH="1">
              <a:off x="4523" y="415"/>
              <a:ext cx="18" cy="74"/>
              <a:chOff x="0" y="2"/>
              <a:chExt cx="19998" cy="19998"/>
            </a:xfrm>
          </p:grpSpPr>
          <p:sp>
            <p:nvSpPr>
              <p:cNvPr id="170174" name="Oval 190"/>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75" name="Oval 191"/>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76" name="Oval 192"/>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77" name="Oval 193"/>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78" name="Oval 194"/>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79" name="Oval 195"/>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80" name="Oval 196"/>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81" name="Oval 197"/>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82" name="Oval 198"/>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83" name="Oval 199"/>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84" name="Line 200"/>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85" name="Line 201"/>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86" name="Line 202"/>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87" name="Line 203"/>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88" name="Line 204"/>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89" name="Line 205"/>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90" name="Line 206"/>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91" name="Line 207"/>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92" name="Line 208"/>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93" name="Line 209"/>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0194" name="Line 210"/>
            <p:cNvSpPr>
              <a:spLocks noChangeShapeType="1"/>
            </p:cNvSpPr>
            <p:nvPr/>
          </p:nvSpPr>
          <p:spPr bwMode="auto">
            <a:xfrm rot="-10800000">
              <a:off x="4517" y="657"/>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95" name="Line 211"/>
            <p:cNvSpPr>
              <a:spLocks noChangeShapeType="1"/>
            </p:cNvSpPr>
            <p:nvPr/>
          </p:nvSpPr>
          <p:spPr bwMode="auto">
            <a:xfrm rot="-5400000">
              <a:off x="4456" y="427"/>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96" name="Line 212"/>
            <p:cNvSpPr>
              <a:spLocks noChangeShapeType="1"/>
            </p:cNvSpPr>
            <p:nvPr/>
          </p:nvSpPr>
          <p:spPr bwMode="auto">
            <a:xfrm>
              <a:off x="4452" y="466"/>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97" name="Line 213"/>
            <p:cNvSpPr>
              <a:spLocks noChangeShapeType="1"/>
            </p:cNvSpPr>
            <p:nvPr/>
          </p:nvSpPr>
          <p:spPr bwMode="auto">
            <a:xfrm rot="-5400000">
              <a:off x="4435" y="521"/>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198" name="Line 214"/>
            <p:cNvSpPr>
              <a:spLocks noChangeShapeType="1"/>
            </p:cNvSpPr>
            <p:nvPr/>
          </p:nvSpPr>
          <p:spPr bwMode="auto">
            <a:xfrm>
              <a:off x="4498" y="387"/>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0199" name="Group 215"/>
            <p:cNvGrpSpPr>
              <a:grpSpLocks/>
            </p:cNvGrpSpPr>
            <p:nvPr/>
          </p:nvGrpSpPr>
          <p:grpSpPr bwMode="auto">
            <a:xfrm rot="-5400000">
              <a:off x="4494" y="351"/>
              <a:ext cx="74" cy="56"/>
              <a:chOff x="8464" y="4182"/>
              <a:chExt cx="319" cy="244"/>
            </a:xfrm>
          </p:grpSpPr>
          <p:grpSp>
            <p:nvGrpSpPr>
              <p:cNvPr id="170200" name="Group 216"/>
              <p:cNvGrpSpPr>
                <a:grpSpLocks/>
              </p:cNvGrpSpPr>
              <p:nvPr/>
            </p:nvGrpSpPr>
            <p:grpSpPr bwMode="auto">
              <a:xfrm rot="5400000">
                <a:off x="8549" y="4177"/>
                <a:ext cx="94" cy="263"/>
                <a:chOff x="7627" y="4681"/>
                <a:chExt cx="141" cy="610"/>
              </a:xfrm>
            </p:grpSpPr>
            <p:sp>
              <p:nvSpPr>
                <p:cNvPr id="170201" name="Rectangle 217"/>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02" name="Line 218"/>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03" name="Line 219"/>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04" name="Line 220"/>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05" name="Line 221"/>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06" name="Line 222"/>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07" name="Line 223"/>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08" name="Line 224"/>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09" name="Line 225"/>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10" name="Line 226"/>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11" name="Line 227"/>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12" name="Line 228"/>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13" name="Line 229"/>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0214" name="Group 230"/>
              <p:cNvGrpSpPr>
                <a:grpSpLocks/>
              </p:cNvGrpSpPr>
              <p:nvPr/>
            </p:nvGrpSpPr>
            <p:grpSpPr bwMode="auto">
              <a:xfrm>
                <a:off x="8592" y="4214"/>
                <a:ext cx="67" cy="194"/>
                <a:chOff x="8592" y="4214"/>
                <a:chExt cx="67" cy="194"/>
              </a:xfrm>
            </p:grpSpPr>
            <p:grpSp>
              <p:nvGrpSpPr>
                <p:cNvPr id="170215" name="Group 231"/>
                <p:cNvGrpSpPr>
                  <a:grpSpLocks/>
                </p:cNvGrpSpPr>
                <p:nvPr/>
              </p:nvGrpSpPr>
              <p:grpSpPr bwMode="auto">
                <a:xfrm rot="5400000">
                  <a:off x="8536" y="4285"/>
                  <a:ext cx="192" cy="54"/>
                  <a:chOff x="8318" y="1970"/>
                  <a:chExt cx="372" cy="122"/>
                </a:xfrm>
              </p:grpSpPr>
              <p:grpSp>
                <p:nvGrpSpPr>
                  <p:cNvPr id="170216" name="Group 232"/>
                  <p:cNvGrpSpPr>
                    <a:grpSpLocks/>
                  </p:cNvGrpSpPr>
                  <p:nvPr/>
                </p:nvGrpSpPr>
                <p:grpSpPr bwMode="auto">
                  <a:xfrm>
                    <a:off x="8318" y="1971"/>
                    <a:ext cx="116" cy="121"/>
                    <a:chOff x="7589" y="1881"/>
                    <a:chExt cx="116" cy="121"/>
                  </a:xfrm>
                </p:grpSpPr>
                <p:sp>
                  <p:nvSpPr>
                    <p:cNvPr id="170217" name="Arc 233"/>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18" name="Arc 234"/>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19" name="Line 235"/>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0220" name="Group 236"/>
                  <p:cNvGrpSpPr>
                    <a:grpSpLocks/>
                  </p:cNvGrpSpPr>
                  <p:nvPr/>
                </p:nvGrpSpPr>
                <p:grpSpPr bwMode="auto">
                  <a:xfrm flipH="1">
                    <a:off x="8574" y="1970"/>
                    <a:ext cx="116" cy="121"/>
                    <a:chOff x="7589" y="1881"/>
                    <a:chExt cx="116" cy="121"/>
                  </a:xfrm>
                </p:grpSpPr>
                <p:sp>
                  <p:nvSpPr>
                    <p:cNvPr id="170221" name="Arc 23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22" name="Arc 23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23" name="Line 23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0224" name="Line 240"/>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25" name="Line 241"/>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26" name="Line 242"/>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27" name="Line 243"/>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0228" name="Rectangle 244"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0229" name="Rectangle 245"/>
            <p:cNvSpPr>
              <a:spLocks noChangeArrowheads="1"/>
            </p:cNvSpPr>
            <p:nvPr/>
          </p:nvSpPr>
          <p:spPr bwMode="auto">
            <a:xfrm rot="-5400000">
              <a:off x="4499" y="569"/>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30" name="Line 246"/>
            <p:cNvSpPr>
              <a:spLocks noChangeShapeType="1"/>
            </p:cNvSpPr>
            <p:nvPr/>
          </p:nvSpPr>
          <p:spPr bwMode="auto">
            <a:xfrm rot="-10800000">
              <a:off x="4463" y="604"/>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31" name="Line 247"/>
            <p:cNvSpPr>
              <a:spLocks noChangeShapeType="1"/>
            </p:cNvSpPr>
            <p:nvPr/>
          </p:nvSpPr>
          <p:spPr bwMode="auto">
            <a:xfrm rot="16200000" flipV="1">
              <a:off x="4528" y="597"/>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32" name="Line 248"/>
            <p:cNvSpPr>
              <a:spLocks noChangeShapeType="1"/>
            </p:cNvSpPr>
            <p:nvPr/>
          </p:nvSpPr>
          <p:spPr bwMode="auto">
            <a:xfrm rot="-10800000">
              <a:off x="4506" y="577"/>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0233" name="Group 249"/>
            <p:cNvGrpSpPr>
              <a:grpSpLocks/>
            </p:cNvGrpSpPr>
            <p:nvPr/>
          </p:nvGrpSpPr>
          <p:grpSpPr bwMode="auto">
            <a:xfrm>
              <a:off x="4455" y="690"/>
              <a:ext cx="32" cy="178"/>
              <a:chOff x="10619" y="13229"/>
              <a:chExt cx="80" cy="445"/>
            </a:xfrm>
          </p:grpSpPr>
          <p:sp>
            <p:nvSpPr>
              <p:cNvPr id="170234" name="Line 250"/>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35" name="Line 251"/>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36" name="Line 252"/>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0237" name="Group 253"/>
            <p:cNvGrpSpPr>
              <a:grpSpLocks/>
            </p:cNvGrpSpPr>
            <p:nvPr/>
          </p:nvGrpSpPr>
          <p:grpSpPr bwMode="auto">
            <a:xfrm>
              <a:off x="4094" y="858"/>
              <a:ext cx="218" cy="49"/>
              <a:chOff x="1133" y="1820"/>
              <a:chExt cx="218" cy="49"/>
            </a:xfrm>
          </p:grpSpPr>
          <p:grpSp>
            <p:nvGrpSpPr>
              <p:cNvPr id="170238" name="Group 254"/>
              <p:cNvGrpSpPr>
                <a:grpSpLocks/>
              </p:cNvGrpSpPr>
              <p:nvPr/>
            </p:nvGrpSpPr>
            <p:grpSpPr bwMode="auto">
              <a:xfrm>
                <a:off x="1166" y="1820"/>
                <a:ext cx="185" cy="49"/>
                <a:chOff x="2357" y="3199"/>
                <a:chExt cx="801" cy="215"/>
              </a:xfrm>
            </p:grpSpPr>
            <p:sp>
              <p:nvSpPr>
                <p:cNvPr id="170239" name="Arc 255"/>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40" name="Arc 256"/>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41" name="Rectangle 257"/>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0242" name="Oval 258"/>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43" name="Line 259"/>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0244" name="Group 260"/>
            <p:cNvGrpSpPr>
              <a:grpSpLocks/>
            </p:cNvGrpSpPr>
            <p:nvPr/>
          </p:nvGrpSpPr>
          <p:grpSpPr bwMode="auto">
            <a:xfrm>
              <a:off x="4111" y="653"/>
              <a:ext cx="218" cy="50"/>
              <a:chOff x="1099" y="1617"/>
              <a:chExt cx="218" cy="50"/>
            </a:xfrm>
          </p:grpSpPr>
          <p:sp>
            <p:nvSpPr>
              <p:cNvPr id="170245" name="Arc 261"/>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46" name="Line 262"/>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47" name="Oval 263"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48" name="Arc 264"/>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49" name="Rectangle 265"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70250" name="Rectangle 266"/>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51" name="Rectangle 267"/>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0252" name="Group 268"/>
            <p:cNvGrpSpPr>
              <a:grpSpLocks/>
            </p:cNvGrpSpPr>
            <p:nvPr/>
          </p:nvGrpSpPr>
          <p:grpSpPr bwMode="auto">
            <a:xfrm>
              <a:off x="4014" y="921"/>
              <a:ext cx="69" cy="107"/>
              <a:chOff x="3054" y="921"/>
              <a:chExt cx="69" cy="107"/>
            </a:xfrm>
          </p:grpSpPr>
          <p:sp>
            <p:nvSpPr>
              <p:cNvPr id="170253" name="AutoShape 269"/>
              <p:cNvSpPr>
                <a:spLocks noChangeArrowheads="1"/>
              </p:cNvSpPr>
              <p:nvPr/>
            </p:nvSpPr>
            <p:spPr bwMode="auto">
              <a:xfrm rot="155965">
                <a:off x="3054" y="921"/>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54" name="Line 270"/>
              <p:cNvSpPr>
                <a:spLocks noChangeShapeType="1"/>
              </p:cNvSpPr>
              <p:nvPr/>
            </p:nvSpPr>
            <p:spPr bwMode="auto">
              <a:xfrm flipV="1">
                <a:off x="3118" y="932"/>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55" name="Line 271"/>
              <p:cNvSpPr>
                <a:spLocks noChangeShapeType="1"/>
              </p:cNvSpPr>
              <p:nvPr/>
            </p:nvSpPr>
            <p:spPr bwMode="auto">
              <a:xfrm flipV="1">
                <a:off x="3103" y="932"/>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56" name="Line 272"/>
              <p:cNvSpPr>
                <a:spLocks noChangeShapeType="1"/>
              </p:cNvSpPr>
              <p:nvPr/>
            </p:nvSpPr>
            <p:spPr bwMode="auto">
              <a:xfrm flipV="1">
                <a:off x="3111" y="936"/>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57" name="Line 273"/>
              <p:cNvSpPr>
                <a:spLocks noChangeShapeType="1"/>
              </p:cNvSpPr>
              <p:nvPr/>
            </p:nvSpPr>
            <p:spPr bwMode="auto">
              <a:xfrm flipV="1">
                <a:off x="3091" y="934"/>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0258" name="Group 274"/>
            <p:cNvGrpSpPr>
              <a:grpSpLocks/>
            </p:cNvGrpSpPr>
            <p:nvPr/>
          </p:nvGrpSpPr>
          <p:grpSpPr bwMode="auto">
            <a:xfrm>
              <a:off x="4062" y="969"/>
              <a:ext cx="154" cy="58"/>
              <a:chOff x="1666" y="2138"/>
              <a:chExt cx="161" cy="58"/>
            </a:xfrm>
          </p:grpSpPr>
          <p:sp>
            <p:nvSpPr>
              <p:cNvPr id="170259" name="Line 275"/>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60" name="Oval 276"/>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0261" name="Group 277"/>
              <p:cNvGrpSpPr>
                <a:grpSpLocks/>
              </p:cNvGrpSpPr>
              <p:nvPr/>
            </p:nvGrpSpPr>
            <p:grpSpPr bwMode="auto">
              <a:xfrm rot="16200000" flipV="1">
                <a:off x="1750" y="2107"/>
                <a:ext cx="45" cy="109"/>
                <a:chOff x="1269" y="1167"/>
                <a:chExt cx="195" cy="455"/>
              </a:xfrm>
            </p:grpSpPr>
            <p:sp>
              <p:nvSpPr>
                <p:cNvPr id="170262" name="Oval 278"/>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63" name="Oval 279"/>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64" name="Oval 280"/>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65" name="Oval 281"/>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66" name="Oval 282"/>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67" name="Oval 283"/>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68" name="Oval 284"/>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69" name="Oval 285"/>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70" name="Oval 286"/>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71" name="Oval 287"/>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72" name="Line 288"/>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73" name="Line 289"/>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74" name="Line 290"/>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75" name="Line 291"/>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76" name="Line 292"/>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77" name="Line 293"/>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78" name="Line 294"/>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79" name="Line 295"/>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80" name="Line 296"/>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81" name="Line 297"/>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0282" name="Group 298"/>
                <p:cNvGrpSpPr>
                  <a:grpSpLocks/>
                </p:cNvGrpSpPr>
                <p:nvPr/>
              </p:nvGrpSpPr>
              <p:grpSpPr bwMode="auto">
                <a:xfrm>
                  <a:off x="1269" y="1576"/>
                  <a:ext cx="174" cy="46"/>
                  <a:chOff x="1269" y="1576"/>
                  <a:chExt cx="174" cy="46"/>
                </a:xfrm>
              </p:grpSpPr>
              <p:sp>
                <p:nvSpPr>
                  <p:cNvPr id="170283" name="Oval 29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84" name="Line 30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0285" name="Group 301"/>
                <p:cNvGrpSpPr>
                  <a:grpSpLocks/>
                </p:cNvGrpSpPr>
                <p:nvPr/>
              </p:nvGrpSpPr>
              <p:grpSpPr bwMode="auto">
                <a:xfrm rot="-10800000">
                  <a:off x="1290" y="1169"/>
                  <a:ext cx="174" cy="46"/>
                  <a:chOff x="1269" y="1576"/>
                  <a:chExt cx="174" cy="46"/>
                </a:xfrm>
              </p:grpSpPr>
              <p:sp>
                <p:nvSpPr>
                  <p:cNvPr id="170286" name="Oval 30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87" name="Line 30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70288" name="Rectangle 304"/>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89" name="Rectangle 305"/>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0290" name="Group 306"/>
            <p:cNvGrpSpPr>
              <a:grpSpLocks/>
            </p:cNvGrpSpPr>
            <p:nvPr/>
          </p:nvGrpSpPr>
          <p:grpSpPr bwMode="auto">
            <a:xfrm rot="151627">
              <a:off x="3963" y="542"/>
              <a:ext cx="255" cy="464"/>
              <a:chOff x="3963" y="542"/>
              <a:chExt cx="255" cy="464"/>
            </a:xfrm>
          </p:grpSpPr>
          <p:grpSp>
            <p:nvGrpSpPr>
              <p:cNvPr id="170291" name="Group 307"/>
              <p:cNvGrpSpPr>
                <a:grpSpLocks/>
              </p:cNvGrpSpPr>
              <p:nvPr/>
            </p:nvGrpSpPr>
            <p:grpSpPr bwMode="auto">
              <a:xfrm rot="-510155">
                <a:off x="3963" y="542"/>
                <a:ext cx="255" cy="464"/>
                <a:chOff x="3190" y="1766"/>
                <a:chExt cx="255" cy="464"/>
              </a:xfrm>
            </p:grpSpPr>
            <p:grpSp>
              <p:nvGrpSpPr>
                <p:cNvPr id="170292" name="Group 308"/>
                <p:cNvGrpSpPr>
                  <a:grpSpLocks/>
                </p:cNvGrpSpPr>
                <p:nvPr/>
              </p:nvGrpSpPr>
              <p:grpSpPr bwMode="auto">
                <a:xfrm>
                  <a:off x="3190" y="1834"/>
                  <a:ext cx="255" cy="317"/>
                  <a:chOff x="9447" y="13041"/>
                  <a:chExt cx="638" cy="792"/>
                </a:xfrm>
              </p:grpSpPr>
              <p:sp>
                <p:nvSpPr>
                  <p:cNvPr id="170293" name="AutoShape 309"/>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94" name="Line 310"/>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95" name="Line 311"/>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96" name="Line 312"/>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0297" name="Line 313"/>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298" name="Line 314"/>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0299" name="Group 315"/>
                <p:cNvGrpSpPr>
                  <a:grpSpLocks/>
                </p:cNvGrpSpPr>
                <p:nvPr/>
              </p:nvGrpSpPr>
              <p:grpSpPr bwMode="auto">
                <a:xfrm>
                  <a:off x="3265" y="2138"/>
                  <a:ext cx="17" cy="92"/>
                  <a:chOff x="9636" y="13799"/>
                  <a:chExt cx="42" cy="231"/>
                </a:xfrm>
              </p:grpSpPr>
              <p:sp>
                <p:nvSpPr>
                  <p:cNvPr id="170300" name="Rectangle 316"/>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01" name="Line 317"/>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0302" name="Rectangle 318"/>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03" name="Line 319"/>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0304" name="Group 320"/>
              <p:cNvGrpSpPr>
                <a:grpSpLocks/>
              </p:cNvGrpSpPr>
              <p:nvPr/>
            </p:nvGrpSpPr>
            <p:grpSpPr bwMode="auto">
              <a:xfrm rot="-607974">
                <a:off x="4078" y="818"/>
                <a:ext cx="73" cy="112"/>
                <a:chOff x="1112" y="1780"/>
                <a:chExt cx="73" cy="112"/>
              </a:xfrm>
            </p:grpSpPr>
            <p:sp>
              <p:nvSpPr>
                <p:cNvPr id="170305" name="Line 321"/>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0306" name="Group 322"/>
                <p:cNvGrpSpPr>
                  <a:grpSpLocks/>
                </p:cNvGrpSpPr>
                <p:nvPr/>
              </p:nvGrpSpPr>
              <p:grpSpPr bwMode="auto">
                <a:xfrm rot="1486509" flipV="1">
                  <a:off x="1112" y="1868"/>
                  <a:ext cx="30" cy="24"/>
                  <a:chOff x="2354" y="2127"/>
                  <a:chExt cx="130" cy="105"/>
                </a:xfrm>
              </p:grpSpPr>
              <p:sp>
                <p:nvSpPr>
                  <p:cNvPr id="170307" name="Line 323"/>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08" name="Line 324"/>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09" name="Line 325"/>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10" name="Line 326"/>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11" name="Line 327"/>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0312" name="Group 328"/>
                <p:cNvGrpSpPr>
                  <a:grpSpLocks/>
                </p:cNvGrpSpPr>
                <p:nvPr/>
              </p:nvGrpSpPr>
              <p:grpSpPr bwMode="auto">
                <a:xfrm>
                  <a:off x="1129" y="1789"/>
                  <a:ext cx="30" cy="24"/>
                  <a:chOff x="2354" y="2127"/>
                  <a:chExt cx="130" cy="105"/>
                </a:xfrm>
              </p:grpSpPr>
              <p:sp>
                <p:nvSpPr>
                  <p:cNvPr id="170313" name="Line 32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14" name="Line 33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15" name="Line 33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16" name="Line 33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17" name="Line 33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0318" name="Group 334"/>
                <p:cNvGrpSpPr>
                  <a:grpSpLocks/>
                </p:cNvGrpSpPr>
                <p:nvPr/>
              </p:nvGrpSpPr>
              <p:grpSpPr bwMode="auto">
                <a:xfrm>
                  <a:off x="1158" y="1792"/>
                  <a:ext cx="22" cy="15"/>
                  <a:chOff x="1363" y="3384"/>
                  <a:chExt cx="95" cy="62"/>
                </a:xfrm>
              </p:grpSpPr>
              <p:sp>
                <p:nvSpPr>
                  <p:cNvPr id="170319" name="Line 335"/>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20" name="Arc 336"/>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0321" name="Line 337"/>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22" name="Rectangle 338"/>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0323" name="Group 339"/>
                <p:cNvGrpSpPr>
                  <a:grpSpLocks/>
                </p:cNvGrpSpPr>
                <p:nvPr/>
              </p:nvGrpSpPr>
              <p:grpSpPr bwMode="auto">
                <a:xfrm>
                  <a:off x="1117" y="1810"/>
                  <a:ext cx="53" cy="62"/>
                  <a:chOff x="2144" y="3155"/>
                  <a:chExt cx="231" cy="271"/>
                </a:xfrm>
              </p:grpSpPr>
              <p:sp>
                <p:nvSpPr>
                  <p:cNvPr id="170324" name="Line 340"/>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25" name="Line 341"/>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26" name="Line 342"/>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27" name="Line 343"/>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28" name="Line 344"/>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29" name="Line 345"/>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30" name="Line 346"/>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31" name="Arc 347"/>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32" name="Arc 348"/>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0333" name="Line 349"/>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34" name="Line 350"/>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35" name="Line 351"/>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36" name="Line 352"/>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37" name="Line 353"/>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38" name="Line 354"/>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39" name="Line 355"/>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40" name="Line 356"/>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41" name="Line 357"/>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0342" name="Group 358"/>
              <p:cNvGrpSpPr>
                <a:grpSpLocks/>
              </p:cNvGrpSpPr>
              <p:nvPr/>
            </p:nvGrpSpPr>
            <p:grpSpPr bwMode="auto">
              <a:xfrm rot="-490883">
                <a:off x="4081" y="625"/>
                <a:ext cx="63" cy="119"/>
                <a:chOff x="1073" y="1585"/>
                <a:chExt cx="63" cy="119"/>
              </a:xfrm>
            </p:grpSpPr>
            <p:sp>
              <p:nvSpPr>
                <p:cNvPr id="170343" name="Line 359"/>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44" name="Line 360"/>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0345" name="Group 361"/>
                <p:cNvGrpSpPr>
                  <a:grpSpLocks/>
                </p:cNvGrpSpPr>
                <p:nvPr/>
              </p:nvGrpSpPr>
              <p:grpSpPr bwMode="auto">
                <a:xfrm>
                  <a:off x="1107" y="1673"/>
                  <a:ext cx="24" cy="19"/>
                  <a:chOff x="1391" y="3202"/>
                  <a:chExt cx="105" cy="79"/>
                </a:xfrm>
              </p:grpSpPr>
              <p:sp>
                <p:nvSpPr>
                  <p:cNvPr id="170346" name="Line 362"/>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47" name="Arc 363"/>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0348" name="Line 364"/>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49" name="Line 365"/>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50" name="Line 366"/>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51" name="Line 367"/>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52" name="Line 368"/>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53" name="Line 369"/>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54" name="Line 370"/>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55" name="Line 371"/>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56" name="Line 372"/>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57" name="Line 373"/>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0358" name="Group 374"/>
                <p:cNvGrpSpPr>
                  <a:grpSpLocks/>
                </p:cNvGrpSpPr>
                <p:nvPr/>
              </p:nvGrpSpPr>
              <p:grpSpPr bwMode="auto">
                <a:xfrm>
                  <a:off x="1083" y="1606"/>
                  <a:ext cx="53" cy="62"/>
                  <a:chOff x="1083" y="1606"/>
                  <a:chExt cx="53" cy="62"/>
                </a:xfrm>
              </p:grpSpPr>
              <p:sp>
                <p:nvSpPr>
                  <p:cNvPr id="170359" name="Line 375"/>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60" name="Line 376"/>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61" name="Line 377"/>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62" name="Line 378"/>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63" name="Line 379"/>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64" name="Line 380"/>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65" name="Line 381"/>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66" name="Arc 382"/>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67" name="Arc 383"/>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0368" name="Group 384"/>
                <p:cNvGrpSpPr>
                  <a:grpSpLocks/>
                </p:cNvGrpSpPr>
                <p:nvPr/>
              </p:nvGrpSpPr>
              <p:grpSpPr bwMode="auto">
                <a:xfrm>
                  <a:off x="1095" y="1585"/>
                  <a:ext cx="30" cy="24"/>
                  <a:chOff x="2354" y="2127"/>
                  <a:chExt cx="130" cy="105"/>
                </a:xfrm>
              </p:grpSpPr>
              <p:sp>
                <p:nvSpPr>
                  <p:cNvPr id="170369" name="Line 38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70" name="Line 38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71" name="Line 38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72" name="Line 38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73" name="Line 38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0374" name="Rectangle 390"/>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0375" name="Group 391"/>
                <p:cNvGrpSpPr>
                  <a:grpSpLocks/>
                </p:cNvGrpSpPr>
                <p:nvPr/>
              </p:nvGrpSpPr>
              <p:grpSpPr bwMode="auto">
                <a:xfrm rot="1486509" flipV="1">
                  <a:off x="1077" y="1664"/>
                  <a:ext cx="30" cy="24"/>
                  <a:chOff x="2354" y="2127"/>
                  <a:chExt cx="130" cy="105"/>
                </a:xfrm>
              </p:grpSpPr>
              <p:sp>
                <p:nvSpPr>
                  <p:cNvPr id="170376" name="Line 39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77" name="Line 39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78" name="Line 39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79" name="Line 39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0380" name="Line 39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sp>
        <p:nvSpPr>
          <p:cNvPr id="188212" name="Rectangle 1844"/>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88213" name="Line 1845"/>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10" name="Line 1842"/>
          <p:cNvSpPr>
            <a:spLocks noChangeShapeType="1"/>
          </p:cNvSpPr>
          <p:nvPr/>
        </p:nvSpPr>
        <p:spPr bwMode="auto">
          <a:xfrm flipV="1">
            <a:off x="2403475"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11" name="Oval 1843"/>
          <p:cNvSpPr>
            <a:spLocks noChangeArrowheads="1"/>
          </p:cNvSpPr>
          <p:nvPr/>
        </p:nvSpPr>
        <p:spPr bwMode="auto">
          <a:xfrm>
            <a:off x="2354263"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14" name="AutoShape 1846" descr="Wide downward diagonal"/>
          <p:cNvSpPr>
            <a:spLocks noChangeArrowheads="1"/>
          </p:cNvSpPr>
          <p:nvPr/>
        </p:nvSpPr>
        <p:spPr bwMode="auto">
          <a:xfrm>
            <a:off x="2065338"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15" name="AutoShape 1847" descr="Wide downward diagonal"/>
          <p:cNvSpPr>
            <a:spLocks noChangeArrowheads="1"/>
          </p:cNvSpPr>
          <p:nvPr/>
        </p:nvSpPr>
        <p:spPr bwMode="auto">
          <a:xfrm>
            <a:off x="2520950"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16" name="AutoShape 1848" descr="Wide downward diagonal"/>
          <p:cNvSpPr>
            <a:spLocks noChangeArrowheads="1"/>
          </p:cNvSpPr>
          <p:nvPr/>
        </p:nvSpPr>
        <p:spPr bwMode="auto">
          <a:xfrm>
            <a:off x="2227263"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17" name="AutoShape 1849" descr="Wide downward diagonal"/>
          <p:cNvSpPr>
            <a:spLocks noChangeArrowheads="1"/>
          </p:cNvSpPr>
          <p:nvPr/>
        </p:nvSpPr>
        <p:spPr bwMode="auto">
          <a:xfrm>
            <a:off x="2509838"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18" name="AutoShape 1850" descr="Wide downward diagonal"/>
          <p:cNvSpPr>
            <a:spLocks noChangeArrowheads="1"/>
          </p:cNvSpPr>
          <p:nvPr/>
        </p:nvSpPr>
        <p:spPr bwMode="auto">
          <a:xfrm>
            <a:off x="2238375"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19" name="AutoShape 1851"/>
          <p:cNvSpPr>
            <a:spLocks noChangeArrowheads="1"/>
          </p:cNvSpPr>
          <p:nvPr/>
        </p:nvSpPr>
        <p:spPr bwMode="auto">
          <a:xfrm>
            <a:off x="2111375"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20" name="Arc 1852"/>
          <p:cNvSpPr>
            <a:spLocks/>
          </p:cNvSpPr>
          <p:nvPr/>
        </p:nvSpPr>
        <p:spPr bwMode="auto">
          <a:xfrm rot="4515932" flipV="1">
            <a:off x="212169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21" name="Line 1853"/>
          <p:cNvSpPr>
            <a:spLocks noChangeShapeType="1"/>
          </p:cNvSpPr>
          <p:nvPr/>
        </p:nvSpPr>
        <p:spPr bwMode="auto">
          <a:xfrm>
            <a:off x="2065338"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22" name="Arc 1854"/>
          <p:cNvSpPr>
            <a:spLocks/>
          </p:cNvSpPr>
          <p:nvPr/>
        </p:nvSpPr>
        <p:spPr bwMode="auto">
          <a:xfrm rot="-4515932">
            <a:off x="21248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223" name="Group 1855"/>
          <p:cNvGrpSpPr>
            <a:grpSpLocks/>
          </p:cNvGrpSpPr>
          <p:nvPr/>
        </p:nvGrpSpPr>
        <p:grpSpPr bwMode="auto">
          <a:xfrm>
            <a:off x="2201863" y="3198813"/>
            <a:ext cx="90487" cy="92075"/>
            <a:chOff x="1030" y="3483"/>
            <a:chExt cx="141" cy="144"/>
          </a:xfrm>
        </p:grpSpPr>
        <p:sp>
          <p:nvSpPr>
            <p:cNvPr id="188224" name="Arc 185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25" name="Arc 185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26" name="Line 185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8227" name="Group 1859"/>
          <p:cNvGrpSpPr>
            <a:grpSpLocks/>
          </p:cNvGrpSpPr>
          <p:nvPr/>
        </p:nvGrpSpPr>
        <p:grpSpPr bwMode="auto">
          <a:xfrm flipV="1">
            <a:off x="2187575" y="1906588"/>
            <a:ext cx="90488" cy="92075"/>
            <a:chOff x="1030" y="3483"/>
            <a:chExt cx="141" cy="144"/>
          </a:xfrm>
        </p:grpSpPr>
        <p:sp>
          <p:nvSpPr>
            <p:cNvPr id="188228" name="Arc 186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29" name="Arc 186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30" name="Line 186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8231" name="Arc 1863"/>
          <p:cNvSpPr>
            <a:spLocks/>
          </p:cNvSpPr>
          <p:nvPr/>
        </p:nvSpPr>
        <p:spPr bwMode="auto">
          <a:xfrm rot="-4515932" flipH="1" flipV="1">
            <a:off x="243284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32" name="Line 1864"/>
          <p:cNvSpPr>
            <a:spLocks noChangeShapeType="1"/>
          </p:cNvSpPr>
          <p:nvPr/>
        </p:nvSpPr>
        <p:spPr bwMode="auto">
          <a:xfrm flipH="1">
            <a:off x="2743200"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33" name="Arc 1865"/>
          <p:cNvSpPr>
            <a:spLocks/>
          </p:cNvSpPr>
          <p:nvPr/>
        </p:nvSpPr>
        <p:spPr bwMode="auto">
          <a:xfrm rot="4515932" flipH="1">
            <a:off x="24423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234" name="Group 1866"/>
          <p:cNvGrpSpPr>
            <a:grpSpLocks/>
          </p:cNvGrpSpPr>
          <p:nvPr/>
        </p:nvGrpSpPr>
        <p:grpSpPr bwMode="auto">
          <a:xfrm flipH="1">
            <a:off x="2516188" y="3198813"/>
            <a:ext cx="90487" cy="92075"/>
            <a:chOff x="1030" y="3483"/>
            <a:chExt cx="141" cy="144"/>
          </a:xfrm>
        </p:grpSpPr>
        <p:sp>
          <p:nvSpPr>
            <p:cNvPr id="188235" name="Arc 186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36" name="Arc 186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37" name="Line 186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8238" name="Group 1870"/>
          <p:cNvGrpSpPr>
            <a:grpSpLocks/>
          </p:cNvGrpSpPr>
          <p:nvPr/>
        </p:nvGrpSpPr>
        <p:grpSpPr bwMode="auto">
          <a:xfrm flipH="1" flipV="1">
            <a:off x="2530475" y="1906588"/>
            <a:ext cx="90488" cy="92075"/>
            <a:chOff x="1030" y="3483"/>
            <a:chExt cx="141" cy="144"/>
          </a:xfrm>
        </p:grpSpPr>
        <p:sp>
          <p:nvSpPr>
            <p:cNvPr id="188239" name="Arc 187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40" name="Arc 187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41" name="Line 187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8242" name="Rectangle 1874" descr="Wide upward diagonal"/>
          <p:cNvSpPr>
            <a:spLocks noChangeArrowheads="1"/>
          </p:cNvSpPr>
          <p:nvPr/>
        </p:nvSpPr>
        <p:spPr bwMode="auto">
          <a:xfrm>
            <a:off x="2295525"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43" name="AutoShape 1875" descr="Wide upward diagonal"/>
          <p:cNvSpPr>
            <a:spLocks/>
          </p:cNvSpPr>
          <p:nvPr/>
        </p:nvSpPr>
        <p:spPr bwMode="auto">
          <a:xfrm rot="5400000">
            <a:off x="2386807"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88244" name="Rectangle 1876"/>
          <p:cNvSpPr>
            <a:spLocks noChangeArrowheads="1"/>
          </p:cNvSpPr>
          <p:nvPr/>
        </p:nvSpPr>
        <p:spPr bwMode="auto">
          <a:xfrm>
            <a:off x="2324100"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45" name="Line 1877"/>
          <p:cNvSpPr>
            <a:spLocks noChangeShapeType="1"/>
          </p:cNvSpPr>
          <p:nvPr/>
        </p:nvSpPr>
        <p:spPr bwMode="auto">
          <a:xfrm>
            <a:off x="2276475"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46" name="Line 1878"/>
          <p:cNvSpPr>
            <a:spLocks noChangeShapeType="1"/>
          </p:cNvSpPr>
          <p:nvPr/>
        </p:nvSpPr>
        <p:spPr bwMode="auto">
          <a:xfrm flipV="1">
            <a:off x="2509838"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47" name="Rectangle 1879"/>
          <p:cNvSpPr>
            <a:spLocks noChangeArrowheads="1"/>
          </p:cNvSpPr>
          <p:nvPr/>
        </p:nvSpPr>
        <p:spPr bwMode="auto">
          <a:xfrm>
            <a:off x="2435225"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48" name="AutoShape 1880" descr="Wide upward diagonal"/>
          <p:cNvSpPr>
            <a:spLocks/>
          </p:cNvSpPr>
          <p:nvPr/>
        </p:nvSpPr>
        <p:spPr bwMode="auto">
          <a:xfrm flipH="1">
            <a:off x="2319338"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49" name="AutoShape 1881" descr="Wide upward diagonal"/>
          <p:cNvSpPr>
            <a:spLocks noChangeArrowheads="1"/>
          </p:cNvSpPr>
          <p:nvPr/>
        </p:nvSpPr>
        <p:spPr bwMode="auto">
          <a:xfrm>
            <a:off x="2371725"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50" name="Line 1882"/>
          <p:cNvSpPr>
            <a:spLocks noChangeShapeType="1"/>
          </p:cNvSpPr>
          <p:nvPr/>
        </p:nvSpPr>
        <p:spPr bwMode="auto">
          <a:xfrm>
            <a:off x="2317750"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51" name="Line 1883"/>
          <p:cNvSpPr>
            <a:spLocks noChangeShapeType="1"/>
          </p:cNvSpPr>
          <p:nvPr/>
        </p:nvSpPr>
        <p:spPr bwMode="auto">
          <a:xfrm>
            <a:off x="2303463"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52" name="Line 1884"/>
          <p:cNvSpPr>
            <a:spLocks noChangeShapeType="1"/>
          </p:cNvSpPr>
          <p:nvPr/>
        </p:nvSpPr>
        <p:spPr bwMode="auto">
          <a:xfrm flipH="1">
            <a:off x="2481263"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53" name="Line 1885"/>
          <p:cNvSpPr>
            <a:spLocks noChangeShapeType="1"/>
          </p:cNvSpPr>
          <p:nvPr/>
        </p:nvSpPr>
        <p:spPr bwMode="auto">
          <a:xfrm flipH="1">
            <a:off x="2366963"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54" name="Oval 1886"/>
          <p:cNvSpPr>
            <a:spLocks noChangeArrowheads="1"/>
          </p:cNvSpPr>
          <p:nvPr/>
        </p:nvSpPr>
        <p:spPr bwMode="auto">
          <a:xfrm>
            <a:off x="2284413"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55" name="Oval 1887"/>
          <p:cNvSpPr>
            <a:spLocks noChangeArrowheads="1"/>
          </p:cNvSpPr>
          <p:nvPr/>
        </p:nvSpPr>
        <p:spPr bwMode="auto">
          <a:xfrm>
            <a:off x="2492375"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56" name="AutoShape 1888" descr="Wide downward diagonal"/>
          <p:cNvSpPr>
            <a:spLocks/>
          </p:cNvSpPr>
          <p:nvPr/>
        </p:nvSpPr>
        <p:spPr bwMode="auto">
          <a:xfrm>
            <a:off x="2259013"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57" name="AutoShape 1889" descr="Wide downward diagonal"/>
          <p:cNvSpPr>
            <a:spLocks/>
          </p:cNvSpPr>
          <p:nvPr/>
        </p:nvSpPr>
        <p:spPr bwMode="auto">
          <a:xfrm flipH="1">
            <a:off x="2514600"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258" name="Group 1890"/>
          <p:cNvGrpSpPr>
            <a:grpSpLocks/>
          </p:cNvGrpSpPr>
          <p:nvPr/>
        </p:nvGrpSpPr>
        <p:grpSpPr bwMode="auto">
          <a:xfrm>
            <a:off x="2351088" y="3152775"/>
            <a:ext cx="103187" cy="122238"/>
            <a:chOff x="1262" y="3388"/>
            <a:chExt cx="162" cy="206"/>
          </a:xfrm>
        </p:grpSpPr>
        <p:sp>
          <p:nvSpPr>
            <p:cNvPr id="188259" name="Oval 1891"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60" name="Oval 1892"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61" name="Oval 1893"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62" name="Oval 1894"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63" name="Oval 1895"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64" name="Oval 1896"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8265" name="Rectangle 1897" descr="Wide upward diagonal"/>
          <p:cNvSpPr>
            <a:spLocks noChangeArrowheads="1"/>
          </p:cNvSpPr>
          <p:nvPr/>
        </p:nvSpPr>
        <p:spPr bwMode="auto">
          <a:xfrm>
            <a:off x="2281238"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266" name="Group 1898"/>
          <p:cNvGrpSpPr>
            <a:grpSpLocks/>
          </p:cNvGrpSpPr>
          <p:nvPr/>
        </p:nvGrpSpPr>
        <p:grpSpPr bwMode="auto">
          <a:xfrm>
            <a:off x="2170113" y="1992313"/>
            <a:ext cx="463550" cy="985837"/>
            <a:chOff x="941" y="767"/>
            <a:chExt cx="815" cy="1942"/>
          </a:xfrm>
        </p:grpSpPr>
        <p:sp>
          <p:nvSpPr>
            <p:cNvPr id="188267" name="AutoShape 1899"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68" name="AutoShape 1900"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8269" name="AutoShape 1901" descr="Wide upward diagonal"/>
          <p:cNvSpPr>
            <a:spLocks/>
          </p:cNvSpPr>
          <p:nvPr/>
        </p:nvSpPr>
        <p:spPr bwMode="auto">
          <a:xfrm rot="5400000">
            <a:off x="2363788"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70" name="Line 1902"/>
          <p:cNvSpPr>
            <a:spLocks noChangeShapeType="1"/>
          </p:cNvSpPr>
          <p:nvPr/>
        </p:nvSpPr>
        <p:spPr bwMode="auto">
          <a:xfrm flipV="1">
            <a:off x="2309813"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71" name="Rectangle 1903" descr="30%"/>
          <p:cNvSpPr>
            <a:spLocks noChangeArrowheads="1"/>
          </p:cNvSpPr>
          <p:nvPr/>
        </p:nvSpPr>
        <p:spPr bwMode="auto">
          <a:xfrm>
            <a:off x="2270125"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72" name="Rectangle 1904" descr="30%"/>
          <p:cNvSpPr>
            <a:spLocks noChangeArrowheads="1"/>
          </p:cNvSpPr>
          <p:nvPr/>
        </p:nvSpPr>
        <p:spPr bwMode="auto">
          <a:xfrm>
            <a:off x="2506663"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73" name="Rectangle 1905"/>
          <p:cNvSpPr>
            <a:spLocks noChangeArrowheads="1"/>
          </p:cNvSpPr>
          <p:nvPr/>
        </p:nvSpPr>
        <p:spPr bwMode="auto">
          <a:xfrm>
            <a:off x="2360613"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74" name="Rectangle 1906" descr="30%"/>
          <p:cNvSpPr>
            <a:spLocks noChangeArrowheads="1"/>
          </p:cNvSpPr>
          <p:nvPr/>
        </p:nvSpPr>
        <p:spPr bwMode="auto">
          <a:xfrm>
            <a:off x="2376488"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75" name="Rectangle 1907"/>
          <p:cNvSpPr>
            <a:spLocks noChangeArrowheads="1"/>
          </p:cNvSpPr>
          <p:nvPr/>
        </p:nvSpPr>
        <p:spPr bwMode="auto">
          <a:xfrm>
            <a:off x="2386013"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76" name="Rectangle 1908"/>
          <p:cNvSpPr>
            <a:spLocks noChangeArrowheads="1"/>
          </p:cNvSpPr>
          <p:nvPr/>
        </p:nvSpPr>
        <p:spPr bwMode="auto">
          <a:xfrm>
            <a:off x="2387600"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77" name="Line 1909"/>
          <p:cNvSpPr>
            <a:spLocks noChangeShapeType="1"/>
          </p:cNvSpPr>
          <p:nvPr/>
        </p:nvSpPr>
        <p:spPr bwMode="auto">
          <a:xfrm>
            <a:off x="2403475"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8278" name="Group 1910"/>
          <p:cNvGrpSpPr>
            <a:grpSpLocks/>
          </p:cNvGrpSpPr>
          <p:nvPr/>
        </p:nvGrpSpPr>
        <p:grpSpPr bwMode="auto">
          <a:xfrm>
            <a:off x="2317750" y="3117850"/>
            <a:ext cx="169863" cy="234950"/>
            <a:chOff x="1210" y="3312"/>
            <a:chExt cx="265" cy="416"/>
          </a:xfrm>
        </p:grpSpPr>
        <p:sp>
          <p:nvSpPr>
            <p:cNvPr id="188279" name="AutoShape 1911"/>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80" name="Line 1912"/>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81" name="Line 1913"/>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82" name="Rectangle 1914"/>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283" name="Group 1915"/>
            <p:cNvGrpSpPr>
              <a:grpSpLocks/>
            </p:cNvGrpSpPr>
            <p:nvPr/>
          </p:nvGrpSpPr>
          <p:grpSpPr bwMode="auto">
            <a:xfrm>
              <a:off x="1212" y="3356"/>
              <a:ext cx="105" cy="33"/>
              <a:chOff x="1212" y="3356"/>
              <a:chExt cx="105" cy="33"/>
            </a:xfrm>
          </p:grpSpPr>
          <p:sp>
            <p:nvSpPr>
              <p:cNvPr id="188284" name="Line 191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85" name="Line 191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8286" name="Group 1918"/>
            <p:cNvGrpSpPr>
              <a:grpSpLocks/>
            </p:cNvGrpSpPr>
            <p:nvPr/>
          </p:nvGrpSpPr>
          <p:grpSpPr bwMode="auto">
            <a:xfrm flipH="1">
              <a:off x="1370" y="3356"/>
              <a:ext cx="105" cy="33"/>
              <a:chOff x="1212" y="3356"/>
              <a:chExt cx="105" cy="33"/>
            </a:xfrm>
          </p:grpSpPr>
          <p:sp>
            <p:nvSpPr>
              <p:cNvPr id="188287" name="Line 1919"/>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288" name="Line 1920"/>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8289" name="Rectangle 1921"/>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8294" name="Line 1926"/>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296" name="AutoShape 1928"/>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297" name="Line 1929"/>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298" name="Line 1930"/>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299" name="Line 1931"/>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00" name="Line 1932"/>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01" name="Line 1933"/>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02" name="Line 1934"/>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03" name="Line 1935"/>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04" name="Text Box 1936"/>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8305" name="Rectangle 1937"/>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Flow Starting</a:t>
            </a:r>
            <a:endParaRPr lang="en-US" b="0"/>
          </a:p>
        </p:txBody>
      </p:sp>
      <p:sp>
        <p:nvSpPr>
          <p:cNvPr id="188306" name="Text Box 1938"/>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88308" name="Oval 1940"/>
          <p:cNvSpPr>
            <a:spLocks noChangeArrowheads="1"/>
          </p:cNvSpPr>
          <p:nvPr/>
        </p:nvSpPr>
        <p:spPr bwMode="auto">
          <a:xfrm rot="10800000">
            <a:off x="4581525" y="39211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09" name="Line 1941"/>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10" name="Line 1942"/>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20" name="Line 1952"/>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23" name="Rectangle 1955"/>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24" name="Line 1956"/>
          <p:cNvSpPr>
            <a:spLocks noChangeShapeType="1"/>
          </p:cNvSpPr>
          <p:nvPr/>
        </p:nvSpPr>
        <p:spPr bwMode="auto">
          <a:xfrm>
            <a:off x="3386138" y="3816350"/>
            <a:ext cx="234950" cy="0"/>
          </a:xfrm>
          <a:prstGeom prst="line">
            <a:avLst/>
          </a:prstGeom>
          <a:noFill/>
          <a:ln w="12700">
            <a:solidFill>
              <a:srgbClr val="FF505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25" name="Line 1957"/>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26" name="Line 1958"/>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27" name="Line 1959"/>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28" name="Line 1960"/>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29" name="Line 1961"/>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30" name="Line 1962"/>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31" name="Oval 1963"/>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32" name="Oval 1964"/>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37" name="Oval 1969"/>
          <p:cNvSpPr>
            <a:spLocks noChangeArrowheads="1"/>
          </p:cNvSpPr>
          <p:nvPr/>
        </p:nvSpPr>
        <p:spPr bwMode="auto">
          <a:xfrm flipH="1">
            <a:off x="3595688" y="4017963"/>
            <a:ext cx="71437"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41" name="Oval 1973"/>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42" name="Oval 1974"/>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43" name="Rectangle 1975"/>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8344" name="Line 1976"/>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45" name="Line 1977"/>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46" name="Line 1978"/>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347" name="Group 1979"/>
          <p:cNvGrpSpPr>
            <a:grpSpLocks/>
          </p:cNvGrpSpPr>
          <p:nvPr/>
        </p:nvGrpSpPr>
        <p:grpSpPr bwMode="auto">
          <a:xfrm flipH="1">
            <a:off x="2965450" y="3617913"/>
            <a:ext cx="107950" cy="53975"/>
            <a:chOff x="1932" y="11202"/>
            <a:chExt cx="170" cy="85"/>
          </a:xfrm>
        </p:grpSpPr>
        <p:sp>
          <p:nvSpPr>
            <p:cNvPr id="188348" name="Line 1980"/>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49" name="Line 1981"/>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350" name="Line 1982"/>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356" name="Rectangle 1988"/>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88357" name="AutoShape 1989"/>
          <p:cNvSpPr>
            <a:spLocks noChangeArrowheads="1"/>
          </p:cNvSpPr>
          <p:nvPr/>
        </p:nvSpPr>
        <p:spPr bwMode="auto">
          <a:xfrm>
            <a:off x="4114800" y="3319463"/>
            <a:ext cx="442913" cy="433387"/>
          </a:xfrm>
          <a:custGeom>
            <a:avLst/>
            <a:gdLst>
              <a:gd name="G0" fmla="+- 12978 0 0"/>
              <a:gd name="G1" fmla="+- 18194 0 0"/>
              <a:gd name="G2" fmla="+- 10444 0 0"/>
              <a:gd name="G3" fmla="*/ 12978 1 2"/>
              <a:gd name="G4" fmla="+- G3 10800 0"/>
              <a:gd name="G5" fmla="+- 21600 12978 18194"/>
              <a:gd name="G6" fmla="+- 18194 10444 0"/>
              <a:gd name="G7" fmla="*/ G6 1 2"/>
              <a:gd name="G8" fmla="*/ 18194 2 1"/>
              <a:gd name="G9" fmla="+- G8 0 21600"/>
              <a:gd name="G10" fmla="*/ 21600 G0 G1"/>
              <a:gd name="G11" fmla="*/ 21600 G4 G1"/>
              <a:gd name="G12" fmla="*/ 21600 G5 G1"/>
              <a:gd name="G13" fmla="*/ 21600 G7 G1"/>
              <a:gd name="G14" fmla="*/ 18194 1 2"/>
              <a:gd name="G15" fmla="+- G5 0 G4"/>
              <a:gd name="G16" fmla="+- G0 0 G4"/>
              <a:gd name="G17" fmla="*/ G2 G15 G16"/>
              <a:gd name="T0" fmla="*/ 17289 w 21600"/>
              <a:gd name="T1" fmla="*/ 0 h 21600"/>
              <a:gd name="T2" fmla="*/ 12978 w 21600"/>
              <a:gd name="T3" fmla="*/ 10444 h 21600"/>
              <a:gd name="T4" fmla="*/ 0 w 21600"/>
              <a:gd name="T5" fmla="*/ 20526 h 21600"/>
              <a:gd name="T6" fmla="*/ 9097 w 21600"/>
              <a:gd name="T7" fmla="*/ 21600 h 21600"/>
              <a:gd name="T8" fmla="*/ 18194 w 21600"/>
              <a:gd name="T9" fmla="*/ 17000 h 21600"/>
              <a:gd name="T10" fmla="*/ 21600 w 21600"/>
              <a:gd name="T11" fmla="*/ 10444 h 21600"/>
              <a:gd name="T12" fmla="*/ 17694720 60000 65536"/>
              <a:gd name="T13" fmla="*/ 11796480 60000 65536"/>
              <a:gd name="T14" fmla="*/ 11796480 60000 65536"/>
              <a:gd name="T15" fmla="*/ 5898240 60000 65536"/>
              <a:gd name="T16" fmla="*/ 0 60000 65536"/>
              <a:gd name="T17" fmla="*/ 0 60000 65536"/>
              <a:gd name="T18" fmla="*/ 0 w 21600"/>
              <a:gd name="T19" fmla="*/ G12 h 21600"/>
              <a:gd name="T20" fmla="*/ G1 w 21600"/>
              <a:gd name="T21" fmla="*/ 2160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7289" y="0"/>
                </a:moveTo>
                <a:lnTo>
                  <a:pt x="12978" y="10444"/>
                </a:lnTo>
                <a:lnTo>
                  <a:pt x="16384" y="10444"/>
                </a:lnTo>
                <a:lnTo>
                  <a:pt x="16384" y="19451"/>
                </a:lnTo>
                <a:lnTo>
                  <a:pt x="0" y="19451"/>
                </a:lnTo>
                <a:lnTo>
                  <a:pt x="0" y="21600"/>
                </a:lnTo>
                <a:lnTo>
                  <a:pt x="18194" y="21600"/>
                </a:lnTo>
                <a:lnTo>
                  <a:pt x="18194" y="10444"/>
                </a:lnTo>
                <a:lnTo>
                  <a:pt x="21600" y="10444"/>
                </a:lnTo>
                <a:close/>
              </a:path>
            </a:pathLst>
          </a:custGeom>
          <a:solidFill>
            <a:srgbClr val="FF505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359" name="Rectangle 1991"/>
          <p:cNvSpPr>
            <a:spLocks noChangeArrowheads="1"/>
          </p:cNvSpPr>
          <p:nvPr/>
        </p:nvSpPr>
        <p:spPr bwMode="auto">
          <a:xfrm>
            <a:off x="698500" y="3198813"/>
            <a:ext cx="398463" cy="261937"/>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360" name="AutoShape 1992"/>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361" name="Text Box 1993"/>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88362" name="Text Box 1994"/>
          <p:cNvSpPr txBox="1">
            <a:spLocks noChangeArrowheads="1"/>
          </p:cNvSpPr>
          <p:nvPr/>
        </p:nvSpPr>
        <p:spPr bwMode="auto">
          <a:xfrm>
            <a:off x="1827213" y="1479550"/>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8363" name="Line 1995"/>
          <p:cNvSpPr>
            <a:spLocks noChangeShapeType="1"/>
          </p:cNvSpPr>
          <p:nvPr/>
        </p:nvSpPr>
        <p:spPr bwMode="auto">
          <a:xfrm flipV="1">
            <a:off x="2403475"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364" name="Oval 1996"/>
          <p:cNvSpPr>
            <a:spLocks noChangeArrowheads="1"/>
          </p:cNvSpPr>
          <p:nvPr/>
        </p:nvSpPr>
        <p:spPr bwMode="auto">
          <a:xfrm>
            <a:off x="2354263"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465" name="AutoShape 2073"/>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466" name="Line 2074"/>
          <p:cNvSpPr>
            <a:spLocks noChangeShapeType="1"/>
          </p:cNvSpPr>
          <p:nvPr/>
        </p:nvSpPr>
        <p:spPr bwMode="auto">
          <a:xfrm>
            <a:off x="698500" y="3200400"/>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467" name="AutoShape 2075"/>
          <p:cNvSpPr>
            <a:spLocks noChangeArrowheads="1"/>
          </p:cNvSpPr>
          <p:nvPr/>
        </p:nvSpPr>
        <p:spPr bwMode="auto">
          <a:xfrm flipV="1">
            <a:off x="814388" y="3027363"/>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468" name="Line 2076"/>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469" name="Oval 2077"/>
          <p:cNvSpPr>
            <a:spLocks noChangeArrowheads="1"/>
          </p:cNvSpPr>
          <p:nvPr/>
        </p:nvSpPr>
        <p:spPr bwMode="auto">
          <a:xfrm>
            <a:off x="85248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470" name="Oval 2078"/>
          <p:cNvSpPr>
            <a:spLocks noChangeArrowheads="1"/>
          </p:cNvSpPr>
          <p:nvPr/>
        </p:nvSpPr>
        <p:spPr bwMode="auto">
          <a:xfrm>
            <a:off x="1325563"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471" name="AutoShape 2079"/>
          <p:cNvSpPr>
            <a:spLocks noChangeArrowheads="1"/>
          </p:cNvSpPr>
          <p:nvPr/>
        </p:nvSpPr>
        <p:spPr bwMode="auto">
          <a:xfrm rot="8458983" flipH="1">
            <a:off x="1466850"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472" name="Line 2080"/>
          <p:cNvSpPr>
            <a:spLocks noChangeShapeType="1"/>
          </p:cNvSpPr>
          <p:nvPr/>
        </p:nvSpPr>
        <p:spPr bwMode="auto">
          <a:xfrm>
            <a:off x="1509713"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473" name="Oval 2081"/>
          <p:cNvSpPr>
            <a:spLocks noChangeArrowheads="1"/>
          </p:cNvSpPr>
          <p:nvPr/>
        </p:nvSpPr>
        <p:spPr bwMode="auto">
          <a:xfrm>
            <a:off x="1458913" y="375602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474" name="Text Box 2082"/>
          <p:cNvSpPr txBox="1">
            <a:spLocks noChangeArrowheads="1"/>
          </p:cNvSpPr>
          <p:nvPr/>
        </p:nvSpPr>
        <p:spPr bwMode="auto">
          <a:xfrm>
            <a:off x="1143000"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89475" name="Rectangle 2083"/>
          <p:cNvSpPr>
            <a:spLocks noChangeArrowheads="1"/>
          </p:cNvSpPr>
          <p:nvPr/>
        </p:nvSpPr>
        <p:spPr bwMode="auto">
          <a:xfrm>
            <a:off x="1557338"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2,850 PSI </a:t>
            </a:r>
            <a:endParaRPr lang="en-US" b="0"/>
          </a:p>
        </p:txBody>
      </p:sp>
      <p:grpSp>
        <p:nvGrpSpPr>
          <p:cNvPr id="189476" name="Group 2084"/>
          <p:cNvGrpSpPr>
            <a:grpSpLocks/>
          </p:cNvGrpSpPr>
          <p:nvPr/>
        </p:nvGrpSpPr>
        <p:grpSpPr bwMode="auto">
          <a:xfrm>
            <a:off x="4210050" y="4419600"/>
            <a:ext cx="1187450" cy="917575"/>
            <a:chOff x="2652" y="2784"/>
            <a:chExt cx="748" cy="578"/>
          </a:xfrm>
        </p:grpSpPr>
        <p:sp>
          <p:nvSpPr>
            <p:cNvPr id="189477" name="Line 2085"/>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78" name="Line 2086"/>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79" name="Line 2087"/>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0" name="Line 2088"/>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1" name="Line 2089"/>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2" name="Line 2090"/>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3" name="Line 2091"/>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4" name="Line 2092"/>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5" name="Arc 2093"/>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6" name="Arc 2094"/>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7" name="Oval 2095"/>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8" name="Line 2096"/>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9" name="Line 2097"/>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0" name="Oval 2098"/>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1" name="Line 2099"/>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2" name="Line 2100"/>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3" name="Line 2101"/>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4" name="Line 2102"/>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5" name="Line 2103"/>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6" name="Line 2104"/>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7" name="Line 2105"/>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8" name="Line 2106"/>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9" name="Line 2107"/>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00" name="Line 2108"/>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01" name="Oval 2109"/>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02" name="Line 2110"/>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03" name="Line 2111"/>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04" name="Line 2112"/>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05" name="Line 2113"/>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06" name="Line 2114"/>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07" name="Line 2115"/>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08" name="Line 2116"/>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09" name="Line 2117"/>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10" name="Line 2118"/>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11" name="Line 2119"/>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12" name="Oval 2120"/>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13" name="Line 2121"/>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2" name="Slide Number Placeholder 5"/>
          <p:cNvSpPr>
            <a:spLocks noGrp="1"/>
          </p:cNvSpPr>
          <p:nvPr>
            <p:ph type="sldNum" sz="quarter" idx="12"/>
          </p:nvPr>
        </p:nvSpPr>
        <p:spPr/>
        <p:txBody>
          <a:bodyPr/>
          <a:lstStyle/>
          <a:p>
            <a:fld id="{6E7B72DC-B64D-CA4D-AF67-28179BDA5822}" type="slidenum">
              <a:rPr lang="en-US"/>
              <a:pPr/>
              <a:t>124</a:t>
            </a:fld>
            <a:endParaRPr lang="en-US"/>
          </a:p>
        </p:txBody>
      </p:sp>
      <p:sp>
        <p:nvSpPr>
          <p:cNvPr id="188854" name="Line 1462"/>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010"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71013" name="Text Box 5"/>
          <p:cNvSpPr txBox="1">
            <a:spLocks noChangeArrowheads="1"/>
          </p:cNvSpPr>
          <p:nvPr/>
        </p:nvSpPr>
        <p:spPr bwMode="auto">
          <a:xfrm>
            <a:off x="6007100" y="3697288"/>
            <a:ext cx="3035300" cy="2170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Pressure continues to drop and Swash Plate angle continues to increase until pump is at full flow and pressure is whatever it takes to move the cylinder.</a:t>
            </a:r>
          </a:p>
          <a:p>
            <a:pPr>
              <a:spcBef>
                <a:spcPct val="50000"/>
              </a:spcBef>
            </a:pPr>
            <a:r>
              <a:rPr lang="en-US" sz="1600" b="0">
                <a:latin typeface="Tahoma" charset="0"/>
              </a:rPr>
              <a:t>It takes approximately .05 to .10 seconds for the pump to come on full stroke.</a:t>
            </a:r>
          </a:p>
        </p:txBody>
      </p:sp>
      <p:grpSp>
        <p:nvGrpSpPr>
          <p:cNvPr id="171120" name="Group 112"/>
          <p:cNvGrpSpPr>
            <a:grpSpLocks/>
          </p:cNvGrpSpPr>
          <p:nvPr/>
        </p:nvGrpSpPr>
        <p:grpSpPr bwMode="auto">
          <a:xfrm flipH="1">
            <a:off x="1268413" y="4038600"/>
            <a:ext cx="1855787" cy="1600200"/>
            <a:chOff x="1867" y="358"/>
            <a:chExt cx="864" cy="746"/>
          </a:xfrm>
        </p:grpSpPr>
        <p:sp>
          <p:nvSpPr>
            <p:cNvPr id="171121" name="AutoShape 113"/>
            <p:cNvSpPr>
              <a:spLocks noChangeArrowheads="1"/>
            </p:cNvSpPr>
            <p:nvPr/>
          </p:nvSpPr>
          <p:spPr bwMode="auto">
            <a:xfrm>
              <a:off x="2002" y="482"/>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22" name="AutoShape 114"/>
            <p:cNvSpPr>
              <a:spLocks noChangeArrowheads="1"/>
            </p:cNvSpPr>
            <p:nvPr/>
          </p:nvSpPr>
          <p:spPr bwMode="auto">
            <a:xfrm flipH="1">
              <a:off x="2217" y="545"/>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23" name="Rectangle 115"/>
            <p:cNvSpPr>
              <a:spLocks noChangeArrowheads="1"/>
            </p:cNvSpPr>
            <p:nvPr/>
          </p:nvSpPr>
          <p:spPr bwMode="auto">
            <a:xfrm>
              <a:off x="2303" y="483"/>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24" name="Line 116"/>
            <p:cNvSpPr>
              <a:spLocks noChangeShapeType="1"/>
            </p:cNvSpPr>
            <p:nvPr/>
          </p:nvSpPr>
          <p:spPr bwMode="auto">
            <a:xfrm>
              <a:off x="2101" y="756"/>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25" name="Line 117"/>
            <p:cNvSpPr>
              <a:spLocks noChangeShapeType="1"/>
            </p:cNvSpPr>
            <p:nvPr/>
          </p:nvSpPr>
          <p:spPr bwMode="auto">
            <a:xfrm>
              <a:off x="2101" y="841"/>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26" name="Rectangle 118"/>
            <p:cNvSpPr>
              <a:spLocks noChangeArrowheads="1"/>
            </p:cNvSpPr>
            <p:nvPr/>
          </p:nvSpPr>
          <p:spPr bwMode="auto">
            <a:xfrm>
              <a:off x="2367" y="641"/>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27" name="Rectangle 119"/>
            <p:cNvSpPr>
              <a:spLocks noChangeArrowheads="1"/>
            </p:cNvSpPr>
            <p:nvPr/>
          </p:nvSpPr>
          <p:spPr bwMode="auto">
            <a:xfrm rot="5400000">
              <a:off x="2416" y="618"/>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28" name="Rectangle 120"/>
            <p:cNvSpPr>
              <a:spLocks noChangeArrowheads="1"/>
            </p:cNvSpPr>
            <p:nvPr/>
          </p:nvSpPr>
          <p:spPr bwMode="auto">
            <a:xfrm rot="5400000">
              <a:off x="2416" y="822"/>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29" name="Rectangle 121" descr="30%"/>
            <p:cNvSpPr>
              <a:spLocks noChangeArrowheads="1"/>
            </p:cNvSpPr>
            <p:nvPr/>
          </p:nvSpPr>
          <p:spPr bwMode="auto">
            <a:xfrm>
              <a:off x="2571" y="764"/>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30" name="Rectangle 122" descr="30%"/>
            <p:cNvSpPr>
              <a:spLocks noChangeArrowheads="1"/>
            </p:cNvSpPr>
            <p:nvPr/>
          </p:nvSpPr>
          <p:spPr bwMode="auto">
            <a:xfrm>
              <a:off x="2571" y="817"/>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31" name="Rectangle 123"/>
            <p:cNvSpPr>
              <a:spLocks noChangeArrowheads="1"/>
            </p:cNvSpPr>
            <p:nvPr/>
          </p:nvSpPr>
          <p:spPr bwMode="auto">
            <a:xfrm rot="5400000">
              <a:off x="2401" y="729"/>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32" name="Rectangle 124"/>
            <p:cNvSpPr>
              <a:spLocks noChangeArrowheads="1"/>
            </p:cNvSpPr>
            <p:nvPr/>
          </p:nvSpPr>
          <p:spPr bwMode="auto">
            <a:xfrm>
              <a:off x="2367" y="775"/>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33" name="Oval 125"/>
            <p:cNvSpPr>
              <a:spLocks noChangeArrowheads="1"/>
            </p:cNvSpPr>
            <p:nvPr/>
          </p:nvSpPr>
          <p:spPr bwMode="auto">
            <a:xfrm>
              <a:off x="2380"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34" name="Oval 126"/>
            <p:cNvSpPr>
              <a:spLocks noChangeArrowheads="1"/>
            </p:cNvSpPr>
            <p:nvPr/>
          </p:nvSpPr>
          <p:spPr bwMode="auto">
            <a:xfrm>
              <a:off x="2374"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35" name="Oval 127"/>
            <p:cNvSpPr>
              <a:spLocks noChangeArrowheads="1"/>
            </p:cNvSpPr>
            <p:nvPr/>
          </p:nvSpPr>
          <p:spPr bwMode="auto">
            <a:xfrm>
              <a:off x="2402"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36" name="Oval 128"/>
            <p:cNvSpPr>
              <a:spLocks noChangeArrowheads="1"/>
            </p:cNvSpPr>
            <p:nvPr/>
          </p:nvSpPr>
          <p:spPr bwMode="auto">
            <a:xfrm>
              <a:off x="2396"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37" name="Oval 129"/>
            <p:cNvSpPr>
              <a:spLocks noChangeArrowheads="1"/>
            </p:cNvSpPr>
            <p:nvPr/>
          </p:nvSpPr>
          <p:spPr bwMode="auto">
            <a:xfrm>
              <a:off x="2418"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38" name="Oval 130"/>
            <p:cNvSpPr>
              <a:spLocks noChangeArrowheads="1"/>
            </p:cNvSpPr>
            <p:nvPr/>
          </p:nvSpPr>
          <p:spPr bwMode="auto">
            <a:xfrm>
              <a:off x="2425"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39" name="Oval 131"/>
            <p:cNvSpPr>
              <a:spLocks noChangeArrowheads="1"/>
            </p:cNvSpPr>
            <p:nvPr/>
          </p:nvSpPr>
          <p:spPr bwMode="auto">
            <a:xfrm>
              <a:off x="2447"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40" name="Oval 132"/>
            <p:cNvSpPr>
              <a:spLocks noChangeArrowheads="1"/>
            </p:cNvSpPr>
            <p:nvPr/>
          </p:nvSpPr>
          <p:spPr bwMode="auto">
            <a:xfrm>
              <a:off x="2441"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41" name="Oval 133"/>
            <p:cNvSpPr>
              <a:spLocks noChangeArrowheads="1"/>
            </p:cNvSpPr>
            <p:nvPr/>
          </p:nvSpPr>
          <p:spPr bwMode="auto">
            <a:xfrm>
              <a:off x="2474"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42" name="Oval 134"/>
            <p:cNvSpPr>
              <a:spLocks noChangeArrowheads="1"/>
            </p:cNvSpPr>
            <p:nvPr/>
          </p:nvSpPr>
          <p:spPr bwMode="auto">
            <a:xfrm>
              <a:off x="2499"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43" name="Oval 135"/>
            <p:cNvSpPr>
              <a:spLocks noChangeArrowheads="1"/>
            </p:cNvSpPr>
            <p:nvPr/>
          </p:nvSpPr>
          <p:spPr bwMode="auto">
            <a:xfrm>
              <a:off x="2465"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44" name="Oval 136"/>
            <p:cNvSpPr>
              <a:spLocks noChangeArrowheads="1"/>
            </p:cNvSpPr>
            <p:nvPr/>
          </p:nvSpPr>
          <p:spPr bwMode="auto">
            <a:xfrm>
              <a:off x="2493" y="824"/>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45" name="Rectangle 137"/>
            <p:cNvSpPr>
              <a:spLocks noChangeArrowheads="1"/>
            </p:cNvSpPr>
            <p:nvPr/>
          </p:nvSpPr>
          <p:spPr bwMode="auto">
            <a:xfrm rot="5400000">
              <a:off x="2316" y="812"/>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71146" name="Group 138"/>
            <p:cNvGrpSpPr>
              <a:grpSpLocks/>
            </p:cNvGrpSpPr>
            <p:nvPr/>
          </p:nvGrpSpPr>
          <p:grpSpPr bwMode="auto">
            <a:xfrm>
              <a:off x="2321" y="734"/>
              <a:ext cx="46" cy="50"/>
              <a:chOff x="2496" y="2583"/>
              <a:chExt cx="197" cy="215"/>
            </a:xfrm>
          </p:grpSpPr>
          <p:sp>
            <p:nvSpPr>
              <p:cNvPr id="171147" name="Arc 13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48" name="Arc 14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49" name="Rectangle 14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1150" name="Rectangle 142"/>
            <p:cNvSpPr>
              <a:spLocks noChangeArrowheads="1"/>
            </p:cNvSpPr>
            <p:nvPr/>
          </p:nvSpPr>
          <p:spPr bwMode="auto">
            <a:xfrm>
              <a:off x="2567" y="781"/>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51" name="Line 143"/>
            <p:cNvSpPr>
              <a:spLocks noChangeShapeType="1"/>
            </p:cNvSpPr>
            <p:nvPr/>
          </p:nvSpPr>
          <p:spPr bwMode="auto">
            <a:xfrm>
              <a:off x="2509" y="779"/>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52" name="Line 144"/>
            <p:cNvSpPr>
              <a:spLocks noChangeShapeType="1"/>
            </p:cNvSpPr>
            <p:nvPr/>
          </p:nvSpPr>
          <p:spPr bwMode="auto">
            <a:xfrm>
              <a:off x="2509" y="781"/>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53" name="Line 145"/>
            <p:cNvSpPr>
              <a:spLocks noChangeShapeType="1"/>
            </p:cNvSpPr>
            <p:nvPr/>
          </p:nvSpPr>
          <p:spPr bwMode="auto">
            <a:xfrm>
              <a:off x="2509" y="784"/>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54" name="Line 146"/>
            <p:cNvSpPr>
              <a:spLocks noChangeShapeType="1"/>
            </p:cNvSpPr>
            <p:nvPr/>
          </p:nvSpPr>
          <p:spPr bwMode="auto">
            <a:xfrm>
              <a:off x="2509" y="78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55" name="Line 147"/>
            <p:cNvSpPr>
              <a:spLocks noChangeShapeType="1"/>
            </p:cNvSpPr>
            <p:nvPr/>
          </p:nvSpPr>
          <p:spPr bwMode="auto">
            <a:xfrm>
              <a:off x="2509" y="79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56" name="Line 148"/>
            <p:cNvSpPr>
              <a:spLocks noChangeShapeType="1"/>
            </p:cNvSpPr>
            <p:nvPr/>
          </p:nvSpPr>
          <p:spPr bwMode="auto">
            <a:xfrm>
              <a:off x="2509" y="794"/>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57" name="Line 149"/>
            <p:cNvSpPr>
              <a:spLocks noChangeShapeType="1"/>
            </p:cNvSpPr>
            <p:nvPr/>
          </p:nvSpPr>
          <p:spPr bwMode="auto">
            <a:xfrm>
              <a:off x="2509" y="79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58" name="Line 150"/>
            <p:cNvSpPr>
              <a:spLocks noChangeShapeType="1"/>
            </p:cNvSpPr>
            <p:nvPr/>
          </p:nvSpPr>
          <p:spPr bwMode="auto">
            <a:xfrm>
              <a:off x="2509" y="80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59" name="Line 151"/>
            <p:cNvSpPr>
              <a:spLocks noChangeShapeType="1"/>
            </p:cNvSpPr>
            <p:nvPr/>
          </p:nvSpPr>
          <p:spPr bwMode="auto">
            <a:xfrm>
              <a:off x="2509"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60" name="Line 152"/>
            <p:cNvSpPr>
              <a:spLocks noChangeShapeType="1"/>
            </p:cNvSpPr>
            <p:nvPr/>
          </p:nvSpPr>
          <p:spPr bwMode="auto">
            <a:xfrm>
              <a:off x="2509" y="80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61" name="Line 153"/>
            <p:cNvSpPr>
              <a:spLocks noChangeShapeType="1"/>
            </p:cNvSpPr>
            <p:nvPr/>
          </p:nvSpPr>
          <p:spPr bwMode="auto">
            <a:xfrm>
              <a:off x="2509" y="81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62" name="Line 154"/>
            <p:cNvSpPr>
              <a:spLocks noChangeShapeType="1"/>
            </p:cNvSpPr>
            <p:nvPr/>
          </p:nvSpPr>
          <p:spPr bwMode="auto">
            <a:xfrm>
              <a:off x="2510" y="81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63" name="Line 155"/>
            <p:cNvSpPr>
              <a:spLocks noChangeShapeType="1"/>
            </p:cNvSpPr>
            <p:nvPr/>
          </p:nvSpPr>
          <p:spPr bwMode="auto">
            <a:xfrm>
              <a:off x="2510" y="81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64" name="Rectangle 156"/>
            <p:cNvSpPr>
              <a:spLocks noChangeArrowheads="1"/>
            </p:cNvSpPr>
            <p:nvPr/>
          </p:nvSpPr>
          <p:spPr bwMode="auto">
            <a:xfrm>
              <a:off x="2665" y="726"/>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65" name="Rectangle 157"/>
            <p:cNvSpPr>
              <a:spLocks noChangeArrowheads="1"/>
            </p:cNvSpPr>
            <p:nvPr/>
          </p:nvSpPr>
          <p:spPr bwMode="auto">
            <a:xfrm>
              <a:off x="2637" y="753"/>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66" name="Rectangle 158"/>
            <p:cNvSpPr>
              <a:spLocks noChangeArrowheads="1"/>
            </p:cNvSpPr>
            <p:nvPr/>
          </p:nvSpPr>
          <p:spPr bwMode="auto">
            <a:xfrm>
              <a:off x="2524" y="679"/>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67" name="Rectangle 159"/>
            <p:cNvSpPr>
              <a:spLocks noChangeArrowheads="1"/>
            </p:cNvSpPr>
            <p:nvPr/>
          </p:nvSpPr>
          <p:spPr bwMode="auto">
            <a:xfrm>
              <a:off x="2524" y="887"/>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68" name="Rectangle 160"/>
            <p:cNvSpPr>
              <a:spLocks noChangeArrowheads="1"/>
            </p:cNvSpPr>
            <p:nvPr/>
          </p:nvSpPr>
          <p:spPr bwMode="auto">
            <a:xfrm>
              <a:off x="2569" y="882"/>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69" name="Line 161"/>
            <p:cNvSpPr>
              <a:spLocks noChangeShapeType="1"/>
            </p:cNvSpPr>
            <p:nvPr/>
          </p:nvSpPr>
          <p:spPr bwMode="auto">
            <a:xfrm>
              <a:off x="2637" y="704"/>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70" name="Rectangle 162"/>
            <p:cNvSpPr>
              <a:spLocks noChangeArrowheads="1"/>
            </p:cNvSpPr>
            <p:nvPr/>
          </p:nvSpPr>
          <p:spPr bwMode="auto">
            <a:xfrm>
              <a:off x="2567" y="677"/>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71" name="Line 163"/>
            <p:cNvSpPr>
              <a:spLocks noChangeShapeType="1"/>
            </p:cNvSpPr>
            <p:nvPr/>
          </p:nvSpPr>
          <p:spPr bwMode="auto">
            <a:xfrm rot="5400000" flipV="1">
              <a:off x="2541" y="515"/>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72" name="Line 164"/>
            <p:cNvSpPr>
              <a:spLocks noChangeShapeType="1"/>
            </p:cNvSpPr>
            <p:nvPr/>
          </p:nvSpPr>
          <p:spPr bwMode="auto">
            <a:xfrm rot="5400000" flipV="1">
              <a:off x="2541" y="1073"/>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73" name="Rectangle 165"/>
            <p:cNvSpPr>
              <a:spLocks noChangeArrowheads="1"/>
            </p:cNvSpPr>
            <p:nvPr/>
          </p:nvSpPr>
          <p:spPr bwMode="auto">
            <a:xfrm>
              <a:off x="1867" y="760"/>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74" name="Arc 166"/>
            <p:cNvSpPr>
              <a:spLocks/>
            </p:cNvSpPr>
            <p:nvPr/>
          </p:nvSpPr>
          <p:spPr bwMode="auto">
            <a:xfrm rot="2742164" flipH="1">
              <a:off x="2304" y="850"/>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75" name="Rectangle 167" descr="30%"/>
            <p:cNvSpPr>
              <a:spLocks noChangeArrowheads="1"/>
            </p:cNvSpPr>
            <p:nvPr/>
          </p:nvSpPr>
          <p:spPr bwMode="auto">
            <a:xfrm>
              <a:off x="2036" y="740"/>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76" name="Rectangle 168" descr="30%"/>
            <p:cNvSpPr>
              <a:spLocks noChangeArrowheads="1"/>
            </p:cNvSpPr>
            <p:nvPr/>
          </p:nvSpPr>
          <p:spPr bwMode="auto">
            <a:xfrm>
              <a:off x="2036" y="839"/>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77" name="Oval 169"/>
            <p:cNvSpPr>
              <a:spLocks noChangeArrowheads="1"/>
            </p:cNvSpPr>
            <p:nvPr/>
          </p:nvSpPr>
          <p:spPr bwMode="auto">
            <a:xfrm>
              <a:off x="2016" y="837"/>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78" name="Oval 170"/>
            <p:cNvSpPr>
              <a:spLocks noChangeArrowheads="1"/>
            </p:cNvSpPr>
            <p:nvPr/>
          </p:nvSpPr>
          <p:spPr bwMode="auto">
            <a:xfrm>
              <a:off x="2016" y="748"/>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79" name="AutoShape 171"/>
            <p:cNvSpPr>
              <a:spLocks noChangeArrowheads="1"/>
            </p:cNvSpPr>
            <p:nvPr/>
          </p:nvSpPr>
          <p:spPr bwMode="auto">
            <a:xfrm rot="155965">
              <a:off x="2151" y="934"/>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80" name="Line 172"/>
            <p:cNvSpPr>
              <a:spLocks noChangeShapeType="1"/>
            </p:cNvSpPr>
            <p:nvPr/>
          </p:nvSpPr>
          <p:spPr bwMode="auto">
            <a:xfrm flipV="1">
              <a:off x="2215" y="945"/>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81" name="Line 173"/>
            <p:cNvSpPr>
              <a:spLocks noChangeShapeType="1"/>
            </p:cNvSpPr>
            <p:nvPr/>
          </p:nvSpPr>
          <p:spPr bwMode="auto">
            <a:xfrm flipV="1">
              <a:off x="2200" y="945"/>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82" name="Line 174"/>
            <p:cNvSpPr>
              <a:spLocks noChangeShapeType="1"/>
            </p:cNvSpPr>
            <p:nvPr/>
          </p:nvSpPr>
          <p:spPr bwMode="auto">
            <a:xfrm flipV="1">
              <a:off x="2208" y="949"/>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83" name="Rectangle 175"/>
            <p:cNvSpPr>
              <a:spLocks noChangeArrowheads="1"/>
            </p:cNvSpPr>
            <p:nvPr/>
          </p:nvSpPr>
          <p:spPr bwMode="auto">
            <a:xfrm flipV="1">
              <a:off x="2364" y="986"/>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84" name="Line 176"/>
            <p:cNvSpPr>
              <a:spLocks noChangeShapeType="1"/>
            </p:cNvSpPr>
            <p:nvPr/>
          </p:nvSpPr>
          <p:spPr bwMode="auto">
            <a:xfrm flipV="1">
              <a:off x="2366" y="1043"/>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185" name="Group 177"/>
            <p:cNvGrpSpPr>
              <a:grpSpLocks/>
            </p:cNvGrpSpPr>
            <p:nvPr/>
          </p:nvGrpSpPr>
          <p:grpSpPr bwMode="auto">
            <a:xfrm>
              <a:off x="2190" y="985"/>
              <a:ext cx="174" cy="58"/>
              <a:chOff x="1666" y="2138"/>
              <a:chExt cx="161" cy="58"/>
            </a:xfrm>
          </p:grpSpPr>
          <p:sp>
            <p:nvSpPr>
              <p:cNvPr id="171186" name="Line 178"/>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87" name="Oval 179"/>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188" name="Group 180"/>
              <p:cNvGrpSpPr>
                <a:grpSpLocks/>
              </p:cNvGrpSpPr>
              <p:nvPr/>
            </p:nvGrpSpPr>
            <p:grpSpPr bwMode="auto">
              <a:xfrm rot="16200000" flipV="1">
                <a:off x="1750" y="2107"/>
                <a:ext cx="45" cy="109"/>
                <a:chOff x="1269" y="1167"/>
                <a:chExt cx="195" cy="455"/>
              </a:xfrm>
            </p:grpSpPr>
            <p:sp>
              <p:nvSpPr>
                <p:cNvPr id="171189" name="Oval 181"/>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90" name="Oval 182"/>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91" name="Oval 183"/>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92" name="Oval 184"/>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93" name="Oval 185"/>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94" name="Oval 186"/>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95" name="Oval 187"/>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96" name="Oval 188"/>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97" name="Oval 189"/>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98" name="Oval 190"/>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199" name="Line 191"/>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00" name="Line 192"/>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01" name="Line 193"/>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02" name="Line 194"/>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03" name="Line 195"/>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04" name="Line 196"/>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05" name="Line 197"/>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06" name="Line 198"/>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07" name="Line 199"/>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08" name="Line 200"/>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209" name="Group 201"/>
                <p:cNvGrpSpPr>
                  <a:grpSpLocks/>
                </p:cNvGrpSpPr>
                <p:nvPr/>
              </p:nvGrpSpPr>
              <p:grpSpPr bwMode="auto">
                <a:xfrm>
                  <a:off x="1269" y="1576"/>
                  <a:ext cx="174" cy="46"/>
                  <a:chOff x="1269" y="1576"/>
                  <a:chExt cx="174" cy="46"/>
                </a:xfrm>
              </p:grpSpPr>
              <p:sp>
                <p:nvSpPr>
                  <p:cNvPr id="171210" name="Oval 20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11" name="Line 20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1212" name="Group 204"/>
                <p:cNvGrpSpPr>
                  <a:grpSpLocks/>
                </p:cNvGrpSpPr>
                <p:nvPr/>
              </p:nvGrpSpPr>
              <p:grpSpPr bwMode="auto">
                <a:xfrm rot="-10800000">
                  <a:off x="1290" y="1169"/>
                  <a:ext cx="174" cy="46"/>
                  <a:chOff x="1269" y="1576"/>
                  <a:chExt cx="174" cy="46"/>
                </a:xfrm>
              </p:grpSpPr>
              <p:sp>
                <p:nvSpPr>
                  <p:cNvPr id="171213" name="Oval 205"/>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14" name="Line 206"/>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71215" name="Rectangle 207"/>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16" name="Rectangle 208"/>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217" name="Rectangle 209"/>
            <p:cNvSpPr>
              <a:spLocks noChangeArrowheads="1"/>
            </p:cNvSpPr>
            <p:nvPr/>
          </p:nvSpPr>
          <p:spPr bwMode="auto">
            <a:xfrm flipV="1">
              <a:off x="2341" y="999"/>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18" name="Rectangle 210"/>
            <p:cNvSpPr>
              <a:spLocks noChangeArrowheads="1"/>
            </p:cNvSpPr>
            <p:nvPr/>
          </p:nvSpPr>
          <p:spPr bwMode="auto">
            <a:xfrm flipV="1">
              <a:off x="2363" y="563"/>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19" name="Rectangle 211"/>
            <p:cNvSpPr>
              <a:spLocks noChangeArrowheads="1"/>
            </p:cNvSpPr>
            <p:nvPr/>
          </p:nvSpPr>
          <p:spPr bwMode="auto">
            <a:xfrm flipV="1">
              <a:off x="2371" y="571"/>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220" name="Group 212"/>
            <p:cNvGrpSpPr>
              <a:grpSpLocks/>
            </p:cNvGrpSpPr>
            <p:nvPr/>
          </p:nvGrpSpPr>
          <p:grpSpPr bwMode="auto">
            <a:xfrm>
              <a:off x="2272" y="574"/>
              <a:ext cx="257" cy="39"/>
              <a:chOff x="1754" y="1727"/>
              <a:chExt cx="257" cy="39"/>
            </a:xfrm>
          </p:grpSpPr>
          <p:sp>
            <p:nvSpPr>
              <p:cNvPr id="171221" name="Oval 213"/>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22" name="Rectangle 214"/>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223" name="Rectangle 215"/>
            <p:cNvSpPr>
              <a:spLocks noChangeArrowheads="1"/>
            </p:cNvSpPr>
            <p:nvPr/>
          </p:nvSpPr>
          <p:spPr bwMode="auto">
            <a:xfrm rot="-5400000">
              <a:off x="2642" y="411"/>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24" name="Rectangle 216"/>
            <p:cNvSpPr>
              <a:spLocks noChangeArrowheads="1"/>
            </p:cNvSpPr>
            <p:nvPr/>
          </p:nvSpPr>
          <p:spPr bwMode="auto">
            <a:xfrm rot="-5400000">
              <a:off x="2566" y="520"/>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25" name="Rectangle 217"/>
            <p:cNvSpPr>
              <a:spLocks noChangeArrowheads="1"/>
            </p:cNvSpPr>
            <p:nvPr/>
          </p:nvSpPr>
          <p:spPr bwMode="auto">
            <a:xfrm rot="-5400000">
              <a:off x="2586" y="506"/>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226" name="Group 218"/>
            <p:cNvGrpSpPr>
              <a:grpSpLocks/>
            </p:cNvGrpSpPr>
            <p:nvPr/>
          </p:nvGrpSpPr>
          <p:grpSpPr bwMode="auto">
            <a:xfrm rot="-10800000">
              <a:off x="2671" y="504"/>
              <a:ext cx="18" cy="101"/>
              <a:chOff x="7775" y="3651"/>
              <a:chExt cx="120" cy="437"/>
            </a:xfrm>
          </p:grpSpPr>
          <p:sp>
            <p:nvSpPr>
              <p:cNvPr id="171227" name="Rectangle 219"/>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28" name="Rectangle 220"/>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29" name="Rectangle 221"/>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230" name="Rectangle 222"/>
            <p:cNvSpPr>
              <a:spLocks noChangeArrowheads="1"/>
            </p:cNvSpPr>
            <p:nvPr/>
          </p:nvSpPr>
          <p:spPr bwMode="auto">
            <a:xfrm rot="-5400000">
              <a:off x="2613" y="551"/>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31" name="Rectangle 223"/>
            <p:cNvSpPr>
              <a:spLocks noChangeArrowheads="1"/>
            </p:cNvSpPr>
            <p:nvPr/>
          </p:nvSpPr>
          <p:spPr bwMode="auto">
            <a:xfrm rot="-5400000">
              <a:off x="2610" y="507"/>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32" name="Rectangle 224"/>
            <p:cNvSpPr>
              <a:spLocks noChangeArrowheads="1"/>
            </p:cNvSpPr>
            <p:nvPr/>
          </p:nvSpPr>
          <p:spPr bwMode="auto">
            <a:xfrm>
              <a:off x="2602" y="612"/>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233" name="Group 225"/>
            <p:cNvGrpSpPr>
              <a:grpSpLocks/>
            </p:cNvGrpSpPr>
            <p:nvPr/>
          </p:nvGrpSpPr>
          <p:grpSpPr bwMode="auto">
            <a:xfrm flipH="1">
              <a:off x="2671" y="431"/>
              <a:ext cx="18" cy="74"/>
              <a:chOff x="0" y="2"/>
              <a:chExt cx="19998" cy="19998"/>
            </a:xfrm>
          </p:grpSpPr>
          <p:sp>
            <p:nvSpPr>
              <p:cNvPr id="171234" name="Oval 226"/>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35" name="Oval 227"/>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36" name="Oval 228"/>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37" name="Oval 229"/>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38" name="Oval 230"/>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39" name="Oval 231"/>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40" name="Oval 232"/>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41" name="Oval 233"/>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42" name="Oval 234"/>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43" name="Oval 235"/>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44" name="Line 236"/>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45" name="Line 237"/>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46" name="Line 238"/>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47" name="Line 239"/>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48" name="Line 240"/>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49" name="Line 241"/>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50" name="Line 242"/>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51" name="Line 243"/>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52" name="Line 244"/>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53" name="Line 245"/>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254" name="Line 246"/>
            <p:cNvSpPr>
              <a:spLocks noChangeShapeType="1"/>
            </p:cNvSpPr>
            <p:nvPr/>
          </p:nvSpPr>
          <p:spPr bwMode="auto">
            <a:xfrm rot="-10800000">
              <a:off x="2665" y="673"/>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55" name="Line 247"/>
            <p:cNvSpPr>
              <a:spLocks noChangeShapeType="1"/>
            </p:cNvSpPr>
            <p:nvPr/>
          </p:nvSpPr>
          <p:spPr bwMode="auto">
            <a:xfrm rot="-5400000">
              <a:off x="2604" y="443"/>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56" name="Line 248"/>
            <p:cNvSpPr>
              <a:spLocks noChangeShapeType="1"/>
            </p:cNvSpPr>
            <p:nvPr/>
          </p:nvSpPr>
          <p:spPr bwMode="auto">
            <a:xfrm>
              <a:off x="2600" y="482"/>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57" name="Line 249"/>
            <p:cNvSpPr>
              <a:spLocks noChangeShapeType="1"/>
            </p:cNvSpPr>
            <p:nvPr/>
          </p:nvSpPr>
          <p:spPr bwMode="auto">
            <a:xfrm rot="-5400000">
              <a:off x="2583" y="537"/>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58" name="Line 250"/>
            <p:cNvSpPr>
              <a:spLocks noChangeShapeType="1"/>
            </p:cNvSpPr>
            <p:nvPr/>
          </p:nvSpPr>
          <p:spPr bwMode="auto">
            <a:xfrm>
              <a:off x="2646" y="403"/>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259" name="Group 251"/>
            <p:cNvGrpSpPr>
              <a:grpSpLocks/>
            </p:cNvGrpSpPr>
            <p:nvPr/>
          </p:nvGrpSpPr>
          <p:grpSpPr bwMode="auto">
            <a:xfrm rot="-5400000">
              <a:off x="2642" y="367"/>
              <a:ext cx="74" cy="56"/>
              <a:chOff x="8464" y="4182"/>
              <a:chExt cx="319" cy="244"/>
            </a:xfrm>
          </p:grpSpPr>
          <p:grpSp>
            <p:nvGrpSpPr>
              <p:cNvPr id="171260" name="Group 252"/>
              <p:cNvGrpSpPr>
                <a:grpSpLocks/>
              </p:cNvGrpSpPr>
              <p:nvPr/>
            </p:nvGrpSpPr>
            <p:grpSpPr bwMode="auto">
              <a:xfrm rot="5400000">
                <a:off x="8549" y="4177"/>
                <a:ext cx="94" cy="263"/>
                <a:chOff x="7627" y="4681"/>
                <a:chExt cx="141" cy="610"/>
              </a:xfrm>
            </p:grpSpPr>
            <p:sp>
              <p:nvSpPr>
                <p:cNvPr id="171261" name="Rectangle 253"/>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62" name="Line 254"/>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63" name="Line 255"/>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64" name="Line 256"/>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65" name="Line 257"/>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66" name="Line 258"/>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67" name="Line 259"/>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68" name="Line 260"/>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69" name="Line 261"/>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70" name="Line 262"/>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71" name="Line 263"/>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72" name="Line 264"/>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73" name="Line 265"/>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1274" name="Group 266"/>
              <p:cNvGrpSpPr>
                <a:grpSpLocks/>
              </p:cNvGrpSpPr>
              <p:nvPr/>
            </p:nvGrpSpPr>
            <p:grpSpPr bwMode="auto">
              <a:xfrm>
                <a:off x="8592" y="4214"/>
                <a:ext cx="67" cy="194"/>
                <a:chOff x="8592" y="4214"/>
                <a:chExt cx="67" cy="194"/>
              </a:xfrm>
            </p:grpSpPr>
            <p:grpSp>
              <p:nvGrpSpPr>
                <p:cNvPr id="171275" name="Group 267"/>
                <p:cNvGrpSpPr>
                  <a:grpSpLocks/>
                </p:cNvGrpSpPr>
                <p:nvPr/>
              </p:nvGrpSpPr>
              <p:grpSpPr bwMode="auto">
                <a:xfrm rot="5400000">
                  <a:off x="8536" y="4285"/>
                  <a:ext cx="192" cy="54"/>
                  <a:chOff x="8318" y="1970"/>
                  <a:chExt cx="372" cy="122"/>
                </a:xfrm>
              </p:grpSpPr>
              <p:grpSp>
                <p:nvGrpSpPr>
                  <p:cNvPr id="171276" name="Group 268"/>
                  <p:cNvGrpSpPr>
                    <a:grpSpLocks/>
                  </p:cNvGrpSpPr>
                  <p:nvPr/>
                </p:nvGrpSpPr>
                <p:grpSpPr bwMode="auto">
                  <a:xfrm>
                    <a:off x="8318" y="1971"/>
                    <a:ext cx="116" cy="121"/>
                    <a:chOff x="7589" y="1881"/>
                    <a:chExt cx="116" cy="121"/>
                  </a:xfrm>
                </p:grpSpPr>
                <p:sp>
                  <p:nvSpPr>
                    <p:cNvPr id="171277" name="Arc 269"/>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78" name="Arc 270"/>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79" name="Line 271"/>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1280" name="Group 272"/>
                  <p:cNvGrpSpPr>
                    <a:grpSpLocks/>
                  </p:cNvGrpSpPr>
                  <p:nvPr/>
                </p:nvGrpSpPr>
                <p:grpSpPr bwMode="auto">
                  <a:xfrm flipH="1">
                    <a:off x="8574" y="1970"/>
                    <a:ext cx="116" cy="121"/>
                    <a:chOff x="7589" y="1881"/>
                    <a:chExt cx="116" cy="121"/>
                  </a:xfrm>
                </p:grpSpPr>
                <p:sp>
                  <p:nvSpPr>
                    <p:cNvPr id="171281" name="Arc 273"/>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82" name="Arc 274"/>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83" name="Line 275"/>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1284" name="Line 276"/>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85" name="Line 277"/>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86" name="Line 278"/>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87" name="Line 279"/>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288" name="Rectangle 280"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289" name="Rectangle 281"/>
            <p:cNvSpPr>
              <a:spLocks noChangeArrowheads="1"/>
            </p:cNvSpPr>
            <p:nvPr/>
          </p:nvSpPr>
          <p:spPr bwMode="auto">
            <a:xfrm rot="-5400000">
              <a:off x="2647" y="585"/>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90" name="Line 282"/>
            <p:cNvSpPr>
              <a:spLocks noChangeShapeType="1"/>
            </p:cNvSpPr>
            <p:nvPr/>
          </p:nvSpPr>
          <p:spPr bwMode="auto">
            <a:xfrm rot="-10800000">
              <a:off x="2611" y="620"/>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91" name="Line 283"/>
            <p:cNvSpPr>
              <a:spLocks noChangeShapeType="1"/>
            </p:cNvSpPr>
            <p:nvPr/>
          </p:nvSpPr>
          <p:spPr bwMode="auto">
            <a:xfrm rot="16200000" flipV="1">
              <a:off x="2676" y="613"/>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92" name="Line 284"/>
            <p:cNvSpPr>
              <a:spLocks noChangeShapeType="1"/>
            </p:cNvSpPr>
            <p:nvPr/>
          </p:nvSpPr>
          <p:spPr bwMode="auto">
            <a:xfrm rot="-10800000">
              <a:off x="2654" y="593"/>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293" name="Group 285"/>
            <p:cNvGrpSpPr>
              <a:grpSpLocks/>
            </p:cNvGrpSpPr>
            <p:nvPr/>
          </p:nvGrpSpPr>
          <p:grpSpPr bwMode="auto">
            <a:xfrm>
              <a:off x="2603" y="706"/>
              <a:ext cx="32" cy="178"/>
              <a:chOff x="10619" y="13229"/>
              <a:chExt cx="80" cy="445"/>
            </a:xfrm>
          </p:grpSpPr>
          <p:sp>
            <p:nvSpPr>
              <p:cNvPr id="171294" name="Line 286"/>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95" name="Line 287"/>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296" name="Line 288"/>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1297" name="Group 289"/>
            <p:cNvGrpSpPr>
              <a:grpSpLocks/>
            </p:cNvGrpSpPr>
            <p:nvPr/>
          </p:nvGrpSpPr>
          <p:grpSpPr bwMode="auto">
            <a:xfrm>
              <a:off x="2234" y="876"/>
              <a:ext cx="218" cy="49"/>
              <a:chOff x="1133" y="1820"/>
              <a:chExt cx="218" cy="49"/>
            </a:xfrm>
          </p:grpSpPr>
          <p:grpSp>
            <p:nvGrpSpPr>
              <p:cNvPr id="171298" name="Group 290"/>
              <p:cNvGrpSpPr>
                <a:grpSpLocks/>
              </p:cNvGrpSpPr>
              <p:nvPr/>
            </p:nvGrpSpPr>
            <p:grpSpPr bwMode="auto">
              <a:xfrm>
                <a:off x="1166" y="1820"/>
                <a:ext cx="185" cy="49"/>
                <a:chOff x="2357" y="3199"/>
                <a:chExt cx="801" cy="215"/>
              </a:xfrm>
            </p:grpSpPr>
            <p:sp>
              <p:nvSpPr>
                <p:cNvPr id="171299" name="Arc 291"/>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00" name="Arc 292"/>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01" name="Rectangle 293"/>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1302" name="Oval 294"/>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03" name="Line 295"/>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1304" name="Group 296"/>
            <p:cNvGrpSpPr>
              <a:grpSpLocks/>
            </p:cNvGrpSpPr>
            <p:nvPr/>
          </p:nvGrpSpPr>
          <p:grpSpPr bwMode="auto">
            <a:xfrm>
              <a:off x="2267" y="671"/>
              <a:ext cx="218" cy="50"/>
              <a:chOff x="1099" y="1617"/>
              <a:chExt cx="218" cy="50"/>
            </a:xfrm>
          </p:grpSpPr>
          <p:sp>
            <p:nvSpPr>
              <p:cNvPr id="171305" name="Arc 297"/>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06" name="Line 298"/>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07" name="Oval 299"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08" name="Arc 300"/>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09" name="Rectangle 301"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71310" name="Rectangle 302"/>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11" name="Rectangle 303"/>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312" name="Line 304"/>
            <p:cNvSpPr>
              <a:spLocks noChangeShapeType="1"/>
            </p:cNvSpPr>
            <p:nvPr/>
          </p:nvSpPr>
          <p:spPr bwMode="auto">
            <a:xfrm flipV="1">
              <a:off x="2188" y="947"/>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313" name="Group 305"/>
            <p:cNvGrpSpPr>
              <a:grpSpLocks/>
            </p:cNvGrpSpPr>
            <p:nvPr/>
          </p:nvGrpSpPr>
          <p:grpSpPr bwMode="auto">
            <a:xfrm rot="408054">
              <a:off x="2111" y="558"/>
              <a:ext cx="255" cy="464"/>
              <a:chOff x="3963" y="542"/>
              <a:chExt cx="255" cy="464"/>
            </a:xfrm>
          </p:grpSpPr>
          <p:grpSp>
            <p:nvGrpSpPr>
              <p:cNvPr id="171314" name="Group 306"/>
              <p:cNvGrpSpPr>
                <a:grpSpLocks/>
              </p:cNvGrpSpPr>
              <p:nvPr/>
            </p:nvGrpSpPr>
            <p:grpSpPr bwMode="auto">
              <a:xfrm rot="-510155">
                <a:off x="3963" y="542"/>
                <a:ext cx="255" cy="464"/>
                <a:chOff x="3190" y="1766"/>
                <a:chExt cx="255" cy="464"/>
              </a:xfrm>
            </p:grpSpPr>
            <p:grpSp>
              <p:nvGrpSpPr>
                <p:cNvPr id="171315" name="Group 307"/>
                <p:cNvGrpSpPr>
                  <a:grpSpLocks/>
                </p:cNvGrpSpPr>
                <p:nvPr/>
              </p:nvGrpSpPr>
              <p:grpSpPr bwMode="auto">
                <a:xfrm>
                  <a:off x="3190" y="1834"/>
                  <a:ext cx="255" cy="317"/>
                  <a:chOff x="9447" y="13041"/>
                  <a:chExt cx="638" cy="792"/>
                </a:xfrm>
              </p:grpSpPr>
              <p:sp>
                <p:nvSpPr>
                  <p:cNvPr id="171316" name="AutoShape 308"/>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17" name="Line 309"/>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18" name="Line 310"/>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19" name="Line 311"/>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320" name="Line 312"/>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21" name="Line 313"/>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322" name="Group 314"/>
                <p:cNvGrpSpPr>
                  <a:grpSpLocks/>
                </p:cNvGrpSpPr>
                <p:nvPr/>
              </p:nvGrpSpPr>
              <p:grpSpPr bwMode="auto">
                <a:xfrm>
                  <a:off x="3265" y="2138"/>
                  <a:ext cx="17" cy="92"/>
                  <a:chOff x="9636" y="13799"/>
                  <a:chExt cx="42" cy="231"/>
                </a:xfrm>
              </p:grpSpPr>
              <p:sp>
                <p:nvSpPr>
                  <p:cNvPr id="171323" name="Rectangle 315"/>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24" name="Line 316"/>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325" name="Rectangle 317"/>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26" name="Line 318"/>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1327" name="Group 319"/>
              <p:cNvGrpSpPr>
                <a:grpSpLocks/>
              </p:cNvGrpSpPr>
              <p:nvPr/>
            </p:nvGrpSpPr>
            <p:grpSpPr bwMode="auto">
              <a:xfrm rot="-607974">
                <a:off x="4078" y="818"/>
                <a:ext cx="73" cy="112"/>
                <a:chOff x="1112" y="1780"/>
                <a:chExt cx="73" cy="112"/>
              </a:xfrm>
            </p:grpSpPr>
            <p:sp>
              <p:nvSpPr>
                <p:cNvPr id="171328" name="Line 320"/>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329" name="Group 321"/>
                <p:cNvGrpSpPr>
                  <a:grpSpLocks/>
                </p:cNvGrpSpPr>
                <p:nvPr/>
              </p:nvGrpSpPr>
              <p:grpSpPr bwMode="auto">
                <a:xfrm rot="1486509" flipV="1">
                  <a:off x="1112" y="1868"/>
                  <a:ext cx="30" cy="24"/>
                  <a:chOff x="2354" y="2127"/>
                  <a:chExt cx="130" cy="105"/>
                </a:xfrm>
              </p:grpSpPr>
              <p:sp>
                <p:nvSpPr>
                  <p:cNvPr id="171330" name="Line 32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31" name="Line 32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32" name="Line 32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33" name="Line 32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34" name="Line 32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1335" name="Group 327"/>
                <p:cNvGrpSpPr>
                  <a:grpSpLocks/>
                </p:cNvGrpSpPr>
                <p:nvPr/>
              </p:nvGrpSpPr>
              <p:grpSpPr bwMode="auto">
                <a:xfrm>
                  <a:off x="1129" y="1789"/>
                  <a:ext cx="30" cy="24"/>
                  <a:chOff x="2354" y="2127"/>
                  <a:chExt cx="130" cy="105"/>
                </a:xfrm>
              </p:grpSpPr>
              <p:sp>
                <p:nvSpPr>
                  <p:cNvPr id="171336" name="Line 328"/>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37" name="Line 329"/>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38" name="Line 330"/>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39" name="Line 331"/>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40" name="Line 332"/>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1341" name="Group 333"/>
                <p:cNvGrpSpPr>
                  <a:grpSpLocks/>
                </p:cNvGrpSpPr>
                <p:nvPr/>
              </p:nvGrpSpPr>
              <p:grpSpPr bwMode="auto">
                <a:xfrm>
                  <a:off x="1158" y="1792"/>
                  <a:ext cx="22" cy="15"/>
                  <a:chOff x="1363" y="3384"/>
                  <a:chExt cx="95" cy="62"/>
                </a:xfrm>
              </p:grpSpPr>
              <p:sp>
                <p:nvSpPr>
                  <p:cNvPr id="171342" name="Line 334"/>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43" name="Arc 335"/>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344" name="Line 336"/>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45" name="Rectangle 337"/>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346" name="Group 338"/>
                <p:cNvGrpSpPr>
                  <a:grpSpLocks/>
                </p:cNvGrpSpPr>
                <p:nvPr/>
              </p:nvGrpSpPr>
              <p:grpSpPr bwMode="auto">
                <a:xfrm>
                  <a:off x="1117" y="1810"/>
                  <a:ext cx="53" cy="62"/>
                  <a:chOff x="2144" y="3155"/>
                  <a:chExt cx="231" cy="271"/>
                </a:xfrm>
              </p:grpSpPr>
              <p:sp>
                <p:nvSpPr>
                  <p:cNvPr id="171347" name="Line 339"/>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48" name="Line 340"/>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49" name="Line 341"/>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50" name="Line 342"/>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51" name="Line 343"/>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52" name="Line 344"/>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53" name="Line 345"/>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54" name="Arc 346"/>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55" name="Arc 347"/>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356" name="Line 348"/>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57" name="Line 349"/>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58" name="Line 350"/>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59" name="Line 351"/>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60" name="Line 352"/>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61" name="Line 353"/>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62" name="Line 354"/>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63" name="Line 355"/>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64" name="Line 356"/>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1365" name="Group 357"/>
              <p:cNvGrpSpPr>
                <a:grpSpLocks/>
              </p:cNvGrpSpPr>
              <p:nvPr/>
            </p:nvGrpSpPr>
            <p:grpSpPr bwMode="auto">
              <a:xfrm rot="-490883">
                <a:off x="4081" y="625"/>
                <a:ext cx="63" cy="119"/>
                <a:chOff x="1073" y="1585"/>
                <a:chExt cx="63" cy="119"/>
              </a:xfrm>
            </p:grpSpPr>
            <p:sp>
              <p:nvSpPr>
                <p:cNvPr id="171366" name="Line 358"/>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67" name="Line 359"/>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368" name="Group 360"/>
                <p:cNvGrpSpPr>
                  <a:grpSpLocks/>
                </p:cNvGrpSpPr>
                <p:nvPr/>
              </p:nvGrpSpPr>
              <p:grpSpPr bwMode="auto">
                <a:xfrm>
                  <a:off x="1107" y="1673"/>
                  <a:ext cx="24" cy="19"/>
                  <a:chOff x="1391" y="3202"/>
                  <a:chExt cx="105" cy="79"/>
                </a:xfrm>
              </p:grpSpPr>
              <p:sp>
                <p:nvSpPr>
                  <p:cNvPr id="171369" name="Line 361"/>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70" name="Arc 362"/>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371" name="Line 363"/>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72" name="Line 364"/>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73" name="Line 365"/>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74" name="Line 366"/>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75" name="Line 367"/>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76" name="Line 368"/>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77" name="Line 369"/>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78" name="Line 370"/>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79" name="Line 371"/>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80" name="Line 372"/>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381" name="Group 373"/>
                <p:cNvGrpSpPr>
                  <a:grpSpLocks/>
                </p:cNvGrpSpPr>
                <p:nvPr/>
              </p:nvGrpSpPr>
              <p:grpSpPr bwMode="auto">
                <a:xfrm>
                  <a:off x="1083" y="1606"/>
                  <a:ext cx="53" cy="62"/>
                  <a:chOff x="1083" y="1606"/>
                  <a:chExt cx="53" cy="62"/>
                </a:xfrm>
              </p:grpSpPr>
              <p:sp>
                <p:nvSpPr>
                  <p:cNvPr id="171382" name="Line 374"/>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83" name="Line 375"/>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84" name="Line 376"/>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85" name="Line 377"/>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86" name="Line 378"/>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87" name="Line 379"/>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88" name="Line 380"/>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89" name="Arc 381"/>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90" name="Arc 382"/>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1391" name="Group 383"/>
                <p:cNvGrpSpPr>
                  <a:grpSpLocks/>
                </p:cNvGrpSpPr>
                <p:nvPr/>
              </p:nvGrpSpPr>
              <p:grpSpPr bwMode="auto">
                <a:xfrm>
                  <a:off x="1095" y="1585"/>
                  <a:ext cx="30" cy="24"/>
                  <a:chOff x="2354" y="2127"/>
                  <a:chExt cx="130" cy="105"/>
                </a:xfrm>
              </p:grpSpPr>
              <p:sp>
                <p:nvSpPr>
                  <p:cNvPr id="171392" name="Line 38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93" name="Line 38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94" name="Line 38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95" name="Line 38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396" name="Line 38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397" name="Rectangle 389"/>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398" name="Group 390"/>
                <p:cNvGrpSpPr>
                  <a:grpSpLocks/>
                </p:cNvGrpSpPr>
                <p:nvPr/>
              </p:nvGrpSpPr>
              <p:grpSpPr bwMode="auto">
                <a:xfrm rot="1486509" flipV="1">
                  <a:off x="1077" y="1664"/>
                  <a:ext cx="30" cy="24"/>
                  <a:chOff x="2354" y="2127"/>
                  <a:chExt cx="130" cy="105"/>
                </a:xfrm>
              </p:grpSpPr>
              <p:sp>
                <p:nvSpPr>
                  <p:cNvPr id="171399" name="Line 39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400" name="Line 39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401" name="Line 39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402" name="Line 39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403" name="Line 39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grpSp>
        <p:nvGrpSpPr>
          <p:cNvPr id="171938" name="Group 930"/>
          <p:cNvGrpSpPr>
            <a:grpSpLocks/>
          </p:cNvGrpSpPr>
          <p:nvPr/>
        </p:nvGrpSpPr>
        <p:grpSpPr bwMode="auto">
          <a:xfrm>
            <a:off x="3209925" y="3817938"/>
            <a:ext cx="561975" cy="249237"/>
            <a:chOff x="2022" y="2405"/>
            <a:chExt cx="354" cy="157"/>
          </a:xfrm>
        </p:grpSpPr>
        <p:sp>
          <p:nvSpPr>
            <p:cNvPr id="171939" name="Line 931"/>
            <p:cNvSpPr>
              <a:spLocks noChangeShapeType="1"/>
            </p:cNvSpPr>
            <p:nvPr/>
          </p:nvSpPr>
          <p:spPr bwMode="auto">
            <a:xfrm flipH="1">
              <a:off x="2374" y="2405"/>
              <a:ext cx="1" cy="15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940" name="Line 932"/>
            <p:cNvSpPr>
              <a:spLocks noChangeShapeType="1"/>
            </p:cNvSpPr>
            <p:nvPr/>
          </p:nvSpPr>
          <p:spPr bwMode="auto">
            <a:xfrm flipH="1">
              <a:off x="2317" y="2559"/>
              <a:ext cx="59"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941" name="Line 933"/>
            <p:cNvSpPr>
              <a:spLocks noChangeShapeType="1"/>
            </p:cNvSpPr>
            <p:nvPr/>
          </p:nvSpPr>
          <p:spPr bwMode="auto">
            <a:xfrm flipH="1">
              <a:off x="2025" y="2409"/>
              <a:ext cx="0" cy="15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942" name="Line 934"/>
            <p:cNvSpPr>
              <a:spLocks noChangeShapeType="1"/>
            </p:cNvSpPr>
            <p:nvPr/>
          </p:nvSpPr>
          <p:spPr bwMode="auto">
            <a:xfrm>
              <a:off x="2022" y="2555"/>
              <a:ext cx="243"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1943" name="Group 935"/>
          <p:cNvGrpSpPr>
            <a:grpSpLocks/>
          </p:cNvGrpSpPr>
          <p:nvPr/>
        </p:nvGrpSpPr>
        <p:grpSpPr bwMode="auto">
          <a:xfrm>
            <a:off x="3302000" y="3816350"/>
            <a:ext cx="206375" cy="173038"/>
            <a:chOff x="2080" y="2404"/>
            <a:chExt cx="130" cy="109"/>
          </a:xfrm>
        </p:grpSpPr>
        <p:sp>
          <p:nvSpPr>
            <p:cNvPr id="171944" name="Line 936"/>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945" name="Line 937"/>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946" name="Line 938"/>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947" name="Line 939"/>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948" name="Line 940"/>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949" name="Line 941"/>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950" name="Line 942"/>
          <p:cNvSpPr>
            <a:spLocks noChangeShapeType="1"/>
          </p:cNvSpPr>
          <p:nvPr/>
        </p:nvSpPr>
        <p:spPr bwMode="auto">
          <a:xfrm rot="5400000" flipV="1">
            <a:off x="4204494" y="3385344"/>
            <a:ext cx="0" cy="8683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951" name="Rectangle 943"/>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700 PSI </a:t>
            </a:r>
            <a:endParaRPr lang="en-US" b="0"/>
          </a:p>
        </p:txBody>
      </p:sp>
      <p:sp>
        <p:nvSpPr>
          <p:cNvPr id="171952" name="Line 944"/>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1953" name="Oval 945"/>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1954" name="Text Box 946"/>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71955" name="AutoShape 947"/>
          <p:cNvSpPr>
            <a:spLocks noChangeArrowheads="1"/>
          </p:cNvSpPr>
          <p:nvPr/>
        </p:nvSpPr>
        <p:spPr bwMode="auto">
          <a:xfrm rot="8458983" flipH="1">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1964" name="Line 956"/>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1965" name="Group 957"/>
          <p:cNvGrpSpPr>
            <a:grpSpLocks/>
          </p:cNvGrpSpPr>
          <p:nvPr/>
        </p:nvGrpSpPr>
        <p:grpSpPr bwMode="auto">
          <a:xfrm>
            <a:off x="4543425" y="4187825"/>
            <a:ext cx="179388" cy="166688"/>
            <a:chOff x="3102" y="2638"/>
            <a:chExt cx="113" cy="105"/>
          </a:xfrm>
        </p:grpSpPr>
        <p:sp>
          <p:nvSpPr>
            <p:cNvPr id="171966" name="Oval 958"/>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967" name="Arc 959"/>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968" name="Arc 960"/>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969" name="Arc 961"/>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1970" name="Arc 962"/>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1999" name="Rectangle 991"/>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000" name="Rectangle 992"/>
          <p:cNvSpPr>
            <a:spLocks noChangeArrowheads="1"/>
          </p:cNvSpPr>
          <p:nvPr/>
        </p:nvSpPr>
        <p:spPr bwMode="auto">
          <a:xfrm>
            <a:off x="5164138" y="925513"/>
            <a:ext cx="1703387"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2001" name="Group 993"/>
          <p:cNvGrpSpPr>
            <a:grpSpLocks/>
          </p:cNvGrpSpPr>
          <p:nvPr/>
        </p:nvGrpSpPr>
        <p:grpSpPr bwMode="auto">
          <a:xfrm>
            <a:off x="5046663" y="941388"/>
            <a:ext cx="2268537" cy="739775"/>
            <a:chOff x="1776" y="634"/>
            <a:chExt cx="1824" cy="596"/>
          </a:xfrm>
        </p:grpSpPr>
        <p:sp>
          <p:nvSpPr>
            <p:cNvPr id="172002" name="Rectangle 994"/>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003" name="Rectangle 995"/>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2004" name="Line 996"/>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005" name="Line 997"/>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006" name="Rectangle 998"/>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007" name="Rectangle 999"/>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008" name="Line 1000"/>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009" name="Line 1001"/>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010" name="Rectangle 1002"/>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2011" name="Group 1003"/>
          <p:cNvGrpSpPr>
            <a:grpSpLocks/>
          </p:cNvGrpSpPr>
          <p:nvPr/>
        </p:nvGrpSpPr>
        <p:grpSpPr bwMode="auto">
          <a:xfrm flipV="1">
            <a:off x="4976813" y="2744788"/>
            <a:ext cx="87312" cy="87312"/>
            <a:chOff x="1449" y="2352"/>
            <a:chExt cx="77" cy="77"/>
          </a:xfrm>
        </p:grpSpPr>
        <p:sp>
          <p:nvSpPr>
            <p:cNvPr id="172012" name="Line 1004"/>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013" name="Line 1005"/>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2014" name="Group 1006"/>
          <p:cNvGrpSpPr>
            <a:grpSpLocks/>
          </p:cNvGrpSpPr>
          <p:nvPr/>
        </p:nvGrpSpPr>
        <p:grpSpPr bwMode="auto">
          <a:xfrm>
            <a:off x="4311650" y="2722563"/>
            <a:ext cx="217488" cy="109537"/>
            <a:chOff x="864" y="2592"/>
            <a:chExt cx="192" cy="96"/>
          </a:xfrm>
        </p:grpSpPr>
        <p:sp>
          <p:nvSpPr>
            <p:cNvPr id="172015" name="Line 1007"/>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016" name="Line 1008"/>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017" name="Line 1009"/>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018" name="Line 1010"/>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2019" name="Group 1011"/>
          <p:cNvGrpSpPr>
            <a:grpSpLocks/>
          </p:cNvGrpSpPr>
          <p:nvPr/>
        </p:nvGrpSpPr>
        <p:grpSpPr bwMode="auto">
          <a:xfrm>
            <a:off x="5675313" y="2722563"/>
            <a:ext cx="217487" cy="109537"/>
            <a:chOff x="864" y="2592"/>
            <a:chExt cx="192" cy="96"/>
          </a:xfrm>
        </p:grpSpPr>
        <p:sp>
          <p:nvSpPr>
            <p:cNvPr id="172020" name="Line 101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021" name="Line 101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022" name="Line 101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023" name="Line 101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2024" name="Line 1016"/>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2025" name="Line 1017"/>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2026" name="Text Box 1018"/>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72027" name="Line 1019"/>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2028" name="Line 1020"/>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2029" name="Line 1021"/>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2030" name="Oval 1022"/>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2031" name="Group 1023"/>
          <p:cNvGrpSpPr>
            <a:grpSpLocks/>
          </p:cNvGrpSpPr>
          <p:nvPr/>
        </p:nvGrpSpPr>
        <p:grpSpPr bwMode="auto">
          <a:xfrm>
            <a:off x="8610600" y="533400"/>
            <a:ext cx="228600" cy="1574800"/>
            <a:chOff x="5088" y="624"/>
            <a:chExt cx="144" cy="992"/>
          </a:xfrm>
        </p:grpSpPr>
        <p:sp>
          <p:nvSpPr>
            <p:cNvPr id="188416" name="Line 102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417" name="Line 102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418" name="Line 102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419" name="Line 102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420" name="Line 102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421" name="Line 102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422" name="Line 103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423" name="Line 103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8424" name="Text Box 1032"/>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88425" name="Line 1033"/>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8426" name="Line 1034"/>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8427" name="Line 1035"/>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8429" name="Oval 1037"/>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430" name="AutoShape 1038"/>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431" name="Rectangle 1039"/>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50 GPM  </a:t>
            </a:r>
            <a:endParaRPr lang="en-US" b="0"/>
          </a:p>
        </p:txBody>
      </p:sp>
      <p:sp>
        <p:nvSpPr>
          <p:cNvPr id="188432" name="Rectangle 1040"/>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433" name="Line 1041"/>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434" name="Line 1042"/>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435" name="Rectangle 1043"/>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436" name="Line 1044"/>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437" name="Line 1045"/>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438" name="Rectangle 1046"/>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88731" name="Rectangle 1339"/>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88732" name="Line 1340"/>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813" name="Line 1421"/>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15" name="AutoShape 1423"/>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16" name="Line 1424"/>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17" name="Line 1425"/>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18" name="Line 1426"/>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19" name="Line 1427"/>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20" name="Line 1428"/>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21" name="Line 1429"/>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22" name="Line 1430"/>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23" name="Text Box 1431"/>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8824" name="Rectangle 1432"/>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Flow Increasing</a:t>
            </a:r>
            <a:endParaRPr lang="en-US" b="0"/>
          </a:p>
        </p:txBody>
      </p:sp>
      <p:sp>
        <p:nvSpPr>
          <p:cNvPr id="188825" name="Text Box 1433"/>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88827" name="Oval 1435"/>
          <p:cNvSpPr>
            <a:spLocks noChangeArrowheads="1"/>
          </p:cNvSpPr>
          <p:nvPr/>
        </p:nvSpPr>
        <p:spPr bwMode="auto">
          <a:xfrm rot="10800000">
            <a:off x="4581525" y="38957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28" name="Line 1436"/>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29" name="Line 1437"/>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30" name="Line 1438"/>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31" name="Rectangle 1439"/>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32" name="Line 1440"/>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33" name="Line 1441"/>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34" name="Line 1442"/>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35" name="Line 1443"/>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36" name="Line 1444"/>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37" name="Line 1445"/>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38" name="Line 1446"/>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39" name="Oval 1447"/>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40" name="Oval 1448"/>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41" name="Oval 1449"/>
          <p:cNvSpPr>
            <a:spLocks noChangeArrowheads="1"/>
          </p:cNvSpPr>
          <p:nvPr/>
        </p:nvSpPr>
        <p:spPr bwMode="auto">
          <a:xfrm flipH="1">
            <a:off x="3595688" y="4017963"/>
            <a:ext cx="71437"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42" name="Oval 1450"/>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43" name="Oval 1451"/>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44" name="Rectangle 1452"/>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8845" name="Line 1453"/>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46" name="Line 1454"/>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47" name="Line 1455"/>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848" name="Group 1456"/>
          <p:cNvGrpSpPr>
            <a:grpSpLocks/>
          </p:cNvGrpSpPr>
          <p:nvPr/>
        </p:nvGrpSpPr>
        <p:grpSpPr bwMode="auto">
          <a:xfrm flipH="1">
            <a:off x="2965450" y="3617913"/>
            <a:ext cx="107950" cy="53975"/>
            <a:chOff x="1932" y="11202"/>
            <a:chExt cx="170" cy="85"/>
          </a:xfrm>
        </p:grpSpPr>
        <p:sp>
          <p:nvSpPr>
            <p:cNvPr id="188849" name="Line 1457"/>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50" name="Line 1458"/>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51" name="Line 1459"/>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852" name="Rectangle 1460"/>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grpSp>
        <p:nvGrpSpPr>
          <p:cNvPr id="188948" name="Group 1556"/>
          <p:cNvGrpSpPr>
            <a:grpSpLocks/>
          </p:cNvGrpSpPr>
          <p:nvPr/>
        </p:nvGrpSpPr>
        <p:grpSpPr bwMode="auto">
          <a:xfrm>
            <a:off x="2057400" y="1874838"/>
            <a:ext cx="677863" cy="1976437"/>
            <a:chOff x="1344" y="1181"/>
            <a:chExt cx="427" cy="1245"/>
          </a:xfrm>
        </p:grpSpPr>
        <p:sp>
          <p:nvSpPr>
            <p:cNvPr id="188859" name="Line 1467"/>
            <p:cNvSpPr>
              <a:spLocks noChangeShapeType="1"/>
            </p:cNvSpPr>
            <p:nvPr/>
          </p:nvSpPr>
          <p:spPr bwMode="auto">
            <a:xfrm flipV="1">
              <a:off x="1557" y="2221"/>
              <a:ext cx="0" cy="19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860" name="Oval 1468"/>
            <p:cNvSpPr>
              <a:spLocks noChangeArrowheads="1"/>
            </p:cNvSpPr>
            <p:nvPr/>
          </p:nvSpPr>
          <p:spPr bwMode="auto">
            <a:xfrm>
              <a:off x="1526" y="2369"/>
              <a:ext cx="57" cy="5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61" name="AutoShape 1469" descr="Wide downward diagonal"/>
            <p:cNvSpPr>
              <a:spLocks noChangeArrowheads="1"/>
            </p:cNvSpPr>
            <p:nvPr/>
          </p:nvSpPr>
          <p:spPr bwMode="auto">
            <a:xfrm>
              <a:off x="1344" y="1208"/>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62" name="AutoShape 1470" descr="Wide downward diagonal"/>
            <p:cNvSpPr>
              <a:spLocks noChangeArrowheads="1"/>
            </p:cNvSpPr>
            <p:nvPr/>
          </p:nvSpPr>
          <p:spPr bwMode="auto">
            <a:xfrm>
              <a:off x="1631" y="1208"/>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63" name="AutoShape 1471" descr="Wide downward diagonal"/>
            <p:cNvSpPr>
              <a:spLocks noChangeArrowheads="1"/>
            </p:cNvSpPr>
            <p:nvPr/>
          </p:nvSpPr>
          <p:spPr bwMode="auto">
            <a:xfrm>
              <a:off x="1446" y="1211"/>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64" name="AutoShape 1472" descr="Wide downward diagonal"/>
            <p:cNvSpPr>
              <a:spLocks noChangeArrowheads="1"/>
            </p:cNvSpPr>
            <p:nvPr/>
          </p:nvSpPr>
          <p:spPr bwMode="auto">
            <a:xfrm>
              <a:off x="1624" y="2013"/>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65" name="AutoShape 1473" descr="Wide downward diagonal"/>
            <p:cNvSpPr>
              <a:spLocks noChangeArrowheads="1"/>
            </p:cNvSpPr>
            <p:nvPr/>
          </p:nvSpPr>
          <p:spPr bwMode="auto">
            <a:xfrm>
              <a:off x="1453" y="2011"/>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66" name="AutoShape 1474"/>
            <p:cNvSpPr>
              <a:spLocks noChangeArrowheads="1"/>
            </p:cNvSpPr>
            <p:nvPr/>
          </p:nvSpPr>
          <p:spPr bwMode="auto">
            <a:xfrm>
              <a:off x="1373" y="1255"/>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67" name="Arc 1475"/>
            <p:cNvSpPr>
              <a:spLocks/>
            </p:cNvSpPr>
            <p:nvPr/>
          </p:nvSpPr>
          <p:spPr bwMode="auto">
            <a:xfrm rot="4515932" flipV="1">
              <a:off x="1380" y="1829"/>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68" name="Line 1476"/>
            <p:cNvSpPr>
              <a:spLocks noChangeShapeType="1"/>
            </p:cNvSpPr>
            <p:nvPr/>
          </p:nvSpPr>
          <p:spPr bwMode="auto">
            <a:xfrm>
              <a:off x="1344" y="1385"/>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869" name="Arc 1477"/>
            <p:cNvSpPr>
              <a:spLocks/>
            </p:cNvSpPr>
            <p:nvPr/>
          </p:nvSpPr>
          <p:spPr bwMode="auto">
            <a:xfrm rot="-4515932">
              <a:off x="1382" y="1247"/>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870" name="Group 1478"/>
            <p:cNvGrpSpPr>
              <a:grpSpLocks/>
            </p:cNvGrpSpPr>
            <p:nvPr/>
          </p:nvGrpSpPr>
          <p:grpSpPr bwMode="auto">
            <a:xfrm>
              <a:off x="1430" y="2015"/>
              <a:ext cx="57" cy="58"/>
              <a:chOff x="1030" y="3483"/>
              <a:chExt cx="141" cy="144"/>
            </a:xfrm>
          </p:grpSpPr>
          <p:sp>
            <p:nvSpPr>
              <p:cNvPr id="188871" name="Arc 147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72" name="Arc 148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73" name="Line 148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8874" name="Group 1482"/>
            <p:cNvGrpSpPr>
              <a:grpSpLocks/>
            </p:cNvGrpSpPr>
            <p:nvPr/>
          </p:nvGrpSpPr>
          <p:grpSpPr bwMode="auto">
            <a:xfrm flipV="1">
              <a:off x="1421" y="1201"/>
              <a:ext cx="57" cy="58"/>
              <a:chOff x="1030" y="3483"/>
              <a:chExt cx="141" cy="144"/>
            </a:xfrm>
          </p:grpSpPr>
          <p:sp>
            <p:nvSpPr>
              <p:cNvPr id="188875" name="Arc 148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76" name="Arc 148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77" name="Line 148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8878" name="Arc 1486"/>
            <p:cNvSpPr>
              <a:spLocks/>
            </p:cNvSpPr>
            <p:nvPr/>
          </p:nvSpPr>
          <p:spPr bwMode="auto">
            <a:xfrm rot="-4515932" flipH="1" flipV="1">
              <a:off x="1576" y="1829"/>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79" name="Line 1487"/>
            <p:cNvSpPr>
              <a:spLocks noChangeShapeType="1"/>
            </p:cNvSpPr>
            <p:nvPr/>
          </p:nvSpPr>
          <p:spPr bwMode="auto">
            <a:xfrm flipH="1">
              <a:off x="1771" y="1385"/>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880" name="Arc 1488"/>
            <p:cNvSpPr>
              <a:spLocks/>
            </p:cNvSpPr>
            <p:nvPr/>
          </p:nvSpPr>
          <p:spPr bwMode="auto">
            <a:xfrm rot="4515932" flipH="1">
              <a:off x="1582" y="1247"/>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881" name="Group 1489"/>
            <p:cNvGrpSpPr>
              <a:grpSpLocks/>
            </p:cNvGrpSpPr>
            <p:nvPr/>
          </p:nvGrpSpPr>
          <p:grpSpPr bwMode="auto">
            <a:xfrm flipH="1">
              <a:off x="1628" y="2015"/>
              <a:ext cx="57" cy="58"/>
              <a:chOff x="1030" y="3483"/>
              <a:chExt cx="141" cy="144"/>
            </a:xfrm>
          </p:grpSpPr>
          <p:sp>
            <p:nvSpPr>
              <p:cNvPr id="188882" name="Arc 149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83" name="Arc 149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84" name="Line 149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8885" name="Group 1493"/>
            <p:cNvGrpSpPr>
              <a:grpSpLocks/>
            </p:cNvGrpSpPr>
            <p:nvPr/>
          </p:nvGrpSpPr>
          <p:grpSpPr bwMode="auto">
            <a:xfrm flipH="1" flipV="1">
              <a:off x="1637" y="1201"/>
              <a:ext cx="57" cy="58"/>
              <a:chOff x="1030" y="3483"/>
              <a:chExt cx="141" cy="144"/>
            </a:xfrm>
          </p:grpSpPr>
          <p:sp>
            <p:nvSpPr>
              <p:cNvPr id="188886" name="Arc 149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87" name="Arc 149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88" name="Line 149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8889" name="Rectangle 1497" descr="Wide upward diagonal"/>
            <p:cNvSpPr>
              <a:spLocks noChangeArrowheads="1"/>
            </p:cNvSpPr>
            <p:nvPr/>
          </p:nvSpPr>
          <p:spPr bwMode="auto">
            <a:xfrm>
              <a:off x="1489" y="2019"/>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90" name="AutoShape 1498" descr="Wide upward diagonal"/>
            <p:cNvSpPr>
              <a:spLocks/>
            </p:cNvSpPr>
            <p:nvPr/>
          </p:nvSpPr>
          <p:spPr bwMode="auto">
            <a:xfrm rot="5400000">
              <a:off x="1547" y="1935"/>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88891" name="Rectangle 1499"/>
            <p:cNvSpPr>
              <a:spLocks noChangeArrowheads="1"/>
            </p:cNvSpPr>
            <p:nvPr/>
          </p:nvSpPr>
          <p:spPr bwMode="auto">
            <a:xfrm>
              <a:off x="1507" y="2016"/>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92" name="Line 1500"/>
            <p:cNvSpPr>
              <a:spLocks noChangeShapeType="1"/>
            </p:cNvSpPr>
            <p:nvPr/>
          </p:nvSpPr>
          <p:spPr bwMode="auto">
            <a:xfrm>
              <a:off x="1477" y="2022"/>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893" name="Line 1501"/>
            <p:cNvSpPr>
              <a:spLocks noChangeShapeType="1"/>
            </p:cNvSpPr>
            <p:nvPr/>
          </p:nvSpPr>
          <p:spPr bwMode="auto">
            <a:xfrm flipV="1">
              <a:off x="1624" y="2024"/>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894" name="Rectangle 1502"/>
            <p:cNvSpPr>
              <a:spLocks noChangeArrowheads="1"/>
            </p:cNvSpPr>
            <p:nvPr/>
          </p:nvSpPr>
          <p:spPr bwMode="auto">
            <a:xfrm>
              <a:off x="1577" y="2062"/>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95" name="AutoShape 1503" descr="Wide upward diagonal"/>
            <p:cNvSpPr>
              <a:spLocks/>
            </p:cNvSpPr>
            <p:nvPr/>
          </p:nvSpPr>
          <p:spPr bwMode="auto">
            <a:xfrm flipH="1">
              <a:off x="1504" y="2062"/>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96" name="AutoShape 1504" descr="Wide upward diagonal"/>
            <p:cNvSpPr>
              <a:spLocks noChangeArrowheads="1"/>
            </p:cNvSpPr>
            <p:nvPr/>
          </p:nvSpPr>
          <p:spPr bwMode="auto">
            <a:xfrm>
              <a:off x="1537" y="2053"/>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97" name="Line 1505"/>
            <p:cNvSpPr>
              <a:spLocks noChangeShapeType="1"/>
            </p:cNvSpPr>
            <p:nvPr/>
          </p:nvSpPr>
          <p:spPr bwMode="auto">
            <a:xfrm>
              <a:off x="1503" y="2009"/>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898" name="Line 1506"/>
            <p:cNvSpPr>
              <a:spLocks noChangeShapeType="1"/>
            </p:cNvSpPr>
            <p:nvPr/>
          </p:nvSpPr>
          <p:spPr bwMode="auto">
            <a:xfrm>
              <a:off x="1494" y="2003"/>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899" name="Line 1507"/>
            <p:cNvSpPr>
              <a:spLocks noChangeShapeType="1"/>
            </p:cNvSpPr>
            <p:nvPr/>
          </p:nvSpPr>
          <p:spPr bwMode="auto">
            <a:xfrm flipH="1">
              <a:off x="1606" y="2003"/>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00" name="Line 1508"/>
            <p:cNvSpPr>
              <a:spLocks noChangeShapeType="1"/>
            </p:cNvSpPr>
            <p:nvPr/>
          </p:nvSpPr>
          <p:spPr bwMode="auto">
            <a:xfrm flipH="1">
              <a:off x="1534" y="2064"/>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01" name="Oval 1509"/>
            <p:cNvSpPr>
              <a:spLocks noChangeArrowheads="1"/>
            </p:cNvSpPr>
            <p:nvPr/>
          </p:nvSpPr>
          <p:spPr bwMode="auto">
            <a:xfrm>
              <a:off x="1482" y="2034"/>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02" name="Oval 1510"/>
            <p:cNvSpPr>
              <a:spLocks noChangeArrowheads="1"/>
            </p:cNvSpPr>
            <p:nvPr/>
          </p:nvSpPr>
          <p:spPr bwMode="auto">
            <a:xfrm>
              <a:off x="1613" y="2035"/>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03" name="AutoShape 1511" descr="Wide downward diagonal"/>
            <p:cNvSpPr>
              <a:spLocks/>
            </p:cNvSpPr>
            <p:nvPr/>
          </p:nvSpPr>
          <p:spPr bwMode="auto">
            <a:xfrm>
              <a:off x="1466" y="2078"/>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04" name="AutoShape 1512" descr="Wide downward diagonal"/>
            <p:cNvSpPr>
              <a:spLocks/>
            </p:cNvSpPr>
            <p:nvPr/>
          </p:nvSpPr>
          <p:spPr bwMode="auto">
            <a:xfrm flipH="1">
              <a:off x="1627" y="2078"/>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905" name="Group 1513"/>
            <p:cNvGrpSpPr>
              <a:grpSpLocks/>
            </p:cNvGrpSpPr>
            <p:nvPr/>
          </p:nvGrpSpPr>
          <p:grpSpPr bwMode="auto">
            <a:xfrm>
              <a:off x="1524" y="1986"/>
              <a:ext cx="65" cy="77"/>
              <a:chOff x="1262" y="3388"/>
              <a:chExt cx="162" cy="206"/>
            </a:xfrm>
          </p:grpSpPr>
          <p:sp>
            <p:nvSpPr>
              <p:cNvPr id="188906" name="Oval 1514"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07" name="Oval 1515"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08" name="Oval 1516"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09" name="Oval 1517"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10" name="Oval 1518"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11" name="Oval 1519"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8912" name="Rectangle 1520" descr="Wide upward diagonal"/>
            <p:cNvSpPr>
              <a:spLocks noChangeArrowheads="1"/>
            </p:cNvSpPr>
            <p:nvPr/>
          </p:nvSpPr>
          <p:spPr bwMode="auto">
            <a:xfrm>
              <a:off x="1480" y="1238"/>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913" name="Group 1521"/>
            <p:cNvGrpSpPr>
              <a:grpSpLocks/>
            </p:cNvGrpSpPr>
            <p:nvPr/>
          </p:nvGrpSpPr>
          <p:grpSpPr bwMode="auto">
            <a:xfrm>
              <a:off x="1410" y="1255"/>
              <a:ext cx="292" cy="659"/>
              <a:chOff x="941" y="767"/>
              <a:chExt cx="815" cy="1942"/>
            </a:xfrm>
          </p:grpSpPr>
          <p:sp>
            <p:nvSpPr>
              <p:cNvPr id="188914" name="AutoShape 1522"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15" name="AutoShape 1523"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8916" name="AutoShape 1524" descr="Wide upward diagonal"/>
            <p:cNvSpPr>
              <a:spLocks/>
            </p:cNvSpPr>
            <p:nvPr/>
          </p:nvSpPr>
          <p:spPr bwMode="auto">
            <a:xfrm rot="5400000">
              <a:off x="1532" y="1155"/>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17" name="Line 1525"/>
            <p:cNvSpPr>
              <a:spLocks noChangeShapeType="1"/>
            </p:cNvSpPr>
            <p:nvPr/>
          </p:nvSpPr>
          <p:spPr bwMode="auto">
            <a:xfrm flipV="1">
              <a:off x="1498" y="1240"/>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18" name="Rectangle 1526" descr="30%"/>
            <p:cNvSpPr>
              <a:spLocks noChangeArrowheads="1"/>
            </p:cNvSpPr>
            <p:nvPr/>
          </p:nvSpPr>
          <p:spPr bwMode="auto">
            <a:xfrm>
              <a:off x="1473" y="1198"/>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19" name="Rectangle 1527" descr="30%"/>
            <p:cNvSpPr>
              <a:spLocks noChangeArrowheads="1"/>
            </p:cNvSpPr>
            <p:nvPr/>
          </p:nvSpPr>
          <p:spPr bwMode="auto">
            <a:xfrm>
              <a:off x="1622" y="1198"/>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20" name="Rectangle 1528"/>
            <p:cNvSpPr>
              <a:spLocks noChangeArrowheads="1"/>
            </p:cNvSpPr>
            <p:nvPr/>
          </p:nvSpPr>
          <p:spPr bwMode="auto">
            <a:xfrm>
              <a:off x="1530" y="1192"/>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21" name="Rectangle 1529" descr="30%"/>
            <p:cNvSpPr>
              <a:spLocks noChangeArrowheads="1"/>
            </p:cNvSpPr>
            <p:nvPr/>
          </p:nvSpPr>
          <p:spPr bwMode="auto">
            <a:xfrm>
              <a:off x="1540" y="1181"/>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22" name="Rectangle 1530"/>
            <p:cNvSpPr>
              <a:spLocks noChangeArrowheads="1"/>
            </p:cNvSpPr>
            <p:nvPr/>
          </p:nvSpPr>
          <p:spPr bwMode="auto">
            <a:xfrm>
              <a:off x="1546" y="1187"/>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23" name="Rectangle 1531"/>
            <p:cNvSpPr>
              <a:spLocks noChangeArrowheads="1"/>
            </p:cNvSpPr>
            <p:nvPr/>
          </p:nvSpPr>
          <p:spPr bwMode="auto">
            <a:xfrm>
              <a:off x="1547" y="1195"/>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24" name="Line 1532"/>
            <p:cNvSpPr>
              <a:spLocks noChangeShapeType="1"/>
            </p:cNvSpPr>
            <p:nvPr/>
          </p:nvSpPr>
          <p:spPr bwMode="auto">
            <a:xfrm>
              <a:off x="1557" y="1205"/>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8925" name="Group 1533"/>
            <p:cNvGrpSpPr>
              <a:grpSpLocks/>
            </p:cNvGrpSpPr>
            <p:nvPr/>
          </p:nvGrpSpPr>
          <p:grpSpPr bwMode="auto">
            <a:xfrm>
              <a:off x="1503" y="1964"/>
              <a:ext cx="107" cy="148"/>
              <a:chOff x="1210" y="3312"/>
              <a:chExt cx="265" cy="416"/>
            </a:xfrm>
          </p:grpSpPr>
          <p:sp>
            <p:nvSpPr>
              <p:cNvPr id="188926" name="AutoShape 1534"/>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27" name="Line 1535"/>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28" name="Line 1536"/>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29" name="Rectangle 153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930" name="Group 1538"/>
              <p:cNvGrpSpPr>
                <a:grpSpLocks/>
              </p:cNvGrpSpPr>
              <p:nvPr/>
            </p:nvGrpSpPr>
            <p:grpSpPr bwMode="auto">
              <a:xfrm>
                <a:off x="1212" y="3356"/>
                <a:ext cx="105" cy="33"/>
                <a:chOff x="1212" y="3356"/>
                <a:chExt cx="105" cy="33"/>
              </a:xfrm>
            </p:grpSpPr>
            <p:sp>
              <p:nvSpPr>
                <p:cNvPr id="188931" name="Line 1539"/>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32" name="Line 1540"/>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8933" name="Group 1541"/>
              <p:cNvGrpSpPr>
                <a:grpSpLocks/>
              </p:cNvGrpSpPr>
              <p:nvPr/>
            </p:nvGrpSpPr>
            <p:grpSpPr bwMode="auto">
              <a:xfrm flipH="1">
                <a:off x="1370" y="3356"/>
                <a:ext cx="105" cy="33"/>
                <a:chOff x="1212" y="3356"/>
                <a:chExt cx="105" cy="33"/>
              </a:xfrm>
            </p:grpSpPr>
            <p:sp>
              <p:nvSpPr>
                <p:cNvPr id="188934" name="Line 1542"/>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35" name="Line 1543"/>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8936" name="Rectangle 154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88950" name="Line 1558"/>
          <p:cNvSpPr>
            <a:spLocks noChangeShapeType="1"/>
          </p:cNvSpPr>
          <p:nvPr/>
        </p:nvSpPr>
        <p:spPr bwMode="auto">
          <a:xfrm flipV="1">
            <a:off x="2403475"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51" name="Oval 1559"/>
          <p:cNvSpPr>
            <a:spLocks noChangeArrowheads="1"/>
          </p:cNvSpPr>
          <p:nvPr/>
        </p:nvSpPr>
        <p:spPr bwMode="auto">
          <a:xfrm>
            <a:off x="2354263"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52" name="AutoShape 1560" descr="Wide downward diagonal"/>
          <p:cNvSpPr>
            <a:spLocks noChangeArrowheads="1"/>
          </p:cNvSpPr>
          <p:nvPr/>
        </p:nvSpPr>
        <p:spPr bwMode="auto">
          <a:xfrm>
            <a:off x="2065338"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53" name="AutoShape 1561" descr="Wide downward diagonal"/>
          <p:cNvSpPr>
            <a:spLocks noChangeArrowheads="1"/>
          </p:cNvSpPr>
          <p:nvPr/>
        </p:nvSpPr>
        <p:spPr bwMode="auto">
          <a:xfrm>
            <a:off x="2520950"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54" name="AutoShape 1562" descr="Wide downward diagonal"/>
          <p:cNvSpPr>
            <a:spLocks noChangeArrowheads="1"/>
          </p:cNvSpPr>
          <p:nvPr/>
        </p:nvSpPr>
        <p:spPr bwMode="auto">
          <a:xfrm>
            <a:off x="2227263"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55" name="AutoShape 1563" descr="Wide downward diagonal"/>
          <p:cNvSpPr>
            <a:spLocks noChangeArrowheads="1"/>
          </p:cNvSpPr>
          <p:nvPr/>
        </p:nvSpPr>
        <p:spPr bwMode="auto">
          <a:xfrm>
            <a:off x="2509838"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56" name="AutoShape 1564" descr="Wide downward diagonal"/>
          <p:cNvSpPr>
            <a:spLocks noChangeArrowheads="1"/>
          </p:cNvSpPr>
          <p:nvPr/>
        </p:nvSpPr>
        <p:spPr bwMode="auto">
          <a:xfrm>
            <a:off x="2238375"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57" name="AutoShape 1565"/>
          <p:cNvSpPr>
            <a:spLocks noChangeArrowheads="1"/>
          </p:cNvSpPr>
          <p:nvPr/>
        </p:nvSpPr>
        <p:spPr bwMode="auto">
          <a:xfrm>
            <a:off x="2111375"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58" name="Arc 1566"/>
          <p:cNvSpPr>
            <a:spLocks/>
          </p:cNvSpPr>
          <p:nvPr/>
        </p:nvSpPr>
        <p:spPr bwMode="auto">
          <a:xfrm rot="4515932" flipV="1">
            <a:off x="212169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59" name="Line 1567"/>
          <p:cNvSpPr>
            <a:spLocks noChangeShapeType="1"/>
          </p:cNvSpPr>
          <p:nvPr/>
        </p:nvSpPr>
        <p:spPr bwMode="auto">
          <a:xfrm>
            <a:off x="2065338"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60" name="Arc 1568"/>
          <p:cNvSpPr>
            <a:spLocks/>
          </p:cNvSpPr>
          <p:nvPr/>
        </p:nvSpPr>
        <p:spPr bwMode="auto">
          <a:xfrm rot="-4515932">
            <a:off x="21248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961" name="Group 1569"/>
          <p:cNvGrpSpPr>
            <a:grpSpLocks/>
          </p:cNvGrpSpPr>
          <p:nvPr/>
        </p:nvGrpSpPr>
        <p:grpSpPr bwMode="auto">
          <a:xfrm>
            <a:off x="2201863" y="3198813"/>
            <a:ext cx="90487" cy="92075"/>
            <a:chOff x="1030" y="3483"/>
            <a:chExt cx="141" cy="144"/>
          </a:xfrm>
        </p:grpSpPr>
        <p:sp>
          <p:nvSpPr>
            <p:cNvPr id="188962" name="Arc 157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63" name="Arc 157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64" name="Line 157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8965" name="Group 1573"/>
          <p:cNvGrpSpPr>
            <a:grpSpLocks/>
          </p:cNvGrpSpPr>
          <p:nvPr/>
        </p:nvGrpSpPr>
        <p:grpSpPr bwMode="auto">
          <a:xfrm flipV="1">
            <a:off x="2187575" y="1906588"/>
            <a:ext cx="90488" cy="92075"/>
            <a:chOff x="1030" y="3483"/>
            <a:chExt cx="141" cy="144"/>
          </a:xfrm>
        </p:grpSpPr>
        <p:sp>
          <p:nvSpPr>
            <p:cNvPr id="188966" name="Arc 157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67" name="Arc 157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68" name="Line 157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8969" name="Arc 1577"/>
          <p:cNvSpPr>
            <a:spLocks/>
          </p:cNvSpPr>
          <p:nvPr/>
        </p:nvSpPr>
        <p:spPr bwMode="auto">
          <a:xfrm rot="-4515932" flipH="1" flipV="1">
            <a:off x="243284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70" name="Line 1578"/>
          <p:cNvSpPr>
            <a:spLocks noChangeShapeType="1"/>
          </p:cNvSpPr>
          <p:nvPr/>
        </p:nvSpPr>
        <p:spPr bwMode="auto">
          <a:xfrm flipH="1">
            <a:off x="2743200"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71" name="Arc 1579"/>
          <p:cNvSpPr>
            <a:spLocks/>
          </p:cNvSpPr>
          <p:nvPr/>
        </p:nvSpPr>
        <p:spPr bwMode="auto">
          <a:xfrm rot="4515932" flipH="1">
            <a:off x="24423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972" name="Group 1580"/>
          <p:cNvGrpSpPr>
            <a:grpSpLocks/>
          </p:cNvGrpSpPr>
          <p:nvPr/>
        </p:nvGrpSpPr>
        <p:grpSpPr bwMode="auto">
          <a:xfrm flipH="1">
            <a:off x="2516188" y="3198813"/>
            <a:ext cx="90487" cy="92075"/>
            <a:chOff x="1030" y="3483"/>
            <a:chExt cx="141" cy="144"/>
          </a:xfrm>
        </p:grpSpPr>
        <p:sp>
          <p:nvSpPr>
            <p:cNvPr id="188973" name="Arc 158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74" name="Arc 158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75" name="Line 158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8976" name="Group 1584"/>
          <p:cNvGrpSpPr>
            <a:grpSpLocks/>
          </p:cNvGrpSpPr>
          <p:nvPr/>
        </p:nvGrpSpPr>
        <p:grpSpPr bwMode="auto">
          <a:xfrm flipH="1" flipV="1">
            <a:off x="2530475" y="1906588"/>
            <a:ext cx="90488" cy="92075"/>
            <a:chOff x="1030" y="3483"/>
            <a:chExt cx="141" cy="144"/>
          </a:xfrm>
        </p:grpSpPr>
        <p:sp>
          <p:nvSpPr>
            <p:cNvPr id="188977" name="Arc 158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78" name="Arc 158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79" name="Line 158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8980" name="Rectangle 1588" descr="Wide upward diagonal"/>
          <p:cNvSpPr>
            <a:spLocks noChangeArrowheads="1"/>
          </p:cNvSpPr>
          <p:nvPr/>
        </p:nvSpPr>
        <p:spPr bwMode="auto">
          <a:xfrm>
            <a:off x="2295525"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81" name="AutoShape 1589" descr="Wide upward diagonal"/>
          <p:cNvSpPr>
            <a:spLocks/>
          </p:cNvSpPr>
          <p:nvPr/>
        </p:nvSpPr>
        <p:spPr bwMode="auto">
          <a:xfrm rot="5400000">
            <a:off x="2386807"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88982" name="Rectangle 1590"/>
          <p:cNvSpPr>
            <a:spLocks noChangeArrowheads="1"/>
          </p:cNvSpPr>
          <p:nvPr/>
        </p:nvSpPr>
        <p:spPr bwMode="auto">
          <a:xfrm>
            <a:off x="2324100"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83" name="Line 1591"/>
          <p:cNvSpPr>
            <a:spLocks noChangeShapeType="1"/>
          </p:cNvSpPr>
          <p:nvPr/>
        </p:nvSpPr>
        <p:spPr bwMode="auto">
          <a:xfrm>
            <a:off x="2276475"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84" name="Line 1592"/>
          <p:cNvSpPr>
            <a:spLocks noChangeShapeType="1"/>
          </p:cNvSpPr>
          <p:nvPr/>
        </p:nvSpPr>
        <p:spPr bwMode="auto">
          <a:xfrm flipV="1">
            <a:off x="2509838"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85" name="Rectangle 1593"/>
          <p:cNvSpPr>
            <a:spLocks noChangeArrowheads="1"/>
          </p:cNvSpPr>
          <p:nvPr/>
        </p:nvSpPr>
        <p:spPr bwMode="auto">
          <a:xfrm>
            <a:off x="2435225"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86" name="AutoShape 1594" descr="Wide upward diagonal"/>
          <p:cNvSpPr>
            <a:spLocks/>
          </p:cNvSpPr>
          <p:nvPr/>
        </p:nvSpPr>
        <p:spPr bwMode="auto">
          <a:xfrm flipH="1">
            <a:off x="2319338"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87" name="AutoShape 1595" descr="Wide upward diagonal"/>
          <p:cNvSpPr>
            <a:spLocks noChangeArrowheads="1"/>
          </p:cNvSpPr>
          <p:nvPr/>
        </p:nvSpPr>
        <p:spPr bwMode="auto">
          <a:xfrm>
            <a:off x="2371725"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88" name="Line 1596"/>
          <p:cNvSpPr>
            <a:spLocks noChangeShapeType="1"/>
          </p:cNvSpPr>
          <p:nvPr/>
        </p:nvSpPr>
        <p:spPr bwMode="auto">
          <a:xfrm>
            <a:off x="2317750"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89" name="Line 1597"/>
          <p:cNvSpPr>
            <a:spLocks noChangeShapeType="1"/>
          </p:cNvSpPr>
          <p:nvPr/>
        </p:nvSpPr>
        <p:spPr bwMode="auto">
          <a:xfrm>
            <a:off x="2303463"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90" name="Line 1598"/>
          <p:cNvSpPr>
            <a:spLocks noChangeShapeType="1"/>
          </p:cNvSpPr>
          <p:nvPr/>
        </p:nvSpPr>
        <p:spPr bwMode="auto">
          <a:xfrm flipH="1">
            <a:off x="2481263"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91" name="Line 1599"/>
          <p:cNvSpPr>
            <a:spLocks noChangeShapeType="1"/>
          </p:cNvSpPr>
          <p:nvPr/>
        </p:nvSpPr>
        <p:spPr bwMode="auto">
          <a:xfrm flipH="1">
            <a:off x="2366963"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992" name="Oval 1600"/>
          <p:cNvSpPr>
            <a:spLocks noChangeArrowheads="1"/>
          </p:cNvSpPr>
          <p:nvPr/>
        </p:nvSpPr>
        <p:spPr bwMode="auto">
          <a:xfrm>
            <a:off x="2284413"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93" name="Oval 1601"/>
          <p:cNvSpPr>
            <a:spLocks noChangeArrowheads="1"/>
          </p:cNvSpPr>
          <p:nvPr/>
        </p:nvSpPr>
        <p:spPr bwMode="auto">
          <a:xfrm>
            <a:off x="2492375"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94" name="AutoShape 1602" descr="Wide downward diagonal"/>
          <p:cNvSpPr>
            <a:spLocks/>
          </p:cNvSpPr>
          <p:nvPr/>
        </p:nvSpPr>
        <p:spPr bwMode="auto">
          <a:xfrm>
            <a:off x="2259013"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95" name="AutoShape 1603" descr="Wide downward diagonal"/>
          <p:cNvSpPr>
            <a:spLocks/>
          </p:cNvSpPr>
          <p:nvPr/>
        </p:nvSpPr>
        <p:spPr bwMode="auto">
          <a:xfrm flipH="1">
            <a:off x="2514600"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996" name="Group 1604"/>
          <p:cNvGrpSpPr>
            <a:grpSpLocks/>
          </p:cNvGrpSpPr>
          <p:nvPr/>
        </p:nvGrpSpPr>
        <p:grpSpPr bwMode="auto">
          <a:xfrm>
            <a:off x="2351088" y="3152775"/>
            <a:ext cx="103187" cy="122238"/>
            <a:chOff x="1262" y="3388"/>
            <a:chExt cx="162" cy="206"/>
          </a:xfrm>
        </p:grpSpPr>
        <p:sp>
          <p:nvSpPr>
            <p:cNvPr id="188997" name="Oval 1605"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98" name="Oval 1606"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999" name="Oval 1607"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00" name="Oval 1608"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01" name="Oval 1609"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02" name="Oval 1610"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9003" name="Rectangle 1611" descr="Wide upward diagonal"/>
          <p:cNvSpPr>
            <a:spLocks noChangeArrowheads="1"/>
          </p:cNvSpPr>
          <p:nvPr/>
        </p:nvSpPr>
        <p:spPr bwMode="auto">
          <a:xfrm>
            <a:off x="2281238"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9004" name="Group 1612"/>
          <p:cNvGrpSpPr>
            <a:grpSpLocks/>
          </p:cNvGrpSpPr>
          <p:nvPr/>
        </p:nvGrpSpPr>
        <p:grpSpPr bwMode="auto">
          <a:xfrm>
            <a:off x="2170113" y="1992313"/>
            <a:ext cx="463550" cy="1012825"/>
            <a:chOff x="941" y="767"/>
            <a:chExt cx="815" cy="1942"/>
          </a:xfrm>
        </p:grpSpPr>
        <p:sp>
          <p:nvSpPr>
            <p:cNvPr id="189005" name="AutoShape 1613"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06" name="AutoShape 1614"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9007" name="AutoShape 1615" descr="Wide upward diagonal"/>
          <p:cNvSpPr>
            <a:spLocks/>
          </p:cNvSpPr>
          <p:nvPr/>
        </p:nvSpPr>
        <p:spPr bwMode="auto">
          <a:xfrm rot="5400000">
            <a:off x="2363788"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08" name="Line 1616"/>
          <p:cNvSpPr>
            <a:spLocks noChangeShapeType="1"/>
          </p:cNvSpPr>
          <p:nvPr/>
        </p:nvSpPr>
        <p:spPr bwMode="auto">
          <a:xfrm flipV="1">
            <a:off x="2309813"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009" name="Rectangle 1617" descr="30%"/>
          <p:cNvSpPr>
            <a:spLocks noChangeArrowheads="1"/>
          </p:cNvSpPr>
          <p:nvPr/>
        </p:nvSpPr>
        <p:spPr bwMode="auto">
          <a:xfrm>
            <a:off x="2270125"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10" name="Rectangle 1618" descr="30%"/>
          <p:cNvSpPr>
            <a:spLocks noChangeArrowheads="1"/>
          </p:cNvSpPr>
          <p:nvPr/>
        </p:nvSpPr>
        <p:spPr bwMode="auto">
          <a:xfrm>
            <a:off x="2506663"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11" name="Rectangle 1619"/>
          <p:cNvSpPr>
            <a:spLocks noChangeArrowheads="1"/>
          </p:cNvSpPr>
          <p:nvPr/>
        </p:nvSpPr>
        <p:spPr bwMode="auto">
          <a:xfrm>
            <a:off x="2360613"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12" name="Rectangle 1620" descr="30%"/>
          <p:cNvSpPr>
            <a:spLocks noChangeArrowheads="1"/>
          </p:cNvSpPr>
          <p:nvPr/>
        </p:nvSpPr>
        <p:spPr bwMode="auto">
          <a:xfrm>
            <a:off x="2376488"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13" name="Rectangle 1621"/>
          <p:cNvSpPr>
            <a:spLocks noChangeArrowheads="1"/>
          </p:cNvSpPr>
          <p:nvPr/>
        </p:nvSpPr>
        <p:spPr bwMode="auto">
          <a:xfrm>
            <a:off x="2386013"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14" name="Rectangle 1622"/>
          <p:cNvSpPr>
            <a:spLocks noChangeArrowheads="1"/>
          </p:cNvSpPr>
          <p:nvPr/>
        </p:nvSpPr>
        <p:spPr bwMode="auto">
          <a:xfrm>
            <a:off x="2387600"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15" name="Line 1623"/>
          <p:cNvSpPr>
            <a:spLocks noChangeShapeType="1"/>
          </p:cNvSpPr>
          <p:nvPr/>
        </p:nvSpPr>
        <p:spPr bwMode="auto">
          <a:xfrm>
            <a:off x="2403475"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9016" name="Group 1624"/>
          <p:cNvGrpSpPr>
            <a:grpSpLocks/>
          </p:cNvGrpSpPr>
          <p:nvPr/>
        </p:nvGrpSpPr>
        <p:grpSpPr bwMode="auto">
          <a:xfrm>
            <a:off x="2317750" y="3117850"/>
            <a:ext cx="169863" cy="234950"/>
            <a:chOff x="1210" y="3312"/>
            <a:chExt cx="265" cy="416"/>
          </a:xfrm>
        </p:grpSpPr>
        <p:sp>
          <p:nvSpPr>
            <p:cNvPr id="189017" name="AutoShape 1625"/>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18" name="Line 1626"/>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019" name="Line 1627"/>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020" name="Rectangle 1628"/>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9021" name="Group 1629"/>
            <p:cNvGrpSpPr>
              <a:grpSpLocks/>
            </p:cNvGrpSpPr>
            <p:nvPr/>
          </p:nvGrpSpPr>
          <p:grpSpPr bwMode="auto">
            <a:xfrm>
              <a:off x="1212" y="3356"/>
              <a:ext cx="105" cy="33"/>
              <a:chOff x="1212" y="3356"/>
              <a:chExt cx="105" cy="33"/>
            </a:xfrm>
          </p:grpSpPr>
          <p:sp>
            <p:nvSpPr>
              <p:cNvPr id="189022" name="Line 1630"/>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023" name="Line 1631"/>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9024" name="Group 1632"/>
            <p:cNvGrpSpPr>
              <a:grpSpLocks/>
            </p:cNvGrpSpPr>
            <p:nvPr/>
          </p:nvGrpSpPr>
          <p:grpSpPr bwMode="auto">
            <a:xfrm flipH="1">
              <a:off x="1370" y="3356"/>
              <a:ext cx="105" cy="33"/>
              <a:chOff x="1212" y="3356"/>
              <a:chExt cx="105" cy="33"/>
            </a:xfrm>
          </p:grpSpPr>
          <p:sp>
            <p:nvSpPr>
              <p:cNvPr id="189025" name="Line 1633"/>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026" name="Line 1634"/>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9027" name="Rectangle 1635"/>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9028" name="Rectangle 1636"/>
          <p:cNvSpPr>
            <a:spLocks noChangeArrowheads="1"/>
          </p:cNvSpPr>
          <p:nvPr/>
        </p:nvSpPr>
        <p:spPr bwMode="auto">
          <a:xfrm>
            <a:off x="698500" y="3165475"/>
            <a:ext cx="398463" cy="2952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29" name="AutoShape 1637"/>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30" name="Text Box 1638"/>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89031" name="Text Box 1639"/>
          <p:cNvSpPr txBox="1">
            <a:spLocks noChangeArrowheads="1"/>
          </p:cNvSpPr>
          <p:nvPr/>
        </p:nvSpPr>
        <p:spPr bwMode="auto">
          <a:xfrm>
            <a:off x="1827213" y="1479550"/>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9032" name="Line 1640"/>
          <p:cNvSpPr>
            <a:spLocks noChangeShapeType="1"/>
          </p:cNvSpPr>
          <p:nvPr/>
        </p:nvSpPr>
        <p:spPr bwMode="auto">
          <a:xfrm flipV="1">
            <a:off x="2403475"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033" name="Oval 1641"/>
          <p:cNvSpPr>
            <a:spLocks noChangeArrowheads="1"/>
          </p:cNvSpPr>
          <p:nvPr/>
        </p:nvSpPr>
        <p:spPr bwMode="auto">
          <a:xfrm>
            <a:off x="2354263"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34" name="AutoShape 1642"/>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35" name="Line 1643"/>
          <p:cNvSpPr>
            <a:spLocks noChangeShapeType="1"/>
          </p:cNvSpPr>
          <p:nvPr/>
        </p:nvSpPr>
        <p:spPr bwMode="auto">
          <a:xfrm>
            <a:off x="698500" y="3162300"/>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036" name="AutoShape 1644"/>
          <p:cNvSpPr>
            <a:spLocks noChangeArrowheads="1"/>
          </p:cNvSpPr>
          <p:nvPr/>
        </p:nvSpPr>
        <p:spPr bwMode="auto">
          <a:xfrm flipV="1">
            <a:off x="814388" y="2989263"/>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37" name="Line 1645"/>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038" name="Oval 1646"/>
          <p:cNvSpPr>
            <a:spLocks noChangeArrowheads="1"/>
          </p:cNvSpPr>
          <p:nvPr/>
        </p:nvSpPr>
        <p:spPr bwMode="auto">
          <a:xfrm>
            <a:off x="85248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39" name="Oval 1647"/>
          <p:cNvSpPr>
            <a:spLocks noChangeArrowheads="1"/>
          </p:cNvSpPr>
          <p:nvPr/>
        </p:nvSpPr>
        <p:spPr bwMode="auto">
          <a:xfrm>
            <a:off x="1325563"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40" name="AutoShape 1648"/>
          <p:cNvSpPr>
            <a:spLocks noChangeArrowheads="1"/>
          </p:cNvSpPr>
          <p:nvPr/>
        </p:nvSpPr>
        <p:spPr bwMode="auto">
          <a:xfrm rot="13141017" flipH="1" flipV="1">
            <a:off x="1466850"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41" name="Line 1649"/>
          <p:cNvSpPr>
            <a:spLocks noChangeShapeType="1"/>
          </p:cNvSpPr>
          <p:nvPr/>
        </p:nvSpPr>
        <p:spPr bwMode="auto">
          <a:xfrm>
            <a:off x="1509713"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042" name="Oval 1650"/>
          <p:cNvSpPr>
            <a:spLocks noChangeArrowheads="1"/>
          </p:cNvSpPr>
          <p:nvPr/>
        </p:nvSpPr>
        <p:spPr bwMode="auto">
          <a:xfrm>
            <a:off x="1458913" y="375602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043" name="Text Box 1651"/>
          <p:cNvSpPr txBox="1">
            <a:spLocks noChangeArrowheads="1"/>
          </p:cNvSpPr>
          <p:nvPr/>
        </p:nvSpPr>
        <p:spPr bwMode="auto">
          <a:xfrm>
            <a:off x="1143000"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89044" name="Rectangle 1652"/>
          <p:cNvSpPr>
            <a:spLocks noChangeArrowheads="1"/>
          </p:cNvSpPr>
          <p:nvPr/>
        </p:nvSpPr>
        <p:spPr bwMode="auto">
          <a:xfrm>
            <a:off x="1557338"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grpSp>
        <p:nvGrpSpPr>
          <p:cNvPr id="189045" name="Group 1653"/>
          <p:cNvGrpSpPr>
            <a:grpSpLocks/>
          </p:cNvGrpSpPr>
          <p:nvPr/>
        </p:nvGrpSpPr>
        <p:grpSpPr bwMode="auto">
          <a:xfrm>
            <a:off x="4210050" y="4419600"/>
            <a:ext cx="1187450" cy="917575"/>
            <a:chOff x="2652" y="2784"/>
            <a:chExt cx="748" cy="578"/>
          </a:xfrm>
        </p:grpSpPr>
        <p:sp>
          <p:nvSpPr>
            <p:cNvPr id="189046" name="Line 1654"/>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47" name="Line 1655"/>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48" name="Line 1656"/>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49" name="Line 1657"/>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50" name="Line 1658"/>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51" name="Line 1659"/>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52" name="Line 1660"/>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53" name="Line 1661"/>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54" name="Arc 1662"/>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55" name="Arc 1663"/>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56" name="Oval 1664"/>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57" name="Line 1665"/>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58" name="Line 1666"/>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59" name="Oval 1667"/>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60" name="Line 1668"/>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61" name="Line 1669"/>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62" name="Line 1670"/>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63" name="Line 1671"/>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64" name="Line 1672"/>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65" name="Line 1673"/>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66" name="Line 1674"/>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67" name="Line 1675"/>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68" name="Line 1676"/>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69" name="Line 1677"/>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70" name="Oval 1678"/>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71" name="Line 1679"/>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72" name="Line 1680"/>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73" name="Line 1681"/>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74" name="Line 1682"/>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75" name="Line 1683"/>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76" name="Line 1684"/>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77" name="Line 1685"/>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78" name="Line 1686"/>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79" name="Line 1687"/>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80" name="Line 1688"/>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81" name="Oval 1689"/>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082" name="Line 1690"/>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 name="Slide Number Placeholder 5"/>
          <p:cNvSpPr>
            <a:spLocks noGrp="1"/>
          </p:cNvSpPr>
          <p:nvPr>
            <p:ph type="sldNum" sz="quarter" idx="12"/>
          </p:nvPr>
        </p:nvSpPr>
        <p:spPr/>
        <p:txBody>
          <a:bodyPr/>
          <a:lstStyle/>
          <a:p>
            <a:fld id="{77B6C71F-1CA6-AF4F-AD9C-1534318717CA}" type="slidenum">
              <a:rPr lang="en-US"/>
              <a:pPr/>
              <a:t>125</a:t>
            </a:fld>
            <a:endParaRPr lang="en-US"/>
          </a:p>
        </p:txBody>
      </p:sp>
      <p:sp>
        <p:nvSpPr>
          <p:cNvPr id="172034"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grpSp>
        <p:nvGrpSpPr>
          <p:cNvPr id="172143" name="Group 111"/>
          <p:cNvGrpSpPr>
            <a:grpSpLocks/>
          </p:cNvGrpSpPr>
          <p:nvPr/>
        </p:nvGrpSpPr>
        <p:grpSpPr bwMode="auto">
          <a:xfrm flipH="1">
            <a:off x="1270000" y="4038600"/>
            <a:ext cx="1854200" cy="1600200"/>
            <a:chOff x="980" y="374"/>
            <a:chExt cx="864" cy="746"/>
          </a:xfrm>
        </p:grpSpPr>
        <p:sp>
          <p:nvSpPr>
            <p:cNvPr id="172144" name="AutoShape 112"/>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45" name="AutoShape 113"/>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46" name="Rectangle 114"/>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47" name="Line 115"/>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48" name="Line 116"/>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49" name="Rectangle 117"/>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50" name="Rectangle 118"/>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51" name="Rectangle 119"/>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52" name="Rectangle 120"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53" name="Rectangle 121"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54" name="Rectangle 122"/>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55" name="Rectangle 123"/>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56" name="Oval 124"/>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57" name="Oval 125"/>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58" name="Oval 126"/>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59" name="Oval 127"/>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60" name="Oval 128"/>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61" name="Oval 129"/>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62" name="Oval 130"/>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63" name="Oval 131"/>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64" name="Oval 132"/>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65" name="Oval 133"/>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66" name="Oval 134"/>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67" name="Oval 135"/>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68" name="Rectangle 136"/>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72169" name="Group 137"/>
            <p:cNvGrpSpPr>
              <a:grpSpLocks/>
            </p:cNvGrpSpPr>
            <p:nvPr/>
          </p:nvGrpSpPr>
          <p:grpSpPr bwMode="auto">
            <a:xfrm>
              <a:off x="1434" y="750"/>
              <a:ext cx="46" cy="50"/>
              <a:chOff x="2496" y="2583"/>
              <a:chExt cx="197" cy="215"/>
            </a:xfrm>
          </p:grpSpPr>
          <p:sp>
            <p:nvSpPr>
              <p:cNvPr id="172170" name="Arc 138"/>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71" name="Arc 139"/>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72" name="Rectangle 140"/>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2173" name="Rectangle 141"/>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74" name="Line 142"/>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75" name="Line 143"/>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76" name="Line 144"/>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77" name="Line 145"/>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78" name="Line 146"/>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79" name="Line 147"/>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80" name="Line 148"/>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81" name="Line 149"/>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82" name="Line 150"/>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83" name="Line 151"/>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84" name="Line 152"/>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85" name="Line 153"/>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86" name="Line 154"/>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87" name="Rectangle 155"/>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88" name="Rectangle 156"/>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89" name="Rectangle 157"/>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90" name="Rectangle 158"/>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91" name="Rectangle 159"/>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92" name="Line 160"/>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93" name="Rectangle 161"/>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94" name="Line 162"/>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95" name="Line 163"/>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96" name="Rectangle 164"/>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97" name="Arc 165"/>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98" name="Rectangle 166"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199" name="Rectangle 167"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00" name="Oval 168"/>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01" name="Oval 169"/>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02" name="AutoShape 170"/>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03" name="Line 171"/>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04" name="Line 172"/>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05" name="Line 173"/>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06" name="Rectangle 174"/>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07" name="Line 175"/>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08" name="Rectangle 176"/>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09" name="Rectangle 177"/>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10" name="Rectangle 178"/>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211" name="Group 179"/>
            <p:cNvGrpSpPr>
              <a:grpSpLocks/>
            </p:cNvGrpSpPr>
            <p:nvPr/>
          </p:nvGrpSpPr>
          <p:grpSpPr bwMode="auto">
            <a:xfrm>
              <a:off x="1395" y="590"/>
              <a:ext cx="257" cy="39"/>
              <a:chOff x="1754" y="1727"/>
              <a:chExt cx="257" cy="39"/>
            </a:xfrm>
          </p:grpSpPr>
          <p:sp>
            <p:nvSpPr>
              <p:cNvPr id="172212" name="Oval 180"/>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13" name="Rectangle 181"/>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214" name="Rectangle 182"/>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15" name="Rectangle 183"/>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16" name="Rectangle 184"/>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217" name="Group 185"/>
            <p:cNvGrpSpPr>
              <a:grpSpLocks/>
            </p:cNvGrpSpPr>
            <p:nvPr/>
          </p:nvGrpSpPr>
          <p:grpSpPr bwMode="auto">
            <a:xfrm rot="-10800000">
              <a:off x="1784" y="520"/>
              <a:ext cx="18" cy="101"/>
              <a:chOff x="7775" y="3651"/>
              <a:chExt cx="120" cy="437"/>
            </a:xfrm>
          </p:grpSpPr>
          <p:sp>
            <p:nvSpPr>
              <p:cNvPr id="172218" name="Rectangle 186"/>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19" name="Rectangle 187"/>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20" name="Rectangle 188"/>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221" name="Rectangle 189"/>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22" name="Rectangle 190"/>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23" name="Rectangle 191"/>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224" name="Group 192"/>
            <p:cNvGrpSpPr>
              <a:grpSpLocks/>
            </p:cNvGrpSpPr>
            <p:nvPr/>
          </p:nvGrpSpPr>
          <p:grpSpPr bwMode="auto">
            <a:xfrm flipH="1">
              <a:off x="1784" y="447"/>
              <a:ext cx="18" cy="74"/>
              <a:chOff x="0" y="2"/>
              <a:chExt cx="19998" cy="19998"/>
            </a:xfrm>
          </p:grpSpPr>
          <p:sp>
            <p:nvSpPr>
              <p:cNvPr id="172225" name="Oval 193"/>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26" name="Oval 194"/>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27" name="Oval 195"/>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28" name="Oval 196"/>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29" name="Oval 197"/>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30" name="Oval 198"/>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31" name="Oval 199"/>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32" name="Oval 200"/>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33" name="Oval 201"/>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34" name="Oval 202"/>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35" name="Line 203"/>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36" name="Line 204"/>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37" name="Line 205"/>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38" name="Line 206"/>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39" name="Line 207"/>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40" name="Line 208"/>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41" name="Line 209"/>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42" name="Line 210"/>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43" name="Line 211"/>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44" name="Line 212"/>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245" name="Line 213"/>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46" name="Line 214"/>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47" name="Line 215"/>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48" name="Line 216"/>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49" name="Line 217"/>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250" name="Group 218"/>
            <p:cNvGrpSpPr>
              <a:grpSpLocks/>
            </p:cNvGrpSpPr>
            <p:nvPr/>
          </p:nvGrpSpPr>
          <p:grpSpPr bwMode="auto">
            <a:xfrm rot="-5400000">
              <a:off x="1755" y="383"/>
              <a:ext cx="74" cy="56"/>
              <a:chOff x="8464" y="4182"/>
              <a:chExt cx="319" cy="244"/>
            </a:xfrm>
          </p:grpSpPr>
          <p:grpSp>
            <p:nvGrpSpPr>
              <p:cNvPr id="172251" name="Group 219"/>
              <p:cNvGrpSpPr>
                <a:grpSpLocks/>
              </p:cNvGrpSpPr>
              <p:nvPr/>
            </p:nvGrpSpPr>
            <p:grpSpPr bwMode="auto">
              <a:xfrm rot="5400000">
                <a:off x="8549" y="4177"/>
                <a:ext cx="94" cy="263"/>
                <a:chOff x="7627" y="4681"/>
                <a:chExt cx="141" cy="610"/>
              </a:xfrm>
            </p:grpSpPr>
            <p:sp>
              <p:nvSpPr>
                <p:cNvPr id="172252" name="Rectangle 220"/>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53" name="Line 221"/>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54" name="Line 222"/>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55" name="Line 223"/>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56" name="Line 224"/>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57" name="Line 225"/>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58" name="Line 226"/>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59" name="Line 227"/>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60" name="Line 228"/>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61" name="Line 229"/>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62" name="Line 230"/>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63" name="Line 231"/>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64" name="Line 232"/>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2265" name="Group 233"/>
              <p:cNvGrpSpPr>
                <a:grpSpLocks/>
              </p:cNvGrpSpPr>
              <p:nvPr/>
            </p:nvGrpSpPr>
            <p:grpSpPr bwMode="auto">
              <a:xfrm>
                <a:off x="8592" y="4214"/>
                <a:ext cx="67" cy="194"/>
                <a:chOff x="8592" y="4214"/>
                <a:chExt cx="67" cy="194"/>
              </a:xfrm>
            </p:grpSpPr>
            <p:grpSp>
              <p:nvGrpSpPr>
                <p:cNvPr id="172266" name="Group 234"/>
                <p:cNvGrpSpPr>
                  <a:grpSpLocks/>
                </p:cNvGrpSpPr>
                <p:nvPr/>
              </p:nvGrpSpPr>
              <p:grpSpPr bwMode="auto">
                <a:xfrm rot="5400000">
                  <a:off x="8536" y="4285"/>
                  <a:ext cx="192" cy="54"/>
                  <a:chOff x="8318" y="1970"/>
                  <a:chExt cx="372" cy="122"/>
                </a:xfrm>
              </p:grpSpPr>
              <p:grpSp>
                <p:nvGrpSpPr>
                  <p:cNvPr id="172267" name="Group 235"/>
                  <p:cNvGrpSpPr>
                    <a:grpSpLocks/>
                  </p:cNvGrpSpPr>
                  <p:nvPr/>
                </p:nvGrpSpPr>
                <p:grpSpPr bwMode="auto">
                  <a:xfrm>
                    <a:off x="8318" y="1971"/>
                    <a:ext cx="116" cy="121"/>
                    <a:chOff x="7589" y="1881"/>
                    <a:chExt cx="116" cy="121"/>
                  </a:xfrm>
                </p:grpSpPr>
                <p:sp>
                  <p:nvSpPr>
                    <p:cNvPr id="172268" name="Arc 236"/>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69" name="Arc 237"/>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70" name="Line 238"/>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2271" name="Group 239"/>
                  <p:cNvGrpSpPr>
                    <a:grpSpLocks/>
                  </p:cNvGrpSpPr>
                  <p:nvPr/>
                </p:nvGrpSpPr>
                <p:grpSpPr bwMode="auto">
                  <a:xfrm flipH="1">
                    <a:off x="8574" y="1970"/>
                    <a:ext cx="116" cy="121"/>
                    <a:chOff x="7589" y="1881"/>
                    <a:chExt cx="116" cy="121"/>
                  </a:xfrm>
                </p:grpSpPr>
                <p:sp>
                  <p:nvSpPr>
                    <p:cNvPr id="172272" name="Arc 240"/>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73" name="Arc 241"/>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74" name="Line 242"/>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2275" name="Line 243"/>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76" name="Line 244"/>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77" name="Line 245"/>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78" name="Line 246"/>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279" name="Rectangle 247"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280" name="Rectangle 248"/>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81" name="Line 249"/>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82" name="Line 250"/>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83" name="Line 251"/>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284" name="Group 252"/>
            <p:cNvGrpSpPr>
              <a:grpSpLocks/>
            </p:cNvGrpSpPr>
            <p:nvPr/>
          </p:nvGrpSpPr>
          <p:grpSpPr bwMode="auto">
            <a:xfrm>
              <a:off x="1716" y="722"/>
              <a:ext cx="32" cy="178"/>
              <a:chOff x="10619" y="13229"/>
              <a:chExt cx="80" cy="445"/>
            </a:xfrm>
          </p:grpSpPr>
          <p:sp>
            <p:nvSpPr>
              <p:cNvPr id="172285" name="Line 253"/>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86" name="Line 254"/>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87" name="Line 255"/>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2288" name="Group 256"/>
            <p:cNvGrpSpPr>
              <a:grpSpLocks/>
            </p:cNvGrpSpPr>
            <p:nvPr/>
          </p:nvGrpSpPr>
          <p:grpSpPr bwMode="auto">
            <a:xfrm>
              <a:off x="1339" y="892"/>
              <a:ext cx="218" cy="49"/>
              <a:chOff x="1133" y="1820"/>
              <a:chExt cx="218" cy="49"/>
            </a:xfrm>
          </p:grpSpPr>
          <p:grpSp>
            <p:nvGrpSpPr>
              <p:cNvPr id="172289" name="Group 257"/>
              <p:cNvGrpSpPr>
                <a:grpSpLocks/>
              </p:cNvGrpSpPr>
              <p:nvPr/>
            </p:nvGrpSpPr>
            <p:grpSpPr bwMode="auto">
              <a:xfrm>
                <a:off x="1166" y="1820"/>
                <a:ext cx="185" cy="49"/>
                <a:chOff x="2357" y="3199"/>
                <a:chExt cx="801" cy="215"/>
              </a:xfrm>
            </p:grpSpPr>
            <p:sp>
              <p:nvSpPr>
                <p:cNvPr id="172290" name="Arc 258"/>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91" name="Arc 259"/>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92" name="Rectangle 260"/>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2293" name="Oval 261"/>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94" name="Line 262"/>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2295" name="Group 263"/>
            <p:cNvGrpSpPr>
              <a:grpSpLocks/>
            </p:cNvGrpSpPr>
            <p:nvPr/>
          </p:nvGrpSpPr>
          <p:grpSpPr bwMode="auto">
            <a:xfrm>
              <a:off x="1388" y="687"/>
              <a:ext cx="218" cy="50"/>
              <a:chOff x="1099" y="1617"/>
              <a:chExt cx="218" cy="50"/>
            </a:xfrm>
          </p:grpSpPr>
          <p:sp>
            <p:nvSpPr>
              <p:cNvPr id="172296" name="Arc 264"/>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97" name="Line 265"/>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98" name="Oval 266"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299" name="Arc 267"/>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00" name="Rectangle 268"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72301" name="Rectangle 269"/>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02" name="Rectangle 270"/>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303" name="Line 271"/>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304" name="Group 272"/>
            <p:cNvGrpSpPr>
              <a:grpSpLocks/>
            </p:cNvGrpSpPr>
            <p:nvPr/>
          </p:nvGrpSpPr>
          <p:grpSpPr bwMode="auto">
            <a:xfrm rot="664405">
              <a:off x="1224" y="574"/>
              <a:ext cx="255" cy="464"/>
              <a:chOff x="3963" y="542"/>
              <a:chExt cx="255" cy="464"/>
            </a:xfrm>
          </p:grpSpPr>
          <p:grpSp>
            <p:nvGrpSpPr>
              <p:cNvPr id="172305" name="Group 273"/>
              <p:cNvGrpSpPr>
                <a:grpSpLocks/>
              </p:cNvGrpSpPr>
              <p:nvPr/>
            </p:nvGrpSpPr>
            <p:grpSpPr bwMode="auto">
              <a:xfrm rot="-510155">
                <a:off x="3963" y="542"/>
                <a:ext cx="255" cy="464"/>
                <a:chOff x="3190" y="1766"/>
                <a:chExt cx="255" cy="464"/>
              </a:xfrm>
            </p:grpSpPr>
            <p:grpSp>
              <p:nvGrpSpPr>
                <p:cNvPr id="172306" name="Group 274"/>
                <p:cNvGrpSpPr>
                  <a:grpSpLocks/>
                </p:cNvGrpSpPr>
                <p:nvPr/>
              </p:nvGrpSpPr>
              <p:grpSpPr bwMode="auto">
                <a:xfrm>
                  <a:off x="3190" y="1834"/>
                  <a:ext cx="255" cy="317"/>
                  <a:chOff x="9447" y="13041"/>
                  <a:chExt cx="638" cy="792"/>
                </a:xfrm>
              </p:grpSpPr>
              <p:sp>
                <p:nvSpPr>
                  <p:cNvPr id="172307" name="AutoShape 275"/>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08" name="Line 276"/>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09" name="Line 277"/>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10" name="Line 278"/>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311" name="Line 279"/>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12" name="Line 280"/>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313" name="Group 281"/>
                <p:cNvGrpSpPr>
                  <a:grpSpLocks/>
                </p:cNvGrpSpPr>
                <p:nvPr/>
              </p:nvGrpSpPr>
              <p:grpSpPr bwMode="auto">
                <a:xfrm>
                  <a:off x="3265" y="2138"/>
                  <a:ext cx="17" cy="92"/>
                  <a:chOff x="9636" y="13799"/>
                  <a:chExt cx="42" cy="231"/>
                </a:xfrm>
              </p:grpSpPr>
              <p:sp>
                <p:nvSpPr>
                  <p:cNvPr id="172314" name="Rectangle 282"/>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15" name="Line 283"/>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316" name="Rectangle 284"/>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17" name="Line 285"/>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2318" name="Group 286"/>
              <p:cNvGrpSpPr>
                <a:grpSpLocks/>
              </p:cNvGrpSpPr>
              <p:nvPr/>
            </p:nvGrpSpPr>
            <p:grpSpPr bwMode="auto">
              <a:xfrm rot="-607974">
                <a:off x="4078" y="818"/>
                <a:ext cx="73" cy="112"/>
                <a:chOff x="1112" y="1780"/>
                <a:chExt cx="73" cy="112"/>
              </a:xfrm>
            </p:grpSpPr>
            <p:sp>
              <p:nvSpPr>
                <p:cNvPr id="172319" name="Line 287"/>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320" name="Group 288"/>
                <p:cNvGrpSpPr>
                  <a:grpSpLocks/>
                </p:cNvGrpSpPr>
                <p:nvPr/>
              </p:nvGrpSpPr>
              <p:grpSpPr bwMode="auto">
                <a:xfrm rot="1486509" flipV="1">
                  <a:off x="1112" y="1868"/>
                  <a:ext cx="30" cy="24"/>
                  <a:chOff x="2354" y="2127"/>
                  <a:chExt cx="130" cy="105"/>
                </a:xfrm>
              </p:grpSpPr>
              <p:sp>
                <p:nvSpPr>
                  <p:cNvPr id="172321" name="Line 28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22" name="Line 29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23" name="Line 29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24" name="Line 29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25" name="Line 29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2326" name="Group 294"/>
                <p:cNvGrpSpPr>
                  <a:grpSpLocks/>
                </p:cNvGrpSpPr>
                <p:nvPr/>
              </p:nvGrpSpPr>
              <p:grpSpPr bwMode="auto">
                <a:xfrm>
                  <a:off x="1129" y="1789"/>
                  <a:ext cx="30" cy="24"/>
                  <a:chOff x="2354" y="2127"/>
                  <a:chExt cx="130" cy="105"/>
                </a:xfrm>
              </p:grpSpPr>
              <p:sp>
                <p:nvSpPr>
                  <p:cNvPr id="172327" name="Line 29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28" name="Line 29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29" name="Line 29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30" name="Line 29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31" name="Line 29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2332" name="Group 300"/>
                <p:cNvGrpSpPr>
                  <a:grpSpLocks/>
                </p:cNvGrpSpPr>
                <p:nvPr/>
              </p:nvGrpSpPr>
              <p:grpSpPr bwMode="auto">
                <a:xfrm>
                  <a:off x="1158" y="1792"/>
                  <a:ext cx="22" cy="15"/>
                  <a:chOff x="1363" y="3384"/>
                  <a:chExt cx="95" cy="62"/>
                </a:xfrm>
              </p:grpSpPr>
              <p:sp>
                <p:nvSpPr>
                  <p:cNvPr id="172333" name="Line 301"/>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34" name="Arc 302"/>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335" name="Line 303"/>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36" name="Rectangle 304"/>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337" name="Group 305"/>
                <p:cNvGrpSpPr>
                  <a:grpSpLocks/>
                </p:cNvGrpSpPr>
                <p:nvPr/>
              </p:nvGrpSpPr>
              <p:grpSpPr bwMode="auto">
                <a:xfrm>
                  <a:off x="1117" y="1810"/>
                  <a:ext cx="53" cy="62"/>
                  <a:chOff x="2144" y="3155"/>
                  <a:chExt cx="231" cy="271"/>
                </a:xfrm>
              </p:grpSpPr>
              <p:sp>
                <p:nvSpPr>
                  <p:cNvPr id="172338" name="Line 306"/>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39" name="Line 307"/>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40" name="Line 308"/>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41" name="Line 309"/>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42" name="Line 310"/>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43" name="Line 311"/>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44" name="Line 312"/>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45" name="Arc 313"/>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46" name="Arc 314"/>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347" name="Line 315"/>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48" name="Line 316"/>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49" name="Line 317"/>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50" name="Line 318"/>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51" name="Line 319"/>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52" name="Line 320"/>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53" name="Line 321"/>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54" name="Line 322"/>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55" name="Line 323"/>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2356" name="Group 324"/>
              <p:cNvGrpSpPr>
                <a:grpSpLocks/>
              </p:cNvGrpSpPr>
              <p:nvPr/>
            </p:nvGrpSpPr>
            <p:grpSpPr bwMode="auto">
              <a:xfrm rot="-490883">
                <a:off x="4081" y="625"/>
                <a:ext cx="63" cy="119"/>
                <a:chOff x="1073" y="1585"/>
                <a:chExt cx="63" cy="119"/>
              </a:xfrm>
            </p:grpSpPr>
            <p:sp>
              <p:nvSpPr>
                <p:cNvPr id="172357" name="Line 325"/>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58" name="Line 326"/>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359" name="Group 327"/>
                <p:cNvGrpSpPr>
                  <a:grpSpLocks/>
                </p:cNvGrpSpPr>
                <p:nvPr/>
              </p:nvGrpSpPr>
              <p:grpSpPr bwMode="auto">
                <a:xfrm>
                  <a:off x="1107" y="1673"/>
                  <a:ext cx="24" cy="19"/>
                  <a:chOff x="1391" y="3202"/>
                  <a:chExt cx="105" cy="79"/>
                </a:xfrm>
              </p:grpSpPr>
              <p:sp>
                <p:nvSpPr>
                  <p:cNvPr id="172360" name="Line 328"/>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61" name="Arc 329"/>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362" name="Line 330"/>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63" name="Line 331"/>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64" name="Line 332"/>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65" name="Line 333"/>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66" name="Line 334"/>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67" name="Line 335"/>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68" name="Line 336"/>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69" name="Line 337"/>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70" name="Line 338"/>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71" name="Line 339"/>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372" name="Group 340"/>
                <p:cNvGrpSpPr>
                  <a:grpSpLocks/>
                </p:cNvGrpSpPr>
                <p:nvPr/>
              </p:nvGrpSpPr>
              <p:grpSpPr bwMode="auto">
                <a:xfrm>
                  <a:off x="1083" y="1606"/>
                  <a:ext cx="53" cy="62"/>
                  <a:chOff x="1083" y="1606"/>
                  <a:chExt cx="53" cy="62"/>
                </a:xfrm>
              </p:grpSpPr>
              <p:sp>
                <p:nvSpPr>
                  <p:cNvPr id="172373" name="Line 341"/>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74" name="Line 342"/>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75" name="Line 343"/>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76" name="Line 344"/>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77" name="Line 345"/>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78" name="Line 346"/>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79" name="Line 347"/>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80" name="Arc 348"/>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81" name="Arc 349"/>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2382" name="Group 350"/>
                <p:cNvGrpSpPr>
                  <a:grpSpLocks/>
                </p:cNvGrpSpPr>
                <p:nvPr/>
              </p:nvGrpSpPr>
              <p:grpSpPr bwMode="auto">
                <a:xfrm>
                  <a:off x="1095" y="1585"/>
                  <a:ext cx="30" cy="24"/>
                  <a:chOff x="2354" y="2127"/>
                  <a:chExt cx="130" cy="105"/>
                </a:xfrm>
              </p:grpSpPr>
              <p:sp>
                <p:nvSpPr>
                  <p:cNvPr id="172383" name="Line 35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84" name="Line 35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85" name="Line 35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86" name="Line 35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87" name="Line 35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388" name="Rectangle 356"/>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389" name="Group 357"/>
                <p:cNvGrpSpPr>
                  <a:grpSpLocks/>
                </p:cNvGrpSpPr>
                <p:nvPr/>
              </p:nvGrpSpPr>
              <p:grpSpPr bwMode="auto">
                <a:xfrm rot="1486509" flipV="1">
                  <a:off x="1077" y="1664"/>
                  <a:ext cx="30" cy="24"/>
                  <a:chOff x="2354" y="2127"/>
                  <a:chExt cx="130" cy="105"/>
                </a:xfrm>
              </p:grpSpPr>
              <p:sp>
                <p:nvSpPr>
                  <p:cNvPr id="172390" name="Line 358"/>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91" name="Line 359"/>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92" name="Line 360"/>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93" name="Line 361"/>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94" name="Line 362"/>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72395" name="Group 363"/>
            <p:cNvGrpSpPr>
              <a:grpSpLocks/>
            </p:cNvGrpSpPr>
            <p:nvPr/>
          </p:nvGrpSpPr>
          <p:grpSpPr bwMode="auto">
            <a:xfrm>
              <a:off x="1284" y="1001"/>
              <a:ext cx="193" cy="58"/>
              <a:chOff x="1666" y="2138"/>
              <a:chExt cx="161" cy="58"/>
            </a:xfrm>
          </p:grpSpPr>
          <p:sp>
            <p:nvSpPr>
              <p:cNvPr id="172396" name="Line 364"/>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397" name="Oval 365"/>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398" name="Group 366"/>
              <p:cNvGrpSpPr>
                <a:grpSpLocks/>
              </p:cNvGrpSpPr>
              <p:nvPr/>
            </p:nvGrpSpPr>
            <p:grpSpPr bwMode="auto">
              <a:xfrm rot="16200000" flipV="1">
                <a:off x="1750" y="2107"/>
                <a:ext cx="45" cy="109"/>
                <a:chOff x="1269" y="1167"/>
                <a:chExt cx="195" cy="455"/>
              </a:xfrm>
            </p:grpSpPr>
            <p:sp>
              <p:nvSpPr>
                <p:cNvPr id="172399" name="Oval 367"/>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00" name="Oval 368"/>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01" name="Oval 369"/>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02" name="Oval 370"/>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03" name="Oval 371"/>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04" name="Oval 372"/>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05" name="Oval 373"/>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06" name="Oval 374"/>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07" name="Oval 375"/>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08" name="Oval 376"/>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09" name="Line 377"/>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10" name="Line 378"/>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11" name="Line 379"/>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12" name="Line 380"/>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13" name="Line 381"/>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14" name="Line 382"/>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15" name="Line 383"/>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16" name="Line 384"/>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17" name="Line 385"/>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18" name="Line 386"/>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419" name="Group 387"/>
                <p:cNvGrpSpPr>
                  <a:grpSpLocks/>
                </p:cNvGrpSpPr>
                <p:nvPr/>
              </p:nvGrpSpPr>
              <p:grpSpPr bwMode="auto">
                <a:xfrm>
                  <a:off x="1269" y="1576"/>
                  <a:ext cx="174" cy="46"/>
                  <a:chOff x="1269" y="1576"/>
                  <a:chExt cx="174" cy="46"/>
                </a:xfrm>
              </p:grpSpPr>
              <p:sp>
                <p:nvSpPr>
                  <p:cNvPr id="172420" name="Oval 388"/>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21" name="Line 389"/>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2422" name="Group 390"/>
                <p:cNvGrpSpPr>
                  <a:grpSpLocks/>
                </p:cNvGrpSpPr>
                <p:nvPr/>
              </p:nvGrpSpPr>
              <p:grpSpPr bwMode="auto">
                <a:xfrm rot="-10800000">
                  <a:off x="1290" y="1169"/>
                  <a:ext cx="174" cy="46"/>
                  <a:chOff x="1269" y="1576"/>
                  <a:chExt cx="174" cy="46"/>
                </a:xfrm>
              </p:grpSpPr>
              <p:sp>
                <p:nvSpPr>
                  <p:cNvPr id="172423" name="Oval 391"/>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24" name="Line 392"/>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72425" name="Rectangle 393"/>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26" name="Rectangle 394"/>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2429" name="Line 397"/>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430" name="Text Box 398"/>
          <p:cNvSpPr txBox="1">
            <a:spLocks noChangeArrowheads="1"/>
          </p:cNvSpPr>
          <p:nvPr/>
        </p:nvSpPr>
        <p:spPr bwMode="auto">
          <a:xfrm>
            <a:off x="6007100" y="3505200"/>
            <a:ext cx="3035300" cy="2170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Pressure continues to drop and Swash Plate angle continues to increase until pump is at full flow and pressure is whatever it takes to move the cylinder.</a:t>
            </a:r>
          </a:p>
          <a:p>
            <a:pPr>
              <a:spcBef>
                <a:spcPct val="50000"/>
              </a:spcBef>
            </a:pPr>
            <a:r>
              <a:rPr lang="en-US" sz="1600" b="0">
                <a:latin typeface="Tahoma" charset="0"/>
              </a:rPr>
              <a:t>Accumulator flow is stopped at the Sequence Valve so it does not bottom each  cycle.</a:t>
            </a:r>
          </a:p>
        </p:txBody>
      </p:sp>
      <p:grpSp>
        <p:nvGrpSpPr>
          <p:cNvPr id="172715" name="Group 683"/>
          <p:cNvGrpSpPr>
            <a:grpSpLocks/>
          </p:cNvGrpSpPr>
          <p:nvPr/>
        </p:nvGrpSpPr>
        <p:grpSpPr bwMode="auto">
          <a:xfrm>
            <a:off x="3209925" y="3817938"/>
            <a:ext cx="561975" cy="249237"/>
            <a:chOff x="2022" y="2405"/>
            <a:chExt cx="354" cy="157"/>
          </a:xfrm>
        </p:grpSpPr>
        <p:sp>
          <p:nvSpPr>
            <p:cNvPr id="172716" name="Line 684"/>
            <p:cNvSpPr>
              <a:spLocks noChangeShapeType="1"/>
            </p:cNvSpPr>
            <p:nvPr/>
          </p:nvSpPr>
          <p:spPr bwMode="auto">
            <a:xfrm flipH="1">
              <a:off x="2374" y="2405"/>
              <a:ext cx="1" cy="15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717" name="Line 685"/>
            <p:cNvSpPr>
              <a:spLocks noChangeShapeType="1"/>
            </p:cNvSpPr>
            <p:nvPr/>
          </p:nvSpPr>
          <p:spPr bwMode="auto">
            <a:xfrm flipH="1">
              <a:off x="2317" y="2559"/>
              <a:ext cx="59"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718" name="Line 686"/>
            <p:cNvSpPr>
              <a:spLocks noChangeShapeType="1"/>
            </p:cNvSpPr>
            <p:nvPr/>
          </p:nvSpPr>
          <p:spPr bwMode="auto">
            <a:xfrm flipH="1">
              <a:off x="2025" y="2409"/>
              <a:ext cx="0" cy="15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719" name="Line 687"/>
            <p:cNvSpPr>
              <a:spLocks noChangeShapeType="1"/>
            </p:cNvSpPr>
            <p:nvPr/>
          </p:nvSpPr>
          <p:spPr bwMode="auto">
            <a:xfrm>
              <a:off x="2022" y="2555"/>
              <a:ext cx="243"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2720" name="Group 688"/>
          <p:cNvGrpSpPr>
            <a:grpSpLocks/>
          </p:cNvGrpSpPr>
          <p:nvPr/>
        </p:nvGrpSpPr>
        <p:grpSpPr bwMode="auto">
          <a:xfrm>
            <a:off x="3302000" y="3816350"/>
            <a:ext cx="206375" cy="173038"/>
            <a:chOff x="2080" y="2404"/>
            <a:chExt cx="130" cy="109"/>
          </a:xfrm>
        </p:grpSpPr>
        <p:sp>
          <p:nvSpPr>
            <p:cNvPr id="172721" name="Line 689"/>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722" name="Line 690"/>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723" name="Line 691"/>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724" name="Line 692"/>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725" name="Line 693"/>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726" name="Line 694"/>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727" name="Line 695"/>
          <p:cNvSpPr>
            <a:spLocks noChangeShapeType="1"/>
          </p:cNvSpPr>
          <p:nvPr/>
        </p:nvSpPr>
        <p:spPr bwMode="auto">
          <a:xfrm rot="5400000" flipV="1">
            <a:off x="4204494" y="3385344"/>
            <a:ext cx="0" cy="8683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728" name="Rectangle 696"/>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72729" name="Line 697"/>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2730" name="Oval 698"/>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731" name="Text Box 699"/>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72732" name="AutoShape 700"/>
          <p:cNvSpPr>
            <a:spLocks noChangeArrowheads="1"/>
          </p:cNvSpPr>
          <p:nvPr/>
        </p:nvSpPr>
        <p:spPr bwMode="auto">
          <a:xfrm rot="13141017">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741" name="Line 709"/>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742" name="Group 710"/>
          <p:cNvGrpSpPr>
            <a:grpSpLocks/>
          </p:cNvGrpSpPr>
          <p:nvPr/>
        </p:nvGrpSpPr>
        <p:grpSpPr bwMode="auto">
          <a:xfrm>
            <a:off x="4543425" y="4187825"/>
            <a:ext cx="179388" cy="166688"/>
            <a:chOff x="3102" y="2638"/>
            <a:chExt cx="113" cy="105"/>
          </a:xfrm>
        </p:grpSpPr>
        <p:sp>
          <p:nvSpPr>
            <p:cNvPr id="172743" name="Oval 711"/>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744" name="Arc 712"/>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745" name="Arc 713"/>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746" name="Arc 714"/>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747" name="Arc 715"/>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776" name="Rectangle 744"/>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777" name="Rectangle 745"/>
          <p:cNvSpPr>
            <a:spLocks noChangeArrowheads="1"/>
          </p:cNvSpPr>
          <p:nvPr/>
        </p:nvSpPr>
        <p:spPr bwMode="auto">
          <a:xfrm>
            <a:off x="5378450" y="925513"/>
            <a:ext cx="1489075"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2778" name="Group 746"/>
          <p:cNvGrpSpPr>
            <a:grpSpLocks/>
          </p:cNvGrpSpPr>
          <p:nvPr/>
        </p:nvGrpSpPr>
        <p:grpSpPr bwMode="auto">
          <a:xfrm>
            <a:off x="5199063" y="941388"/>
            <a:ext cx="2268537" cy="739775"/>
            <a:chOff x="1776" y="634"/>
            <a:chExt cx="1824" cy="596"/>
          </a:xfrm>
        </p:grpSpPr>
        <p:sp>
          <p:nvSpPr>
            <p:cNvPr id="172779" name="Rectangle 747"/>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780" name="Rectangle 748"/>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2781" name="Line 749"/>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782" name="Line 750"/>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783" name="Rectangle 751"/>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784" name="Rectangle 752"/>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785" name="Line 753"/>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786" name="Line 754"/>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787" name="Rectangle 755"/>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2788" name="Group 756"/>
          <p:cNvGrpSpPr>
            <a:grpSpLocks/>
          </p:cNvGrpSpPr>
          <p:nvPr/>
        </p:nvGrpSpPr>
        <p:grpSpPr bwMode="auto">
          <a:xfrm flipV="1">
            <a:off x="4976813" y="2744788"/>
            <a:ext cx="87312" cy="87312"/>
            <a:chOff x="1449" y="2352"/>
            <a:chExt cx="77" cy="77"/>
          </a:xfrm>
        </p:grpSpPr>
        <p:sp>
          <p:nvSpPr>
            <p:cNvPr id="172789" name="Line 75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790" name="Line 75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2791" name="Group 759"/>
          <p:cNvGrpSpPr>
            <a:grpSpLocks/>
          </p:cNvGrpSpPr>
          <p:nvPr/>
        </p:nvGrpSpPr>
        <p:grpSpPr bwMode="auto">
          <a:xfrm>
            <a:off x="4311650" y="2722563"/>
            <a:ext cx="217488" cy="109537"/>
            <a:chOff x="864" y="2592"/>
            <a:chExt cx="192" cy="96"/>
          </a:xfrm>
        </p:grpSpPr>
        <p:sp>
          <p:nvSpPr>
            <p:cNvPr id="172792" name="Line 76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793" name="Line 76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794" name="Line 76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795" name="Line 76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2796" name="Group 764"/>
          <p:cNvGrpSpPr>
            <a:grpSpLocks/>
          </p:cNvGrpSpPr>
          <p:nvPr/>
        </p:nvGrpSpPr>
        <p:grpSpPr bwMode="auto">
          <a:xfrm>
            <a:off x="5675313" y="2722563"/>
            <a:ext cx="217487" cy="109537"/>
            <a:chOff x="864" y="2592"/>
            <a:chExt cx="192" cy="96"/>
          </a:xfrm>
        </p:grpSpPr>
        <p:sp>
          <p:nvSpPr>
            <p:cNvPr id="172797" name="Line 76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798" name="Line 76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799" name="Line 76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800" name="Line 76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2801" name="Line 769"/>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2802" name="Line 770"/>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2803" name="Text Box 771"/>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72804" name="Line 772"/>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2805" name="Line 773"/>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2806" name="Line 774"/>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2807" name="Oval 775"/>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2808" name="Group 776"/>
          <p:cNvGrpSpPr>
            <a:grpSpLocks/>
          </p:cNvGrpSpPr>
          <p:nvPr/>
        </p:nvGrpSpPr>
        <p:grpSpPr bwMode="auto">
          <a:xfrm>
            <a:off x="8610600" y="533400"/>
            <a:ext cx="228600" cy="1574800"/>
            <a:chOff x="5088" y="624"/>
            <a:chExt cx="144" cy="992"/>
          </a:xfrm>
        </p:grpSpPr>
        <p:sp>
          <p:nvSpPr>
            <p:cNvPr id="172809" name="Line 77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810" name="Line 77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811" name="Line 77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812" name="Line 78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813" name="Line 78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814" name="Line 78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815" name="Line 78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816" name="Line 78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2817" name="Text Box 785"/>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72818" name="Line 786"/>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2819" name="Line 787"/>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2820" name="Line 788"/>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2822" name="Oval 790"/>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823" name="AutoShape 791"/>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824" name="Rectangle 792"/>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72825" name="Rectangle 793"/>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826" name="Line 794"/>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827" name="Line 795"/>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828" name="Rectangle 796"/>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829" name="Line 797"/>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830" name="Line 798"/>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831" name="Rectangle 799"/>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72839" name="Rectangle 807"/>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72840" name="Line 808"/>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921" name="Line 889"/>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23" name="AutoShape 891"/>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2924" name="Line 892"/>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25" name="Line 893"/>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26" name="Line 894"/>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27" name="Line 895"/>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28" name="Line 896"/>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29" name="Line 897"/>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30" name="Line 898"/>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31" name="Text Box 899"/>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72932" name="Rectangle 900"/>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 </a:t>
            </a:r>
            <a:endParaRPr lang="en-US" b="0"/>
          </a:p>
        </p:txBody>
      </p:sp>
      <p:sp>
        <p:nvSpPr>
          <p:cNvPr id="172934" name="Oval 902"/>
          <p:cNvSpPr>
            <a:spLocks noChangeArrowheads="1"/>
          </p:cNvSpPr>
          <p:nvPr/>
        </p:nvSpPr>
        <p:spPr bwMode="auto">
          <a:xfrm rot="10800000">
            <a:off x="4581525" y="38957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35" name="Line 903"/>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36" name="Line 904"/>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37" name="Line 905"/>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38" name="Rectangle 906"/>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39" name="Line 907"/>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40" name="Line 908"/>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41" name="Line 909"/>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42" name="Line 910"/>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43" name="Line 911"/>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44" name="Line 912"/>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45" name="Line 913"/>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46" name="Oval 914"/>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47" name="Oval 915"/>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48" name="Oval 916"/>
          <p:cNvSpPr>
            <a:spLocks noChangeArrowheads="1"/>
          </p:cNvSpPr>
          <p:nvPr/>
        </p:nvSpPr>
        <p:spPr bwMode="auto">
          <a:xfrm flipH="1">
            <a:off x="3595688" y="4017963"/>
            <a:ext cx="71437"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49" name="Oval 917"/>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50" name="Oval 918"/>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51" name="Rectangle 919"/>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2952" name="Line 920"/>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53" name="Line 921"/>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54" name="Line 922"/>
          <p:cNvSpPr>
            <a:spLocks noChangeShapeType="1"/>
          </p:cNvSpPr>
          <p:nvPr/>
        </p:nvSpPr>
        <p:spPr bwMode="auto">
          <a:xfrm flipH="1">
            <a:off x="30718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2955" name="Group 923"/>
          <p:cNvGrpSpPr>
            <a:grpSpLocks/>
          </p:cNvGrpSpPr>
          <p:nvPr/>
        </p:nvGrpSpPr>
        <p:grpSpPr bwMode="auto">
          <a:xfrm flipH="1">
            <a:off x="3016250" y="3617913"/>
            <a:ext cx="107950" cy="53975"/>
            <a:chOff x="1932" y="11202"/>
            <a:chExt cx="170" cy="85"/>
          </a:xfrm>
        </p:grpSpPr>
        <p:sp>
          <p:nvSpPr>
            <p:cNvPr id="172956" name="Line 924"/>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57" name="Line 925"/>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2958" name="Line 926"/>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2959" name="Rectangle 927"/>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72960" name="Text Box 928"/>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72963" name="Text Box 931"/>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72964" name="Text Box 932"/>
          <p:cNvSpPr txBox="1">
            <a:spLocks noChangeArrowheads="1"/>
          </p:cNvSpPr>
          <p:nvPr/>
        </p:nvSpPr>
        <p:spPr bwMode="auto">
          <a:xfrm>
            <a:off x="1828800" y="14795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72965" name="Line 933"/>
          <p:cNvSpPr>
            <a:spLocks noChangeShapeType="1"/>
          </p:cNvSpPr>
          <p:nvPr/>
        </p:nvSpPr>
        <p:spPr bwMode="auto">
          <a:xfrm flipV="1">
            <a:off x="2444750"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2966" name="Oval 934"/>
          <p:cNvSpPr>
            <a:spLocks noChangeArrowheads="1"/>
          </p:cNvSpPr>
          <p:nvPr/>
        </p:nvSpPr>
        <p:spPr bwMode="auto">
          <a:xfrm>
            <a:off x="239553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046" name="Line 1014"/>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047" name="Oval 1015"/>
          <p:cNvSpPr>
            <a:spLocks noChangeArrowheads="1"/>
          </p:cNvSpPr>
          <p:nvPr/>
        </p:nvSpPr>
        <p:spPr bwMode="auto">
          <a:xfrm>
            <a:off x="855663" y="377031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048" name="Oval 1016"/>
          <p:cNvSpPr>
            <a:spLocks noChangeArrowheads="1"/>
          </p:cNvSpPr>
          <p:nvPr/>
        </p:nvSpPr>
        <p:spPr bwMode="auto">
          <a:xfrm>
            <a:off x="1343025"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049" name="AutoShape 1017"/>
          <p:cNvSpPr>
            <a:spLocks noChangeArrowheads="1"/>
          </p:cNvSpPr>
          <p:nvPr/>
        </p:nvSpPr>
        <p:spPr bwMode="auto">
          <a:xfrm rot="13141017" flipH="1" flipV="1">
            <a:off x="1484313"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050" name="Line 1018"/>
          <p:cNvSpPr>
            <a:spLocks noChangeShapeType="1"/>
          </p:cNvSpPr>
          <p:nvPr/>
        </p:nvSpPr>
        <p:spPr bwMode="auto">
          <a:xfrm>
            <a:off x="1527175"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051" name="Oval 1019"/>
          <p:cNvSpPr>
            <a:spLocks noChangeArrowheads="1"/>
          </p:cNvSpPr>
          <p:nvPr/>
        </p:nvSpPr>
        <p:spPr bwMode="auto">
          <a:xfrm>
            <a:off x="1476375" y="3756025"/>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052" name="Text Box 1020"/>
          <p:cNvSpPr txBox="1">
            <a:spLocks noChangeArrowheads="1"/>
          </p:cNvSpPr>
          <p:nvPr/>
        </p:nvSpPr>
        <p:spPr bwMode="auto">
          <a:xfrm>
            <a:off x="1160463"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73053" name="Rectangle 1021"/>
          <p:cNvSpPr>
            <a:spLocks noChangeArrowheads="1"/>
          </p:cNvSpPr>
          <p:nvPr/>
        </p:nvSpPr>
        <p:spPr bwMode="auto">
          <a:xfrm>
            <a:off x="1574800"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173054" name="AutoShape 1022" descr="Wide downward diagonal"/>
          <p:cNvSpPr>
            <a:spLocks noChangeArrowheads="1"/>
          </p:cNvSpPr>
          <p:nvPr/>
        </p:nvSpPr>
        <p:spPr bwMode="auto">
          <a:xfrm>
            <a:off x="2065338"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055" name="AutoShape 1023" descr="Wide downward diagonal"/>
          <p:cNvSpPr>
            <a:spLocks noChangeArrowheads="1"/>
          </p:cNvSpPr>
          <p:nvPr/>
        </p:nvSpPr>
        <p:spPr bwMode="auto">
          <a:xfrm>
            <a:off x="2520950"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12" name="AutoShape 1024" descr="Wide downward diagonal"/>
          <p:cNvSpPr>
            <a:spLocks noChangeArrowheads="1"/>
          </p:cNvSpPr>
          <p:nvPr/>
        </p:nvSpPr>
        <p:spPr bwMode="auto">
          <a:xfrm>
            <a:off x="2227263"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13" name="AutoShape 1025" descr="Wide downward diagonal"/>
          <p:cNvSpPr>
            <a:spLocks noChangeArrowheads="1"/>
          </p:cNvSpPr>
          <p:nvPr/>
        </p:nvSpPr>
        <p:spPr bwMode="auto">
          <a:xfrm>
            <a:off x="2509838"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14" name="AutoShape 1026" descr="Wide downward diagonal"/>
          <p:cNvSpPr>
            <a:spLocks noChangeArrowheads="1"/>
          </p:cNvSpPr>
          <p:nvPr/>
        </p:nvSpPr>
        <p:spPr bwMode="auto">
          <a:xfrm>
            <a:off x="2238375"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15" name="AutoShape 1027"/>
          <p:cNvSpPr>
            <a:spLocks noChangeArrowheads="1"/>
          </p:cNvSpPr>
          <p:nvPr/>
        </p:nvSpPr>
        <p:spPr bwMode="auto">
          <a:xfrm>
            <a:off x="2111375"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16" name="Arc 1028"/>
          <p:cNvSpPr>
            <a:spLocks/>
          </p:cNvSpPr>
          <p:nvPr/>
        </p:nvSpPr>
        <p:spPr bwMode="auto">
          <a:xfrm rot="4515932" flipV="1">
            <a:off x="212169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17" name="Line 1029"/>
          <p:cNvSpPr>
            <a:spLocks noChangeShapeType="1"/>
          </p:cNvSpPr>
          <p:nvPr/>
        </p:nvSpPr>
        <p:spPr bwMode="auto">
          <a:xfrm>
            <a:off x="2065338"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518" name="Arc 1030"/>
          <p:cNvSpPr>
            <a:spLocks/>
          </p:cNvSpPr>
          <p:nvPr/>
        </p:nvSpPr>
        <p:spPr bwMode="auto">
          <a:xfrm rot="-4515932">
            <a:off x="21248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2519" name="Group 1031"/>
          <p:cNvGrpSpPr>
            <a:grpSpLocks/>
          </p:cNvGrpSpPr>
          <p:nvPr/>
        </p:nvGrpSpPr>
        <p:grpSpPr bwMode="auto">
          <a:xfrm>
            <a:off x="2201863" y="3198813"/>
            <a:ext cx="90487" cy="92075"/>
            <a:chOff x="1030" y="3483"/>
            <a:chExt cx="141" cy="144"/>
          </a:xfrm>
        </p:grpSpPr>
        <p:sp>
          <p:nvSpPr>
            <p:cNvPr id="192520" name="Arc 10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21" name="Arc 10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22" name="Line 103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2523" name="Group 1035"/>
          <p:cNvGrpSpPr>
            <a:grpSpLocks/>
          </p:cNvGrpSpPr>
          <p:nvPr/>
        </p:nvGrpSpPr>
        <p:grpSpPr bwMode="auto">
          <a:xfrm flipV="1">
            <a:off x="2187575" y="1906588"/>
            <a:ext cx="90488" cy="92075"/>
            <a:chOff x="1030" y="3483"/>
            <a:chExt cx="141" cy="144"/>
          </a:xfrm>
        </p:grpSpPr>
        <p:sp>
          <p:nvSpPr>
            <p:cNvPr id="192524" name="Arc 103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25" name="Arc 103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26" name="Line 103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2527" name="Arc 1039"/>
          <p:cNvSpPr>
            <a:spLocks/>
          </p:cNvSpPr>
          <p:nvPr/>
        </p:nvSpPr>
        <p:spPr bwMode="auto">
          <a:xfrm rot="-4515932" flipH="1" flipV="1">
            <a:off x="243284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28" name="Line 1040"/>
          <p:cNvSpPr>
            <a:spLocks noChangeShapeType="1"/>
          </p:cNvSpPr>
          <p:nvPr/>
        </p:nvSpPr>
        <p:spPr bwMode="auto">
          <a:xfrm flipH="1">
            <a:off x="2743200"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529" name="Arc 1041"/>
          <p:cNvSpPr>
            <a:spLocks/>
          </p:cNvSpPr>
          <p:nvPr/>
        </p:nvSpPr>
        <p:spPr bwMode="auto">
          <a:xfrm rot="4515932" flipH="1">
            <a:off x="24423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2530" name="Group 1042"/>
          <p:cNvGrpSpPr>
            <a:grpSpLocks/>
          </p:cNvGrpSpPr>
          <p:nvPr/>
        </p:nvGrpSpPr>
        <p:grpSpPr bwMode="auto">
          <a:xfrm flipH="1">
            <a:off x="2516188" y="3198813"/>
            <a:ext cx="90487" cy="92075"/>
            <a:chOff x="1030" y="3483"/>
            <a:chExt cx="141" cy="144"/>
          </a:xfrm>
        </p:grpSpPr>
        <p:sp>
          <p:nvSpPr>
            <p:cNvPr id="192531" name="Arc 10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32" name="Arc 10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33" name="Line 10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2534" name="Group 1046"/>
          <p:cNvGrpSpPr>
            <a:grpSpLocks/>
          </p:cNvGrpSpPr>
          <p:nvPr/>
        </p:nvGrpSpPr>
        <p:grpSpPr bwMode="auto">
          <a:xfrm flipH="1" flipV="1">
            <a:off x="2530475" y="1906588"/>
            <a:ext cx="90488" cy="92075"/>
            <a:chOff x="1030" y="3483"/>
            <a:chExt cx="141" cy="144"/>
          </a:xfrm>
        </p:grpSpPr>
        <p:sp>
          <p:nvSpPr>
            <p:cNvPr id="192535" name="Arc 104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36" name="Arc 104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37" name="Line 104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2538" name="Rectangle 1050" descr="Wide upward diagonal"/>
          <p:cNvSpPr>
            <a:spLocks noChangeArrowheads="1"/>
          </p:cNvSpPr>
          <p:nvPr/>
        </p:nvSpPr>
        <p:spPr bwMode="auto">
          <a:xfrm>
            <a:off x="2295525"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39" name="AutoShape 1051" descr="Wide upward diagonal"/>
          <p:cNvSpPr>
            <a:spLocks/>
          </p:cNvSpPr>
          <p:nvPr/>
        </p:nvSpPr>
        <p:spPr bwMode="auto">
          <a:xfrm rot="5400000">
            <a:off x="2386807"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92540" name="Rectangle 1052"/>
          <p:cNvSpPr>
            <a:spLocks noChangeArrowheads="1"/>
          </p:cNvSpPr>
          <p:nvPr/>
        </p:nvSpPr>
        <p:spPr bwMode="auto">
          <a:xfrm>
            <a:off x="2324100"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41" name="Line 1053"/>
          <p:cNvSpPr>
            <a:spLocks noChangeShapeType="1"/>
          </p:cNvSpPr>
          <p:nvPr/>
        </p:nvSpPr>
        <p:spPr bwMode="auto">
          <a:xfrm>
            <a:off x="2276475"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542" name="Line 1054"/>
          <p:cNvSpPr>
            <a:spLocks noChangeShapeType="1"/>
          </p:cNvSpPr>
          <p:nvPr/>
        </p:nvSpPr>
        <p:spPr bwMode="auto">
          <a:xfrm flipV="1">
            <a:off x="2509838"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543" name="Rectangle 1055"/>
          <p:cNvSpPr>
            <a:spLocks noChangeArrowheads="1"/>
          </p:cNvSpPr>
          <p:nvPr/>
        </p:nvSpPr>
        <p:spPr bwMode="auto">
          <a:xfrm>
            <a:off x="2435225"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44" name="AutoShape 1056" descr="Wide upward diagonal"/>
          <p:cNvSpPr>
            <a:spLocks/>
          </p:cNvSpPr>
          <p:nvPr/>
        </p:nvSpPr>
        <p:spPr bwMode="auto">
          <a:xfrm flipH="1">
            <a:off x="2319338"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45" name="AutoShape 1057" descr="Wide upward diagonal"/>
          <p:cNvSpPr>
            <a:spLocks noChangeArrowheads="1"/>
          </p:cNvSpPr>
          <p:nvPr/>
        </p:nvSpPr>
        <p:spPr bwMode="auto">
          <a:xfrm>
            <a:off x="2371725"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46" name="Line 1058"/>
          <p:cNvSpPr>
            <a:spLocks noChangeShapeType="1"/>
          </p:cNvSpPr>
          <p:nvPr/>
        </p:nvSpPr>
        <p:spPr bwMode="auto">
          <a:xfrm>
            <a:off x="2317750"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547" name="Line 1059"/>
          <p:cNvSpPr>
            <a:spLocks noChangeShapeType="1"/>
          </p:cNvSpPr>
          <p:nvPr/>
        </p:nvSpPr>
        <p:spPr bwMode="auto">
          <a:xfrm>
            <a:off x="2303463"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548" name="Line 1060"/>
          <p:cNvSpPr>
            <a:spLocks noChangeShapeType="1"/>
          </p:cNvSpPr>
          <p:nvPr/>
        </p:nvSpPr>
        <p:spPr bwMode="auto">
          <a:xfrm flipH="1">
            <a:off x="2481263"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549" name="Line 1061"/>
          <p:cNvSpPr>
            <a:spLocks noChangeShapeType="1"/>
          </p:cNvSpPr>
          <p:nvPr/>
        </p:nvSpPr>
        <p:spPr bwMode="auto">
          <a:xfrm flipH="1">
            <a:off x="2366963"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550" name="Oval 1062"/>
          <p:cNvSpPr>
            <a:spLocks noChangeArrowheads="1"/>
          </p:cNvSpPr>
          <p:nvPr/>
        </p:nvSpPr>
        <p:spPr bwMode="auto">
          <a:xfrm>
            <a:off x="2284413"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51" name="Oval 1063"/>
          <p:cNvSpPr>
            <a:spLocks noChangeArrowheads="1"/>
          </p:cNvSpPr>
          <p:nvPr/>
        </p:nvSpPr>
        <p:spPr bwMode="auto">
          <a:xfrm>
            <a:off x="2492375"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52" name="AutoShape 1064" descr="Wide downward diagonal"/>
          <p:cNvSpPr>
            <a:spLocks/>
          </p:cNvSpPr>
          <p:nvPr/>
        </p:nvSpPr>
        <p:spPr bwMode="auto">
          <a:xfrm>
            <a:off x="2259013"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53" name="AutoShape 1065" descr="Wide downward diagonal"/>
          <p:cNvSpPr>
            <a:spLocks/>
          </p:cNvSpPr>
          <p:nvPr/>
        </p:nvSpPr>
        <p:spPr bwMode="auto">
          <a:xfrm flipH="1">
            <a:off x="2514600"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2554" name="Group 1066"/>
          <p:cNvGrpSpPr>
            <a:grpSpLocks/>
          </p:cNvGrpSpPr>
          <p:nvPr/>
        </p:nvGrpSpPr>
        <p:grpSpPr bwMode="auto">
          <a:xfrm>
            <a:off x="2351088" y="3152775"/>
            <a:ext cx="103187" cy="122238"/>
            <a:chOff x="1262" y="3388"/>
            <a:chExt cx="162" cy="206"/>
          </a:xfrm>
        </p:grpSpPr>
        <p:sp>
          <p:nvSpPr>
            <p:cNvPr id="192555" name="Oval 1067"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56" name="Oval 1068"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57" name="Oval 1069"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58" name="Oval 1070"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59" name="Oval 1071"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60" name="Oval 1072"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2561" name="Rectangle 1073" descr="Wide upward diagonal"/>
          <p:cNvSpPr>
            <a:spLocks noChangeArrowheads="1"/>
          </p:cNvSpPr>
          <p:nvPr/>
        </p:nvSpPr>
        <p:spPr bwMode="auto">
          <a:xfrm>
            <a:off x="2281238"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2562" name="Group 1074"/>
          <p:cNvGrpSpPr>
            <a:grpSpLocks/>
          </p:cNvGrpSpPr>
          <p:nvPr/>
        </p:nvGrpSpPr>
        <p:grpSpPr bwMode="auto">
          <a:xfrm>
            <a:off x="2170113" y="1992313"/>
            <a:ext cx="463550" cy="1012825"/>
            <a:chOff x="941" y="767"/>
            <a:chExt cx="815" cy="1942"/>
          </a:xfrm>
        </p:grpSpPr>
        <p:sp>
          <p:nvSpPr>
            <p:cNvPr id="192563" name="AutoShape 1075"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64" name="AutoShape 1076"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2565" name="AutoShape 1077" descr="Wide upward diagonal"/>
          <p:cNvSpPr>
            <a:spLocks/>
          </p:cNvSpPr>
          <p:nvPr/>
        </p:nvSpPr>
        <p:spPr bwMode="auto">
          <a:xfrm rot="5400000">
            <a:off x="2363788"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66" name="Line 1078"/>
          <p:cNvSpPr>
            <a:spLocks noChangeShapeType="1"/>
          </p:cNvSpPr>
          <p:nvPr/>
        </p:nvSpPr>
        <p:spPr bwMode="auto">
          <a:xfrm flipV="1">
            <a:off x="2309813"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567" name="Rectangle 1079" descr="30%"/>
          <p:cNvSpPr>
            <a:spLocks noChangeArrowheads="1"/>
          </p:cNvSpPr>
          <p:nvPr/>
        </p:nvSpPr>
        <p:spPr bwMode="auto">
          <a:xfrm>
            <a:off x="2270125"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68" name="Rectangle 1080" descr="30%"/>
          <p:cNvSpPr>
            <a:spLocks noChangeArrowheads="1"/>
          </p:cNvSpPr>
          <p:nvPr/>
        </p:nvSpPr>
        <p:spPr bwMode="auto">
          <a:xfrm>
            <a:off x="2506663"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69" name="Rectangle 1081"/>
          <p:cNvSpPr>
            <a:spLocks noChangeArrowheads="1"/>
          </p:cNvSpPr>
          <p:nvPr/>
        </p:nvSpPr>
        <p:spPr bwMode="auto">
          <a:xfrm>
            <a:off x="2360613"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70" name="Rectangle 1082" descr="30%"/>
          <p:cNvSpPr>
            <a:spLocks noChangeArrowheads="1"/>
          </p:cNvSpPr>
          <p:nvPr/>
        </p:nvSpPr>
        <p:spPr bwMode="auto">
          <a:xfrm>
            <a:off x="2376488"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71" name="Rectangle 1083"/>
          <p:cNvSpPr>
            <a:spLocks noChangeArrowheads="1"/>
          </p:cNvSpPr>
          <p:nvPr/>
        </p:nvSpPr>
        <p:spPr bwMode="auto">
          <a:xfrm>
            <a:off x="2386013"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72" name="Rectangle 1084"/>
          <p:cNvSpPr>
            <a:spLocks noChangeArrowheads="1"/>
          </p:cNvSpPr>
          <p:nvPr/>
        </p:nvSpPr>
        <p:spPr bwMode="auto">
          <a:xfrm>
            <a:off x="2387600"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73" name="Line 1085"/>
          <p:cNvSpPr>
            <a:spLocks noChangeShapeType="1"/>
          </p:cNvSpPr>
          <p:nvPr/>
        </p:nvSpPr>
        <p:spPr bwMode="auto">
          <a:xfrm>
            <a:off x="2403475"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2574" name="Group 1086"/>
          <p:cNvGrpSpPr>
            <a:grpSpLocks/>
          </p:cNvGrpSpPr>
          <p:nvPr/>
        </p:nvGrpSpPr>
        <p:grpSpPr bwMode="auto">
          <a:xfrm>
            <a:off x="2317750" y="3117850"/>
            <a:ext cx="169863" cy="234950"/>
            <a:chOff x="1210" y="3312"/>
            <a:chExt cx="265" cy="416"/>
          </a:xfrm>
        </p:grpSpPr>
        <p:sp>
          <p:nvSpPr>
            <p:cNvPr id="192575" name="AutoShape 1087"/>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76" name="Line 1088"/>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577" name="Line 1089"/>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578" name="Rectangle 1090"/>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2579" name="Group 1091"/>
            <p:cNvGrpSpPr>
              <a:grpSpLocks/>
            </p:cNvGrpSpPr>
            <p:nvPr/>
          </p:nvGrpSpPr>
          <p:grpSpPr bwMode="auto">
            <a:xfrm>
              <a:off x="1212" y="3356"/>
              <a:ext cx="105" cy="33"/>
              <a:chOff x="1212" y="3356"/>
              <a:chExt cx="105" cy="33"/>
            </a:xfrm>
          </p:grpSpPr>
          <p:sp>
            <p:nvSpPr>
              <p:cNvPr id="192580" name="Line 1092"/>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581" name="Line 1093"/>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2582" name="Group 1094"/>
            <p:cNvGrpSpPr>
              <a:grpSpLocks/>
            </p:cNvGrpSpPr>
            <p:nvPr/>
          </p:nvGrpSpPr>
          <p:grpSpPr bwMode="auto">
            <a:xfrm flipH="1">
              <a:off x="1370" y="3356"/>
              <a:ext cx="105" cy="33"/>
              <a:chOff x="1212" y="3356"/>
              <a:chExt cx="105" cy="33"/>
            </a:xfrm>
          </p:grpSpPr>
          <p:sp>
            <p:nvSpPr>
              <p:cNvPr id="192583" name="Line 1095"/>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584" name="Line 1096"/>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2585" name="Rectangle 1097"/>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2586" name="Rectangle 1098"/>
          <p:cNvSpPr>
            <a:spLocks noChangeArrowheads="1"/>
          </p:cNvSpPr>
          <p:nvPr/>
        </p:nvSpPr>
        <p:spPr bwMode="auto">
          <a:xfrm>
            <a:off x="698500" y="3165475"/>
            <a:ext cx="398463" cy="2952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87" name="AutoShape 1099"/>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88" name="AutoShape 1100"/>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89" name="Line 1101"/>
          <p:cNvSpPr>
            <a:spLocks noChangeShapeType="1"/>
          </p:cNvSpPr>
          <p:nvPr/>
        </p:nvSpPr>
        <p:spPr bwMode="auto">
          <a:xfrm>
            <a:off x="698500" y="3162300"/>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590" name="AutoShape 1102"/>
          <p:cNvSpPr>
            <a:spLocks noChangeArrowheads="1"/>
          </p:cNvSpPr>
          <p:nvPr/>
        </p:nvSpPr>
        <p:spPr bwMode="auto">
          <a:xfrm flipV="1">
            <a:off x="814388" y="2989263"/>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2591" name="Group 1103"/>
          <p:cNvGrpSpPr>
            <a:grpSpLocks/>
          </p:cNvGrpSpPr>
          <p:nvPr/>
        </p:nvGrpSpPr>
        <p:grpSpPr bwMode="auto">
          <a:xfrm>
            <a:off x="4210050" y="4419600"/>
            <a:ext cx="1187450" cy="917575"/>
            <a:chOff x="2652" y="2784"/>
            <a:chExt cx="748" cy="578"/>
          </a:xfrm>
        </p:grpSpPr>
        <p:sp>
          <p:nvSpPr>
            <p:cNvPr id="192592" name="Line 1104"/>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93" name="Line 1105"/>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94" name="Line 1106"/>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95" name="Line 1107"/>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96" name="Line 1108"/>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97" name="Line 1109"/>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98" name="Line 1110"/>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99" name="Line 1111"/>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0" name="Arc 1112"/>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1" name="Arc 1113"/>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2" name="Oval 1114"/>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3" name="Line 1115"/>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4" name="Line 1116"/>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5" name="Oval 1117"/>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6" name="Line 1118"/>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7" name="Line 1119"/>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8" name="Line 1120"/>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9" name="Line 1121"/>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0" name="Line 1122"/>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1" name="Line 1123"/>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2" name="Line 1124"/>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3" name="Line 1125"/>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4" name="Line 1126"/>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5" name="Line 1127"/>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6" name="Oval 1128"/>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7" name="Line 1129"/>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8" name="Line 1130"/>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9" name="Line 1131"/>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0" name="Line 1132"/>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1" name="Line 1133"/>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2" name="Line 1134"/>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3" name="Line 1135"/>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4" name="Line 1136"/>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5" name="Line 1137"/>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6" name="Line 1138"/>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7" name="Oval 1139"/>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8" name="Line 1140"/>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 name="Slide Number Placeholder 5"/>
          <p:cNvSpPr>
            <a:spLocks noGrp="1"/>
          </p:cNvSpPr>
          <p:nvPr>
            <p:ph type="sldNum" sz="quarter" idx="12"/>
          </p:nvPr>
        </p:nvSpPr>
        <p:spPr/>
        <p:txBody>
          <a:bodyPr/>
          <a:lstStyle/>
          <a:p>
            <a:fld id="{A55F322A-8A6B-A04B-B4BA-C8550D5B191A}" type="slidenum">
              <a:rPr lang="en-US"/>
              <a:pPr/>
              <a:t>126</a:t>
            </a:fld>
            <a:endParaRPr lang="en-US"/>
          </a:p>
        </p:txBody>
      </p:sp>
      <p:sp>
        <p:nvSpPr>
          <p:cNvPr id="173058"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grpSp>
        <p:nvGrpSpPr>
          <p:cNvPr id="173453" name="Group 397"/>
          <p:cNvGrpSpPr>
            <a:grpSpLocks/>
          </p:cNvGrpSpPr>
          <p:nvPr/>
        </p:nvGrpSpPr>
        <p:grpSpPr bwMode="auto">
          <a:xfrm flipH="1">
            <a:off x="1270000" y="4038600"/>
            <a:ext cx="1854200" cy="1600200"/>
            <a:chOff x="980" y="374"/>
            <a:chExt cx="864" cy="746"/>
          </a:xfrm>
        </p:grpSpPr>
        <p:sp>
          <p:nvSpPr>
            <p:cNvPr id="173454" name="AutoShape 398"/>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55" name="AutoShape 399"/>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56" name="Rectangle 400"/>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57" name="Line 401"/>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58" name="Line 402"/>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59" name="Rectangle 403"/>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60" name="Rectangle 404"/>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61" name="Rectangle 405"/>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62" name="Rectangle 406"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63" name="Rectangle 407"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64" name="Rectangle 408"/>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65" name="Rectangle 409"/>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66" name="Oval 410"/>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67" name="Oval 411"/>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68" name="Oval 412"/>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69" name="Oval 413"/>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70" name="Oval 414"/>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71" name="Oval 415"/>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72" name="Oval 416"/>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73" name="Oval 417"/>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74" name="Oval 418"/>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75" name="Oval 419"/>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76" name="Oval 420"/>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77" name="Oval 421"/>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78" name="Rectangle 422"/>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73479" name="Group 423"/>
            <p:cNvGrpSpPr>
              <a:grpSpLocks/>
            </p:cNvGrpSpPr>
            <p:nvPr/>
          </p:nvGrpSpPr>
          <p:grpSpPr bwMode="auto">
            <a:xfrm>
              <a:off x="1434" y="750"/>
              <a:ext cx="46" cy="50"/>
              <a:chOff x="2496" y="2583"/>
              <a:chExt cx="197" cy="215"/>
            </a:xfrm>
          </p:grpSpPr>
          <p:sp>
            <p:nvSpPr>
              <p:cNvPr id="173480" name="Arc 424"/>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81" name="Arc 425"/>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82" name="Rectangle 426"/>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3483" name="Rectangle 427"/>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84" name="Line 428"/>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85" name="Line 429"/>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86" name="Line 430"/>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87" name="Line 431"/>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88" name="Line 432"/>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89" name="Line 433"/>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90" name="Line 434"/>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91" name="Line 435"/>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92" name="Line 436"/>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93" name="Line 437"/>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94" name="Line 438"/>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95" name="Line 439"/>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96" name="Line 440"/>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97" name="Rectangle 441"/>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98" name="Rectangle 442"/>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499" name="Rectangle 443"/>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00" name="Rectangle 444"/>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01" name="Rectangle 445"/>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02" name="Line 446"/>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03" name="Rectangle 447"/>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04" name="Line 448"/>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05" name="Line 449"/>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06" name="Rectangle 450"/>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07" name="Arc 451"/>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08" name="Rectangle 452"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09" name="Rectangle 453"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10" name="Oval 454"/>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11" name="Oval 455"/>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12" name="AutoShape 456"/>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13" name="Line 457"/>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14" name="Line 458"/>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15" name="Line 459"/>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16" name="Rectangle 460"/>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17" name="Line 461"/>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18" name="Rectangle 462"/>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19" name="Rectangle 463"/>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20" name="Rectangle 464"/>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521" name="Group 465"/>
            <p:cNvGrpSpPr>
              <a:grpSpLocks/>
            </p:cNvGrpSpPr>
            <p:nvPr/>
          </p:nvGrpSpPr>
          <p:grpSpPr bwMode="auto">
            <a:xfrm>
              <a:off x="1395" y="590"/>
              <a:ext cx="257" cy="39"/>
              <a:chOff x="1754" y="1727"/>
              <a:chExt cx="257" cy="39"/>
            </a:xfrm>
          </p:grpSpPr>
          <p:sp>
            <p:nvSpPr>
              <p:cNvPr id="173522" name="Oval 466"/>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23" name="Rectangle 467"/>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524" name="Rectangle 468"/>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25" name="Rectangle 469"/>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26" name="Rectangle 470"/>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527" name="Group 471"/>
            <p:cNvGrpSpPr>
              <a:grpSpLocks/>
            </p:cNvGrpSpPr>
            <p:nvPr/>
          </p:nvGrpSpPr>
          <p:grpSpPr bwMode="auto">
            <a:xfrm rot="-10800000">
              <a:off x="1784" y="520"/>
              <a:ext cx="18" cy="101"/>
              <a:chOff x="7775" y="3651"/>
              <a:chExt cx="120" cy="437"/>
            </a:xfrm>
          </p:grpSpPr>
          <p:sp>
            <p:nvSpPr>
              <p:cNvPr id="173528" name="Rectangle 472"/>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29" name="Rectangle 473"/>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30" name="Rectangle 474"/>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531" name="Rectangle 475"/>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32" name="Rectangle 476"/>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33" name="Rectangle 477"/>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534" name="Group 478"/>
            <p:cNvGrpSpPr>
              <a:grpSpLocks/>
            </p:cNvGrpSpPr>
            <p:nvPr/>
          </p:nvGrpSpPr>
          <p:grpSpPr bwMode="auto">
            <a:xfrm flipH="1">
              <a:off x="1784" y="447"/>
              <a:ext cx="18" cy="74"/>
              <a:chOff x="0" y="2"/>
              <a:chExt cx="19998" cy="19998"/>
            </a:xfrm>
          </p:grpSpPr>
          <p:sp>
            <p:nvSpPr>
              <p:cNvPr id="173535" name="Oval 479"/>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36" name="Oval 480"/>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37" name="Oval 481"/>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38" name="Oval 482"/>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39" name="Oval 483"/>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40" name="Oval 484"/>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41" name="Oval 485"/>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42" name="Oval 486"/>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43" name="Oval 487"/>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44" name="Oval 488"/>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45" name="Line 489"/>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46" name="Line 490"/>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47" name="Line 491"/>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48" name="Line 492"/>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49" name="Line 493"/>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50" name="Line 494"/>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51" name="Line 495"/>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52" name="Line 496"/>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53" name="Line 497"/>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54" name="Line 498"/>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555" name="Line 499"/>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56" name="Line 500"/>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57" name="Line 501"/>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58" name="Line 502"/>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59" name="Line 503"/>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560" name="Group 504"/>
            <p:cNvGrpSpPr>
              <a:grpSpLocks/>
            </p:cNvGrpSpPr>
            <p:nvPr/>
          </p:nvGrpSpPr>
          <p:grpSpPr bwMode="auto">
            <a:xfrm rot="-5400000">
              <a:off x="1755" y="383"/>
              <a:ext cx="74" cy="56"/>
              <a:chOff x="8464" y="4182"/>
              <a:chExt cx="319" cy="244"/>
            </a:xfrm>
          </p:grpSpPr>
          <p:grpSp>
            <p:nvGrpSpPr>
              <p:cNvPr id="173561" name="Group 505"/>
              <p:cNvGrpSpPr>
                <a:grpSpLocks/>
              </p:cNvGrpSpPr>
              <p:nvPr/>
            </p:nvGrpSpPr>
            <p:grpSpPr bwMode="auto">
              <a:xfrm rot="5400000">
                <a:off x="8549" y="4177"/>
                <a:ext cx="94" cy="263"/>
                <a:chOff x="7627" y="4681"/>
                <a:chExt cx="141" cy="610"/>
              </a:xfrm>
            </p:grpSpPr>
            <p:sp>
              <p:nvSpPr>
                <p:cNvPr id="173562" name="Rectangle 506"/>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63" name="Line 507"/>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64" name="Line 508"/>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65" name="Line 509"/>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66" name="Line 510"/>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67" name="Line 511"/>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68" name="Line 512"/>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69" name="Line 513"/>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70" name="Line 514"/>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71" name="Line 515"/>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72" name="Line 516"/>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73" name="Line 517"/>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74" name="Line 518"/>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3575" name="Group 519"/>
              <p:cNvGrpSpPr>
                <a:grpSpLocks/>
              </p:cNvGrpSpPr>
              <p:nvPr/>
            </p:nvGrpSpPr>
            <p:grpSpPr bwMode="auto">
              <a:xfrm>
                <a:off x="8592" y="4214"/>
                <a:ext cx="67" cy="194"/>
                <a:chOff x="8592" y="4214"/>
                <a:chExt cx="67" cy="194"/>
              </a:xfrm>
            </p:grpSpPr>
            <p:grpSp>
              <p:nvGrpSpPr>
                <p:cNvPr id="173576" name="Group 520"/>
                <p:cNvGrpSpPr>
                  <a:grpSpLocks/>
                </p:cNvGrpSpPr>
                <p:nvPr/>
              </p:nvGrpSpPr>
              <p:grpSpPr bwMode="auto">
                <a:xfrm rot="5400000">
                  <a:off x="8536" y="4285"/>
                  <a:ext cx="192" cy="54"/>
                  <a:chOff x="8318" y="1970"/>
                  <a:chExt cx="372" cy="122"/>
                </a:xfrm>
              </p:grpSpPr>
              <p:grpSp>
                <p:nvGrpSpPr>
                  <p:cNvPr id="173577" name="Group 521"/>
                  <p:cNvGrpSpPr>
                    <a:grpSpLocks/>
                  </p:cNvGrpSpPr>
                  <p:nvPr/>
                </p:nvGrpSpPr>
                <p:grpSpPr bwMode="auto">
                  <a:xfrm>
                    <a:off x="8318" y="1971"/>
                    <a:ext cx="116" cy="121"/>
                    <a:chOff x="7589" y="1881"/>
                    <a:chExt cx="116" cy="121"/>
                  </a:xfrm>
                </p:grpSpPr>
                <p:sp>
                  <p:nvSpPr>
                    <p:cNvPr id="173578" name="Arc 522"/>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79" name="Arc 523"/>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80" name="Line 524"/>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3581" name="Group 525"/>
                  <p:cNvGrpSpPr>
                    <a:grpSpLocks/>
                  </p:cNvGrpSpPr>
                  <p:nvPr/>
                </p:nvGrpSpPr>
                <p:grpSpPr bwMode="auto">
                  <a:xfrm flipH="1">
                    <a:off x="8574" y="1970"/>
                    <a:ext cx="116" cy="121"/>
                    <a:chOff x="7589" y="1881"/>
                    <a:chExt cx="116" cy="121"/>
                  </a:xfrm>
                </p:grpSpPr>
                <p:sp>
                  <p:nvSpPr>
                    <p:cNvPr id="173582" name="Arc 526"/>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83" name="Arc 527"/>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84" name="Line 528"/>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3585" name="Line 529"/>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86" name="Line 530"/>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87" name="Line 531"/>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88" name="Line 532"/>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589" name="Rectangle 533"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590" name="Rectangle 534"/>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91" name="Line 535"/>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92" name="Line 536"/>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93" name="Line 537"/>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594" name="Group 538"/>
            <p:cNvGrpSpPr>
              <a:grpSpLocks/>
            </p:cNvGrpSpPr>
            <p:nvPr/>
          </p:nvGrpSpPr>
          <p:grpSpPr bwMode="auto">
            <a:xfrm>
              <a:off x="1716" y="722"/>
              <a:ext cx="32" cy="178"/>
              <a:chOff x="10619" y="13229"/>
              <a:chExt cx="80" cy="445"/>
            </a:xfrm>
          </p:grpSpPr>
          <p:sp>
            <p:nvSpPr>
              <p:cNvPr id="173595" name="Line 539"/>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96" name="Line 540"/>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597" name="Line 541"/>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3598" name="Group 542"/>
            <p:cNvGrpSpPr>
              <a:grpSpLocks/>
            </p:cNvGrpSpPr>
            <p:nvPr/>
          </p:nvGrpSpPr>
          <p:grpSpPr bwMode="auto">
            <a:xfrm>
              <a:off x="1339" y="892"/>
              <a:ext cx="218" cy="49"/>
              <a:chOff x="1133" y="1820"/>
              <a:chExt cx="218" cy="49"/>
            </a:xfrm>
          </p:grpSpPr>
          <p:grpSp>
            <p:nvGrpSpPr>
              <p:cNvPr id="173599" name="Group 543"/>
              <p:cNvGrpSpPr>
                <a:grpSpLocks/>
              </p:cNvGrpSpPr>
              <p:nvPr/>
            </p:nvGrpSpPr>
            <p:grpSpPr bwMode="auto">
              <a:xfrm>
                <a:off x="1166" y="1820"/>
                <a:ext cx="185" cy="49"/>
                <a:chOff x="2357" y="3199"/>
                <a:chExt cx="801" cy="215"/>
              </a:xfrm>
            </p:grpSpPr>
            <p:sp>
              <p:nvSpPr>
                <p:cNvPr id="173600" name="Arc 544"/>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01" name="Arc 545"/>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02" name="Rectangle 546"/>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3603" name="Oval 547"/>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04" name="Line 548"/>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3605" name="Group 549"/>
            <p:cNvGrpSpPr>
              <a:grpSpLocks/>
            </p:cNvGrpSpPr>
            <p:nvPr/>
          </p:nvGrpSpPr>
          <p:grpSpPr bwMode="auto">
            <a:xfrm>
              <a:off x="1388" y="687"/>
              <a:ext cx="218" cy="50"/>
              <a:chOff x="1099" y="1617"/>
              <a:chExt cx="218" cy="50"/>
            </a:xfrm>
          </p:grpSpPr>
          <p:sp>
            <p:nvSpPr>
              <p:cNvPr id="173606" name="Arc 550"/>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07" name="Line 551"/>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08" name="Oval 552"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09" name="Arc 553"/>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10" name="Rectangle 554"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73611" name="Rectangle 555"/>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12" name="Rectangle 556"/>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613" name="Line 557"/>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614" name="Group 558"/>
            <p:cNvGrpSpPr>
              <a:grpSpLocks/>
            </p:cNvGrpSpPr>
            <p:nvPr/>
          </p:nvGrpSpPr>
          <p:grpSpPr bwMode="auto">
            <a:xfrm rot="664405">
              <a:off x="1224" y="574"/>
              <a:ext cx="255" cy="464"/>
              <a:chOff x="3963" y="542"/>
              <a:chExt cx="255" cy="464"/>
            </a:xfrm>
          </p:grpSpPr>
          <p:grpSp>
            <p:nvGrpSpPr>
              <p:cNvPr id="173615" name="Group 559"/>
              <p:cNvGrpSpPr>
                <a:grpSpLocks/>
              </p:cNvGrpSpPr>
              <p:nvPr/>
            </p:nvGrpSpPr>
            <p:grpSpPr bwMode="auto">
              <a:xfrm rot="-510155">
                <a:off x="3963" y="542"/>
                <a:ext cx="255" cy="464"/>
                <a:chOff x="3190" y="1766"/>
                <a:chExt cx="255" cy="464"/>
              </a:xfrm>
            </p:grpSpPr>
            <p:grpSp>
              <p:nvGrpSpPr>
                <p:cNvPr id="173616" name="Group 560"/>
                <p:cNvGrpSpPr>
                  <a:grpSpLocks/>
                </p:cNvGrpSpPr>
                <p:nvPr/>
              </p:nvGrpSpPr>
              <p:grpSpPr bwMode="auto">
                <a:xfrm>
                  <a:off x="3190" y="1834"/>
                  <a:ext cx="255" cy="317"/>
                  <a:chOff x="9447" y="13041"/>
                  <a:chExt cx="638" cy="792"/>
                </a:xfrm>
              </p:grpSpPr>
              <p:sp>
                <p:nvSpPr>
                  <p:cNvPr id="173617" name="AutoShape 561"/>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18" name="Line 562"/>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19" name="Line 563"/>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20" name="Line 564"/>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621" name="Line 565"/>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22" name="Line 566"/>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623" name="Group 567"/>
                <p:cNvGrpSpPr>
                  <a:grpSpLocks/>
                </p:cNvGrpSpPr>
                <p:nvPr/>
              </p:nvGrpSpPr>
              <p:grpSpPr bwMode="auto">
                <a:xfrm>
                  <a:off x="3265" y="2138"/>
                  <a:ext cx="17" cy="92"/>
                  <a:chOff x="9636" y="13799"/>
                  <a:chExt cx="42" cy="231"/>
                </a:xfrm>
              </p:grpSpPr>
              <p:sp>
                <p:nvSpPr>
                  <p:cNvPr id="173624" name="Rectangle 568"/>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25" name="Line 569"/>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626" name="Rectangle 570"/>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27" name="Line 571"/>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3628" name="Group 572"/>
              <p:cNvGrpSpPr>
                <a:grpSpLocks/>
              </p:cNvGrpSpPr>
              <p:nvPr/>
            </p:nvGrpSpPr>
            <p:grpSpPr bwMode="auto">
              <a:xfrm rot="-607974">
                <a:off x="4078" y="818"/>
                <a:ext cx="73" cy="112"/>
                <a:chOff x="1112" y="1780"/>
                <a:chExt cx="73" cy="112"/>
              </a:xfrm>
            </p:grpSpPr>
            <p:sp>
              <p:nvSpPr>
                <p:cNvPr id="173629" name="Line 573"/>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630" name="Group 574"/>
                <p:cNvGrpSpPr>
                  <a:grpSpLocks/>
                </p:cNvGrpSpPr>
                <p:nvPr/>
              </p:nvGrpSpPr>
              <p:grpSpPr bwMode="auto">
                <a:xfrm rot="1486509" flipV="1">
                  <a:off x="1112" y="1868"/>
                  <a:ext cx="30" cy="24"/>
                  <a:chOff x="2354" y="2127"/>
                  <a:chExt cx="130" cy="105"/>
                </a:xfrm>
              </p:grpSpPr>
              <p:sp>
                <p:nvSpPr>
                  <p:cNvPr id="173631" name="Line 57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32" name="Line 57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33" name="Line 57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34" name="Line 57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35" name="Line 57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3636" name="Group 580"/>
                <p:cNvGrpSpPr>
                  <a:grpSpLocks/>
                </p:cNvGrpSpPr>
                <p:nvPr/>
              </p:nvGrpSpPr>
              <p:grpSpPr bwMode="auto">
                <a:xfrm>
                  <a:off x="1129" y="1789"/>
                  <a:ext cx="30" cy="24"/>
                  <a:chOff x="2354" y="2127"/>
                  <a:chExt cx="130" cy="105"/>
                </a:xfrm>
              </p:grpSpPr>
              <p:sp>
                <p:nvSpPr>
                  <p:cNvPr id="173637" name="Line 58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38" name="Line 58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39" name="Line 58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40" name="Line 58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41" name="Line 58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3642" name="Group 586"/>
                <p:cNvGrpSpPr>
                  <a:grpSpLocks/>
                </p:cNvGrpSpPr>
                <p:nvPr/>
              </p:nvGrpSpPr>
              <p:grpSpPr bwMode="auto">
                <a:xfrm>
                  <a:off x="1158" y="1792"/>
                  <a:ext cx="22" cy="15"/>
                  <a:chOff x="1363" y="3384"/>
                  <a:chExt cx="95" cy="62"/>
                </a:xfrm>
              </p:grpSpPr>
              <p:sp>
                <p:nvSpPr>
                  <p:cNvPr id="173643" name="Line 587"/>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44" name="Arc 588"/>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645" name="Line 589"/>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46" name="Rectangle 590"/>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647" name="Group 591"/>
                <p:cNvGrpSpPr>
                  <a:grpSpLocks/>
                </p:cNvGrpSpPr>
                <p:nvPr/>
              </p:nvGrpSpPr>
              <p:grpSpPr bwMode="auto">
                <a:xfrm>
                  <a:off x="1117" y="1810"/>
                  <a:ext cx="53" cy="62"/>
                  <a:chOff x="2144" y="3155"/>
                  <a:chExt cx="231" cy="271"/>
                </a:xfrm>
              </p:grpSpPr>
              <p:sp>
                <p:nvSpPr>
                  <p:cNvPr id="173648" name="Line 592"/>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49" name="Line 593"/>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50" name="Line 594"/>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51" name="Line 595"/>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52" name="Line 596"/>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53" name="Line 597"/>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54" name="Line 598"/>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55" name="Arc 599"/>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56" name="Arc 600"/>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657" name="Line 601"/>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58" name="Line 602"/>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59" name="Line 603"/>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60" name="Line 604"/>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61" name="Line 605"/>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62" name="Line 606"/>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63" name="Line 607"/>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64" name="Line 608"/>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65" name="Line 609"/>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3666" name="Group 610"/>
              <p:cNvGrpSpPr>
                <a:grpSpLocks/>
              </p:cNvGrpSpPr>
              <p:nvPr/>
            </p:nvGrpSpPr>
            <p:grpSpPr bwMode="auto">
              <a:xfrm rot="-490883">
                <a:off x="4081" y="625"/>
                <a:ext cx="63" cy="119"/>
                <a:chOff x="1073" y="1585"/>
                <a:chExt cx="63" cy="119"/>
              </a:xfrm>
            </p:grpSpPr>
            <p:sp>
              <p:nvSpPr>
                <p:cNvPr id="173667" name="Line 611"/>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68" name="Line 612"/>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669" name="Group 613"/>
                <p:cNvGrpSpPr>
                  <a:grpSpLocks/>
                </p:cNvGrpSpPr>
                <p:nvPr/>
              </p:nvGrpSpPr>
              <p:grpSpPr bwMode="auto">
                <a:xfrm>
                  <a:off x="1107" y="1673"/>
                  <a:ext cx="24" cy="19"/>
                  <a:chOff x="1391" y="3202"/>
                  <a:chExt cx="105" cy="79"/>
                </a:xfrm>
              </p:grpSpPr>
              <p:sp>
                <p:nvSpPr>
                  <p:cNvPr id="173670" name="Line 614"/>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71" name="Arc 615"/>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672" name="Line 616"/>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73" name="Line 617"/>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74" name="Line 618"/>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75" name="Line 619"/>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76" name="Line 620"/>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77" name="Line 621"/>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78" name="Line 622"/>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79" name="Line 623"/>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80" name="Line 624"/>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81" name="Line 625"/>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682" name="Group 626"/>
                <p:cNvGrpSpPr>
                  <a:grpSpLocks/>
                </p:cNvGrpSpPr>
                <p:nvPr/>
              </p:nvGrpSpPr>
              <p:grpSpPr bwMode="auto">
                <a:xfrm>
                  <a:off x="1083" y="1606"/>
                  <a:ext cx="53" cy="62"/>
                  <a:chOff x="1083" y="1606"/>
                  <a:chExt cx="53" cy="62"/>
                </a:xfrm>
              </p:grpSpPr>
              <p:sp>
                <p:nvSpPr>
                  <p:cNvPr id="173683" name="Line 627"/>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84" name="Line 628"/>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85" name="Line 629"/>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86" name="Line 630"/>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87" name="Line 631"/>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88" name="Line 632"/>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89" name="Line 633"/>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90" name="Arc 634"/>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91" name="Arc 635"/>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3692" name="Group 636"/>
                <p:cNvGrpSpPr>
                  <a:grpSpLocks/>
                </p:cNvGrpSpPr>
                <p:nvPr/>
              </p:nvGrpSpPr>
              <p:grpSpPr bwMode="auto">
                <a:xfrm>
                  <a:off x="1095" y="1585"/>
                  <a:ext cx="30" cy="24"/>
                  <a:chOff x="2354" y="2127"/>
                  <a:chExt cx="130" cy="105"/>
                </a:xfrm>
              </p:grpSpPr>
              <p:sp>
                <p:nvSpPr>
                  <p:cNvPr id="173693" name="Line 637"/>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94" name="Line 638"/>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95" name="Line 639"/>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96" name="Line 640"/>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697" name="Line 641"/>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698" name="Rectangle 642"/>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699" name="Group 643"/>
                <p:cNvGrpSpPr>
                  <a:grpSpLocks/>
                </p:cNvGrpSpPr>
                <p:nvPr/>
              </p:nvGrpSpPr>
              <p:grpSpPr bwMode="auto">
                <a:xfrm rot="1486509" flipV="1">
                  <a:off x="1077" y="1664"/>
                  <a:ext cx="30" cy="24"/>
                  <a:chOff x="2354" y="2127"/>
                  <a:chExt cx="130" cy="105"/>
                </a:xfrm>
              </p:grpSpPr>
              <p:sp>
                <p:nvSpPr>
                  <p:cNvPr id="173700" name="Line 64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01" name="Line 64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02" name="Line 64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03" name="Line 64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04" name="Line 64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73705" name="Group 649"/>
            <p:cNvGrpSpPr>
              <a:grpSpLocks/>
            </p:cNvGrpSpPr>
            <p:nvPr/>
          </p:nvGrpSpPr>
          <p:grpSpPr bwMode="auto">
            <a:xfrm>
              <a:off x="1284" y="1001"/>
              <a:ext cx="193" cy="58"/>
              <a:chOff x="1666" y="2138"/>
              <a:chExt cx="161" cy="58"/>
            </a:xfrm>
          </p:grpSpPr>
          <p:sp>
            <p:nvSpPr>
              <p:cNvPr id="173706" name="Line 650"/>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07" name="Oval 651"/>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708" name="Group 652"/>
              <p:cNvGrpSpPr>
                <a:grpSpLocks/>
              </p:cNvGrpSpPr>
              <p:nvPr/>
            </p:nvGrpSpPr>
            <p:grpSpPr bwMode="auto">
              <a:xfrm rot="16200000" flipV="1">
                <a:off x="1750" y="2107"/>
                <a:ext cx="45" cy="109"/>
                <a:chOff x="1269" y="1167"/>
                <a:chExt cx="195" cy="455"/>
              </a:xfrm>
            </p:grpSpPr>
            <p:sp>
              <p:nvSpPr>
                <p:cNvPr id="173709" name="Oval 653"/>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10" name="Oval 654"/>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11" name="Oval 655"/>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12" name="Oval 656"/>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13" name="Oval 657"/>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14" name="Oval 658"/>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15" name="Oval 659"/>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16" name="Oval 660"/>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17" name="Oval 661"/>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18" name="Oval 662"/>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19" name="Line 663"/>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20" name="Line 664"/>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21" name="Line 665"/>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22" name="Line 666"/>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23" name="Line 667"/>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24" name="Line 668"/>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25" name="Line 669"/>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26" name="Line 670"/>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27" name="Line 671"/>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28" name="Line 672"/>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729" name="Group 673"/>
                <p:cNvGrpSpPr>
                  <a:grpSpLocks/>
                </p:cNvGrpSpPr>
                <p:nvPr/>
              </p:nvGrpSpPr>
              <p:grpSpPr bwMode="auto">
                <a:xfrm>
                  <a:off x="1269" y="1576"/>
                  <a:ext cx="174" cy="46"/>
                  <a:chOff x="1269" y="1576"/>
                  <a:chExt cx="174" cy="46"/>
                </a:xfrm>
              </p:grpSpPr>
              <p:sp>
                <p:nvSpPr>
                  <p:cNvPr id="173730" name="Oval 674"/>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31" name="Line 675"/>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3732" name="Group 676"/>
                <p:cNvGrpSpPr>
                  <a:grpSpLocks/>
                </p:cNvGrpSpPr>
                <p:nvPr/>
              </p:nvGrpSpPr>
              <p:grpSpPr bwMode="auto">
                <a:xfrm rot="-10800000">
                  <a:off x="1290" y="1169"/>
                  <a:ext cx="174" cy="46"/>
                  <a:chOff x="1269" y="1576"/>
                  <a:chExt cx="174" cy="46"/>
                </a:xfrm>
              </p:grpSpPr>
              <p:sp>
                <p:nvSpPr>
                  <p:cNvPr id="173733" name="Oval 677"/>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34" name="Line 678"/>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73735" name="Rectangle 679"/>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36" name="Rectangle 680"/>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3737" name="Line 681"/>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738" name="Group 682"/>
          <p:cNvGrpSpPr>
            <a:grpSpLocks/>
          </p:cNvGrpSpPr>
          <p:nvPr/>
        </p:nvGrpSpPr>
        <p:grpSpPr bwMode="auto">
          <a:xfrm>
            <a:off x="3209925" y="3817938"/>
            <a:ext cx="561975" cy="249237"/>
            <a:chOff x="2022" y="2405"/>
            <a:chExt cx="354" cy="157"/>
          </a:xfrm>
        </p:grpSpPr>
        <p:sp>
          <p:nvSpPr>
            <p:cNvPr id="173739" name="Line 683"/>
            <p:cNvSpPr>
              <a:spLocks noChangeShapeType="1"/>
            </p:cNvSpPr>
            <p:nvPr/>
          </p:nvSpPr>
          <p:spPr bwMode="auto">
            <a:xfrm flipH="1">
              <a:off x="2374" y="2405"/>
              <a:ext cx="1" cy="15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40" name="Line 684"/>
            <p:cNvSpPr>
              <a:spLocks noChangeShapeType="1"/>
            </p:cNvSpPr>
            <p:nvPr/>
          </p:nvSpPr>
          <p:spPr bwMode="auto">
            <a:xfrm flipH="1">
              <a:off x="2317" y="2559"/>
              <a:ext cx="59"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41" name="Line 685"/>
            <p:cNvSpPr>
              <a:spLocks noChangeShapeType="1"/>
            </p:cNvSpPr>
            <p:nvPr/>
          </p:nvSpPr>
          <p:spPr bwMode="auto">
            <a:xfrm flipH="1">
              <a:off x="2025" y="2409"/>
              <a:ext cx="0" cy="15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42" name="Line 686"/>
            <p:cNvSpPr>
              <a:spLocks noChangeShapeType="1"/>
            </p:cNvSpPr>
            <p:nvPr/>
          </p:nvSpPr>
          <p:spPr bwMode="auto">
            <a:xfrm>
              <a:off x="2022" y="2555"/>
              <a:ext cx="243"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3743" name="Group 687"/>
          <p:cNvGrpSpPr>
            <a:grpSpLocks/>
          </p:cNvGrpSpPr>
          <p:nvPr/>
        </p:nvGrpSpPr>
        <p:grpSpPr bwMode="auto">
          <a:xfrm>
            <a:off x="3302000" y="3816350"/>
            <a:ext cx="206375" cy="173038"/>
            <a:chOff x="2080" y="2404"/>
            <a:chExt cx="130" cy="109"/>
          </a:xfrm>
        </p:grpSpPr>
        <p:sp>
          <p:nvSpPr>
            <p:cNvPr id="173744" name="Line 688"/>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45" name="Line 689"/>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46" name="Line 690"/>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747" name="Line 691"/>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48" name="Line 692"/>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49" name="Line 693"/>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50" name="Line 694"/>
          <p:cNvSpPr>
            <a:spLocks noChangeShapeType="1"/>
          </p:cNvSpPr>
          <p:nvPr/>
        </p:nvSpPr>
        <p:spPr bwMode="auto">
          <a:xfrm rot="5400000" flipV="1">
            <a:off x="4204494" y="3385344"/>
            <a:ext cx="0" cy="8683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51" name="Rectangle 695"/>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73752" name="Line 696"/>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3753" name="Oval 697"/>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754" name="Text Box 698"/>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73755" name="AutoShape 699"/>
          <p:cNvSpPr>
            <a:spLocks noChangeArrowheads="1"/>
          </p:cNvSpPr>
          <p:nvPr/>
        </p:nvSpPr>
        <p:spPr bwMode="auto">
          <a:xfrm rot="13141017">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764" name="Line 708"/>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765" name="Group 709"/>
          <p:cNvGrpSpPr>
            <a:grpSpLocks/>
          </p:cNvGrpSpPr>
          <p:nvPr/>
        </p:nvGrpSpPr>
        <p:grpSpPr bwMode="auto">
          <a:xfrm>
            <a:off x="4543425" y="4187825"/>
            <a:ext cx="179388" cy="166688"/>
            <a:chOff x="3102" y="2638"/>
            <a:chExt cx="113" cy="105"/>
          </a:xfrm>
        </p:grpSpPr>
        <p:sp>
          <p:nvSpPr>
            <p:cNvPr id="173766" name="Oval 710"/>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67" name="Arc 711"/>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68" name="Arc 712"/>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69" name="Arc 713"/>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770" name="Arc 714"/>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799" name="Rectangle 743"/>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800" name="Rectangle 744"/>
          <p:cNvSpPr>
            <a:spLocks noChangeArrowheads="1"/>
          </p:cNvSpPr>
          <p:nvPr/>
        </p:nvSpPr>
        <p:spPr bwMode="auto">
          <a:xfrm>
            <a:off x="5378450" y="925513"/>
            <a:ext cx="1489075"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3801" name="Group 745"/>
          <p:cNvGrpSpPr>
            <a:grpSpLocks/>
          </p:cNvGrpSpPr>
          <p:nvPr/>
        </p:nvGrpSpPr>
        <p:grpSpPr bwMode="auto">
          <a:xfrm>
            <a:off x="5351463" y="941388"/>
            <a:ext cx="2268537" cy="739775"/>
            <a:chOff x="1776" y="634"/>
            <a:chExt cx="1824" cy="596"/>
          </a:xfrm>
        </p:grpSpPr>
        <p:sp>
          <p:nvSpPr>
            <p:cNvPr id="173802" name="Rectangle 746"/>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803" name="Rectangle 747"/>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3804" name="Line 748"/>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05" name="Line 749"/>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06" name="Rectangle 750"/>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807" name="Rectangle 751"/>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808" name="Line 752"/>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09" name="Line 753"/>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10" name="Rectangle 754"/>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3811" name="Group 755"/>
          <p:cNvGrpSpPr>
            <a:grpSpLocks/>
          </p:cNvGrpSpPr>
          <p:nvPr/>
        </p:nvGrpSpPr>
        <p:grpSpPr bwMode="auto">
          <a:xfrm flipV="1">
            <a:off x="4976813" y="2744788"/>
            <a:ext cx="87312" cy="87312"/>
            <a:chOff x="1449" y="2352"/>
            <a:chExt cx="77" cy="77"/>
          </a:xfrm>
        </p:grpSpPr>
        <p:sp>
          <p:nvSpPr>
            <p:cNvPr id="173812" name="Line 75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13" name="Line 75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3814" name="Group 758"/>
          <p:cNvGrpSpPr>
            <a:grpSpLocks/>
          </p:cNvGrpSpPr>
          <p:nvPr/>
        </p:nvGrpSpPr>
        <p:grpSpPr bwMode="auto">
          <a:xfrm>
            <a:off x="4311650" y="2722563"/>
            <a:ext cx="217488" cy="109537"/>
            <a:chOff x="864" y="2592"/>
            <a:chExt cx="192" cy="96"/>
          </a:xfrm>
        </p:grpSpPr>
        <p:sp>
          <p:nvSpPr>
            <p:cNvPr id="173815" name="Line 75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16" name="Line 76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17" name="Line 76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18" name="Line 76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3819" name="Group 763"/>
          <p:cNvGrpSpPr>
            <a:grpSpLocks/>
          </p:cNvGrpSpPr>
          <p:nvPr/>
        </p:nvGrpSpPr>
        <p:grpSpPr bwMode="auto">
          <a:xfrm>
            <a:off x="5675313" y="2722563"/>
            <a:ext cx="217487" cy="109537"/>
            <a:chOff x="864" y="2592"/>
            <a:chExt cx="192" cy="96"/>
          </a:xfrm>
        </p:grpSpPr>
        <p:sp>
          <p:nvSpPr>
            <p:cNvPr id="173820" name="Line 76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21" name="Line 76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22" name="Line 76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23" name="Line 76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3824" name="Line 768"/>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3825" name="Line 769"/>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3826" name="Text Box 770"/>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73827" name="Line 771"/>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3828" name="Line 772"/>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3829" name="Line 773"/>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3830" name="Oval 774"/>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3831" name="Group 775"/>
          <p:cNvGrpSpPr>
            <a:grpSpLocks/>
          </p:cNvGrpSpPr>
          <p:nvPr/>
        </p:nvGrpSpPr>
        <p:grpSpPr bwMode="auto">
          <a:xfrm>
            <a:off x="8610600" y="533400"/>
            <a:ext cx="228600" cy="1574800"/>
            <a:chOff x="5088" y="624"/>
            <a:chExt cx="144" cy="992"/>
          </a:xfrm>
        </p:grpSpPr>
        <p:sp>
          <p:nvSpPr>
            <p:cNvPr id="173832" name="Line 776"/>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33" name="Line 777"/>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34" name="Line 778"/>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35" name="Line 779"/>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36" name="Line 780"/>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37" name="Line 781"/>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38" name="Line 782"/>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39" name="Line 783"/>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3840" name="Text Box 784"/>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73841" name="Line 785"/>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3842" name="Line 786"/>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3843" name="Line 787"/>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3845" name="Oval 789"/>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846" name="AutoShape 790"/>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847" name="Rectangle 791"/>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73848" name="Rectangle 792"/>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849" name="Line 793"/>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50" name="Line 794"/>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51" name="Rectangle 795"/>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852" name="Line 796"/>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53" name="Line 797"/>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854" name="Rectangle 798"/>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73862" name="Rectangle 806"/>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73863" name="Line 807"/>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944" name="Line 888"/>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46" name="AutoShape 890"/>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3947" name="Line 891"/>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48" name="Line 892"/>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49" name="Line 893"/>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50" name="Line 894"/>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51" name="Line 895"/>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52" name="Line 896"/>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53" name="Line 897"/>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54" name="Text Box 898"/>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73955" name="Rectangle 899"/>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 </a:t>
            </a:r>
            <a:endParaRPr lang="en-US" b="0"/>
          </a:p>
        </p:txBody>
      </p:sp>
      <p:sp>
        <p:nvSpPr>
          <p:cNvPr id="173957" name="Oval 901"/>
          <p:cNvSpPr>
            <a:spLocks noChangeArrowheads="1"/>
          </p:cNvSpPr>
          <p:nvPr/>
        </p:nvSpPr>
        <p:spPr bwMode="auto">
          <a:xfrm rot="10800000">
            <a:off x="4581525" y="38957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58" name="Line 902"/>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59" name="Line 903"/>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60" name="Line 904"/>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61" name="Rectangle 905"/>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62" name="Line 906"/>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63" name="Line 907"/>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64" name="Line 908"/>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65" name="Line 909"/>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66" name="Line 910"/>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67" name="Line 911"/>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68" name="Line 912"/>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69" name="Oval 913"/>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70" name="Oval 914"/>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71" name="Oval 915"/>
          <p:cNvSpPr>
            <a:spLocks noChangeArrowheads="1"/>
          </p:cNvSpPr>
          <p:nvPr/>
        </p:nvSpPr>
        <p:spPr bwMode="auto">
          <a:xfrm flipH="1">
            <a:off x="3595688" y="4017963"/>
            <a:ext cx="71437"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72" name="Oval 916"/>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73" name="Oval 917"/>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74" name="Rectangle 918"/>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3975" name="Line 919"/>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76" name="Line 920"/>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3978" name="Group 922"/>
          <p:cNvGrpSpPr>
            <a:grpSpLocks/>
          </p:cNvGrpSpPr>
          <p:nvPr/>
        </p:nvGrpSpPr>
        <p:grpSpPr bwMode="auto">
          <a:xfrm flipH="1">
            <a:off x="2965450" y="3617913"/>
            <a:ext cx="107950" cy="53975"/>
            <a:chOff x="1932" y="11202"/>
            <a:chExt cx="170" cy="85"/>
          </a:xfrm>
        </p:grpSpPr>
        <p:sp>
          <p:nvSpPr>
            <p:cNvPr id="173979" name="Line 923"/>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80" name="Line 924"/>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81" name="Line 925"/>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3982" name="Rectangle 926"/>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73983" name="Text Box 927"/>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74073" name="Text Box 1017"/>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74074" name="Text Box 1018"/>
          <p:cNvSpPr txBox="1">
            <a:spLocks noChangeArrowheads="1"/>
          </p:cNvSpPr>
          <p:nvPr/>
        </p:nvSpPr>
        <p:spPr bwMode="auto">
          <a:xfrm>
            <a:off x="1828800" y="14795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74075" name="Line 1019"/>
          <p:cNvSpPr>
            <a:spLocks noChangeShapeType="1"/>
          </p:cNvSpPr>
          <p:nvPr/>
        </p:nvSpPr>
        <p:spPr bwMode="auto">
          <a:xfrm flipV="1">
            <a:off x="2444750"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076" name="Oval 1020"/>
          <p:cNvSpPr>
            <a:spLocks noChangeArrowheads="1"/>
          </p:cNvSpPr>
          <p:nvPr/>
        </p:nvSpPr>
        <p:spPr bwMode="auto">
          <a:xfrm>
            <a:off x="239553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40" name="Line 1100"/>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541" name="Oval 1101"/>
          <p:cNvSpPr>
            <a:spLocks noChangeArrowheads="1"/>
          </p:cNvSpPr>
          <p:nvPr/>
        </p:nvSpPr>
        <p:spPr bwMode="auto">
          <a:xfrm>
            <a:off x="855663" y="377031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42" name="Oval 1102"/>
          <p:cNvSpPr>
            <a:spLocks noChangeArrowheads="1"/>
          </p:cNvSpPr>
          <p:nvPr/>
        </p:nvSpPr>
        <p:spPr bwMode="auto">
          <a:xfrm>
            <a:off x="1343025"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43" name="AutoShape 1103"/>
          <p:cNvSpPr>
            <a:spLocks noChangeArrowheads="1"/>
          </p:cNvSpPr>
          <p:nvPr/>
        </p:nvSpPr>
        <p:spPr bwMode="auto">
          <a:xfrm rot="13141017" flipH="1" flipV="1">
            <a:off x="1484313"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44" name="Line 1104"/>
          <p:cNvSpPr>
            <a:spLocks noChangeShapeType="1"/>
          </p:cNvSpPr>
          <p:nvPr/>
        </p:nvSpPr>
        <p:spPr bwMode="auto">
          <a:xfrm>
            <a:off x="1527175"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545" name="Oval 1105"/>
          <p:cNvSpPr>
            <a:spLocks noChangeArrowheads="1"/>
          </p:cNvSpPr>
          <p:nvPr/>
        </p:nvSpPr>
        <p:spPr bwMode="auto">
          <a:xfrm>
            <a:off x="1476375" y="3756025"/>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46" name="Text Box 1106"/>
          <p:cNvSpPr txBox="1">
            <a:spLocks noChangeArrowheads="1"/>
          </p:cNvSpPr>
          <p:nvPr/>
        </p:nvSpPr>
        <p:spPr bwMode="auto">
          <a:xfrm>
            <a:off x="1160463"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90547" name="Rectangle 1107"/>
          <p:cNvSpPr>
            <a:spLocks noChangeArrowheads="1"/>
          </p:cNvSpPr>
          <p:nvPr/>
        </p:nvSpPr>
        <p:spPr bwMode="auto">
          <a:xfrm>
            <a:off x="1574800"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190548" name="AutoShape 1108" descr="Wide downward diagonal"/>
          <p:cNvSpPr>
            <a:spLocks noChangeArrowheads="1"/>
          </p:cNvSpPr>
          <p:nvPr/>
        </p:nvSpPr>
        <p:spPr bwMode="auto">
          <a:xfrm>
            <a:off x="2065338"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49" name="AutoShape 1109" descr="Wide downward diagonal"/>
          <p:cNvSpPr>
            <a:spLocks noChangeArrowheads="1"/>
          </p:cNvSpPr>
          <p:nvPr/>
        </p:nvSpPr>
        <p:spPr bwMode="auto">
          <a:xfrm>
            <a:off x="2520950"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50" name="AutoShape 1110" descr="Wide downward diagonal"/>
          <p:cNvSpPr>
            <a:spLocks noChangeArrowheads="1"/>
          </p:cNvSpPr>
          <p:nvPr/>
        </p:nvSpPr>
        <p:spPr bwMode="auto">
          <a:xfrm>
            <a:off x="2227263"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51" name="AutoShape 1111" descr="Wide downward diagonal"/>
          <p:cNvSpPr>
            <a:spLocks noChangeArrowheads="1"/>
          </p:cNvSpPr>
          <p:nvPr/>
        </p:nvSpPr>
        <p:spPr bwMode="auto">
          <a:xfrm>
            <a:off x="2509838"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52" name="AutoShape 1112" descr="Wide downward diagonal"/>
          <p:cNvSpPr>
            <a:spLocks noChangeArrowheads="1"/>
          </p:cNvSpPr>
          <p:nvPr/>
        </p:nvSpPr>
        <p:spPr bwMode="auto">
          <a:xfrm>
            <a:off x="2238375"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53" name="AutoShape 1113"/>
          <p:cNvSpPr>
            <a:spLocks noChangeArrowheads="1"/>
          </p:cNvSpPr>
          <p:nvPr/>
        </p:nvSpPr>
        <p:spPr bwMode="auto">
          <a:xfrm>
            <a:off x="2111375"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54" name="Arc 1114"/>
          <p:cNvSpPr>
            <a:spLocks/>
          </p:cNvSpPr>
          <p:nvPr/>
        </p:nvSpPr>
        <p:spPr bwMode="auto">
          <a:xfrm rot="4515932" flipV="1">
            <a:off x="212169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55" name="Line 1115"/>
          <p:cNvSpPr>
            <a:spLocks noChangeShapeType="1"/>
          </p:cNvSpPr>
          <p:nvPr/>
        </p:nvSpPr>
        <p:spPr bwMode="auto">
          <a:xfrm>
            <a:off x="2065338"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556" name="Arc 1116"/>
          <p:cNvSpPr>
            <a:spLocks/>
          </p:cNvSpPr>
          <p:nvPr/>
        </p:nvSpPr>
        <p:spPr bwMode="auto">
          <a:xfrm rot="-4515932">
            <a:off x="21248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0557" name="Group 1117"/>
          <p:cNvGrpSpPr>
            <a:grpSpLocks/>
          </p:cNvGrpSpPr>
          <p:nvPr/>
        </p:nvGrpSpPr>
        <p:grpSpPr bwMode="auto">
          <a:xfrm>
            <a:off x="2201863" y="3198813"/>
            <a:ext cx="90487" cy="92075"/>
            <a:chOff x="1030" y="3483"/>
            <a:chExt cx="141" cy="144"/>
          </a:xfrm>
        </p:grpSpPr>
        <p:sp>
          <p:nvSpPr>
            <p:cNvPr id="190558" name="Arc 111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59" name="Arc 111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60" name="Line 112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0561" name="Group 1121"/>
          <p:cNvGrpSpPr>
            <a:grpSpLocks/>
          </p:cNvGrpSpPr>
          <p:nvPr/>
        </p:nvGrpSpPr>
        <p:grpSpPr bwMode="auto">
          <a:xfrm flipV="1">
            <a:off x="2187575" y="1906588"/>
            <a:ext cx="90488" cy="92075"/>
            <a:chOff x="1030" y="3483"/>
            <a:chExt cx="141" cy="144"/>
          </a:xfrm>
        </p:grpSpPr>
        <p:sp>
          <p:nvSpPr>
            <p:cNvPr id="190562" name="Arc 112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63" name="Arc 112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64" name="Line 112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0565" name="Arc 1125"/>
          <p:cNvSpPr>
            <a:spLocks/>
          </p:cNvSpPr>
          <p:nvPr/>
        </p:nvSpPr>
        <p:spPr bwMode="auto">
          <a:xfrm rot="-4515932" flipH="1" flipV="1">
            <a:off x="243284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66" name="Line 1126"/>
          <p:cNvSpPr>
            <a:spLocks noChangeShapeType="1"/>
          </p:cNvSpPr>
          <p:nvPr/>
        </p:nvSpPr>
        <p:spPr bwMode="auto">
          <a:xfrm flipH="1">
            <a:off x="2743200"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567" name="Arc 1127"/>
          <p:cNvSpPr>
            <a:spLocks/>
          </p:cNvSpPr>
          <p:nvPr/>
        </p:nvSpPr>
        <p:spPr bwMode="auto">
          <a:xfrm rot="4515932" flipH="1">
            <a:off x="24423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0568" name="Group 1128"/>
          <p:cNvGrpSpPr>
            <a:grpSpLocks/>
          </p:cNvGrpSpPr>
          <p:nvPr/>
        </p:nvGrpSpPr>
        <p:grpSpPr bwMode="auto">
          <a:xfrm flipH="1">
            <a:off x="2516188" y="3198813"/>
            <a:ext cx="90487" cy="92075"/>
            <a:chOff x="1030" y="3483"/>
            <a:chExt cx="141" cy="144"/>
          </a:xfrm>
        </p:grpSpPr>
        <p:sp>
          <p:nvSpPr>
            <p:cNvPr id="190569" name="Arc 112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70" name="Arc 113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71" name="Line 113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0572" name="Group 1132"/>
          <p:cNvGrpSpPr>
            <a:grpSpLocks/>
          </p:cNvGrpSpPr>
          <p:nvPr/>
        </p:nvGrpSpPr>
        <p:grpSpPr bwMode="auto">
          <a:xfrm flipH="1" flipV="1">
            <a:off x="2530475" y="1906588"/>
            <a:ext cx="90488" cy="92075"/>
            <a:chOff x="1030" y="3483"/>
            <a:chExt cx="141" cy="144"/>
          </a:xfrm>
        </p:grpSpPr>
        <p:sp>
          <p:nvSpPr>
            <p:cNvPr id="190573" name="Arc 113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74" name="Arc 113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75" name="Line 113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0576" name="Rectangle 1136" descr="Wide upward diagonal"/>
          <p:cNvSpPr>
            <a:spLocks noChangeArrowheads="1"/>
          </p:cNvSpPr>
          <p:nvPr/>
        </p:nvSpPr>
        <p:spPr bwMode="auto">
          <a:xfrm>
            <a:off x="2295525"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77" name="AutoShape 1137" descr="Wide upward diagonal"/>
          <p:cNvSpPr>
            <a:spLocks/>
          </p:cNvSpPr>
          <p:nvPr/>
        </p:nvSpPr>
        <p:spPr bwMode="auto">
          <a:xfrm rot="5400000">
            <a:off x="2386807"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90578" name="Rectangle 1138"/>
          <p:cNvSpPr>
            <a:spLocks noChangeArrowheads="1"/>
          </p:cNvSpPr>
          <p:nvPr/>
        </p:nvSpPr>
        <p:spPr bwMode="auto">
          <a:xfrm>
            <a:off x="2324100"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79" name="Line 1139"/>
          <p:cNvSpPr>
            <a:spLocks noChangeShapeType="1"/>
          </p:cNvSpPr>
          <p:nvPr/>
        </p:nvSpPr>
        <p:spPr bwMode="auto">
          <a:xfrm>
            <a:off x="2276475"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580" name="Line 1140"/>
          <p:cNvSpPr>
            <a:spLocks noChangeShapeType="1"/>
          </p:cNvSpPr>
          <p:nvPr/>
        </p:nvSpPr>
        <p:spPr bwMode="auto">
          <a:xfrm flipV="1">
            <a:off x="2509838"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581" name="Rectangle 1141"/>
          <p:cNvSpPr>
            <a:spLocks noChangeArrowheads="1"/>
          </p:cNvSpPr>
          <p:nvPr/>
        </p:nvSpPr>
        <p:spPr bwMode="auto">
          <a:xfrm>
            <a:off x="2435225"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82" name="AutoShape 1142" descr="Wide upward diagonal"/>
          <p:cNvSpPr>
            <a:spLocks/>
          </p:cNvSpPr>
          <p:nvPr/>
        </p:nvSpPr>
        <p:spPr bwMode="auto">
          <a:xfrm flipH="1">
            <a:off x="2319338"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83" name="AutoShape 1143" descr="Wide upward diagonal"/>
          <p:cNvSpPr>
            <a:spLocks noChangeArrowheads="1"/>
          </p:cNvSpPr>
          <p:nvPr/>
        </p:nvSpPr>
        <p:spPr bwMode="auto">
          <a:xfrm>
            <a:off x="2371725"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84" name="Line 1144"/>
          <p:cNvSpPr>
            <a:spLocks noChangeShapeType="1"/>
          </p:cNvSpPr>
          <p:nvPr/>
        </p:nvSpPr>
        <p:spPr bwMode="auto">
          <a:xfrm>
            <a:off x="2317750"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585" name="Line 1145"/>
          <p:cNvSpPr>
            <a:spLocks noChangeShapeType="1"/>
          </p:cNvSpPr>
          <p:nvPr/>
        </p:nvSpPr>
        <p:spPr bwMode="auto">
          <a:xfrm>
            <a:off x="2303463"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586" name="Line 1146"/>
          <p:cNvSpPr>
            <a:spLocks noChangeShapeType="1"/>
          </p:cNvSpPr>
          <p:nvPr/>
        </p:nvSpPr>
        <p:spPr bwMode="auto">
          <a:xfrm flipH="1">
            <a:off x="2481263"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587" name="Line 1147"/>
          <p:cNvSpPr>
            <a:spLocks noChangeShapeType="1"/>
          </p:cNvSpPr>
          <p:nvPr/>
        </p:nvSpPr>
        <p:spPr bwMode="auto">
          <a:xfrm flipH="1">
            <a:off x="2366963"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588" name="Oval 1148"/>
          <p:cNvSpPr>
            <a:spLocks noChangeArrowheads="1"/>
          </p:cNvSpPr>
          <p:nvPr/>
        </p:nvSpPr>
        <p:spPr bwMode="auto">
          <a:xfrm>
            <a:off x="2284413"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89" name="Oval 1149"/>
          <p:cNvSpPr>
            <a:spLocks noChangeArrowheads="1"/>
          </p:cNvSpPr>
          <p:nvPr/>
        </p:nvSpPr>
        <p:spPr bwMode="auto">
          <a:xfrm>
            <a:off x="2492375"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90" name="AutoShape 1150" descr="Wide downward diagonal"/>
          <p:cNvSpPr>
            <a:spLocks/>
          </p:cNvSpPr>
          <p:nvPr/>
        </p:nvSpPr>
        <p:spPr bwMode="auto">
          <a:xfrm>
            <a:off x="2259013"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91" name="AutoShape 1151" descr="Wide downward diagonal"/>
          <p:cNvSpPr>
            <a:spLocks/>
          </p:cNvSpPr>
          <p:nvPr/>
        </p:nvSpPr>
        <p:spPr bwMode="auto">
          <a:xfrm flipH="1">
            <a:off x="2514600"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0592" name="Group 1152"/>
          <p:cNvGrpSpPr>
            <a:grpSpLocks/>
          </p:cNvGrpSpPr>
          <p:nvPr/>
        </p:nvGrpSpPr>
        <p:grpSpPr bwMode="auto">
          <a:xfrm>
            <a:off x="2351088" y="3152775"/>
            <a:ext cx="103187" cy="122238"/>
            <a:chOff x="1262" y="3388"/>
            <a:chExt cx="162" cy="206"/>
          </a:xfrm>
        </p:grpSpPr>
        <p:sp>
          <p:nvSpPr>
            <p:cNvPr id="190593" name="Oval 1153"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94" name="Oval 1154"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95" name="Oval 1155"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96" name="Oval 1156"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97" name="Oval 1157"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98" name="Oval 1158"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0599" name="Rectangle 1159" descr="Wide upward diagonal"/>
          <p:cNvSpPr>
            <a:spLocks noChangeArrowheads="1"/>
          </p:cNvSpPr>
          <p:nvPr/>
        </p:nvSpPr>
        <p:spPr bwMode="auto">
          <a:xfrm>
            <a:off x="2281238"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0600" name="Group 1160"/>
          <p:cNvGrpSpPr>
            <a:grpSpLocks/>
          </p:cNvGrpSpPr>
          <p:nvPr/>
        </p:nvGrpSpPr>
        <p:grpSpPr bwMode="auto">
          <a:xfrm>
            <a:off x="2170113" y="1992313"/>
            <a:ext cx="463550" cy="1012825"/>
            <a:chOff x="941" y="767"/>
            <a:chExt cx="815" cy="1942"/>
          </a:xfrm>
        </p:grpSpPr>
        <p:sp>
          <p:nvSpPr>
            <p:cNvPr id="190601" name="AutoShape 116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602" name="AutoShape 116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0603" name="AutoShape 1163" descr="Wide upward diagonal"/>
          <p:cNvSpPr>
            <a:spLocks/>
          </p:cNvSpPr>
          <p:nvPr/>
        </p:nvSpPr>
        <p:spPr bwMode="auto">
          <a:xfrm rot="5400000">
            <a:off x="2363788"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604" name="Line 1164"/>
          <p:cNvSpPr>
            <a:spLocks noChangeShapeType="1"/>
          </p:cNvSpPr>
          <p:nvPr/>
        </p:nvSpPr>
        <p:spPr bwMode="auto">
          <a:xfrm flipV="1">
            <a:off x="2309813"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605" name="Rectangle 1165" descr="30%"/>
          <p:cNvSpPr>
            <a:spLocks noChangeArrowheads="1"/>
          </p:cNvSpPr>
          <p:nvPr/>
        </p:nvSpPr>
        <p:spPr bwMode="auto">
          <a:xfrm>
            <a:off x="2270125"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606" name="Rectangle 1166" descr="30%"/>
          <p:cNvSpPr>
            <a:spLocks noChangeArrowheads="1"/>
          </p:cNvSpPr>
          <p:nvPr/>
        </p:nvSpPr>
        <p:spPr bwMode="auto">
          <a:xfrm>
            <a:off x="2506663"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607" name="Rectangle 1167"/>
          <p:cNvSpPr>
            <a:spLocks noChangeArrowheads="1"/>
          </p:cNvSpPr>
          <p:nvPr/>
        </p:nvSpPr>
        <p:spPr bwMode="auto">
          <a:xfrm>
            <a:off x="2360613"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608" name="Rectangle 1168" descr="30%"/>
          <p:cNvSpPr>
            <a:spLocks noChangeArrowheads="1"/>
          </p:cNvSpPr>
          <p:nvPr/>
        </p:nvSpPr>
        <p:spPr bwMode="auto">
          <a:xfrm>
            <a:off x="2376488"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609" name="Rectangle 1169"/>
          <p:cNvSpPr>
            <a:spLocks noChangeArrowheads="1"/>
          </p:cNvSpPr>
          <p:nvPr/>
        </p:nvSpPr>
        <p:spPr bwMode="auto">
          <a:xfrm>
            <a:off x="2386013"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610" name="Rectangle 1170"/>
          <p:cNvSpPr>
            <a:spLocks noChangeArrowheads="1"/>
          </p:cNvSpPr>
          <p:nvPr/>
        </p:nvSpPr>
        <p:spPr bwMode="auto">
          <a:xfrm>
            <a:off x="2387600"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611" name="Line 1171"/>
          <p:cNvSpPr>
            <a:spLocks noChangeShapeType="1"/>
          </p:cNvSpPr>
          <p:nvPr/>
        </p:nvSpPr>
        <p:spPr bwMode="auto">
          <a:xfrm>
            <a:off x="2403475"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0612" name="Group 1172"/>
          <p:cNvGrpSpPr>
            <a:grpSpLocks/>
          </p:cNvGrpSpPr>
          <p:nvPr/>
        </p:nvGrpSpPr>
        <p:grpSpPr bwMode="auto">
          <a:xfrm>
            <a:off x="2317750" y="3117850"/>
            <a:ext cx="169863" cy="234950"/>
            <a:chOff x="1210" y="3312"/>
            <a:chExt cx="265" cy="416"/>
          </a:xfrm>
        </p:grpSpPr>
        <p:sp>
          <p:nvSpPr>
            <p:cNvPr id="190613" name="AutoShape 1173"/>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614" name="Line 1174"/>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615" name="Line 1175"/>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616" name="Rectangle 117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0617" name="Group 1177"/>
            <p:cNvGrpSpPr>
              <a:grpSpLocks/>
            </p:cNvGrpSpPr>
            <p:nvPr/>
          </p:nvGrpSpPr>
          <p:grpSpPr bwMode="auto">
            <a:xfrm>
              <a:off x="1212" y="3356"/>
              <a:ext cx="105" cy="33"/>
              <a:chOff x="1212" y="3356"/>
              <a:chExt cx="105" cy="33"/>
            </a:xfrm>
          </p:grpSpPr>
          <p:sp>
            <p:nvSpPr>
              <p:cNvPr id="190618" name="Line 117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619" name="Line 117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0620" name="Group 1180"/>
            <p:cNvGrpSpPr>
              <a:grpSpLocks/>
            </p:cNvGrpSpPr>
            <p:nvPr/>
          </p:nvGrpSpPr>
          <p:grpSpPr bwMode="auto">
            <a:xfrm flipH="1">
              <a:off x="1370" y="3356"/>
              <a:ext cx="105" cy="33"/>
              <a:chOff x="1212" y="3356"/>
              <a:chExt cx="105" cy="33"/>
            </a:xfrm>
          </p:grpSpPr>
          <p:sp>
            <p:nvSpPr>
              <p:cNvPr id="190621" name="Line 118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622" name="Line 118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0623" name="Rectangle 118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0624" name="Rectangle 1184"/>
          <p:cNvSpPr>
            <a:spLocks noChangeArrowheads="1"/>
          </p:cNvSpPr>
          <p:nvPr/>
        </p:nvSpPr>
        <p:spPr bwMode="auto">
          <a:xfrm>
            <a:off x="698500" y="3165475"/>
            <a:ext cx="398463" cy="2952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625" name="AutoShape 1185"/>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626" name="AutoShape 1186"/>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627" name="Line 1187"/>
          <p:cNvSpPr>
            <a:spLocks noChangeShapeType="1"/>
          </p:cNvSpPr>
          <p:nvPr/>
        </p:nvSpPr>
        <p:spPr bwMode="auto">
          <a:xfrm>
            <a:off x="698500" y="3162300"/>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628" name="AutoShape 1188"/>
          <p:cNvSpPr>
            <a:spLocks noChangeArrowheads="1"/>
          </p:cNvSpPr>
          <p:nvPr/>
        </p:nvSpPr>
        <p:spPr bwMode="auto">
          <a:xfrm flipV="1">
            <a:off x="814388" y="2989263"/>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0629" name="Group 1189"/>
          <p:cNvGrpSpPr>
            <a:grpSpLocks/>
          </p:cNvGrpSpPr>
          <p:nvPr/>
        </p:nvGrpSpPr>
        <p:grpSpPr bwMode="auto">
          <a:xfrm>
            <a:off x="4210050" y="4419600"/>
            <a:ext cx="1187450" cy="917575"/>
            <a:chOff x="2652" y="2784"/>
            <a:chExt cx="748" cy="578"/>
          </a:xfrm>
        </p:grpSpPr>
        <p:sp>
          <p:nvSpPr>
            <p:cNvPr id="190630" name="Line 1190"/>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1" name="Line 1191"/>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2" name="Line 1192"/>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3" name="Line 1193"/>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4" name="Line 1194"/>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5" name="Line 1195"/>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6" name="Line 1196"/>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7" name="Line 1197"/>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8" name="Arc 1198"/>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9" name="Arc 1199"/>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0" name="Oval 1200"/>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1" name="Line 1201"/>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2" name="Line 1202"/>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3" name="Oval 1203"/>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4" name="Line 1204"/>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5" name="Line 1205"/>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6" name="Line 1206"/>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7" name="Line 1207"/>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8" name="Line 1208"/>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9" name="Line 1209"/>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0" name="Line 1210"/>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1" name="Line 1211"/>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2" name="Line 1212"/>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3" name="Line 1213"/>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4" name="Oval 1214"/>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5" name="Line 1215"/>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6" name="Line 1216"/>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7" name="Line 1217"/>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8" name="Line 1218"/>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9" name="Line 1219"/>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60" name="Line 1220"/>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61" name="Line 1221"/>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62" name="Line 1222"/>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63" name="Line 1223"/>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64" name="Line 1224"/>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65" name="Oval 1225"/>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66" name="Line 1226"/>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 name="Slide Number Placeholder 5"/>
          <p:cNvSpPr>
            <a:spLocks noGrp="1"/>
          </p:cNvSpPr>
          <p:nvPr>
            <p:ph type="sldNum" sz="quarter" idx="12"/>
          </p:nvPr>
        </p:nvSpPr>
        <p:spPr/>
        <p:txBody>
          <a:bodyPr/>
          <a:lstStyle/>
          <a:p>
            <a:fld id="{D57A431E-050A-7048-97B3-F0A3780DBD60}" type="slidenum">
              <a:rPr lang="en-US"/>
              <a:pPr/>
              <a:t>127</a:t>
            </a:fld>
            <a:endParaRPr lang="en-US"/>
          </a:p>
        </p:txBody>
      </p:sp>
      <p:sp>
        <p:nvSpPr>
          <p:cNvPr id="174082"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grpSp>
        <p:nvGrpSpPr>
          <p:cNvPr id="174477" name="Group 397"/>
          <p:cNvGrpSpPr>
            <a:grpSpLocks/>
          </p:cNvGrpSpPr>
          <p:nvPr/>
        </p:nvGrpSpPr>
        <p:grpSpPr bwMode="auto">
          <a:xfrm flipH="1">
            <a:off x="1270000" y="4038600"/>
            <a:ext cx="1854200" cy="1600200"/>
            <a:chOff x="980" y="374"/>
            <a:chExt cx="864" cy="746"/>
          </a:xfrm>
        </p:grpSpPr>
        <p:sp>
          <p:nvSpPr>
            <p:cNvPr id="174478" name="AutoShape 398"/>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79" name="AutoShape 399"/>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80" name="Rectangle 400"/>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81" name="Line 401"/>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82" name="Line 402"/>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83" name="Rectangle 403"/>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84" name="Rectangle 404"/>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85" name="Rectangle 405"/>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86" name="Rectangle 406"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87" name="Rectangle 407"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88" name="Rectangle 408"/>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89" name="Rectangle 409"/>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90" name="Oval 410"/>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91" name="Oval 411"/>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92" name="Oval 412"/>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93" name="Oval 413"/>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94" name="Oval 414"/>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95" name="Oval 415"/>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96" name="Oval 416"/>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97" name="Oval 417"/>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98" name="Oval 418"/>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499" name="Oval 419"/>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00" name="Oval 420"/>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01" name="Oval 421"/>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02" name="Rectangle 422"/>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74503" name="Group 423"/>
            <p:cNvGrpSpPr>
              <a:grpSpLocks/>
            </p:cNvGrpSpPr>
            <p:nvPr/>
          </p:nvGrpSpPr>
          <p:grpSpPr bwMode="auto">
            <a:xfrm>
              <a:off x="1434" y="750"/>
              <a:ext cx="46" cy="50"/>
              <a:chOff x="2496" y="2583"/>
              <a:chExt cx="197" cy="215"/>
            </a:xfrm>
          </p:grpSpPr>
          <p:sp>
            <p:nvSpPr>
              <p:cNvPr id="174504" name="Arc 424"/>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05" name="Arc 425"/>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06" name="Rectangle 426"/>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4507" name="Rectangle 427"/>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08" name="Line 428"/>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09" name="Line 429"/>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10" name="Line 430"/>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11" name="Line 431"/>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12" name="Line 432"/>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13" name="Line 433"/>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14" name="Line 434"/>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15" name="Line 435"/>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16" name="Line 436"/>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17" name="Line 437"/>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18" name="Line 438"/>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19" name="Line 439"/>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20" name="Line 440"/>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21" name="Rectangle 441"/>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22" name="Rectangle 442"/>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23" name="Rectangle 443"/>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24" name="Rectangle 444"/>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25" name="Rectangle 445"/>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26" name="Line 446"/>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27" name="Rectangle 447"/>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28" name="Line 448"/>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29" name="Line 449"/>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30" name="Rectangle 450"/>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31" name="Arc 451"/>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32" name="Rectangle 452"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33" name="Rectangle 453"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34" name="Oval 454"/>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35" name="Oval 455"/>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36" name="AutoShape 456"/>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37" name="Line 457"/>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38" name="Line 458"/>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39" name="Line 459"/>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40" name="Rectangle 460"/>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41" name="Line 461"/>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42" name="Rectangle 462"/>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43" name="Rectangle 463"/>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44" name="Rectangle 464"/>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545" name="Group 465"/>
            <p:cNvGrpSpPr>
              <a:grpSpLocks/>
            </p:cNvGrpSpPr>
            <p:nvPr/>
          </p:nvGrpSpPr>
          <p:grpSpPr bwMode="auto">
            <a:xfrm>
              <a:off x="1395" y="590"/>
              <a:ext cx="257" cy="39"/>
              <a:chOff x="1754" y="1727"/>
              <a:chExt cx="257" cy="39"/>
            </a:xfrm>
          </p:grpSpPr>
          <p:sp>
            <p:nvSpPr>
              <p:cNvPr id="174546" name="Oval 466"/>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47" name="Rectangle 467"/>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548" name="Rectangle 468"/>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49" name="Rectangle 469"/>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50" name="Rectangle 470"/>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551" name="Group 471"/>
            <p:cNvGrpSpPr>
              <a:grpSpLocks/>
            </p:cNvGrpSpPr>
            <p:nvPr/>
          </p:nvGrpSpPr>
          <p:grpSpPr bwMode="auto">
            <a:xfrm rot="-10800000">
              <a:off x="1784" y="520"/>
              <a:ext cx="18" cy="101"/>
              <a:chOff x="7775" y="3651"/>
              <a:chExt cx="120" cy="437"/>
            </a:xfrm>
          </p:grpSpPr>
          <p:sp>
            <p:nvSpPr>
              <p:cNvPr id="174552" name="Rectangle 472"/>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53" name="Rectangle 473"/>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54" name="Rectangle 474"/>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555" name="Rectangle 475"/>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56" name="Rectangle 476"/>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57" name="Rectangle 477"/>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558" name="Group 478"/>
            <p:cNvGrpSpPr>
              <a:grpSpLocks/>
            </p:cNvGrpSpPr>
            <p:nvPr/>
          </p:nvGrpSpPr>
          <p:grpSpPr bwMode="auto">
            <a:xfrm flipH="1">
              <a:off x="1784" y="447"/>
              <a:ext cx="18" cy="74"/>
              <a:chOff x="0" y="2"/>
              <a:chExt cx="19998" cy="19998"/>
            </a:xfrm>
          </p:grpSpPr>
          <p:sp>
            <p:nvSpPr>
              <p:cNvPr id="174559" name="Oval 479"/>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60" name="Oval 480"/>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61" name="Oval 481"/>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62" name="Oval 482"/>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63" name="Oval 483"/>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64" name="Oval 484"/>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65" name="Oval 485"/>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66" name="Oval 486"/>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67" name="Oval 487"/>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68" name="Oval 488"/>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69" name="Line 489"/>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70" name="Line 490"/>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71" name="Line 491"/>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72" name="Line 492"/>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73" name="Line 493"/>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74" name="Line 494"/>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75" name="Line 495"/>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76" name="Line 496"/>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77" name="Line 497"/>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78" name="Line 498"/>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579" name="Line 499"/>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80" name="Line 500"/>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81" name="Line 501"/>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82" name="Line 502"/>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83" name="Line 503"/>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584" name="Group 504"/>
            <p:cNvGrpSpPr>
              <a:grpSpLocks/>
            </p:cNvGrpSpPr>
            <p:nvPr/>
          </p:nvGrpSpPr>
          <p:grpSpPr bwMode="auto">
            <a:xfrm rot="-5400000">
              <a:off x="1755" y="383"/>
              <a:ext cx="74" cy="56"/>
              <a:chOff x="8464" y="4182"/>
              <a:chExt cx="319" cy="244"/>
            </a:xfrm>
          </p:grpSpPr>
          <p:grpSp>
            <p:nvGrpSpPr>
              <p:cNvPr id="174585" name="Group 505"/>
              <p:cNvGrpSpPr>
                <a:grpSpLocks/>
              </p:cNvGrpSpPr>
              <p:nvPr/>
            </p:nvGrpSpPr>
            <p:grpSpPr bwMode="auto">
              <a:xfrm rot="5400000">
                <a:off x="8549" y="4177"/>
                <a:ext cx="94" cy="263"/>
                <a:chOff x="7627" y="4681"/>
                <a:chExt cx="141" cy="610"/>
              </a:xfrm>
            </p:grpSpPr>
            <p:sp>
              <p:nvSpPr>
                <p:cNvPr id="174586" name="Rectangle 506"/>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87" name="Line 507"/>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88" name="Line 508"/>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89" name="Line 509"/>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90" name="Line 510"/>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91" name="Line 511"/>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92" name="Line 512"/>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93" name="Line 513"/>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94" name="Line 514"/>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95" name="Line 515"/>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96" name="Line 516"/>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97" name="Line 517"/>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598" name="Line 518"/>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4599" name="Group 519"/>
              <p:cNvGrpSpPr>
                <a:grpSpLocks/>
              </p:cNvGrpSpPr>
              <p:nvPr/>
            </p:nvGrpSpPr>
            <p:grpSpPr bwMode="auto">
              <a:xfrm>
                <a:off x="8592" y="4214"/>
                <a:ext cx="67" cy="194"/>
                <a:chOff x="8592" y="4214"/>
                <a:chExt cx="67" cy="194"/>
              </a:xfrm>
            </p:grpSpPr>
            <p:grpSp>
              <p:nvGrpSpPr>
                <p:cNvPr id="174600" name="Group 520"/>
                <p:cNvGrpSpPr>
                  <a:grpSpLocks/>
                </p:cNvGrpSpPr>
                <p:nvPr/>
              </p:nvGrpSpPr>
              <p:grpSpPr bwMode="auto">
                <a:xfrm rot="5400000">
                  <a:off x="8536" y="4285"/>
                  <a:ext cx="192" cy="54"/>
                  <a:chOff x="8318" y="1970"/>
                  <a:chExt cx="372" cy="122"/>
                </a:xfrm>
              </p:grpSpPr>
              <p:grpSp>
                <p:nvGrpSpPr>
                  <p:cNvPr id="174601" name="Group 521"/>
                  <p:cNvGrpSpPr>
                    <a:grpSpLocks/>
                  </p:cNvGrpSpPr>
                  <p:nvPr/>
                </p:nvGrpSpPr>
                <p:grpSpPr bwMode="auto">
                  <a:xfrm>
                    <a:off x="8318" y="1971"/>
                    <a:ext cx="116" cy="121"/>
                    <a:chOff x="7589" y="1881"/>
                    <a:chExt cx="116" cy="121"/>
                  </a:xfrm>
                </p:grpSpPr>
                <p:sp>
                  <p:nvSpPr>
                    <p:cNvPr id="174602" name="Arc 522"/>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03" name="Arc 523"/>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04" name="Line 524"/>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4605" name="Group 525"/>
                  <p:cNvGrpSpPr>
                    <a:grpSpLocks/>
                  </p:cNvGrpSpPr>
                  <p:nvPr/>
                </p:nvGrpSpPr>
                <p:grpSpPr bwMode="auto">
                  <a:xfrm flipH="1">
                    <a:off x="8574" y="1970"/>
                    <a:ext cx="116" cy="121"/>
                    <a:chOff x="7589" y="1881"/>
                    <a:chExt cx="116" cy="121"/>
                  </a:xfrm>
                </p:grpSpPr>
                <p:sp>
                  <p:nvSpPr>
                    <p:cNvPr id="174606" name="Arc 526"/>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07" name="Arc 527"/>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08" name="Line 528"/>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4609" name="Line 529"/>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10" name="Line 530"/>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11" name="Line 531"/>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12" name="Line 532"/>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613" name="Rectangle 533"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614" name="Rectangle 534"/>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15" name="Line 535"/>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16" name="Line 536"/>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17" name="Line 537"/>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618" name="Group 538"/>
            <p:cNvGrpSpPr>
              <a:grpSpLocks/>
            </p:cNvGrpSpPr>
            <p:nvPr/>
          </p:nvGrpSpPr>
          <p:grpSpPr bwMode="auto">
            <a:xfrm>
              <a:off x="1716" y="722"/>
              <a:ext cx="32" cy="178"/>
              <a:chOff x="10619" y="13229"/>
              <a:chExt cx="80" cy="445"/>
            </a:xfrm>
          </p:grpSpPr>
          <p:sp>
            <p:nvSpPr>
              <p:cNvPr id="174619" name="Line 539"/>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20" name="Line 540"/>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21" name="Line 541"/>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4622" name="Group 542"/>
            <p:cNvGrpSpPr>
              <a:grpSpLocks/>
            </p:cNvGrpSpPr>
            <p:nvPr/>
          </p:nvGrpSpPr>
          <p:grpSpPr bwMode="auto">
            <a:xfrm>
              <a:off x="1339" y="892"/>
              <a:ext cx="218" cy="49"/>
              <a:chOff x="1133" y="1820"/>
              <a:chExt cx="218" cy="49"/>
            </a:xfrm>
          </p:grpSpPr>
          <p:grpSp>
            <p:nvGrpSpPr>
              <p:cNvPr id="174623" name="Group 543"/>
              <p:cNvGrpSpPr>
                <a:grpSpLocks/>
              </p:cNvGrpSpPr>
              <p:nvPr/>
            </p:nvGrpSpPr>
            <p:grpSpPr bwMode="auto">
              <a:xfrm>
                <a:off x="1166" y="1820"/>
                <a:ext cx="185" cy="49"/>
                <a:chOff x="2357" y="3199"/>
                <a:chExt cx="801" cy="215"/>
              </a:xfrm>
            </p:grpSpPr>
            <p:sp>
              <p:nvSpPr>
                <p:cNvPr id="174624" name="Arc 544"/>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25" name="Arc 545"/>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26" name="Rectangle 546"/>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4627" name="Oval 547"/>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28" name="Line 548"/>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4629" name="Group 549"/>
            <p:cNvGrpSpPr>
              <a:grpSpLocks/>
            </p:cNvGrpSpPr>
            <p:nvPr/>
          </p:nvGrpSpPr>
          <p:grpSpPr bwMode="auto">
            <a:xfrm>
              <a:off x="1388" y="687"/>
              <a:ext cx="218" cy="50"/>
              <a:chOff x="1099" y="1617"/>
              <a:chExt cx="218" cy="50"/>
            </a:xfrm>
          </p:grpSpPr>
          <p:sp>
            <p:nvSpPr>
              <p:cNvPr id="174630" name="Arc 550"/>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31" name="Line 551"/>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32" name="Oval 552"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33" name="Arc 553"/>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34" name="Rectangle 554"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74635" name="Rectangle 555"/>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36" name="Rectangle 556"/>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637" name="Line 557"/>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638" name="Group 558"/>
            <p:cNvGrpSpPr>
              <a:grpSpLocks/>
            </p:cNvGrpSpPr>
            <p:nvPr/>
          </p:nvGrpSpPr>
          <p:grpSpPr bwMode="auto">
            <a:xfrm rot="664405">
              <a:off x="1224" y="574"/>
              <a:ext cx="255" cy="464"/>
              <a:chOff x="3963" y="542"/>
              <a:chExt cx="255" cy="464"/>
            </a:xfrm>
          </p:grpSpPr>
          <p:grpSp>
            <p:nvGrpSpPr>
              <p:cNvPr id="174639" name="Group 559"/>
              <p:cNvGrpSpPr>
                <a:grpSpLocks/>
              </p:cNvGrpSpPr>
              <p:nvPr/>
            </p:nvGrpSpPr>
            <p:grpSpPr bwMode="auto">
              <a:xfrm rot="-510155">
                <a:off x="3963" y="542"/>
                <a:ext cx="255" cy="464"/>
                <a:chOff x="3190" y="1766"/>
                <a:chExt cx="255" cy="464"/>
              </a:xfrm>
            </p:grpSpPr>
            <p:grpSp>
              <p:nvGrpSpPr>
                <p:cNvPr id="174640" name="Group 560"/>
                <p:cNvGrpSpPr>
                  <a:grpSpLocks/>
                </p:cNvGrpSpPr>
                <p:nvPr/>
              </p:nvGrpSpPr>
              <p:grpSpPr bwMode="auto">
                <a:xfrm>
                  <a:off x="3190" y="1834"/>
                  <a:ext cx="255" cy="317"/>
                  <a:chOff x="9447" y="13041"/>
                  <a:chExt cx="638" cy="792"/>
                </a:xfrm>
              </p:grpSpPr>
              <p:sp>
                <p:nvSpPr>
                  <p:cNvPr id="174641" name="AutoShape 561"/>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42" name="Line 562"/>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43" name="Line 563"/>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44" name="Line 564"/>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645" name="Line 565"/>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46" name="Line 566"/>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647" name="Group 567"/>
                <p:cNvGrpSpPr>
                  <a:grpSpLocks/>
                </p:cNvGrpSpPr>
                <p:nvPr/>
              </p:nvGrpSpPr>
              <p:grpSpPr bwMode="auto">
                <a:xfrm>
                  <a:off x="3265" y="2138"/>
                  <a:ext cx="17" cy="92"/>
                  <a:chOff x="9636" y="13799"/>
                  <a:chExt cx="42" cy="231"/>
                </a:xfrm>
              </p:grpSpPr>
              <p:sp>
                <p:nvSpPr>
                  <p:cNvPr id="174648" name="Rectangle 568"/>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49" name="Line 569"/>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650" name="Rectangle 570"/>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51" name="Line 571"/>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4652" name="Group 572"/>
              <p:cNvGrpSpPr>
                <a:grpSpLocks/>
              </p:cNvGrpSpPr>
              <p:nvPr/>
            </p:nvGrpSpPr>
            <p:grpSpPr bwMode="auto">
              <a:xfrm rot="-607974">
                <a:off x="4078" y="818"/>
                <a:ext cx="73" cy="112"/>
                <a:chOff x="1112" y="1780"/>
                <a:chExt cx="73" cy="112"/>
              </a:xfrm>
            </p:grpSpPr>
            <p:sp>
              <p:nvSpPr>
                <p:cNvPr id="174653" name="Line 573"/>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654" name="Group 574"/>
                <p:cNvGrpSpPr>
                  <a:grpSpLocks/>
                </p:cNvGrpSpPr>
                <p:nvPr/>
              </p:nvGrpSpPr>
              <p:grpSpPr bwMode="auto">
                <a:xfrm rot="1486509" flipV="1">
                  <a:off x="1112" y="1868"/>
                  <a:ext cx="30" cy="24"/>
                  <a:chOff x="2354" y="2127"/>
                  <a:chExt cx="130" cy="105"/>
                </a:xfrm>
              </p:grpSpPr>
              <p:sp>
                <p:nvSpPr>
                  <p:cNvPr id="174655" name="Line 57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56" name="Line 57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57" name="Line 57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58" name="Line 57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59" name="Line 57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4660" name="Group 580"/>
                <p:cNvGrpSpPr>
                  <a:grpSpLocks/>
                </p:cNvGrpSpPr>
                <p:nvPr/>
              </p:nvGrpSpPr>
              <p:grpSpPr bwMode="auto">
                <a:xfrm>
                  <a:off x="1129" y="1789"/>
                  <a:ext cx="30" cy="24"/>
                  <a:chOff x="2354" y="2127"/>
                  <a:chExt cx="130" cy="105"/>
                </a:xfrm>
              </p:grpSpPr>
              <p:sp>
                <p:nvSpPr>
                  <p:cNvPr id="174661" name="Line 58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62" name="Line 58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63" name="Line 58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64" name="Line 58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65" name="Line 58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4666" name="Group 586"/>
                <p:cNvGrpSpPr>
                  <a:grpSpLocks/>
                </p:cNvGrpSpPr>
                <p:nvPr/>
              </p:nvGrpSpPr>
              <p:grpSpPr bwMode="auto">
                <a:xfrm>
                  <a:off x="1158" y="1792"/>
                  <a:ext cx="22" cy="15"/>
                  <a:chOff x="1363" y="3384"/>
                  <a:chExt cx="95" cy="62"/>
                </a:xfrm>
              </p:grpSpPr>
              <p:sp>
                <p:nvSpPr>
                  <p:cNvPr id="174667" name="Line 587"/>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68" name="Arc 588"/>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669" name="Line 589"/>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70" name="Rectangle 590"/>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671" name="Group 591"/>
                <p:cNvGrpSpPr>
                  <a:grpSpLocks/>
                </p:cNvGrpSpPr>
                <p:nvPr/>
              </p:nvGrpSpPr>
              <p:grpSpPr bwMode="auto">
                <a:xfrm>
                  <a:off x="1117" y="1810"/>
                  <a:ext cx="53" cy="62"/>
                  <a:chOff x="2144" y="3155"/>
                  <a:chExt cx="231" cy="271"/>
                </a:xfrm>
              </p:grpSpPr>
              <p:sp>
                <p:nvSpPr>
                  <p:cNvPr id="174672" name="Line 592"/>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73" name="Line 593"/>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74" name="Line 594"/>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75" name="Line 595"/>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76" name="Line 596"/>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77" name="Line 597"/>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78" name="Line 598"/>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79" name="Arc 599"/>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80" name="Arc 600"/>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681" name="Line 601"/>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82" name="Line 602"/>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83" name="Line 603"/>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84" name="Line 604"/>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85" name="Line 605"/>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86" name="Line 606"/>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87" name="Line 607"/>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88" name="Line 608"/>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89" name="Line 609"/>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4690" name="Group 610"/>
              <p:cNvGrpSpPr>
                <a:grpSpLocks/>
              </p:cNvGrpSpPr>
              <p:nvPr/>
            </p:nvGrpSpPr>
            <p:grpSpPr bwMode="auto">
              <a:xfrm rot="-490883">
                <a:off x="4081" y="625"/>
                <a:ext cx="63" cy="119"/>
                <a:chOff x="1073" y="1585"/>
                <a:chExt cx="63" cy="119"/>
              </a:xfrm>
            </p:grpSpPr>
            <p:sp>
              <p:nvSpPr>
                <p:cNvPr id="174691" name="Line 611"/>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92" name="Line 612"/>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693" name="Group 613"/>
                <p:cNvGrpSpPr>
                  <a:grpSpLocks/>
                </p:cNvGrpSpPr>
                <p:nvPr/>
              </p:nvGrpSpPr>
              <p:grpSpPr bwMode="auto">
                <a:xfrm>
                  <a:off x="1107" y="1673"/>
                  <a:ext cx="24" cy="19"/>
                  <a:chOff x="1391" y="3202"/>
                  <a:chExt cx="105" cy="79"/>
                </a:xfrm>
              </p:grpSpPr>
              <p:sp>
                <p:nvSpPr>
                  <p:cNvPr id="174694" name="Line 614"/>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95" name="Arc 615"/>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696" name="Line 616"/>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97" name="Line 617"/>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98" name="Line 618"/>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699" name="Line 619"/>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00" name="Line 620"/>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01" name="Line 621"/>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02" name="Line 622"/>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03" name="Line 623"/>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04" name="Line 624"/>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05" name="Line 625"/>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706" name="Group 626"/>
                <p:cNvGrpSpPr>
                  <a:grpSpLocks/>
                </p:cNvGrpSpPr>
                <p:nvPr/>
              </p:nvGrpSpPr>
              <p:grpSpPr bwMode="auto">
                <a:xfrm>
                  <a:off x="1083" y="1606"/>
                  <a:ext cx="53" cy="62"/>
                  <a:chOff x="1083" y="1606"/>
                  <a:chExt cx="53" cy="62"/>
                </a:xfrm>
              </p:grpSpPr>
              <p:sp>
                <p:nvSpPr>
                  <p:cNvPr id="174707" name="Line 627"/>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08" name="Line 628"/>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09" name="Line 629"/>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10" name="Line 630"/>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11" name="Line 631"/>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12" name="Line 632"/>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13" name="Line 633"/>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14" name="Arc 634"/>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15" name="Arc 635"/>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4716" name="Group 636"/>
                <p:cNvGrpSpPr>
                  <a:grpSpLocks/>
                </p:cNvGrpSpPr>
                <p:nvPr/>
              </p:nvGrpSpPr>
              <p:grpSpPr bwMode="auto">
                <a:xfrm>
                  <a:off x="1095" y="1585"/>
                  <a:ext cx="30" cy="24"/>
                  <a:chOff x="2354" y="2127"/>
                  <a:chExt cx="130" cy="105"/>
                </a:xfrm>
              </p:grpSpPr>
              <p:sp>
                <p:nvSpPr>
                  <p:cNvPr id="174717" name="Line 637"/>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18" name="Line 638"/>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19" name="Line 639"/>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20" name="Line 640"/>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21" name="Line 641"/>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722" name="Rectangle 642"/>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723" name="Group 643"/>
                <p:cNvGrpSpPr>
                  <a:grpSpLocks/>
                </p:cNvGrpSpPr>
                <p:nvPr/>
              </p:nvGrpSpPr>
              <p:grpSpPr bwMode="auto">
                <a:xfrm rot="1486509" flipV="1">
                  <a:off x="1077" y="1664"/>
                  <a:ext cx="30" cy="24"/>
                  <a:chOff x="2354" y="2127"/>
                  <a:chExt cx="130" cy="105"/>
                </a:xfrm>
              </p:grpSpPr>
              <p:sp>
                <p:nvSpPr>
                  <p:cNvPr id="174724" name="Line 64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25" name="Line 64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26" name="Line 64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27" name="Line 64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28" name="Line 64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74729" name="Group 649"/>
            <p:cNvGrpSpPr>
              <a:grpSpLocks/>
            </p:cNvGrpSpPr>
            <p:nvPr/>
          </p:nvGrpSpPr>
          <p:grpSpPr bwMode="auto">
            <a:xfrm>
              <a:off x="1284" y="1001"/>
              <a:ext cx="193" cy="58"/>
              <a:chOff x="1666" y="2138"/>
              <a:chExt cx="161" cy="58"/>
            </a:xfrm>
          </p:grpSpPr>
          <p:sp>
            <p:nvSpPr>
              <p:cNvPr id="174730" name="Line 650"/>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31" name="Oval 651"/>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732" name="Group 652"/>
              <p:cNvGrpSpPr>
                <a:grpSpLocks/>
              </p:cNvGrpSpPr>
              <p:nvPr/>
            </p:nvGrpSpPr>
            <p:grpSpPr bwMode="auto">
              <a:xfrm rot="16200000" flipV="1">
                <a:off x="1750" y="2107"/>
                <a:ext cx="45" cy="109"/>
                <a:chOff x="1269" y="1167"/>
                <a:chExt cx="195" cy="455"/>
              </a:xfrm>
            </p:grpSpPr>
            <p:sp>
              <p:nvSpPr>
                <p:cNvPr id="174733" name="Oval 653"/>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34" name="Oval 654"/>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35" name="Oval 655"/>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36" name="Oval 656"/>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37" name="Oval 657"/>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38" name="Oval 658"/>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39" name="Oval 659"/>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40" name="Oval 660"/>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41" name="Oval 661"/>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42" name="Oval 662"/>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43" name="Line 663"/>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44" name="Line 664"/>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45" name="Line 665"/>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46" name="Line 666"/>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47" name="Line 667"/>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48" name="Line 668"/>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49" name="Line 669"/>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50" name="Line 670"/>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51" name="Line 671"/>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52" name="Line 672"/>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753" name="Group 673"/>
                <p:cNvGrpSpPr>
                  <a:grpSpLocks/>
                </p:cNvGrpSpPr>
                <p:nvPr/>
              </p:nvGrpSpPr>
              <p:grpSpPr bwMode="auto">
                <a:xfrm>
                  <a:off x="1269" y="1576"/>
                  <a:ext cx="174" cy="46"/>
                  <a:chOff x="1269" y="1576"/>
                  <a:chExt cx="174" cy="46"/>
                </a:xfrm>
              </p:grpSpPr>
              <p:sp>
                <p:nvSpPr>
                  <p:cNvPr id="174754" name="Oval 674"/>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55" name="Line 675"/>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4756" name="Group 676"/>
                <p:cNvGrpSpPr>
                  <a:grpSpLocks/>
                </p:cNvGrpSpPr>
                <p:nvPr/>
              </p:nvGrpSpPr>
              <p:grpSpPr bwMode="auto">
                <a:xfrm rot="-10800000">
                  <a:off x="1290" y="1169"/>
                  <a:ext cx="174" cy="46"/>
                  <a:chOff x="1269" y="1576"/>
                  <a:chExt cx="174" cy="46"/>
                </a:xfrm>
              </p:grpSpPr>
              <p:sp>
                <p:nvSpPr>
                  <p:cNvPr id="174757" name="Oval 677"/>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58" name="Line 678"/>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74759" name="Rectangle 679"/>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60" name="Rectangle 680"/>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4761" name="Line 681"/>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762" name="Group 682"/>
          <p:cNvGrpSpPr>
            <a:grpSpLocks/>
          </p:cNvGrpSpPr>
          <p:nvPr/>
        </p:nvGrpSpPr>
        <p:grpSpPr bwMode="auto">
          <a:xfrm>
            <a:off x="3209925" y="3817938"/>
            <a:ext cx="561975" cy="249237"/>
            <a:chOff x="2022" y="2405"/>
            <a:chExt cx="354" cy="157"/>
          </a:xfrm>
        </p:grpSpPr>
        <p:sp>
          <p:nvSpPr>
            <p:cNvPr id="174763" name="Line 683"/>
            <p:cNvSpPr>
              <a:spLocks noChangeShapeType="1"/>
            </p:cNvSpPr>
            <p:nvPr/>
          </p:nvSpPr>
          <p:spPr bwMode="auto">
            <a:xfrm flipH="1">
              <a:off x="2374" y="2405"/>
              <a:ext cx="1" cy="15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64" name="Line 684"/>
            <p:cNvSpPr>
              <a:spLocks noChangeShapeType="1"/>
            </p:cNvSpPr>
            <p:nvPr/>
          </p:nvSpPr>
          <p:spPr bwMode="auto">
            <a:xfrm flipH="1">
              <a:off x="2317" y="2559"/>
              <a:ext cx="59"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65" name="Line 685"/>
            <p:cNvSpPr>
              <a:spLocks noChangeShapeType="1"/>
            </p:cNvSpPr>
            <p:nvPr/>
          </p:nvSpPr>
          <p:spPr bwMode="auto">
            <a:xfrm flipH="1">
              <a:off x="2025" y="2409"/>
              <a:ext cx="0" cy="15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66" name="Line 686"/>
            <p:cNvSpPr>
              <a:spLocks noChangeShapeType="1"/>
            </p:cNvSpPr>
            <p:nvPr/>
          </p:nvSpPr>
          <p:spPr bwMode="auto">
            <a:xfrm>
              <a:off x="2022" y="2555"/>
              <a:ext cx="243"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4767" name="Group 687"/>
          <p:cNvGrpSpPr>
            <a:grpSpLocks/>
          </p:cNvGrpSpPr>
          <p:nvPr/>
        </p:nvGrpSpPr>
        <p:grpSpPr bwMode="auto">
          <a:xfrm>
            <a:off x="3302000" y="3816350"/>
            <a:ext cx="206375" cy="173038"/>
            <a:chOff x="2080" y="2404"/>
            <a:chExt cx="130" cy="109"/>
          </a:xfrm>
        </p:grpSpPr>
        <p:sp>
          <p:nvSpPr>
            <p:cNvPr id="174768" name="Line 688"/>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69" name="Line 689"/>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70" name="Line 690"/>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771" name="Line 691"/>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72" name="Line 692"/>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73" name="Line 693"/>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74" name="Line 694"/>
          <p:cNvSpPr>
            <a:spLocks noChangeShapeType="1"/>
          </p:cNvSpPr>
          <p:nvPr/>
        </p:nvSpPr>
        <p:spPr bwMode="auto">
          <a:xfrm rot="5400000" flipV="1">
            <a:off x="4204494" y="3385344"/>
            <a:ext cx="0" cy="8683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75" name="Rectangle 695"/>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74776" name="Line 696"/>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4777" name="Oval 697"/>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778" name="Text Box 698"/>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74779" name="AutoShape 699"/>
          <p:cNvSpPr>
            <a:spLocks noChangeArrowheads="1"/>
          </p:cNvSpPr>
          <p:nvPr/>
        </p:nvSpPr>
        <p:spPr bwMode="auto">
          <a:xfrm rot="13141017">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788" name="Line 708"/>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789" name="Group 709"/>
          <p:cNvGrpSpPr>
            <a:grpSpLocks/>
          </p:cNvGrpSpPr>
          <p:nvPr/>
        </p:nvGrpSpPr>
        <p:grpSpPr bwMode="auto">
          <a:xfrm>
            <a:off x="4543425" y="4187825"/>
            <a:ext cx="179388" cy="166688"/>
            <a:chOff x="3102" y="2638"/>
            <a:chExt cx="113" cy="105"/>
          </a:xfrm>
        </p:grpSpPr>
        <p:sp>
          <p:nvSpPr>
            <p:cNvPr id="174790" name="Oval 710"/>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91" name="Arc 711"/>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92" name="Arc 712"/>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93" name="Arc 713"/>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794" name="Arc 714"/>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823" name="Rectangle 743"/>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24" name="Rectangle 744"/>
          <p:cNvSpPr>
            <a:spLocks noChangeArrowheads="1"/>
          </p:cNvSpPr>
          <p:nvPr/>
        </p:nvSpPr>
        <p:spPr bwMode="auto">
          <a:xfrm>
            <a:off x="5605463" y="925513"/>
            <a:ext cx="1262062"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4825" name="Group 745"/>
          <p:cNvGrpSpPr>
            <a:grpSpLocks/>
          </p:cNvGrpSpPr>
          <p:nvPr/>
        </p:nvGrpSpPr>
        <p:grpSpPr bwMode="auto">
          <a:xfrm>
            <a:off x="5503863" y="941388"/>
            <a:ext cx="2268537" cy="739775"/>
            <a:chOff x="1776" y="634"/>
            <a:chExt cx="1824" cy="596"/>
          </a:xfrm>
        </p:grpSpPr>
        <p:sp>
          <p:nvSpPr>
            <p:cNvPr id="174826" name="Rectangle 746"/>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27" name="Rectangle 747"/>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4828" name="Line 748"/>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29" name="Line 749"/>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30" name="Rectangle 750"/>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31" name="Rectangle 751"/>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32" name="Line 752"/>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33" name="Line 753"/>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34" name="Rectangle 754"/>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4835" name="Group 755"/>
          <p:cNvGrpSpPr>
            <a:grpSpLocks/>
          </p:cNvGrpSpPr>
          <p:nvPr/>
        </p:nvGrpSpPr>
        <p:grpSpPr bwMode="auto">
          <a:xfrm flipV="1">
            <a:off x="4976813" y="2744788"/>
            <a:ext cx="87312" cy="87312"/>
            <a:chOff x="1449" y="2352"/>
            <a:chExt cx="77" cy="77"/>
          </a:xfrm>
        </p:grpSpPr>
        <p:sp>
          <p:nvSpPr>
            <p:cNvPr id="174836" name="Line 75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37" name="Line 75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4838" name="Group 758"/>
          <p:cNvGrpSpPr>
            <a:grpSpLocks/>
          </p:cNvGrpSpPr>
          <p:nvPr/>
        </p:nvGrpSpPr>
        <p:grpSpPr bwMode="auto">
          <a:xfrm>
            <a:off x="4311650" y="2722563"/>
            <a:ext cx="217488" cy="109537"/>
            <a:chOff x="864" y="2592"/>
            <a:chExt cx="192" cy="96"/>
          </a:xfrm>
        </p:grpSpPr>
        <p:sp>
          <p:nvSpPr>
            <p:cNvPr id="174839" name="Line 75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40" name="Line 76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41" name="Line 76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42" name="Line 76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4843" name="Group 763"/>
          <p:cNvGrpSpPr>
            <a:grpSpLocks/>
          </p:cNvGrpSpPr>
          <p:nvPr/>
        </p:nvGrpSpPr>
        <p:grpSpPr bwMode="auto">
          <a:xfrm>
            <a:off x="5675313" y="2722563"/>
            <a:ext cx="217487" cy="109537"/>
            <a:chOff x="864" y="2592"/>
            <a:chExt cx="192" cy="96"/>
          </a:xfrm>
        </p:grpSpPr>
        <p:sp>
          <p:nvSpPr>
            <p:cNvPr id="174844" name="Line 76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45" name="Line 76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46" name="Line 76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47" name="Line 76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4848" name="Line 768"/>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4849" name="Line 769"/>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4850" name="Text Box 770"/>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74851" name="Line 771"/>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4852" name="Line 772"/>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4853" name="Line 773"/>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4854" name="Oval 774"/>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4855" name="Group 775"/>
          <p:cNvGrpSpPr>
            <a:grpSpLocks/>
          </p:cNvGrpSpPr>
          <p:nvPr/>
        </p:nvGrpSpPr>
        <p:grpSpPr bwMode="auto">
          <a:xfrm>
            <a:off x="8610600" y="533400"/>
            <a:ext cx="228600" cy="1574800"/>
            <a:chOff x="5088" y="624"/>
            <a:chExt cx="144" cy="992"/>
          </a:xfrm>
        </p:grpSpPr>
        <p:sp>
          <p:nvSpPr>
            <p:cNvPr id="174856" name="Line 776"/>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57" name="Line 777"/>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58" name="Line 778"/>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59" name="Line 779"/>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60" name="Line 780"/>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61" name="Line 781"/>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62" name="Line 782"/>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63" name="Line 783"/>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4864" name="Text Box 784"/>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74865" name="Line 785"/>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4866" name="Line 786"/>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4867" name="Line 787"/>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4869" name="Oval 789"/>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70" name="AutoShape 790"/>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71" name="Rectangle 791"/>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74872" name="Rectangle 792"/>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73" name="Line 793"/>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74" name="Line 794"/>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75" name="Rectangle 795"/>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76" name="Line 796"/>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77" name="Line 797"/>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78" name="Rectangle 798"/>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74879" name="Rectangle 799"/>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74880" name="Line 800"/>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81" name="Line 801"/>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882" name="AutoShape 802"/>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83" name="Line 803"/>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884" name="Line 804"/>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885" name="Line 805"/>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886" name="Line 806"/>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887" name="Line 807"/>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888" name="Line 808"/>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889" name="Line 809"/>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890" name="Text Box 810"/>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74891" name="Rectangle 811"/>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 </a:t>
            </a:r>
            <a:endParaRPr lang="en-US" b="0"/>
          </a:p>
        </p:txBody>
      </p:sp>
      <p:sp>
        <p:nvSpPr>
          <p:cNvPr id="174893" name="Oval 813"/>
          <p:cNvSpPr>
            <a:spLocks noChangeArrowheads="1"/>
          </p:cNvSpPr>
          <p:nvPr/>
        </p:nvSpPr>
        <p:spPr bwMode="auto">
          <a:xfrm rot="10800000">
            <a:off x="4581525" y="38957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894" name="Line 814"/>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895" name="Line 815"/>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896" name="Line 816"/>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897" name="Rectangle 817"/>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898" name="Line 818"/>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899" name="Line 819"/>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00" name="Line 820"/>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01" name="Line 821"/>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02" name="Line 822"/>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03" name="Line 823"/>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04" name="Line 824"/>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05" name="Oval 825"/>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06" name="Oval 826"/>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07" name="Oval 827"/>
          <p:cNvSpPr>
            <a:spLocks noChangeArrowheads="1"/>
          </p:cNvSpPr>
          <p:nvPr/>
        </p:nvSpPr>
        <p:spPr bwMode="auto">
          <a:xfrm flipH="1">
            <a:off x="3595688" y="4017963"/>
            <a:ext cx="71437"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08" name="Oval 828"/>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09" name="Oval 829"/>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10" name="Rectangle 830"/>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4911" name="Line 831"/>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12" name="Line 832"/>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13" name="Line 833"/>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4914" name="Group 834"/>
          <p:cNvGrpSpPr>
            <a:grpSpLocks/>
          </p:cNvGrpSpPr>
          <p:nvPr/>
        </p:nvGrpSpPr>
        <p:grpSpPr bwMode="auto">
          <a:xfrm flipH="1">
            <a:off x="2965450" y="3617913"/>
            <a:ext cx="107950" cy="53975"/>
            <a:chOff x="1932" y="11202"/>
            <a:chExt cx="170" cy="85"/>
          </a:xfrm>
        </p:grpSpPr>
        <p:sp>
          <p:nvSpPr>
            <p:cNvPr id="174915" name="Line 835"/>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16" name="Line 836"/>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917" name="Line 837"/>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4918" name="Rectangle 838"/>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74919" name="Text Box 839"/>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74922" name="Text Box 842"/>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74923" name="Text Box 843"/>
          <p:cNvSpPr txBox="1">
            <a:spLocks noChangeArrowheads="1"/>
          </p:cNvSpPr>
          <p:nvPr/>
        </p:nvSpPr>
        <p:spPr bwMode="auto">
          <a:xfrm>
            <a:off x="1828800" y="14795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74924" name="Line 844"/>
          <p:cNvSpPr>
            <a:spLocks noChangeShapeType="1"/>
          </p:cNvSpPr>
          <p:nvPr/>
        </p:nvSpPr>
        <p:spPr bwMode="auto">
          <a:xfrm flipV="1">
            <a:off x="2444750"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925" name="Oval 845"/>
          <p:cNvSpPr>
            <a:spLocks noChangeArrowheads="1"/>
          </p:cNvSpPr>
          <p:nvPr/>
        </p:nvSpPr>
        <p:spPr bwMode="auto">
          <a:xfrm>
            <a:off x="239553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05" name="Line 925"/>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06" name="Oval 926"/>
          <p:cNvSpPr>
            <a:spLocks noChangeArrowheads="1"/>
          </p:cNvSpPr>
          <p:nvPr/>
        </p:nvSpPr>
        <p:spPr bwMode="auto">
          <a:xfrm>
            <a:off x="855663" y="377031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07" name="Oval 927"/>
          <p:cNvSpPr>
            <a:spLocks noChangeArrowheads="1"/>
          </p:cNvSpPr>
          <p:nvPr/>
        </p:nvSpPr>
        <p:spPr bwMode="auto">
          <a:xfrm>
            <a:off x="1343025"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08" name="AutoShape 928"/>
          <p:cNvSpPr>
            <a:spLocks noChangeArrowheads="1"/>
          </p:cNvSpPr>
          <p:nvPr/>
        </p:nvSpPr>
        <p:spPr bwMode="auto">
          <a:xfrm rot="13141017" flipH="1" flipV="1">
            <a:off x="1484313"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09" name="Line 929"/>
          <p:cNvSpPr>
            <a:spLocks noChangeShapeType="1"/>
          </p:cNvSpPr>
          <p:nvPr/>
        </p:nvSpPr>
        <p:spPr bwMode="auto">
          <a:xfrm>
            <a:off x="1527175"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10" name="Oval 930"/>
          <p:cNvSpPr>
            <a:spLocks noChangeArrowheads="1"/>
          </p:cNvSpPr>
          <p:nvPr/>
        </p:nvSpPr>
        <p:spPr bwMode="auto">
          <a:xfrm>
            <a:off x="1476375" y="3756025"/>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11" name="Text Box 931"/>
          <p:cNvSpPr txBox="1">
            <a:spLocks noChangeArrowheads="1"/>
          </p:cNvSpPr>
          <p:nvPr/>
        </p:nvSpPr>
        <p:spPr bwMode="auto">
          <a:xfrm>
            <a:off x="1160463"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75012" name="Rectangle 932"/>
          <p:cNvSpPr>
            <a:spLocks noChangeArrowheads="1"/>
          </p:cNvSpPr>
          <p:nvPr/>
        </p:nvSpPr>
        <p:spPr bwMode="auto">
          <a:xfrm>
            <a:off x="1574800"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175013" name="AutoShape 933" descr="Wide downward diagonal"/>
          <p:cNvSpPr>
            <a:spLocks noChangeArrowheads="1"/>
          </p:cNvSpPr>
          <p:nvPr/>
        </p:nvSpPr>
        <p:spPr bwMode="auto">
          <a:xfrm>
            <a:off x="2065338"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14" name="AutoShape 934" descr="Wide downward diagonal"/>
          <p:cNvSpPr>
            <a:spLocks noChangeArrowheads="1"/>
          </p:cNvSpPr>
          <p:nvPr/>
        </p:nvSpPr>
        <p:spPr bwMode="auto">
          <a:xfrm>
            <a:off x="2520950"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15" name="AutoShape 935" descr="Wide downward diagonal"/>
          <p:cNvSpPr>
            <a:spLocks noChangeArrowheads="1"/>
          </p:cNvSpPr>
          <p:nvPr/>
        </p:nvSpPr>
        <p:spPr bwMode="auto">
          <a:xfrm>
            <a:off x="2227263"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16" name="AutoShape 936" descr="Wide downward diagonal"/>
          <p:cNvSpPr>
            <a:spLocks noChangeArrowheads="1"/>
          </p:cNvSpPr>
          <p:nvPr/>
        </p:nvSpPr>
        <p:spPr bwMode="auto">
          <a:xfrm>
            <a:off x="2509838"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17" name="AutoShape 937" descr="Wide downward diagonal"/>
          <p:cNvSpPr>
            <a:spLocks noChangeArrowheads="1"/>
          </p:cNvSpPr>
          <p:nvPr/>
        </p:nvSpPr>
        <p:spPr bwMode="auto">
          <a:xfrm>
            <a:off x="2238375"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18" name="AutoShape 938"/>
          <p:cNvSpPr>
            <a:spLocks noChangeArrowheads="1"/>
          </p:cNvSpPr>
          <p:nvPr/>
        </p:nvSpPr>
        <p:spPr bwMode="auto">
          <a:xfrm>
            <a:off x="2111375"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19" name="Arc 939"/>
          <p:cNvSpPr>
            <a:spLocks/>
          </p:cNvSpPr>
          <p:nvPr/>
        </p:nvSpPr>
        <p:spPr bwMode="auto">
          <a:xfrm rot="4515932" flipV="1">
            <a:off x="212169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20" name="Line 940"/>
          <p:cNvSpPr>
            <a:spLocks noChangeShapeType="1"/>
          </p:cNvSpPr>
          <p:nvPr/>
        </p:nvSpPr>
        <p:spPr bwMode="auto">
          <a:xfrm>
            <a:off x="2065338"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21" name="Arc 941"/>
          <p:cNvSpPr>
            <a:spLocks/>
          </p:cNvSpPr>
          <p:nvPr/>
        </p:nvSpPr>
        <p:spPr bwMode="auto">
          <a:xfrm rot="-4515932">
            <a:off x="21248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5022" name="Group 942"/>
          <p:cNvGrpSpPr>
            <a:grpSpLocks/>
          </p:cNvGrpSpPr>
          <p:nvPr/>
        </p:nvGrpSpPr>
        <p:grpSpPr bwMode="auto">
          <a:xfrm>
            <a:off x="2201863" y="3198813"/>
            <a:ext cx="90487" cy="92075"/>
            <a:chOff x="1030" y="3483"/>
            <a:chExt cx="141" cy="144"/>
          </a:xfrm>
        </p:grpSpPr>
        <p:sp>
          <p:nvSpPr>
            <p:cNvPr id="175023" name="Arc 9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24" name="Arc 9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25" name="Line 9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5026" name="Group 946"/>
          <p:cNvGrpSpPr>
            <a:grpSpLocks/>
          </p:cNvGrpSpPr>
          <p:nvPr/>
        </p:nvGrpSpPr>
        <p:grpSpPr bwMode="auto">
          <a:xfrm flipV="1">
            <a:off x="2187575" y="1906588"/>
            <a:ext cx="90488" cy="92075"/>
            <a:chOff x="1030" y="3483"/>
            <a:chExt cx="141" cy="144"/>
          </a:xfrm>
        </p:grpSpPr>
        <p:sp>
          <p:nvSpPr>
            <p:cNvPr id="175027" name="Arc 94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28" name="Arc 94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29" name="Line 94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5030" name="Arc 950"/>
          <p:cNvSpPr>
            <a:spLocks/>
          </p:cNvSpPr>
          <p:nvPr/>
        </p:nvSpPr>
        <p:spPr bwMode="auto">
          <a:xfrm rot="-4515932" flipH="1" flipV="1">
            <a:off x="243284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31" name="Line 951"/>
          <p:cNvSpPr>
            <a:spLocks noChangeShapeType="1"/>
          </p:cNvSpPr>
          <p:nvPr/>
        </p:nvSpPr>
        <p:spPr bwMode="auto">
          <a:xfrm flipH="1">
            <a:off x="2743200"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32" name="Arc 952"/>
          <p:cNvSpPr>
            <a:spLocks/>
          </p:cNvSpPr>
          <p:nvPr/>
        </p:nvSpPr>
        <p:spPr bwMode="auto">
          <a:xfrm rot="4515932" flipH="1">
            <a:off x="24423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5033" name="Group 953"/>
          <p:cNvGrpSpPr>
            <a:grpSpLocks/>
          </p:cNvGrpSpPr>
          <p:nvPr/>
        </p:nvGrpSpPr>
        <p:grpSpPr bwMode="auto">
          <a:xfrm flipH="1">
            <a:off x="2516188" y="3198813"/>
            <a:ext cx="90487" cy="92075"/>
            <a:chOff x="1030" y="3483"/>
            <a:chExt cx="141" cy="144"/>
          </a:xfrm>
        </p:grpSpPr>
        <p:sp>
          <p:nvSpPr>
            <p:cNvPr id="175034" name="Arc 95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35" name="Arc 95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36" name="Line 95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5037" name="Group 957"/>
          <p:cNvGrpSpPr>
            <a:grpSpLocks/>
          </p:cNvGrpSpPr>
          <p:nvPr/>
        </p:nvGrpSpPr>
        <p:grpSpPr bwMode="auto">
          <a:xfrm flipH="1" flipV="1">
            <a:off x="2530475" y="1906588"/>
            <a:ext cx="90488" cy="92075"/>
            <a:chOff x="1030" y="3483"/>
            <a:chExt cx="141" cy="144"/>
          </a:xfrm>
        </p:grpSpPr>
        <p:sp>
          <p:nvSpPr>
            <p:cNvPr id="175038" name="Arc 95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39" name="Arc 95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40" name="Line 96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5041" name="Rectangle 961" descr="Wide upward diagonal"/>
          <p:cNvSpPr>
            <a:spLocks noChangeArrowheads="1"/>
          </p:cNvSpPr>
          <p:nvPr/>
        </p:nvSpPr>
        <p:spPr bwMode="auto">
          <a:xfrm>
            <a:off x="2295525"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42" name="AutoShape 962" descr="Wide upward diagonal"/>
          <p:cNvSpPr>
            <a:spLocks/>
          </p:cNvSpPr>
          <p:nvPr/>
        </p:nvSpPr>
        <p:spPr bwMode="auto">
          <a:xfrm rot="5400000">
            <a:off x="2386807"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75043" name="Rectangle 963"/>
          <p:cNvSpPr>
            <a:spLocks noChangeArrowheads="1"/>
          </p:cNvSpPr>
          <p:nvPr/>
        </p:nvSpPr>
        <p:spPr bwMode="auto">
          <a:xfrm>
            <a:off x="2324100"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44" name="Line 964"/>
          <p:cNvSpPr>
            <a:spLocks noChangeShapeType="1"/>
          </p:cNvSpPr>
          <p:nvPr/>
        </p:nvSpPr>
        <p:spPr bwMode="auto">
          <a:xfrm>
            <a:off x="2276475"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45" name="Line 965"/>
          <p:cNvSpPr>
            <a:spLocks noChangeShapeType="1"/>
          </p:cNvSpPr>
          <p:nvPr/>
        </p:nvSpPr>
        <p:spPr bwMode="auto">
          <a:xfrm flipV="1">
            <a:off x="2509838"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46" name="Rectangle 966"/>
          <p:cNvSpPr>
            <a:spLocks noChangeArrowheads="1"/>
          </p:cNvSpPr>
          <p:nvPr/>
        </p:nvSpPr>
        <p:spPr bwMode="auto">
          <a:xfrm>
            <a:off x="2435225"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47" name="AutoShape 967" descr="Wide upward diagonal"/>
          <p:cNvSpPr>
            <a:spLocks/>
          </p:cNvSpPr>
          <p:nvPr/>
        </p:nvSpPr>
        <p:spPr bwMode="auto">
          <a:xfrm flipH="1">
            <a:off x="2319338"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48" name="AutoShape 968" descr="Wide upward diagonal"/>
          <p:cNvSpPr>
            <a:spLocks noChangeArrowheads="1"/>
          </p:cNvSpPr>
          <p:nvPr/>
        </p:nvSpPr>
        <p:spPr bwMode="auto">
          <a:xfrm>
            <a:off x="2371725"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49" name="Line 969"/>
          <p:cNvSpPr>
            <a:spLocks noChangeShapeType="1"/>
          </p:cNvSpPr>
          <p:nvPr/>
        </p:nvSpPr>
        <p:spPr bwMode="auto">
          <a:xfrm>
            <a:off x="2317750"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50" name="Line 970"/>
          <p:cNvSpPr>
            <a:spLocks noChangeShapeType="1"/>
          </p:cNvSpPr>
          <p:nvPr/>
        </p:nvSpPr>
        <p:spPr bwMode="auto">
          <a:xfrm>
            <a:off x="2303463"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51" name="Line 971"/>
          <p:cNvSpPr>
            <a:spLocks noChangeShapeType="1"/>
          </p:cNvSpPr>
          <p:nvPr/>
        </p:nvSpPr>
        <p:spPr bwMode="auto">
          <a:xfrm flipH="1">
            <a:off x="2481263"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52" name="Line 972"/>
          <p:cNvSpPr>
            <a:spLocks noChangeShapeType="1"/>
          </p:cNvSpPr>
          <p:nvPr/>
        </p:nvSpPr>
        <p:spPr bwMode="auto">
          <a:xfrm flipH="1">
            <a:off x="2366963"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53" name="Oval 973"/>
          <p:cNvSpPr>
            <a:spLocks noChangeArrowheads="1"/>
          </p:cNvSpPr>
          <p:nvPr/>
        </p:nvSpPr>
        <p:spPr bwMode="auto">
          <a:xfrm>
            <a:off x="2284413"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54" name="Oval 974"/>
          <p:cNvSpPr>
            <a:spLocks noChangeArrowheads="1"/>
          </p:cNvSpPr>
          <p:nvPr/>
        </p:nvSpPr>
        <p:spPr bwMode="auto">
          <a:xfrm>
            <a:off x="2492375"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55" name="AutoShape 975" descr="Wide downward diagonal"/>
          <p:cNvSpPr>
            <a:spLocks/>
          </p:cNvSpPr>
          <p:nvPr/>
        </p:nvSpPr>
        <p:spPr bwMode="auto">
          <a:xfrm>
            <a:off x="2259013"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56" name="AutoShape 976" descr="Wide downward diagonal"/>
          <p:cNvSpPr>
            <a:spLocks/>
          </p:cNvSpPr>
          <p:nvPr/>
        </p:nvSpPr>
        <p:spPr bwMode="auto">
          <a:xfrm flipH="1">
            <a:off x="2514600"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5057" name="Group 977"/>
          <p:cNvGrpSpPr>
            <a:grpSpLocks/>
          </p:cNvGrpSpPr>
          <p:nvPr/>
        </p:nvGrpSpPr>
        <p:grpSpPr bwMode="auto">
          <a:xfrm>
            <a:off x="2351088" y="3152775"/>
            <a:ext cx="103187" cy="122238"/>
            <a:chOff x="1262" y="3388"/>
            <a:chExt cx="162" cy="206"/>
          </a:xfrm>
        </p:grpSpPr>
        <p:sp>
          <p:nvSpPr>
            <p:cNvPr id="175058" name="Oval 978"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59" name="Oval 979"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60" name="Oval 980"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61" name="Oval 981"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62" name="Oval 982"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63" name="Oval 983"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5064" name="Rectangle 984" descr="Wide upward diagonal"/>
          <p:cNvSpPr>
            <a:spLocks noChangeArrowheads="1"/>
          </p:cNvSpPr>
          <p:nvPr/>
        </p:nvSpPr>
        <p:spPr bwMode="auto">
          <a:xfrm>
            <a:off x="2281238"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5065" name="Group 985"/>
          <p:cNvGrpSpPr>
            <a:grpSpLocks/>
          </p:cNvGrpSpPr>
          <p:nvPr/>
        </p:nvGrpSpPr>
        <p:grpSpPr bwMode="auto">
          <a:xfrm>
            <a:off x="2170113" y="1992313"/>
            <a:ext cx="463550" cy="1012825"/>
            <a:chOff x="941" y="767"/>
            <a:chExt cx="815" cy="1942"/>
          </a:xfrm>
        </p:grpSpPr>
        <p:sp>
          <p:nvSpPr>
            <p:cNvPr id="175066" name="AutoShape 986"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67" name="AutoShape 987"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5068" name="AutoShape 988" descr="Wide upward diagonal"/>
          <p:cNvSpPr>
            <a:spLocks/>
          </p:cNvSpPr>
          <p:nvPr/>
        </p:nvSpPr>
        <p:spPr bwMode="auto">
          <a:xfrm rot="5400000">
            <a:off x="2363788"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69" name="Line 989"/>
          <p:cNvSpPr>
            <a:spLocks noChangeShapeType="1"/>
          </p:cNvSpPr>
          <p:nvPr/>
        </p:nvSpPr>
        <p:spPr bwMode="auto">
          <a:xfrm flipV="1">
            <a:off x="2309813"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70" name="Rectangle 990" descr="30%"/>
          <p:cNvSpPr>
            <a:spLocks noChangeArrowheads="1"/>
          </p:cNvSpPr>
          <p:nvPr/>
        </p:nvSpPr>
        <p:spPr bwMode="auto">
          <a:xfrm>
            <a:off x="2270125"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71" name="Rectangle 991" descr="30%"/>
          <p:cNvSpPr>
            <a:spLocks noChangeArrowheads="1"/>
          </p:cNvSpPr>
          <p:nvPr/>
        </p:nvSpPr>
        <p:spPr bwMode="auto">
          <a:xfrm>
            <a:off x="2506663"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72" name="Rectangle 992"/>
          <p:cNvSpPr>
            <a:spLocks noChangeArrowheads="1"/>
          </p:cNvSpPr>
          <p:nvPr/>
        </p:nvSpPr>
        <p:spPr bwMode="auto">
          <a:xfrm>
            <a:off x="2360613"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73" name="Rectangle 993" descr="30%"/>
          <p:cNvSpPr>
            <a:spLocks noChangeArrowheads="1"/>
          </p:cNvSpPr>
          <p:nvPr/>
        </p:nvSpPr>
        <p:spPr bwMode="auto">
          <a:xfrm>
            <a:off x="2376488"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74" name="Rectangle 994"/>
          <p:cNvSpPr>
            <a:spLocks noChangeArrowheads="1"/>
          </p:cNvSpPr>
          <p:nvPr/>
        </p:nvSpPr>
        <p:spPr bwMode="auto">
          <a:xfrm>
            <a:off x="2386013"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75" name="Rectangle 995"/>
          <p:cNvSpPr>
            <a:spLocks noChangeArrowheads="1"/>
          </p:cNvSpPr>
          <p:nvPr/>
        </p:nvSpPr>
        <p:spPr bwMode="auto">
          <a:xfrm>
            <a:off x="2387600"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76" name="Line 996"/>
          <p:cNvSpPr>
            <a:spLocks noChangeShapeType="1"/>
          </p:cNvSpPr>
          <p:nvPr/>
        </p:nvSpPr>
        <p:spPr bwMode="auto">
          <a:xfrm>
            <a:off x="2403475"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75077" name="Group 997"/>
          <p:cNvGrpSpPr>
            <a:grpSpLocks/>
          </p:cNvGrpSpPr>
          <p:nvPr/>
        </p:nvGrpSpPr>
        <p:grpSpPr bwMode="auto">
          <a:xfrm>
            <a:off x="2317750" y="3117850"/>
            <a:ext cx="169863" cy="234950"/>
            <a:chOff x="1210" y="3312"/>
            <a:chExt cx="265" cy="416"/>
          </a:xfrm>
        </p:grpSpPr>
        <p:sp>
          <p:nvSpPr>
            <p:cNvPr id="175078" name="AutoShape 998"/>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79" name="Line 999"/>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80" name="Line 1000"/>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81" name="Rectangle 1001"/>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5082" name="Group 1002"/>
            <p:cNvGrpSpPr>
              <a:grpSpLocks/>
            </p:cNvGrpSpPr>
            <p:nvPr/>
          </p:nvGrpSpPr>
          <p:grpSpPr bwMode="auto">
            <a:xfrm>
              <a:off x="1212" y="3356"/>
              <a:ext cx="105" cy="33"/>
              <a:chOff x="1212" y="3356"/>
              <a:chExt cx="105" cy="33"/>
            </a:xfrm>
          </p:grpSpPr>
          <p:sp>
            <p:nvSpPr>
              <p:cNvPr id="175083" name="Line 1003"/>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84" name="Line 1004"/>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5085" name="Group 1005"/>
            <p:cNvGrpSpPr>
              <a:grpSpLocks/>
            </p:cNvGrpSpPr>
            <p:nvPr/>
          </p:nvGrpSpPr>
          <p:grpSpPr bwMode="auto">
            <a:xfrm flipH="1">
              <a:off x="1370" y="3356"/>
              <a:ext cx="105" cy="33"/>
              <a:chOff x="1212" y="3356"/>
              <a:chExt cx="105" cy="33"/>
            </a:xfrm>
          </p:grpSpPr>
          <p:sp>
            <p:nvSpPr>
              <p:cNvPr id="175086" name="Line 100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87" name="Line 100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5088" name="Rectangle 1008"/>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5089" name="Rectangle 1009"/>
          <p:cNvSpPr>
            <a:spLocks noChangeArrowheads="1"/>
          </p:cNvSpPr>
          <p:nvPr/>
        </p:nvSpPr>
        <p:spPr bwMode="auto">
          <a:xfrm>
            <a:off x="698500" y="3165475"/>
            <a:ext cx="398463" cy="2952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90" name="AutoShape 1010"/>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91" name="AutoShape 1011"/>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92" name="Line 1012"/>
          <p:cNvSpPr>
            <a:spLocks noChangeShapeType="1"/>
          </p:cNvSpPr>
          <p:nvPr/>
        </p:nvSpPr>
        <p:spPr bwMode="auto">
          <a:xfrm>
            <a:off x="698500" y="3162300"/>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93" name="AutoShape 1013"/>
          <p:cNvSpPr>
            <a:spLocks noChangeArrowheads="1"/>
          </p:cNvSpPr>
          <p:nvPr/>
        </p:nvSpPr>
        <p:spPr bwMode="auto">
          <a:xfrm flipV="1">
            <a:off x="814388" y="2989263"/>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5094" name="Group 1014"/>
          <p:cNvGrpSpPr>
            <a:grpSpLocks/>
          </p:cNvGrpSpPr>
          <p:nvPr/>
        </p:nvGrpSpPr>
        <p:grpSpPr bwMode="auto">
          <a:xfrm>
            <a:off x="4210050" y="4419600"/>
            <a:ext cx="1187450" cy="917575"/>
            <a:chOff x="2652" y="2784"/>
            <a:chExt cx="748" cy="578"/>
          </a:xfrm>
        </p:grpSpPr>
        <p:sp>
          <p:nvSpPr>
            <p:cNvPr id="175095" name="Line 1015"/>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096" name="Line 1016"/>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097" name="Line 1017"/>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098" name="Line 1018"/>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099" name="Line 1019"/>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100" name="Line 1020"/>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101" name="Line 1021"/>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102" name="Line 1022"/>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103" name="Arc 1023"/>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088" name="Arc 1024"/>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089" name="Oval 1025"/>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090" name="Line 1026"/>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091" name="Line 1027"/>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092" name="Oval 1028"/>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093" name="Line 1029"/>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094" name="Line 1030"/>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095" name="Line 1031"/>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096" name="Line 1032"/>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097" name="Line 1033"/>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098" name="Line 1034"/>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099" name="Line 1035"/>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00" name="Line 1036"/>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01" name="Line 1037"/>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02" name="Line 1038"/>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03" name="Oval 1039"/>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04" name="Line 1040"/>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05" name="Line 1041"/>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06" name="Line 1042"/>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07" name="Line 1043"/>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08" name="Line 1044"/>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09" name="Line 1045"/>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10" name="Line 1046"/>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11" name="Line 1047"/>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12" name="Line 1048"/>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13" name="Line 1049"/>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14" name="Oval 1050"/>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115" name="Line 1051"/>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 name="Slide Number Placeholder 5"/>
          <p:cNvSpPr>
            <a:spLocks noGrp="1"/>
          </p:cNvSpPr>
          <p:nvPr>
            <p:ph type="sldNum" sz="quarter" idx="12"/>
          </p:nvPr>
        </p:nvSpPr>
        <p:spPr/>
        <p:txBody>
          <a:bodyPr/>
          <a:lstStyle/>
          <a:p>
            <a:fld id="{5BC6D72B-2B43-1F40-A632-B30F4DF7C720}" type="slidenum">
              <a:rPr lang="en-US"/>
              <a:pPr/>
              <a:t>128</a:t>
            </a:fld>
            <a:endParaRPr lang="en-US"/>
          </a:p>
        </p:txBody>
      </p:sp>
      <p:sp>
        <p:nvSpPr>
          <p:cNvPr id="175106"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grpSp>
        <p:nvGrpSpPr>
          <p:cNvPr id="175501" name="Group 397"/>
          <p:cNvGrpSpPr>
            <a:grpSpLocks/>
          </p:cNvGrpSpPr>
          <p:nvPr/>
        </p:nvGrpSpPr>
        <p:grpSpPr bwMode="auto">
          <a:xfrm flipH="1">
            <a:off x="1270000" y="4038600"/>
            <a:ext cx="1854200" cy="1600200"/>
            <a:chOff x="980" y="374"/>
            <a:chExt cx="864" cy="746"/>
          </a:xfrm>
        </p:grpSpPr>
        <p:sp>
          <p:nvSpPr>
            <p:cNvPr id="175502" name="AutoShape 398"/>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03" name="AutoShape 399"/>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04" name="Rectangle 400"/>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05" name="Line 401"/>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06" name="Line 402"/>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07" name="Rectangle 403"/>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08" name="Rectangle 404"/>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09" name="Rectangle 405"/>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10" name="Rectangle 406"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11" name="Rectangle 407"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12" name="Rectangle 408"/>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13" name="Rectangle 409"/>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14" name="Oval 410"/>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15" name="Oval 411"/>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16" name="Oval 412"/>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17" name="Oval 413"/>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18" name="Oval 414"/>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19" name="Oval 415"/>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20" name="Oval 416"/>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21" name="Oval 417"/>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22" name="Oval 418"/>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23" name="Oval 419"/>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24" name="Oval 420"/>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25" name="Oval 421"/>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26" name="Rectangle 422"/>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75527" name="Group 423"/>
            <p:cNvGrpSpPr>
              <a:grpSpLocks/>
            </p:cNvGrpSpPr>
            <p:nvPr/>
          </p:nvGrpSpPr>
          <p:grpSpPr bwMode="auto">
            <a:xfrm>
              <a:off x="1434" y="750"/>
              <a:ext cx="46" cy="50"/>
              <a:chOff x="2496" y="2583"/>
              <a:chExt cx="197" cy="215"/>
            </a:xfrm>
          </p:grpSpPr>
          <p:sp>
            <p:nvSpPr>
              <p:cNvPr id="175528" name="Arc 424"/>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29" name="Arc 425"/>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30" name="Rectangle 426"/>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5531" name="Rectangle 427"/>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32" name="Line 428"/>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33" name="Line 429"/>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34" name="Line 430"/>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35" name="Line 431"/>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36" name="Line 432"/>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37" name="Line 433"/>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38" name="Line 434"/>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39" name="Line 435"/>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40" name="Line 436"/>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41" name="Line 437"/>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42" name="Line 438"/>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43" name="Line 439"/>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44" name="Line 440"/>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45" name="Rectangle 441"/>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46" name="Rectangle 442"/>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47" name="Rectangle 443"/>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48" name="Rectangle 444"/>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49" name="Rectangle 445"/>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50" name="Line 446"/>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51" name="Rectangle 447"/>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52" name="Line 448"/>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53" name="Line 449"/>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54" name="Rectangle 450"/>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55" name="Arc 451"/>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56" name="Rectangle 452"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57" name="Rectangle 453"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58" name="Oval 454"/>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59" name="Oval 455"/>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60" name="AutoShape 456"/>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61" name="Line 457"/>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62" name="Line 458"/>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63" name="Line 459"/>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64" name="Rectangle 460"/>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65" name="Line 461"/>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66" name="Rectangle 462"/>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67" name="Rectangle 463"/>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68" name="Rectangle 464"/>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569" name="Group 465"/>
            <p:cNvGrpSpPr>
              <a:grpSpLocks/>
            </p:cNvGrpSpPr>
            <p:nvPr/>
          </p:nvGrpSpPr>
          <p:grpSpPr bwMode="auto">
            <a:xfrm>
              <a:off x="1395" y="590"/>
              <a:ext cx="257" cy="39"/>
              <a:chOff x="1754" y="1727"/>
              <a:chExt cx="257" cy="39"/>
            </a:xfrm>
          </p:grpSpPr>
          <p:sp>
            <p:nvSpPr>
              <p:cNvPr id="175570" name="Oval 466"/>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71" name="Rectangle 467"/>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572" name="Rectangle 468"/>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73" name="Rectangle 469"/>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74" name="Rectangle 470"/>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575" name="Group 471"/>
            <p:cNvGrpSpPr>
              <a:grpSpLocks/>
            </p:cNvGrpSpPr>
            <p:nvPr/>
          </p:nvGrpSpPr>
          <p:grpSpPr bwMode="auto">
            <a:xfrm rot="-10800000">
              <a:off x="1784" y="520"/>
              <a:ext cx="18" cy="101"/>
              <a:chOff x="7775" y="3651"/>
              <a:chExt cx="120" cy="437"/>
            </a:xfrm>
          </p:grpSpPr>
          <p:sp>
            <p:nvSpPr>
              <p:cNvPr id="175576" name="Rectangle 472"/>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77" name="Rectangle 473"/>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78" name="Rectangle 474"/>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579" name="Rectangle 475"/>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80" name="Rectangle 476"/>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81" name="Rectangle 477"/>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582" name="Group 478"/>
            <p:cNvGrpSpPr>
              <a:grpSpLocks/>
            </p:cNvGrpSpPr>
            <p:nvPr/>
          </p:nvGrpSpPr>
          <p:grpSpPr bwMode="auto">
            <a:xfrm flipH="1">
              <a:off x="1784" y="447"/>
              <a:ext cx="18" cy="74"/>
              <a:chOff x="0" y="2"/>
              <a:chExt cx="19998" cy="19998"/>
            </a:xfrm>
          </p:grpSpPr>
          <p:sp>
            <p:nvSpPr>
              <p:cNvPr id="175583" name="Oval 479"/>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84" name="Oval 480"/>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85" name="Oval 481"/>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86" name="Oval 482"/>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87" name="Oval 483"/>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88" name="Oval 484"/>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89" name="Oval 485"/>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90" name="Oval 486"/>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91" name="Oval 487"/>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92" name="Oval 488"/>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93" name="Line 489"/>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94" name="Line 490"/>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95" name="Line 491"/>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96" name="Line 492"/>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97" name="Line 493"/>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98" name="Line 494"/>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599" name="Line 495"/>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00" name="Line 496"/>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01" name="Line 497"/>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02" name="Line 498"/>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603" name="Line 499"/>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04" name="Line 500"/>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05" name="Line 501"/>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06" name="Line 502"/>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07" name="Line 503"/>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608" name="Group 504"/>
            <p:cNvGrpSpPr>
              <a:grpSpLocks/>
            </p:cNvGrpSpPr>
            <p:nvPr/>
          </p:nvGrpSpPr>
          <p:grpSpPr bwMode="auto">
            <a:xfrm rot="-5400000">
              <a:off x="1755" y="383"/>
              <a:ext cx="74" cy="56"/>
              <a:chOff x="8464" y="4182"/>
              <a:chExt cx="319" cy="244"/>
            </a:xfrm>
          </p:grpSpPr>
          <p:grpSp>
            <p:nvGrpSpPr>
              <p:cNvPr id="175609" name="Group 505"/>
              <p:cNvGrpSpPr>
                <a:grpSpLocks/>
              </p:cNvGrpSpPr>
              <p:nvPr/>
            </p:nvGrpSpPr>
            <p:grpSpPr bwMode="auto">
              <a:xfrm rot="5400000">
                <a:off x="8549" y="4177"/>
                <a:ext cx="94" cy="263"/>
                <a:chOff x="7627" y="4681"/>
                <a:chExt cx="141" cy="610"/>
              </a:xfrm>
            </p:grpSpPr>
            <p:sp>
              <p:nvSpPr>
                <p:cNvPr id="175610" name="Rectangle 506"/>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11" name="Line 507"/>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12" name="Line 508"/>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13" name="Line 509"/>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14" name="Line 510"/>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15" name="Line 511"/>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16" name="Line 512"/>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17" name="Line 513"/>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18" name="Line 514"/>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19" name="Line 515"/>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20" name="Line 516"/>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21" name="Line 517"/>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22" name="Line 518"/>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5623" name="Group 519"/>
              <p:cNvGrpSpPr>
                <a:grpSpLocks/>
              </p:cNvGrpSpPr>
              <p:nvPr/>
            </p:nvGrpSpPr>
            <p:grpSpPr bwMode="auto">
              <a:xfrm>
                <a:off x="8592" y="4214"/>
                <a:ext cx="67" cy="194"/>
                <a:chOff x="8592" y="4214"/>
                <a:chExt cx="67" cy="194"/>
              </a:xfrm>
            </p:grpSpPr>
            <p:grpSp>
              <p:nvGrpSpPr>
                <p:cNvPr id="175624" name="Group 520"/>
                <p:cNvGrpSpPr>
                  <a:grpSpLocks/>
                </p:cNvGrpSpPr>
                <p:nvPr/>
              </p:nvGrpSpPr>
              <p:grpSpPr bwMode="auto">
                <a:xfrm rot="5400000">
                  <a:off x="8536" y="4285"/>
                  <a:ext cx="192" cy="54"/>
                  <a:chOff x="8318" y="1970"/>
                  <a:chExt cx="372" cy="122"/>
                </a:xfrm>
              </p:grpSpPr>
              <p:grpSp>
                <p:nvGrpSpPr>
                  <p:cNvPr id="175625" name="Group 521"/>
                  <p:cNvGrpSpPr>
                    <a:grpSpLocks/>
                  </p:cNvGrpSpPr>
                  <p:nvPr/>
                </p:nvGrpSpPr>
                <p:grpSpPr bwMode="auto">
                  <a:xfrm>
                    <a:off x="8318" y="1971"/>
                    <a:ext cx="116" cy="121"/>
                    <a:chOff x="7589" y="1881"/>
                    <a:chExt cx="116" cy="121"/>
                  </a:xfrm>
                </p:grpSpPr>
                <p:sp>
                  <p:nvSpPr>
                    <p:cNvPr id="175626" name="Arc 522"/>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27" name="Arc 523"/>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28" name="Line 524"/>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5629" name="Group 525"/>
                  <p:cNvGrpSpPr>
                    <a:grpSpLocks/>
                  </p:cNvGrpSpPr>
                  <p:nvPr/>
                </p:nvGrpSpPr>
                <p:grpSpPr bwMode="auto">
                  <a:xfrm flipH="1">
                    <a:off x="8574" y="1970"/>
                    <a:ext cx="116" cy="121"/>
                    <a:chOff x="7589" y="1881"/>
                    <a:chExt cx="116" cy="121"/>
                  </a:xfrm>
                </p:grpSpPr>
                <p:sp>
                  <p:nvSpPr>
                    <p:cNvPr id="175630" name="Arc 526"/>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31" name="Arc 527"/>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32" name="Line 528"/>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5633" name="Line 529"/>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34" name="Line 530"/>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35" name="Line 531"/>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36" name="Line 532"/>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637" name="Rectangle 533"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638" name="Rectangle 534"/>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39" name="Line 535"/>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40" name="Line 536"/>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41" name="Line 537"/>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642" name="Group 538"/>
            <p:cNvGrpSpPr>
              <a:grpSpLocks/>
            </p:cNvGrpSpPr>
            <p:nvPr/>
          </p:nvGrpSpPr>
          <p:grpSpPr bwMode="auto">
            <a:xfrm>
              <a:off x="1716" y="722"/>
              <a:ext cx="32" cy="178"/>
              <a:chOff x="10619" y="13229"/>
              <a:chExt cx="80" cy="445"/>
            </a:xfrm>
          </p:grpSpPr>
          <p:sp>
            <p:nvSpPr>
              <p:cNvPr id="175643" name="Line 539"/>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44" name="Line 540"/>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45" name="Line 541"/>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5646" name="Group 542"/>
            <p:cNvGrpSpPr>
              <a:grpSpLocks/>
            </p:cNvGrpSpPr>
            <p:nvPr/>
          </p:nvGrpSpPr>
          <p:grpSpPr bwMode="auto">
            <a:xfrm>
              <a:off x="1339" y="892"/>
              <a:ext cx="218" cy="49"/>
              <a:chOff x="1133" y="1820"/>
              <a:chExt cx="218" cy="49"/>
            </a:xfrm>
          </p:grpSpPr>
          <p:grpSp>
            <p:nvGrpSpPr>
              <p:cNvPr id="175647" name="Group 543"/>
              <p:cNvGrpSpPr>
                <a:grpSpLocks/>
              </p:cNvGrpSpPr>
              <p:nvPr/>
            </p:nvGrpSpPr>
            <p:grpSpPr bwMode="auto">
              <a:xfrm>
                <a:off x="1166" y="1820"/>
                <a:ext cx="185" cy="49"/>
                <a:chOff x="2357" y="3199"/>
                <a:chExt cx="801" cy="215"/>
              </a:xfrm>
            </p:grpSpPr>
            <p:sp>
              <p:nvSpPr>
                <p:cNvPr id="175648" name="Arc 544"/>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49" name="Arc 545"/>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50" name="Rectangle 546"/>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5651" name="Oval 547"/>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52" name="Line 548"/>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5653" name="Group 549"/>
            <p:cNvGrpSpPr>
              <a:grpSpLocks/>
            </p:cNvGrpSpPr>
            <p:nvPr/>
          </p:nvGrpSpPr>
          <p:grpSpPr bwMode="auto">
            <a:xfrm>
              <a:off x="1388" y="687"/>
              <a:ext cx="218" cy="50"/>
              <a:chOff x="1099" y="1617"/>
              <a:chExt cx="218" cy="50"/>
            </a:xfrm>
          </p:grpSpPr>
          <p:sp>
            <p:nvSpPr>
              <p:cNvPr id="175654" name="Arc 550"/>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55" name="Line 551"/>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56" name="Oval 552"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57" name="Arc 553"/>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58" name="Rectangle 554"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75659" name="Rectangle 555"/>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60" name="Rectangle 556"/>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661" name="Line 557"/>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662" name="Group 558"/>
            <p:cNvGrpSpPr>
              <a:grpSpLocks/>
            </p:cNvGrpSpPr>
            <p:nvPr/>
          </p:nvGrpSpPr>
          <p:grpSpPr bwMode="auto">
            <a:xfrm rot="664405">
              <a:off x="1224" y="574"/>
              <a:ext cx="255" cy="464"/>
              <a:chOff x="3963" y="542"/>
              <a:chExt cx="255" cy="464"/>
            </a:xfrm>
          </p:grpSpPr>
          <p:grpSp>
            <p:nvGrpSpPr>
              <p:cNvPr id="175663" name="Group 559"/>
              <p:cNvGrpSpPr>
                <a:grpSpLocks/>
              </p:cNvGrpSpPr>
              <p:nvPr/>
            </p:nvGrpSpPr>
            <p:grpSpPr bwMode="auto">
              <a:xfrm rot="-510155">
                <a:off x="3963" y="542"/>
                <a:ext cx="255" cy="464"/>
                <a:chOff x="3190" y="1766"/>
                <a:chExt cx="255" cy="464"/>
              </a:xfrm>
            </p:grpSpPr>
            <p:grpSp>
              <p:nvGrpSpPr>
                <p:cNvPr id="175664" name="Group 560"/>
                <p:cNvGrpSpPr>
                  <a:grpSpLocks/>
                </p:cNvGrpSpPr>
                <p:nvPr/>
              </p:nvGrpSpPr>
              <p:grpSpPr bwMode="auto">
                <a:xfrm>
                  <a:off x="3190" y="1834"/>
                  <a:ext cx="255" cy="317"/>
                  <a:chOff x="9447" y="13041"/>
                  <a:chExt cx="638" cy="792"/>
                </a:xfrm>
              </p:grpSpPr>
              <p:sp>
                <p:nvSpPr>
                  <p:cNvPr id="175665" name="AutoShape 561"/>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66" name="Line 562"/>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67" name="Line 563"/>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68" name="Line 564"/>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669" name="Line 565"/>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70" name="Line 566"/>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671" name="Group 567"/>
                <p:cNvGrpSpPr>
                  <a:grpSpLocks/>
                </p:cNvGrpSpPr>
                <p:nvPr/>
              </p:nvGrpSpPr>
              <p:grpSpPr bwMode="auto">
                <a:xfrm>
                  <a:off x="3265" y="2138"/>
                  <a:ext cx="17" cy="92"/>
                  <a:chOff x="9636" y="13799"/>
                  <a:chExt cx="42" cy="231"/>
                </a:xfrm>
              </p:grpSpPr>
              <p:sp>
                <p:nvSpPr>
                  <p:cNvPr id="175672" name="Rectangle 568"/>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73" name="Line 569"/>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674" name="Rectangle 570"/>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75" name="Line 571"/>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5676" name="Group 572"/>
              <p:cNvGrpSpPr>
                <a:grpSpLocks/>
              </p:cNvGrpSpPr>
              <p:nvPr/>
            </p:nvGrpSpPr>
            <p:grpSpPr bwMode="auto">
              <a:xfrm rot="-607974">
                <a:off x="4078" y="818"/>
                <a:ext cx="73" cy="112"/>
                <a:chOff x="1112" y="1780"/>
                <a:chExt cx="73" cy="112"/>
              </a:xfrm>
            </p:grpSpPr>
            <p:sp>
              <p:nvSpPr>
                <p:cNvPr id="175677" name="Line 573"/>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678" name="Group 574"/>
                <p:cNvGrpSpPr>
                  <a:grpSpLocks/>
                </p:cNvGrpSpPr>
                <p:nvPr/>
              </p:nvGrpSpPr>
              <p:grpSpPr bwMode="auto">
                <a:xfrm rot="1486509" flipV="1">
                  <a:off x="1112" y="1868"/>
                  <a:ext cx="30" cy="24"/>
                  <a:chOff x="2354" y="2127"/>
                  <a:chExt cx="130" cy="105"/>
                </a:xfrm>
              </p:grpSpPr>
              <p:sp>
                <p:nvSpPr>
                  <p:cNvPr id="175679" name="Line 57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80" name="Line 57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81" name="Line 57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82" name="Line 57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83" name="Line 57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5684" name="Group 580"/>
                <p:cNvGrpSpPr>
                  <a:grpSpLocks/>
                </p:cNvGrpSpPr>
                <p:nvPr/>
              </p:nvGrpSpPr>
              <p:grpSpPr bwMode="auto">
                <a:xfrm>
                  <a:off x="1129" y="1789"/>
                  <a:ext cx="30" cy="24"/>
                  <a:chOff x="2354" y="2127"/>
                  <a:chExt cx="130" cy="105"/>
                </a:xfrm>
              </p:grpSpPr>
              <p:sp>
                <p:nvSpPr>
                  <p:cNvPr id="175685" name="Line 58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86" name="Line 58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87" name="Line 58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88" name="Line 58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89" name="Line 58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5690" name="Group 586"/>
                <p:cNvGrpSpPr>
                  <a:grpSpLocks/>
                </p:cNvGrpSpPr>
                <p:nvPr/>
              </p:nvGrpSpPr>
              <p:grpSpPr bwMode="auto">
                <a:xfrm>
                  <a:off x="1158" y="1792"/>
                  <a:ext cx="22" cy="15"/>
                  <a:chOff x="1363" y="3384"/>
                  <a:chExt cx="95" cy="62"/>
                </a:xfrm>
              </p:grpSpPr>
              <p:sp>
                <p:nvSpPr>
                  <p:cNvPr id="175691" name="Line 587"/>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92" name="Arc 588"/>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693" name="Line 589"/>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94" name="Rectangle 590"/>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695" name="Group 591"/>
                <p:cNvGrpSpPr>
                  <a:grpSpLocks/>
                </p:cNvGrpSpPr>
                <p:nvPr/>
              </p:nvGrpSpPr>
              <p:grpSpPr bwMode="auto">
                <a:xfrm>
                  <a:off x="1117" y="1810"/>
                  <a:ext cx="53" cy="62"/>
                  <a:chOff x="2144" y="3155"/>
                  <a:chExt cx="231" cy="271"/>
                </a:xfrm>
              </p:grpSpPr>
              <p:sp>
                <p:nvSpPr>
                  <p:cNvPr id="175696" name="Line 592"/>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97" name="Line 593"/>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98" name="Line 594"/>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699" name="Line 595"/>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00" name="Line 596"/>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01" name="Line 597"/>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02" name="Line 598"/>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03" name="Arc 599"/>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04" name="Arc 600"/>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705" name="Line 601"/>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06" name="Line 602"/>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07" name="Line 603"/>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08" name="Line 604"/>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09" name="Line 605"/>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10" name="Line 606"/>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11" name="Line 607"/>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12" name="Line 608"/>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13" name="Line 609"/>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5714" name="Group 610"/>
              <p:cNvGrpSpPr>
                <a:grpSpLocks/>
              </p:cNvGrpSpPr>
              <p:nvPr/>
            </p:nvGrpSpPr>
            <p:grpSpPr bwMode="auto">
              <a:xfrm rot="-490883">
                <a:off x="4081" y="625"/>
                <a:ext cx="63" cy="119"/>
                <a:chOff x="1073" y="1585"/>
                <a:chExt cx="63" cy="119"/>
              </a:xfrm>
            </p:grpSpPr>
            <p:sp>
              <p:nvSpPr>
                <p:cNvPr id="175715" name="Line 611"/>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16" name="Line 612"/>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717" name="Group 613"/>
                <p:cNvGrpSpPr>
                  <a:grpSpLocks/>
                </p:cNvGrpSpPr>
                <p:nvPr/>
              </p:nvGrpSpPr>
              <p:grpSpPr bwMode="auto">
                <a:xfrm>
                  <a:off x="1107" y="1673"/>
                  <a:ext cx="24" cy="19"/>
                  <a:chOff x="1391" y="3202"/>
                  <a:chExt cx="105" cy="79"/>
                </a:xfrm>
              </p:grpSpPr>
              <p:sp>
                <p:nvSpPr>
                  <p:cNvPr id="175718" name="Line 614"/>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19" name="Arc 615"/>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720" name="Line 616"/>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21" name="Line 617"/>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22" name="Line 618"/>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23" name="Line 619"/>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24" name="Line 620"/>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25" name="Line 621"/>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26" name="Line 622"/>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27" name="Line 623"/>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28" name="Line 624"/>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29" name="Line 625"/>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730" name="Group 626"/>
                <p:cNvGrpSpPr>
                  <a:grpSpLocks/>
                </p:cNvGrpSpPr>
                <p:nvPr/>
              </p:nvGrpSpPr>
              <p:grpSpPr bwMode="auto">
                <a:xfrm>
                  <a:off x="1083" y="1606"/>
                  <a:ext cx="53" cy="62"/>
                  <a:chOff x="1083" y="1606"/>
                  <a:chExt cx="53" cy="62"/>
                </a:xfrm>
              </p:grpSpPr>
              <p:sp>
                <p:nvSpPr>
                  <p:cNvPr id="175731" name="Line 627"/>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32" name="Line 628"/>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33" name="Line 629"/>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34" name="Line 630"/>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35" name="Line 631"/>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36" name="Line 632"/>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37" name="Line 633"/>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38" name="Arc 634"/>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39" name="Arc 635"/>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5740" name="Group 636"/>
                <p:cNvGrpSpPr>
                  <a:grpSpLocks/>
                </p:cNvGrpSpPr>
                <p:nvPr/>
              </p:nvGrpSpPr>
              <p:grpSpPr bwMode="auto">
                <a:xfrm>
                  <a:off x="1095" y="1585"/>
                  <a:ext cx="30" cy="24"/>
                  <a:chOff x="2354" y="2127"/>
                  <a:chExt cx="130" cy="105"/>
                </a:xfrm>
              </p:grpSpPr>
              <p:sp>
                <p:nvSpPr>
                  <p:cNvPr id="175741" name="Line 637"/>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42" name="Line 638"/>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43" name="Line 639"/>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44" name="Line 640"/>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45" name="Line 641"/>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746" name="Rectangle 642"/>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747" name="Group 643"/>
                <p:cNvGrpSpPr>
                  <a:grpSpLocks/>
                </p:cNvGrpSpPr>
                <p:nvPr/>
              </p:nvGrpSpPr>
              <p:grpSpPr bwMode="auto">
                <a:xfrm rot="1486509" flipV="1">
                  <a:off x="1077" y="1664"/>
                  <a:ext cx="30" cy="24"/>
                  <a:chOff x="2354" y="2127"/>
                  <a:chExt cx="130" cy="105"/>
                </a:xfrm>
              </p:grpSpPr>
              <p:sp>
                <p:nvSpPr>
                  <p:cNvPr id="175748" name="Line 64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49" name="Line 64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50" name="Line 64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51" name="Line 64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52" name="Line 64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75753" name="Group 649"/>
            <p:cNvGrpSpPr>
              <a:grpSpLocks/>
            </p:cNvGrpSpPr>
            <p:nvPr/>
          </p:nvGrpSpPr>
          <p:grpSpPr bwMode="auto">
            <a:xfrm>
              <a:off x="1284" y="1001"/>
              <a:ext cx="193" cy="58"/>
              <a:chOff x="1666" y="2138"/>
              <a:chExt cx="161" cy="58"/>
            </a:xfrm>
          </p:grpSpPr>
          <p:sp>
            <p:nvSpPr>
              <p:cNvPr id="175754" name="Line 650"/>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55" name="Oval 651"/>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756" name="Group 652"/>
              <p:cNvGrpSpPr>
                <a:grpSpLocks/>
              </p:cNvGrpSpPr>
              <p:nvPr/>
            </p:nvGrpSpPr>
            <p:grpSpPr bwMode="auto">
              <a:xfrm rot="16200000" flipV="1">
                <a:off x="1750" y="2107"/>
                <a:ext cx="45" cy="109"/>
                <a:chOff x="1269" y="1167"/>
                <a:chExt cx="195" cy="455"/>
              </a:xfrm>
            </p:grpSpPr>
            <p:sp>
              <p:nvSpPr>
                <p:cNvPr id="175757" name="Oval 653"/>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58" name="Oval 654"/>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59" name="Oval 655"/>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60" name="Oval 656"/>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61" name="Oval 657"/>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62" name="Oval 658"/>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63" name="Oval 659"/>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64" name="Oval 660"/>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65" name="Oval 661"/>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66" name="Oval 662"/>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67" name="Line 663"/>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68" name="Line 664"/>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69" name="Line 665"/>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70" name="Line 666"/>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71" name="Line 667"/>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72" name="Line 668"/>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73" name="Line 669"/>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74" name="Line 670"/>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75" name="Line 671"/>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76" name="Line 672"/>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777" name="Group 673"/>
                <p:cNvGrpSpPr>
                  <a:grpSpLocks/>
                </p:cNvGrpSpPr>
                <p:nvPr/>
              </p:nvGrpSpPr>
              <p:grpSpPr bwMode="auto">
                <a:xfrm>
                  <a:off x="1269" y="1576"/>
                  <a:ext cx="174" cy="46"/>
                  <a:chOff x="1269" y="1576"/>
                  <a:chExt cx="174" cy="46"/>
                </a:xfrm>
              </p:grpSpPr>
              <p:sp>
                <p:nvSpPr>
                  <p:cNvPr id="175778" name="Oval 674"/>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79" name="Line 675"/>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5780" name="Group 676"/>
                <p:cNvGrpSpPr>
                  <a:grpSpLocks/>
                </p:cNvGrpSpPr>
                <p:nvPr/>
              </p:nvGrpSpPr>
              <p:grpSpPr bwMode="auto">
                <a:xfrm rot="-10800000">
                  <a:off x="1290" y="1169"/>
                  <a:ext cx="174" cy="46"/>
                  <a:chOff x="1269" y="1576"/>
                  <a:chExt cx="174" cy="46"/>
                </a:xfrm>
              </p:grpSpPr>
              <p:sp>
                <p:nvSpPr>
                  <p:cNvPr id="175781" name="Oval 677"/>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82" name="Line 678"/>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75783" name="Rectangle 679"/>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84" name="Rectangle 680"/>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5785" name="Line 681"/>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786" name="Group 682"/>
          <p:cNvGrpSpPr>
            <a:grpSpLocks/>
          </p:cNvGrpSpPr>
          <p:nvPr/>
        </p:nvGrpSpPr>
        <p:grpSpPr bwMode="auto">
          <a:xfrm>
            <a:off x="3209925" y="3817938"/>
            <a:ext cx="561975" cy="249237"/>
            <a:chOff x="2022" y="2405"/>
            <a:chExt cx="354" cy="157"/>
          </a:xfrm>
        </p:grpSpPr>
        <p:sp>
          <p:nvSpPr>
            <p:cNvPr id="175787" name="Line 683"/>
            <p:cNvSpPr>
              <a:spLocks noChangeShapeType="1"/>
            </p:cNvSpPr>
            <p:nvPr/>
          </p:nvSpPr>
          <p:spPr bwMode="auto">
            <a:xfrm flipH="1">
              <a:off x="2374" y="2405"/>
              <a:ext cx="1" cy="15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88" name="Line 684"/>
            <p:cNvSpPr>
              <a:spLocks noChangeShapeType="1"/>
            </p:cNvSpPr>
            <p:nvPr/>
          </p:nvSpPr>
          <p:spPr bwMode="auto">
            <a:xfrm flipH="1">
              <a:off x="2317" y="2559"/>
              <a:ext cx="59"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89" name="Line 685"/>
            <p:cNvSpPr>
              <a:spLocks noChangeShapeType="1"/>
            </p:cNvSpPr>
            <p:nvPr/>
          </p:nvSpPr>
          <p:spPr bwMode="auto">
            <a:xfrm flipH="1">
              <a:off x="2025" y="2409"/>
              <a:ext cx="0" cy="15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90" name="Line 686"/>
            <p:cNvSpPr>
              <a:spLocks noChangeShapeType="1"/>
            </p:cNvSpPr>
            <p:nvPr/>
          </p:nvSpPr>
          <p:spPr bwMode="auto">
            <a:xfrm>
              <a:off x="2022" y="2555"/>
              <a:ext cx="243"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5791" name="Group 687"/>
          <p:cNvGrpSpPr>
            <a:grpSpLocks/>
          </p:cNvGrpSpPr>
          <p:nvPr/>
        </p:nvGrpSpPr>
        <p:grpSpPr bwMode="auto">
          <a:xfrm>
            <a:off x="3302000" y="3816350"/>
            <a:ext cx="206375" cy="173038"/>
            <a:chOff x="2080" y="2404"/>
            <a:chExt cx="130" cy="109"/>
          </a:xfrm>
        </p:grpSpPr>
        <p:sp>
          <p:nvSpPr>
            <p:cNvPr id="175792" name="Line 688"/>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93" name="Line 689"/>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94" name="Line 690"/>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795" name="Line 691"/>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96" name="Line 692"/>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97" name="Line 693"/>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98" name="Line 694"/>
          <p:cNvSpPr>
            <a:spLocks noChangeShapeType="1"/>
          </p:cNvSpPr>
          <p:nvPr/>
        </p:nvSpPr>
        <p:spPr bwMode="auto">
          <a:xfrm rot="5400000" flipV="1">
            <a:off x="4204494" y="3385344"/>
            <a:ext cx="0" cy="8683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799" name="Rectangle 695"/>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75800" name="Line 696"/>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5801" name="Oval 697"/>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802" name="Text Box 698"/>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75803" name="AutoShape 699"/>
          <p:cNvSpPr>
            <a:spLocks noChangeArrowheads="1"/>
          </p:cNvSpPr>
          <p:nvPr/>
        </p:nvSpPr>
        <p:spPr bwMode="auto">
          <a:xfrm rot="13141017">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812" name="Line 708"/>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813" name="Group 709"/>
          <p:cNvGrpSpPr>
            <a:grpSpLocks/>
          </p:cNvGrpSpPr>
          <p:nvPr/>
        </p:nvGrpSpPr>
        <p:grpSpPr bwMode="auto">
          <a:xfrm>
            <a:off x="4543425" y="4187825"/>
            <a:ext cx="179388" cy="166688"/>
            <a:chOff x="3102" y="2638"/>
            <a:chExt cx="113" cy="105"/>
          </a:xfrm>
        </p:grpSpPr>
        <p:sp>
          <p:nvSpPr>
            <p:cNvPr id="175814" name="Oval 710"/>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815" name="Arc 711"/>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816" name="Arc 712"/>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817" name="Arc 713"/>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818" name="Arc 714"/>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847" name="Rectangle 743"/>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848" name="Rectangle 744"/>
          <p:cNvSpPr>
            <a:spLocks noChangeArrowheads="1"/>
          </p:cNvSpPr>
          <p:nvPr/>
        </p:nvSpPr>
        <p:spPr bwMode="auto">
          <a:xfrm>
            <a:off x="5759450" y="925513"/>
            <a:ext cx="1108075"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5849" name="Group 745"/>
          <p:cNvGrpSpPr>
            <a:grpSpLocks/>
          </p:cNvGrpSpPr>
          <p:nvPr/>
        </p:nvGrpSpPr>
        <p:grpSpPr bwMode="auto">
          <a:xfrm>
            <a:off x="5656263" y="941388"/>
            <a:ext cx="2268537" cy="739775"/>
            <a:chOff x="1776" y="634"/>
            <a:chExt cx="1824" cy="596"/>
          </a:xfrm>
        </p:grpSpPr>
        <p:sp>
          <p:nvSpPr>
            <p:cNvPr id="175850" name="Rectangle 746"/>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851" name="Rectangle 747"/>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5852" name="Line 748"/>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53" name="Line 749"/>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54" name="Rectangle 750"/>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855" name="Rectangle 751"/>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856" name="Line 752"/>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57" name="Line 753"/>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58" name="Rectangle 754"/>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5859" name="Group 755"/>
          <p:cNvGrpSpPr>
            <a:grpSpLocks/>
          </p:cNvGrpSpPr>
          <p:nvPr/>
        </p:nvGrpSpPr>
        <p:grpSpPr bwMode="auto">
          <a:xfrm flipV="1">
            <a:off x="4976813" y="2744788"/>
            <a:ext cx="87312" cy="87312"/>
            <a:chOff x="1449" y="2352"/>
            <a:chExt cx="77" cy="77"/>
          </a:xfrm>
        </p:grpSpPr>
        <p:sp>
          <p:nvSpPr>
            <p:cNvPr id="175860" name="Line 75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61" name="Line 75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5862" name="Group 758"/>
          <p:cNvGrpSpPr>
            <a:grpSpLocks/>
          </p:cNvGrpSpPr>
          <p:nvPr/>
        </p:nvGrpSpPr>
        <p:grpSpPr bwMode="auto">
          <a:xfrm>
            <a:off x="4311650" y="2722563"/>
            <a:ext cx="217488" cy="109537"/>
            <a:chOff x="864" y="2592"/>
            <a:chExt cx="192" cy="96"/>
          </a:xfrm>
        </p:grpSpPr>
        <p:sp>
          <p:nvSpPr>
            <p:cNvPr id="175863" name="Line 75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64" name="Line 76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65" name="Line 76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66" name="Line 76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5867" name="Group 763"/>
          <p:cNvGrpSpPr>
            <a:grpSpLocks/>
          </p:cNvGrpSpPr>
          <p:nvPr/>
        </p:nvGrpSpPr>
        <p:grpSpPr bwMode="auto">
          <a:xfrm>
            <a:off x="5675313" y="2722563"/>
            <a:ext cx="217487" cy="109537"/>
            <a:chOff x="864" y="2592"/>
            <a:chExt cx="192" cy="96"/>
          </a:xfrm>
        </p:grpSpPr>
        <p:sp>
          <p:nvSpPr>
            <p:cNvPr id="175868" name="Line 76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69" name="Line 76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70" name="Line 76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71" name="Line 76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5872" name="Line 768"/>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5873" name="Line 769"/>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5874" name="Text Box 770"/>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75875" name="Line 771"/>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5876" name="Line 772"/>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5877" name="Line 773"/>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5878" name="Oval 774"/>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5879" name="Group 775"/>
          <p:cNvGrpSpPr>
            <a:grpSpLocks/>
          </p:cNvGrpSpPr>
          <p:nvPr/>
        </p:nvGrpSpPr>
        <p:grpSpPr bwMode="auto">
          <a:xfrm>
            <a:off x="8610600" y="533400"/>
            <a:ext cx="228600" cy="1574800"/>
            <a:chOff x="5088" y="624"/>
            <a:chExt cx="144" cy="992"/>
          </a:xfrm>
        </p:grpSpPr>
        <p:sp>
          <p:nvSpPr>
            <p:cNvPr id="175880" name="Line 776"/>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81" name="Line 777"/>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82" name="Line 778"/>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83" name="Line 779"/>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84" name="Line 780"/>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85" name="Line 781"/>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86" name="Line 782"/>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87" name="Line 783"/>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5888" name="Text Box 784"/>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75889" name="Line 785"/>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5890" name="Line 786"/>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5891" name="Line 787"/>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5893" name="Oval 789"/>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894" name="AutoShape 790"/>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895" name="Rectangle 791"/>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75896" name="Rectangle 792"/>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897" name="Line 793"/>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98" name="Line 794"/>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899" name="Rectangle 795"/>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900" name="Line 796"/>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901" name="Line 797"/>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902" name="Rectangle 798"/>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75903" name="Rectangle 799"/>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75904" name="Line 800"/>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905" name="Line 801"/>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06" name="AutoShape 802"/>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907" name="Line 803"/>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08" name="Line 804"/>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09" name="Line 805"/>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10" name="Line 806"/>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11" name="Line 807"/>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12" name="Line 808"/>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13" name="Line 809"/>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14" name="Text Box 810"/>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75915" name="Rectangle 811"/>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 </a:t>
            </a:r>
            <a:endParaRPr lang="en-US" b="0"/>
          </a:p>
        </p:txBody>
      </p:sp>
      <p:sp>
        <p:nvSpPr>
          <p:cNvPr id="175917" name="Oval 813"/>
          <p:cNvSpPr>
            <a:spLocks noChangeArrowheads="1"/>
          </p:cNvSpPr>
          <p:nvPr/>
        </p:nvSpPr>
        <p:spPr bwMode="auto">
          <a:xfrm rot="10800000">
            <a:off x="4581525" y="38957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18" name="Line 814"/>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19" name="Line 815"/>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20" name="Line 816"/>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21" name="Rectangle 817"/>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22" name="Line 818"/>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23" name="Line 819"/>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24" name="Line 820"/>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25" name="Line 821"/>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26" name="Line 822"/>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27" name="Line 823"/>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28" name="Line 824"/>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29" name="Oval 825"/>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30" name="Oval 826"/>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31" name="Oval 827"/>
          <p:cNvSpPr>
            <a:spLocks noChangeArrowheads="1"/>
          </p:cNvSpPr>
          <p:nvPr/>
        </p:nvSpPr>
        <p:spPr bwMode="auto">
          <a:xfrm flipH="1">
            <a:off x="3595688" y="4017963"/>
            <a:ext cx="71437"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32" name="Oval 828"/>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33" name="Oval 829"/>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34" name="Rectangle 830"/>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935" name="Line 831"/>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36" name="Line 832"/>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37" name="Line 833"/>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5938" name="Group 834"/>
          <p:cNvGrpSpPr>
            <a:grpSpLocks/>
          </p:cNvGrpSpPr>
          <p:nvPr/>
        </p:nvGrpSpPr>
        <p:grpSpPr bwMode="auto">
          <a:xfrm flipH="1">
            <a:off x="2965450" y="3617913"/>
            <a:ext cx="107950" cy="53975"/>
            <a:chOff x="1932" y="11202"/>
            <a:chExt cx="170" cy="85"/>
          </a:xfrm>
        </p:grpSpPr>
        <p:sp>
          <p:nvSpPr>
            <p:cNvPr id="175939" name="Line 835"/>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40" name="Line 836"/>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5941" name="Line 837"/>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5942" name="Rectangle 838"/>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75943" name="Text Box 839"/>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75946" name="Text Box 842"/>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75947" name="Text Box 843"/>
          <p:cNvSpPr txBox="1">
            <a:spLocks noChangeArrowheads="1"/>
          </p:cNvSpPr>
          <p:nvPr/>
        </p:nvSpPr>
        <p:spPr bwMode="auto">
          <a:xfrm>
            <a:off x="1828800" y="14795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75948" name="Line 844"/>
          <p:cNvSpPr>
            <a:spLocks noChangeShapeType="1"/>
          </p:cNvSpPr>
          <p:nvPr/>
        </p:nvSpPr>
        <p:spPr bwMode="auto">
          <a:xfrm flipV="1">
            <a:off x="2444750"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949" name="Oval 845"/>
          <p:cNvSpPr>
            <a:spLocks noChangeArrowheads="1"/>
          </p:cNvSpPr>
          <p:nvPr/>
        </p:nvSpPr>
        <p:spPr bwMode="auto">
          <a:xfrm>
            <a:off x="239553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29" name="Line 925"/>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030" name="Oval 926"/>
          <p:cNvSpPr>
            <a:spLocks noChangeArrowheads="1"/>
          </p:cNvSpPr>
          <p:nvPr/>
        </p:nvSpPr>
        <p:spPr bwMode="auto">
          <a:xfrm>
            <a:off x="855663" y="377031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31" name="Oval 927"/>
          <p:cNvSpPr>
            <a:spLocks noChangeArrowheads="1"/>
          </p:cNvSpPr>
          <p:nvPr/>
        </p:nvSpPr>
        <p:spPr bwMode="auto">
          <a:xfrm>
            <a:off x="1343025"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32" name="AutoShape 928"/>
          <p:cNvSpPr>
            <a:spLocks noChangeArrowheads="1"/>
          </p:cNvSpPr>
          <p:nvPr/>
        </p:nvSpPr>
        <p:spPr bwMode="auto">
          <a:xfrm rot="13141017" flipH="1" flipV="1">
            <a:off x="1484313"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33" name="Line 929"/>
          <p:cNvSpPr>
            <a:spLocks noChangeShapeType="1"/>
          </p:cNvSpPr>
          <p:nvPr/>
        </p:nvSpPr>
        <p:spPr bwMode="auto">
          <a:xfrm>
            <a:off x="1527175"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034" name="Oval 930"/>
          <p:cNvSpPr>
            <a:spLocks noChangeArrowheads="1"/>
          </p:cNvSpPr>
          <p:nvPr/>
        </p:nvSpPr>
        <p:spPr bwMode="auto">
          <a:xfrm>
            <a:off x="1476375" y="3756025"/>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35" name="Text Box 931"/>
          <p:cNvSpPr txBox="1">
            <a:spLocks noChangeArrowheads="1"/>
          </p:cNvSpPr>
          <p:nvPr/>
        </p:nvSpPr>
        <p:spPr bwMode="auto">
          <a:xfrm>
            <a:off x="1160463"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76036" name="Rectangle 932"/>
          <p:cNvSpPr>
            <a:spLocks noChangeArrowheads="1"/>
          </p:cNvSpPr>
          <p:nvPr/>
        </p:nvSpPr>
        <p:spPr bwMode="auto">
          <a:xfrm>
            <a:off x="1574800"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176037" name="AutoShape 933" descr="Wide downward diagonal"/>
          <p:cNvSpPr>
            <a:spLocks noChangeArrowheads="1"/>
          </p:cNvSpPr>
          <p:nvPr/>
        </p:nvSpPr>
        <p:spPr bwMode="auto">
          <a:xfrm>
            <a:off x="2065338"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38" name="AutoShape 934" descr="Wide downward diagonal"/>
          <p:cNvSpPr>
            <a:spLocks noChangeArrowheads="1"/>
          </p:cNvSpPr>
          <p:nvPr/>
        </p:nvSpPr>
        <p:spPr bwMode="auto">
          <a:xfrm>
            <a:off x="2520950"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39" name="AutoShape 935" descr="Wide downward diagonal"/>
          <p:cNvSpPr>
            <a:spLocks noChangeArrowheads="1"/>
          </p:cNvSpPr>
          <p:nvPr/>
        </p:nvSpPr>
        <p:spPr bwMode="auto">
          <a:xfrm>
            <a:off x="2227263"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40" name="AutoShape 936" descr="Wide downward diagonal"/>
          <p:cNvSpPr>
            <a:spLocks noChangeArrowheads="1"/>
          </p:cNvSpPr>
          <p:nvPr/>
        </p:nvSpPr>
        <p:spPr bwMode="auto">
          <a:xfrm>
            <a:off x="2509838"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41" name="AutoShape 937" descr="Wide downward diagonal"/>
          <p:cNvSpPr>
            <a:spLocks noChangeArrowheads="1"/>
          </p:cNvSpPr>
          <p:nvPr/>
        </p:nvSpPr>
        <p:spPr bwMode="auto">
          <a:xfrm>
            <a:off x="2238375"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42" name="AutoShape 938"/>
          <p:cNvSpPr>
            <a:spLocks noChangeArrowheads="1"/>
          </p:cNvSpPr>
          <p:nvPr/>
        </p:nvSpPr>
        <p:spPr bwMode="auto">
          <a:xfrm>
            <a:off x="2111375"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43" name="Arc 939"/>
          <p:cNvSpPr>
            <a:spLocks/>
          </p:cNvSpPr>
          <p:nvPr/>
        </p:nvSpPr>
        <p:spPr bwMode="auto">
          <a:xfrm rot="4515932" flipV="1">
            <a:off x="212169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44" name="Line 940"/>
          <p:cNvSpPr>
            <a:spLocks noChangeShapeType="1"/>
          </p:cNvSpPr>
          <p:nvPr/>
        </p:nvSpPr>
        <p:spPr bwMode="auto">
          <a:xfrm>
            <a:off x="2065338"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045" name="Arc 941"/>
          <p:cNvSpPr>
            <a:spLocks/>
          </p:cNvSpPr>
          <p:nvPr/>
        </p:nvSpPr>
        <p:spPr bwMode="auto">
          <a:xfrm rot="-4515932">
            <a:off x="21248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6046" name="Group 942"/>
          <p:cNvGrpSpPr>
            <a:grpSpLocks/>
          </p:cNvGrpSpPr>
          <p:nvPr/>
        </p:nvGrpSpPr>
        <p:grpSpPr bwMode="auto">
          <a:xfrm>
            <a:off x="2201863" y="3198813"/>
            <a:ext cx="90487" cy="92075"/>
            <a:chOff x="1030" y="3483"/>
            <a:chExt cx="141" cy="144"/>
          </a:xfrm>
        </p:grpSpPr>
        <p:sp>
          <p:nvSpPr>
            <p:cNvPr id="176047" name="Arc 9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48" name="Arc 9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49" name="Line 9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6050" name="Group 946"/>
          <p:cNvGrpSpPr>
            <a:grpSpLocks/>
          </p:cNvGrpSpPr>
          <p:nvPr/>
        </p:nvGrpSpPr>
        <p:grpSpPr bwMode="auto">
          <a:xfrm flipV="1">
            <a:off x="2187575" y="1906588"/>
            <a:ext cx="90488" cy="92075"/>
            <a:chOff x="1030" y="3483"/>
            <a:chExt cx="141" cy="144"/>
          </a:xfrm>
        </p:grpSpPr>
        <p:sp>
          <p:nvSpPr>
            <p:cNvPr id="176051" name="Arc 94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52" name="Arc 94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53" name="Line 94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6054" name="Arc 950"/>
          <p:cNvSpPr>
            <a:spLocks/>
          </p:cNvSpPr>
          <p:nvPr/>
        </p:nvSpPr>
        <p:spPr bwMode="auto">
          <a:xfrm rot="-4515932" flipH="1" flipV="1">
            <a:off x="243284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55" name="Line 951"/>
          <p:cNvSpPr>
            <a:spLocks noChangeShapeType="1"/>
          </p:cNvSpPr>
          <p:nvPr/>
        </p:nvSpPr>
        <p:spPr bwMode="auto">
          <a:xfrm flipH="1">
            <a:off x="2743200"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056" name="Arc 952"/>
          <p:cNvSpPr>
            <a:spLocks/>
          </p:cNvSpPr>
          <p:nvPr/>
        </p:nvSpPr>
        <p:spPr bwMode="auto">
          <a:xfrm rot="4515932" flipH="1">
            <a:off x="24423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6057" name="Group 953"/>
          <p:cNvGrpSpPr>
            <a:grpSpLocks/>
          </p:cNvGrpSpPr>
          <p:nvPr/>
        </p:nvGrpSpPr>
        <p:grpSpPr bwMode="auto">
          <a:xfrm flipH="1">
            <a:off x="2516188" y="3198813"/>
            <a:ext cx="90487" cy="92075"/>
            <a:chOff x="1030" y="3483"/>
            <a:chExt cx="141" cy="144"/>
          </a:xfrm>
        </p:grpSpPr>
        <p:sp>
          <p:nvSpPr>
            <p:cNvPr id="176058" name="Arc 95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59" name="Arc 95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60" name="Line 95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6061" name="Group 957"/>
          <p:cNvGrpSpPr>
            <a:grpSpLocks/>
          </p:cNvGrpSpPr>
          <p:nvPr/>
        </p:nvGrpSpPr>
        <p:grpSpPr bwMode="auto">
          <a:xfrm flipH="1" flipV="1">
            <a:off x="2530475" y="1906588"/>
            <a:ext cx="90488" cy="92075"/>
            <a:chOff x="1030" y="3483"/>
            <a:chExt cx="141" cy="144"/>
          </a:xfrm>
        </p:grpSpPr>
        <p:sp>
          <p:nvSpPr>
            <p:cNvPr id="176062" name="Arc 95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63" name="Arc 95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64" name="Line 96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6065" name="Rectangle 961" descr="Wide upward diagonal"/>
          <p:cNvSpPr>
            <a:spLocks noChangeArrowheads="1"/>
          </p:cNvSpPr>
          <p:nvPr/>
        </p:nvSpPr>
        <p:spPr bwMode="auto">
          <a:xfrm>
            <a:off x="2295525"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66" name="AutoShape 962" descr="Wide upward diagonal"/>
          <p:cNvSpPr>
            <a:spLocks/>
          </p:cNvSpPr>
          <p:nvPr/>
        </p:nvSpPr>
        <p:spPr bwMode="auto">
          <a:xfrm rot="5400000">
            <a:off x="2386807"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76067" name="Rectangle 963"/>
          <p:cNvSpPr>
            <a:spLocks noChangeArrowheads="1"/>
          </p:cNvSpPr>
          <p:nvPr/>
        </p:nvSpPr>
        <p:spPr bwMode="auto">
          <a:xfrm>
            <a:off x="2324100"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68" name="Line 964"/>
          <p:cNvSpPr>
            <a:spLocks noChangeShapeType="1"/>
          </p:cNvSpPr>
          <p:nvPr/>
        </p:nvSpPr>
        <p:spPr bwMode="auto">
          <a:xfrm>
            <a:off x="2276475"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069" name="Line 965"/>
          <p:cNvSpPr>
            <a:spLocks noChangeShapeType="1"/>
          </p:cNvSpPr>
          <p:nvPr/>
        </p:nvSpPr>
        <p:spPr bwMode="auto">
          <a:xfrm flipV="1">
            <a:off x="2509838"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070" name="Rectangle 966"/>
          <p:cNvSpPr>
            <a:spLocks noChangeArrowheads="1"/>
          </p:cNvSpPr>
          <p:nvPr/>
        </p:nvSpPr>
        <p:spPr bwMode="auto">
          <a:xfrm>
            <a:off x="2435225"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71" name="AutoShape 967" descr="Wide upward diagonal"/>
          <p:cNvSpPr>
            <a:spLocks/>
          </p:cNvSpPr>
          <p:nvPr/>
        </p:nvSpPr>
        <p:spPr bwMode="auto">
          <a:xfrm flipH="1">
            <a:off x="2319338"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72" name="AutoShape 968" descr="Wide upward diagonal"/>
          <p:cNvSpPr>
            <a:spLocks noChangeArrowheads="1"/>
          </p:cNvSpPr>
          <p:nvPr/>
        </p:nvSpPr>
        <p:spPr bwMode="auto">
          <a:xfrm>
            <a:off x="2371725"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73" name="Line 969"/>
          <p:cNvSpPr>
            <a:spLocks noChangeShapeType="1"/>
          </p:cNvSpPr>
          <p:nvPr/>
        </p:nvSpPr>
        <p:spPr bwMode="auto">
          <a:xfrm>
            <a:off x="2317750"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074" name="Line 970"/>
          <p:cNvSpPr>
            <a:spLocks noChangeShapeType="1"/>
          </p:cNvSpPr>
          <p:nvPr/>
        </p:nvSpPr>
        <p:spPr bwMode="auto">
          <a:xfrm>
            <a:off x="2303463"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075" name="Line 971"/>
          <p:cNvSpPr>
            <a:spLocks noChangeShapeType="1"/>
          </p:cNvSpPr>
          <p:nvPr/>
        </p:nvSpPr>
        <p:spPr bwMode="auto">
          <a:xfrm flipH="1">
            <a:off x="2481263"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076" name="Line 972"/>
          <p:cNvSpPr>
            <a:spLocks noChangeShapeType="1"/>
          </p:cNvSpPr>
          <p:nvPr/>
        </p:nvSpPr>
        <p:spPr bwMode="auto">
          <a:xfrm flipH="1">
            <a:off x="2366963"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077" name="Oval 973"/>
          <p:cNvSpPr>
            <a:spLocks noChangeArrowheads="1"/>
          </p:cNvSpPr>
          <p:nvPr/>
        </p:nvSpPr>
        <p:spPr bwMode="auto">
          <a:xfrm>
            <a:off x="2284413"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78" name="Oval 974"/>
          <p:cNvSpPr>
            <a:spLocks noChangeArrowheads="1"/>
          </p:cNvSpPr>
          <p:nvPr/>
        </p:nvSpPr>
        <p:spPr bwMode="auto">
          <a:xfrm>
            <a:off x="2492375"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79" name="AutoShape 975" descr="Wide downward diagonal"/>
          <p:cNvSpPr>
            <a:spLocks/>
          </p:cNvSpPr>
          <p:nvPr/>
        </p:nvSpPr>
        <p:spPr bwMode="auto">
          <a:xfrm>
            <a:off x="2259013"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80" name="AutoShape 976" descr="Wide downward diagonal"/>
          <p:cNvSpPr>
            <a:spLocks/>
          </p:cNvSpPr>
          <p:nvPr/>
        </p:nvSpPr>
        <p:spPr bwMode="auto">
          <a:xfrm flipH="1">
            <a:off x="2514600"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6081" name="Group 977"/>
          <p:cNvGrpSpPr>
            <a:grpSpLocks/>
          </p:cNvGrpSpPr>
          <p:nvPr/>
        </p:nvGrpSpPr>
        <p:grpSpPr bwMode="auto">
          <a:xfrm>
            <a:off x="2351088" y="3152775"/>
            <a:ext cx="103187" cy="122238"/>
            <a:chOff x="1262" y="3388"/>
            <a:chExt cx="162" cy="206"/>
          </a:xfrm>
        </p:grpSpPr>
        <p:sp>
          <p:nvSpPr>
            <p:cNvPr id="176082" name="Oval 978"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83" name="Oval 979"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84" name="Oval 980"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85" name="Oval 981"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86" name="Oval 982"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87" name="Oval 983"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6088" name="Rectangle 984" descr="Wide upward diagonal"/>
          <p:cNvSpPr>
            <a:spLocks noChangeArrowheads="1"/>
          </p:cNvSpPr>
          <p:nvPr/>
        </p:nvSpPr>
        <p:spPr bwMode="auto">
          <a:xfrm>
            <a:off x="2281238"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6089" name="Group 985"/>
          <p:cNvGrpSpPr>
            <a:grpSpLocks/>
          </p:cNvGrpSpPr>
          <p:nvPr/>
        </p:nvGrpSpPr>
        <p:grpSpPr bwMode="auto">
          <a:xfrm>
            <a:off x="2170113" y="1992313"/>
            <a:ext cx="463550" cy="1012825"/>
            <a:chOff x="941" y="767"/>
            <a:chExt cx="815" cy="1942"/>
          </a:xfrm>
        </p:grpSpPr>
        <p:sp>
          <p:nvSpPr>
            <p:cNvPr id="176090" name="AutoShape 986"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91" name="AutoShape 987"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6092" name="AutoShape 988" descr="Wide upward diagonal"/>
          <p:cNvSpPr>
            <a:spLocks/>
          </p:cNvSpPr>
          <p:nvPr/>
        </p:nvSpPr>
        <p:spPr bwMode="auto">
          <a:xfrm rot="5400000">
            <a:off x="2363788"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93" name="Line 989"/>
          <p:cNvSpPr>
            <a:spLocks noChangeShapeType="1"/>
          </p:cNvSpPr>
          <p:nvPr/>
        </p:nvSpPr>
        <p:spPr bwMode="auto">
          <a:xfrm flipV="1">
            <a:off x="2309813"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094" name="Rectangle 990" descr="30%"/>
          <p:cNvSpPr>
            <a:spLocks noChangeArrowheads="1"/>
          </p:cNvSpPr>
          <p:nvPr/>
        </p:nvSpPr>
        <p:spPr bwMode="auto">
          <a:xfrm>
            <a:off x="2270125"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95" name="Rectangle 991" descr="30%"/>
          <p:cNvSpPr>
            <a:spLocks noChangeArrowheads="1"/>
          </p:cNvSpPr>
          <p:nvPr/>
        </p:nvSpPr>
        <p:spPr bwMode="auto">
          <a:xfrm>
            <a:off x="2506663"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96" name="Rectangle 992"/>
          <p:cNvSpPr>
            <a:spLocks noChangeArrowheads="1"/>
          </p:cNvSpPr>
          <p:nvPr/>
        </p:nvSpPr>
        <p:spPr bwMode="auto">
          <a:xfrm>
            <a:off x="2360613"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97" name="Rectangle 993" descr="30%"/>
          <p:cNvSpPr>
            <a:spLocks noChangeArrowheads="1"/>
          </p:cNvSpPr>
          <p:nvPr/>
        </p:nvSpPr>
        <p:spPr bwMode="auto">
          <a:xfrm>
            <a:off x="2376488"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98" name="Rectangle 994"/>
          <p:cNvSpPr>
            <a:spLocks noChangeArrowheads="1"/>
          </p:cNvSpPr>
          <p:nvPr/>
        </p:nvSpPr>
        <p:spPr bwMode="auto">
          <a:xfrm>
            <a:off x="2386013"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099" name="Rectangle 995"/>
          <p:cNvSpPr>
            <a:spLocks noChangeArrowheads="1"/>
          </p:cNvSpPr>
          <p:nvPr/>
        </p:nvSpPr>
        <p:spPr bwMode="auto">
          <a:xfrm>
            <a:off x="2387600"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100" name="Line 996"/>
          <p:cNvSpPr>
            <a:spLocks noChangeShapeType="1"/>
          </p:cNvSpPr>
          <p:nvPr/>
        </p:nvSpPr>
        <p:spPr bwMode="auto">
          <a:xfrm>
            <a:off x="2403475"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76101" name="Group 997"/>
          <p:cNvGrpSpPr>
            <a:grpSpLocks/>
          </p:cNvGrpSpPr>
          <p:nvPr/>
        </p:nvGrpSpPr>
        <p:grpSpPr bwMode="auto">
          <a:xfrm>
            <a:off x="2317750" y="3117850"/>
            <a:ext cx="169863" cy="234950"/>
            <a:chOff x="1210" y="3312"/>
            <a:chExt cx="265" cy="416"/>
          </a:xfrm>
        </p:grpSpPr>
        <p:sp>
          <p:nvSpPr>
            <p:cNvPr id="176102" name="AutoShape 998"/>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103" name="Line 999"/>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104" name="Line 1000"/>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105" name="Rectangle 1001"/>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6106" name="Group 1002"/>
            <p:cNvGrpSpPr>
              <a:grpSpLocks/>
            </p:cNvGrpSpPr>
            <p:nvPr/>
          </p:nvGrpSpPr>
          <p:grpSpPr bwMode="auto">
            <a:xfrm>
              <a:off x="1212" y="3356"/>
              <a:ext cx="105" cy="33"/>
              <a:chOff x="1212" y="3356"/>
              <a:chExt cx="105" cy="33"/>
            </a:xfrm>
          </p:grpSpPr>
          <p:sp>
            <p:nvSpPr>
              <p:cNvPr id="176107" name="Line 1003"/>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108" name="Line 1004"/>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6109" name="Group 1005"/>
            <p:cNvGrpSpPr>
              <a:grpSpLocks/>
            </p:cNvGrpSpPr>
            <p:nvPr/>
          </p:nvGrpSpPr>
          <p:grpSpPr bwMode="auto">
            <a:xfrm flipH="1">
              <a:off x="1370" y="3356"/>
              <a:ext cx="105" cy="33"/>
              <a:chOff x="1212" y="3356"/>
              <a:chExt cx="105" cy="33"/>
            </a:xfrm>
          </p:grpSpPr>
          <p:sp>
            <p:nvSpPr>
              <p:cNvPr id="176110" name="Line 100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111" name="Line 100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6112" name="Rectangle 1008"/>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6113" name="Rectangle 1009"/>
          <p:cNvSpPr>
            <a:spLocks noChangeArrowheads="1"/>
          </p:cNvSpPr>
          <p:nvPr/>
        </p:nvSpPr>
        <p:spPr bwMode="auto">
          <a:xfrm>
            <a:off x="698500" y="3165475"/>
            <a:ext cx="398463" cy="2952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114" name="AutoShape 1010"/>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115" name="AutoShape 1011"/>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116" name="Line 1012"/>
          <p:cNvSpPr>
            <a:spLocks noChangeShapeType="1"/>
          </p:cNvSpPr>
          <p:nvPr/>
        </p:nvSpPr>
        <p:spPr bwMode="auto">
          <a:xfrm>
            <a:off x="698500" y="3162300"/>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117" name="AutoShape 1013"/>
          <p:cNvSpPr>
            <a:spLocks noChangeArrowheads="1"/>
          </p:cNvSpPr>
          <p:nvPr/>
        </p:nvSpPr>
        <p:spPr bwMode="auto">
          <a:xfrm flipV="1">
            <a:off x="814388" y="2989263"/>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6118" name="Group 1014"/>
          <p:cNvGrpSpPr>
            <a:grpSpLocks/>
          </p:cNvGrpSpPr>
          <p:nvPr/>
        </p:nvGrpSpPr>
        <p:grpSpPr bwMode="auto">
          <a:xfrm>
            <a:off x="4210050" y="4419600"/>
            <a:ext cx="1187450" cy="917575"/>
            <a:chOff x="2652" y="2784"/>
            <a:chExt cx="748" cy="578"/>
          </a:xfrm>
        </p:grpSpPr>
        <p:sp>
          <p:nvSpPr>
            <p:cNvPr id="176119" name="Line 1015"/>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120" name="Line 1016"/>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121" name="Line 1017"/>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122" name="Line 1018"/>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123" name="Line 1019"/>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124" name="Line 1020"/>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125" name="Line 1021"/>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126" name="Line 1022"/>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127" name="Arc 1023"/>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64" name="Arc 1024"/>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65" name="Oval 1025"/>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66" name="Line 1026"/>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67" name="Line 1027"/>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68" name="Oval 1028"/>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69" name="Line 1029"/>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70" name="Line 1030"/>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71" name="Line 1031"/>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72" name="Line 1032"/>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73" name="Line 1033"/>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74" name="Line 1034"/>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75" name="Line 1035"/>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76" name="Line 1036"/>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77" name="Line 1037"/>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78" name="Line 1038"/>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79" name="Oval 1039"/>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80" name="Line 1040"/>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81" name="Line 1041"/>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82" name="Line 1042"/>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83" name="Line 1043"/>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84" name="Line 1044"/>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85" name="Line 1045"/>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86" name="Line 1046"/>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87" name="Line 1047"/>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88" name="Line 1048"/>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89" name="Line 1049"/>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90" name="Oval 1050"/>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6091" name="Line 1051"/>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 name="Slide Number Placeholder 5"/>
          <p:cNvSpPr>
            <a:spLocks noGrp="1"/>
          </p:cNvSpPr>
          <p:nvPr>
            <p:ph type="sldNum" sz="quarter" idx="12"/>
          </p:nvPr>
        </p:nvSpPr>
        <p:spPr/>
        <p:txBody>
          <a:bodyPr/>
          <a:lstStyle/>
          <a:p>
            <a:fld id="{F2EB14B0-3BBD-2D49-A21B-F3906E88E849}" type="slidenum">
              <a:rPr lang="en-US"/>
              <a:pPr/>
              <a:t>129</a:t>
            </a:fld>
            <a:endParaRPr lang="en-US"/>
          </a:p>
        </p:txBody>
      </p:sp>
      <p:sp>
        <p:nvSpPr>
          <p:cNvPr id="176130"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grpSp>
        <p:nvGrpSpPr>
          <p:cNvPr id="176525" name="Group 397"/>
          <p:cNvGrpSpPr>
            <a:grpSpLocks/>
          </p:cNvGrpSpPr>
          <p:nvPr/>
        </p:nvGrpSpPr>
        <p:grpSpPr bwMode="auto">
          <a:xfrm flipH="1">
            <a:off x="1270000" y="4038600"/>
            <a:ext cx="1854200" cy="1600200"/>
            <a:chOff x="980" y="374"/>
            <a:chExt cx="864" cy="746"/>
          </a:xfrm>
        </p:grpSpPr>
        <p:sp>
          <p:nvSpPr>
            <p:cNvPr id="176526" name="AutoShape 398"/>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27" name="AutoShape 399"/>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28" name="Rectangle 400"/>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29" name="Line 401"/>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30" name="Line 402"/>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31" name="Rectangle 403"/>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32" name="Rectangle 404"/>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33" name="Rectangle 405"/>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34" name="Rectangle 406"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35" name="Rectangle 407"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36" name="Rectangle 408"/>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37" name="Rectangle 409"/>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38" name="Oval 410"/>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39" name="Oval 411"/>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40" name="Oval 412"/>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41" name="Oval 413"/>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42" name="Oval 414"/>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43" name="Oval 415"/>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44" name="Oval 416"/>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45" name="Oval 417"/>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46" name="Oval 418"/>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47" name="Oval 419"/>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48" name="Oval 420"/>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49" name="Oval 421"/>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50" name="Rectangle 422"/>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76551" name="Group 423"/>
            <p:cNvGrpSpPr>
              <a:grpSpLocks/>
            </p:cNvGrpSpPr>
            <p:nvPr/>
          </p:nvGrpSpPr>
          <p:grpSpPr bwMode="auto">
            <a:xfrm>
              <a:off x="1434" y="750"/>
              <a:ext cx="46" cy="50"/>
              <a:chOff x="2496" y="2583"/>
              <a:chExt cx="197" cy="215"/>
            </a:xfrm>
          </p:grpSpPr>
          <p:sp>
            <p:nvSpPr>
              <p:cNvPr id="176552" name="Arc 424"/>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53" name="Arc 425"/>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54" name="Rectangle 426"/>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6555" name="Rectangle 427"/>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56" name="Line 428"/>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57" name="Line 429"/>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58" name="Line 430"/>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59" name="Line 431"/>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60" name="Line 432"/>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61" name="Line 433"/>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62" name="Line 434"/>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63" name="Line 435"/>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64" name="Line 436"/>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65" name="Line 437"/>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66" name="Line 438"/>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67" name="Line 439"/>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68" name="Line 440"/>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69" name="Rectangle 441"/>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70" name="Rectangle 442"/>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71" name="Rectangle 443"/>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72" name="Rectangle 444"/>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73" name="Rectangle 445"/>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74" name="Line 446"/>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75" name="Rectangle 447"/>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76" name="Line 448"/>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77" name="Line 449"/>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78" name="Rectangle 450"/>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79" name="Arc 451"/>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80" name="Rectangle 452"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81" name="Rectangle 453"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82" name="Oval 454"/>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83" name="Oval 455"/>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84" name="AutoShape 456"/>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85" name="Line 457"/>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86" name="Line 458"/>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87" name="Line 459"/>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88" name="Rectangle 460"/>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89" name="Line 461"/>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90" name="Rectangle 462"/>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91" name="Rectangle 463"/>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92" name="Rectangle 464"/>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593" name="Group 465"/>
            <p:cNvGrpSpPr>
              <a:grpSpLocks/>
            </p:cNvGrpSpPr>
            <p:nvPr/>
          </p:nvGrpSpPr>
          <p:grpSpPr bwMode="auto">
            <a:xfrm>
              <a:off x="1395" y="590"/>
              <a:ext cx="257" cy="39"/>
              <a:chOff x="1754" y="1727"/>
              <a:chExt cx="257" cy="39"/>
            </a:xfrm>
          </p:grpSpPr>
          <p:sp>
            <p:nvSpPr>
              <p:cNvPr id="176594" name="Oval 466"/>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95" name="Rectangle 467"/>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596" name="Rectangle 468"/>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97" name="Rectangle 469"/>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598" name="Rectangle 470"/>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599" name="Group 471"/>
            <p:cNvGrpSpPr>
              <a:grpSpLocks/>
            </p:cNvGrpSpPr>
            <p:nvPr/>
          </p:nvGrpSpPr>
          <p:grpSpPr bwMode="auto">
            <a:xfrm rot="-10800000">
              <a:off x="1784" y="520"/>
              <a:ext cx="18" cy="101"/>
              <a:chOff x="7775" y="3651"/>
              <a:chExt cx="120" cy="437"/>
            </a:xfrm>
          </p:grpSpPr>
          <p:sp>
            <p:nvSpPr>
              <p:cNvPr id="176600" name="Rectangle 472"/>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01" name="Rectangle 473"/>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02" name="Rectangle 474"/>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603" name="Rectangle 475"/>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04" name="Rectangle 476"/>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05" name="Rectangle 477"/>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606" name="Group 478"/>
            <p:cNvGrpSpPr>
              <a:grpSpLocks/>
            </p:cNvGrpSpPr>
            <p:nvPr/>
          </p:nvGrpSpPr>
          <p:grpSpPr bwMode="auto">
            <a:xfrm flipH="1">
              <a:off x="1784" y="447"/>
              <a:ext cx="18" cy="74"/>
              <a:chOff x="0" y="2"/>
              <a:chExt cx="19998" cy="19998"/>
            </a:xfrm>
          </p:grpSpPr>
          <p:sp>
            <p:nvSpPr>
              <p:cNvPr id="176607" name="Oval 479"/>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08" name="Oval 480"/>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09" name="Oval 481"/>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10" name="Oval 482"/>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11" name="Oval 483"/>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12" name="Oval 484"/>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13" name="Oval 485"/>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14" name="Oval 486"/>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15" name="Oval 487"/>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16" name="Oval 488"/>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17" name="Line 489"/>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18" name="Line 490"/>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19" name="Line 491"/>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20" name="Line 492"/>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21" name="Line 493"/>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22" name="Line 494"/>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23" name="Line 495"/>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24" name="Line 496"/>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25" name="Line 497"/>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26" name="Line 498"/>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627" name="Line 499"/>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28" name="Line 500"/>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29" name="Line 501"/>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30" name="Line 502"/>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31" name="Line 503"/>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632" name="Group 504"/>
            <p:cNvGrpSpPr>
              <a:grpSpLocks/>
            </p:cNvGrpSpPr>
            <p:nvPr/>
          </p:nvGrpSpPr>
          <p:grpSpPr bwMode="auto">
            <a:xfrm rot="-5400000">
              <a:off x="1755" y="383"/>
              <a:ext cx="74" cy="56"/>
              <a:chOff x="8464" y="4182"/>
              <a:chExt cx="319" cy="244"/>
            </a:xfrm>
          </p:grpSpPr>
          <p:grpSp>
            <p:nvGrpSpPr>
              <p:cNvPr id="176633" name="Group 505"/>
              <p:cNvGrpSpPr>
                <a:grpSpLocks/>
              </p:cNvGrpSpPr>
              <p:nvPr/>
            </p:nvGrpSpPr>
            <p:grpSpPr bwMode="auto">
              <a:xfrm rot="5400000">
                <a:off x="8549" y="4177"/>
                <a:ext cx="94" cy="263"/>
                <a:chOff x="7627" y="4681"/>
                <a:chExt cx="141" cy="610"/>
              </a:xfrm>
            </p:grpSpPr>
            <p:sp>
              <p:nvSpPr>
                <p:cNvPr id="176634" name="Rectangle 506"/>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35" name="Line 507"/>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36" name="Line 508"/>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37" name="Line 509"/>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38" name="Line 510"/>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39" name="Line 511"/>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40" name="Line 512"/>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41" name="Line 513"/>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42" name="Line 514"/>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43" name="Line 515"/>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44" name="Line 516"/>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45" name="Line 517"/>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46" name="Line 518"/>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6647" name="Group 519"/>
              <p:cNvGrpSpPr>
                <a:grpSpLocks/>
              </p:cNvGrpSpPr>
              <p:nvPr/>
            </p:nvGrpSpPr>
            <p:grpSpPr bwMode="auto">
              <a:xfrm>
                <a:off x="8592" y="4214"/>
                <a:ext cx="67" cy="194"/>
                <a:chOff x="8592" y="4214"/>
                <a:chExt cx="67" cy="194"/>
              </a:xfrm>
            </p:grpSpPr>
            <p:grpSp>
              <p:nvGrpSpPr>
                <p:cNvPr id="176648" name="Group 520"/>
                <p:cNvGrpSpPr>
                  <a:grpSpLocks/>
                </p:cNvGrpSpPr>
                <p:nvPr/>
              </p:nvGrpSpPr>
              <p:grpSpPr bwMode="auto">
                <a:xfrm rot="5400000">
                  <a:off x="8536" y="4285"/>
                  <a:ext cx="192" cy="54"/>
                  <a:chOff x="8318" y="1970"/>
                  <a:chExt cx="372" cy="122"/>
                </a:xfrm>
              </p:grpSpPr>
              <p:grpSp>
                <p:nvGrpSpPr>
                  <p:cNvPr id="176649" name="Group 521"/>
                  <p:cNvGrpSpPr>
                    <a:grpSpLocks/>
                  </p:cNvGrpSpPr>
                  <p:nvPr/>
                </p:nvGrpSpPr>
                <p:grpSpPr bwMode="auto">
                  <a:xfrm>
                    <a:off x="8318" y="1971"/>
                    <a:ext cx="116" cy="121"/>
                    <a:chOff x="7589" y="1881"/>
                    <a:chExt cx="116" cy="121"/>
                  </a:xfrm>
                </p:grpSpPr>
                <p:sp>
                  <p:nvSpPr>
                    <p:cNvPr id="176650" name="Arc 522"/>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51" name="Arc 523"/>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52" name="Line 524"/>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6653" name="Group 525"/>
                  <p:cNvGrpSpPr>
                    <a:grpSpLocks/>
                  </p:cNvGrpSpPr>
                  <p:nvPr/>
                </p:nvGrpSpPr>
                <p:grpSpPr bwMode="auto">
                  <a:xfrm flipH="1">
                    <a:off x="8574" y="1970"/>
                    <a:ext cx="116" cy="121"/>
                    <a:chOff x="7589" y="1881"/>
                    <a:chExt cx="116" cy="121"/>
                  </a:xfrm>
                </p:grpSpPr>
                <p:sp>
                  <p:nvSpPr>
                    <p:cNvPr id="176654" name="Arc 526"/>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55" name="Arc 527"/>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56" name="Line 528"/>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6657" name="Line 529"/>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58" name="Line 530"/>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59" name="Line 531"/>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60" name="Line 532"/>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661" name="Rectangle 533"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662" name="Rectangle 534"/>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63" name="Line 535"/>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64" name="Line 536"/>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65" name="Line 537"/>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666" name="Group 538"/>
            <p:cNvGrpSpPr>
              <a:grpSpLocks/>
            </p:cNvGrpSpPr>
            <p:nvPr/>
          </p:nvGrpSpPr>
          <p:grpSpPr bwMode="auto">
            <a:xfrm>
              <a:off x="1716" y="722"/>
              <a:ext cx="32" cy="178"/>
              <a:chOff x="10619" y="13229"/>
              <a:chExt cx="80" cy="445"/>
            </a:xfrm>
          </p:grpSpPr>
          <p:sp>
            <p:nvSpPr>
              <p:cNvPr id="176667" name="Line 539"/>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68" name="Line 540"/>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69" name="Line 541"/>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6670" name="Group 542"/>
            <p:cNvGrpSpPr>
              <a:grpSpLocks/>
            </p:cNvGrpSpPr>
            <p:nvPr/>
          </p:nvGrpSpPr>
          <p:grpSpPr bwMode="auto">
            <a:xfrm>
              <a:off x="1339" y="892"/>
              <a:ext cx="218" cy="49"/>
              <a:chOff x="1133" y="1820"/>
              <a:chExt cx="218" cy="49"/>
            </a:xfrm>
          </p:grpSpPr>
          <p:grpSp>
            <p:nvGrpSpPr>
              <p:cNvPr id="176671" name="Group 543"/>
              <p:cNvGrpSpPr>
                <a:grpSpLocks/>
              </p:cNvGrpSpPr>
              <p:nvPr/>
            </p:nvGrpSpPr>
            <p:grpSpPr bwMode="auto">
              <a:xfrm>
                <a:off x="1166" y="1820"/>
                <a:ext cx="185" cy="49"/>
                <a:chOff x="2357" y="3199"/>
                <a:chExt cx="801" cy="215"/>
              </a:xfrm>
            </p:grpSpPr>
            <p:sp>
              <p:nvSpPr>
                <p:cNvPr id="176672" name="Arc 544"/>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73" name="Arc 545"/>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74" name="Rectangle 546"/>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6675" name="Oval 547"/>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76" name="Line 548"/>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6677" name="Group 549"/>
            <p:cNvGrpSpPr>
              <a:grpSpLocks/>
            </p:cNvGrpSpPr>
            <p:nvPr/>
          </p:nvGrpSpPr>
          <p:grpSpPr bwMode="auto">
            <a:xfrm>
              <a:off x="1388" y="687"/>
              <a:ext cx="218" cy="50"/>
              <a:chOff x="1099" y="1617"/>
              <a:chExt cx="218" cy="50"/>
            </a:xfrm>
          </p:grpSpPr>
          <p:sp>
            <p:nvSpPr>
              <p:cNvPr id="176678" name="Arc 550"/>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79" name="Line 551"/>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80" name="Oval 552"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81" name="Arc 553"/>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82" name="Rectangle 554"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76683" name="Rectangle 555"/>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84" name="Rectangle 556"/>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685" name="Line 557"/>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686" name="Group 558"/>
            <p:cNvGrpSpPr>
              <a:grpSpLocks/>
            </p:cNvGrpSpPr>
            <p:nvPr/>
          </p:nvGrpSpPr>
          <p:grpSpPr bwMode="auto">
            <a:xfrm rot="664405">
              <a:off x="1224" y="574"/>
              <a:ext cx="255" cy="464"/>
              <a:chOff x="3963" y="542"/>
              <a:chExt cx="255" cy="464"/>
            </a:xfrm>
          </p:grpSpPr>
          <p:grpSp>
            <p:nvGrpSpPr>
              <p:cNvPr id="176687" name="Group 559"/>
              <p:cNvGrpSpPr>
                <a:grpSpLocks/>
              </p:cNvGrpSpPr>
              <p:nvPr/>
            </p:nvGrpSpPr>
            <p:grpSpPr bwMode="auto">
              <a:xfrm rot="-510155">
                <a:off x="3963" y="542"/>
                <a:ext cx="255" cy="464"/>
                <a:chOff x="3190" y="1766"/>
                <a:chExt cx="255" cy="464"/>
              </a:xfrm>
            </p:grpSpPr>
            <p:grpSp>
              <p:nvGrpSpPr>
                <p:cNvPr id="176688" name="Group 560"/>
                <p:cNvGrpSpPr>
                  <a:grpSpLocks/>
                </p:cNvGrpSpPr>
                <p:nvPr/>
              </p:nvGrpSpPr>
              <p:grpSpPr bwMode="auto">
                <a:xfrm>
                  <a:off x="3190" y="1834"/>
                  <a:ext cx="255" cy="317"/>
                  <a:chOff x="9447" y="13041"/>
                  <a:chExt cx="638" cy="792"/>
                </a:xfrm>
              </p:grpSpPr>
              <p:sp>
                <p:nvSpPr>
                  <p:cNvPr id="176689" name="AutoShape 561"/>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90" name="Line 562"/>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91" name="Line 563"/>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92" name="Line 564"/>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693" name="Line 565"/>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94" name="Line 566"/>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695" name="Group 567"/>
                <p:cNvGrpSpPr>
                  <a:grpSpLocks/>
                </p:cNvGrpSpPr>
                <p:nvPr/>
              </p:nvGrpSpPr>
              <p:grpSpPr bwMode="auto">
                <a:xfrm>
                  <a:off x="3265" y="2138"/>
                  <a:ext cx="17" cy="92"/>
                  <a:chOff x="9636" y="13799"/>
                  <a:chExt cx="42" cy="231"/>
                </a:xfrm>
              </p:grpSpPr>
              <p:sp>
                <p:nvSpPr>
                  <p:cNvPr id="176696" name="Rectangle 568"/>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97" name="Line 569"/>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698" name="Rectangle 570"/>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699" name="Line 571"/>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6700" name="Group 572"/>
              <p:cNvGrpSpPr>
                <a:grpSpLocks/>
              </p:cNvGrpSpPr>
              <p:nvPr/>
            </p:nvGrpSpPr>
            <p:grpSpPr bwMode="auto">
              <a:xfrm rot="-607974">
                <a:off x="4078" y="818"/>
                <a:ext cx="73" cy="112"/>
                <a:chOff x="1112" y="1780"/>
                <a:chExt cx="73" cy="112"/>
              </a:xfrm>
            </p:grpSpPr>
            <p:sp>
              <p:nvSpPr>
                <p:cNvPr id="176701" name="Line 573"/>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702" name="Group 574"/>
                <p:cNvGrpSpPr>
                  <a:grpSpLocks/>
                </p:cNvGrpSpPr>
                <p:nvPr/>
              </p:nvGrpSpPr>
              <p:grpSpPr bwMode="auto">
                <a:xfrm rot="1486509" flipV="1">
                  <a:off x="1112" y="1868"/>
                  <a:ext cx="30" cy="24"/>
                  <a:chOff x="2354" y="2127"/>
                  <a:chExt cx="130" cy="105"/>
                </a:xfrm>
              </p:grpSpPr>
              <p:sp>
                <p:nvSpPr>
                  <p:cNvPr id="176703" name="Line 57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04" name="Line 57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05" name="Line 57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06" name="Line 57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07" name="Line 57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6708" name="Group 580"/>
                <p:cNvGrpSpPr>
                  <a:grpSpLocks/>
                </p:cNvGrpSpPr>
                <p:nvPr/>
              </p:nvGrpSpPr>
              <p:grpSpPr bwMode="auto">
                <a:xfrm>
                  <a:off x="1129" y="1789"/>
                  <a:ext cx="30" cy="24"/>
                  <a:chOff x="2354" y="2127"/>
                  <a:chExt cx="130" cy="105"/>
                </a:xfrm>
              </p:grpSpPr>
              <p:sp>
                <p:nvSpPr>
                  <p:cNvPr id="176709" name="Line 58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10" name="Line 58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11" name="Line 58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12" name="Line 58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13" name="Line 58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6714" name="Group 586"/>
                <p:cNvGrpSpPr>
                  <a:grpSpLocks/>
                </p:cNvGrpSpPr>
                <p:nvPr/>
              </p:nvGrpSpPr>
              <p:grpSpPr bwMode="auto">
                <a:xfrm>
                  <a:off x="1158" y="1792"/>
                  <a:ext cx="22" cy="15"/>
                  <a:chOff x="1363" y="3384"/>
                  <a:chExt cx="95" cy="62"/>
                </a:xfrm>
              </p:grpSpPr>
              <p:sp>
                <p:nvSpPr>
                  <p:cNvPr id="176715" name="Line 587"/>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16" name="Arc 588"/>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717" name="Line 589"/>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18" name="Rectangle 590"/>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719" name="Group 591"/>
                <p:cNvGrpSpPr>
                  <a:grpSpLocks/>
                </p:cNvGrpSpPr>
                <p:nvPr/>
              </p:nvGrpSpPr>
              <p:grpSpPr bwMode="auto">
                <a:xfrm>
                  <a:off x="1117" y="1810"/>
                  <a:ext cx="53" cy="62"/>
                  <a:chOff x="2144" y="3155"/>
                  <a:chExt cx="231" cy="271"/>
                </a:xfrm>
              </p:grpSpPr>
              <p:sp>
                <p:nvSpPr>
                  <p:cNvPr id="176720" name="Line 592"/>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21" name="Line 593"/>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22" name="Line 594"/>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23" name="Line 595"/>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24" name="Line 596"/>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25" name="Line 597"/>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26" name="Line 598"/>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27" name="Arc 599"/>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28" name="Arc 600"/>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729" name="Line 601"/>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30" name="Line 602"/>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31" name="Line 603"/>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32" name="Line 604"/>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33" name="Line 605"/>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34" name="Line 606"/>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35" name="Line 607"/>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36" name="Line 608"/>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37" name="Line 609"/>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6738" name="Group 610"/>
              <p:cNvGrpSpPr>
                <a:grpSpLocks/>
              </p:cNvGrpSpPr>
              <p:nvPr/>
            </p:nvGrpSpPr>
            <p:grpSpPr bwMode="auto">
              <a:xfrm rot="-490883">
                <a:off x="4081" y="625"/>
                <a:ext cx="63" cy="119"/>
                <a:chOff x="1073" y="1585"/>
                <a:chExt cx="63" cy="119"/>
              </a:xfrm>
            </p:grpSpPr>
            <p:sp>
              <p:nvSpPr>
                <p:cNvPr id="176739" name="Line 611"/>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40" name="Line 612"/>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741" name="Group 613"/>
                <p:cNvGrpSpPr>
                  <a:grpSpLocks/>
                </p:cNvGrpSpPr>
                <p:nvPr/>
              </p:nvGrpSpPr>
              <p:grpSpPr bwMode="auto">
                <a:xfrm>
                  <a:off x="1107" y="1673"/>
                  <a:ext cx="24" cy="19"/>
                  <a:chOff x="1391" y="3202"/>
                  <a:chExt cx="105" cy="79"/>
                </a:xfrm>
              </p:grpSpPr>
              <p:sp>
                <p:nvSpPr>
                  <p:cNvPr id="176742" name="Line 614"/>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43" name="Arc 615"/>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744" name="Line 616"/>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45" name="Line 617"/>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46" name="Line 618"/>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47" name="Line 619"/>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48" name="Line 620"/>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49" name="Line 621"/>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50" name="Line 622"/>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51" name="Line 623"/>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52" name="Line 624"/>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53" name="Line 625"/>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754" name="Group 626"/>
                <p:cNvGrpSpPr>
                  <a:grpSpLocks/>
                </p:cNvGrpSpPr>
                <p:nvPr/>
              </p:nvGrpSpPr>
              <p:grpSpPr bwMode="auto">
                <a:xfrm>
                  <a:off x="1083" y="1606"/>
                  <a:ext cx="53" cy="62"/>
                  <a:chOff x="1083" y="1606"/>
                  <a:chExt cx="53" cy="62"/>
                </a:xfrm>
              </p:grpSpPr>
              <p:sp>
                <p:nvSpPr>
                  <p:cNvPr id="176755" name="Line 627"/>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56" name="Line 628"/>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57" name="Line 629"/>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58" name="Line 630"/>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59" name="Line 631"/>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60" name="Line 632"/>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61" name="Line 633"/>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62" name="Arc 634"/>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63" name="Arc 635"/>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6764" name="Group 636"/>
                <p:cNvGrpSpPr>
                  <a:grpSpLocks/>
                </p:cNvGrpSpPr>
                <p:nvPr/>
              </p:nvGrpSpPr>
              <p:grpSpPr bwMode="auto">
                <a:xfrm>
                  <a:off x="1095" y="1585"/>
                  <a:ext cx="30" cy="24"/>
                  <a:chOff x="2354" y="2127"/>
                  <a:chExt cx="130" cy="105"/>
                </a:xfrm>
              </p:grpSpPr>
              <p:sp>
                <p:nvSpPr>
                  <p:cNvPr id="176765" name="Line 637"/>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66" name="Line 638"/>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67" name="Line 639"/>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68" name="Line 640"/>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69" name="Line 641"/>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770" name="Rectangle 642"/>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771" name="Group 643"/>
                <p:cNvGrpSpPr>
                  <a:grpSpLocks/>
                </p:cNvGrpSpPr>
                <p:nvPr/>
              </p:nvGrpSpPr>
              <p:grpSpPr bwMode="auto">
                <a:xfrm rot="1486509" flipV="1">
                  <a:off x="1077" y="1664"/>
                  <a:ext cx="30" cy="24"/>
                  <a:chOff x="2354" y="2127"/>
                  <a:chExt cx="130" cy="105"/>
                </a:xfrm>
              </p:grpSpPr>
              <p:sp>
                <p:nvSpPr>
                  <p:cNvPr id="176772" name="Line 64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73" name="Line 64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74" name="Line 64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75" name="Line 64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76" name="Line 64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76777" name="Group 649"/>
            <p:cNvGrpSpPr>
              <a:grpSpLocks/>
            </p:cNvGrpSpPr>
            <p:nvPr/>
          </p:nvGrpSpPr>
          <p:grpSpPr bwMode="auto">
            <a:xfrm>
              <a:off x="1284" y="1001"/>
              <a:ext cx="193" cy="58"/>
              <a:chOff x="1666" y="2138"/>
              <a:chExt cx="161" cy="58"/>
            </a:xfrm>
          </p:grpSpPr>
          <p:sp>
            <p:nvSpPr>
              <p:cNvPr id="176778" name="Line 650"/>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79" name="Oval 651"/>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780" name="Group 652"/>
              <p:cNvGrpSpPr>
                <a:grpSpLocks/>
              </p:cNvGrpSpPr>
              <p:nvPr/>
            </p:nvGrpSpPr>
            <p:grpSpPr bwMode="auto">
              <a:xfrm rot="16200000" flipV="1">
                <a:off x="1750" y="2107"/>
                <a:ext cx="45" cy="109"/>
                <a:chOff x="1269" y="1167"/>
                <a:chExt cx="195" cy="455"/>
              </a:xfrm>
            </p:grpSpPr>
            <p:sp>
              <p:nvSpPr>
                <p:cNvPr id="176781" name="Oval 653"/>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82" name="Oval 654"/>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83" name="Oval 655"/>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84" name="Oval 656"/>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85" name="Oval 657"/>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86" name="Oval 658"/>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87" name="Oval 659"/>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88" name="Oval 660"/>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89" name="Oval 661"/>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90" name="Oval 662"/>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91" name="Line 663"/>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92" name="Line 664"/>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93" name="Line 665"/>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94" name="Line 666"/>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95" name="Line 667"/>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96" name="Line 668"/>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97" name="Line 669"/>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98" name="Line 670"/>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799" name="Line 671"/>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00" name="Line 672"/>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801" name="Group 673"/>
                <p:cNvGrpSpPr>
                  <a:grpSpLocks/>
                </p:cNvGrpSpPr>
                <p:nvPr/>
              </p:nvGrpSpPr>
              <p:grpSpPr bwMode="auto">
                <a:xfrm>
                  <a:off x="1269" y="1576"/>
                  <a:ext cx="174" cy="46"/>
                  <a:chOff x="1269" y="1576"/>
                  <a:chExt cx="174" cy="46"/>
                </a:xfrm>
              </p:grpSpPr>
              <p:sp>
                <p:nvSpPr>
                  <p:cNvPr id="176802" name="Oval 674"/>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03" name="Line 675"/>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6804" name="Group 676"/>
                <p:cNvGrpSpPr>
                  <a:grpSpLocks/>
                </p:cNvGrpSpPr>
                <p:nvPr/>
              </p:nvGrpSpPr>
              <p:grpSpPr bwMode="auto">
                <a:xfrm rot="-10800000">
                  <a:off x="1290" y="1169"/>
                  <a:ext cx="174" cy="46"/>
                  <a:chOff x="1269" y="1576"/>
                  <a:chExt cx="174" cy="46"/>
                </a:xfrm>
              </p:grpSpPr>
              <p:sp>
                <p:nvSpPr>
                  <p:cNvPr id="176805" name="Oval 677"/>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06" name="Line 678"/>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76807" name="Rectangle 679"/>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08" name="Rectangle 680"/>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6809" name="Line 681"/>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810" name="Group 682"/>
          <p:cNvGrpSpPr>
            <a:grpSpLocks/>
          </p:cNvGrpSpPr>
          <p:nvPr/>
        </p:nvGrpSpPr>
        <p:grpSpPr bwMode="auto">
          <a:xfrm>
            <a:off x="3209925" y="3817938"/>
            <a:ext cx="561975" cy="249237"/>
            <a:chOff x="2022" y="2405"/>
            <a:chExt cx="354" cy="157"/>
          </a:xfrm>
        </p:grpSpPr>
        <p:sp>
          <p:nvSpPr>
            <p:cNvPr id="176811" name="Line 683"/>
            <p:cNvSpPr>
              <a:spLocks noChangeShapeType="1"/>
            </p:cNvSpPr>
            <p:nvPr/>
          </p:nvSpPr>
          <p:spPr bwMode="auto">
            <a:xfrm flipH="1">
              <a:off x="2374" y="2405"/>
              <a:ext cx="1" cy="15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12" name="Line 684"/>
            <p:cNvSpPr>
              <a:spLocks noChangeShapeType="1"/>
            </p:cNvSpPr>
            <p:nvPr/>
          </p:nvSpPr>
          <p:spPr bwMode="auto">
            <a:xfrm flipH="1">
              <a:off x="2317" y="2559"/>
              <a:ext cx="59"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13" name="Line 685"/>
            <p:cNvSpPr>
              <a:spLocks noChangeShapeType="1"/>
            </p:cNvSpPr>
            <p:nvPr/>
          </p:nvSpPr>
          <p:spPr bwMode="auto">
            <a:xfrm flipH="1">
              <a:off x="2025" y="2409"/>
              <a:ext cx="0" cy="15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14" name="Line 686"/>
            <p:cNvSpPr>
              <a:spLocks noChangeShapeType="1"/>
            </p:cNvSpPr>
            <p:nvPr/>
          </p:nvSpPr>
          <p:spPr bwMode="auto">
            <a:xfrm>
              <a:off x="2022" y="2555"/>
              <a:ext cx="243"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6815" name="Group 687"/>
          <p:cNvGrpSpPr>
            <a:grpSpLocks/>
          </p:cNvGrpSpPr>
          <p:nvPr/>
        </p:nvGrpSpPr>
        <p:grpSpPr bwMode="auto">
          <a:xfrm>
            <a:off x="3302000" y="3816350"/>
            <a:ext cx="206375" cy="173038"/>
            <a:chOff x="2080" y="2404"/>
            <a:chExt cx="130" cy="109"/>
          </a:xfrm>
        </p:grpSpPr>
        <p:sp>
          <p:nvSpPr>
            <p:cNvPr id="176816" name="Line 688"/>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17" name="Line 689"/>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18" name="Line 690"/>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819" name="Line 691"/>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20" name="Line 692"/>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21" name="Line 693"/>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22" name="Line 694"/>
          <p:cNvSpPr>
            <a:spLocks noChangeShapeType="1"/>
          </p:cNvSpPr>
          <p:nvPr/>
        </p:nvSpPr>
        <p:spPr bwMode="auto">
          <a:xfrm rot="5400000" flipV="1">
            <a:off x="4204494" y="3385344"/>
            <a:ext cx="0" cy="8683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23" name="Rectangle 695"/>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76824" name="Line 696"/>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6825" name="Oval 697"/>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826" name="Text Box 698"/>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76827" name="AutoShape 699"/>
          <p:cNvSpPr>
            <a:spLocks noChangeArrowheads="1"/>
          </p:cNvSpPr>
          <p:nvPr/>
        </p:nvSpPr>
        <p:spPr bwMode="auto">
          <a:xfrm rot="13141017">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836" name="Line 708"/>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837" name="Group 709"/>
          <p:cNvGrpSpPr>
            <a:grpSpLocks/>
          </p:cNvGrpSpPr>
          <p:nvPr/>
        </p:nvGrpSpPr>
        <p:grpSpPr bwMode="auto">
          <a:xfrm>
            <a:off x="4543425" y="4187825"/>
            <a:ext cx="179388" cy="166688"/>
            <a:chOff x="3102" y="2638"/>
            <a:chExt cx="113" cy="105"/>
          </a:xfrm>
        </p:grpSpPr>
        <p:sp>
          <p:nvSpPr>
            <p:cNvPr id="176838" name="Oval 710"/>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39" name="Arc 711"/>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40" name="Arc 712"/>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41" name="Arc 713"/>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842" name="Arc 714"/>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871" name="Rectangle 743"/>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872" name="Rectangle 744"/>
          <p:cNvSpPr>
            <a:spLocks noChangeArrowheads="1"/>
          </p:cNvSpPr>
          <p:nvPr/>
        </p:nvSpPr>
        <p:spPr bwMode="auto">
          <a:xfrm>
            <a:off x="5964238" y="925513"/>
            <a:ext cx="903287"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6873" name="Group 745"/>
          <p:cNvGrpSpPr>
            <a:grpSpLocks/>
          </p:cNvGrpSpPr>
          <p:nvPr/>
        </p:nvGrpSpPr>
        <p:grpSpPr bwMode="auto">
          <a:xfrm>
            <a:off x="5808663" y="941388"/>
            <a:ext cx="2268537" cy="739775"/>
            <a:chOff x="1776" y="634"/>
            <a:chExt cx="1824" cy="596"/>
          </a:xfrm>
        </p:grpSpPr>
        <p:sp>
          <p:nvSpPr>
            <p:cNvPr id="176874" name="Rectangle 746"/>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875" name="Rectangle 747"/>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6876" name="Line 748"/>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877" name="Line 749"/>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878" name="Rectangle 750"/>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879" name="Rectangle 751"/>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880" name="Line 752"/>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881" name="Line 753"/>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882" name="Rectangle 754"/>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6883" name="Group 755"/>
          <p:cNvGrpSpPr>
            <a:grpSpLocks/>
          </p:cNvGrpSpPr>
          <p:nvPr/>
        </p:nvGrpSpPr>
        <p:grpSpPr bwMode="auto">
          <a:xfrm flipV="1">
            <a:off x="4976813" y="2744788"/>
            <a:ext cx="87312" cy="87312"/>
            <a:chOff x="1449" y="2352"/>
            <a:chExt cx="77" cy="77"/>
          </a:xfrm>
        </p:grpSpPr>
        <p:sp>
          <p:nvSpPr>
            <p:cNvPr id="176884" name="Line 75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885" name="Line 75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6886" name="Group 758"/>
          <p:cNvGrpSpPr>
            <a:grpSpLocks/>
          </p:cNvGrpSpPr>
          <p:nvPr/>
        </p:nvGrpSpPr>
        <p:grpSpPr bwMode="auto">
          <a:xfrm>
            <a:off x="4311650" y="2722563"/>
            <a:ext cx="217488" cy="109537"/>
            <a:chOff x="864" y="2592"/>
            <a:chExt cx="192" cy="96"/>
          </a:xfrm>
        </p:grpSpPr>
        <p:sp>
          <p:nvSpPr>
            <p:cNvPr id="176887" name="Line 75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888" name="Line 76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889" name="Line 76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890" name="Line 76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6891" name="Group 763"/>
          <p:cNvGrpSpPr>
            <a:grpSpLocks/>
          </p:cNvGrpSpPr>
          <p:nvPr/>
        </p:nvGrpSpPr>
        <p:grpSpPr bwMode="auto">
          <a:xfrm>
            <a:off x="5675313" y="2722563"/>
            <a:ext cx="217487" cy="109537"/>
            <a:chOff x="864" y="2592"/>
            <a:chExt cx="192" cy="96"/>
          </a:xfrm>
        </p:grpSpPr>
        <p:sp>
          <p:nvSpPr>
            <p:cNvPr id="176892" name="Line 76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893" name="Line 76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894" name="Line 76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895" name="Line 76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6896" name="Line 768"/>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6897" name="Line 769"/>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6898" name="Text Box 770"/>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76899" name="Line 771"/>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6900" name="Line 772"/>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6901" name="Line 773"/>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6902" name="Oval 774"/>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6903" name="Group 775"/>
          <p:cNvGrpSpPr>
            <a:grpSpLocks/>
          </p:cNvGrpSpPr>
          <p:nvPr/>
        </p:nvGrpSpPr>
        <p:grpSpPr bwMode="auto">
          <a:xfrm>
            <a:off x="8610600" y="533400"/>
            <a:ext cx="228600" cy="1574800"/>
            <a:chOff x="5088" y="624"/>
            <a:chExt cx="144" cy="992"/>
          </a:xfrm>
        </p:grpSpPr>
        <p:sp>
          <p:nvSpPr>
            <p:cNvPr id="176904" name="Line 776"/>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905" name="Line 777"/>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906" name="Line 778"/>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907" name="Line 779"/>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908" name="Line 780"/>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909" name="Line 781"/>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910" name="Line 782"/>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911" name="Line 783"/>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6912" name="Text Box 784"/>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76913" name="Line 785"/>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6914" name="Line 786"/>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6915" name="Line 787"/>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6917" name="Oval 789"/>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918" name="AutoShape 790"/>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919" name="Rectangle 791"/>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76920" name="Rectangle 792"/>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921" name="Line 793"/>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922" name="Line 794"/>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923" name="Rectangle 795"/>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924" name="Line 796"/>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925" name="Line 797"/>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926" name="Rectangle 798"/>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76927" name="Rectangle 799"/>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76928" name="Line 800"/>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929" name="Line 801"/>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30" name="AutoShape 802"/>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6931" name="Line 803"/>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32" name="Line 804"/>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33" name="Line 805"/>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34" name="Line 806"/>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35" name="Line 807"/>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36" name="Line 808"/>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37" name="Line 809"/>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38" name="Text Box 810"/>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76939" name="Rectangle 811"/>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 </a:t>
            </a:r>
            <a:endParaRPr lang="en-US" b="0"/>
          </a:p>
        </p:txBody>
      </p:sp>
      <p:sp>
        <p:nvSpPr>
          <p:cNvPr id="176941" name="Oval 813"/>
          <p:cNvSpPr>
            <a:spLocks noChangeArrowheads="1"/>
          </p:cNvSpPr>
          <p:nvPr/>
        </p:nvSpPr>
        <p:spPr bwMode="auto">
          <a:xfrm rot="10800000">
            <a:off x="4581525" y="38957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42" name="Line 814"/>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43" name="Line 815"/>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44" name="Line 816"/>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45" name="Rectangle 817"/>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46" name="Line 818"/>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47" name="Line 819"/>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48" name="Line 820"/>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49" name="Line 821"/>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50" name="Line 822"/>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51" name="Line 823"/>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52" name="Line 824"/>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53" name="Oval 825"/>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54" name="Oval 826"/>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55" name="Oval 827"/>
          <p:cNvSpPr>
            <a:spLocks noChangeArrowheads="1"/>
          </p:cNvSpPr>
          <p:nvPr/>
        </p:nvSpPr>
        <p:spPr bwMode="auto">
          <a:xfrm flipH="1">
            <a:off x="3595688" y="4017963"/>
            <a:ext cx="71437"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56" name="Oval 828"/>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57" name="Oval 829"/>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58" name="Rectangle 830"/>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6959" name="Line 831"/>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60" name="Line 832"/>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61" name="Line 833"/>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6962" name="Group 834"/>
          <p:cNvGrpSpPr>
            <a:grpSpLocks/>
          </p:cNvGrpSpPr>
          <p:nvPr/>
        </p:nvGrpSpPr>
        <p:grpSpPr bwMode="auto">
          <a:xfrm flipH="1">
            <a:off x="2965450" y="3617913"/>
            <a:ext cx="107950" cy="53975"/>
            <a:chOff x="1932" y="11202"/>
            <a:chExt cx="170" cy="85"/>
          </a:xfrm>
        </p:grpSpPr>
        <p:sp>
          <p:nvSpPr>
            <p:cNvPr id="176963" name="Line 835"/>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64" name="Line 836"/>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6965" name="Line 837"/>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6966" name="Rectangle 838"/>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76967" name="Text Box 839"/>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76970" name="Text Box 842"/>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76971" name="Text Box 843"/>
          <p:cNvSpPr txBox="1">
            <a:spLocks noChangeArrowheads="1"/>
          </p:cNvSpPr>
          <p:nvPr/>
        </p:nvSpPr>
        <p:spPr bwMode="auto">
          <a:xfrm>
            <a:off x="1828800" y="14795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76972" name="Line 844"/>
          <p:cNvSpPr>
            <a:spLocks noChangeShapeType="1"/>
          </p:cNvSpPr>
          <p:nvPr/>
        </p:nvSpPr>
        <p:spPr bwMode="auto">
          <a:xfrm flipV="1">
            <a:off x="2444750"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6973" name="Oval 845"/>
          <p:cNvSpPr>
            <a:spLocks noChangeArrowheads="1"/>
          </p:cNvSpPr>
          <p:nvPr/>
        </p:nvSpPr>
        <p:spPr bwMode="auto">
          <a:xfrm>
            <a:off x="239553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53" name="Line 925"/>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054" name="Oval 926"/>
          <p:cNvSpPr>
            <a:spLocks noChangeArrowheads="1"/>
          </p:cNvSpPr>
          <p:nvPr/>
        </p:nvSpPr>
        <p:spPr bwMode="auto">
          <a:xfrm>
            <a:off x="855663" y="377031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55" name="Oval 927"/>
          <p:cNvSpPr>
            <a:spLocks noChangeArrowheads="1"/>
          </p:cNvSpPr>
          <p:nvPr/>
        </p:nvSpPr>
        <p:spPr bwMode="auto">
          <a:xfrm>
            <a:off x="1343025"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56" name="AutoShape 928"/>
          <p:cNvSpPr>
            <a:spLocks noChangeArrowheads="1"/>
          </p:cNvSpPr>
          <p:nvPr/>
        </p:nvSpPr>
        <p:spPr bwMode="auto">
          <a:xfrm rot="13141017" flipH="1" flipV="1">
            <a:off x="1484313"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57" name="Line 929"/>
          <p:cNvSpPr>
            <a:spLocks noChangeShapeType="1"/>
          </p:cNvSpPr>
          <p:nvPr/>
        </p:nvSpPr>
        <p:spPr bwMode="auto">
          <a:xfrm>
            <a:off x="1527175"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058" name="Oval 930"/>
          <p:cNvSpPr>
            <a:spLocks noChangeArrowheads="1"/>
          </p:cNvSpPr>
          <p:nvPr/>
        </p:nvSpPr>
        <p:spPr bwMode="auto">
          <a:xfrm>
            <a:off x="1476375" y="3756025"/>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59" name="Text Box 931"/>
          <p:cNvSpPr txBox="1">
            <a:spLocks noChangeArrowheads="1"/>
          </p:cNvSpPr>
          <p:nvPr/>
        </p:nvSpPr>
        <p:spPr bwMode="auto">
          <a:xfrm>
            <a:off x="1160463"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77060" name="Rectangle 932"/>
          <p:cNvSpPr>
            <a:spLocks noChangeArrowheads="1"/>
          </p:cNvSpPr>
          <p:nvPr/>
        </p:nvSpPr>
        <p:spPr bwMode="auto">
          <a:xfrm>
            <a:off x="1574800"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177061" name="AutoShape 933" descr="Wide downward diagonal"/>
          <p:cNvSpPr>
            <a:spLocks noChangeArrowheads="1"/>
          </p:cNvSpPr>
          <p:nvPr/>
        </p:nvSpPr>
        <p:spPr bwMode="auto">
          <a:xfrm>
            <a:off x="2065338"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62" name="AutoShape 934" descr="Wide downward diagonal"/>
          <p:cNvSpPr>
            <a:spLocks noChangeArrowheads="1"/>
          </p:cNvSpPr>
          <p:nvPr/>
        </p:nvSpPr>
        <p:spPr bwMode="auto">
          <a:xfrm>
            <a:off x="2520950"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63" name="AutoShape 935" descr="Wide downward diagonal"/>
          <p:cNvSpPr>
            <a:spLocks noChangeArrowheads="1"/>
          </p:cNvSpPr>
          <p:nvPr/>
        </p:nvSpPr>
        <p:spPr bwMode="auto">
          <a:xfrm>
            <a:off x="2227263"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64" name="AutoShape 936" descr="Wide downward diagonal"/>
          <p:cNvSpPr>
            <a:spLocks noChangeArrowheads="1"/>
          </p:cNvSpPr>
          <p:nvPr/>
        </p:nvSpPr>
        <p:spPr bwMode="auto">
          <a:xfrm>
            <a:off x="2509838"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65" name="AutoShape 937" descr="Wide downward diagonal"/>
          <p:cNvSpPr>
            <a:spLocks noChangeArrowheads="1"/>
          </p:cNvSpPr>
          <p:nvPr/>
        </p:nvSpPr>
        <p:spPr bwMode="auto">
          <a:xfrm>
            <a:off x="2238375"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66" name="AutoShape 938"/>
          <p:cNvSpPr>
            <a:spLocks noChangeArrowheads="1"/>
          </p:cNvSpPr>
          <p:nvPr/>
        </p:nvSpPr>
        <p:spPr bwMode="auto">
          <a:xfrm>
            <a:off x="2111375"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67" name="Arc 939"/>
          <p:cNvSpPr>
            <a:spLocks/>
          </p:cNvSpPr>
          <p:nvPr/>
        </p:nvSpPr>
        <p:spPr bwMode="auto">
          <a:xfrm rot="4515932" flipV="1">
            <a:off x="212169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68" name="Line 940"/>
          <p:cNvSpPr>
            <a:spLocks noChangeShapeType="1"/>
          </p:cNvSpPr>
          <p:nvPr/>
        </p:nvSpPr>
        <p:spPr bwMode="auto">
          <a:xfrm>
            <a:off x="2065338"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069" name="Arc 941"/>
          <p:cNvSpPr>
            <a:spLocks/>
          </p:cNvSpPr>
          <p:nvPr/>
        </p:nvSpPr>
        <p:spPr bwMode="auto">
          <a:xfrm rot="-4515932">
            <a:off x="21248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7070" name="Group 942"/>
          <p:cNvGrpSpPr>
            <a:grpSpLocks/>
          </p:cNvGrpSpPr>
          <p:nvPr/>
        </p:nvGrpSpPr>
        <p:grpSpPr bwMode="auto">
          <a:xfrm>
            <a:off x="2201863" y="3198813"/>
            <a:ext cx="90487" cy="92075"/>
            <a:chOff x="1030" y="3483"/>
            <a:chExt cx="141" cy="144"/>
          </a:xfrm>
        </p:grpSpPr>
        <p:sp>
          <p:nvSpPr>
            <p:cNvPr id="177071" name="Arc 9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72" name="Arc 9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73" name="Line 9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7074" name="Group 946"/>
          <p:cNvGrpSpPr>
            <a:grpSpLocks/>
          </p:cNvGrpSpPr>
          <p:nvPr/>
        </p:nvGrpSpPr>
        <p:grpSpPr bwMode="auto">
          <a:xfrm flipV="1">
            <a:off x="2187575" y="1906588"/>
            <a:ext cx="90488" cy="92075"/>
            <a:chOff x="1030" y="3483"/>
            <a:chExt cx="141" cy="144"/>
          </a:xfrm>
        </p:grpSpPr>
        <p:sp>
          <p:nvSpPr>
            <p:cNvPr id="177075" name="Arc 94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76" name="Arc 94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77" name="Line 94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7078" name="Arc 950"/>
          <p:cNvSpPr>
            <a:spLocks/>
          </p:cNvSpPr>
          <p:nvPr/>
        </p:nvSpPr>
        <p:spPr bwMode="auto">
          <a:xfrm rot="-4515932" flipH="1" flipV="1">
            <a:off x="243284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79" name="Line 951"/>
          <p:cNvSpPr>
            <a:spLocks noChangeShapeType="1"/>
          </p:cNvSpPr>
          <p:nvPr/>
        </p:nvSpPr>
        <p:spPr bwMode="auto">
          <a:xfrm flipH="1">
            <a:off x="2743200"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080" name="Arc 952"/>
          <p:cNvSpPr>
            <a:spLocks/>
          </p:cNvSpPr>
          <p:nvPr/>
        </p:nvSpPr>
        <p:spPr bwMode="auto">
          <a:xfrm rot="4515932" flipH="1">
            <a:off x="24423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7081" name="Group 953"/>
          <p:cNvGrpSpPr>
            <a:grpSpLocks/>
          </p:cNvGrpSpPr>
          <p:nvPr/>
        </p:nvGrpSpPr>
        <p:grpSpPr bwMode="auto">
          <a:xfrm flipH="1">
            <a:off x="2516188" y="3198813"/>
            <a:ext cx="90487" cy="92075"/>
            <a:chOff x="1030" y="3483"/>
            <a:chExt cx="141" cy="144"/>
          </a:xfrm>
        </p:grpSpPr>
        <p:sp>
          <p:nvSpPr>
            <p:cNvPr id="177082" name="Arc 95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83" name="Arc 95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84" name="Line 95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7085" name="Group 957"/>
          <p:cNvGrpSpPr>
            <a:grpSpLocks/>
          </p:cNvGrpSpPr>
          <p:nvPr/>
        </p:nvGrpSpPr>
        <p:grpSpPr bwMode="auto">
          <a:xfrm flipH="1" flipV="1">
            <a:off x="2530475" y="1906588"/>
            <a:ext cx="90488" cy="92075"/>
            <a:chOff x="1030" y="3483"/>
            <a:chExt cx="141" cy="144"/>
          </a:xfrm>
        </p:grpSpPr>
        <p:sp>
          <p:nvSpPr>
            <p:cNvPr id="177086" name="Arc 95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87" name="Arc 95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88" name="Line 96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7089" name="Rectangle 961" descr="Wide upward diagonal"/>
          <p:cNvSpPr>
            <a:spLocks noChangeArrowheads="1"/>
          </p:cNvSpPr>
          <p:nvPr/>
        </p:nvSpPr>
        <p:spPr bwMode="auto">
          <a:xfrm>
            <a:off x="2295525"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90" name="AutoShape 962" descr="Wide upward diagonal"/>
          <p:cNvSpPr>
            <a:spLocks/>
          </p:cNvSpPr>
          <p:nvPr/>
        </p:nvSpPr>
        <p:spPr bwMode="auto">
          <a:xfrm rot="5400000">
            <a:off x="2386807"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77091" name="Rectangle 963"/>
          <p:cNvSpPr>
            <a:spLocks noChangeArrowheads="1"/>
          </p:cNvSpPr>
          <p:nvPr/>
        </p:nvSpPr>
        <p:spPr bwMode="auto">
          <a:xfrm>
            <a:off x="2324100"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92" name="Line 964"/>
          <p:cNvSpPr>
            <a:spLocks noChangeShapeType="1"/>
          </p:cNvSpPr>
          <p:nvPr/>
        </p:nvSpPr>
        <p:spPr bwMode="auto">
          <a:xfrm>
            <a:off x="2276475"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093" name="Line 965"/>
          <p:cNvSpPr>
            <a:spLocks noChangeShapeType="1"/>
          </p:cNvSpPr>
          <p:nvPr/>
        </p:nvSpPr>
        <p:spPr bwMode="auto">
          <a:xfrm flipV="1">
            <a:off x="2509838"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094" name="Rectangle 966"/>
          <p:cNvSpPr>
            <a:spLocks noChangeArrowheads="1"/>
          </p:cNvSpPr>
          <p:nvPr/>
        </p:nvSpPr>
        <p:spPr bwMode="auto">
          <a:xfrm>
            <a:off x="2435225"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95" name="AutoShape 967" descr="Wide upward diagonal"/>
          <p:cNvSpPr>
            <a:spLocks/>
          </p:cNvSpPr>
          <p:nvPr/>
        </p:nvSpPr>
        <p:spPr bwMode="auto">
          <a:xfrm flipH="1">
            <a:off x="2319338"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96" name="AutoShape 968" descr="Wide upward diagonal"/>
          <p:cNvSpPr>
            <a:spLocks noChangeArrowheads="1"/>
          </p:cNvSpPr>
          <p:nvPr/>
        </p:nvSpPr>
        <p:spPr bwMode="auto">
          <a:xfrm>
            <a:off x="2371725"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097" name="Line 969"/>
          <p:cNvSpPr>
            <a:spLocks noChangeShapeType="1"/>
          </p:cNvSpPr>
          <p:nvPr/>
        </p:nvSpPr>
        <p:spPr bwMode="auto">
          <a:xfrm>
            <a:off x="2317750"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098" name="Line 970"/>
          <p:cNvSpPr>
            <a:spLocks noChangeShapeType="1"/>
          </p:cNvSpPr>
          <p:nvPr/>
        </p:nvSpPr>
        <p:spPr bwMode="auto">
          <a:xfrm>
            <a:off x="2303463"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099" name="Line 971"/>
          <p:cNvSpPr>
            <a:spLocks noChangeShapeType="1"/>
          </p:cNvSpPr>
          <p:nvPr/>
        </p:nvSpPr>
        <p:spPr bwMode="auto">
          <a:xfrm flipH="1">
            <a:off x="2481263"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100" name="Line 972"/>
          <p:cNvSpPr>
            <a:spLocks noChangeShapeType="1"/>
          </p:cNvSpPr>
          <p:nvPr/>
        </p:nvSpPr>
        <p:spPr bwMode="auto">
          <a:xfrm flipH="1">
            <a:off x="2366963"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101" name="Oval 973"/>
          <p:cNvSpPr>
            <a:spLocks noChangeArrowheads="1"/>
          </p:cNvSpPr>
          <p:nvPr/>
        </p:nvSpPr>
        <p:spPr bwMode="auto">
          <a:xfrm>
            <a:off x="2284413"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02" name="Oval 974"/>
          <p:cNvSpPr>
            <a:spLocks noChangeArrowheads="1"/>
          </p:cNvSpPr>
          <p:nvPr/>
        </p:nvSpPr>
        <p:spPr bwMode="auto">
          <a:xfrm>
            <a:off x="2492375"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03" name="AutoShape 975" descr="Wide downward diagonal"/>
          <p:cNvSpPr>
            <a:spLocks/>
          </p:cNvSpPr>
          <p:nvPr/>
        </p:nvSpPr>
        <p:spPr bwMode="auto">
          <a:xfrm>
            <a:off x="2259013"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04" name="AutoShape 976" descr="Wide downward diagonal"/>
          <p:cNvSpPr>
            <a:spLocks/>
          </p:cNvSpPr>
          <p:nvPr/>
        </p:nvSpPr>
        <p:spPr bwMode="auto">
          <a:xfrm flipH="1">
            <a:off x="2514600"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7105" name="Group 977"/>
          <p:cNvGrpSpPr>
            <a:grpSpLocks/>
          </p:cNvGrpSpPr>
          <p:nvPr/>
        </p:nvGrpSpPr>
        <p:grpSpPr bwMode="auto">
          <a:xfrm>
            <a:off x="2351088" y="3152775"/>
            <a:ext cx="103187" cy="122238"/>
            <a:chOff x="1262" y="3388"/>
            <a:chExt cx="162" cy="206"/>
          </a:xfrm>
        </p:grpSpPr>
        <p:sp>
          <p:nvSpPr>
            <p:cNvPr id="177106" name="Oval 978"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07" name="Oval 979"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08" name="Oval 980"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09" name="Oval 981"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10" name="Oval 982"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11" name="Oval 983"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7112" name="Rectangle 984" descr="Wide upward diagonal"/>
          <p:cNvSpPr>
            <a:spLocks noChangeArrowheads="1"/>
          </p:cNvSpPr>
          <p:nvPr/>
        </p:nvSpPr>
        <p:spPr bwMode="auto">
          <a:xfrm>
            <a:off x="2281238"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7113" name="Group 985"/>
          <p:cNvGrpSpPr>
            <a:grpSpLocks/>
          </p:cNvGrpSpPr>
          <p:nvPr/>
        </p:nvGrpSpPr>
        <p:grpSpPr bwMode="auto">
          <a:xfrm>
            <a:off x="2170113" y="1992313"/>
            <a:ext cx="463550" cy="1012825"/>
            <a:chOff x="941" y="767"/>
            <a:chExt cx="815" cy="1942"/>
          </a:xfrm>
        </p:grpSpPr>
        <p:sp>
          <p:nvSpPr>
            <p:cNvPr id="177114" name="AutoShape 986"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15" name="AutoShape 987"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7116" name="AutoShape 988" descr="Wide upward diagonal"/>
          <p:cNvSpPr>
            <a:spLocks/>
          </p:cNvSpPr>
          <p:nvPr/>
        </p:nvSpPr>
        <p:spPr bwMode="auto">
          <a:xfrm rot="5400000">
            <a:off x="2363788"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17" name="Line 989"/>
          <p:cNvSpPr>
            <a:spLocks noChangeShapeType="1"/>
          </p:cNvSpPr>
          <p:nvPr/>
        </p:nvSpPr>
        <p:spPr bwMode="auto">
          <a:xfrm flipV="1">
            <a:off x="2309813"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118" name="Rectangle 990" descr="30%"/>
          <p:cNvSpPr>
            <a:spLocks noChangeArrowheads="1"/>
          </p:cNvSpPr>
          <p:nvPr/>
        </p:nvSpPr>
        <p:spPr bwMode="auto">
          <a:xfrm>
            <a:off x="2270125"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19" name="Rectangle 991" descr="30%"/>
          <p:cNvSpPr>
            <a:spLocks noChangeArrowheads="1"/>
          </p:cNvSpPr>
          <p:nvPr/>
        </p:nvSpPr>
        <p:spPr bwMode="auto">
          <a:xfrm>
            <a:off x="2506663"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20" name="Rectangle 992"/>
          <p:cNvSpPr>
            <a:spLocks noChangeArrowheads="1"/>
          </p:cNvSpPr>
          <p:nvPr/>
        </p:nvSpPr>
        <p:spPr bwMode="auto">
          <a:xfrm>
            <a:off x="2360613"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21" name="Rectangle 993" descr="30%"/>
          <p:cNvSpPr>
            <a:spLocks noChangeArrowheads="1"/>
          </p:cNvSpPr>
          <p:nvPr/>
        </p:nvSpPr>
        <p:spPr bwMode="auto">
          <a:xfrm>
            <a:off x="2376488"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22" name="Rectangle 994"/>
          <p:cNvSpPr>
            <a:spLocks noChangeArrowheads="1"/>
          </p:cNvSpPr>
          <p:nvPr/>
        </p:nvSpPr>
        <p:spPr bwMode="auto">
          <a:xfrm>
            <a:off x="2386013"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23" name="Rectangle 995"/>
          <p:cNvSpPr>
            <a:spLocks noChangeArrowheads="1"/>
          </p:cNvSpPr>
          <p:nvPr/>
        </p:nvSpPr>
        <p:spPr bwMode="auto">
          <a:xfrm>
            <a:off x="2387600"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24" name="Line 996"/>
          <p:cNvSpPr>
            <a:spLocks noChangeShapeType="1"/>
          </p:cNvSpPr>
          <p:nvPr/>
        </p:nvSpPr>
        <p:spPr bwMode="auto">
          <a:xfrm>
            <a:off x="2403475"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77125" name="Group 997"/>
          <p:cNvGrpSpPr>
            <a:grpSpLocks/>
          </p:cNvGrpSpPr>
          <p:nvPr/>
        </p:nvGrpSpPr>
        <p:grpSpPr bwMode="auto">
          <a:xfrm>
            <a:off x="2317750" y="3117850"/>
            <a:ext cx="169863" cy="234950"/>
            <a:chOff x="1210" y="3312"/>
            <a:chExt cx="265" cy="416"/>
          </a:xfrm>
        </p:grpSpPr>
        <p:sp>
          <p:nvSpPr>
            <p:cNvPr id="177126" name="AutoShape 998"/>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27" name="Line 999"/>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128" name="Line 1000"/>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129" name="Rectangle 1001"/>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7130" name="Group 1002"/>
            <p:cNvGrpSpPr>
              <a:grpSpLocks/>
            </p:cNvGrpSpPr>
            <p:nvPr/>
          </p:nvGrpSpPr>
          <p:grpSpPr bwMode="auto">
            <a:xfrm>
              <a:off x="1212" y="3356"/>
              <a:ext cx="105" cy="33"/>
              <a:chOff x="1212" y="3356"/>
              <a:chExt cx="105" cy="33"/>
            </a:xfrm>
          </p:grpSpPr>
          <p:sp>
            <p:nvSpPr>
              <p:cNvPr id="177131" name="Line 1003"/>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132" name="Line 1004"/>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7133" name="Group 1005"/>
            <p:cNvGrpSpPr>
              <a:grpSpLocks/>
            </p:cNvGrpSpPr>
            <p:nvPr/>
          </p:nvGrpSpPr>
          <p:grpSpPr bwMode="auto">
            <a:xfrm flipH="1">
              <a:off x="1370" y="3356"/>
              <a:ext cx="105" cy="33"/>
              <a:chOff x="1212" y="3356"/>
              <a:chExt cx="105" cy="33"/>
            </a:xfrm>
          </p:grpSpPr>
          <p:sp>
            <p:nvSpPr>
              <p:cNvPr id="177134" name="Line 100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135" name="Line 100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7136" name="Rectangle 1008"/>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7137" name="Rectangle 1009"/>
          <p:cNvSpPr>
            <a:spLocks noChangeArrowheads="1"/>
          </p:cNvSpPr>
          <p:nvPr/>
        </p:nvSpPr>
        <p:spPr bwMode="auto">
          <a:xfrm>
            <a:off x="698500" y="3165475"/>
            <a:ext cx="398463" cy="2952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38" name="AutoShape 1010"/>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39" name="AutoShape 1011"/>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140" name="Line 1012"/>
          <p:cNvSpPr>
            <a:spLocks noChangeShapeType="1"/>
          </p:cNvSpPr>
          <p:nvPr/>
        </p:nvSpPr>
        <p:spPr bwMode="auto">
          <a:xfrm>
            <a:off x="698500" y="3162300"/>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141" name="AutoShape 1013"/>
          <p:cNvSpPr>
            <a:spLocks noChangeArrowheads="1"/>
          </p:cNvSpPr>
          <p:nvPr/>
        </p:nvSpPr>
        <p:spPr bwMode="auto">
          <a:xfrm flipV="1">
            <a:off x="814388" y="2989263"/>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7142" name="Group 1014"/>
          <p:cNvGrpSpPr>
            <a:grpSpLocks/>
          </p:cNvGrpSpPr>
          <p:nvPr/>
        </p:nvGrpSpPr>
        <p:grpSpPr bwMode="auto">
          <a:xfrm>
            <a:off x="4210050" y="4419600"/>
            <a:ext cx="1187450" cy="917575"/>
            <a:chOff x="2652" y="2784"/>
            <a:chExt cx="748" cy="578"/>
          </a:xfrm>
        </p:grpSpPr>
        <p:sp>
          <p:nvSpPr>
            <p:cNvPr id="177143" name="Line 1015"/>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144" name="Line 1016"/>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145" name="Line 1017"/>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146" name="Line 1018"/>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147" name="Line 1019"/>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148" name="Line 1020"/>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149" name="Line 1021"/>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150" name="Line 1022"/>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151" name="Arc 1023"/>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40" name="Arc 1024"/>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41" name="Oval 1025"/>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42" name="Line 1026"/>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43" name="Line 1027"/>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44" name="Oval 1028"/>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45" name="Line 1029"/>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46" name="Line 1030"/>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47" name="Line 1031"/>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48" name="Line 1032"/>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49" name="Line 1033"/>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0" name="Line 1034"/>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1" name="Line 1035"/>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2" name="Line 1036"/>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3" name="Line 1037"/>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4" name="Line 1038"/>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5" name="Oval 1039"/>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6" name="Line 1040"/>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7" name="Line 1041"/>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8" name="Line 1042"/>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9" name="Line 1043"/>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60" name="Line 1044"/>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61" name="Line 1045"/>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62" name="Line 1046"/>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63" name="Line 1047"/>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64" name="Line 1048"/>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65" name="Line 1049"/>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66" name="Oval 1050"/>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67" name="Line 1051"/>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 name="Slide Number Placeholder 5"/>
          <p:cNvSpPr>
            <a:spLocks noGrp="1"/>
          </p:cNvSpPr>
          <p:nvPr>
            <p:ph type="sldNum" sz="quarter" idx="12"/>
          </p:nvPr>
        </p:nvSpPr>
        <p:spPr/>
        <p:txBody>
          <a:bodyPr/>
          <a:lstStyle/>
          <a:p>
            <a:fld id="{757E3B9E-AD62-EE4F-998F-86112393AB64}" type="slidenum">
              <a:rPr lang="en-US"/>
              <a:pPr/>
              <a:t>13</a:t>
            </a:fld>
            <a:endParaRPr lang="en-US"/>
          </a:p>
        </p:txBody>
      </p:sp>
      <p:sp>
        <p:nvSpPr>
          <p:cNvPr id="21681" name="Rectangle 177"/>
          <p:cNvSpPr>
            <a:spLocks noChangeArrowheads="1"/>
          </p:cNvSpPr>
          <p:nvPr/>
        </p:nvSpPr>
        <p:spPr bwMode="auto">
          <a:xfrm>
            <a:off x="7710488" y="2082800"/>
            <a:ext cx="620712" cy="11112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solidFill>
                <a:srgbClr val="FF5050"/>
              </a:solidFill>
            </a:endParaRPr>
          </a:p>
        </p:txBody>
      </p:sp>
      <p:sp>
        <p:nvSpPr>
          <p:cNvPr id="21506" name="AutoShape 2"/>
          <p:cNvSpPr>
            <a:spLocks/>
          </p:cNvSpPr>
          <p:nvPr/>
        </p:nvSpPr>
        <p:spPr bwMode="auto">
          <a:xfrm rot="-5400000">
            <a:off x="7859712" y="2044701"/>
            <a:ext cx="322263" cy="620712"/>
          </a:xfrm>
          <a:prstGeom prst="leftBracket">
            <a:avLst>
              <a:gd name="adj" fmla="val 96305"/>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1507" name="Rectangle 3"/>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08" name="AutoShape 4"/>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1509" name="AutoShape 5"/>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10" name="AutoShape 6"/>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11" name="Rectangle 7"/>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21512" name="AutoShape 8"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13" name="AutoShape 9"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14" name="AutoShape 10"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15" name="AutoShape 11"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16" name="AutoShape 12"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17" name="AutoShape 13"/>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518" name="Group 14"/>
          <p:cNvGrpSpPr>
            <a:grpSpLocks/>
          </p:cNvGrpSpPr>
          <p:nvPr/>
        </p:nvGrpSpPr>
        <p:grpSpPr bwMode="auto">
          <a:xfrm>
            <a:off x="982663" y="1001713"/>
            <a:ext cx="669925" cy="3424237"/>
            <a:chOff x="816" y="912"/>
            <a:chExt cx="531" cy="2715"/>
          </a:xfrm>
        </p:grpSpPr>
        <p:sp>
          <p:nvSpPr>
            <p:cNvPr id="21519" name="Arc 15"/>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20" name="Line 16"/>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21" name="Arc 17"/>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522" name="Group 18"/>
            <p:cNvGrpSpPr>
              <a:grpSpLocks/>
            </p:cNvGrpSpPr>
            <p:nvPr/>
          </p:nvGrpSpPr>
          <p:grpSpPr bwMode="auto">
            <a:xfrm>
              <a:off x="1030" y="3483"/>
              <a:ext cx="141" cy="144"/>
              <a:chOff x="1030" y="3483"/>
              <a:chExt cx="141" cy="144"/>
            </a:xfrm>
          </p:grpSpPr>
          <p:sp>
            <p:nvSpPr>
              <p:cNvPr id="21523" name="Arc 1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24" name="Arc 2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25" name="Line 21"/>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1526" name="Group 22"/>
            <p:cNvGrpSpPr>
              <a:grpSpLocks/>
            </p:cNvGrpSpPr>
            <p:nvPr/>
          </p:nvGrpSpPr>
          <p:grpSpPr bwMode="auto">
            <a:xfrm flipV="1">
              <a:off x="1008" y="912"/>
              <a:ext cx="141" cy="144"/>
              <a:chOff x="1030" y="3483"/>
              <a:chExt cx="141" cy="144"/>
            </a:xfrm>
          </p:grpSpPr>
          <p:sp>
            <p:nvSpPr>
              <p:cNvPr id="21527" name="Arc 2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28" name="Arc 2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29" name="Line 25"/>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21530" name="Group 26"/>
          <p:cNvGrpSpPr>
            <a:grpSpLocks/>
          </p:cNvGrpSpPr>
          <p:nvPr/>
        </p:nvGrpSpPr>
        <p:grpSpPr bwMode="auto">
          <a:xfrm flipH="1">
            <a:off x="1649413" y="1001713"/>
            <a:ext cx="669925" cy="3424237"/>
            <a:chOff x="816" y="912"/>
            <a:chExt cx="531" cy="2715"/>
          </a:xfrm>
        </p:grpSpPr>
        <p:sp>
          <p:nvSpPr>
            <p:cNvPr id="21531" name="Arc 27"/>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32" name="Line 28"/>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33" name="Arc 29"/>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534" name="Group 30"/>
            <p:cNvGrpSpPr>
              <a:grpSpLocks/>
            </p:cNvGrpSpPr>
            <p:nvPr/>
          </p:nvGrpSpPr>
          <p:grpSpPr bwMode="auto">
            <a:xfrm>
              <a:off x="1030" y="3483"/>
              <a:ext cx="141" cy="144"/>
              <a:chOff x="1030" y="3483"/>
              <a:chExt cx="141" cy="144"/>
            </a:xfrm>
          </p:grpSpPr>
          <p:sp>
            <p:nvSpPr>
              <p:cNvPr id="21535" name="Arc 3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36" name="Arc 3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37" name="Line 33"/>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1538" name="Group 34"/>
            <p:cNvGrpSpPr>
              <a:grpSpLocks/>
            </p:cNvGrpSpPr>
            <p:nvPr/>
          </p:nvGrpSpPr>
          <p:grpSpPr bwMode="auto">
            <a:xfrm flipV="1">
              <a:off x="1008" y="912"/>
              <a:ext cx="141" cy="144"/>
              <a:chOff x="1030" y="3483"/>
              <a:chExt cx="141" cy="144"/>
            </a:xfrm>
          </p:grpSpPr>
          <p:sp>
            <p:nvSpPr>
              <p:cNvPr id="21539" name="Arc 3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0" name="Arc 3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1" name="Line 37"/>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1542" name="Rectangle 38"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3" name="AutoShape 39"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1544" name="Rectangle 40"/>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5" name="Line 41"/>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46" name="Line 42"/>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47" name="Rectangle 43"/>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8" name="AutoShape 44"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9" name="AutoShape 45"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0" name="Line 46"/>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51" name="Line 47"/>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52" name="Line 48"/>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53" name="Line 49"/>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54" name="Oval 50"/>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5" name="Oval 51"/>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6" name="AutoShape 52"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7" name="AutoShape 53"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558" name="Group 54"/>
          <p:cNvGrpSpPr>
            <a:grpSpLocks/>
          </p:cNvGrpSpPr>
          <p:nvPr/>
        </p:nvGrpSpPr>
        <p:grpSpPr bwMode="auto">
          <a:xfrm>
            <a:off x="1546225" y="4267200"/>
            <a:ext cx="203200" cy="128588"/>
            <a:chOff x="1262" y="3388"/>
            <a:chExt cx="162" cy="206"/>
          </a:xfrm>
        </p:grpSpPr>
        <p:sp>
          <p:nvSpPr>
            <p:cNvPr id="21559" name="Oval 55"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60" name="Oval 56"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61" name="Oval 57"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62" name="Oval 58"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63" name="Oval 59"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64" name="Oval 60"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565" name="Rectangle 61"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566" name="Group 62"/>
          <p:cNvGrpSpPr>
            <a:grpSpLocks/>
          </p:cNvGrpSpPr>
          <p:nvPr/>
        </p:nvGrpSpPr>
        <p:grpSpPr bwMode="auto">
          <a:xfrm>
            <a:off x="1189038" y="1155700"/>
            <a:ext cx="911225" cy="2586038"/>
            <a:chOff x="941" y="767"/>
            <a:chExt cx="815" cy="1942"/>
          </a:xfrm>
        </p:grpSpPr>
        <p:sp>
          <p:nvSpPr>
            <p:cNvPr id="21567" name="AutoShape 63"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68" name="AutoShape 64"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569" name="AutoShape 65"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70" name="Line 66"/>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71" name="Rectangle 67"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72" name="Rectangle 68"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73" name="Rectangle 69"/>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74" name="Rectangle 70"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75" name="Rectangle 71"/>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76" name="Rectangle 72"/>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77" name="Line 73"/>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78" name="AutoShape 74"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79" name="AutoShape 75"/>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80" name="AutoShape 76" descr="10%"/>
          <p:cNvSpPr>
            <a:spLocks noChangeArrowheads="1"/>
          </p:cNvSpPr>
          <p:nvPr/>
        </p:nvSpPr>
        <p:spPr bwMode="auto">
          <a:xfrm>
            <a:off x="4121150" y="1331913"/>
            <a:ext cx="1160463" cy="23907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581" name="Group 77"/>
          <p:cNvGrpSpPr>
            <a:grpSpLocks/>
          </p:cNvGrpSpPr>
          <p:nvPr/>
        </p:nvGrpSpPr>
        <p:grpSpPr bwMode="auto">
          <a:xfrm>
            <a:off x="4124325" y="3352800"/>
            <a:ext cx="1154113" cy="427038"/>
            <a:chOff x="3617" y="2160"/>
            <a:chExt cx="842" cy="312"/>
          </a:xfrm>
        </p:grpSpPr>
        <p:sp>
          <p:nvSpPr>
            <p:cNvPr id="21582" name="Rectangle 7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83" name="AutoShape 7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84" name="AutoShape 8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85" name="AutoShape 8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86" name="AutoShape 8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587" name="AutoShape 83"/>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88" name="Rectangle 84"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89" name="Rectangle 85"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90" name="Rectangle 86"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91" name="Line 87"/>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92" name="Line 88"/>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93" name="Oval 89"/>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94" name="Oval 90"/>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595" name="Group 91"/>
          <p:cNvGrpSpPr>
            <a:grpSpLocks/>
          </p:cNvGrpSpPr>
          <p:nvPr/>
        </p:nvGrpSpPr>
        <p:grpSpPr bwMode="auto">
          <a:xfrm>
            <a:off x="4603750" y="1228725"/>
            <a:ext cx="177800" cy="352425"/>
            <a:chOff x="3966" y="1027"/>
            <a:chExt cx="130" cy="257"/>
          </a:xfrm>
        </p:grpSpPr>
        <p:sp>
          <p:nvSpPr>
            <p:cNvPr id="21596" name="Rectangle 9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97" name="Rectangle 9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98" name="Rectangle 9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99" name="Rectangle 9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00" name="Line 9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1601" name="Line 97"/>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02" name="Line 98"/>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03" name="Line 99"/>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04" name="AutoShape 100"/>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05" name="Rectangle 101"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06" name="Rectangle 102"/>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07" name="Rectangle 103"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08" name="Rectangle 104"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09" name="Line 105"/>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10" name="Line 106"/>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11" name="Line 107"/>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12" name="Line 108"/>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13" name="Line 109"/>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14" name="Oval 110"/>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15" name="Oval 111"/>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616" name="Group 112"/>
          <p:cNvGrpSpPr>
            <a:grpSpLocks/>
          </p:cNvGrpSpPr>
          <p:nvPr/>
        </p:nvGrpSpPr>
        <p:grpSpPr bwMode="auto">
          <a:xfrm>
            <a:off x="1479550" y="4095750"/>
            <a:ext cx="334963" cy="463550"/>
            <a:chOff x="1210" y="3312"/>
            <a:chExt cx="265" cy="416"/>
          </a:xfrm>
        </p:grpSpPr>
        <p:sp>
          <p:nvSpPr>
            <p:cNvPr id="21617" name="AutoShape 113"/>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18" name="Line 114"/>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19" name="Line 115"/>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20" name="Rectangle 11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621" name="Group 117"/>
            <p:cNvGrpSpPr>
              <a:grpSpLocks/>
            </p:cNvGrpSpPr>
            <p:nvPr/>
          </p:nvGrpSpPr>
          <p:grpSpPr bwMode="auto">
            <a:xfrm>
              <a:off x="1212" y="3356"/>
              <a:ext cx="105" cy="33"/>
              <a:chOff x="1212" y="3356"/>
              <a:chExt cx="105" cy="33"/>
            </a:xfrm>
          </p:grpSpPr>
          <p:sp>
            <p:nvSpPr>
              <p:cNvPr id="21622" name="Line 118"/>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23" name="Line 119"/>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1624" name="Group 120"/>
            <p:cNvGrpSpPr>
              <a:grpSpLocks/>
            </p:cNvGrpSpPr>
            <p:nvPr/>
          </p:nvGrpSpPr>
          <p:grpSpPr bwMode="auto">
            <a:xfrm flipH="1">
              <a:off x="1370" y="3356"/>
              <a:ext cx="105" cy="33"/>
              <a:chOff x="1212" y="3356"/>
              <a:chExt cx="105" cy="33"/>
            </a:xfrm>
          </p:grpSpPr>
          <p:sp>
            <p:nvSpPr>
              <p:cNvPr id="21625" name="Line 121"/>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26" name="Line 122"/>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1627" name="Rectangle 12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628" name="Text Box 124"/>
          <p:cNvSpPr txBox="1">
            <a:spLocks noChangeArrowheads="1"/>
          </p:cNvSpPr>
          <p:nvPr/>
        </p:nvSpPr>
        <p:spPr bwMode="auto">
          <a:xfrm>
            <a:off x="2824163" y="5943600"/>
            <a:ext cx="4016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On, Accumulator Filling </a:t>
            </a:r>
          </a:p>
        </p:txBody>
      </p:sp>
      <p:sp>
        <p:nvSpPr>
          <p:cNvPr id="21629" name="Line 125"/>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30" name="Arc 126"/>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31" name="Arc 127"/>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32" name="Line 128"/>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33" name="Arc 129"/>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1634" name="Arc 130"/>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1635" name="Arc 131"/>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36" name="Arc 132"/>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37" name="Line 133"/>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38" name="Rectangle 134"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39" name="Rectangle 135"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40" name="Rectangle 136"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641" name="Group 137"/>
          <p:cNvGrpSpPr>
            <a:grpSpLocks/>
          </p:cNvGrpSpPr>
          <p:nvPr/>
        </p:nvGrpSpPr>
        <p:grpSpPr bwMode="auto">
          <a:xfrm>
            <a:off x="838200" y="4703763"/>
            <a:ext cx="1614488" cy="963612"/>
            <a:chOff x="934" y="2963"/>
            <a:chExt cx="1017" cy="607"/>
          </a:xfrm>
        </p:grpSpPr>
        <p:sp>
          <p:nvSpPr>
            <p:cNvPr id="21642" name="Rectangle 13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43" name="Rectangle 13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44" name="Rectangle 14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645" name="Rectangle 141"/>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46" name="AutoShape 142"/>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1647" name="AutoShape 143"/>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48" name="AutoShape 144"/>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49" name="Line 145"/>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50" name="Arc 146"/>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51" name="Arc 147"/>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52" name="Line 148"/>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53" name="Arc 149"/>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1654" name="Arc 150"/>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1655" name="Arc 151"/>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56" name="Arc 152"/>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57" name="Line 153"/>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58" name="Rectangle 154"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59" name="Rectangle 155"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60" name="Rectangle 156"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661" name="Group 157"/>
          <p:cNvGrpSpPr>
            <a:grpSpLocks/>
          </p:cNvGrpSpPr>
          <p:nvPr/>
        </p:nvGrpSpPr>
        <p:grpSpPr bwMode="auto">
          <a:xfrm>
            <a:off x="3886200" y="4703763"/>
            <a:ext cx="1614488" cy="963612"/>
            <a:chOff x="934" y="2963"/>
            <a:chExt cx="1017" cy="607"/>
          </a:xfrm>
        </p:grpSpPr>
        <p:sp>
          <p:nvSpPr>
            <p:cNvPr id="21662" name="Rectangle 15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63" name="Rectangle 15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64" name="Rectangle 16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666" name="AutoShape 162"/>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67" name="Line 163"/>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68" name="Text Box 164"/>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1669" name="Line 165"/>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1670" name="Oval 166"/>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71" name="Oval 167"/>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72" name="Line 168"/>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1673" name="Text Box 169"/>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2,000 PSI </a:t>
            </a:r>
          </a:p>
        </p:txBody>
      </p:sp>
      <p:sp>
        <p:nvSpPr>
          <p:cNvPr id="21674" name="Text Box 170"/>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2,000 PSI </a:t>
            </a:r>
          </a:p>
        </p:txBody>
      </p:sp>
      <p:sp>
        <p:nvSpPr>
          <p:cNvPr id="21675" name="Text Box 171"/>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21676" name="Text Box 172"/>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21677" name="Line 173"/>
          <p:cNvSpPr>
            <a:spLocks noChangeShapeType="1"/>
          </p:cNvSpPr>
          <p:nvPr/>
        </p:nvSpPr>
        <p:spPr bwMode="auto">
          <a:xfrm>
            <a:off x="7702550" y="2082800"/>
            <a:ext cx="62865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78" name="AutoShape 174"/>
          <p:cNvSpPr>
            <a:spLocks noChangeArrowheads="1"/>
          </p:cNvSpPr>
          <p:nvPr/>
        </p:nvSpPr>
        <p:spPr bwMode="auto">
          <a:xfrm flipV="1">
            <a:off x="7888288" y="1828800"/>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82" name="AutoShape 178"/>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85" name="AutoShape 181"/>
          <p:cNvSpPr>
            <a:spLocks noChangeArrowheads="1"/>
          </p:cNvSpPr>
          <p:nvPr/>
        </p:nvSpPr>
        <p:spPr bwMode="auto">
          <a:xfrm rot="-905451">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86" name="AutoShape 182"/>
          <p:cNvSpPr>
            <a:spLocks noChangeArrowheads="1"/>
          </p:cNvSpPr>
          <p:nvPr/>
        </p:nvSpPr>
        <p:spPr bwMode="auto">
          <a:xfrm rot="-905451">
            <a:off x="2100263" y="487997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 name="Slide Number Placeholder 5"/>
          <p:cNvSpPr>
            <a:spLocks noGrp="1"/>
          </p:cNvSpPr>
          <p:nvPr>
            <p:ph type="sldNum" sz="quarter" idx="12"/>
          </p:nvPr>
        </p:nvSpPr>
        <p:spPr/>
        <p:txBody>
          <a:bodyPr/>
          <a:lstStyle/>
          <a:p>
            <a:fld id="{2636B552-F171-5140-A997-99FD7C889723}" type="slidenum">
              <a:rPr lang="en-US"/>
              <a:pPr/>
              <a:t>130</a:t>
            </a:fld>
            <a:endParaRPr lang="en-US"/>
          </a:p>
        </p:txBody>
      </p:sp>
      <p:sp>
        <p:nvSpPr>
          <p:cNvPr id="177154"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grpSp>
        <p:nvGrpSpPr>
          <p:cNvPr id="177549" name="Group 397"/>
          <p:cNvGrpSpPr>
            <a:grpSpLocks/>
          </p:cNvGrpSpPr>
          <p:nvPr/>
        </p:nvGrpSpPr>
        <p:grpSpPr bwMode="auto">
          <a:xfrm flipH="1">
            <a:off x="1270000" y="4038600"/>
            <a:ext cx="1854200" cy="1600200"/>
            <a:chOff x="980" y="374"/>
            <a:chExt cx="864" cy="746"/>
          </a:xfrm>
        </p:grpSpPr>
        <p:sp>
          <p:nvSpPr>
            <p:cNvPr id="177550" name="AutoShape 398"/>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51" name="AutoShape 399"/>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52" name="Rectangle 400"/>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53" name="Line 401"/>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54" name="Line 402"/>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55" name="Rectangle 403"/>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56" name="Rectangle 404"/>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57" name="Rectangle 405"/>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58" name="Rectangle 406"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59" name="Rectangle 407"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60" name="Rectangle 408"/>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61" name="Rectangle 409"/>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62" name="Oval 410"/>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63" name="Oval 411"/>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64" name="Oval 412"/>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65" name="Oval 413"/>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66" name="Oval 414"/>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67" name="Oval 415"/>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68" name="Oval 416"/>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69" name="Oval 417"/>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70" name="Oval 418"/>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71" name="Oval 419"/>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72" name="Oval 420"/>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73" name="Oval 421"/>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74" name="Rectangle 422"/>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77575" name="Group 423"/>
            <p:cNvGrpSpPr>
              <a:grpSpLocks/>
            </p:cNvGrpSpPr>
            <p:nvPr/>
          </p:nvGrpSpPr>
          <p:grpSpPr bwMode="auto">
            <a:xfrm>
              <a:off x="1434" y="750"/>
              <a:ext cx="46" cy="50"/>
              <a:chOff x="2496" y="2583"/>
              <a:chExt cx="197" cy="215"/>
            </a:xfrm>
          </p:grpSpPr>
          <p:sp>
            <p:nvSpPr>
              <p:cNvPr id="177576" name="Arc 424"/>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77" name="Arc 425"/>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78" name="Rectangle 426"/>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7579" name="Rectangle 427"/>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80" name="Line 428"/>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81" name="Line 429"/>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82" name="Line 430"/>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83" name="Line 431"/>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84" name="Line 432"/>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85" name="Line 433"/>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86" name="Line 434"/>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87" name="Line 435"/>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88" name="Line 436"/>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89" name="Line 437"/>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90" name="Line 438"/>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91" name="Line 439"/>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92" name="Line 440"/>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93" name="Rectangle 441"/>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94" name="Rectangle 442"/>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95" name="Rectangle 443"/>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96" name="Rectangle 444"/>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97" name="Rectangle 445"/>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98" name="Line 446"/>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599" name="Rectangle 447"/>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00" name="Line 448"/>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01" name="Line 449"/>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02" name="Rectangle 450"/>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03" name="Arc 451"/>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04" name="Rectangle 452"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05" name="Rectangle 453"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06" name="Oval 454"/>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07" name="Oval 455"/>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08" name="AutoShape 456"/>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09" name="Line 457"/>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10" name="Line 458"/>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11" name="Line 459"/>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12" name="Rectangle 460"/>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13" name="Line 461"/>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14" name="Rectangle 462"/>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15" name="Rectangle 463"/>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16" name="Rectangle 464"/>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617" name="Group 465"/>
            <p:cNvGrpSpPr>
              <a:grpSpLocks/>
            </p:cNvGrpSpPr>
            <p:nvPr/>
          </p:nvGrpSpPr>
          <p:grpSpPr bwMode="auto">
            <a:xfrm>
              <a:off x="1395" y="590"/>
              <a:ext cx="257" cy="39"/>
              <a:chOff x="1754" y="1727"/>
              <a:chExt cx="257" cy="39"/>
            </a:xfrm>
          </p:grpSpPr>
          <p:sp>
            <p:nvSpPr>
              <p:cNvPr id="177618" name="Oval 466"/>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19" name="Rectangle 467"/>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620" name="Rectangle 468"/>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21" name="Rectangle 469"/>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22" name="Rectangle 470"/>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623" name="Group 471"/>
            <p:cNvGrpSpPr>
              <a:grpSpLocks/>
            </p:cNvGrpSpPr>
            <p:nvPr/>
          </p:nvGrpSpPr>
          <p:grpSpPr bwMode="auto">
            <a:xfrm rot="-10800000">
              <a:off x="1784" y="520"/>
              <a:ext cx="18" cy="101"/>
              <a:chOff x="7775" y="3651"/>
              <a:chExt cx="120" cy="437"/>
            </a:xfrm>
          </p:grpSpPr>
          <p:sp>
            <p:nvSpPr>
              <p:cNvPr id="177624" name="Rectangle 472"/>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25" name="Rectangle 473"/>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26" name="Rectangle 474"/>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627" name="Rectangle 475"/>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28" name="Rectangle 476"/>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29" name="Rectangle 477"/>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630" name="Group 478"/>
            <p:cNvGrpSpPr>
              <a:grpSpLocks/>
            </p:cNvGrpSpPr>
            <p:nvPr/>
          </p:nvGrpSpPr>
          <p:grpSpPr bwMode="auto">
            <a:xfrm flipH="1">
              <a:off x="1784" y="447"/>
              <a:ext cx="18" cy="74"/>
              <a:chOff x="0" y="2"/>
              <a:chExt cx="19998" cy="19998"/>
            </a:xfrm>
          </p:grpSpPr>
          <p:sp>
            <p:nvSpPr>
              <p:cNvPr id="177631" name="Oval 479"/>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32" name="Oval 480"/>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33" name="Oval 481"/>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34" name="Oval 482"/>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35" name="Oval 483"/>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36" name="Oval 484"/>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37" name="Oval 485"/>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38" name="Oval 486"/>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39" name="Oval 487"/>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40" name="Oval 488"/>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41" name="Line 489"/>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42" name="Line 490"/>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43" name="Line 491"/>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44" name="Line 492"/>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45" name="Line 493"/>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46" name="Line 494"/>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47" name="Line 495"/>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48" name="Line 496"/>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49" name="Line 497"/>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50" name="Line 498"/>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651" name="Line 499"/>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52" name="Line 500"/>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53" name="Line 501"/>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54" name="Line 502"/>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55" name="Line 503"/>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656" name="Group 504"/>
            <p:cNvGrpSpPr>
              <a:grpSpLocks/>
            </p:cNvGrpSpPr>
            <p:nvPr/>
          </p:nvGrpSpPr>
          <p:grpSpPr bwMode="auto">
            <a:xfrm rot="-5400000">
              <a:off x="1755" y="383"/>
              <a:ext cx="74" cy="56"/>
              <a:chOff x="8464" y="4182"/>
              <a:chExt cx="319" cy="244"/>
            </a:xfrm>
          </p:grpSpPr>
          <p:grpSp>
            <p:nvGrpSpPr>
              <p:cNvPr id="177657" name="Group 505"/>
              <p:cNvGrpSpPr>
                <a:grpSpLocks/>
              </p:cNvGrpSpPr>
              <p:nvPr/>
            </p:nvGrpSpPr>
            <p:grpSpPr bwMode="auto">
              <a:xfrm rot="5400000">
                <a:off x="8549" y="4177"/>
                <a:ext cx="94" cy="263"/>
                <a:chOff x="7627" y="4681"/>
                <a:chExt cx="141" cy="610"/>
              </a:xfrm>
            </p:grpSpPr>
            <p:sp>
              <p:nvSpPr>
                <p:cNvPr id="177658" name="Rectangle 506"/>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59" name="Line 507"/>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60" name="Line 508"/>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61" name="Line 509"/>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62" name="Line 510"/>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63" name="Line 511"/>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64" name="Line 512"/>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65" name="Line 513"/>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66" name="Line 514"/>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67" name="Line 515"/>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68" name="Line 516"/>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69" name="Line 517"/>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70" name="Line 518"/>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7671" name="Group 519"/>
              <p:cNvGrpSpPr>
                <a:grpSpLocks/>
              </p:cNvGrpSpPr>
              <p:nvPr/>
            </p:nvGrpSpPr>
            <p:grpSpPr bwMode="auto">
              <a:xfrm>
                <a:off x="8592" y="4214"/>
                <a:ext cx="67" cy="194"/>
                <a:chOff x="8592" y="4214"/>
                <a:chExt cx="67" cy="194"/>
              </a:xfrm>
            </p:grpSpPr>
            <p:grpSp>
              <p:nvGrpSpPr>
                <p:cNvPr id="177672" name="Group 520"/>
                <p:cNvGrpSpPr>
                  <a:grpSpLocks/>
                </p:cNvGrpSpPr>
                <p:nvPr/>
              </p:nvGrpSpPr>
              <p:grpSpPr bwMode="auto">
                <a:xfrm rot="5400000">
                  <a:off x="8536" y="4285"/>
                  <a:ext cx="192" cy="54"/>
                  <a:chOff x="8318" y="1970"/>
                  <a:chExt cx="372" cy="122"/>
                </a:xfrm>
              </p:grpSpPr>
              <p:grpSp>
                <p:nvGrpSpPr>
                  <p:cNvPr id="177673" name="Group 521"/>
                  <p:cNvGrpSpPr>
                    <a:grpSpLocks/>
                  </p:cNvGrpSpPr>
                  <p:nvPr/>
                </p:nvGrpSpPr>
                <p:grpSpPr bwMode="auto">
                  <a:xfrm>
                    <a:off x="8318" y="1971"/>
                    <a:ext cx="116" cy="121"/>
                    <a:chOff x="7589" y="1881"/>
                    <a:chExt cx="116" cy="121"/>
                  </a:xfrm>
                </p:grpSpPr>
                <p:sp>
                  <p:nvSpPr>
                    <p:cNvPr id="177674" name="Arc 522"/>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75" name="Arc 523"/>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76" name="Line 524"/>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7677" name="Group 525"/>
                  <p:cNvGrpSpPr>
                    <a:grpSpLocks/>
                  </p:cNvGrpSpPr>
                  <p:nvPr/>
                </p:nvGrpSpPr>
                <p:grpSpPr bwMode="auto">
                  <a:xfrm flipH="1">
                    <a:off x="8574" y="1970"/>
                    <a:ext cx="116" cy="121"/>
                    <a:chOff x="7589" y="1881"/>
                    <a:chExt cx="116" cy="121"/>
                  </a:xfrm>
                </p:grpSpPr>
                <p:sp>
                  <p:nvSpPr>
                    <p:cNvPr id="177678" name="Arc 526"/>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79" name="Arc 527"/>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80" name="Line 528"/>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7681" name="Line 529"/>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82" name="Line 530"/>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83" name="Line 531"/>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84" name="Line 532"/>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685" name="Rectangle 533"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686" name="Rectangle 534"/>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87" name="Line 535"/>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88" name="Line 536"/>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89" name="Line 537"/>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690" name="Group 538"/>
            <p:cNvGrpSpPr>
              <a:grpSpLocks/>
            </p:cNvGrpSpPr>
            <p:nvPr/>
          </p:nvGrpSpPr>
          <p:grpSpPr bwMode="auto">
            <a:xfrm>
              <a:off x="1716" y="722"/>
              <a:ext cx="32" cy="178"/>
              <a:chOff x="10619" y="13229"/>
              <a:chExt cx="80" cy="445"/>
            </a:xfrm>
          </p:grpSpPr>
          <p:sp>
            <p:nvSpPr>
              <p:cNvPr id="177691" name="Line 539"/>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92" name="Line 540"/>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93" name="Line 541"/>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7694" name="Group 542"/>
            <p:cNvGrpSpPr>
              <a:grpSpLocks/>
            </p:cNvGrpSpPr>
            <p:nvPr/>
          </p:nvGrpSpPr>
          <p:grpSpPr bwMode="auto">
            <a:xfrm>
              <a:off x="1339" y="892"/>
              <a:ext cx="218" cy="49"/>
              <a:chOff x="1133" y="1820"/>
              <a:chExt cx="218" cy="49"/>
            </a:xfrm>
          </p:grpSpPr>
          <p:grpSp>
            <p:nvGrpSpPr>
              <p:cNvPr id="177695" name="Group 543"/>
              <p:cNvGrpSpPr>
                <a:grpSpLocks/>
              </p:cNvGrpSpPr>
              <p:nvPr/>
            </p:nvGrpSpPr>
            <p:grpSpPr bwMode="auto">
              <a:xfrm>
                <a:off x="1166" y="1820"/>
                <a:ext cx="185" cy="49"/>
                <a:chOff x="2357" y="3199"/>
                <a:chExt cx="801" cy="215"/>
              </a:xfrm>
            </p:grpSpPr>
            <p:sp>
              <p:nvSpPr>
                <p:cNvPr id="177696" name="Arc 544"/>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97" name="Arc 545"/>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698" name="Rectangle 546"/>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7699" name="Oval 547"/>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00" name="Line 548"/>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7701" name="Group 549"/>
            <p:cNvGrpSpPr>
              <a:grpSpLocks/>
            </p:cNvGrpSpPr>
            <p:nvPr/>
          </p:nvGrpSpPr>
          <p:grpSpPr bwMode="auto">
            <a:xfrm>
              <a:off x="1388" y="687"/>
              <a:ext cx="218" cy="50"/>
              <a:chOff x="1099" y="1617"/>
              <a:chExt cx="218" cy="50"/>
            </a:xfrm>
          </p:grpSpPr>
          <p:sp>
            <p:nvSpPr>
              <p:cNvPr id="177702" name="Arc 550"/>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03" name="Line 551"/>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04" name="Oval 552"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05" name="Arc 553"/>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06" name="Rectangle 554"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77707" name="Rectangle 555"/>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08" name="Rectangle 556"/>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709" name="Line 557"/>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710" name="Group 558"/>
            <p:cNvGrpSpPr>
              <a:grpSpLocks/>
            </p:cNvGrpSpPr>
            <p:nvPr/>
          </p:nvGrpSpPr>
          <p:grpSpPr bwMode="auto">
            <a:xfrm rot="664405">
              <a:off x="1224" y="574"/>
              <a:ext cx="255" cy="464"/>
              <a:chOff x="3963" y="542"/>
              <a:chExt cx="255" cy="464"/>
            </a:xfrm>
          </p:grpSpPr>
          <p:grpSp>
            <p:nvGrpSpPr>
              <p:cNvPr id="177711" name="Group 559"/>
              <p:cNvGrpSpPr>
                <a:grpSpLocks/>
              </p:cNvGrpSpPr>
              <p:nvPr/>
            </p:nvGrpSpPr>
            <p:grpSpPr bwMode="auto">
              <a:xfrm rot="-510155">
                <a:off x="3963" y="542"/>
                <a:ext cx="255" cy="464"/>
                <a:chOff x="3190" y="1766"/>
                <a:chExt cx="255" cy="464"/>
              </a:xfrm>
            </p:grpSpPr>
            <p:grpSp>
              <p:nvGrpSpPr>
                <p:cNvPr id="177712" name="Group 560"/>
                <p:cNvGrpSpPr>
                  <a:grpSpLocks/>
                </p:cNvGrpSpPr>
                <p:nvPr/>
              </p:nvGrpSpPr>
              <p:grpSpPr bwMode="auto">
                <a:xfrm>
                  <a:off x="3190" y="1834"/>
                  <a:ext cx="255" cy="317"/>
                  <a:chOff x="9447" y="13041"/>
                  <a:chExt cx="638" cy="792"/>
                </a:xfrm>
              </p:grpSpPr>
              <p:sp>
                <p:nvSpPr>
                  <p:cNvPr id="177713" name="AutoShape 561"/>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14" name="Line 562"/>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15" name="Line 563"/>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16" name="Line 564"/>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717" name="Line 565"/>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18" name="Line 566"/>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719" name="Group 567"/>
                <p:cNvGrpSpPr>
                  <a:grpSpLocks/>
                </p:cNvGrpSpPr>
                <p:nvPr/>
              </p:nvGrpSpPr>
              <p:grpSpPr bwMode="auto">
                <a:xfrm>
                  <a:off x="3265" y="2138"/>
                  <a:ext cx="17" cy="92"/>
                  <a:chOff x="9636" y="13799"/>
                  <a:chExt cx="42" cy="231"/>
                </a:xfrm>
              </p:grpSpPr>
              <p:sp>
                <p:nvSpPr>
                  <p:cNvPr id="177720" name="Rectangle 568"/>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21" name="Line 569"/>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722" name="Rectangle 570"/>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23" name="Line 571"/>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7724" name="Group 572"/>
              <p:cNvGrpSpPr>
                <a:grpSpLocks/>
              </p:cNvGrpSpPr>
              <p:nvPr/>
            </p:nvGrpSpPr>
            <p:grpSpPr bwMode="auto">
              <a:xfrm rot="-607974">
                <a:off x="4078" y="818"/>
                <a:ext cx="73" cy="112"/>
                <a:chOff x="1112" y="1780"/>
                <a:chExt cx="73" cy="112"/>
              </a:xfrm>
            </p:grpSpPr>
            <p:sp>
              <p:nvSpPr>
                <p:cNvPr id="177725" name="Line 573"/>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726" name="Group 574"/>
                <p:cNvGrpSpPr>
                  <a:grpSpLocks/>
                </p:cNvGrpSpPr>
                <p:nvPr/>
              </p:nvGrpSpPr>
              <p:grpSpPr bwMode="auto">
                <a:xfrm rot="1486509" flipV="1">
                  <a:off x="1112" y="1868"/>
                  <a:ext cx="30" cy="24"/>
                  <a:chOff x="2354" y="2127"/>
                  <a:chExt cx="130" cy="105"/>
                </a:xfrm>
              </p:grpSpPr>
              <p:sp>
                <p:nvSpPr>
                  <p:cNvPr id="177727" name="Line 57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28" name="Line 57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29" name="Line 57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30" name="Line 57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31" name="Line 57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7732" name="Group 580"/>
                <p:cNvGrpSpPr>
                  <a:grpSpLocks/>
                </p:cNvGrpSpPr>
                <p:nvPr/>
              </p:nvGrpSpPr>
              <p:grpSpPr bwMode="auto">
                <a:xfrm>
                  <a:off x="1129" y="1789"/>
                  <a:ext cx="30" cy="24"/>
                  <a:chOff x="2354" y="2127"/>
                  <a:chExt cx="130" cy="105"/>
                </a:xfrm>
              </p:grpSpPr>
              <p:sp>
                <p:nvSpPr>
                  <p:cNvPr id="177733" name="Line 58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34" name="Line 58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35" name="Line 58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36" name="Line 58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37" name="Line 58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7738" name="Group 586"/>
                <p:cNvGrpSpPr>
                  <a:grpSpLocks/>
                </p:cNvGrpSpPr>
                <p:nvPr/>
              </p:nvGrpSpPr>
              <p:grpSpPr bwMode="auto">
                <a:xfrm>
                  <a:off x="1158" y="1792"/>
                  <a:ext cx="22" cy="15"/>
                  <a:chOff x="1363" y="3384"/>
                  <a:chExt cx="95" cy="62"/>
                </a:xfrm>
              </p:grpSpPr>
              <p:sp>
                <p:nvSpPr>
                  <p:cNvPr id="177739" name="Line 587"/>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40" name="Arc 588"/>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741" name="Line 589"/>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42" name="Rectangle 590"/>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743" name="Group 591"/>
                <p:cNvGrpSpPr>
                  <a:grpSpLocks/>
                </p:cNvGrpSpPr>
                <p:nvPr/>
              </p:nvGrpSpPr>
              <p:grpSpPr bwMode="auto">
                <a:xfrm>
                  <a:off x="1117" y="1810"/>
                  <a:ext cx="53" cy="62"/>
                  <a:chOff x="2144" y="3155"/>
                  <a:chExt cx="231" cy="271"/>
                </a:xfrm>
              </p:grpSpPr>
              <p:sp>
                <p:nvSpPr>
                  <p:cNvPr id="177744" name="Line 592"/>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45" name="Line 593"/>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46" name="Line 594"/>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47" name="Line 595"/>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48" name="Line 596"/>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49" name="Line 597"/>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50" name="Line 598"/>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51" name="Arc 599"/>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52" name="Arc 600"/>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753" name="Line 601"/>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54" name="Line 602"/>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55" name="Line 603"/>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56" name="Line 604"/>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57" name="Line 605"/>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58" name="Line 606"/>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59" name="Line 607"/>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60" name="Line 608"/>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61" name="Line 609"/>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7762" name="Group 610"/>
              <p:cNvGrpSpPr>
                <a:grpSpLocks/>
              </p:cNvGrpSpPr>
              <p:nvPr/>
            </p:nvGrpSpPr>
            <p:grpSpPr bwMode="auto">
              <a:xfrm rot="-490883">
                <a:off x="4081" y="625"/>
                <a:ext cx="63" cy="119"/>
                <a:chOff x="1073" y="1585"/>
                <a:chExt cx="63" cy="119"/>
              </a:xfrm>
            </p:grpSpPr>
            <p:sp>
              <p:nvSpPr>
                <p:cNvPr id="177763" name="Line 611"/>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64" name="Line 612"/>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765" name="Group 613"/>
                <p:cNvGrpSpPr>
                  <a:grpSpLocks/>
                </p:cNvGrpSpPr>
                <p:nvPr/>
              </p:nvGrpSpPr>
              <p:grpSpPr bwMode="auto">
                <a:xfrm>
                  <a:off x="1107" y="1673"/>
                  <a:ext cx="24" cy="19"/>
                  <a:chOff x="1391" y="3202"/>
                  <a:chExt cx="105" cy="79"/>
                </a:xfrm>
              </p:grpSpPr>
              <p:sp>
                <p:nvSpPr>
                  <p:cNvPr id="177766" name="Line 614"/>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67" name="Arc 615"/>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768" name="Line 616"/>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69" name="Line 617"/>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70" name="Line 618"/>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71" name="Line 619"/>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72" name="Line 620"/>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73" name="Line 621"/>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74" name="Line 622"/>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75" name="Line 623"/>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76" name="Line 624"/>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77" name="Line 625"/>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778" name="Group 626"/>
                <p:cNvGrpSpPr>
                  <a:grpSpLocks/>
                </p:cNvGrpSpPr>
                <p:nvPr/>
              </p:nvGrpSpPr>
              <p:grpSpPr bwMode="auto">
                <a:xfrm>
                  <a:off x="1083" y="1606"/>
                  <a:ext cx="53" cy="62"/>
                  <a:chOff x="1083" y="1606"/>
                  <a:chExt cx="53" cy="62"/>
                </a:xfrm>
              </p:grpSpPr>
              <p:sp>
                <p:nvSpPr>
                  <p:cNvPr id="177779" name="Line 627"/>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80" name="Line 628"/>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81" name="Line 629"/>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82" name="Line 630"/>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83" name="Line 631"/>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84" name="Line 632"/>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85" name="Line 633"/>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86" name="Arc 634"/>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87" name="Arc 635"/>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7788" name="Group 636"/>
                <p:cNvGrpSpPr>
                  <a:grpSpLocks/>
                </p:cNvGrpSpPr>
                <p:nvPr/>
              </p:nvGrpSpPr>
              <p:grpSpPr bwMode="auto">
                <a:xfrm>
                  <a:off x="1095" y="1585"/>
                  <a:ext cx="30" cy="24"/>
                  <a:chOff x="2354" y="2127"/>
                  <a:chExt cx="130" cy="105"/>
                </a:xfrm>
              </p:grpSpPr>
              <p:sp>
                <p:nvSpPr>
                  <p:cNvPr id="177789" name="Line 637"/>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90" name="Line 638"/>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91" name="Line 639"/>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92" name="Line 640"/>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93" name="Line 641"/>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794" name="Rectangle 642"/>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795" name="Group 643"/>
                <p:cNvGrpSpPr>
                  <a:grpSpLocks/>
                </p:cNvGrpSpPr>
                <p:nvPr/>
              </p:nvGrpSpPr>
              <p:grpSpPr bwMode="auto">
                <a:xfrm rot="1486509" flipV="1">
                  <a:off x="1077" y="1664"/>
                  <a:ext cx="30" cy="24"/>
                  <a:chOff x="2354" y="2127"/>
                  <a:chExt cx="130" cy="105"/>
                </a:xfrm>
              </p:grpSpPr>
              <p:sp>
                <p:nvSpPr>
                  <p:cNvPr id="177796" name="Line 64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97" name="Line 64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98" name="Line 64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799" name="Line 64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00" name="Line 64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77801" name="Group 649"/>
            <p:cNvGrpSpPr>
              <a:grpSpLocks/>
            </p:cNvGrpSpPr>
            <p:nvPr/>
          </p:nvGrpSpPr>
          <p:grpSpPr bwMode="auto">
            <a:xfrm>
              <a:off x="1284" y="1001"/>
              <a:ext cx="193" cy="58"/>
              <a:chOff x="1666" y="2138"/>
              <a:chExt cx="161" cy="58"/>
            </a:xfrm>
          </p:grpSpPr>
          <p:sp>
            <p:nvSpPr>
              <p:cNvPr id="177802" name="Line 650"/>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03" name="Oval 651"/>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804" name="Group 652"/>
              <p:cNvGrpSpPr>
                <a:grpSpLocks/>
              </p:cNvGrpSpPr>
              <p:nvPr/>
            </p:nvGrpSpPr>
            <p:grpSpPr bwMode="auto">
              <a:xfrm rot="16200000" flipV="1">
                <a:off x="1750" y="2107"/>
                <a:ext cx="45" cy="109"/>
                <a:chOff x="1269" y="1167"/>
                <a:chExt cx="195" cy="455"/>
              </a:xfrm>
            </p:grpSpPr>
            <p:sp>
              <p:nvSpPr>
                <p:cNvPr id="177805" name="Oval 653"/>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06" name="Oval 654"/>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07" name="Oval 655"/>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08" name="Oval 656"/>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09" name="Oval 657"/>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10" name="Oval 658"/>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11" name="Oval 659"/>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12" name="Oval 660"/>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13" name="Oval 661"/>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14" name="Oval 662"/>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15" name="Line 663"/>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16" name="Line 664"/>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17" name="Line 665"/>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18" name="Line 666"/>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19" name="Line 667"/>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20" name="Line 668"/>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21" name="Line 669"/>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22" name="Line 670"/>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23" name="Line 671"/>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24" name="Line 672"/>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825" name="Group 673"/>
                <p:cNvGrpSpPr>
                  <a:grpSpLocks/>
                </p:cNvGrpSpPr>
                <p:nvPr/>
              </p:nvGrpSpPr>
              <p:grpSpPr bwMode="auto">
                <a:xfrm>
                  <a:off x="1269" y="1576"/>
                  <a:ext cx="174" cy="46"/>
                  <a:chOff x="1269" y="1576"/>
                  <a:chExt cx="174" cy="46"/>
                </a:xfrm>
              </p:grpSpPr>
              <p:sp>
                <p:nvSpPr>
                  <p:cNvPr id="177826" name="Oval 674"/>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27" name="Line 675"/>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7828" name="Group 676"/>
                <p:cNvGrpSpPr>
                  <a:grpSpLocks/>
                </p:cNvGrpSpPr>
                <p:nvPr/>
              </p:nvGrpSpPr>
              <p:grpSpPr bwMode="auto">
                <a:xfrm rot="-10800000">
                  <a:off x="1290" y="1169"/>
                  <a:ext cx="174" cy="46"/>
                  <a:chOff x="1269" y="1576"/>
                  <a:chExt cx="174" cy="46"/>
                </a:xfrm>
              </p:grpSpPr>
              <p:sp>
                <p:nvSpPr>
                  <p:cNvPr id="177829" name="Oval 677"/>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30" name="Line 678"/>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77831" name="Rectangle 679"/>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32" name="Rectangle 680"/>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7833" name="Line 681"/>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834" name="Group 682"/>
          <p:cNvGrpSpPr>
            <a:grpSpLocks/>
          </p:cNvGrpSpPr>
          <p:nvPr/>
        </p:nvGrpSpPr>
        <p:grpSpPr bwMode="auto">
          <a:xfrm>
            <a:off x="3209925" y="3817938"/>
            <a:ext cx="561975" cy="249237"/>
            <a:chOff x="2022" y="2405"/>
            <a:chExt cx="354" cy="157"/>
          </a:xfrm>
        </p:grpSpPr>
        <p:sp>
          <p:nvSpPr>
            <p:cNvPr id="177835" name="Line 683"/>
            <p:cNvSpPr>
              <a:spLocks noChangeShapeType="1"/>
            </p:cNvSpPr>
            <p:nvPr/>
          </p:nvSpPr>
          <p:spPr bwMode="auto">
            <a:xfrm flipH="1">
              <a:off x="2374" y="2405"/>
              <a:ext cx="1" cy="15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36" name="Line 684"/>
            <p:cNvSpPr>
              <a:spLocks noChangeShapeType="1"/>
            </p:cNvSpPr>
            <p:nvPr/>
          </p:nvSpPr>
          <p:spPr bwMode="auto">
            <a:xfrm flipH="1">
              <a:off x="2317" y="2559"/>
              <a:ext cx="59"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37" name="Line 685"/>
            <p:cNvSpPr>
              <a:spLocks noChangeShapeType="1"/>
            </p:cNvSpPr>
            <p:nvPr/>
          </p:nvSpPr>
          <p:spPr bwMode="auto">
            <a:xfrm flipH="1">
              <a:off x="2025" y="2409"/>
              <a:ext cx="0" cy="15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38" name="Line 686"/>
            <p:cNvSpPr>
              <a:spLocks noChangeShapeType="1"/>
            </p:cNvSpPr>
            <p:nvPr/>
          </p:nvSpPr>
          <p:spPr bwMode="auto">
            <a:xfrm>
              <a:off x="2022" y="2555"/>
              <a:ext cx="243"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7839" name="Group 687"/>
          <p:cNvGrpSpPr>
            <a:grpSpLocks/>
          </p:cNvGrpSpPr>
          <p:nvPr/>
        </p:nvGrpSpPr>
        <p:grpSpPr bwMode="auto">
          <a:xfrm>
            <a:off x="3302000" y="3816350"/>
            <a:ext cx="206375" cy="173038"/>
            <a:chOff x="2080" y="2404"/>
            <a:chExt cx="130" cy="109"/>
          </a:xfrm>
        </p:grpSpPr>
        <p:sp>
          <p:nvSpPr>
            <p:cNvPr id="177840" name="Line 688"/>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41" name="Line 689"/>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42" name="Line 690"/>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843" name="Line 691"/>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44" name="Line 692"/>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45" name="Line 693"/>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46" name="Line 694"/>
          <p:cNvSpPr>
            <a:spLocks noChangeShapeType="1"/>
          </p:cNvSpPr>
          <p:nvPr/>
        </p:nvSpPr>
        <p:spPr bwMode="auto">
          <a:xfrm rot="5400000" flipV="1">
            <a:off x="4204494" y="3385344"/>
            <a:ext cx="0" cy="8683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47" name="Rectangle 695"/>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77848" name="Line 696"/>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7849" name="Oval 697"/>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850" name="Text Box 698"/>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77851" name="AutoShape 699"/>
          <p:cNvSpPr>
            <a:spLocks noChangeArrowheads="1"/>
          </p:cNvSpPr>
          <p:nvPr/>
        </p:nvSpPr>
        <p:spPr bwMode="auto">
          <a:xfrm rot="13141017">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860" name="Line 708"/>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861" name="Group 709"/>
          <p:cNvGrpSpPr>
            <a:grpSpLocks/>
          </p:cNvGrpSpPr>
          <p:nvPr/>
        </p:nvGrpSpPr>
        <p:grpSpPr bwMode="auto">
          <a:xfrm>
            <a:off x="4543425" y="4187825"/>
            <a:ext cx="179388" cy="166688"/>
            <a:chOff x="3102" y="2638"/>
            <a:chExt cx="113" cy="105"/>
          </a:xfrm>
        </p:grpSpPr>
        <p:sp>
          <p:nvSpPr>
            <p:cNvPr id="177862" name="Oval 710"/>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63" name="Arc 711"/>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64" name="Arc 712"/>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65" name="Arc 713"/>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866" name="Arc 714"/>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895" name="Rectangle 743"/>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896" name="Rectangle 744"/>
          <p:cNvSpPr>
            <a:spLocks noChangeArrowheads="1"/>
          </p:cNvSpPr>
          <p:nvPr/>
        </p:nvSpPr>
        <p:spPr bwMode="auto">
          <a:xfrm>
            <a:off x="6096000" y="925513"/>
            <a:ext cx="771525"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7897" name="Group 745"/>
          <p:cNvGrpSpPr>
            <a:grpSpLocks/>
          </p:cNvGrpSpPr>
          <p:nvPr/>
        </p:nvGrpSpPr>
        <p:grpSpPr bwMode="auto">
          <a:xfrm>
            <a:off x="5961063" y="941388"/>
            <a:ext cx="2268537" cy="739775"/>
            <a:chOff x="1776" y="634"/>
            <a:chExt cx="1824" cy="596"/>
          </a:xfrm>
        </p:grpSpPr>
        <p:sp>
          <p:nvSpPr>
            <p:cNvPr id="177898" name="Rectangle 746"/>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899" name="Rectangle 747"/>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7900" name="Line 748"/>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01" name="Line 749"/>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02" name="Rectangle 750"/>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903" name="Rectangle 751"/>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904" name="Line 752"/>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05" name="Line 753"/>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06" name="Rectangle 754"/>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7907" name="Group 755"/>
          <p:cNvGrpSpPr>
            <a:grpSpLocks/>
          </p:cNvGrpSpPr>
          <p:nvPr/>
        </p:nvGrpSpPr>
        <p:grpSpPr bwMode="auto">
          <a:xfrm flipV="1">
            <a:off x="4976813" y="2744788"/>
            <a:ext cx="87312" cy="87312"/>
            <a:chOff x="1449" y="2352"/>
            <a:chExt cx="77" cy="77"/>
          </a:xfrm>
        </p:grpSpPr>
        <p:sp>
          <p:nvSpPr>
            <p:cNvPr id="177908" name="Line 75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09" name="Line 75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7910" name="Group 758"/>
          <p:cNvGrpSpPr>
            <a:grpSpLocks/>
          </p:cNvGrpSpPr>
          <p:nvPr/>
        </p:nvGrpSpPr>
        <p:grpSpPr bwMode="auto">
          <a:xfrm>
            <a:off x="4311650" y="2722563"/>
            <a:ext cx="217488" cy="109537"/>
            <a:chOff x="864" y="2592"/>
            <a:chExt cx="192" cy="96"/>
          </a:xfrm>
        </p:grpSpPr>
        <p:sp>
          <p:nvSpPr>
            <p:cNvPr id="177911" name="Line 75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12" name="Line 76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13" name="Line 76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14" name="Line 76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7915" name="Group 763"/>
          <p:cNvGrpSpPr>
            <a:grpSpLocks/>
          </p:cNvGrpSpPr>
          <p:nvPr/>
        </p:nvGrpSpPr>
        <p:grpSpPr bwMode="auto">
          <a:xfrm>
            <a:off x="5675313" y="2722563"/>
            <a:ext cx="217487" cy="109537"/>
            <a:chOff x="864" y="2592"/>
            <a:chExt cx="192" cy="96"/>
          </a:xfrm>
        </p:grpSpPr>
        <p:sp>
          <p:nvSpPr>
            <p:cNvPr id="177916" name="Line 76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17" name="Line 76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18" name="Line 76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19" name="Line 76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7920" name="Line 768"/>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7921" name="Line 769"/>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7922" name="Text Box 770"/>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77923" name="Line 771"/>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7924" name="Line 772"/>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7925" name="Line 773"/>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7926" name="Oval 774"/>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7927" name="Group 775"/>
          <p:cNvGrpSpPr>
            <a:grpSpLocks/>
          </p:cNvGrpSpPr>
          <p:nvPr/>
        </p:nvGrpSpPr>
        <p:grpSpPr bwMode="auto">
          <a:xfrm>
            <a:off x="8610600" y="533400"/>
            <a:ext cx="228600" cy="1574800"/>
            <a:chOff x="5088" y="624"/>
            <a:chExt cx="144" cy="992"/>
          </a:xfrm>
        </p:grpSpPr>
        <p:sp>
          <p:nvSpPr>
            <p:cNvPr id="177928" name="Line 776"/>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29" name="Line 777"/>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30" name="Line 778"/>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31" name="Line 779"/>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32" name="Line 780"/>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33" name="Line 781"/>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34" name="Line 782"/>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35" name="Line 783"/>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7936" name="Text Box 784"/>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77937" name="Line 785"/>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7938" name="Line 786"/>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7939" name="Line 787"/>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7941" name="Oval 789"/>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942" name="AutoShape 790"/>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943" name="Rectangle 791"/>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77944" name="Rectangle 792"/>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945" name="Line 793"/>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46" name="Line 794"/>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47" name="Rectangle 795"/>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948" name="Line 796"/>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49" name="Line 797"/>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50" name="Rectangle 798"/>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77951" name="Rectangle 799"/>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77952" name="Line 800"/>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53" name="Line 801"/>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54" name="AutoShape 802"/>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7955" name="Line 803"/>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56" name="Line 804"/>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57" name="Line 805"/>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58" name="Line 806"/>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59" name="Line 807"/>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60" name="Line 808"/>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61" name="Line 809"/>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62" name="Text Box 810"/>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77963" name="Rectangle 811"/>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 </a:t>
            </a:r>
            <a:endParaRPr lang="en-US" b="0"/>
          </a:p>
        </p:txBody>
      </p:sp>
      <p:sp>
        <p:nvSpPr>
          <p:cNvPr id="177965" name="Oval 813"/>
          <p:cNvSpPr>
            <a:spLocks noChangeArrowheads="1"/>
          </p:cNvSpPr>
          <p:nvPr/>
        </p:nvSpPr>
        <p:spPr bwMode="auto">
          <a:xfrm rot="10800000">
            <a:off x="4581525" y="38957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66" name="Line 814"/>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67" name="Line 815"/>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68" name="Line 816"/>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69" name="Rectangle 817"/>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70" name="Line 818"/>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71" name="Line 819"/>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72" name="Line 820"/>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73" name="Line 821"/>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74" name="Line 822"/>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75" name="Line 823"/>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76" name="Line 824"/>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77" name="Oval 825"/>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78" name="Oval 826"/>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79" name="Oval 827"/>
          <p:cNvSpPr>
            <a:spLocks noChangeArrowheads="1"/>
          </p:cNvSpPr>
          <p:nvPr/>
        </p:nvSpPr>
        <p:spPr bwMode="auto">
          <a:xfrm flipH="1">
            <a:off x="3595688" y="4017963"/>
            <a:ext cx="71437"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80" name="Oval 828"/>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81" name="Oval 829"/>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82" name="Rectangle 830"/>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7983" name="Line 831"/>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84" name="Line 832"/>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85" name="Line 833"/>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7986" name="Group 834"/>
          <p:cNvGrpSpPr>
            <a:grpSpLocks/>
          </p:cNvGrpSpPr>
          <p:nvPr/>
        </p:nvGrpSpPr>
        <p:grpSpPr bwMode="auto">
          <a:xfrm flipH="1">
            <a:off x="2965450" y="3617913"/>
            <a:ext cx="107950" cy="53975"/>
            <a:chOff x="1932" y="11202"/>
            <a:chExt cx="170" cy="85"/>
          </a:xfrm>
        </p:grpSpPr>
        <p:sp>
          <p:nvSpPr>
            <p:cNvPr id="177987" name="Line 835"/>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88" name="Line 836"/>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7989" name="Line 837"/>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7990" name="Rectangle 838"/>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77991" name="Text Box 839"/>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77994" name="Text Box 842"/>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77995" name="Text Box 843"/>
          <p:cNvSpPr txBox="1">
            <a:spLocks noChangeArrowheads="1"/>
          </p:cNvSpPr>
          <p:nvPr/>
        </p:nvSpPr>
        <p:spPr bwMode="auto">
          <a:xfrm>
            <a:off x="1828800" y="14795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77996" name="Line 844"/>
          <p:cNvSpPr>
            <a:spLocks noChangeShapeType="1"/>
          </p:cNvSpPr>
          <p:nvPr/>
        </p:nvSpPr>
        <p:spPr bwMode="auto">
          <a:xfrm flipV="1">
            <a:off x="2444750"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7997" name="Oval 845"/>
          <p:cNvSpPr>
            <a:spLocks noChangeArrowheads="1"/>
          </p:cNvSpPr>
          <p:nvPr/>
        </p:nvSpPr>
        <p:spPr bwMode="auto">
          <a:xfrm>
            <a:off x="239553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077" name="Line 925"/>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078" name="Oval 926"/>
          <p:cNvSpPr>
            <a:spLocks noChangeArrowheads="1"/>
          </p:cNvSpPr>
          <p:nvPr/>
        </p:nvSpPr>
        <p:spPr bwMode="auto">
          <a:xfrm>
            <a:off x="855663" y="377031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079" name="Oval 927"/>
          <p:cNvSpPr>
            <a:spLocks noChangeArrowheads="1"/>
          </p:cNvSpPr>
          <p:nvPr/>
        </p:nvSpPr>
        <p:spPr bwMode="auto">
          <a:xfrm>
            <a:off x="1343025"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080" name="AutoShape 928"/>
          <p:cNvSpPr>
            <a:spLocks noChangeArrowheads="1"/>
          </p:cNvSpPr>
          <p:nvPr/>
        </p:nvSpPr>
        <p:spPr bwMode="auto">
          <a:xfrm rot="13141017" flipH="1" flipV="1">
            <a:off x="1484313"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081" name="Line 929"/>
          <p:cNvSpPr>
            <a:spLocks noChangeShapeType="1"/>
          </p:cNvSpPr>
          <p:nvPr/>
        </p:nvSpPr>
        <p:spPr bwMode="auto">
          <a:xfrm>
            <a:off x="1527175"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082" name="Oval 930"/>
          <p:cNvSpPr>
            <a:spLocks noChangeArrowheads="1"/>
          </p:cNvSpPr>
          <p:nvPr/>
        </p:nvSpPr>
        <p:spPr bwMode="auto">
          <a:xfrm>
            <a:off x="1476375" y="3756025"/>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083" name="Text Box 931"/>
          <p:cNvSpPr txBox="1">
            <a:spLocks noChangeArrowheads="1"/>
          </p:cNvSpPr>
          <p:nvPr/>
        </p:nvSpPr>
        <p:spPr bwMode="auto">
          <a:xfrm>
            <a:off x="1160463"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78084" name="Rectangle 932"/>
          <p:cNvSpPr>
            <a:spLocks noChangeArrowheads="1"/>
          </p:cNvSpPr>
          <p:nvPr/>
        </p:nvSpPr>
        <p:spPr bwMode="auto">
          <a:xfrm>
            <a:off x="1574800"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178085" name="AutoShape 933" descr="Wide downward diagonal"/>
          <p:cNvSpPr>
            <a:spLocks noChangeArrowheads="1"/>
          </p:cNvSpPr>
          <p:nvPr/>
        </p:nvSpPr>
        <p:spPr bwMode="auto">
          <a:xfrm>
            <a:off x="2065338"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086" name="AutoShape 934" descr="Wide downward diagonal"/>
          <p:cNvSpPr>
            <a:spLocks noChangeArrowheads="1"/>
          </p:cNvSpPr>
          <p:nvPr/>
        </p:nvSpPr>
        <p:spPr bwMode="auto">
          <a:xfrm>
            <a:off x="2520950"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087" name="AutoShape 935" descr="Wide downward diagonal"/>
          <p:cNvSpPr>
            <a:spLocks noChangeArrowheads="1"/>
          </p:cNvSpPr>
          <p:nvPr/>
        </p:nvSpPr>
        <p:spPr bwMode="auto">
          <a:xfrm>
            <a:off x="2227263"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088" name="AutoShape 936" descr="Wide downward diagonal"/>
          <p:cNvSpPr>
            <a:spLocks noChangeArrowheads="1"/>
          </p:cNvSpPr>
          <p:nvPr/>
        </p:nvSpPr>
        <p:spPr bwMode="auto">
          <a:xfrm>
            <a:off x="2509838"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089" name="AutoShape 937" descr="Wide downward diagonal"/>
          <p:cNvSpPr>
            <a:spLocks noChangeArrowheads="1"/>
          </p:cNvSpPr>
          <p:nvPr/>
        </p:nvSpPr>
        <p:spPr bwMode="auto">
          <a:xfrm>
            <a:off x="2238375"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090" name="AutoShape 938"/>
          <p:cNvSpPr>
            <a:spLocks noChangeArrowheads="1"/>
          </p:cNvSpPr>
          <p:nvPr/>
        </p:nvSpPr>
        <p:spPr bwMode="auto">
          <a:xfrm>
            <a:off x="2111375"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091" name="Arc 939"/>
          <p:cNvSpPr>
            <a:spLocks/>
          </p:cNvSpPr>
          <p:nvPr/>
        </p:nvSpPr>
        <p:spPr bwMode="auto">
          <a:xfrm rot="4515932" flipV="1">
            <a:off x="212169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092" name="Line 940"/>
          <p:cNvSpPr>
            <a:spLocks noChangeShapeType="1"/>
          </p:cNvSpPr>
          <p:nvPr/>
        </p:nvSpPr>
        <p:spPr bwMode="auto">
          <a:xfrm>
            <a:off x="2065338"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093" name="Arc 941"/>
          <p:cNvSpPr>
            <a:spLocks/>
          </p:cNvSpPr>
          <p:nvPr/>
        </p:nvSpPr>
        <p:spPr bwMode="auto">
          <a:xfrm rot="-4515932">
            <a:off x="21248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8094" name="Group 942"/>
          <p:cNvGrpSpPr>
            <a:grpSpLocks/>
          </p:cNvGrpSpPr>
          <p:nvPr/>
        </p:nvGrpSpPr>
        <p:grpSpPr bwMode="auto">
          <a:xfrm>
            <a:off x="2201863" y="3198813"/>
            <a:ext cx="90487" cy="92075"/>
            <a:chOff x="1030" y="3483"/>
            <a:chExt cx="141" cy="144"/>
          </a:xfrm>
        </p:grpSpPr>
        <p:sp>
          <p:nvSpPr>
            <p:cNvPr id="178095" name="Arc 9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096" name="Arc 9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097" name="Line 9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8098" name="Group 946"/>
          <p:cNvGrpSpPr>
            <a:grpSpLocks/>
          </p:cNvGrpSpPr>
          <p:nvPr/>
        </p:nvGrpSpPr>
        <p:grpSpPr bwMode="auto">
          <a:xfrm flipV="1">
            <a:off x="2187575" y="1906588"/>
            <a:ext cx="90488" cy="92075"/>
            <a:chOff x="1030" y="3483"/>
            <a:chExt cx="141" cy="144"/>
          </a:xfrm>
        </p:grpSpPr>
        <p:sp>
          <p:nvSpPr>
            <p:cNvPr id="178099" name="Arc 94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00" name="Arc 94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01" name="Line 94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8102" name="Arc 950"/>
          <p:cNvSpPr>
            <a:spLocks/>
          </p:cNvSpPr>
          <p:nvPr/>
        </p:nvSpPr>
        <p:spPr bwMode="auto">
          <a:xfrm rot="-4515932" flipH="1" flipV="1">
            <a:off x="243284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03" name="Line 951"/>
          <p:cNvSpPr>
            <a:spLocks noChangeShapeType="1"/>
          </p:cNvSpPr>
          <p:nvPr/>
        </p:nvSpPr>
        <p:spPr bwMode="auto">
          <a:xfrm flipH="1">
            <a:off x="2743200"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104" name="Arc 952"/>
          <p:cNvSpPr>
            <a:spLocks/>
          </p:cNvSpPr>
          <p:nvPr/>
        </p:nvSpPr>
        <p:spPr bwMode="auto">
          <a:xfrm rot="4515932" flipH="1">
            <a:off x="24423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8105" name="Group 953"/>
          <p:cNvGrpSpPr>
            <a:grpSpLocks/>
          </p:cNvGrpSpPr>
          <p:nvPr/>
        </p:nvGrpSpPr>
        <p:grpSpPr bwMode="auto">
          <a:xfrm flipH="1">
            <a:off x="2516188" y="3198813"/>
            <a:ext cx="90487" cy="92075"/>
            <a:chOff x="1030" y="3483"/>
            <a:chExt cx="141" cy="144"/>
          </a:xfrm>
        </p:grpSpPr>
        <p:sp>
          <p:nvSpPr>
            <p:cNvPr id="178106" name="Arc 95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07" name="Arc 95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08" name="Line 95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8109" name="Group 957"/>
          <p:cNvGrpSpPr>
            <a:grpSpLocks/>
          </p:cNvGrpSpPr>
          <p:nvPr/>
        </p:nvGrpSpPr>
        <p:grpSpPr bwMode="auto">
          <a:xfrm flipH="1" flipV="1">
            <a:off x="2530475" y="1906588"/>
            <a:ext cx="90488" cy="92075"/>
            <a:chOff x="1030" y="3483"/>
            <a:chExt cx="141" cy="144"/>
          </a:xfrm>
        </p:grpSpPr>
        <p:sp>
          <p:nvSpPr>
            <p:cNvPr id="178110" name="Arc 95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11" name="Arc 95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12" name="Line 96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8113" name="Rectangle 961" descr="Wide upward diagonal"/>
          <p:cNvSpPr>
            <a:spLocks noChangeArrowheads="1"/>
          </p:cNvSpPr>
          <p:nvPr/>
        </p:nvSpPr>
        <p:spPr bwMode="auto">
          <a:xfrm>
            <a:off x="2295525"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14" name="AutoShape 962" descr="Wide upward diagonal"/>
          <p:cNvSpPr>
            <a:spLocks/>
          </p:cNvSpPr>
          <p:nvPr/>
        </p:nvSpPr>
        <p:spPr bwMode="auto">
          <a:xfrm rot="5400000">
            <a:off x="2386807"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78115" name="Rectangle 963"/>
          <p:cNvSpPr>
            <a:spLocks noChangeArrowheads="1"/>
          </p:cNvSpPr>
          <p:nvPr/>
        </p:nvSpPr>
        <p:spPr bwMode="auto">
          <a:xfrm>
            <a:off x="2324100"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16" name="Line 964"/>
          <p:cNvSpPr>
            <a:spLocks noChangeShapeType="1"/>
          </p:cNvSpPr>
          <p:nvPr/>
        </p:nvSpPr>
        <p:spPr bwMode="auto">
          <a:xfrm>
            <a:off x="2276475"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117" name="Line 965"/>
          <p:cNvSpPr>
            <a:spLocks noChangeShapeType="1"/>
          </p:cNvSpPr>
          <p:nvPr/>
        </p:nvSpPr>
        <p:spPr bwMode="auto">
          <a:xfrm flipV="1">
            <a:off x="2509838"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118" name="Rectangle 966"/>
          <p:cNvSpPr>
            <a:spLocks noChangeArrowheads="1"/>
          </p:cNvSpPr>
          <p:nvPr/>
        </p:nvSpPr>
        <p:spPr bwMode="auto">
          <a:xfrm>
            <a:off x="2435225"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19" name="AutoShape 967" descr="Wide upward diagonal"/>
          <p:cNvSpPr>
            <a:spLocks/>
          </p:cNvSpPr>
          <p:nvPr/>
        </p:nvSpPr>
        <p:spPr bwMode="auto">
          <a:xfrm flipH="1">
            <a:off x="2319338"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20" name="AutoShape 968" descr="Wide upward diagonal"/>
          <p:cNvSpPr>
            <a:spLocks noChangeArrowheads="1"/>
          </p:cNvSpPr>
          <p:nvPr/>
        </p:nvSpPr>
        <p:spPr bwMode="auto">
          <a:xfrm>
            <a:off x="2371725"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21" name="Line 969"/>
          <p:cNvSpPr>
            <a:spLocks noChangeShapeType="1"/>
          </p:cNvSpPr>
          <p:nvPr/>
        </p:nvSpPr>
        <p:spPr bwMode="auto">
          <a:xfrm>
            <a:off x="2317750"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122" name="Line 970"/>
          <p:cNvSpPr>
            <a:spLocks noChangeShapeType="1"/>
          </p:cNvSpPr>
          <p:nvPr/>
        </p:nvSpPr>
        <p:spPr bwMode="auto">
          <a:xfrm>
            <a:off x="2303463"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123" name="Line 971"/>
          <p:cNvSpPr>
            <a:spLocks noChangeShapeType="1"/>
          </p:cNvSpPr>
          <p:nvPr/>
        </p:nvSpPr>
        <p:spPr bwMode="auto">
          <a:xfrm flipH="1">
            <a:off x="2481263"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124" name="Line 972"/>
          <p:cNvSpPr>
            <a:spLocks noChangeShapeType="1"/>
          </p:cNvSpPr>
          <p:nvPr/>
        </p:nvSpPr>
        <p:spPr bwMode="auto">
          <a:xfrm flipH="1">
            <a:off x="2366963"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125" name="Oval 973"/>
          <p:cNvSpPr>
            <a:spLocks noChangeArrowheads="1"/>
          </p:cNvSpPr>
          <p:nvPr/>
        </p:nvSpPr>
        <p:spPr bwMode="auto">
          <a:xfrm>
            <a:off x="2284413"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26" name="Oval 974"/>
          <p:cNvSpPr>
            <a:spLocks noChangeArrowheads="1"/>
          </p:cNvSpPr>
          <p:nvPr/>
        </p:nvSpPr>
        <p:spPr bwMode="auto">
          <a:xfrm>
            <a:off x="2492375"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27" name="AutoShape 975" descr="Wide downward diagonal"/>
          <p:cNvSpPr>
            <a:spLocks/>
          </p:cNvSpPr>
          <p:nvPr/>
        </p:nvSpPr>
        <p:spPr bwMode="auto">
          <a:xfrm>
            <a:off x="2259013"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28" name="AutoShape 976" descr="Wide downward diagonal"/>
          <p:cNvSpPr>
            <a:spLocks/>
          </p:cNvSpPr>
          <p:nvPr/>
        </p:nvSpPr>
        <p:spPr bwMode="auto">
          <a:xfrm flipH="1">
            <a:off x="2514600"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8129" name="Group 977"/>
          <p:cNvGrpSpPr>
            <a:grpSpLocks/>
          </p:cNvGrpSpPr>
          <p:nvPr/>
        </p:nvGrpSpPr>
        <p:grpSpPr bwMode="auto">
          <a:xfrm>
            <a:off x="2351088" y="3152775"/>
            <a:ext cx="103187" cy="122238"/>
            <a:chOff x="1262" y="3388"/>
            <a:chExt cx="162" cy="206"/>
          </a:xfrm>
        </p:grpSpPr>
        <p:sp>
          <p:nvSpPr>
            <p:cNvPr id="178130" name="Oval 978"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31" name="Oval 979"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32" name="Oval 980"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33" name="Oval 981"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34" name="Oval 982"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35" name="Oval 983"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8136" name="Rectangle 984" descr="Wide upward diagonal"/>
          <p:cNvSpPr>
            <a:spLocks noChangeArrowheads="1"/>
          </p:cNvSpPr>
          <p:nvPr/>
        </p:nvSpPr>
        <p:spPr bwMode="auto">
          <a:xfrm>
            <a:off x="2281238"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8137" name="Group 985"/>
          <p:cNvGrpSpPr>
            <a:grpSpLocks/>
          </p:cNvGrpSpPr>
          <p:nvPr/>
        </p:nvGrpSpPr>
        <p:grpSpPr bwMode="auto">
          <a:xfrm>
            <a:off x="2170113" y="1992313"/>
            <a:ext cx="463550" cy="1012825"/>
            <a:chOff x="941" y="767"/>
            <a:chExt cx="815" cy="1942"/>
          </a:xfrm>
        </p:grpSpPr>
        <p:sp>
          <p:nvSpPr>
            <p:cNvPr id="178138" name="AutoShape 986"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39" name="AutoShape 987"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8140" name="AutoShape 988" descr="Wide upward diagonal"/>
          <p:cNvSpPr>
            <a:spLocks/>
          </p:cNvSpPr>
          <p:nvPr/>
        </p:nvSpPr>
        <p:spPr bwMode="auto">
          <a:xfrm rot="5400000">
            <a:off x="2363788"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41" name="Line 989"/>
          <p:cNvSpPr>
            <a:spLocks noChangeShapeType="1"/>
          </p:cNvSpPr>
          <p:nvPr/>
        </p:nvSpPr>
        <p:spPr bwMode="auto">
          <a:xfrm flipV="1">
            <a:off x="2309813"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142" name="Rectangle 990" descr="30%"/>
          <p:cNvSpPr>
            <a:spLocks noChangeArrowheads="1"/>
          </p:cNvSpPr>
          <p:nvPr/>
        </p:nvSpPr>
        <p:spPr bwMode="auto">
          <a:xfrm>
            <a:off x="2270125"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43" name="Rectangle 991" descr="30%"/>
          <p:cNvSpPr>
            <a:spLocks noChangeArrowheads="1"/>
          </p:cNvSpPr>
          <p:nvPr/>
        </p:nvSpPr>
        <p:spPr bwMode="auto">
          <a:xfrm>
            <a:off x="2506663"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44" name="Rectangle 992"/>
          <p:cNvSpPr>
            <a:spLocks noChangeArrowheads="1"/>
          </p:cNvSpPr>
          <p:nvPr/>
        </p:nvSpPr>
        <p:spPr bwMode="auto">
          <a:xfrm>
            <a:off x="2360613"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45" name="Rectangle 993" descr="30%"/>
          <p:cNvSpPr>
            <a:spLocks noChangeArrowheads="1"/>
          </p:cNvSpPr>
          <p:nvPr/>
        </p:nvSpPr>
        <p:spPr bwMode="auto">
          <a:xfrm>
            <a:off x="2376488"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46" name="Rectangle 994"/>
          <p:cNvSpPr>
            <a:spLocks noChangeArrowheads="1"/>
          </p:cNvSpPr>
          <p:nvPr/>
        </p:nvSpPr>
        <p:spPr bwMode="auto">
          <a:xfrm>
            <a:off x="2386013"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47" name="Rectangle 995"/>
          <p:cNvSpPr>
            <a:spLocks noChangeArrowheads="1"/>
          </p:cNvSpPr>
          <p:nvPr/>
        </p:nvSpPr>
        <p:spPr bwMode="auto">
          <a:xfrm>
            <a:off x="2387600"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48" name="Line 996"/>
          <p:cNvSpPr>
            <a:spLocks noChangeShapeType="1"/>
          </p:cNvSpPr>
          <p:nvPr/>
        </p:nvSpPr>
        <p:spPr bwMode="auto">
          <a:xfrm>
            <a:off x="2403475"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78149" name="Group 997"/>
          <p:cNvGrpSpPr>
            <a:grpSpLocks/>
          </p:cNvGrpSpPr>
          <p:nvPr/>
        </p:nvGrpSpPr>
        <p:grpSpPr bwMode="auto">
          <a:xfrm>
            <a:off x="2317750" y="3117850"/>
            <a:ext cx="169863" cy="234950"/>
            <a:chOff x="1210" y="3312"/>
            <a:chExt cx="265" cy="416"/>
          </a:xfrm>
        </p:grpSpPr>
        <p:sp>
          <p:nvSpPr>
            <p:cNvPr id="178150" name="AutoShape 998"/>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51" name="Line 999"/>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152" name="Line 1000"/>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153" name="Rectangle 1001"/>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8154" name="Group 1002"/>
            <p:cNvGrpSpPr>
              <a:grpSpLocks/>
            </p:cNvGrpSpPr>
            <p:nvPr/>
          </p:nvGrpSpPr>
          <p:grpSpPr bwMode="auto">
            <a:xfrm>
              <a:off x="1212" y="3356"/>
              <a:ext cx="105" cy="33"/>
              <a:chOff x="1212" y="3356"/>
              <a:chExt cx="105" cy="33"/>
            </a:xfrm>
          </p:grpSpPr>
          <p:sp>
            <p:nvSpPr>
              <p:cNvPr id="178155" name="Line 1003"/>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156" name="Line 1004"/>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8157" name="Group 1005"/>
            <p:cNvGrpSpPr>
              <a:grpSpLocks/>
            </p:cNvGrpSpPr>
            <p:nvPr/>
          </p:nvGrpSpPr>
          <p:grpSpPr bwMode="auto">
            <a:xfrm flipH="1">
              <a:off x="1370" y="3356"/>
              <a:ext cx="105" cy="33"/>
              <a:chOff x="1212" y="3356"/>
              <a:chExt cx="105" cy="33"/>
            </a:xfrm>
          </p:grpSpPr>
          <p:sp>
            <p:nvSpPr>
              <p:cNvPr id="178158" name="Line 100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159" name="Line 100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8160" name="Rectangle 1008"/>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8161" name="Rectangle 1009"/>
          <p:cNvSpPr>
            <a:spLocks noChangeArrowheads="1"/>
          </p:cNvSpPr>
          <p:nvPr/>
        </p:nvSpPr>
        <p:spPr bwMode="auto">
          <a:xfrm>
            <a:off x="698500" y="3165475"/>
            <a:ext cx="398463" cy="2952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62" name="AutoShape 1010"/>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63" name="AutoShape 1011"/>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164" name="Line 1012"/>
          <p:cNvSpPr>
            <a:spLocks noChangeShapeType="1"/>
          </p:cNvSpPr>
          <p:nvPr/>
        </p:nvSpPr>
        <p:spPr bwMode="auto">
          <a:xfrm>
            <a:off x="698500" y="3162300"/>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165" name="AutoShape 1013"/>
          <p:cNvSpPr>
            <a:spLocks noChangeArrowheads="1"/>
          </p:cNvSpPr>
          <p:nvPr/>
        </p:nvSpPr>
        <p:spPr bwMode="auto">
          <a:xfrm flipV="1">
            <a:off x="814388" y="2989263"/>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8166" name="Group 1014"/>
          <p:cNvGrpSpPr>
            <a:grpSpLocks/>
          </p:cNvGrpSpPr>
          <p:nvPr/>
        </p:nvGrpSpPr>
        <p:grpSpPr bwMode="auto">
          <a:xfrm>
            <a:off x="4210050" y="4419600"/>
            <a:ext cx="1187450" cy="917575"/>
            <a:chOff x="2652" y="2784"/>
            <a:chExt cx="748" cy="578"/>
          </a:xfrm>
        </p:grpSpPr>
        <p:sp>
          <p:nvSpPr>
            <p:cNvPr id="178167" name="Line 1015"/>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168" name="Line 1016"/>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169" name="Line 1017"/>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170" name="Line 1018"/>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171" name="Line 1019"/>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172" name="Line 1020"/>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173" name="Line 1021"/>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174" name="Line 1022"/>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175" name="Arc 1023"/>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16" name="Arc 1024"/>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17" name="Oval 1025"/>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18" name="Line 1026"/>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19" name="Line 1027"/>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0" name="Oval 1028"/>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1" name="Line 1029"/>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2" name="Line 1030"/>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3" name="Line 1031"/>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4" name="Line 1032"/>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5" name="Line 1033"/>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6" name="Line 1034"/>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7" name="Line 1035"/>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8" name="Line 1036"/>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9" name="Line 1037"/>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0" name="Line 1038"/>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1" name="Oval 1039"/>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2" name="Line 1040"/>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3" name="Line 1041"/>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4" name="Line 1042"/>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5" name="Line 1043"/>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6" name="Line 1044"/>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7" name="Line 1045"/>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8" name="Line 1046"/>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9" name="Line 1047"/>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40" name="Line 1048"/>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41" name="Line 1049"/>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42" name="Oval 1050"/>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43" name="Line 1051"/>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 name="Slide Number Placeholder 5"/>
          <p:cNvSpPr>
            <a:spLocks noGrp="1"/>
          </p:cNvSpPr>
          <p:nvPr>
            <p:ph type="sldNum" sz="quarter" idx="12"/>
          </p:nvPr>
        </p:nvSpPr>
        <p:spPr/>
        <p:txBody>
          <a:bodyPr/>
          <a:lstStyle/>
          <a:p>
            <a:fld id="{2803B357-D4C1-494D-83B0-1BD683D01A37}" type="slidenum">
              <a:rPr lang="en-US"/>
              <a:pPr/>
              <a:t>131</a:t>
            </a:fld>
            <a:endParaRPr lang="en-US"/>
          </a:p>
        </p:txBody>
      </p:sp>
      <p:sp>
        <p:nvSpPr>
          <p:cNvPr id="178178"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grpSp>
        <p:nvGrpSpPr>
          <p:cNvPr id="178573" name="Group 397"/>
          <p:cNvGrpSpPr>
            <a:grpSpLocks/>
          </p:cNvGrpSpPr>
          <p:nvPr/>
        </p:nvGrpSpPr>
        <p:grpSpPr bwMode="auto">
          <a:xfrm flipH="1">
            <a:off x="1270000" y="4038600"/>
            <a:ext cx="1854200" cy="1600200"/>
            <a:chOff x="980" y="374"/>
            <a:chExt cx="864" cy="746"/>
          </a:xfrm>
        </p:grpSpPr>
        <p:sp>
          <p:nvSpPr>
            <p:cNvPr id="178574" name="AutoShape 398"/>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75" name="AutoShape 399"/>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76" name="Rectangle 400"/>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77" name="Line 401"/>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78" name="Line 402"/>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79" name="Rectangle 403"/>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80" name="Rectangle 404"/>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81" name="Rectangle 405"/>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82" name="Rectangle 406"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83" name="Rectangle 407"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84" name="Rectangle 408"/>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85" name="Rectangle 409"/>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86" name="Oval 410"/>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87" name="Oval 411"/>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88" name="Oval 412"/>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89" name="Oval 413"/>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90" name="Oval 414"/>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91" name="Oval 415"/>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92" name="Oval 416"/>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93" name="Oval 417"/>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94" name="Oval 418"/>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95" name="Oval 419"/>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96" name="Oval 420"/>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97" name="Oval 421"/>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598" name="Rectangle 422"/>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78599" name="Group 423"/>
            <p:cNvGrpSpPr>
              <a:grpSpLocks/>
            </p:cNvGrpSpPr>
            <p:nvPr/>
          </p:nvGrpSpPr>
          <p:grpSpPr bwMode="auto">
            <a:xfrm>
              <a:off x="1434" y="750"/>
              <a:ext cx="46" cy="50"/>
              <a:chOff x="2496" y="2583"/>
              <a:chExt cx="197" cy="215"/>
            </a:xfrm>
          </p:grpSpPr>
          <p:sp>
            <p:nvSpPr>
              <p:cNvPr id="178600" name="Arc 424"/>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01" name="Arc 425"/>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02" name="Rectangle 426"/>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8603" name="Rectangle 427"/>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04" name="Line 428"/>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05" name="Line 429"/>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06" name="Line 430"/>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07" name="Line 431"/>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08" name="Line 432"/>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09" name="Line 433"/>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10" name="Line 434"/>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11" name="Line 435"/>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12" name="Line 436"/>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13" name="Line 437"/>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14" name="Line 438"/>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15" name="Line 439"/>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16" name="Line 440"/>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17" name="Rectangle 441"/>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18" name="Rectangle 442"/>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19" name="Rectangle 443"/>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20" name="Rectangle 444"/>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21" name="Rectangle 445"/>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22" name="Line 446"/>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23" name="Rectangle 447"/>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24" name="Line 448"/>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25" name="Line 449"/>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26" name="Rectangle 450"/>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27" name="Arc 451"/>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28" name="Rectangle 452"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29" name="Rectangle 453"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30" name="Oval 454"/>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31" name="Oval 455"/>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32" name="AutoShape 456"/>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33" name="Line 457"/>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34" name="Line 458"/>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35" name="Line 459"/>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36" name="Rectangle 460"/>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37" name="Line 461"/>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38" name="Rectangle 462"/>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39" name="Rectangle 463"/>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40" name="Rectangle 464"/>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641" name="Group 465"/>
            <p:cNvGrpSpPr>
              <a:grpSpLocks/>
            </p:cNvGrpSpPr>
            <p:nvPr/>
          </p:nvGrpSpPr>
          <p:grpSpPr bwMode="auto">
            <a:xfrm>
              <a:off x="1395" y="590"/>
              <a:ext cx="257" cy="39"/>
              <a:chOff x="1754" y="1727"/>
              <a:chExt cx="257" cy="39"/>
            </a:xfrm>
          </p:grpSpPr>
          <p:sp>
            <p:nvSpPr>
              <p:cNvPr id="178642" name="Oval 466"/>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43" name="Rectangle 467"/>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8644" name="Rectangle 468"/>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45" name="Rectangle 469"/>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46" name="Rectangle 470"/>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647" name="Group 471"/>
            <p:cNvGrpSpPr>
              <a:grpSpLocks/>
            </p:cNvGrpSpPr>
            <p:nvPr/>
          </p:nvGrpSpPr>
          <p:grpSpPr bwMode="auto">
            <a:xfrm rot="-10800000">
              <a:off x="1784" y="520"/>
              <a:ext cx="18" cy="101"/>
              <a:chOff x="7775" y="3651"/>
              <a:chExt cx="120" cy="437"/>
            </a:xfrm>
          </p:grpSpPr>
          <p:sp>
            <p:nvSpPr>
              <p:cNvPr id="178648" name="Rectangle 472"/>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49" name="Rectangle 473"/>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50" name="Rectangle 474"/>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8651" name="Rectangle 475"/>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52" name="Rectangle 476"/>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53" name="Rectangle 477"/>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654" name="Group 478"/>
            <p:cNvGrpSpPr>
              <a:grpSpLocks/>
            </p:cNvGrpSpPr>
            <p:nvPr/>
          </p:nvGrpSpPr>
          <p:grpSpPr bwMode="auto">
            <a:xfrm flipH="1">
              <a:off x="1784" y="447"/>
              <a:ext cx="18" cy="74"/>
              <a:chOff x="0" y="2"/>
              <a:chExt cx="19998" cy="19998"/>
            </a:xfrm>
          </p:grpSpPr>
          <p:sp>
            <p:nvSpPr>
              <p:cNvPr id="178655" name="Oval 479"/>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56" name="Oval 480"/>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57" name="Oval 481"/>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58" name="Oval 482"/>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59" name="Oval 483"/>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60" name="Oval 484"/>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61" name="Oval 485"/>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62" name="Oval 486"/>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63" name="Oval 487"/>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64" name="Oval 488"/>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65" name="Line 489"/>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66" name="Line 490"/>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67" name="Line 491"/>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68" name="Line 492"/>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69" name="Line 493"/>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70" name="Line 494"/>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71" name="Line 495"/>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72" name="Line 496"/>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73" name="Line 497"/>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74" name="Line 498"/>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8675" name="Line 499"/>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76" name="Line 500"/>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77" name="Line 501"/>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78" name="Line 502"/>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79" name="Line 503"/>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680" name="Group 504"/>
            <p:cNvGrpSpPr>
              <a:grpSpLocks/>
            </p:cNvGrpSpPr>
            <p:nvPr/>
          </p:nvGrpSpPr>
          <p:grpSpPr bwMode="auto">
            <a:xfrm rot="-5400000">
              <a:off x="1755" y="383"/>
              <a:ext cx="74" cy="56"/>
              <a:chOff x="8464" y="4182"/>
              <a:chExt cx="319" cy="244"/>
            </a:xfrm>
          </p:grpSpPr>
          <p:grpSp>
            <p:nvGrpSpPr>
              <p:cNvPr id="178681" name="Group 505"/>
              <p:cNvGrpSpPr>
                <a:grpSpLocks/>
              </p:cNvGrpSpPr>
              <p:nvPr/>
            </p:nvGrpSpPr>
            <p:grpSpPr bwMode="auto">
              <a:xfrm rot="5400000">
                <a:off x="8549" y="4177"/>
                <a:ext cx="94" cy="263"/>
                <a:chOff x="7627" y="4681"/>
                <a:chExt cx="141" cy="610"/>
              </a:xfrm>
            </p:grpSpPr>
            <p:sp>
              <p:nvSpPr>
                <p:cNvPr id="178682" name="Rectangle 506"/>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83" name="Line 507"/>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84" name="Line 508"/>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85" name="Line 509"/>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86" name="Line 510"/>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87" name="Line 511"/>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88" name="Line 512"/>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89" name="Line 513"/>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90" name="Line 514"/>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91" name="Line 515"/>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92" name="Line 516"/>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93" name="Line 517"/>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94" name="Line 518"/>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8695" name="Group 519"/>
              <p:cNvGrpSpPr>
                <a:grpSpLocks/>
              </p:cNvGrpSpPr>
              <p:nvPr/>
            </p:nvGrpSpPr>
            <p:grpSpPr bwMode="auto">
              <a:xfrm>
                <a:off x="8592" y="4214"/>
                <a:ext cx="67" cy="194"/>
                <a:chOff x="8592" y="4214"/>
                <a:chExt cx="67" cy="194"/>
              </a:xfrm>
            </p:grpSpPr>
            <p:grpSp>
              <p:nvGrpSpPr>
                <p:cNvPr id="178696" name="Group 520"/>
                <p:cNvGrpSpPr>
                  <a:grpSpLocks/>
                </p:cNvGrpSpPr>
                <p:nvPr/>
              </p:nvGrpSpPr>
              <p:grpSpPr bwMode="auto">
                <a:xfrm rot="5400000">
                  <a:off x="8536" y="4285"/>
                  <a:ext cx="192" cy="54"/>
                  <a:chOff x="8318" y="1970"/>
                  <a:chExt cx="372" cy="122"/>
                </a:xfrm>
              </p:grpSpPr>
              <p:grpSp>
                <p:nvGrpSpPr>
                  <p:cNvPr id="178697" name="Group 521"/>
                  <p:cNvGrpSpPr>
                    <a:grpSpLocks/>
                  </p:cNvGrpSpPr>
                  <p:nvPr/>
                </p:nvGrpSpPr>
                <p:grpSpPr bwMode="auto">
                  <a:xfrm>
                    <a:off x="8318" y="1971"/>
                    <a:ext cx="116" cy="121"/>
                    <a:chOff x="7589" y="1881"/>
                    <a:chExt cx="116" cy="121"/>
                  </a:xfrm>
                </p:grpSpPr>
                <p:sp>
                  <p:nvSpPr>
                    <p:cNvPr id="178698" name="Arc 522"/>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699" name="Arc 523"/>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00" name="Line 524"/>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8701" name="Group 525"/>
                  <p:cNvGrpSpPr>
                    <a:grpSpLocks/>
                  </p:cNvGrpSpPr>
                  <p:nvPr/>
                </p:nvGrpSpPr>
                <p:grpSpPr bwMode="auto">
                  <a:xfrm flipH="1">
                    <a:off x="8574" y="1970"/>
                    <a:ext cx="116" cy="121"/>
                    <a:chOff x="7589" y="1881"/>
                    <a:chExt cx="116" cy="121"/>
                  </a:xfrm>
                </p:grpSpPr>
                <p:sp>
                  <p:nvSpPr>
                    <p:cNvPr id="178702" name="Arc 526"/>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03" name="Arc 527"/>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04" name="Line 528"/>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8705" name="Line 529"/>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06" name="Line 530"/>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07" name="Line 531"/>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08" name="Line 532"/>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8709" name="Rectangle 533"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8710" name="Rectangle 534"/>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11" name="Line 535"/>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12" name="Line 536"/>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13" name="Line 537"/>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714" name="Group 538"/>
            <p:cNvGrpSpPr>
              <a:grpSpLocks/>
            </p:cNvGrpSpPr>
            <p:nvPr/>
          </p:nvGrpSpPr>
          <p:grpSpPr bwMode="auto">
            <a:xfrm>
              <a:off x="1716" y="722"/>
              <a:ext cx="32" cy="178"/>
              <a:chOff x="10619" y="13229"/>
              <a:chExt cx="80" cy="445"/>
            </a:xfrm>
          </p:grpSpPr>
          <p:sp>
            <p:nvSpPr>
              <p:cNvPr id="178715" name="Line 539"/>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16" name="Line 540"/>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17" name="Line 541"/>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8718" name="Group 542"/>
            <p:cNvGrpSpPr>
              <a:grpSpLocks/>
            </p:cNvGrpSpPr>
            <p:nvPr/>
          </p:nvGrpSpPr>
          <p:grpSpPr bwMode="auto">
            <a:xfrm>
              <a:off x="1339" y="892"/>
              <a:ext cx="218" cy="49"/>
              <a:chOff x="1133" y="1820"/>
              <a:chExt cx="218" cy="49"/>
            </a:xfrm>
          </p:grpSpPr>
          <p:grpSp>
            <p:nvGrpSpPr>
              <p:cNvPr id="178719" name="Group 543"/>
              <p:cNvGrpSpPr>
                <a:grpSpLocks/>
              </p:cNvGrpSpPr>
              <p:nvPr/>
            </p:nvGrpSpPr>
            <p:grpSpPr bwMode="auto">
              <a:xfrm>
                <a:off x="1166" y="1820"/>
                <a:ext cx="185" cy="49"/>
                <a:chOff x="2357" y="3199"/>
                <a:chExt cx="801" cy="215"/>
              </a:xfrm>
            </p:grpSpPr>
            <p:sp>
              <p:nvSpPr>
                <p:cNvPr id="178720" name="Arc 544"/>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21" name="Arc 545"/>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22" name="Rectangle 546"/>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8723" name="Oval 547"/>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24" name="Line 548"/>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8725" name="Group 549"/>
            <p:cNvGrpSpPr>
              <a:grpSpLocks/>
            </p:cNvGrpSpPr>
            <p:nvPr/>
          </p:nvGrpSpPr>
          <p:grpSpPr bwMode="auto">
            <a:xfrm>
              <a:off x="1388" y="687"/>
              <a:ext cx="218" cy="50"/>
              <a:chOff x="1099" y="1617"/>
              <a:chExt cx="218" cy="50"/>
            </a:xfrm>
          </p:grpSpPr>
          <p:sp>
            <p:nvSpPr>
              <p:cNvPr id="178726" name="Arc 550"/>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27" name="Line 551"/>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28" name="Oval 552"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29" name="Arc 553"/>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30" name="Rectangle 554"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78731" name="Rectangle 555"/>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32" name="Rectangle 556"/>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8733" name="Line 557"/>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734" name="Group 558"/>
            <p:cNvGrpSpPr>
              <a:grpSpLocks/>
            </p:cNvGrpSpPr>
            <p:nvPr/>
          </p:nvGrpSpPr>
          <p:grpSpPr bwMode="auto">
            <a:xfrm rot="664405">
              <a:off x="1224" y="574"/>
              <a:ext cx="255" cy="464"/>
              <a:chOff x="3963" y="542"/>
              <a:chExt cx="255" cy="464"/>
            </a:xfrm>
          </p:grpSpPr>
          <p:grpSp>
            <p:nvGrpSpPr>
              <p:cNvPr id="178735" name="Group 559"/>
              <p:cNvGrpSpPr>
                <a:grpSpLocks/>
              </p:cNvGrpSpPr>
              <p:nvPr/>
            </p:nvGrpSpPr>
            <p:grpSpPr bwMode="auto">
              <a:xfrm rot="-510155">
                <a:off x="3963" y="542"/>
                <a:ext cx="255" cy="464"/>
                <a:chOff x="3190" y="1766"/>
                <a:chExt cx="255" cy="464"/>
              </a:xfrm>
            </p:grpSpPr>
            <p:grpSp>
              <p:nvGrpSpPr>
                <p:cNvPr id="178736" name="Group 560"/>
                <p:cNvGrpSpPr>
                  <a:grpSpLocks/>
                </p:cNvGrpSpPr>
                <p:nvPr/>
              </p:nvGrpSpPr>
              <p:grpSpPr bwMode="auto">
                <a:xfrm>
                  <a:off x="3190" y="1834"/>
                  <a:ext cx="255" cy="317"/>
                  <a:chOff x="9447" y="13041"/>
                  <a:chExt cx="638" cy="792"/>
                </a:xfrm>
              </p:grpSpPr>
              <p:sp>
                <p:nvSpPr>
                  <p:cNvPr id="178737" name="AutoShape 561"/>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38" name="Line 562"/>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39" name="Line 563"/>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40" name="Line 564"/>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8741" name="Line 565"/>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42" name="Line 566"/>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743" name="Group 567"/>
                <p:cNvGrpSpPr>
                  <a:grpSpLocks/>
                </p:cNvGrpSpPr>
                <p:nvPr/>
              </p:nvGrpSpPr>
              <p:grpSpPr bwMode="auto">
                <a:xfrm>
                  <a:off x="3265" y="2138"/>
                  <a:ext cx="17" cy="92"/>
                  <a:chOff x="9636" y="13799"/>
                  <a:chExt cx="42" cy="231"/>
                </a:xfrm>
              </p:grpSpPr>
              <p:sp>
                <p:nvSpPr>
                  <p:cNvPr id="178744" name="Rectangle 568"/>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45" name="Line 569"/>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8746" name="Rectangle 570"/>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47" name="Line 571"/>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8748" name="Group 572"/>
              <p:cNvGrpSpPr>
                <a:grpSpLocks/>
              </p:cNvGrpSpPr>
              <p:nvPr/>
            </p:nvGrpSpPr>
            <p:grpSpPr bwMode="auto">
              <a:xfrm rot="-607974">
                <a:off x="4078" y="818"/>
                <a:ext cx="73" cy="112"/>
                <a:chOff x="1112" y="1780"/>
                <a:chExt cx="73" cy="112"/>
              </a:xfrm>
            </p:grpSpPr>
            <p:sp>
              <p:nvSpPr>
                <p:cNvPr id="178749" name="Line 573"/>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750" name="Group 574"/>
                <p:cNvGrpSpPr>
                  <a:grpSpLocks/>
                </p:cNvGrpSpPr>
                <p:nvPr/>
              </p:nvGrpSpPr>
              <p:grpSpPr bwMode="auto">
                <a:xfrm rot="1486509" flipV="1">
                  <a:off x="1112" y="1868"/>
                  <a:ext cx="30" cy="24"/>
                  <a:chOff x="2354" y="2127"/>
                  <a:chExt cx="130" cy="105"/>
                </a:xfrm>
              </p:grpSpPr>
              <p:sp>
                <p:nvSpPr>
                  <p:cNvPr id="178751" name="Line 57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52" name="Line 57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53" name="Line 57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54" name="Line 57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55" name="Line 57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8756" name="Group 580"/>
                <p:cNvGrpSpPr>
                  <a:grpSpLocks/>
                </p:cNvGrpSpPr>
                <p:nvPr/>
              </p:nvGrpSpPr>
              <p:grpSpPr bwMode="auto">
                <a:xfrm>
                  <a:off x="1129" y="1789"/>
                  <a:ext cx="30" cy="24"/>
                  <a:chOff x="2354" y="2127"/>
                  <a:chExt cx="130" cy="105"/>
                </a:xfrm>
              </p:grpSpPr>
              <p:sp>
                <p:nvSpPr>
                  <p:cNvPr id="178757" name="Line 58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58" name="Line 58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59" name="Line 58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60" name="Line 58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61" name="Line 58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8762" name="Group 586"/>
                <p:cNvGrpSpPr>
                  <a:grpSpLocks/>
                </p:cNvGrpSpPr>
                <p:nvPr/>
              </p:nvGrpSpPr>
              <p:grpSpPr bwMode="auto">
                <a:xfrm>
                  <a:off x="1158" y="1792"/>
                  <a:ext cx="22" cy="15"/>
                  <a:chOff x="1363" y="3384"/>
                  <a:chExt cx="95" cy="62"/>
                </a:xfrm>
              </p:grpSpPr>
              <p:sp>
                <p:nvSpPr>
                  <p:cNvPr id="178763" name="Line 587"/>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64" name="Arc 588"/>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8765" name="Line 589"/>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66" name="Rectangle 590"/>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767" name="Group 591"/>
                <p:cNvGrpSpPr>
                  <a:grpSpLocks/>
                </p:cNvGrpSpPr>
                <p:nvPr/>
              </p:nvGrpSpPr>
              <p:grpSpPr bwMode="auto">
                <a:xfrm>
                  <a:off x="1117" y="1810"/>
                  <a:ext cx="53" cy="62"/>
                  <a:chOff x="2144" y="3155"/>
                  <a:chExt cx="231" cy="271"/>
                </a:xfrm>
              </p:grpSpPr>
              <p:sp>
                <p:nvSpPr>
                  <p:cNvPr id="178768" name="Line 592"/>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69" name="Line 593"/>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70" name="Line 594"/>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71" name="Line 595"/>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72" name="Line 596"/>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73" name="Line 597"/>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74" name="Line 598"/>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75" name="Arc 599"/>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76" name="Arc 600"/>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8777" name="Line 601"/>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78" name="Line 602"/>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79" name="Line 603"/>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80" name="Line 604"/>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81" name="Line 605"/>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82" name="Line 606"/>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83" name="Line 607"/>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84" name="Line 608"/>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85" name="Line 609"/>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8786" name="Group 610"/>
              <p:cNvGrpSpPr>
                <a:grpSpLocks/>
              </p:cNvGrpSpPr>
              <p:nvPr/>
            </p:nvGrpSpPr>
            <p:grpSpPr bwMode="auto">
              <a:xfrm rot="-490883">
                <a:off x="4081" y="625"/>
                <a:ext cx="63" cy="119"/>
                <a:chOff x="1073" y="1585"/>
                <a:chExt cx="63" cy="119"/>
              </a:xfrm>
            </p:grpSpPr>
            <p:sp>
              <p:nvSpPr>
                <p:cNvPr id="178787" name="Line 611"/>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88" name="Line 612"/>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789" name="Group 613"/>
                <p:cNvGrpSpPr>
                  <a:grpSpLocks/>
                </p:cNvGrpSpPr>
                <p:nvPr/>
              </p:nvGrpSpPr>
              <p:grpSpPr bwMode="auto">
                <a:xfrm>
                  <a:off x="1107" y="1673"/>
                  <a:ext cx="24" cy="19"/>
                  <a:chOff x="1391" y="3202"/>
                  <a:chExt cx="105" cy="79"/>
                </a:xfrm>
              </p:grpSpPr>
              <p:sp>
                <p:nvSpPr>
                  <p:cNvPr id="178790" name="Line 614"/>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91" name="Arc 615"/>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8792" name="Line 616"/>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93" name="Line 617"/>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94" name="Line 618"/>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95" name="Line 619"/>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96" name="Line 620"/>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97" name="Line 621"/>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98" name="Line 622"/>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799" name="Line 623"/>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00" name="Line 624"/>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01" name="Line 625"/>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802" name="Group 626"/>
                <p:cNvGrpSpPr>
                  <a:grpSpLocks/>
                </p:cNvGrpSpPr>
                <p:nvPr/>
              </p:nvGrpSpPr>
              <p:grpSpPr bwMode="auto">
                <a:xfrm>
                  <a:off x="1083" y="1606"/>
                  <a:ext cx="53" cy="62"/>
                  <a:chOff x="1083" y="1606"/>
                  <a:chExt cx="53" cy="62"/>
                </a:xfrm>
              </p:grpSpPr>
              <p:sp>
                <p:nvSpPr>
                  <p:cNvPr id="178803" name="Line 627"/>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04" name="Line 628"/>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05" name="Line 629"/>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06" name="Line 630"/>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07" name="Line 631"/>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08" name="Line 632"/>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09" name="Line 633"/>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10" name="Arc 634"/>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11" name="Arc 635"/>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8812" name="Group 636"/>
                <p:cNvGrpSpPr>
                  <a:grpSpLocks/>
                </p:cNvGrpSpPr>
                <p:nvPr/>
              </p:nvGrpSpPr>
              <p:grpSpPr bwMode="auto">
                <a:xfrm>
                  <a:off x="1095" y="1585"/>
                  <a:ext cx="30" cy="24"/>
                  <a:chOff x="2354" y="2127"/>
                  <a:chExt cx="130" cy="105"/>
                </a:xfrm>
              </p:grpSpPr>
              <p:sp>
                <p:nvSpPr>
                  <p:cNvPr id="178813" name="Line 637"/>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14" name="Line 638"/>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15" name="Line 639"/>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16" name="Line 640"/>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17" name="Line 641"/>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8818" name="Rectangle 642"/>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819" name="Group 643"/>
                <p:cNvGrpSpPr>
                  <a:grpSpLocks/>
                </p:cNvGrpSpPr>
                <p:nvPr/>
              </p:nvGrpSpPr>
              <p:grpSpPr bwMode="auto">
                <a:xfrm rot="1486509" flipV="1">
                  <a:off x="1077" y="1664"/>
                  <a:ext cx="30" cy="24"/>
                  <a:chOff x="2354" y="2127"/>
                  <a:chExt cx="130" cy="105"/>
                </a:xfrm>
              </p:grpSpPr>
              <p:sp>
                <p:nvSpPr>
                  <p:cNvPr id="178820" name="Line 64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21" name="Line 64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22" name="Line 64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23" name="Line 64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24" name="Line 64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78825" name="Group 649"/>
            <p:cNvGrpSpPr>
              <a:grpSpLocks/>
            </p:cNvGrpSpPr>
            <p:nvPr/>
          </p:nvGrpSpPr>
          <p:grpSpPr bwMode="auto">
            <a:xfrm>
              <a:off x="1284" y="1001"/>
              <a:ext cx="193" cy="58"/>
              <a:chOff x="1666" y="2138"/>
              <a:chExt cx="161" cy="58"/>
            </a:xfrm>
          </p:grpSpPr>
          <p:sp>
            <p:nvSpPr>
              <p:cNvPr id="178826" name="Line 650"/>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27" name="Oval 651"/>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828" name="Group 652"/>
              <p:cNvGrpSpPr>
                <a:grpSpLocks/>
              </p:cNvGrpSpPr>
              <p:nvPr/>
            </p:nvGrpSpPr>
            <p:grpSpPr bwMode="auto">
              <a:xfrm rot="16200000" flipV="1">
                <a:off x="1750" y="2107"/>
                <a:ext cx="45" cy="109"/>
                <a:chOff x="1269" y="1167"/>
                <a:chExt cx="195" cy="455"/>
              </a:xfrm>
            </p:grpSpPr>
            <p:sp>
              <p:nvSpPr>
                <p:cNvPr id="178829" name="Oval 653"/>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30" name="Oval 654"/>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31" name="Oval 655"/>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32" name="Oval 656"/>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33" name="Oval 657"/>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34" name="Oval 658"/>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35" name="Oval 659"/>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36" name="Oval 660"/>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37" name="Oval 661"/>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38" name="Oval 662"/>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39" name="Line 663"/>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40" name="Line 664"/>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41" name="Line 665"/>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42" name="Line 666"/>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43" name="Line 667"/>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44" name="Line 668"/>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45" name="Line 669"/>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46" name="Line 670"/>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47" name="Line 671"/>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48" name="Line 672"/>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849" name="Group 673"/>
                <p:cNvGrpSpPr>
                  <a:grpSpLocks/>
                </p:cNvGrpSpPr>
                <p:nvPr/>
              </p:nvGrpSpPr>
              <p:grpSpPr bwMode="auto">
                <a:xfrm>
                  <a:off x="1269" y="1576"/>
                  <a:ext cx="174" cy="46"/>
                  <a:chOff x="1269" y="1576"/>
                  <a:chExt cx="174" cy="46"/>
                </a:xfrm>
              </p:grpSpPr>
              <p:sp>
                <p:nvSpPr>
                  <p:cNvPr id="178850" name="Oval 674"/>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51" name="Line 675"/>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8852" name="Group 676"/>
                <p:cNvGrpSpPr>
                  <a:grpSpLocks/>
                </p:cNvGrpSpPr>
                <p:nvPr/>
              </p:nvGrpSpPr>
              <p:grpSpPr bwMode="auto">
                <a:xfrm rot="-10800000">
                  <a:off x="1290" y="1169"/>
                  <a:ext cx="174" cy="46"/>
                  <a:chOff x="1269" y="1576"/>
                  <a:chExt cx="174" cy="46"/>
                </a:xfrm>
              </p:grpSpPr>
              <p:sp>
                <p:nvSpPr>
                  <p:cNvPr id="178853" name="Oval 677"/>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54" name="Line 678"/>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78855" name="Rectangle 679"/>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56" name="Rectangle 680"/>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8857" name="Line 681"/>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858" name="Group 682"/>
          <p:cNvGrpSpPr>
            <a:grpSpLocks/>
          </p:cNvGrpSpPr>
          <p:nvPr/>
        </p:nvGrpSpPr>
        <p:grpSpPr bwMode="auto">
          <a:xfrm>
            <a:off x="3209925" y="3817938"/>
            <a:ext cx="561975" cy="249237"/>
            <a:chOff x="2022" y="2405"/>
            <a:chExt cx="354" cy="157"/>
          </a:xfrm>
        </p:grpSpPr>
        <p:sp>
          <p:nvSpPr>
            <p:cNvPr id="178859" name="Line 683"/>
            <p:cNvSpPr>
              <a:spLocks noChangeShapeType="1"/>
            </p:cNvSpPr>
            <p:nvPr/>
          </p:nvSpPr>
          <p:spPr bwMode="auto">
            <a:xfrm flipH="1">
              <a:off x="2374" y="2405"/>
              <a:ext cx="1" cy="15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60" name="Line 684"/>
            <p:cNvSpPr>
              <a:spLocks noChangeShapeType="1"/>
            </p:cNvSpPr>
            <p:nvPr/>
          </p:nvSpPr>
          <p:spPr bwMode="auto">
            <a:xfrm flipH="1">
              <a:off x="2317" y="2559"/>
              <a:ext cx="59"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61" name="Line 685"/>
            <p:cNvSpPr>
              <a:spLocks noChangeShapeType="1"/>
            </p:cNvSpPr>
            <p:nvPr/>
          </p:nvSpPr>
          <p:spPr bwMode="auto">
            <a:xfrm flipH="1">
              <a:off x="2025" y="2409"/>
              <a:ext cx="0" cy="15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62" name="Line 686"/>
            <p:cNvSpPr>
              <a:spLocks noChangeShapeType="1"/>
            </p:cNvSpPr>
            <p:nvPr/>
          </p:nvSpPr>
          <p:spPr bwMode="auto">
            <a:xfrm>
              <a:off x="2022" y="2555"/>
              <a:ext cx="243"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8863" name="Group 687"/>
          <p:cNvGrpSpPr>
            <a:grpSpLocks/>
          </p:cNvGrpSpPr>
          <p:nvPr/>
        </p:nvGrpSpPr>
        <p:grpSpPr bwMode="auto">
          <a:xfrm>
            <a:off x="3302000" y="3816350"/>
            <a:ext cx="206375" cy="173038"/>
            <a:chOff x="2080" y="2404"/>
            <a:chExt cx="130" cy="109"/>
          </a:xfrm>
        </p:grpSpPr>
        <p:sp>
          <p:nvSpPr>
            <p:cNvPr id="178864" name="Line 688"/>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65" name="Line 689"/>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66" name="Line 690"/>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8867" name="Line 691"/>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68" name="Line 692"/>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69" name="Line 693"/>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70" name="Line 694"/>
          <p:cNvSpPr>
            <a:spLocks noChangeShapeType="1"/>
          </p:cNvSpPr>
          <p:nvPr/>
        </p:nvSpPr>
        <p:spPr bwMode="auto">
          <a:xfrm rot="5400000" flipV="1">
            <a:off x="4204494" y="3385344"/>
            <a:ext cx="0" cy="8683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71" name="Rectangle 695"/>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78872" name="Line 696"/>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8873" name="Oval 697"/>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874" name="Text Box 698"/>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78875" name="AutoShape 699"/>
          <p:cNvSpPr>
            <a:spLocks noChangeArrowheads="1"/>
          </p:cNvSpPr>
          <p:nvPr/>
        </p:nvSpPr>
        <p:spPr bwMode="auto">
          <a:xfrm rot="13141017">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884" name="Line 708"/>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8885" name="Group 709"/>
          <p:cNvGrpSpPr>
            <a:grpSpLocks/>
          </p:cNvGrpSpPr>
          <p:nvPr/>
        </p:nvGrpSpPr>
        <p:grpSpPr bwMode="auto">
          <a:xfrm>
            <a:off x="4543425" y="4187825"/>
            <a:ext cx="179388" cy="166688"/>
            <a:chOff x="3102" y="2638"/>
            <a:chExt cx="113" cy="105"/>
          </a:xfrm>
        </p:grpSpPr>
        <p:sp>
          <p:nvSpPr>
            <p:cNvPr id="178886" name="Oval 710"/>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87" name="Arc 711"/>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88" name="Arc 712"/>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89" name="Arc 713"/>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890" name="Arc 714"/>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8919" name="Rectangle 743"/>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920" name="Rectangle 744"/>
          <p:cNvSpPr>
            <a:spLocks noChangeArrowheads="1"/>
          </p:cNvSpPr>
          <p:nvPr/>
        </p:nvSpPr>
        <p:spPr bwMode="auto">
          <a:xfrm>
            <a:off x="6205538" y="925513"/>
            <a:ext cx="661987"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8921" name="Group 745"/>
          <p:cNvGrpSpPr>
            <a:grpSpLocks/>
          </p:cNvGrpSpPr>
          <p:nvPr/>
        </p:nvGrpSpPr>
        <p:grpSpPr bwMode="auto">
          <a:xfrm>
            <a:off x="6113463" y="941388"/>
            <a:ext cx="2268537" cy="739775"/>
            <a:chOff x="1776" y="634"/>
            <a:chExt cx="1824" cy="596"/>
          </a:xfrm>
        </p:grpSpPr>
        <p:sp>
          <p:nvSpPr>
            <p:cNvPr id="178922" name="Rectangle 746"/>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923" name="Rectangle 747"/>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8924" name="Line 748"/>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25" name="Line 749"/>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26" name="Rectangle 750"/>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927" name="Rectangle 751"/>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928" name="Line 752"/>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29" name="Line 753"/>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30" name="Rectangle 754"/>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8931" name="Group 755"/>
          <p:cNvGrpSpPr>
            <a:grpSpLocks/>
          </p:cNvGrpSpPr>
          <p:nvPr/>
        </p:nvGrpSpPr>
        <p:grpSpPr bwMode="auto">
          <a:xfrm flipV="1">
            <a:off x="4976813" y="2744788"/>
            <a:ext cx="87312" cy="87312"/>
            <a:chOff x="1449" y="2352"/>
            <a:chExt cx="77" cy="77"/>
          </a:xfrm>
        </p:grpSpPr>
        <p:sp>
          <p:nvSpPr>
            <p:cNvPr id="178932" name="Line 75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33" name="Line 75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8934" name="Group 758"/>
          <p:cNvGrpSpPr>
            <a:grpSpLocks/>
          </p:cNvGrpSpPr>
          <p:nvPr/>
        </p:nvGrpSpPr>
        <p:grpSpPr bwMode="auto">
          <a:xfrm>
            <a:off x="4311650" y="2722563"/>
            <a:ext cx="217488" cy="109537"/>
            <a:chOff x="864" y="2592"/>
            <a:chExt cx="192" cy="96"/>
          </a:xfrm>
        </p:grpSpPr>
        <p:sp>
          <p:nvSpPr>
            <p:cNvPr id="178935" name="Line 75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36" name="Line 76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37" name="Line 76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38" name="Line 76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8939" name="Group 763"/>
          <p:cNvGrpSpPr>
            <a:grpSpLocks/>
          </p:cNvGrpSpPr>
          <p:nvPr/>
        </p:nvGrpSpPr>
        <p:grpSpPr bwMode="auto">
          <a:xfrm>
            <a:off x="5675313" y="2722563"/>
            <a:ext cx="217487" cy="109537"/>
            <a:chOff x="864" y="2592"/>
            <a:chExt cx="192" cy="96"/>
          </a:xfrm>
        </p:grpSpPr>
        <p:sp>
          <p:nvSpPr>
            <p:cNvPr id="178940" name="Line 76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41" name="Line 76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42" name="Line 76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43" name="Line 76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8944" name="Line 768"/>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8945" name="Line 769"/>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8946" name="Text Box 770"/>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78947" name="Line 771"/>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8948" name="Line 772"/>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8949" name="Line 773"/>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8950" name="Oval 774"/>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8951" name="Group 775"/>
          <p:cNvGrpSpPr>
            <a:grpSpLocks/>
          </p:cNvGrpSpPr>
          <p:nvPr/>
        </p:nvGrpSpPr>
        <p:grpSpPr bwMode="auto">
          <a:xfrm>
            <a:off x="8610600" y="533400"/>
            <a:ext cx="228600" cy="1574800"/>
            <a:chOff x="5088" y="624"/>
            <a:chExt cx="144" cy="992"/>
          </a:xfrm>
        </p:grpSpPr>
        <p:sp>
          <p:nvSpPr>
            <p:cNvPr id="178952" name="Line 776"/>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53" name="Line 777"/>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54" name="Line 778"/>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55" name="Line 779"/>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56" name="Line 780"/>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57" name="Line 781"/>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58" name="Line 782"/>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59" name="Line 783"/>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8960" name="Text Box 784"/>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78961" name="Line 785"/>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8962" name="Line 786"/>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8963" name="Line 787"/>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8965" name="Oval 789"/>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966" name="AutoShape 790"/>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967" name="Rectangle 791"/>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78968" name="Rectangle 792"/>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969" name="Line 793"/>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70" name="Line 794"/>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71" name="Rectangle 795"/>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972" name="Line 796"/>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73" name="Line 797"/>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74" name="Rectangle 798"/>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78975" name="Rectangle 799"/>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78976" name="Line 800"/>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8977" name="Line 801"/>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78" name="AutoShape 802"/>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8979" name="Line 803"/>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80" name="Line 804"/>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81" name="Line 805"/>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82" name="Line 806"/>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83" name="Line 807"/>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84" name="Line 808"/>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85" name="Line 809"/>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86" name="Text Box 810"/>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78987" name="Rectangle 811"/>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 </a:t>
            </a:r>
            <a:endParaRPr lang="en-US" b="0"/>
          </a:p>
        </p:txBody>
      </p:sp>
      <p:sp>
        <p:nvSpPr>
          <p:cNvPr id="178989" name="Oval 813"/>
          <p:cNvSpPr>
            <a:spLocks noChangeArrowheads="1"/>
          </p:cNvSpPr>
          <p:nvPr/>
        </p:nvSpPr>
        <p:spPr bwMode="auto">
          <a:xfrm rot="10800000">
            <a:off x="4581525" y="38957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90" name="Line 814"/>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91" name="Line 815"/>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92" name="Line 816"/>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93" name="Rectangle 817"/>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94" name="Line 818"/>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95" name="Line 819"/>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96" name="Line 820"/>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97" name="Line 821"/>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98" name="Line 822"/>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8999" name="Line 823"/>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000" name="Line 824"/>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001" name="Oval 825"/>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002" name="Oval 826"/>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003" name="Oval 827"/>
          <p:cNvSpPr>
            <a:spLocks noChangeArrowheads="1"/>
          </p:cNvSpPr>
          <p:nvPr/>
        </p:nvSpPr>
        <p:spPr bwMode="auto">
          <a:xfrm flipH="1">
            <a:off x="3595688" y="4017963"/>
            <a:ext cx="71437"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004" name="Oval 828"/>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005" name="Oval 829"/>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006" name="Rectangle 830"/>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9007" name="Line 831"/>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008" name="Line 832"/>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009" name="Line 833"/>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010" name="Group 834"/>
          <p:cNvGrpSpPr>
            <a:grpSpLocks/>
          </p:cNvGrpSpPr>
          <p:nvPr/>
        </p:nvGrpSpPr>
        <p:grpSpPr bwMode="auto">
          <a:xfrm flipH="1">
            <a:off x="2965450" y="3617913"/>
            <a:ext cx="107950" cy="53975"/>
            <a:chOff x="1932" y="11202"/>
            <a:chExt cx="170" cy="85"/>
          </a:xfrm>
        </p:grpSpPr>
        <p:sp>
          <p:nvSpPr>
            <p:cNvPr id="179011" name="Line 835"/>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012" name="Line 836"/>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013" name="Line 837"/>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014" name="Rectangle 838"/>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79015" name="Text Box 839"/>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79018" name="Text Box 842"/>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79019" name="Text Box 843"/>
          <p:cNvSpPr txBox="1">
            <a:spLocks noChangeArrowheads="1"/>
          </p:cNvSpPr>
          <p:nvPr/>
        </p:nvSpPr>
        <p:spPr bwMode="auto">
          <a:xfrm>
            <a:off x="1828800" y="14795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79020" name="Line 844"/>
          <p:cNvSpPr>
            <a:spLocks noChangeShapeType="1"/>
          </p:cNvSpPr>
          <p:nvPr/>
        </p:nvSpPr>
        <p:spPr bwMode="auto">
          <a:xfrm flipV="1">
            <a:off x="2444750"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021" name="Oval 845"/>
          <p:cNvSpPr>
            <a:spLocks noChangeArrowheads="1"/>
          </p:cNvSpPr>
          <p:nvPr/>
        </p:nvSpPr>
        <p:spPr bwMode="auto">
          <a:xfrm>
            <a:off x="239553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01" name="Line 925"/>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02" name="Oval 926"/>
          <p:cNvSpPr>
            <a:spLocks noChangeArrowheads="1"/>
          </p:cNvSpPr>
          <p:nvPr/>
        </p:nvSpPr>
        <p:spPr bwMode="auto">
          <a:xfrm>
            <a:off x="855663" y="377031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03" name="Oval 927"/>
          <p:cNvSpPr>
            <a:spLocks noChangeArrowheads="1"/>
          </p:cNvSpPr>
          <p:nvPr/>
        </p:nvSpPr>
        <p:spPr bwMode="auto">
          <a:xfrm>
            <a:off x="1343025"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04" name="AutoShape 928"/>
          <p:cNvSpPr>
            <a:spLocks noChangeArrowheads="1"/>
          </p:cNvSpPr>
          <p:nvPr/>
        </p:nvSpPr>
        <p:spPr bwMode="auto">
          <a:xfrm rot="13141017" flipH="1" flipV="1">
            <a:off x="1484313"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05" name="Line 929"/>
          <p:cNvSpPr>
            <a:spLocks noChangeShapeType="1"/>
          </p:cNvSpPr>
          <p:nvPr/>
        </p:nvSpPr>
        <p:spPr bwMode="auto">
          <a:xfrm>
            <a:off x="1527175"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06" name="Oval 930"/>
          <p:cNvSpPr>
            <a:spLocks noChangeArrowheads="1"/>
          </p:cNvSpPr>
          <p:nvPr/>
        </p:nvSpPr>
        <p:spPr bwMode="auto">
          <a:xfrm>
            <a:off x="1476375" y="3756025"/>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07" name="Text Box 931"/>
          <p:cNvSpPr txBox="1">
            <a:spLocks noChangeArrowheads="1"/>
          </p:cNvSpPr>
          <p:nvPr/>
        </p:nvSpPr>
        <p:spPr bwMode="auto">
          <a:xfrm>
            <a:off x="1160463"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79108" name="Rectangle 932"/>
          <p:cNvSpPr>
            <a:spLocks noChangeArrowheads="1"/>
          </p:cNvSpPr>
          <p:nvPr/>
        </p:nvSpPr>
        <p:spPr bwMode="auto">
          <a:xfrm>
            <a:off x="1574800"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179109" name="AutoShape 933" descr="Wide downward diagonal"/>
          <p:cNvSpPr>
            <a:spLocks noChangeArrowheads="1"/>
          </p:cNvSpPr>
          <p:nvPr/>
        </p:nvSpPr>
        <p:spPr bwMode="auto">
          <a:xfrm>
            <a:off x="2065338"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10" name="AutoShape 934" descr="Wide downward diagonal"/>
          <p:cNvSpPr>
            <a:spLocks noChangeArrowheads="1"/>
          </p:cNvSpPr>
          <p:nvPr/>
        </p:nvSpPr>
        <p:spPr bwMode="auto">
          <a:xfrm>
            <a:off x="2520950"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11" name="AutoShape 935" descr="Wide downward diagonal"/>
          <p:cNvSpPr>
            <a:spLocks noChangeArrowheads="1"/>
          </p:cNvSpPr>
          <p:nvPr/>
        </p:nvSpPr>
        <p:spPr bwMode="auto">
          <a:xfrm>
            <a:off x="2227263"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12" name="AutoShape 936" descr="Wide downward diagonal"/>
          <p:cNvSpPr>
            <a:spLocks noChangeArrowheads="1"/>
          </p:cNvSpPr>
          <p:nvPr/>
        </p:nvSpPr>
        <p:spPr bwMode="auto">
          <a:xfrm>
            <a:off x="2509838"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13" name="AutoShape 937" descr="Wide downward diagonal"/>
          <p:cNvSpPr>
            <a:spLocks noChangeArrowheads="1"/>
          </p:cNvSpPr>
          <p:nvPr/>
        </p:nvSpPr>
        <p:spPr bwMode="auto">
          <a:xfrm>
            <a:off x="2238375"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14" name="AutoShape 938"/>
          <p:cNvSpPr>
            <a:spLocks noChangeArrowheads="1"/>
          </p:cNvSpPr>
          <p:nvPr/>
        </p:nvSpPr>
        <p:spPr bwMode="auto">
          <a:xfrm>
            <a:off x="2111375"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15" name="Arc 939"/>
          <p:cNvSpPr>
            <a:spLocks/>
          </p:cNvSpPr>
          <p:nvPr/>
        </p:nvSpPr>
        <p:spPr bwMode="auto">
          <a:xfrm rot="4515932" flipV="1">
            <a:off x="212169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16" name="Line 940"/>
          <p:cNvSpPr>
            <a:spLocks noChangeShapeType="1"/>
          </p:cNvSpPr>
          <p:nvPr/>
        </p:nvSpPr>
        <p:spPr bwMode="auto">
          <a:xfrm>
            <a:off x="2065338"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17" name="Arc 941"/>
          <p:cNvSpPr>
            <a:spLocks/>
          </p:cNvSpPr>
          <p:nvPr/>
        </p:nvSpPr>
        <p:spPr bwMode="auto">
          <a:xfrm rot="-4515932">
            <a:off x="21248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9118" name="Group 942"/>
          <p:cNvGrpSpPr>
            <a:grpSpLocks/>
          </p:cNvGrpSpPr>
          <p:nvPr/>
        </p:nvGrpSpPr>
        <p:grpSpPr bwMode="auto">
          <a:xfrm>
            <a:off x="2201863" y="3198813"/>
            <a:ext cx="90487" cy="92075"/>
            <a:chOff x="1030" y="3483"/>
            <a:chExt cx="141" cy="144"/>
          </a:xfrm>
        </p:grpSpPr>
        <p:sp>
          <p:nvSpPr>
            <p:cNvPr id="179119" name="Arc 9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20" name="Arc 9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21" name="Line 9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9122" name="Group 946"/>
          <p:cNvGrpSpPr>
            <a:grpSpLocks/>
          </p:cNvGrpSpPr>
          <p:nvPr/>
        </p:nvGrpSpPr>
        <p:grpSpPr bwMode="auto">
          <a:xfrm flipV="1">
            <a:off x="2187575" y="1906588"/>
            <a:ext cx="90488" cy="92075"/>
            <a:chOff x="1030" y="3483"/>
            <a:chExt cx="141" cy="144"/>
          </a:xfrm>
        </p:grpSpPr>
        <p:sp>
          <p:nvSpPr>
            <p:cNvPr id="179123" name="Arc 94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24" name="Arc 94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25" name="Line 94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9126" name="Arc 950"/>
          <p:cNvSpPr>
            <a:spLocks/>
          </p:cNvSpPr>
          <p:nvPr/>
        </p:nvSpPr>
        <p:spPr bwMode="auto">
          <a:xfrm rot="-4515932" flipH="1" flipV="1">
            <a:off x="243284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27" name="Line 951"/>
          <p:cNvSpPr>
            <a:spLocks noChangeShapeType="1"/>
          </p:cNvSpPr>
          <p:nvPr/>
        </p:nvSpPr>
        <p:spPr bwMode="auto">
          <a:xfrm flipH="1">
            <a:off x="2743200"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28" name="Arc 952"/>
          <p:cNvSpPr>
            <a:spLocks/>
          </p:cNvSpPr>
          <p:nvPr/>
        </p:nvSpPr>
        <p:spPr bwMode="auto">
          <a:xfrm rot="4515932" flipH="1">
            <a:off x="24423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9129" name="Group 953"/>
          <p:cNvGrpSpPr>
            <a:grpSpLocks/>
          </p:cNvGrpSpPr>
          <p:nvPr/>
        </p:nvGrpSpPr>
        <p:grpSpPr bwMode="auto">
          <a:xfrm flipH="1">
            <a:off x="2516188" y="3198813"/>
            <a:ext cx="90487" cy="92075"/>
            <a:chOff x="1030" y="3483"/>
            <a:chExt cx="141" cy="144"/>
          </a:xfrm>
        </p:grpSpPr>
        <p:sp>
          <p:nvSpPr>
            <p:cNvPr id="179130" name="Arc 95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31" name="Arc 95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32" name="Line 95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9133" name="Group 957"/>
          <p:cNvGrpSpPr>
            <a:grpSpLocks/>
          </p:cNvGrpSpPr>
          <p:nvPr/>
        </p:nvGrpSpPr>
        <p:grpSpPr bwMode="auto">
          <a:xfrm flipH="1" flipV="1">
            <a:off x="2530475" y="1906588"/>
            <a:ext cx="90488" cy="92075"/>
            <a:chOff x="1030" y="3483"/>
            <a:chExt cx="141" cy="144"/>
          </a:xfrm>
        </p:grpSpPr>
        <p:sp>
          <p:nvSpPr>
            <p:cNvPr id="179134" name="Arc 95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35" name="Arc 95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36" name="Line 96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9137" name="Rectangle 961" descr="Wide upward diagonal"/>
          <p:cNvSpPr>
            <a:spLocks noChangeArrowheads="1"/>
          </p:cNvSpPr>
          <p:nvPr/>
        </p:nvSpPr>
        <p:spPr bwMode="auto">
          <a:xfrm>
            <a:off x="2295525"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38" name="AutoShape 962" descr="Wide upward diagonal"/>
          <p:cNvSpPr>
            <a:spLocks/>
          </p:cNvSpPr>
          <p:nvPr/>
        </p:nvSpPr>
        <p:spPr bwMode="auto">
          <a:xfrm rot="5400000">
            <a:off x="2386807"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79139" name="Rectangle 963"/>
          <p:cNvSpPr>
            <a:spLocks noChangeArrowheads="1"/>
          </p:cNvSpPr>
          <p:nvPr/>
        </p:nvSpPr>
        <p:spPr bwMode="auto">
          <a:xfrm>
            <a:off x="2324100"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40" name="Line 964"/>
          <p:cNvSpPr>
            <a:spLocks noChangeShapeType="1"/>
          </p:cNvSpPr>
          <p:nvPr/>
        </p:nvSpPr>
        <p:spPr bwMode="auto">
          <a:xfrm>
            <a:off x="2276475"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41" name="Line 965"/>
          <p:cNvSpPr>
            <a:spLocks noChangeShapeType="1"/>
          </p:cNvSpPr>
          <p:nvPr/>
        </p:nvSpPr>
        <p:spPr bwMode="auto">
          <a:xfrm flipV="1">
            <a:off x="2509838"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42" name="Rectangle 966"/>
          <p:cNvSpPr>
            <a:spLocks noChangeArrowheads="1"/>
          </p:cNvSpPr>
          <p:nvPr/>
        </p:nvSpPr>
        <p:spPr bwMode="auto">
          <a:xfrm>
            <a:off x="2435225"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43" name="AutoShape 967" descr="Wide upward diagonal"/>
          <p:cNvSpPr>
            <a:spLocks/>
          </p:cNvSpPr>
          <p:nvPr/>
        </p:nvSpPr>
        <p:spPr bwMode="auto">
          <a:xfrm flipH="1">
            <a:off x="2319338"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44" name="AutoShape 968" descr="Wide upward diagonal"/>
          <p:cNvSpPr>
            <a:spLocks noChangeArrowheads="1"/>
          </p:cNvSpPr>
          <p:nvPr/>
        </p:nvSpPr>
        <p:spPr bwMode="auto">
          <a:xfrm>
            <a:off x="2371725"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45" name="Line 969"/>
          <p:cNvSpPr>
            <a:spLocks noChangeShapeType="1"/>
          </p:cNvSpPr>
          <p:nvPr/>
        </p:nvSpPr>
        <p:spPr bwMode="auto">
          <a:xfrm>
            <a:off x="2317750"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46" name="Line 970"/>
          <p:cNvSpPr>
            <a:spLocks noChangeShapeType="1"/>
          </p:cNvSpPr>
          <p:nvPr/>
        </p:nvSpPr>
        <p:spPr bwMode="auto">
          <a:xfrm>
            <a:off x="2303463"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47" name="Line 971"/>
          <p:cNvSpPr>
            <a:spLocks noChangeShapeType="1"/>
          </p:cNvSpPr>
          <p:nvPr/>
        </p:nvSpPr>
        <p:spPr bwMode="auto">
          <a:xfrm flipH="1">
            <a:off x="2481263"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48" name="Line 972"/>
          <p:cNvSpPr>
            <a:spLocks noChangeShapeType="1"/>
          </p:cNvSpPr>
          <p:nvPr/>
        </p:nvSpPr>
        <p:spPr bwMode="auto">
          <a:xfrm flipH="1">
            <a:off x="2366963"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49" name="Oval 973"/>
          <p:cNvSpPr>
            <a:spLocks noChangeArrowheads="1"/>
          </p:cNvSpPr>
          <p:nvPr/>
        </p:nvSpPr>
        <p:spPr bwMode="auto">
          <a:xfrm>
            <a:off x="2284413"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50" name="Oval 974"/>
          <p:cNvSpPr>
            <a:spLocks noChangeArrowheads="1"/>
          </p:cNvSpPr>
          <p:nvPr/>
        </p:nvSpPr>
        <p:spPr bwMode="auto">
          <a:xfrm>
            <a:off x="2492375"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51" name="AutoShape 975" descr="Wide downward diagonal"/>
          <p:cNvSpPr>
            <a:spLocks/>
          </p:cNvSpPr>
          <p:nvPr/>
        </p:nvSpPr>
        <p:spPr bwMode="auto">
          <a:xfrm>
            <a:off x="2259013"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52" name="AutoShape 976" descr="Wide downward diagonal"/>
          <p:cNvSpPr>
            <a:spLocks/>
          </p:cNvSpPr>
          <p:nvPr/>
        </p:nvSpPr>
        <p:spPr bwMode="auto">
          <a:xfrm flipH="1">
            <a:off x="2514600"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9153" name="Group 977"/>
          <p:cNvGrpSpPr>
            <a:grpSpLocks/>
          </p:cNvGrpSpPr>
          <p:nvPr/>
        </p:nvGrpSpPr>
        <p:grpSpPr bwMode="auto">
          <a:xfrm>
            <a:off x="2351088" y="3152775"/>
            <a:ext cx="103187" cy="122238"/>
            <a:chOff x="1262" y="3388"/>
            <a:chExt cx="162" cy="206"/>
          </a:xfrm>
        </p:grpSpPr>
        <p:sp>
          <p:nvSpPr>
            <p:cNvPr id="179154" name="Oval 978"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55" name="Oval 979"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56" name="Oval 980"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57" name="Oval 981"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58" name="Oval 982"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59" name="Oval 983"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9160" name="Rectangle 984" descr="Wide upward diagonal"/>
          <p:cNvSpPr>
            <a:spLocks noChangeArrowheads="1"/>
          </p:cNvSpPr>
          <p:nvPr/>
        </p:nvSpPr>
        <p:spPr bwMode="auto">
          <a:xfrm>
            <a:off x="2281238"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9161" name="Group 985"/>
          <p:cNvGrpSpPr>
            <a:grpSpLocks/>
          </p:cNvGrpSpPr>
          <p:nvPr/>
        </p:nvGrpSpPr>
        <p:grpSpPr bwMode="auto">
          <a:xfrm>
            <a:off x="2170113" y="1992313"/>
            <a:ext cx="463550" cy="1012825"/>
            <a:chOff x="941" y="767"/>
            <a:chExt cx="815" cy="1942"/>
          </a:xfrm>
        </p:grpSpPr>
        <p:sp>
          <p:nvSpPr>
            <p:cNvPr id="179162" name="AutoShape 986"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63" name="AutoShape 987"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9164" name="AutoShape 988" descr="Wide upward diagonal"/>
          <p:cNvSpPr>
            <a:spLocks/>
          </p:cNvSpPr>
          <p:nvPr/>
        </p:nvSpPr>
        <p:spPr bwMode="auto">
          <a:xfrm rot="5400000">
            <a:off x="2363788"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65" name="Line 989"/>
          <p:cNvSpPr>
            <a:spLocks noChangeShapeType="1"/>
          </p:cNvSpPr>
          <p:nvPr/>
        </p:nvSpPr>
        <p:spPr bwMode="auto">
          <a:xfrm flipV="1">
            <a:off x="2309813"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66" name="Rectangle 990" descr="30%"/>
          <p:cNvSpPr>
            <a:spLocks noChangeArrowheads="1"/>
          </p:cNvSpPr>
          <p:nvPr/>
        </p:nvSpPr>
        <p:spPr bwMode="auto">
          <a:xfrm>
            <a:off x="2270125"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67" name="Rectangle 991" descr="30%"/>
          <p:cNvSpPr>
            <a:spLocks noChangeArrowheads="1"/>
          </p:cNvSpPr>
          <p:nvPr/>
        </p:nvSpPr>
        <p:spPr bwMode="auto">
          <a:xfrm>
            <a:off x="2506663"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68" name="Rectangle 992"/>
          <p:cNvSpPr>
            <a:spLocks noChangeArrowheads="1"/>
          </p:cNvSpPr>
          <p:nvPr/>
        </p:nvSpPr>
        <p:spPr bwMode="auto">
          <a:xfrm>
            <a:off x="2360613"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69" name="Rectangle 993" descr="30%"/>
          <p:cNvSpPr>
            <a:spLocks noChangeArrowheads="1"/>
          </p:cNvSpPr>
          <p:nvPr/>
        </p:nvSpPr>
        <p:spPr bwMode="auto">
          <a:xfrm>
            <a:off x="2376488"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70" name="Rectangle 994"/>
          <p:cNvSpPr>
            <a:spLocks noChangeArrowheads="1"/>
          </p:cNvSpPr>
          <p:nvPr/>
        </p:nvSpPr>
        <p:spPr bwMode="auto">
          <a:xfrm>
            <a:off x="2386013"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71" name="Rectangle 995"/>
          <p:cNvSpPr>
            <a:spLocks noChangeArrowheads="1"/>
          </p:cNvSpPr>
          <p:nvPr/>
        </p:nvSpPr>
        <p:spPr bwMode="auto">
          <a:xfrm>
            <a:off x="2387600"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72" name="Line 996"/>
          <p:cNvSpPr>
            <a:spLocks noChangeShapeType="1"/>
          </p:cNvSpPr>
          <p:nvPr/>
        </p:nvSpPr>
        <p:spPr bwMode="auto">
          <a:xfrm>
            <a:off x="2403475"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79173" name="Group 997"/>
          <p:cNvGrpSpPr>
            <a:grpSpLocks/>
          </p:cNvGrpSpPr>
          <p:nvPr/>
        </p:nvGrpSpPr>
        <p:grpSpPr bwMode="auto">
          <a:xfrm>
            <a:off x="2317750" y="3117850"/>
            <a:ext cx="169863" cy="234950"/>
            <a:chOff x="1210" y="3312"/>
            <a:chExt cx="265" cy="416"/>
          </a:xfrm>
        </p:grpSpPr>
        <p:sp>
          <p:nvSpPr>
            <p:cNvPr id="179174" name="AutoShape 998"/>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75" name="Line 999"/>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76" name="Line 1000"/>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77" name="Rectangle 1001"/>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9178" name="Group 1002"/>
            <p:cNvGrpSpPr>
              <a:grpSpLocks/>
            </p:cNvGrpSpPr>
            <p:nvPr/>
          </p:nvGrpSpPr>
          <p:grpSpPr bwMode="auto">
            <a:xfrm>
              <a:off x="1212" y="3356"/>
              <a:ext cx="105" cy="33"/>
              <a:chOff x="1212" y="3356"/>
              <a:chExt cx="105" cy="33"/>
            </a:xfrm>
          </p:grpSpPr>
          <p:sp>
            <p:nvSpPr>
              <p:cNvPr id="179179" name="Line 1003"/>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80" name="Line 1004"/>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9181" name="Group 1005"/>
            <p:cNvGrpSpPr>
              <a:grpSpLocks/>
            </p:cNvGrpSpPr>
            <p:nvPr/>
          </p:nvGrpSpPr>
          <p:grpSpPr bwMode="auto">
            <a:xfrm flipH="1">
              <a:off x="1370" y="3356"/>
              <a:ext cx="105" cy="33"/>
              <a:chOff x="1212" y="3356"/>
              <a:chExt cx="105" cy="33"/>
            </a:xfrm>
          </p:grpSpPr>
          <p:sp>
            <p:nvSpPr>
              <p:cNvPr id="179182" name="Line 100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83" name="Line 100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9184" name="Rectangle 1008"/>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9185" name="Rectangle 1009"/>
          <p:cNvSpPr>
            <a:spLocks noChangeArrowheads="1"/>
          </p:cNvSpPr>
          <p:nvPr/>
        </p:nvSpPr>
        <p:spPr bwMode="auto">
          <a:xfrm>
            <a:off x="698500" y="3165475"/>
            <a:ext cx="398463" cy="2952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86" name="AutoShape 1010"/>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87" name="AutoShape 1011"/>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188" name="Line 1012"/>
          <p:cNvSpPr>
            <a:spLocks noChangeShapeType="1"/>
          </p:cNvSpPr>
          <p:nvPr/>
        </p:nvSpPr>
        <p:spPr bwMode="auto">
          <a:xfrm>
            <a:off x="698500" y="3162300"/>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189" name="AutoShape 1013"/>
          <p:cNvSpPr>
            <a:spLocks noChangeArrowheads="1"/>
          </p:cNvSpPr>
          <p:nvPr/>
        </p:nvSpPr>
        <p:spPr bwMode="auto">
          <a:xfrm flipV="1">
            <a:off x="814388" y="2989263"/>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9190" name="Group 1014"/>
          <p:cNvGrpSpPr>
            <a:grpSpLocks/>
          </p:cNvGrpSpPr>
          <p:nvPr/>
        </p:nvGrpSpPr>
        <p:grpSpPr bwMode="auto">
          <a:xfrm>
            <a:off x="4210050" y="4419600"/>
            <a:ext cx="1187450" cy="917575"/>
            <a:chOff x="2652" y="2784"/>
            <a:chExt cx="748" cy="578"/>
          </a:xfrm>
        </p:grpSpPr>
        <p:sp>
          <p:nvSpPr>
            <p:cNvPr id="179191" name="Line 1015"/>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192" name="Line 1016"/>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193" name="Line 1017"/>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194" name="Line 1018"/>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195" name="Line 1019"/>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196" name="Line 1020"/>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197" name="Line 1021"/>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198" name="Line 1022"/>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199" name="Arc 1023"/>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992" name="Arc 1024"/>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993" name="Oval 1025"/>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994" name="Line 1026"/>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995" name="Line 1027"/>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996" name="Oval 1028"/>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997" name="Line 1029"/>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998" name="Line 1030"/>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999" name="Line 1031"/>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0" name="Line 1032"/>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1" name="Line 1033"/>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2" name="Line 1034"/>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3" name="Line 1035"/>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4" name="Line 1036"/>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5" name="Line 1037"/>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6" name="Line 1038"/>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7" name="Oval 1039"/>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8" name="Line 1040"/>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9" name="Line 1041"/>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0" name="Line 1042"/>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1" name="Line 1043"/>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2" name="Line 1044"/>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3" name="Line 1045"/>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4" name="Line 1046"/>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5" name="Line 1047"/>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6" name="Line 1048"/>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7" name="Line 1049"/>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8" name="Oval 1050"/>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9" name="Line 1051"/>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 name="Slide Number Placeholder 5"/>
          <p:cNvSpPr>
            <a:spLocks noGrp="1"/>
          </p:cNvSpPr>
          <p:nvPr>
            <p:ph type="sldNum" sz="quarter" idx="12"/>
          </p:nvPr>
        </p:nvSpPr>
        <p:spPr/>
        <p:txBody>
          <a:bodyPr/>
          <a:lstStyle/>
          <a:p>
            <a:fld id="{395D27D6-FB6C-CC4B-8E83-8064A7C30D95}" type="slidenum">
              <a:rPr lang="en-US"/>
              <a:pPr/>
              <a:t>132</a:t>
            </a:fld>
            <a:endParaRPr lang="en-US"/>
          </a:p>
        </p:txBody>
      </p:sp>
      <p:sp>
        <p:nvSpPr>
          <p:cNvPr id="179202"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grpSp>
        <p:nvGrpSpPr>
          <p:cNvPr id="179597" name="Group 397"/>
          <p:cNvGrpSpPr>
            <a:grpSpLocks/>
          </p:cNvGrpSpPr>
          <p:nvPr/>
        </p:nvGrpSpPr>
        <p:grpSpPr bwMode="auto">
          <a:xfrm flipH="1">
            <a:off x="1270000" y="4038600"/>
            <a:ext cx="1854200" cy="1600200"/>
            <a:chOff x="980" y="374"/>
            <a:chExt cx="864" cy="746"/>
          </a:xfrm>
        </p:grpSpPr>
        <p:sp>
          <p:nvSpPr>
            <p:cNvPr id="179598" name="AutoShape 398"/>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599" name="AutoShape 399"/>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00" name="Rectangle 400"/>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01" name="Line 401"/>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02" name="Line 402"/>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03" name="Rectangle 403"/>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04" name="Rectangle 404"/>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05" name="Rectangle 405"/>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06" name="Rectangle 406"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07" name="Rectangle 407"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08" name="Rectangle 408"/>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09" name="Rectangle 409"/>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10" name="Oval 410"/>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11" name="Oval 411"/>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12" name="Oval 412"/>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13" name="Oval 413"/>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14" name="Oval 414"/>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15" name="Oval 415"/>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16" name="Oval 416"/>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17" name="Oval 417"/>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18" name="Oval 418"/>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19" name="Oval 419"/>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20" name="Oval 420"/>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21" name="Oval 421"/>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22" name="Rectangle 422"/>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79623" name="Group 423"/>
            <p:cNvGrpSpPr>
              <a:grpSpLocks/>
            </p:cNvGrpSpPr>
            <p:nvPr/>
          </p:nvGrpSpPr>
          <p:grpSpPr bwMode="auto">
            <a:xfrm>
              <a:off x="1434" y="750"/>
              <a:ext cx="46" cy="50"/>
              <a:chOff x="2496" y="2583"/>
              <a:chExt cx="197" cy="215"/>
            </a:xfrm>
          </p:grpSpPr>
          <p:sp>
            <p:nvSpPr>
              <p:cNvPr id="179624" name="Arc 424"/>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25" name="Arc 425"/>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26" name="Rectangle 426"/>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9627" name="Rectangle 427"/>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28" name="Line 428"/>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29" name="Line 429"/>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30" name="Line 430"/>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31" name="Line 431"/>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32" name="Line 432"/>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33" name="Line 433"/>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34" name="Line 434"/>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35" name="Line 435"/>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36" name="Line 436"/>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37" name="Line 437"/>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38" name="Line 438"/>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39" name="Line 439"/>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40" name="Line 440"/>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41" name="Rectangle 441"/>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42" name="Rectangle 442"/>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43" name="Rectangle 443"/>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44" name="Rectangle 444"/>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45" name="Rectangle 445"/>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46" name="Line 446"/>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47" name="Rectangle 447"/>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48" name="Line 448"/>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49" name="Line 449"/>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50" name="Rectangle 450"/>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51" name="Arc 451"/>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52" name="Rectangle 452"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53" name="Rectangle 453"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54" name="Oval 454"/>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55" name="Oval 455"/>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56" name="AutoShape 456"/>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57" name="Line 457"/>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58" name="Line 458"/>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59" name="Line 459"/>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60" name="Rectangle 460"/>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61" name="Line 461"/>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62" name="Rectangle 462"/>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63" name="Rectangle 463"/>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64" name="Rectangle 464"/>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665" name="Group 465"/>
            <p:cNvGrpSpPr>
              <a:grpSpLocks/>
            </p:cNvGrpSpPr>
            <p:nvPr/>
          </p:nvGrpSpPr>
          <p:grpSpPr bwMode="auto">
            <a:xfrm>
              <a:off x="1395" y="590"/>
              <a:ext cx="257" cy="39"/>
              <a:chOff x="1754" y="1727"/>
              <a:chExt cx="257" cy="39"/>
            </a:xfrm>
          </p:grpSpPr>
          <p:sp>
            <p:nvSpPr>
              <p:cNvPr id="179666" name="Oval 466"/>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67" name="Rectangle 467"/>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668" name="Rectangle 468"/>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69" name="Rectangle 469"/>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70" name="Rectangle 470"/>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671" name="Group 471"/>
            <p:cNvGrpSpPr>
              <a:grpSpLocks/>
            </p:cNvGrpSpPr>
            <p:nvPr/>
          </p:nvGrpSpPr>
          <p:grpSpPr bwMode="auto">
            <a:xfrm rot="-10800000">
              <a:off x="1784" y="520"/>
              <a:ext cx="18" cy="101"/>
              <a:chOff x="7775" y="3651"/>
              <a:chExt cx="120" cy="437"/>
            </a:xfrm>
          </p:grpSpPr>
          <p:sp>
            <p:nvSpPr>
              <p:cNvPr id="179672" name="Rectangle 472"/>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73" name="Rectangle 473"/>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74" name="Rectangle 474"/>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675" name="Rectangle 475"/>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76" name="Rectangle 476"/>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77" name="Rectangle 477"/>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678" name="Group 478"/>
            <p:cNvGrpSpPr>
              <a:grpSpLocks/>
            </p:cNvGrpSpPr>
            <p:nvPr/>
          </p:nvGrpSpPr>
          <p:grpSpPr bwMode="auto">
            <a:xfrm flipH="1">
              <a:off x="1784" y="447"/>
              <a:ext cx="18" cy="74"/>
              <a:chOff x="0" y="2"/>
              <a:chExt cx="19998" cy="19998"/>
            </a:xfrm>
          </p:grpSpPr>
          <p:sp>
            <p:nvSpPr>
              <p:cNvPr id="179679" name="Oval 479"/>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80" name="Oval 480"/>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81" name="Oval 481"/>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82" name="Oval 482"/>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83" name="Oval 483"/>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84" name="Oval 484"/>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85" name="Oval 485"/>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86" name="Oval 486"/>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87" name="Oval 487"/>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88" name="Oval 488"/>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89" name="Line 489"/>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90" name="Line 490"/>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91" name="Line 491"/>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92" name="Line 492"/>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93" name="Line 493"/>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94" name="Line 494"/>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95" name="Line 495"/>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96" name="Line 496"/>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97" name="Line 497"/>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698" name="Line 498"/>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699" name="Line 499"/>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00" name="Line 500"/>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01" name="Line 501"/>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02" name="Line 502"/>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03" name="Line 503"/>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704" name="Group 504"/>
            <p:cNvGrpSpPr>
              <a:grpSpLocks/>
            </p:cNvGrpSpPr>
            <p:nvPr/>
          </p:nvGrpSpPr>
          <p:grpSpPr bwMode="auto">
            <a:xfrm rot="-5400000">
              <a:off x="1755" y="383"/>
              <a:ext cx="74" cy="56"/>
              <a:chOff x="8464" y="4182"/>
              <a:chExt cx="319" cy="244"/>
            </a:xfrm>
          </p:grpSpPr>
          <p:grpSp>
            <p:nvGrpSpPr>
              <p:cNvPr id="179705" name="Group 505"/>
              <p:cNvGrpSpPr>
                <a:grpSpLocks/>
              </p:cNvGrpSpPr>
              <p:nvPr/>
            </p:nvGrpSpPr>
            <p:grpSpPr bwMode="auto">
              <a:xfrm rot="5400000">
                <a:off x="8549" y="4177"/>
                <a:ext cx="94" cy="263"/>
                <a:chOff x="7627" y="4681"/>
                <a:chExt cx="141" cy="610"/>
              </a:xfrm>
            </p:grpSpPr>
            <p:sp>
              <p:nvSpPr>
                <p:cNvPr id="179706" name="Rectangle 506"/>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07" name="Line 507"/>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08" name="Line 508"/>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09" name="Line 509"/>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10" name="Line 510"/>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11" name="Line 511"/>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12" name="Line 512"/>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13" name="Line 513"/>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14" name="Line 514"/>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15" name="Line 515"/>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16" name="Line 516"/>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17" name="Line 517"/>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18" name="Line 518"/>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9719" name="Group 519"/>
              <p:cNvGrpSpPr>
                <a:grpSpLocks/>
              </p:cNvGrpSpPr>
              <p:nvPr/>
            </p:nvGrpSpPr>
            <p:grpSpPr bwMode="auto">
              <a:xfrm>
                <a:off x="8592" y="4214"/>
                <a:ext cx="67" cy="194"/>
                <a:chOff x="8592" y="4214"/>
                <a:chExt cx="67" cy="194"/>
              </a:xfrm>
            </p:grpSpPr>
            <p:grpSp>
              <p:nvGrpSpPr>
                <p:cNvPr id="179720" name="Group 520"/>
                <p:cNvGrpSpPr>
                  <a:grpSpLocks/>
                </p:cNvGrpSpPr>
                <p:nvPr/>
              </p:nvGrpSpPr>
              <p:grpSpPr bwMode="auto">
                <a:xfrm rot="5400000">
                  <a:off x="8536" y="4285"/>
                  <a:ext cx="192" cy="54"/>
                  <a:chOff x="8318" y="1970"/>
                  <a:chExt cx="372" cy="122"/>
                </a:xfrm>
              </p:grpSpPr>
              <p:grpSp>
                <p:nvGrpSpPr>
                  <p:cNvPr id="179721" name="Group 521"/>
                  <p:cNvGrpSpPr>
                    <a:grpSpLocks/>
                  </p:cNvGrpSpPr>
                  <p:nvPr/>
                </p:nvGrpSpPr>
                <p:grpSpPr bwMode="auto">
                  <a:xfrm>
                    <a:off x="8318" y="1971"/>
                    <a:ext cx="116" cy="121"/>
                    <a:chOff x="7589" y="1881"/>
                    <a:chExt cx="116" cy="121"/>
                  </a:xfrm>
                </p:grpSpPr>
                <p:sp>
                  <p:nvSpPr>
                    <p:cNvPr id="179722" name="Arc 522"/>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23" name="Arc 523"/>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24" name="Line 524"/>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9725" name="Group 525"/>
                  <p:cNvGrpSpPr>
                    <a:grpSpLocks/>
                  </p:cNvGrpSpPr>
                  <p:nvPr/>
                </p:nvGrpSpPr>
                <p:grpSpPr bwMode="auto">
                  <a:xfrm flipH="1">
                    <a:off x="8574" y="1970"/>
                    <a:ext cx="116" cy="121"/>
                    <a:chOff x="7589" y="1881"/>
                    <a:chExt cx="116" cy="121"/>
                  </a:xfrm>
                </p:grpSpPr>
                <p:sp>
                  <p:nvSpPr>
                    <p:cNvPr id="179726" name="Arc 526"/>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27" name="Arc 527"/>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28" name="Line 528"/>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9729" name="Line 529"/>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30" name="Line 530"/>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31" name="Line 531"/>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32" name="Line 532"/>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733" name="Rectangle 533"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734" name="Rectangle 534"/>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35" name="Line 535"/>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36" name="Line 536"/>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37" name="Line 537"/>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738" name="Group 538"/>
            <p:cNvGrpSpPr>
              <a:grpSpLocks/>
            </p:cNvGrpSpPr>
            <p:nvPr/>
          </p:nvGrpSpPr>
          <p:grpSpPr bwMode="auto">
            <a:xfrm>
              <a:off x="1716" y="722"/>
              <a:ext cx="32" cy="178"/>
              <a:chOff x="10619" y="13229"/>
              <a:chExt cx="80" cy="445"/>
            </a:xfrm>
          </p:grpSpPr>
          <p:sp>
            <p:nvSpPr>
              <p:cNvPr id="179739" name="Line 539"/>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40" name="Line 540"/>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41" name="Line 541"/>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9742" name="Group 542"/>
            <p:cNvGrpSpPr>
              <a:grpSpLocks/>
            </p:cNvGrpSpPr>
            <p:nvPr/>
          </p:nvGrpSpPr>
          <p:grpSpPr bwMode="auto">
            <a:xfrm>
              <a:off x="1339" y="892"/>
              <a:ext cx="218" cy="49"/>
              <a:chOff x="1133" y="1820"/>
              <a:chExt cx="218" cy="49"/>
            </a:xfrm>
          </p:grpSpPr>
          <p:grpSp>
            <p:nvGrpSpPr>
              <p:cNvPr id="179743" name="Group 543"/>
              <p:cNvGrpSpPr>
                <a:grpSpLocks/>
              </p:cNvGrpSpPr>
              <p:nvPr/>
            </p:nvGrpSpPr>
            <p:grpSpPr bwMode="auto">
              <a:xfrm>
                <a:off x="1166" y="1820"/>
                <a:ext cx="185" cy="49"/>
                <a:chOff x="2357" y="3199"/>
                <a:chExt cx="801" cy="215"/>
              </a:xfrm>
            </p:grpSpPr>
            <p:sp>
              <p:nvSpPr>
                <p:cNvPr id="179744" name="Arc 544"/>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45" name="Arc 545"/>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46" name="Rectangle 546"/>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79747" name="Oval 547"/>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48" name="Line 548"/>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9749" name="Group 549"/>
            <p:cNvGrpSpPr>
              <a:grpSpLocks/>
            </p:cNvGrpSpPr>
            <p:nvPr/>
          </p:nvGrpSpPr>
          <p:grpSpPr bwMode="auto">
            <a:xfrm>
              <a:off x="1388" y="687"/>
              <a:ext cx="218" cy="50"/>
              <a:chOff x="1099" y="1617"/>
              <a:chExt cx="218" cy="50"/>
            </a:xfrm>
          </p:grpSpPr>
          <p:sp>
            <p:nvSpPr>
              <p:cNvPr id="179750" name="Arc 550"/>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51" name="Line 551"/>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52" name="Oval 552"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53" name="Arc 553"/>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54" name="Rectangle 554"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79755" name="Rectangle 555"/>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56" name="Rectangle 556"/>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757" name="Line 557"/>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758" name="Group 558"/>
            <p:cNvGrpSpPr>
              <a:grpSpLocks/>
            </p:cNvGrpSpPr>
            <p:nvPr/>
          </p:nvGrpSpPr>
          <p:grpSpPr bwMode="auto">
            <a:xfrm rot="664405">
              <a:off x="1224" y="574"/>
              <a:ext cx="255" cy="464"/>
              <a:chOff x="3963" y="542"/>
              <a:chExt cx="255" cy="464"/>
            </a:xfrm>
          </p:grpSpPr>
          <p:grpSp>
            <p:nvGrpSpPr>
              <p:cNvPr id="179759" name="Group 559"/>
              <p:cNvGrpSpPr>
                <a:grpSpLocks/>
              </p:cNvGrpSpPr>
              <p:nvPr/>
            </p:nvGrpSpPr>
            <p:grpSpPr bwMode="auto">
              <a:xfrm rot="-510155">
                <a:off x="3963" y="542"/>
                <a:ext cx="255" cy="464"/>
                <a:chOff x="3190" y="1766"/>
                <a:chExt cx="255" cy="464"/>
              </a:xfrm>
            </p:grpSpPr>
            <p:grpSp>
              <p:nvGrpSpPr>
                <p:cNvPr id="179760" name="Group 560"/>
                <p:cNvGrpSpPr>
                  <a:grpSpLocks/>
                </p:cNvGrpSpPr>
                <p:nvPr/>
              </p:nvGrpSpPr>
              <p:grpSpPr bwMode="auto">
                <a:xfrm>
                  <a:off x="3190" y="1834"/>
                  <a:ext cx="255" cy="317"/>
                  <a:chOff x="9447" y="13041"/>
                  <a:chExt cx="638" cy="792"/>
                </a:xfrm>
              </p:grpSpPr>
              <p:sp>
                <p:nvSpPr>
                  <p:cNvPr id="179761" name="AutoShape 561"/>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62" name="Line 562"/>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63" name="Line 563"/>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64" name="Line 564"/>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765" name="Line 565"/>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66" name="Line 566"/>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767" name="Group 567"/>
                <p:cNvGrpSpPr>
                  <a:grpSpLocks/>
                </p:cNvGrpSpPr>
                <p:nvPr/>
              </p:nvGrpSpPr>
              <p:grpSpPr bwMode="auto">
                <a:xfrm>
                  <a:off x="3265" y="2138"/>
                  <a:ext cx="17" cy="92"/>
                  <a:chOff x="9636" y="13799"/>
                  <a:chExt cx="42" cy="231"/>
                </a:xfrm>
              </p:grpSpPr>
              <p:sp>
                <p:nvSpPr>
                  <p:cNvPr id="179768" name="Rectangle 568"/>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69" name="Line 569"/>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770" name="Rectangle 570"/>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71" name="Line 571"/>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9772" name="Group 572"/>
              <p:cNvGrpSpPr>
                <a:grpSpLocks/>
              </p:cNvGrpSpPr>
              <p:nvPr/>
            </p:nvGrpSpPr>
            <p:grpSpPr bwMode="auto">
              <a:xfrm rot="-607974">
                <a:off x="4078" y="818"/>
                <a:ext cx="73" cy="112"/>
                <a:chOff x="1112" y="1780"/>
                <a:chExt cx="73" cy="112"/>
              </a:xfrm>
            </p:grpSpPr>
            <p:sp>
              <p:nvSpPr>
                <p:cNvPr id="179773" name="Line 573"/>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774" name="Group 574"/>
                <p:cNvGrpSpPr>
                  <a:grpSpLocks/>
                </p:cNvGrpSpPr>
                <p:nvPr/>
              </p:nvGrpSpPr>
              <p:grpSpPr bwMode="auto">
                <a:xfrm rot="1486509" flipV="1">
                  <a:off x="1112" y="1868"/>
                  <a:ext cx="30" cy="24"/>
                  <a:chOff x="2354" y="2127"/>
                  <a:chExt cx="130" cy="105"/>
                </a:xfrm>
              </p:grpSpPr>
              <p:sp>
                <p:nvSpPr>
                  <p:cNvPr id="179775" name="Line 57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76" name="Line 57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77" name="Line 57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78" name="Line 57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79" name="Line 57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9780" name="Group 580"/>
                <p:cNvGrpSpPr>
                  <a:grpSpLocks/>
                </p:cNvGrpSpPr>
                <p:nvPr/>
              </p:nvGrpSpPr>
              <p:grpSpPr bwMode="auto">
                <a:xfrm>
                  <a:off x="1129" y="1789"/>
                  <a:ext cx="30" cy="24"/>
                  <a:chOff x="2354" y="2127"/>
                  <a:chExt cx="130" cy="105"/>
                </a:xfrm>
              </p:grpSpPr>
              <p:sp>
                <p:nvSpPr>
                  <p:cNvPr id="179781" name="Line 58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82" name="Line 58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83" name="Line 58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84" name="Line 58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85" name="Line 58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9786" name="Group 586"/>
                <p:cNvGrpSpPr>
                  <a:grpSpLocks/>
                </p:cNvGrpSpPr>
                <p:nvPr/>
              </p:nvGrpSpPr>
              <p:grpSpPr bwMode="auto">
                <a:xfrm>
                  <a:off x="1158" y="1792"/>
                  <a:ext cx="22" cy="15"/>
                  <a:chOff x="1363" y="3384"/>
                  <a:chExt cx="95" cy="62"/>
                </a:xfrm>
              </p:grpSpPr>
              <p:sp>
                <p:nvSpPr>
                  <p:cNvPr id="179787" name="Line 587"/>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88" name="Arc 588"/>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789" name="Line 589"/>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90" name="Rectangle 590"/>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791" name="Group 591"/>
                <p:cNvGrpSpPr>
                  <a:grpSpLocks/>
                </p:cNvGrpSpPr>
                <p:nvPr/>
              </p:nvGrpSpPr>
              <p:grpSpPr bwMode="auto">
                <a:xfrm>
                  <a:off x="1117" y="1810"/>
                  <a:ext cx="53" cy="62"/>
                  <a:chOff x="2144" y="3155"/>
                  <a:chExt cx="231" cy="271"/>
                </a:xfrm>
              </p:grpSpPr>
              <p:sp>
                <p:nvSpPr>
                  <p:cNvPr id="179792" name="Line 592"/>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93" name="Line 593"/>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94" name="Line 594"/>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95" name="Line 595"/>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96" name="Line 596"/>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97" name="Line 597"/>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98" name="Line 598"/>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799" name="Arc 599"/>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00" name="Arc 600"/>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801" name="Line 601"/>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02" name="Line 602"/>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03" name="Line 603"/>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04" name="Line 604"/>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05" name="Line 605"/>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06" name="Line 606"/>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07" name="Line 607"/>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08" name="Line 608"/>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09" name="Line 609"/>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9810" name="Group 610"/>
              <p:cNvGrpSpPr>
                <a:grpSpLocks/>
              </p:cNvGrpSpPr>
              <p:nvPr/>
            </p:nvGrpSpPr>
            <p:grpSpPr bwMode="auto">
              <a:xfrm rot="-490883">
                <a:off x="4081" y="625"/>
                <a:ext cx="63" cy="119"/>
                <a:chOff x="1073" y="1585"/>
                <a:chExt cx="63" cy="119"/>
              </a:xfrm>
            </p:grpSpPr>
            <p:sp>
              <p:nvSpPr>
                <p:cNvPr id="179811" name="Line 611"/>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12" name="Line 612"/>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813" name="Group 613"/>
                <p:cNvGrpSpPr>
                  <a:grpSpLocks/>
                </p:cNvGrpSpPr>
                <p:nvPr/>
              </p:nvGrpSpPr>
              <p:grpSpPr bwMode="auto">
                <a:xfrm>
                  <a:off x="1107" y="1673"/>
                  <a:ext cx="24" cy="19"/>
                  <a:chOff x="1391" y="3202"/>
                  <a:chExt cx="105" cy="79"/>
                </a:xfrm>
              </p:grpSpPr>
              <p:sp>
                <p:nvSpPr>
                  <p:cNvPr id="179814" name="Line 614"/>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15" name="Arc 615"/>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816" name="Line 616"/>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17" name="Line 617"/>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18" name="Line 618"/>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19" name="Line 619"/>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20" name="Line 620"/>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21" name="Line 621"/>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22" name="Line 622"/>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23" name="Line 623"/>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24" name="Line 624"/>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25" name="Line 625"/>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826" name="Group 626"/>
                <p:cNvGrpSpPr>
                  <a:grpSpLocks/>
                </p:cNvGrpSpPr>
                <p:nvPr/>
              </p:nvGrpSpPr>
              <p:grpSpPr bwMode="auto">
                <a:xfrm>
                  <a:off x="1083" y="1606"/>
                  <a:ext cx="53" cy="62"/>
                  <a:chOff x="1083" y="1606"/>
                  <a:chExt cx="53" cy="62"/>
                </a:xfrm>
              </p:grpSpPr>
              <p:sp>
                <p:nvSpPr>
                  <p:cNvPr id="179827" name="Line 627"/>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28" name="Line 628"/>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29" name="Line 629"/>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30" name="Line 630"/>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31" name="Line 631"/>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32" name="Line 632"/>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33" name="Line 633"/>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34" name="Arc 634"/>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35" name="Arc 635"/>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9836" name="Group 636"/>
                <p:cNvGrpSpPr>
                  <a:grpSpLocks/>
                </p:cNvGrpSpPr>
                <p:nvPr/>
              </p:nvGrpSpPr>
              <p:grpSpPr bwMode="auto">
                <a:xfrm>
                  <a:off x="1095" y="1585"/>
                  <a:ext cx="30" cy="24"/>
                  <a:chOff x="2354" y="2127"/>
                  <a:chExt cx="130" cy="105"/>
                </a:xfrm>
              </p:grpSpPr>
              <p:sp>
                <p:nvSpPr>
                  <p:cNvPr id="179837" name="Line 637"/>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38" name="Line 638"/>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39" name="Line 639"/>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40" name="Line 640"/>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41" name="Line 641"/>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842" name="Rectangle 642"/>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843" name="Group 643"/>
                <p:cNvGrpSpPr>
                  <a:grpSpLocks/>
                </p:cNvGrpSpPr>
                <p:nvPr/>
              </p:nvGrpSpPr>
              <p:grpSpPr bwMode="auto">
                <a:xfrm rot="1486509" flipV="1">
                  <a:off x="1077" y="1664"/>
                  <a:ext cx="30" cy="24"/>
                  <a:chOff x="2354" y="2127"/>
                  <a:chExt cx="130" cy="105"/>
                </a:xfrm>
              </p:grpSpPr>
              <p:sp>
                <p:nvSpPr>
                  <p:cNvPr id="179844" name="Line 64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45" name="Line 64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46" name="Line 64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47" name="Line 64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48" name="Line 64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79849" name="Group 649"/>
            <p:cNvGrpSpPr>
              <a:grpSpLocks/>
            </p:cNvGrpSpPr>
            <p:nvPr/>
          </p:nvGrpSpPr>
          <p:grpSpPr bwMode="auto">
            <a:xfrm>
              <a:off x="1284" y="1001"/>
              <a:ext cx="193" cy="58"/>
              <a:chOff x="1666" y="2138"/>
              <a:chExt cx="161" cy="58"/>
            </a:xfrm>
          </p:grpSpPr>
          <p:sp>
            <p:nvSpPr>
              <p:cNvPr id="179850" name="Line 650"/>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51" name="Oval 651"/>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852" name="Group 652"/>
              <p:cNvGrpSpPr>
                <a:grpSpLocks/>
              </p:cNvGrpSpPr>
              <p:nvPr/>
            </p:nvGrpSpPr>
            <p:grpSpPr bwMode="auto">
              <a:xfrm rot="16200000" flipV="1">
                <a:off x="1750" y="2107"/>
                <a:ext cx="45" cy="109"/>
                <a:chOff x="1269" y="1167"/>
                <a:chExt cx="195" cy="455"/>
              </a:xfrm>
            </p:grpSpPr>
            <p:sp>
              <p:nvSpPr>
                <p:cNvPr id="179853" name="Oval 653"/>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54" name="Oval 654"/>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55" name="Oval 655"/>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56" name="Oval 656"/>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57" name="Oval 657"/>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58" name="Oval 658"/>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59" name="Oval 659"/>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60" name="Oval 660"/>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61" name="Oval 661"/>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62" name="Oval 662"/>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63" name="Line 663"/>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64" name="Line 664"/>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65" name="Line 665"/>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66" name="Line 666"/>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67" name="Line 667"/>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68" name="Line 668"/>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69" name="Line 669"/>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70" name="Line 670"/>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71" name="Line 671"/>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72" name="Line 672"/>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873" name="Group 673"/>
                <p:cNvGrpSpPr>
                  <a:grpSpLocks/>
                </p:cNvGrpSpPr>
                <p:nvPr/>
              </p:nvGrpSpPr>
              <p:grpSpPr bwMode="auto">
                <a:xfrm>
                  <a:off x="1269" y="1576"/>
                  <a:ext cx="174" cy="46"/>
                  <a:chOff x="1269" y="1576"/>
                  <a:chExt cx="174" cy="46"/>
                </a:xfrm>
              </p:grpSpPr>
              <p:sp>
                <p:nvSpPr>
                  <p:cNvPr id="179874" name="Oval 674"/>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75" name="Line 675"/>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9876" name="Group 676"/>
                <p:cNvGrpSpPr>
                  <a:grpSpLocks/>
                </p:cNvGrpSpPr>
                <p:nvPr/>
              </p:nvGrpSpPr>
              <p:grpSpPr bwMode="auto">
                <a:xfrm rot="-10800000">
                  <a:off x="1290" y="1169"/>
                  <a:ext cx="174" cy="46"/>
                  <a:chOff x="1269" y="1576"/>
                  <a:chExt cx="174" cy="46"/>
                </a:xfrm>
              </p:grpSpPr>
              <p:sp>
                <p:nvSpPr>
                  <p:cNvPr id="179877" name="Oval 677"/>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78" name="Line 678"/>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79879" name="Rectangle 679"/>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80" name="Rectangle 680"/>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79881" name="Line 681"/>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882" name="Group 682"/>
          <p:cNvGrpSpPr>
            <a:grpSpLocks/>
          </p:cNvGrpSpPr>
          <p:nvPr/>
        </p:nvGrpSpPr>
        <p:grpSpPr bwMode="auto">
          <a:xfrm>
            <a:off x="3209925" y="3817938"/>
            <a:ext cx="561975" cy="249237"/>
            <a:chOff x="2022" y="2405"/>
            <a:chExt cx="354" cy="157"/>
          </a:xfrm>
        </p:grpSpPr>
        <p:sp>
          <p:nvSpPr>
            <p:cNvPr id="179883" name="Line 683"/>
            <p:cNvSpPr>
              <a:spLocks noChangeShapeType="1"/>
            </p:cNvSpPr>
            <p:nvPr/>
          </p:nvSpPr>
          <p:spPr bwMode="auto">
            <a:xfrm flipH="1">
              <a:off x="2374" y="2405"/>
              <a:ext cx="1" cy="15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84" name="Line 684"/>
            <p:cNvSpPr>
              <a:spLocks noChangeShapeType="1"/>
            </p:cNvSpPr>
            <p:nvPr/>
          </p:nvSpPr>
          <p:spPr bwMode="auto">
            <a:xfrm flipH="1">
              <a:off x="2317" y="2559"/>
              <a:ext cx="59"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85" name="Line 685"/>
            <p:cNvSpPr>
              <a:spLocks noChangeShapeType="1"/>
            </p:cNvSpPr>
            <p:nvPr/>
          </p:nvSpPr>
          <p:spPr bwMode="auto">
            <a:xfrm flipH="1">
              <a:off x="2025" y="2409"/>
              <a:ext cx="0" cy="15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86" name="Line 686"/>
            <p:cNvSpPr>
              <a:spLocks noChangeShapeType="1"/>
            </p:cNvSpPr>
            <p:nvPr/>
          </p:nvSpPr>
          <p:spPr bwMode="auto">
            <a:xfrm>
              <a:off x="2022" y="2555"/>
              <a:ext cx="243"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79887" name="Group 687"/>
          <p:cNvGrpSpPr>
            <a:grpSpLocks/>
          </p:cNvGrpSpPr>
          <p:nvPr/>
        </p:nvGrpSpPr>
        <p:grpSpPr bwMode="auto">
          <a:xfrm>
            <a:off x="3302000" y="3816350"/>
            <a:ext cx="206375" cy="173038"/>
            <a:chOff x="2080" y="2404"/>
            <a:chExt cx="130" cy="109"/>
          </a:xfrm>
        </p:grpSpPr>
        <p:sp>
          <p:nvSpPr>
            <p:cNvPr id="179888" name="Line 688"/>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89" name="Line 689"/>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90" name="Line 690"/>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891" name="Line 691"/>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92" name="Line 692"/>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93" name="Line 693"/>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94" name="Line 694"/>
          <p:cNvSpPr>
            <a:spLocks noChangeShapeType="1"/>
          </p:cNvSpPr>
          <p:nvPr/>
        </p:nvSpPr>
        <p:spPr bwMode="auto">
          <a:xfrm rot="5400000" flipV="1">
            <a:off x="4204494" y="3385344"/>
            <a:ext cx="0" cy="8683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895" name="Rectangle 695"/>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79896" name="Line 696"/>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9897" name="Oval 697"/>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898" name="Text Box 698"/>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79899" name="AutoShape 699"/>
          <p:cNvSpPr>
            <a:spLocks noChangeArrowheads="1"/>
          </p:cNvSpPr>
          <p:nvPr/>
        </p:nvSpPr>
        <p:spPr bwMode="auto">
          <a:xfrm rot="13141017">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908" name="Line 708"/>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79909" name="Group 709"/>
          <p:cNvGrpSpPr>
            <a:grpSpLocks/>
          </p:cNvGrpSpPr>
          <p:nvPr/>
        </p:nvGrpSpPr>
        <p:grpSpPr bwMode="auto">
          <a:xfrm>
            <a:off x="4543425" y="4187825"/>
            <a:ext cx="179388" cy="166688"/>
            <a:chOff x="3102" y="2638"/>
            <a:chExt cx="113" cy="105"/>
          </a:xfrm>
        </p:grpSpPr>
        <p:sp>
          <p:nvSpPr>
            <p:cNvPr id="179910" name="Oval 710"/>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911" name="Arc 711"/>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912" name="Arc 712"/>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913" name="Arc 713"/>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9914" name="Arc 714"/>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79943" name="Rectangle 743"/>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944" name="Rectangle 744"/>
          <p:cNvSpPr>
            <a:spLocks noChangeArrowheads="1"/>
          </p:cNvSpPr>
          <p:nvPr/>
        </p:nvSpPr>
        <p:spPr bwMode="auto">
          <a:xfrm>
            <a:off x="6361113" y="925513"/>
            <a:ext cx="506412"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9945" name="Group 745"/>
          <p:cNvGrpSpPr>
            <a:grpSpLocks/>
          </p:cNvGrpSpPr>
          <p:nvPr/>
        </p:nvGrpSpPr>
        <p:grpSpPr bwMode="auto">
          <a:xfrm>
            <a:off x="6265863" y="941388"/>
            <a:ext cx="2268537" cy="739775"/>
            <a:chOff x="1776" y="634"/>
            <a:chExt cx="1824" cy="596"/>
          </a:xfrm>
        </p:grpSpPr>
        <p:sp>
          <p:nvSpPr>
            <p:cNvPr id="179946" name="Rectangle 746"/>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947" name="Rectangle 747"/>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9948" name="Line 748"/>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49" name="Line 749"/>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50" name="Rectangle 750"/>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951" name="Rectangle 751"/>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952" name="Line 752"/>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53" name="Line 753"/>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54" name="Rectangle 754"/>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9955" name="Group 755"/>
          <p:cNvGrpSpPr>
            <a:grpSpLocks/>
          </p:cNvGrpSpPr>
          <p:nvPr/>
        </p:nvGrpSpPr>
        <p:grpSpPr bwMode="auto">
          <a:xfrm flipV="1">
            <a:off x="4976813" y="2744788"/>
            <a:ext cx="87312" cy="87312"/>
            <a:chOff x="1449" y="2352"/>
            <a:chExt cx="77" cy="77"/>
          </a:xfrm>
        </p:grpSpPr>
        <p:sp>
          <p:nvSpPr>
            <p:cNvPr id="179956" name="Line 75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57" name="Line 75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9958" name="Group 758"/>
          <p:cNvGrpSpPr>
            <a:grpSpLocks/>
          </p:cNvGrpSpPr>
          <p:nvPr/>
        </p:nvGrpSpPr>
        <p:grpSpPr bwMode="auto">
          <a:xfrm>
            <a:off x="4311650" y="2722563"/>
            <a:ext cx="217488" cy="109537"/>
            <a:chOff x="864" y="2592"/>
            <a:chExt cx="192" cy="96"/>
          </a:xfrm>
        </p:grpSpPr>
        <p:sp>
          <p:nvSpPr>
            <p:cNvPr id="179959" name="Line 75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60" name="Line 76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61" name="Line 76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62" name="Line 76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9963" name="Group 763"/>
          <p:cNvGrpSpPr>
            <a:grpSpLocks/>
          </p:cNvGrpSpPr>
          <p:nvPr/>
        </p:nvGrpSpPr>
        <p:grpSpPr bwMode="auto">
          <a:xfrm>
            <a:off x="5675313" y="2722563"/>
            <a:ext cx="217487" cy="109537"/>
            <a:chOff x="864" y="2592"/>
            <a:chExt cx="192" cy="96"/>
          </a:xfrm>
        </p:grpSpPr>
        <p:sp>
          <p:nvSpPr>
            <p:cNvPr id="179964" name="Line 76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65" name="Line 76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66" name="Line 76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67" name="Line 76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9968" name="Line 768"/>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9969" name="Line 769"/>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9970" name="Text Box 770"/>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79971" name="Line 771"/>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9972" name="Line 772"/>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9973" name="Line 773"/>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9974" name="Oval 774"/>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9975" name="Group 775"/>
          <p:cNvGrpSpPr>
            <a:grpSpLocks/>
          </p:cNvGrpSpPr>
          <p:nvPr/>
        </p:nvGrpSpPr>
        <p:grpSpPr bwMode="auto">
          <a:xfrm>
            <a:off x="8610600" y="533400"/>
            <a:ext cx="228600" cy="1574800"/>
            <a:chOff x="5088" y="624"/>
            <a:chExt cx="144" cy="992"/>
          </a:xfrm>
        </p:grpSpPr>
        <p:sp>
          <p:nvSpPr>
            <p:cNvPr id="179976" name="Line 776"/>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77" name="Line 777"/>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78" name="Line 778"/>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79" name="Line 779"/>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80" name="Line 780"/>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81" name="Line 781"/>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82" name="Line 782"/>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83" name="Line 783"/>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9984" name="Text Box 784"/>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79985" name="Line 785"/>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9986" name="Line 786"/>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9987" name="Line 787"/>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9989" name="Oval 789"/>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990" name="AutoShape 790"/>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991" name="Rectangle 791"/>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79992" name="Rectangle 792"/>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993" name="Line 793"/>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94" name="Line 794"/>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95" name="Rectangle 795"/>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9996" name="Line 796"/>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97" name="Line 797"/>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9998" name="Rectangle 798"/>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79999" name="Rectangle 799"/>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80000" name="Line 800"/>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001" name="Line 801"/>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02" name="AutoShape 802"/>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003" name="Line 803"/>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04" name="Line 804"/>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05" name="Line 805"/>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06" name="Line 806"/>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07" name="Line 807"/>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08" name="Line 808"/>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09" name="Line 809"/>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10" name="Text Box 810"/>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0011" name="Rectangle 811"/>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 </a:t>
            </a:r>
            <a:endParaRPr lang="en-US" b="0"/>
          </a:p>
        </p:txBody>
      </p:sp>
      <p:sp>
        <p:nvSpPr>
          <p:cNvPr id="180013" name="Oval 813"/>
          <p:cNvSpPr>
            <a:spLocks noChangeArrowheads="1"/>
          </p:cNvSpPr>
          <p:nvPr/>
        </p:nvSpPr>
        <p:spPr bwMode="auto">
          <a:xfrm rot="10800000">
            <a:off x="4581525" y="38957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14" name="Line 814"/>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15" name="Line 815"/>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16" name="Line 816"/>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17" name="Rectangle 817"/>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18" name="Line 818"/>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19" name="Line 819"/>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20" name="Line 820"/>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21" name="Line 821"/>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22" name="Line 822"/>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23" name="Line 823"/>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24" name="Line 824"/>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25" name="Oval 825"/>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26" name="Oval 826"/>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27" name="Oval 827"/>
          <p:cNvSpPr>
            <a:spLocks noChangeArrowheads="1"/>
          </p:cNvSpPr>
          <p:nvPr/>
        </p:nvSpPr>
        <p:spPr bwMode="auto">
          <a:xfrm flipH="1">
            <a:off x="3595688" y="4017963"/>
            <a:ext cx="71437"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28" name="Oval 828"/>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29" name="Oval 829"/>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30" name="Rectangle 830"/>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0031" name="Line 831"/>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32" name="Line 832"/>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33" name="Line 833"/>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034" name="Group 834"/>
          <p:cNvGrpSpPr>
            <a:grpSpLocks/>
          </p:cNvGrpSpPr>
          <p:nvPr/>
        </p:nvGrpSpPr>
        <p:grpSpPr bwMode="auto">
          <a:xfrm flipH="1">
            <a:off x="2965450" y="3617913"/>
            <a:ext cx="107950" cy="53975"/>
            <a:chOff x="1932" y="11202"/>
            <a:chExt cx="170" cy="85"/>
          </a:xfrm>
        </p:grpSpPr>
        <p:sp>
          <p:nvSpPr>
            <p:cNvPr id="180035" name="Line 835"/>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36" name="Line 836"/>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037" name="Line 837"/>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038" name="Rectangle 838"/>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80039" name="Text Box 839"/>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80042" name="Text Box 842"/>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80043" name="Text Box 843"/>
          <p:cNvSpPr txBox="1">
            <a:spLocks noChangeArrowheads="1"/>
          </p:cNvSpPr>
          <p:nvPr/>
        </p:nvSpPr>
        <p:spPr bwMode="auto">
          <a:xfrm>
            <a:off x="1828800" y="14795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0044" name="Line 844"/>
          <p:cNvSpPr>
            <a:spLocks noChangeShapeType="1"/>
          </p:cNvSpPr>
          <p:nvPr/>
        </p:nvSpPr>
        <p:spPr bwMode="auto">
          <a:xfrm flipV="1">
            <a:off x="2444750"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045" name="Oval 845"/>
          <p:cNvSpPr>
            <a:spLocks noChangeArrowheads="1"/>
          </p:cNvSpPr>
          <p:nvPr/>
        </p:nvSpPr>
        <p:spPr bwMode="auto">
          <a:xfrm>
            <a:off x="239553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25" name="Line 925"/>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126" name="Oval 926"/>
          <p:cNvSpPr>
            <a:spLocks noChangeArrowheads="1"/>
          </p:cNvSpPr>
          <p:nvPr/>
        </p:nvSpPr>
        <p:spPr bwMode="auto">
          <a:xfrm>
            <a:off x="855663" y="377031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27" name="Oval 927"/>
          <p:cNvSpPr>
            <a:spLocks noChangeArrowheads="1"/>
          </p:cNvSpPr>
          <p:nvPr/>
        </p:nvSpPr>
        <p:spPr bwMode="auto">
          <a:xfrm>
            <a:off x="1343025"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28" name="AutoShape 928"/>
          <p:cNvSpPr>
            <a:spLocks noChangeArrowheads="1"/>
          </p:cNvSpPr>
          <p:nvPr/>
        </p:nvSpPr>
        <p:spPr bwMode="auto">
          <a:xfrm rot="13141017" flipH="1" flipV="1">
            <a:off x="1484313"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29" name="Line 929"/>
          <p:cNvSpPr>
            <a:spLocks noChangeShapeType="1"/>
          </p:cNvSpPr>
          <p:nvPr/>
        </p:nvSpPr>
        <p:spPr bwMode="auto">
          <a:xfrm>
            <a:off x="1527175"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130" name="Oval 930"/>
          <p:cNvSpPr>
            <a:spLocks noChangeArrowheads="1"/>
          </p:cNvSpPr>
          <p:nvPr/>
        </p:nvSpPr>
        <p:spPr bwMode="auto">
          <a:xfrm>
            <a:off x="1476375" y="3756025"/>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31" name="Text Box 931"/>
          <p:cNvSpPr txBox="1">
            <a:spLocks noChangeArrowheads="1"/>
          </p:cNvSpPr>
          <p:nvPr/>
        </p:nvSpPr>
        <p:spPr bwMode="auto">
          <a:xfrm>
            <a:off x="1160463"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80132" name="Rectangle 932"/>
          <p:cNvSpPr>
            <a:spLocks noChangeArrowheads="1"/>
          </p:cNvSpPr>
          <p:nvPr/>
        </p:nvSpPr>
        <p:spPr bwMode="auto">
          <a:xfrm>
            <a:off x="1574800"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180133" name="AutoShape 933" descr="Wide downward diagonal"/>
          <p:cNvSpPr>
            <a:spLocks noChangeArrowheads="1"/>
          </p:cNvSpPr>
          <p:nvPr/>
        </p:nvSpPr>
        <p:spPr bwMode="auto">
          <a:xfrm>
            <a:off x="2065338"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34" name="AutoShape 934" descr="Wide downward diagonal"/>
          <p:cNvSpPr>
            <a:spLocks noChangeArrowheads="1"/>
          </p:cNvSpPr>
          <p:nvPr/>
        </p:nvSpPr>
        <p:spPr bwMode="auto">
          <a:xfrm>
            <a:off x="2520950"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35" name="AutoShape 935" descr="Wide downward diagonal"/>
          <p:cNvSpPr>
            <a:spLocks noChangeArrowheads="1"/>
          </p:cNvSpPr>
          <p:nvPr/>
        </p:nvSpPr>
        <p:spPr bwMode="auto">
          <a:xfrm>
            <a:off x="2227263"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36" name="AutoShape 936" descr="Wide downward diagonal"/>
          <p:cNvSpPr>
            <a:spLocks noChangeArrowheads="1"/>
          </p:cNvSpPr>
          <p:nvPr/>
        </p:nvSpPr>
        <p:spPr bwMode="auto">
          <a:xfrm>
            <a:off x="2509838"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37" name="AutoShape 937" descr="Wide downward diagonal"/>
          <p:cNvSpPr>
            <a:spLocks noChangeArrowheads="1"/>
          </p:cNvSpPr>
          <p:nvPr/>
        </p:nvSpPr>
        <p:spPr bwMode="auto">
          <a:xfrm>
            <a:off x="2238375"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38" name="AutoShape 938"/>
          <p:cNvSpPr>
            <a:spLocks noChangeArrowheads="1"/>
          </p:cNvSpPr>
          <p:nvPr/>
        </p:nvSpPr>
        <p:spPr bwMode="auto">
          <a:xfrm>
            <a:off x="2111375"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39" name="Arc 939"/>
          <p:cNvSpPr>
            <a:spLocks/>
          </p:cNvSpPr>
          <p:nvPr/>
        </p:nvSpPr>
        <p:spPr bwMode="auto">
          <a:xfrm rot="4515932" flipV="1">
            <a:off x="212169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40" name="Line 940"/>
          <p:cNvSpPr>
            <a:spLocks noChangeShapeType="1"/>
          </p:cNvSpPr>
          <p:nvPr/>
        </p:nvSpPr>
        <p:spPr bwMode="auto">
          <a:xfrm>
            <a:off x="2065338"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141" name="Arc 941"/>
          <p:cNvSpPr>
            <a:spLocks/>
          </p:cNvSpPr>
          <p:nvPr/>
        </p:nvSpPr>
        <p:spPr bwMode="auto">
          <a:xfrm rot="-4515932">
            <a:off x="21248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0142" name="Group 942"/>
          <p:cNvGrpSpPr>
            <a:grpSpLocks/>
          </p:cNvGrpSpPr>
          <p:nvPr/>
        </p:nvGrpSpPr>
        <p:grpSpPr bwMode="auto">
          <a:xfrm>
            <a:off x="2201863" y="3198813"/>
            <a:ext cx="90487" cy="92075"/>
            <a:chOff x="1030" y="3483"/>
            <a:chExt cx="141" cy="144"/>
          </a:xfrm>
        </p:grpSpPr>
        <p:sp>
          <p:nvSpPr>
            <p:cNvPr id="180143" name="Arc 9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44" name="Arc 9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45" name="Line 9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0146" name="Group 946"/>
          <p:cNvGrpSpPr>
            <a:grpSpLocks/>
          </p:cNvGrpSpPr>
          <p:nvPr/>
        </p:nvGrpSpPr>
        <p:grpSpPr bwMode="auto">
          <a:xfrm flipV="1">
            <a:off x="2187575" y="1906588"/>
            <a:ext cx="90488" cy="92075"/>
            <a:chOff x="1030" y="3483"/>
            <a:chExt cx="141" cy="144"/>
          </a:xfrm>
        </p:grpSpPr>
        <p:sp>
          <p:nvSpPr>
            <p:cNvPr id="180147" name="Arc 94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48" name="Arc 94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49" name="Line 94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0150" name="Arc 950"/>
          <p:cNvSpPr>
            <a:spLocks/>
          </p:cNvSpPr>
          <p:nvPr/>
        </p:nvSpPr>
        <p:spPr bwMode="auto">
          <a:xfrm rot="-4515932" flipH="1" flipV="1">
            <a:off x="243284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51" name="Line 951"/>
          <p:cNvSpPr>
            <a:spLocks noChangeShapeType="1"/>
          </p:cNvSpPr>
          <p:nvPr/>
        </p:nvSpPr>
        <p:spPr bwMode="auto">
          <a:xfrm flipH="1">
            <a:off x="2743200"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152" name="Arc 952"/>
          <p:cNvSpPr>
            <a:spLocks/>
          </p:cNvSpPr>
          <p:nvPr/>
        </p:nvSpPr>
        <p:spPr bwMode="auto">
          <a:xfrm rot="4515932" flipH="1">
            <a:off x="24423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0153" name="Group 953"/>
          <p:cNvGrpSpPr>
            <a:grpSpLocks/>
          </p:cNvGrpSpPr>
          <p:nvPr/>
        </p:nvGrpSpPr>
        <p:grpSpPr bwMode="auto">
          <a:xfrm flipH="1">
            <a:off x="2516188" y="3198813"/>
            <a:ext cx="90487" cy="92075"/>
            <a:chOff x="1030" y="3483"/>
            <a:chExt cx="141" cy="144"/>
          </a:xfrm>
        </p:grpSpPr>
        <p:sp>
          <p:nvSpPr>
            <p:cNvPr id="180154" name="Arc 95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55" name="Arc 95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56" name="Line 95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0157" name="Group 957"/>
          <p:cNvGrpSpPr>
            <a:grpSpLocks/>
          </p:cNvGrpSpPr>
          <p:nvPr/>
        </p:nvGrpSpPr>
        <p:grpSpPr bwMode="auto">
          <a:xfrm flipH="1" flipV="1">
            <a:off x="2530475" y="1906588"/>
            <a:ext cx="90488" cy="92075"/>
            <a:chOff x="1030" y="3483"/>
            <a:chExt cx="141" cy="144"/>
          </a:xfrm>
        </p:grpSpPr>
        <p:sp>
          <p:nvSpPr>
            <p:cNvPr id="180158" name="Arc 95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59" name="Arc 95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60" name="Line 96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0161" name="Rectangle 961" descr="Wide upward diagonal"/>
          <p:cNvSpPr>
            <a:spLocks noChangeArrowheads="1"/>
          </p:cNvSpPr>
          <p:nvPr/>
        </p:nvSpPr>
        <p:spPr bwMode="auto">
          <a:xfrm>
            <a:off x="2295525"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62" name="AutoShape 962" descr="Wide upward diagonal"/>
          <p:cNvSpPr>
            <a:spLocks/>
          </p:cNvSpPr>
          <p:nvPr/>
        </p:nvSpPr>
        <p:spPr bwMode="auto">
          <a:xfrm rot="5400000">
            <a:off x="2386807"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80163" name="Rectangle 963"/>
          <p:cNvSpPr>
            <a:spLocks noChangeArrowheads="1"/>
          </p:cNvSpPr>
          <p:nvPr/>
        </p:nvSpPr>
        <p:spPr bwMode="auto">
          <a:xfrm>
            <a:off x="2324100"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64" name="Line 964"/>
          <p:cNvSpPr>
            <a:spLocks noChangeShapeType="1"/>
          </p:cNvSpPr>
          <p:nvPr/>
        </p:nvSpPr>
        <p:spPr bwMode="auto">
          <a:xfrm>
            <a:off x="2276475"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165" name="Line 965"/>
          <p:cNvSpPr>
            <a:spLocks noChangeShapeType="1"/>
          </p:cNvSpPr>
          <p:nvPr/>
        </p:nvSpPr>
        <p:spPr bwMode="auto">
          <a:xfrm flipV="1">
            <a:off x="2509838"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166" name="Rectangle 966"/>
          <p:cNvSpPr>
            <a:spLocks noChangeArrowheads="1"/>
          </p:cNvSpPr>
          <p:nvPr/>
        </p:nvSpPr>
        <p:spPr bwMode="auto">
          <a:xfrm>
            <a:off x="2435225"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67" name="AutoShape 967" descr="Wide upward diagonal"/>
          <p:cNvSpPr>
            <a:spLocks/>
          </p:cNvSpPr>
          <p:nvPr/>
        </p:nvSpPr>
        <p:spPr bwMode="auto">
          <a:xfrm flipH="1">
            <a:off x="2319338"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68" name="AutoShape 968" descr="Wide upward diagonal"/>
          <p:cNvSpPr>
            <a:spLocks noChangeArrowheads="1"/>
          </p:cNvSpPr>
          <p:nvPr/>
        </p:nvSpPr>
        <p:spPr bwMode="auto">
          <a:xfrm>
            <a:off x="2371725"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69" name="Line 969"/>
          <p:cNvSpPr>
            <a:spLocks noChangeShapeType="1"/>
          </p:cNvSpPr>
          <p:nvPr/>
        </p:nvSpPr>
        <p:spPr bwMode="auto">
          <a:xfrm>
            <a:off x="2317750"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170" name="Line 970"/>
          <p:cNvSpPr>
            <a:spLocks noChangeShapeType="1"/>
          </p:cNvSpPr>
          <p:nvPr/>
        </p:nvSpPr>
        <p:spPr bwMode="auto">
          <a:xfrm>
            <a:off x="2303463"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171" name="Line 971"/>
          <p:cNvSpPr>
            <a:spLocks noChangeShapeType="1"/>
          </p:cNvSpPr>
          <p:nvPr/>
        </p:nvSpPr>
        <p:spPr bwMode="auto">
          <a:xfrm flipH="1">
            <a:off x="2481263"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172" name="Line 972"/>
          <p:cNvSpPr>
            <a:spLocks noChangeShapeType="1"/>
          </p:cNvSpPr>
          <p:nvPr/>
        </p:nvSpPr>
        <p:spPr bwMode="auto">
          <a:xfrm flipH="1">
            <a:off x="2366963"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173" name="Oval 973"/>
          <p:cNvSpPr>
            <a:spLocks noChangeArrowheads="1"/>
          </p:cNvSpPr>
          <p:nvPr/>
        </p:nvSpPr>
        <p:spPr bwMode="auto">
          <a:xfrm>
            <a:off x="2284413"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74" name="Oval 974"/>
          <p:cNvSpPr>
            <a:spLocks noChangeArrowheads="1"/>
          </p:cNvSpPr>
          <p:nvPr/>
        </p:nvSpPr>
        <p:spPr bwMode="auto">
          <a:xfrm>
            <a:off x="2492375"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75" name="AutoShape 975" descr="Wide downward diagonal"/>
          <p:cNvSpPr>
            <a:spLocks/>
          </p:cNvSpPr>
          <p:nvPr/>
        </p:nvSpPr>
        <p:spPr bwMode="auto">
          <a:xfrm>
            <a:off x="2259013"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76" name="AutoShape 976" descr="Wide downward diagonal"/>
          <p:cNvSpPr>
            <a:spLocks/>
          </p:cNvSpPr>
          <p:nvPr/>
        </p:nvSpPr>
        <p:spPr bwMode="auto">
          <a:xfrm flipH="1">
            <a:off x="2514600"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0177" name="Group 977"/>
          <p:cNvGrpSpPr>
            <a:grpSpLocks/>
          </p:cNvGrpSpPr>
          <p:nvPr/>
        </p:nvGrpSpPr>
        <p:grpSpPr bwMode="auto">
          <a:xfrm>
            <a:off x="2351088" y="3152775"/>
            <a:ext cx="103187" cy="122238"/>
            <a:chOff x="1262" y="3388"/>
            <a:chExt cx="162" cy="206"/>
          </a:xfrm>
        </p:grpSpPr>
        <p:sp>
          <p:nvSpPr>
            <p:cNvPr id="180178" name="Oval 978"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79" name="Oval 979"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80" name="Oval 980"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81" name="Oval 981"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82" name="Oval 982"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83" name="Oval 983"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0184" name="Rectangle 984" descr="Wide upward diagonal"/>
          <p:cNvSpPr>
            <a:spLocks noChangeArrowheads="1"/>
          </p:cNvSpPr>
          <p:nvPr/>
        </p:nvSpPr>
        <p:spPr bwMode="auto">
          <a:xfrm>
            <a:off x="2281238"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0185" name="Group 985"/>
          <p:cNvGrpSpPr>
            <a:grpSpLocks/>
          </p:cNvGrpSpPr>
          <p:nvPr/>
        </p:nvGrpSpPr>
        <p:grpSpPr bwMode="auto">
          <a:xfrm>
            <a:off x="2170113" y="1992313"/>
            <a:ext cx="463550" cy="1012825"/>
            <a:chOff x="941" y="767"/>
            <a:chExt cx="815" cy="1942"/>
          </a:xfrm>
        </p:grpSpPr>
        <p:sp>
          <p:nvSpPr>
            <p:cNvPr id="180186" name="AutoShape 986"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87" name="AutoShape 987"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0188" name="AutoShape 988" descr="Wide upward diagonal"/>
          <p:cNvSpPr>
            <a:spLocks/>
          </p:cNvSpPr>
          <p:nvPr/>
        </p:nvSpPr>
        <p:spPr bwMode="auto">
          <a:xfrm rot="5400000">
            <a:off x="2363788"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89" name="Line 989"/>
          <p:cNvSpPr>
            <a:spLocks noChangeShapeType="1"/>
          </p:cNvSpPr>
          <p:nvPr/>
        </p:nvSpPr>
        <p:spPr bwMode="auto">
          <a:xfrm flipV="1">
            <a:off x="2309813"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190" name="Rectangle 990" descr="30%"/>
          <p:cNvSpPr>
            <a:spLocks noChangeArrowheads="1"/>
          </p:cNvSpPr>
          <p:nvPr/>
        </p:nvSpPr>
        <p:spPr bwMode="auto">
          <a:xfrm>
            <a:off x="2270125"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91" name="Rectangle 991" descr="30%"/>
          <p:cNvSpPr>
            <a:spLocks noChangeArrowheads="1"/>
          </p:cNvSpPr>
          <p:nvPr/>
        </p:nvSpPr>
        <p:spPr bwMode="auto">
          <a:xfrm>
            <a:off x="2506663"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92" name="Rectangle 992"/>
          <p:cNvSpPr>
            <a:spLocks noChangeArrowheads="1"/>
          </p:cNvSpPr>
          <p:nvPr/>
        </p:nvSpPr>
        <p:spPr bwMode="auto">
          <a:xfrm>
            <a:off x="2360613"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93" name="Rectangle 993" descr="30%"/>
          <p:cNvSpPr>
            <a:spLocks noChangeArrowheads="1"/>
          </p:cNvSpPr>
          <p:nvPr/>
        </p:nvSpPr>
        <p:spPr bwMode="auto">
          <a:xfrm>
            <a:off x="2376488"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94" name="Rectangle 994"/>
          <p:cNvSpPr>
            <a:spLocks noChangeArrowheads="1"/>
          </p:cNvSpPr>
          <p:nvPr/>
        </p:nvSpPr>
        <p:spPr bwMode="auto">
          <a:xfrm>
            <a:off x="2386013"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95" name="Rectangle 995"/>
          <p:cNvSpPr>
            <a:spLocks noChangeArrowheads="1"/>
          </p:cNvSpPr>
          <p:nvPr/>
        </p:nvSpPr>
        <p:spPr bwMode="auto">
          <a:xfrm>
            <a:off x="2387600"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96" name="Line 996"/>
          <p:cNvSpPr>
            <a:spLocks noChangeShapeType="1"/>
          </p:cNvSpPr>
          <p:nvPr/>
        </p:nvSpPr>
        <p:spPr bwMode="auto">
          <a:xfrm>
            <a:off x="2403475"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0197" name="Group 997"/>
          <p:cNvGrpSpPr>
            <a:grpSpLocks/>
          </p:cNvGrpSpPr>
          <p:nvPr/>
        </p:nvGrpSpPr>
        <p:grpSpPr bwMode="auto">
          <a:xfrm>
            <a:off x="2317750" y="3117850"/>
            <a:ext cx="169863" cy="234950"/>
            <a:chOff x="1210" y="3312"/>
            <a:chExt cx="265" cy="416"/>
          </a:xfrm>
        </p:grpSpPr>
        <p:sp>
          <p:nvSpPr>
            <p:cNvPr id="180198" name="AutoShape 998"/>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199" name="Line 999"/>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200" name="Line 1000"/>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201" name="Rectangle 1001"/>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0202" name="Group 1002"/>
            <p:cNvGrpSpPr>
              <a:grpSpLocks/>
            </p:cNvGrpSpPr>
            <p:nvPr/>
          </p:nvGrpSpPr>
          <p:grpSpPr bwMode="auto">
            <a:xfrm>
              <a:off x="1212" y="3356"/>
              <a:ext cx="105" cy="33"/>
              <a:chOff x="1212" y="3356"/>
              <a:chExt cx="105" cy="33"/>
            </a:xfrm>
          </p:grpSpPr>
          <p:sp>
            <p:nvSpPr>
              <p:cNvPr id="180203" name="Line 1003"/>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204" name="Line 1004"/>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0205" name="Group 1005"/>
            <p:cNvGrpSpPr>
              <a:grpSpLocks/>
            </p:cNvGrpSpPr>
            <p:nvPr/>
          </p:nvGrpSpPr>
          <p:grpSpPr bwMode="auto">
            <a:xfrm flipH="1">
              <a:off x="1370" y="3356"/>
              <a:ext cx="105" cy="33"/>
              <a:chOff x="1212" y="3356"/>
              <a:chExt cx="105" cy="33"/>
            </a:xfrm>
          </p:grpSpPr>
          <p:sp>
            <p:nvSpPr>
              <p:cNvPr id="180206" name="Line 100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207" name="Line 100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0208" name="Rectangle 1008"/>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0209" name="Rectangle 1009"/>
          <p:cNvSpPr>
            <a:spLocks noChangeArrowheads="1"/>
          </p:cNvSpPr>
          <p:nvPr/>
        </p:nvSpPr>
        <p:spPr bwMode="auto">
          <a:xfrm>
            <a:off x="698500" y="3165475"/>
            <a:ext cx="398463" cy="2952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210" name="AutoShape 1010"/>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211" name="AutoShape 1011"/>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212" name="Line 1012"/>
          <p:cNvSpPr>
            <a:spLocks noChangeShapeType="1"/>
          </p:cNvSpPr>
          <p:nvPr/>
        </p:nvSpPr>
        <p:spPr bwMode="auto">
          <a:xfrm>
            <a:off x="698500" y="3162300"/>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213" name="AutoShape 1013"/>
          <p:cNvSpPr>
            <a:spLocks noChangeArrowheads="1"/>
          </p:cNvSpPr>
          <p:nvPr/>
        </p:nvSpPr>
        <p:spPr bwMode="auto">
          <a:xfrm flipV="1">
            <a:off x="814388" y="2989263"/>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0214" name="Group 1014"/>
          <p:cNvGrpSpPr>
            <a:grpSpLocks/>
          </p:cNvGrpSpPr>
          <p:nvPr/>
        </p:nvGrpSpPr>
        <p:grpSpPr bwMode="auto">
          <a:xfrm>
            <a:off x="4210050" y="4419600"/>
            <a:ext cx="1187450" cy="917575"/>
            <a:chOff x="2652" y="2784"/>
            <a:chExt cx="748" cy="578"/>
          </a:xfrm>
        </p:grpSpPr>
        <p:sp>
          <p:nvSpPr>
            <p:cNvPr id="180215" name="Line 1015"/>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216" name="Line 1016"/>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217" name="Line 1017"/>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218" name="Line 1018"/>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219" name="Line 1019"/>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220" name="Line 1020"/>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221" name="Line 1021"/>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222" name="Line 1022"/>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223" name="Arc 1023"/>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68" name="Arc 1024"/>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69" name="Oval 1025"/>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0" name="Line 1026"/>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1" name="Line 1027"/>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2" name="Oval 1028"/>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3" name="Line 1029"/>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4" name="Line 1030"/>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5" name="Line 1031"/>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6" name="Line 1032"/>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7" name="Line 1033"/>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8" name="Line 1034"/>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9" name="Line 1035"/>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0" name="Line 1036"/>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1" name="Line 1037"/>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2" name="Line 1038"/>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3" name="Oval 1039"/>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4" name="Line 1040"/>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5" name="Line 1041"/>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6" name="Line 1042"/>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7" name="Line 1043"/>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8" name="Line 1044"/>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9" name="Line 1045"/>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90" name="Line 1046"/>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91" name="Line 1047"/>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92" name="Line 1048"/>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93" name="Line 1049"/>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94" name="Oval 1050"/>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95" name="Line 1051"/>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 name="Slide Number Placeholder 5"/>
          <p:cNvSpPr>
            <a:spLocks noGrp="1"/>
          </p:cNvSpPr>
          <p:nvPr>
            <p:ph type="sldNum" sz="quarter" idx="12"/>
          </p:nvPr>
        </p:nvSpPr>
        <p:spPr/>
        <p:txBody>
          <a:bodyPr/>
          <a:lstStyle/>
          <a:p>
            <a:fld id="{5A731825-3026-1D49-AD2C-FD3CDE136661}" type="slidenum">
              <a:rPr lang="en-US"/>
              <a:pPr/>
              <a:t>133</a:t>
            </a:fld>
            <a:endParaRPr lang="en-US"/>
          </a:p>
        </p:txBody>
      </p:sp>
      <p:sp>
        <p:nvSpPr>
          <p:cNvPr id="180226"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grpSp>
        <p:nvGrpSpPr>
          <p:cNvPr id="180621" name="Group 397"/>
          <p:cNvGrpSpPr>
            <a:grpSpLocks/>
          </p:cNvGrpSpPr>
          <p:nvPr/>
        </p:nvGrpSpPr>
        <p:grpSpPr bwMode="auto">
          <a:xfrm flipH="1">
            <a:off x="1270000" y="4038600"/>
            <a:ext cx="1854200" cy="1600200"/>
            <a:chOff x="980" y="374"/>
            <a:chExt cx="864" cy="746"/>
          </a:xfrm>
        </p:grpSpPr>
        <p:sp>
          <p:nvSpPr>
            <p:cNvPr id="180622" name="AutoShape 398"/>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23" name="AutoShape 399"/>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24" name="Rectangle 400"/>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25" name="Line 401"/>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26" name="Line 402"/>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27" name="Rectangle 403"/>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28" name="Rectangle 404"/>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29" name="Rectangle 405"/>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30" name="Rectangle 406"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31" name="Rectangle 407"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32" name="Rectangle 408"/>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33" name="Rectangle 409"/>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34" name="Oval 410"/>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35" name="Oval 411"/>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36" name="Oval 412"/>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37" name="Oval 413"/>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38" name="Oval 414"/>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39" name="Oval 415"/>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40" name="Oval 416"/>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41" name="Oval 417"/>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42" name="Oval 418"/>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43" name="Oval 419"/>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44" name="Oval 420"/>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45" name="Oval 421"/>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46" name="Rectangle 422"/>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80647" name="Group 423"/>
            <p:cNvGrpSpPr>
              <a:grpSpLocks/>
            </p:cNvGrpSpPr>
            <p:nvPr/>
          </p:nvGrpSpPr>
          <p:grpSpPr bwMode="auto">
            <a:xfrm>
              <a:off x="1434" y="750"/>
              <a:ext cx="46" cy="50"/>
              <a:chOff x="2496" y="2583"/>
              <a:chExt cx="197" cy="215"/>
            </a:xfrm>
          </p:grpSpPr>
          <p:sp>
            <p:nvSpPr>
              <p:cNvPr id="180648" name="Arc 424"/>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49" name="Arc 425"/>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50" name="Rectangle 426"/>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80651" name="Rectangle 427"/>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52" name="Line 428"/>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53" name="Line 429"/>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54" name="Line 430"/>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55" name="Line 431"/>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56" name="Line 432"/>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57" name="Line 433"/>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58" name="Line 434"/>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59" name="Line 435"/>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60" name="Line 436"/>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61" name="Line 437"/>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62" name="Line 438"/>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63" name="Line 439"/>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64" name="Line 440"/>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65" name="Rectangle 441"/>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66" name="Rectangle 442"/>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67" name="Rectangle 443"/>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68" name="Rectangle 444"/>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69" name="Rectangle 445"/>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70" name="Line 446"/>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71" name="Rectangle 447"/>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72" name="Line 448"/>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73" name="Line 449"/>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74" name="Rectangle 450"/>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75" name="Arc 451"/>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76" name="Rectangle 452"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77" name="Rectangle 453"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78" name="Oval 454"/>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79" name="Oval 455"/>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80" name="AutoShape 456"/>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81" name="Line 457"/>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82" name="Line 458"/>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83" name="Line 459"/>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84" name="Rectangle 460"/>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85" name="Line 461"/>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86" name="Rectangle 462"/>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87" name="Rectangle 463"/>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88" name="Rectangle 464"/>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689" name="Group 465"/>
            <p:cNvGrpSpPr>
              <a:grpSpLocks/>
            </p:cNvGrpSpPr>
            <p:nvPr/>
          </p:nvGrpSpPr>
          <p:grpSpPr bwMode="auto">
            <a:xfrm>
              <a:off x="1395" y="590"/>
              <a:ext cx="257" cy="39"/>
              <a:chOff x="1754" y="1727"/>
              <a:chExt cx="257" cy="39"/>
            </a:xfrm>
          </p:grpSpPr>
          <p:sp>
            <p:nvSpPr>
              <p:cNvPr id="180690" name="Oval 466"/>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91" name="Rectangle 467"/>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692" name="Rectangle 468"/>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93" name="Rectangle 469"/>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94" name="Rectangle 470"/>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695" name="Group 471"/>
            <p:cNvGrpSpPr>
              <a:grpSpLocks/>
            </p:cNvGrpSpPr>
            <p:nvPr/>
          </p:nvGrpSpPr>
          <p:grpSpPr bwMode="auto">
            <a:xfrm rot="-10800000">
              <a:off x="1784" y="520"/>
              <a:ext cx="18" cy="101"/>
              <a:chOff x="7775" y="3651"/>
              <a:chExt cx="120" cy="437"/>
            </a:xfrm>
          </p:grpSpPr>
          <p:sp>
            <p:nvSpPr>
              <p:cNvPr id="180696" name="Rectangle 472"/>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97" name="Rectangle 473"/>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698" name="Rectangle 474"/>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699" name="Rectangle 475"/>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00" name="Rectangle 476"/>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01" name="Rectangle 477"/>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702" name="Group 478"/>
            <p:cNvGrpSpPr>
              <a:grpSpLocks/>
            </p:cNvGrpSpPr>
            <p:nvPr/>
          </p:nvGrpSpPr>
          <p:grpSpPr bwMode="auto">
            <a:xfrm flipH="1">
              <a:off x="1784" y="447"/>
              <a:ext cx="18" cy="74"/>
              <a:chOff x="0" y="2"/>
              <a:chExt cx="19998" cy="19998"/>
            </a:xfrm>
          </p:grpSpPr>
          <p:sp>
            <p:nvSpPr>
              <p:cNvPr id="180703" name="Oval 479"/>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04" name="Oval 480"/>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05" name="Oval 481"/>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06" name="Oval 482"/>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07" name="Oval 483"/>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08" name="Oval 484"/>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09" name="Oval 485"/>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10" name="Oval 486"/>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11" name="Oval 487"/>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12" name="Oval 488"/>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13" name="Line 489"/>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14" name="Line 490"/>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15" name="Line 491"/>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16" name="Line 492"/>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17" name="Line 493"/>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18" name="Line 494"/>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19" name="Line 495"/>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20" name="Line 496"/>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21" name="Line 497"/>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22" name="Line 498"/>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723" name="Line 499"/>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24" name="Line 500"/>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25" name="Line 501"/>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26" name="Line 502"/>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27" name="Line 503"/>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728" name="Group 504"/>
            <p:cNvGrpSpPr>
              <a:grpSpLocks/>
            </p:cNvGrpSpPr>
            <p:nvPr/>
          </p:nvGrpSpPr>
          <p:grpSpPr bwMode="auto">
            <a:xfrm rot="-5400000">
              <a:off x="1755" y="383"/>
              <a:ext cx="74" cy="56"/>
              <a:chOff x="8464" y="4182"/>
              <a:chExt cx="319" cy="244"/>
            </a:xfrm>
          </p:grpSpPr>
          <p:grpSp>
            <p:nvGrpSpPr>
              <p:cNvPr id="180729" name="Group 505"/>
              <p:cNvGrpSpPr>
                <a:grpSpLocks/>
              </p:cNvGrpSpPr>
              <p:nvPr/>
            </p:nvGrpSpPr>
            <p:grpSpPr bwMode="auto">
              <a:xfrm rot="5400000">
                <a:off x="8549" y="4177"/>
                <a:ext cx="94" cy="263"/>
                <a:chOff x="7627" y="4681"/>
                <a:chExt cx="141" cy="610"/>
              </a:xfrm>
            </p:grpSpPr>
            <p:sp>
              <p:nvSpPr>
                <p:cNvPr id="180730" name="Rectangle 506"/>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31" name="Line 507"/>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32" name="Line 508"/>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33" name="Line 509"/>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34" name="Line 510"/>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35" name="Line 511"/>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36" name="Line 512"/>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37" name="Line 513"/>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38" name="Line 514"/>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39" name="Line 515"/>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40" name="Line 516"/>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41" name="Line 517"/>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42" name="Line 518"/>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0743" name="Group 519"/>
              <p:cNvGrpSpPr>
                <a:grpSpLocks/>
              </p:cNvGrpSpPr>
              <p:nvPr/>
            </p:nvGrpSpPr>
            <p:grpSpPr bwMode="auto">
              <a:xfrm>
                <a:off x="8592" y="4214"/>
                <a:ext cx="67" cy="194"/>
                <a:chOff x="8592" y="4214"/>
                <a:chExt cx="67" cy="194"/>
              </a:xfrm>
            </p:grpSpPr>
            <p:grpSp>
              <p:nvGrpSpPr>
                <p:cNvPr id="180744" name="Group 520"/>
                <p:cNvGrpSpPr>
                  <a:grpSpLocks/>
                </p:cNvGrpSpPr>
                <p:nvPr/>
              </p:nvGrpSpPr>
              <p:grpSpPr bwMode="auto">
                <a:xfrm rot="5400000">
                  <a:off x="8536" y="4285"/>
                  <a:ext cx="192" cy="54"/>
                  <a:chOff x="8318" y="1970"/>
                  <a:chExt cx="372" cy="122"/>
                </a:xfrm>
              </p:grpSpPr>
              <p:grpSp>
                <p:nvGrpSpPr>
                  <p:cNvPr id="180745" name="Group 521"/>
                  <p:cNvGrpSpPr>
                    <a:grpSpLocks/>
                  </p:cNvGrpSpPr>
                  <p:nvPr/>
                </p:nvGrpSpPr>
                <p:grpSpPr bwMode="auto">
                  <a:xfrm>
                    <a:off x="8318" y="1971"/>
                    <a:ext cx="116" cy="121"/>
                    <a:chOff x="7589" y="1881"/>
                    <a:chExt cx="116" cy="121"/>
                  </a:xfrm>
                </p:grpSpPr>
                <p:sp>
                  <p:nvSpPr>
                    <p:cNvPr id="180746" name="Arc 522"/>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47" name="Arc 523"/>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48" name="Line 524"/>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0749" name="Group 525"/>
                  <p:cNvGrpSpPr>
                    <a:grpSpLocks/>
                  </p:cNvGrpSpPr>
                  <p:nvPr/>
                </p:nvGrpSpPr>
                <p:grpSpPr bwMode="auto">
                  <a:xfrm flipH="1">
                    <a:off x="8574" y="1970"/>
                    <a:ext cx="116" cy="121"/>
                    <a:chOff x="7589" y="1881"/>
                    <a:chExt cx="116" cy="121"/>
                  </a:xfrm>
                </p:grpSpPr>
                <p:sp>
                  <p:nvSpPr>
                    <p:cNvPr id="180750" name="Arc 526"/>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51" name="Arc 527"/>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52" name="Line 528"/>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0753" name="Line 529"/>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54" name="Line 530"/>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55" name="Line 531"/>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56" name="Line 532"/>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757" name="Rectangle 533"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758" name="Rectangle 534"/>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59" name="Line 535"/>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60" name="Line 536"/>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61" name="Line 537"/>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762" name="Group 538"/>
            <p:cNvGrpSpPr>
              <a:grpSpLocks/>
            </p:cNvGrpSpPr>
            <p:nvPr/>
          </p:nvGrpSpPr>
          <p:grpSpPr bwMode="auto">
            <a:xfrm>
              <a:off x="1716" y="722"/>
              <a:ext cx="32" cy="178"/>
              <a:chOff x="10619" y="13229"/>
              <a:chExt cx="80" cy="445"/>
            </a:xfrm>
          </p:grpSpPr>
          <p:sp>
            <p:nvSpPr>
              <p:cNvPr id="180763" name="Line 539"/>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64" name="Line 540"/>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65" name="Line 541"/>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0766" name="Group 542"/>
            <p:cNvGrpSpPr>
              <a:grpSpLocks/>
            </p:cNvGrpSpPr>
            <p:nvPr/>
          </p:nvGrpSpPr>
          <p:grpSpPr bwMode="auto">
            <a:xfrm>
              <a:off x="1339" y="892"/>
              <a:ext cx="218" cy="49"/>
              <a:chOff x="1133" y="1820"/>
              <a:chExt cx="218" cy="49"/>
            </a:xfrm>
          </p:grpSpPr>
          <p:grpSp>
            <p:nvGrpSpPr>
              <p:cNvPr id="180767" name="Group 543"/>
              <p:cNvGrpSpPr>
                <a:grpSpLocks/>
              </p:cNvGrpSpPr>
              <p:nvPr/>
            </p:nvGrpSpPr>
            <p:grpSpPr bwMode="auto">
              <a:xfrm>
                <a:off x="1166" y="1820"/>
                <a:ext cx="185" cy="49"/>
                <a:chOff x="2357" y="3199"/>
                <a:chExt cx="801" cy="215"/>
              </a:xfrm>
            </p:grpSpPr>
            <p:sp>
              <p:nvSpPr>
                <p:cNvPr id="180768" name="Arc 544"/>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69" name="Arc 545"/>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70" name="Rectangle 546"/>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80771" name="Oval 547"/>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72" name="Line 548"/>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0773" name="Group 549"/>
            <p:cNvGrpSpPr>
              <a:grpSpLocks/>
            </p:cNvGrpSpPr>
            <p:nvPr/>
          </p:nvGrpSpPr>
          <p:grpSpPr bwMode="auto">
            <a:xfrm>
              <a:off x="1388" y="687"/>
              <a:ext cx="218" cy="50"/>
              <a:chOff x="1099" y="1617"/>
              <a:chExt cx="218" cy="50"/>
            </a:xfrm>
          </p:grpSpPr>
          <p:sp>
            <p:nvSpPr>
              <p:cNvPr id="180774" name="Arc 550"/>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75" name="Line 551"/>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76" name="Oval 552"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77" name="Arc 553"/>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78" name="Rectangle 554"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80779" name="Rectangle 555"/>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80" name="Rectangle 556"/>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781" name="Line 557"/>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782" name="Group 558"/>
            <p:cNvGrpSpPr>
              <a:grpSpLocks/>
            </p:cNvGrpSpPr>
            <p:nvPr/>
          </p:nvGrpSpPr>
          <p:grpSpPr bwMode="auto">
            <a:xfrm rot="664405">
              <a:off x="1224" y="574"/>
              <a:ext cx="255" cy="464"/>
              <a:chOff x="3963" y="542"/>
              <a:chExt cx="255" cy="464"/>
            </a:xfrm>
          </p:grpSpPr>
          <p:grpSp>
            <p:nvGrpSpPr>
              <p:cNvPr id="180783" name="Group 559"/>
              <p:cNvGrpSpPr>
                <a:grpSpLocks/>
              </p:cNvGrpSpPr>
              <p:nvPr/>
            </p:nvGrpSpPr>
            <p:grpSpPr bwMode="auto">
              <a:xfrm rot="-510155">
                <a:off x="3963" y="542"/>
                <a:ext cx="255" cy="464"/>
                <a:chOff x="3190" y="1766"/>
                <a:chExt cx="255" cy="464"/>
              </a:xfrm>
            </p:grpSpPr>
            <p:grpSp>
              <p:nvGrpSpPr>
                <p:cNvPr id="180784" name="Group 560"/>
                <p:cNvGrpSpPr>
                  <a:grpSpLocks/>
                </p:cNvGrpSpPr>
                <p:nvPr/>
              </p:nvGrpSpPr>
              <p:grpSpPr bwMode="auto">
                <a:xfrm>
                  <a:off x="3190" y="1834"/>
                  <a:ext cx="255" cy="317"/>
                  <a:chOff x="9447" y="13041"/>
                  <a:chExt cx="638" cy="792"/>
                </a:xfrm>
              </p:grpSpPr>
              <p:sp>
                <p:nvSpPr>
                  <p:cNvPr id="180785" name="AutoShape 561"/>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86" name="Line 562"/>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87" name="Line 563"/>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88" name="Line 564"/>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789" name="Line 565"/>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90" name="Line 566"/>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791" name="Group 567"/>
                <p:cNvGrpSpPr>
                  <a:grpSpLocks/>
                </p:cNvGrpSpPr>
                <p:nvPr/>
              </p:nvGrpSpPr>
              <p:grpSpPr bwMode="auto">
                <a:xfrm>
                  <a:off x="3265" y="2138"/>
                  <a:ext cx="17" cy="92"/>
                  <a:chOff x="9636" y="13799"/>
                  <a:chExt cx="42" cy="231"/>
                </a:xfrm>
              </p:grpSpPr>
              <p:sp>
                <p:nvSpPr>
                  <p:cNvPr id="180792" name="Rectangle 568"/>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93" name="Line 569"/>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794" name="Rectangle 570"/>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795" name="Line 571"/>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0796" name="Group 572"/>
              <p:cNvGrpSpPr>
                <a:grpSpLocks/>
              </p:cNvGrpSpPr>
              <p:nvPr/>
            </p:nvGrpSpPr>
            <p:grpSpPr bwMode="auto">
              <a:xfrm rot="-607974">
                <a:off x="4078" y="818"/>
                <a:ext cx="73" cy="112"/>
                <a:chOff x="1112" y="1780"/>
                <a:chExt cx="73" cy="112"/>
              </a:xfrm>
            </p:grpSpPr>
            <p:sp>
              <p:nvSpPr>
                <p:cNvPr id="180797" name="Line 573"/>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798" name="Group 574"/>
                <p:cNvGrpSpPr>
                  <a:grpSpLocks/>
                </p:cNvGrpSpPr>
                <p:nvPr/>
              </p:nvGrpSpPr>
              <p:grpSpPr bwMode="auto">
                <a:xfrm rot="1486509" flipV="1">
                  <a:off x="1112" y="1868"/>
                  <a:ext cx="30" cy="24"/>
                  <a:chOff x="2354" y="2127"/>
                  <a:chExt cx="130" cy="105"/>
                </a:xfrm>
              </p:grpSpPr>
              <p:sp>
                <p:nvSpPr>
                  <p:cNvPr id="180799" name="Line 57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00" name="Line 57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01" name="Line 57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02" name="Line 57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03" name="Line 57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0804" name="Group 580"/>
                <p:cNvGrpSpPr>
                  <a:grpSpLocks/>
                </p:cNvGrpSpPr>
                <p:nvPr/>
              </p:nvGrpSpPr>
              <p:grpSpPr bwMode="auto">
                <a:xfrm>
                  <a:off x="1129" y="1789"/>
                  <a:ext cx="30" cy="24"/>
                  <a:chOff x="2354" y="2127"/>
                  <a:chExt cx="130" cy="105"/>
                </a:xfrm>
              </p:grpSpPr>
              <p:sp>
                <p:nvSpPr>
                  <p:cNvPr id="180805" name="Line 58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06" name="Line 58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07" name="Line 58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08" name="Line 58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09" name="Line 58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0810" name="Group 586"/>
                <p:cNvGrpSpPr>
                  <a:grpSpLocks/>
                </p:cNvGrpSpPr>
                <p:nvPr/>
              </p:nvGrpSpPr>
              <p:grpSpPr bwMode="auto">
                <a:xfrm>
                  <a:off x="1158" y="1792"/>
                  <a:ext cx="22" cy="15"/>
                  <a:chOff x="1363" y="3384"/>
                  <a:chExt cx="95" cy="62"/>
                </a:xfrm>
              </p:grpSpPr>
              <p:sp>
                <p:nvSpPr>
                  <p:cNvPr id="180811" name="Line 587"/>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12" name="Arc 588"/>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813" name="Line 589"/>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14" name="Rectangle 590"/>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815" name="Group 591"/>
                <p:cNvGrpSpPr>
                  <a:grpSpLocks/>
                </p:cNvGrpSpPr>
                <p:nvPr/>
              </p:nvGrpSpPr>
              <p:grpSpPr bwMode="auto">
                <a:xfrm>
                  <a:off x="1117" y="1810"/>
                  <a:ext cx="53" cy="62"/>
                  <a:chOff x="2144" y="3155"/>
                  <a:chExt cx="231" cy="271"/>
                </a:xfrm>
              </p:grpSpPr>
              <p:sp>
                <p:nvSpPr>
                  <p:cNvPr id="180816" name="Line 592"/>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17" name="Line 593"/>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18" name="Line 594"/>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19" name="Line 595"/>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20" name="Line 596"/>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21" name="Line 597"/>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22" name="Line 598"/>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23" name="Arc 599"/>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24" name="Arc 600"/>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825" name="Line 601"/>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26" name="Line 602"/>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27" name="Line 603"/>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28" name="Line 604"/>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29" name="Line 605"/>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30" name="Line 606"/>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31" name="Line 607"/>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32" name="Line 608"/>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33" name="Line 609"/>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0834" name="Group 610"/>
              <p:cNvGrpSpPr>
                <a:grpSpLocks/>
              </p:cNvGrpSpPr>
              <p:nvPr/>
            </p:nvGrpSpPr>
            <p:grpSpPr bwMode="auto">
              <a:xfrm rot="-490883">
                <a:off x="4081" y="625"/>
                <a:ext cx="63" cy="119"/>
                <a:chOff x="1073" y="1585"/>
                <a:chExt cx="63" cy="119"/>
              </a:xfrm>
            </p:grpSpPr>
            <p:sp>
              <p:nvSpPr>
                <p:cNvPr id="180835" name="Line 611"/>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36" name="Line 612"/>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837" name="Group 613"/>
                <p:cNvGrpSpPr>
                  <a:grpSpLocks/>
                </p:cNvGrpSpPr>
                <p:nvPr/>
              </p:nvGrpSpPr>
              <p:grpSpPr bwMode="auto">
                <a:xfrm>
                  <a:off x="1107" y="1673"/>
                  <a:ext cx="24" cy="19"/>
                  <a:chOff x="1391" y="3202"/>
                  <a:chExt cx="105" cy="79"/>
                </a:xfrm>
              </p:grpSpPr>
              <p:sp>
                <p:nvSpPr>
                  <p:cNvPr id="180838" name="Line 614"/>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39" name="Arc 615"/>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840" name="Line 616"/>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41" name="Line 617"/>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42" name="Line 618"/>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43" name="Line 619"/>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44" name="Line 620"/>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45" name="Line 621"/>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46" name="Line 622"/>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47" name="Line 623"/>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48" name="Line 624"/>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49" name="Line 625"/>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850" name="Group 626"/>
                <p:cNvGrpSpPr>
                  <a:grpSpLocks/>
                </p:cNvGrpSpPr>
                <p:nvPr/>
              </p:nvGrpSpPr>
              <p:grpSpPr bwMode="auto">
                <a:xfrm>
                  <a:off x="1083" y="1606"/>
                  <a:ext cx="53" cy="62"/>
                  <a:chOff x="1083" y="1606"/>
                  <a:chExt cx="53" cy="62"/>
                </a:xfrm>
              </p:grpSpPr>
              <p:sp>
                <p:nvSpPr>
                  <p:cNvPr id="180851" name="Line 627"/>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52" name="Line 628"/>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53" name="Line 629"/>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54" name="Line 630"/>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55" name="Line 631"/>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56" name="Line 632"/>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57" name="Line 633"/>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58" name="Arc 634"/>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59" name="Arc 635"/>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0860" name="Group 636"/>
                <p:cNvGrpSpPr>
                  <a:grpSpLocks/>
                </p:cNvGrpSpPr>
                <p:nvPr/>
              </p:nvGrpSpPr>
              <p:grpSpPr bwMode="auto">
                <a:xfrm>
                  <a:off x="1095" y="1585"/>
                  <a:ext cx="30" cy="24"/>
                  <a:chOff x="2354" y="2127"/>
                  <a:chExt cx="130" cy="105"/>
                </a:xfrm>
              </p:grpSpPr>
              <p:sp>
                <p:nvSpPr>
                  <p:cNvPr id="180861" name="Line 637"/>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62" name="Line 638"/>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63" name="Line 639"/>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64" name="Line 640"/>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65" name="Line 641"/>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866" name="Rectangle 642"/>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867" name="Group 643"/>
                <p:cNvGrpSpPr>
                  <a:grpSpLocks/>
                </p:cNvGrpSpPr>
                <p:nvPr/>
              </p:nvGrpSpPr>
              <p:grpSpPr bwMode="auto">
                <a:xfrm rot="1486509" flipV="1">
                  <a:off x="1077" y="1664"/>
                  <a:ext cx="30" cy="24"/>
                  <a:chOff x="2354" y="2127"/>
                  <a:chExt cx="130" cy="105"/>
                </a:xfrm>
              </p:grpSpPr>
              <p:sp>
                <p:nvSpPr>
                  <p:cNvPr id="180868" name="Line 64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69" name="Line 64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70" name="Line 64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71" name="Line 64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72" name="Line 64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80873" name="Group 649"/>
            <p:cNvGrpSpPr>
              <a:grpSpLocks/>
            </p:cNvGrpSpPr>
            <p:nvPr/>
          </p:nvGrpSpPr>
          <p:grpSpPr bwMode="auto">
            <a:xfrm>
              <a:off x="1284" y="1001"/>
              <a:ext cx="193" cy="58"/>
              <a:chOff x="1666" y="2138"/>
              <a:chExt cx="161" cy="58"/>
            </a:xfrm>
          </p:grpSpPr>
          <p:sp>
            <p:nvSpPr>
              <p:cNvPr id="180874" name="Line 650"/>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75" name="Oval 651"/>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876" name="Group 652"/>
              <p:cNvGrpSpPr>
                <a:grpSpLocks/>
              </p:cNvGrpSpPr>
              <p:nvPr/>
            </p:nvGrpSpPr>
            <p:grpSpPr bwMode="auto">
              <a:xfrm rot="16200000" flipV="1">
                <a:off x="1750" y="2107"/>
                <a:ext cx="45" cy="109"/>
                <a:chOff x="1269" y="1167"/>
                <a:chExt cx="195" cy="455"/>
              </a:xfrm>
            </p:grpSpPr>
            <p:sp>
              <p:nvSpPr>
                <p:cNvPr id="180877" name="Oval 653"/>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78" name="Oval 654"/>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79" name="Oval 655"/>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80" name="Oval 656"/>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81" name="Oval 657"/>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82" name="Oval 658"/>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83" name="Oval 659"/>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84" name="Oval 660"/>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85" name="Oval 661"/>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86" name="Oval 662"/>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87" name="Line 663"/>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88" name="Line 664"/>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89" name="Line 665"/>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90" name="Line 666"/>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91" name="Line 667"/>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92" name="Line 668"/>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93" name="Line 669"/>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94" name="Line 670"/>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95" name="Line 671"/>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96" name="Line 672"/>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897" name="Group 673"/>
                <p:cNvGrpSpPr>
                  <a:grpSpLocks/>
                </p:cNvGrpSpPr>
                <p:nvPr/>
              </p:nvGrpSpPr>
              <p:grpSpPr bwMode="auto">
                <a:xfrm>
                  <a:off x="1269" y="1576"/>
                  <a:ext cx="174" cy="46"/>
                  <a:chOff x="1269" y="1576"/>
                  <a:chExt cx="174" cy="46"/>
                </a:xfrm>
              </p:grpSpPr>
              <p:sp>
                <p:nvSpPr>
                  <p:cNvPr id="180898" name="Oval 674"/>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899" name="Line 675"/>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80900" name="Group 676"/>
                <p:cNvGrpSpPr>
                  <a:grpSpLocks/>
                </p:cNvGrpSpPr>
                <p:nvPr/>
              </p:nvGrpSpPr>
              <p:grpSpPr bwMode="auto">
                <a:xfrm rot="-10800000">
                  <a:off x="1290" y="1169"/>
                  <a:ext cx="174" cy="46"/>
                  <a:chOff x="1269" y="1576"/>
                  <a:chExt cx="174" cy="46"/>
                </a:xfrm>
              </p:grpSpPr>
              <p:sp>
                <p:nvSpPr>
                  <p:cNvPr id="180901" name="Oval 677"/>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02" name="Line 678"/>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80903" name="Rectangle 679"/>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04" name="Rectangle 680"/>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0905" name="Line 681"/>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906" name="Group 682"/>
          <p:cNvGrpSpPr>
            <a:grpSpLocks/>
          </p:cNvGrpSpPr>
          <p:nvPr/>
        </p:nvGrpSpPr>
        <p:grpSpPr bwMode="auto">
          <a:xfrm>
            <a:off x="3209925" y="3817938"/>
            <a:ext cx="561975" cy="249237"/>
            <a:chOff x="2022" y="2405"/>
            <a:chExt cx="354" cy="157"/>
          </a:xfrm>
        </p:grpSpPr>
        <p:sp>
          <p:nvSpPr>
            <p:cNvPr id="180907" name="Line 683"/>
            <p:cNvSpPr>
              <a:spLocks noChangeShapeType="1"/>
            </p:cNvSpPr>
            <p:nvPr/>
          </p:nvSpPr>
          <p:spPr bwMode="auto">
            <a:xfrm flipH="1">
              <a:off x="2374" y="2405"/>
              <a:ext cx="1" cy="15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08" name="Line 684"/>
            <p:cNvSpPr>
              <a:spLocks noChangeShapeType="1"/>
            </p:cNvSpPr>
            <p:nvPr/>
          </p:nvSpPr>
          <p:spPr bwMode="auto">
            <a:xfrm flipH="1">
              <a:off x="2317" y="2559"/>
              <a:ext cx="59"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09" name="Line 685"/>
            <p:cNvSpPr>
              <a:spLocks noChangeShapeType="1"/>
            </p:cNvSpPr>
            <p:nvPr/>
          </p:nvSpPr>
          <p:spPr bwMode="auto">
            <a:xfrm flipH="1">
              <a:off x="2025" y="2409"/>
              <a:ext cx="0" cy="15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10" name="Line 686"/>
            <p:cNvSpPr>
              <a:spLocks noChangeShapeType="1"/>
            </p:cNvSpPr>
            <p:nvPr/>
          </p:nvSpPr>
          <p:spPr bwMode="auto">
            <a:xfrm>
              <a:off x="2022" y="2555"/>
              <a:ext cx="243"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0911" name="Group 687"/>
          <p:cNvGrpSpPr>
            <a:grpSpLocks/>
          </p:cNvGrpSpPr>
          <p:nvPr/>
        </p:nvGrpSpPr>
        <p:grpSpPr bwMode="auto">
          <a:xfrm>
            <a:off x="3302000" y="3816350"/>
            <a:ext cx="206375" cy="173038"/>
            <a:chOff x="2080" y="2404"/>
            <a:chExt cx="130" cy="109"/>
          </a:xfrm>
        </p:grpSpPr>
        <p:sp>
          <p:nvSpPr>
            <p:cNvPr id="180912" name="Line 688"/>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13" name="Line 689"/>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14" name="Line 690"/>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915" name="Line 691"/>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16" name="Line 692"/>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17" name="Line 693"/>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18" name="Line 694"/>
          <p:cNvSpPr>
            <a:spLocks noChangeShapeType="1"/>
          </p:cNvSpPr>
          <p:nvPr/>
        </p:nvSpPr>
        <p:spPr bwMode="auto">
          <a:xfrm rot="5400000" flipV="1">
            <a:off x="4204494" y="3385344"/>
            <a:ext cx="0" cy="8683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19" name="Rectangle 695"/>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180920" name="Line 696"/>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0921" name="Oval 697"/>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922" name="Text Box 698"/>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80923" name="AutoShape 699"/>
          <p:cNvSpPr>
            <a:spLocks noChangeArrowheads="1"/>
          </p:cNvSpPr>
          <p:nvPr/>
        </p:nvSpPr>
        <p:spPr bwMode="auto">
          <a:xfrm rot="13141017">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932" name="Line 708"/>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0933" name="Group 709"/>
          <p:cNvGrpSpPr>
            <a:grpSpLocks/>
          </p:cNvGrpSpPr>
          <p:nvPr/>
        </p:nvGrpSpPr>
        <p:grpSpPr bwMode="auto">
          <a:xfrm>
            <a:off x="4543425" y="4187825"/>
            <a:ext cx="179388" cy="166688"/>
            <a:chOff x="3102" y="2638"/>
            <a:chExt cx="113" cy="105"/>
          </a:xfrm>
        </p:grpSpPr>
        <p:sp>
          <p:nvSpPr>
            <p:cNvPr id="180934" name="Oval 710"/>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35" name="Arc 711"/>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36" name="Arc 712"/>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37" name="Arc 713"/>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0938" name="Arc 714"/>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0967" name="Rectangle 743"/>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968" name="Rectangle 744"/>
          <p:cNvSpPr>
            <a:spLocks noChangeArrowheads="1"/>
          </p:cNvSpPr>
          <p:nvPr/>
        </p:nvSpPr>
        <p:spPr bwMode="auto">
          <a:xfrm>
            <a:off x="6375400" y="925513"/>
            <a:ext cx="492125"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0969" name="Group 745"/>
          <p:cNvGrpSpPr>
            <a:grpSpLocks/>
          </p:cNvGrpSpPr>
          <p:nvPr/>
        </p:nvGrpSpPr>
        <p:grpSpPr bwMode="auto">
          <a:xfrm>
            <a:off x="6342063" y="941388"/>
            <a:ext cx="2268537" cy="739775"/>
            <a:chOff x="1776" y="634"/>
            <a:chExt cx="1824" cy="596"/>
          </a:xfrm>
        </p:grpSpPr>
        <p:sp>
          <p:nvSpPr>
            <p:cNvPr id="180970" name="Rectangle 746"/>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971" name="Rectangle 747"/>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0972" name="Line 748"/>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973" name="Line 749"/>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974" name="Rectangle 750"/>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975" name="Rectangle 751"/>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0976" name="Line 752"/>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977" name="Line 753"/>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978" name="Rectangle 754"/>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0979" name="Group 755"/>
          <p:cNvGrpSpPr>
            <a:grpSpLocks/>
          </p:cNvGrpSpPr>
          <p:nvPr/>
        </p:nvGrpSpPr>
        <p:grpSpPr bwMode="auto">
          <a:xfrm flipV="1">
            <a:off x="4976813" y="2744788"/>
            <a:ext cx="87312" cy="87312"/>
            <a:chOff x="1449" y="2352"/>
            <a:chExt cx="77" cy="77"/>
          </a:xfrm>
        </p:grpSpPr>
        <p:sp>
          <p:nvSpPr>
            <p:cNvPr id="180980" name="Line 75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981" name="Line 75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0982" name="Group 758"/>
          <p:cNvGrpSpPr>
            <a:grpSpLocks/>
          </p:cNvGrpSpPr>
          <p:nvPr/>
        </p:nvGrpSpPr>
        <p:grpSpPr bwMode="auto">
          <a:xfrm>
            <a:off x="4311650" y="2722563"/>
            <a:ext cx="217488" cy="109537"/>
            <a:chOff x="864" y="2592"/>
            <a:chExt cx="192" cy="96"/>
          </a:xfrm>
        </p:grpSpPr>
        <p:sp>
          <p:nvSpPr>
            <p:cNvPr id="180983" name="Line 75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984" name="Line 76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985" name="Line 76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986" name="Line 76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0987" name="Group 763"/>
          <p:cNvGrpSpPr>
            <a:grpSpLocks/>
          </p:cNvGrpSpPr>
          <p:nvPr/>
        </p:nvGrpSpPr>
        <p:grpSpPr bwMode="auto">
          <a:xfrm>
            <a:off x="5675313" y="2722563"/>
            <a:ext cx="217487" cy="109537"/>
            <a:chOff x="864" y="2592"/>
            <a:chExt cx="192" cy="96"/>
          </a:xfrm>
        </p:grpSpPr>
        <p:sp>
          <p:nvSpPr>
            <p:cNvPr id="180988" name="Line 76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989" name="Line 76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990" name="Line 76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0991" name="Line 76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0992" name="Line 768"/>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0993" name="Line 769"/>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0994" name="Text Box 770"/>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80995" name="Line 771"/>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0996" name="Line 772"/>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0997" name="Line 773"/>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0998" name="Oval 774"/>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0999" name="Group 775"/>
          <p:cNvGrpSpPr>
            <a:grpSpLocks/>
          </p:cNvGrpSpPr>
          <p:nvPr/>
        </p:nvGrpSpPr>
        <p:grpSpPr bwMode="auto">
          <a:xfrm>
            <a:off x="8610600" y="533400"/>
            <a:ext cx="228600" cy="1574800"/>
            <a:chOff x="5088" y="624"/>
            <a:chExt cx="144" cy="992"/>
          </a:xfrm>
        </p:grpSpPr>
        <p:sp>
          <p:nvSpPr>
            <p:cNvPr id="181000" name="Line 776"/>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001" name="Line 777"/>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002" name="Line 778"/>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003" name="Line 779"/>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004" name="Line 780"/>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005" name="Line 781"/>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006" name="Line 782"/>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007" name="Line 783"/>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1008" name="Text Box 784"/>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81009" name="Line 785"/>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1010" name="Line 786"/>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1011" name="Line 787"/>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1013" name="Oval 789"/>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014" name="AutoShape 790"/>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015" name="Rectangle 791"/>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81016" name="Rectangle 792"/>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017" name="Line 793"/>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018" name="Line 794"/>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019" name="Rectangle 795"/>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020" name="Line 796"/>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021" name="Line 797"/>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022" name="Rectangle 798"/>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81023" name="Rectangle 799"/>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81024" name="Line 800"/>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025" name="Line 801"/>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26" name="AutoShape 802"/>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027" name="Line 803"/>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28" name="Line 804"/>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29" name="Line 805"/>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30" name="Line 806"/>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31" name="Line 807"/>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32" name="Line 808"/>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33" name="Line 809"/>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34" name="Text Box 810"/>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1035" name="Rectangle 811"/>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 </a:t>
            </a:r>
            <a:endParaRPr lang="en-US" b="0"/>
          </a:p>
        </p:txBody>
      </p:sp>
      <p:sp>
        <p:nvSpPr>
          <p:cNvPr id="181037" name="Oval 813"/>
          <p:cNvSpPr>
            <a:spLocks noChangeArrowheads="1"/>
          </p:cNvSpPr>
          <p:nvPr/>
        </p:nvSpPr>
        <p:spPr bwMode="auto">
          <a:xfrm rot="10800000">
            <a:off x="4581525" y="38957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38" name="Line 814"/>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39" name="Line 815"/>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40" name="Line 816"/>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41" name="Rectangle 817"/>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42" name="Line 818"/>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43" name="Line 819"/>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44" name="Line 820"/>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45" name="Line 821"/>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46" name="Line 822"/>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47" name="Line 823"/>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48" name="Line 824"/>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49" name="Oval 825"/>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50" name="Oval 826"/>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51" name="Oval 827"/>
          <p:cNvSpPr>
            <a:spLocks noChangeArrowheads="1"/>
          </p:cNvSpPr>
          <p:nvPr/>
        </p:nvSpPr>
        <p:spPr bwMode="auto">
          <a:xfrm flipH="1">
            <a:off x="3595688" y="4017963"/>
            <a:ext cx="71437"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52" name="Oval 828"/>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53" name="Oval 829"/>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54" name="Rectangle 830"/>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1055" name="Line 831"/>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56" name="Line 832"/>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57" name="Line 833"/>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058" name="Group 834"/>
          <p:cNvGrpSpPr>
            <a:grpSpLocks/>
          </p:cNvGrpSpPr>
          <p:nvPr/>
        </p:nvGrpSpPr>
        <p:grpSpPr bwMode="auto">
          <a:xfrm flipH="1">
            <a:off x="2965450" y="3617913"/>
            <a:ext cx="107950" cy="53975"/>
            <a:chOff x="1932" y="11202"/>
            <a:chExt cx="170" cy="85"/>
          </a:xfrm>
        </p:grpSpPr>
        <p:sp>
          <p:nvSpPr>
            <p:cNvPr id="181059" name="Line 835"/>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60" name="Line 836"/>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061" name="Line 837"/>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062" name="Rectangle 838"/>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81063" name="Text Box 839"/>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81066" name="Text Box 842"/>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81067" name="Text Box 843"/>
          <p:cNvSpPr txBox="1">
            <a:spLocks noChangeArrowheads="1"/>
          </p:cNvSpPr>
          <p:nvPr/>
        </p:nvSpPr>
        <p:spPr bwMode="auto">
          <a:xfrm>
            <a:off x="1828800" y="14795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1068" name="Line 844"/>
          <p:cNvSpPr>
            <a:spLocks noChangeShapeType="1"/>
          </p:cNvSpPr>
          <p:nvPr/>
        </p:nvSpPr>
        <p:spPr bwMode="auto">
          <a:xfrm flipV="1">
            <a:off x="2444750"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069" name="Oval 845"/>
          <p:cNvSpPr>
            <a:spLocks noChangeArrowheads="1"/>
          </p:cNvSpPr>
          <p:nvPr/>
        </p:nvSpPr>
        <p:spPr bwMode="auto">
          <a:xfrm>
            <a:off x="239553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49" name="Line 925"/>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150" name="Oval 926"/>
          <p:cNvSpPr>
            <a:spLocks noChangeArrowheads="1"/>
          </p:cNvSpPr>
          <p:nvPr/>
        </p:nvSpPr>
        <p:spPr bwMode="auto">
          <a:xfrm>
            <a:off x="855663" y="377031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51" name="Oval 927"/>
          <p:cNvSpPr>
            <a:spLocks noChangeArrowheads="1"/>
          </p:cNvSpPr>
          <p:nvPr/>
        </p:nvSpPr>
        <p:spPr bwMode="auto">
          <a:xfrm>
            <a:off x="1343025"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52" name="AutoShape 928"/>
          <p:cNvSpPr>
            <a:spLocks noChangeArrowheads="1"/>
          </p:cNvSpPr>
          <p:nvPr/>
        </p:nvSpPr>
        <p:spPr bwMode="auto">
          <a:xfrm rot="13141017" flipH="1" flipV="1">
            <a:off x="1484313"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53" name="Line 929"/>
          <p:cNvSpPr>
            <a:spLocks noChangeShapeType="1"/>
          </p:cNvSpPr>
          <p:nvPr/>
        </p:nvSpPr>
        <p:spPr bwMode="auto">
          <a:xfrm>
            <a:off x="1527175"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154" name="Oval 930"/>
          <p:cNvSpPr>
            <a:spLocks noChangeArrowheads="1"/>
          </p:cNvSpPr>
          <p:nvPr/>
        </p:nvSpPr>
        <p:spPr bwMode="auto">
          <a:xfrm>
            <a:off x="1476375" y="3756025"/>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55" name="Text Box 931"/>
          <p:cNvSpPr txBox="1">
            <a:spLocks noChangeArrowheads="1"/>
          </p:cNvSpPr>
          <p:nvPr/>
        </p:nvSpPr>
        <p:spPr bwMode="auto">
          <a:xfrm>
            <a:off x="1160463"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81156" name="Rectangle 932"/>
          <p:cNvSpPr>
            <a:spLocks noChangeArrowheads="1"/>
          </p:cNvSpPr>
          <p:nvPr/>
        </p:nvSpPr>
        <p:spPr bwMode="auto">
          <a:xfrm>
            <a:off x="1574800"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181157" name="Text Box 933"/>
          <p:cNvSpPr txBox="1">
            <a:spLocks noChangeArrowheads="1"/>
          </p:cNvSpPr>
          <p:nvPr/>
        </p:nvSpPr>
        <p:spPr bwMode="auto">
          <a:xfrm>
            <a:off x="5791200" y="4965700"/>
            <a:ext cx="3276600"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At work contact no more flow is needed so pressure starts to climb due to flow resistance. </a:t>
            </a:r>
          </a:p>
        </p:txBody>
      </p:sp>
      <p:sp>
        <p:nvSpPr>
          <p:cNvPr id="181159" name="AutoShape 935" descr="Wide downward diagonal"/>
          <p:cNvSpPr>
            <a:spLocks noChangeArrowheads="1"/>
          </p:cNvSpPr>
          <p:nvPr/>
        </p:nvSpPr>
        <p:spPr bwMode="auto">
          <a:xfrm>
            <a:off x="2065338"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60" name="AutoShape 936" descr="Wide downward diagonal"/>
          <p:cNvSpPr>
            <a:spLocks noChangeArrowheads="1"/>
          </p:cNvSpPr>
          <p:nvPr/>
        </p:nvSpPr>
        <p:spPr bwMode="auto">
          <a:xfrm>
            <a:off x="2520950"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61" name="AutoShape 937" descr="Wide downward diagonal"/>
          <p:cNvSpPr>
            <a:spLocks noChangeArrowheads="1"/>
          </p:cNvSpPr>
          <p:nvPr/>
        </p:nvSpPr>
        <p:spPr bwMode="auto">
          <a:xfrm>
            <a:off x="2227263"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62" name="AutoShape 938" descr="Wide downward diagonal"/>
          <p:cNvSpPr>
            <a:spLocks noChangeArrowheads="1"/>
          </p:cNvSpPr>
          <p:nvPr/>
        </p:nvSpPr>
        <p:spPr bwMode="auto">
          <a:xfrm>
            <a:off x="2509838"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63" name="AutoShape 939" descr="Wide downward diagonal"/>
          <p:cNvSpPr>
            <a:spLocks noChangeArrowheads="1"/>
          </p:cNvSpPr>
          <p:nvPr/>
        </p:nvSpPr>
        <p:spPr bwMode="auto">
          <a:xfrm>
            <a:off x="2238375"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64" name="AutoShape 940"/>
          <p:cNvSpPr>
            <a:spLocks noChangeArrowheads="1"/>
          </p:cNvSpPr>
          <p:nvPr/>
        </p:nvSpPr>
        <p:spPr bwMode="auto">
          <a:xfrm>
            <a:off x="2111375"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65" name="Arc 941"/>
          <p:cNvSpPr>
            <a:spLocks/>
          </p:cNvSpPr>
          <p:nvPr/>
        </p:nvSpPr>
        <p:spPr bwMode="auto">
          <a:xfrm rot="4515932" flipV="1">
            <a:off x="212169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66" name="Line 942"/>
          <p:cNvSpPr>
            <a:spLocks noChangeShapeType="1"/>
          </p:cNvSpPr>
          <p:nvPr/>
        </p:nvSpPr>
        <p:spPr bwMode="auto">
          <a:xfrm>
            <a:off x="2065338"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167" name="Arc 943"/>
          <p:cNvSpPr>
            <a:spLocks/>
          </p:cNvSpPr>
          <p:nvPr/>
        </p:nvSpPr>
        <p:spPr bwMode="auto">
          <a:xfrm rot="-4515932">
            <a:off x="21248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1168" name="Group 944"/>
          <p:cNvGrpSpPr>
            <a:grpSpLocks/>
          </p:cNvGrpSpPr>
          <p:nvPr/>
        </p:nvGrpSpPr>
        <p:grpSpPr bwMode="auto">
          <a:xfrm>
            <a:off x="2201863" y="3198813"/>
            <a:ext cx="90487" cy="92075"/>
            <a:chOff x="1030" y="3483"/>
            <a:chExt cx="141" cy="144"/>
          </a:xfrm>
        </p:grpSpPr>
        <p:sp>
          <p:nvSpPr>
            <p:cNvPr id="181169" name="Arc 94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70" name="Arc 94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71" name="Line 94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1172" name="Group 948"/>
          <p:cNvGrpSpPr>
            <a:grpSpLocks/>
          </p:cNvGrpSpPr>
          <p:nvPr/>
        </p:nvGrpSpPr>
        <p:grpSpPr bwMode="auto">
          <a:xfrm flipV="1">
            <a:off x="2187575" y="1906588"/>
            <a:ext cx="90488" cy="92075"/>
            <a:chOff x="1030" y="3483"/>
            <a:chExt cx="141" cy="144"/>
          </a:xfrm>
        </p:grpSpPr>
        <p:sp>
          <p:nvSpPr>
            <p:cNvPr id="181173" name="Arc 94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74" name="Arc 95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75" name="Line 95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1176" name="Arc 952"/>
          <p:cNvSpPr>
            <a:spLocks/>
          </p:cNvSpPr>
          <p:nvPr/>
        </p:nvSpPr>
        <p:spPr bwMode="auto">
          <a:xfrm rot="-4515932" flipH="1" flipV="1">
            <a:off x="243284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77" name="Line 953"/>
          <p:cNvSpPr>
            <a:spLocks noChangeShapeType="1"/>
          </p:cNvSpPr>
          <p:nvPr/>
        </p:nvSpPr>
        <p:spPr bwMode="auto">
          <a:xfrm flipH="1">
            <a:off x="2743200"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178" name="Arc 954"/>
          <p:cNvSpPr>
            <a:spLocks/>
          </p:cNvSpPr>
          <p:nvPr/>
        </p:nvSpPr>
        <p:spPr bwMode="auto">
          <a:xfrm rot="4515932" flipH="1">
            <a:off x="24423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1179" name="Group 955"/>
          <p:cNvGrpSpPr>
            <a:grpSpLocks/>
          </p:cNvGrpSpPr>
          <p:nvPr/>
        </p:nvGrpSpPr>
        <p:grpSpPr bwMode="auto">
          <a:xfrm flipH="1">
            <a:off x="2516188" y="3198813"/>
            <a:ext cx="90487" cy="92075"/>
            <a:chOff x="1030" y="3483"/>
            <a:chExt cx="141" cy="144"/>
          </a:xfrm>
        </p:grpSpPr>
        <p:sp>
          <p:nvSpPr>
            <p:cNvPr id="181180" name="Arc 95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81" name="Arc 95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82" name="Line 95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1183" name="Group 959"/>
          <p:cNvGrpSpPr>
            <a:grpSpLocks/>
          </p:cNvGrpSpPr>
          <p:nvPr/>
        </p:nvGrpSpPr>
        <p:grpSpPr bwMode="auto">
          <a:xfrm flipH="1" flipV="1">
            <a:off x="2530475" y="1906588"/>
            <a:ext cx="90488" cy="92075"/>
            <a:chOff x="1030" y="3483"/>
            <a:chExt cx="141" cy="144"/>
          </a:xfrm>
        </p:grpSpPr>
        <p:sp>
          <p:nvSpPr>
            <p:cNvPr id="181184" name="Arc 96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85" name="Arc 96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86" name="Line 96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1187" name="Rectangle 963" descr="Wide upward diagonal"/>
          <p:cNvSpPr>
            <a:spLocks noChangeArrowheads="1"/>
          </p:cNvSpPr>
          <p:nvPr/>
        </p:nvSpPr>
        <p:spPr bwMode="auto">
          <a:xfrm>
            <a:off x="2295525"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88" name="AutoShape 964" descr="Wide upward diagonal"/>
          <p:cNvSpPr>
            <a:spLocks/>
          </p:cNvSpPr>
          <p:nvPr/>
        </p:nvSpPr>
        <p:spPr bwMode="auto">
          <a:xfrm rot="5400000">
            <a:off x="2386807"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81189" name="Rectangle 965"/>
          <p:cNvSpPr>
            <a:spLocks noChangeArrowheads="1"/>
          </p:cNvSpPr>
          <p:nvPr/>
        </p:nvSpPr>
        <p:spPr bwMode="auto">
          <a:xfrm>
            <a:off x="2324100"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90" name="Line 966"/>
          <p:cNvSpPr>
            <a:spLocks noChangeShapeType="1"/>
          </p:cNvSpPr>
          <p:nvPr/>
        </p:nvSpPr>
        <p:spPr bwMode="auto">
          <a:xfrm>
            <a:off x="2276475"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191" name="Line 967"/>
          <p:cNvSpPr>
            <a:spLocks noChangeShapeType="1"/>
          </p:cNvSpPr>
          <p:nvPr/>
        </p:nvSpPr>
        <p:spPr bwMode="auto">
          <a:xfrm flipV="1">
            <a:off x="2509838"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192" name="Rectangle 968"/>
          <p:cNvSpPr>
            <a:spLocks noChangeArrowheads="1"/>
          </p:cNvSpPr>
          <p:nvPr/>
        </p:nvSpPr>
        <p:spPr bwMode="auto">
          <a:xfrm>
            <a:off x="2435225"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93" name="AutoShape 969" descr="Wide upward diagonal"/>
          <p:cNvSpPr>
            <a:spLocks/>
          </p:cNvSpPr>
          <p:nvPr/>
        </p:nvSpPr>
        <p:spPr bwMode="auto">
          <a:xfrm flipH="1">
            <a:off x="2319338"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94" name="AutoShape 970" descr="Wide upward diagonal"/>
          <p:cNvSpPr>
            <a:spLocks noChangeArrowheads="1"/>
          </p:cNvSpPr>
          <p:nvPr/>
        </p:nvSpPr>
        <p:spPr bwMode="auto">
          <a:xfrm>
            <a:off x="2371725"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195" name="Line 971"/>
          <p:cNvSpPr>
            <a:spLocks noChangeShapeType="1"/>
          </p:cNvSpPr>
          <p:nvPr/>
        </p:nvSpPr>
        <p:spPr bwMode="auto">
          <a:xfrm>
            <a:off x="2317750"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196" name="Line 972"/>
          <p:cNvSpPr>
            <a:spLocks noChangeShapeType="1"/>
          </p:cNvSpPr>
          <p:nvPr/>
        </p:nvSpPr>
        <p:spPr bwMode="auto">
          <a:xfrm>
            <a:off x="2303463"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197" name="Line 973"/>
          <p:cNvSpPr>
            <a:spLocks noChangeShapeType="1"/>
          </p:cNvSpPr>
          <p:nvPr/>
        </p:nvSpPr>
        <p:spPr bwMode="auto">
          <a:xfrm flipH="1">
            <a:off x="2481263"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198" name="Line 974"/>
          <p:cNvSpPr>
            <a:spLocks noChangeShapeType="1"/>
          </p:cNvSpPr>
          <p:nvPr/>
        </p:nvSpPr>
        <p:spPr bwMode="auto">
          <a:xfrm flipH="1">
            <a:off x="2366963"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199" name="Oval 975"/>
          <p:cNvSpPr>
            <a:spLocks noChangeArrowheads="1"/>
          </p:cNvSpPr>
          <p:nvPr/>
        </p:nvSpPr>
        <p:spPr bwMode="auto">
          <a:xfrm>
            <a:off x="2284413"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00" name="Oval 976"/>
          <p:cNvSpPr>
            <a:spLocks noChangeArrowheads="1"/>
          </p:cNvSpPr>
          <p:nvPr/>
        </p:nvSpPr>
        <p:spPr bwMode="auto">
          <a:xfrm>
            <a:off x="2492375"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01" name="AutoShape 977" descr="Wide downward diagonal"/>
          <p:cNvSpPr>
            <a:spLocks/>
          </p:cNvSpPr>
          <p:nvPr/>
        </p:nvSpPr>
        <p:spPr bwMode="auto">
          <a:xfrm>
            <a:off x="2259013"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02" name="AutoShape 978" descr="Wide downward diagonal"/>
          <p:cNvSpPr>
            <a:spLocks/>
          </p:cNvSpPr>
          <p:nvPr/>
        </p:nvSpPr>
        <p:spPr bwMode="auto">
          <a:xfrm flipH="1">
            <a:off x="2514600"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1203" name="Group 979"/>
          <p:cNvGrpSpPr>
            <a:grpSpLocks/>
          </p:cNvGrpSpPr>
          <p:nvPr/>
        </p:nvGrpSpPr>
        <p:grpSpPr bwMode="auto">
          <a:xfrm>
            <a:off x="2351088" y="3152775"/>
            <a:ext cx="103187" cy="122238"/>
            <a:chOff x="1262" y="3388"/>
            <a:chExt cx="162" cy="206"/>
          </a:xfrm>
        </p:grpSpPr>
        <p:sp>
          <p:nvSpPr>
            <p:cNvPr id="181204" name="Oval 980"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05" name="Oval 981"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06" name="Oval 982"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07" name="Oval 983"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08" name="Oval 984"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09" name="Oval 985"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1210" name="Rectangle 986" descr="Wide upward diagonal"/>
          <p:cNvSpPr>
            <a:spLocks noChangeArrowheads="1"/>
          </p:cNvSpPr>
          <p:nvPr/>
        </p:nvSpPr>
        <p:spPr bwMode="auto">
          <a:xfrm>
            <a:off x="2281238"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1211" name="Group 987"/>
          <p:cNvGrpSpPr>
            <a:grpSpLocks/>
          </p:cNvGrpSpPr>
          <p:nvPr/>
        </p:nvGrpSpPr>
        <p:grpSpPr bwMode="auto">
          <a:xfrm>
            <a:off x="2170113" y="1992313"/>
            <a:ext cx="463550" cy="1012825"/>
            <a:chOff x="941" y="767"/>
            <a:chExt cx="815" cy="1942"/>
          </a:xfrm>
        </p:grpSpPr>
        <p:sp>
          <p:nvSpPr>
            <p:cNvPr id="181212" name="AutoShape 988"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13" name="AutoShape 989"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1214" name="AutoShape 990" descr="Wide upward diagonal"/>
          <p:cNvSpPr>
            <a:spLocks/>
          </p:cNvSpPr>
          <p:nvPr/>
        </p:nvSpPr>
        <p:spPr bwMode="auto">
          <a:xfrm rot="5400000">
            <a:off x="2363788"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15" name="Line 991"/>
          <p:cNvSpPr>
            <a:spLocks noChangeShapeType="1"/>
          </p:cNvSpPr>
          <p:nvPr/>
        </p:nvSpPr>
        <p:spPr bwMode="auto">
          <a:xfrm flipV="1">
            <a:off x="2309813"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216" name="Rectangle 992" descr="30%"/>
          <p:cNvSpPr>
            <a:spLocks noChangeArrowheads="1"/>
          </p:cNvSpPr>
          <p:nvPr/>
        </p:nvSpPr>
        <p:spPr bwMode="auto">
          <a:xfrm>
            <a:off x="2270125"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17" name="Rectangle 993" descr="30%"/>
          <p:cNvSpPr>
            <a:spLocks noChangeArrowheads="1"/>
          </p:cNvSpPr>
          <p:nvPr/>
        </p:nvSpPr>
        <p:spPr bwMode="auto">
          <a:xfrm>
            <a:off x="2506663"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18" name="Rectangle 994"/>
          <p:cNvSpPr>
            <a:spLocks noChangeArrowheads="1"/>
          </p:cNvSpPr>
          <p:nvPr/>
        </p:nvSpPr>
        <p:spPr bwMode="auto">
          <a:xfrm>
            <a:off x="2360613"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19" name="Rectangle 995" descr="30%"/>
          <p:cNvSpPr>
            <a:spLocks noChangeArrowheads="1"/>
          </p:cNvSpPr>
          <p:nvPr/>
        </p:nvSpPr>
        <p:spPr bwMode="auto">
          <a:xfrm>
            <a:off x="2376488"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20" name="Rectangle 996"/>
          <p:cNvSpPr>
            <a:spLocks noChangeArrowheads="1"/>
          </p:cNvSpPr>
          <p:nvPr/>
        </p:nvSpPr>
        <p:spPr bwMode="auto">
          <a:xfrm>
            <a:off x="2386013"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21" name="Rectangle 997"/>
          <p:cNvSpPr>
            <a:spLocks noChangeArrowheads="1"/>
          </p:cNvSpPr>
          <p:nvPr/>
        </p:nvSpPr>
        <p:spPr bwMode="auto">
          <a:xfrm>
            <a:off x="2387600"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22" name="Line 998"/>
          <p:cNvSpPr>
            <a:spLocks noChangeShapeType="1"/>
          </p:cNvSpPr>
          <p:nvPr/>
        </p:nvSpPr>
        <p:spPr bwMode="auto">
          <a:xfrm>
            <a:off x="2403475"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1223" name="Group 999"/>
          <p:cNvGrpSpPr>
            <a:grpSpLocks/>
          </p:cNvGrpSpPr>
          <p:nvPr/>
        </p:nvGrpSpPr>
        <p:grpSpPr bwMode="auto">
          <a:xfrm>
            <a:off x="2317750" y="3117850"/>
            <a:ext cx="169863" cy="234950"/>
            <a:chOff x="1210" y="3312"/>
            <a:chExt cx="265" cy="416"/>
          </a:xfrm>
        </p:grpSpPr>
        <p:sp>
          <p:nvSpPr>
            <p:cNvPr id="181224" name="AutoShape 1000"/>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25" name="Line 1001"/>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226" name="Line 1002"/>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227" name="Rectangle 1003"/>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1228" name="Group 1004"/>
            <p:cNvGrpSpPr>
              <a:grpSpLocks/>
            </p:cNvGrpSpPr>
            <p:nvPr/>
          </p:nvGrpSpPr>
          <p:grpSpPr bwMode="auto">
            <a:xfrm>
              <a:off x="1212" y="3356"/>
              <a:ext cx="105" cy="33"/>
              <a:chOff x="1212" y="3356"/>
              <a:chExt cx="105" cy="33"/>
            </a:xfrm>
          </p:grpSpPr>
          <p:sp>
            <p:nvSpPr>
              <p:cNvPr id="181229" name="Line 1005"/>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230" name="Line 1006"/>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1231" name="Group 1007"/>
            <p:cNvGrpSpPr>
              <a:grpSpLocks/>
            </p:cNvGrpSpPr>
            <p:nvPr/>
          </p:nvGrpSpPr>
          <p:grpSpPr bwMode="auto">
            <a:xfrm flipH="1">
              <a:off x="1370" y="3356"/>
              <a:ext cx="105" cy="33"/>
              <a:chOff x="1212" y="3356"/>
              <a:chExt cx="105" cy="33"/>
            </a:xfrm>
          </p:grpSpPr>
          <p:sp>
            <p:nvSpPr>
              <p:cNvPr id="181232" name="Line 100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233" name="Line 100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1234" name="Rectangle 1010"/>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1235" name="Rectangle 1011"/>
          <p:cNvSpPr>
            <a:spLocks noChangeArrowheads="1"/>
          </p:cNvSpPr>
          <p:nvPr/>
        </p:nvSpPr>
        <p:spPr bwMode="auto">
          <a:xfrm>
            <a:off x="698500" y="3165475"/>
            <a:ext cx="398463" cy="2952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36" name="AutoShape 1012"/>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37" name="AutoShape 1013"/>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238" name="Line 1014"/>
          <p:cNvSpPr>
            <a:spLocks noChangeShapeType="1"/>
          </p:cNvSpPr>
          <p:nvPr/>
        </p:nvSpPr>
        <p:spPr bwMode="auto">
          <a:xfrm>
            <a:off x="698500" y="3162300"/>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1239" name="AutoShape 1015"/>
          <p:cNvSpPr>
            <a:spLocks noChangeArrowheads="1"/>
          </p:cNvSpPr>
          <p:nvPr/>
        </p:nvSpPr>
        <p:spPr bwMode="auto">
          <a:xfrm flipV="1">
            <a:off x="814388" y="2989263"/>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1240" name="Group 1016"/>
          <p:cNvGrpSpPr>
            <a:grpSpLocks/>
          </p:cNvGrpSpPr>
          <p:nvPr/>
        </p:nvGrpSpPr>
        <p:grpSpPr bwMode="auto">
          <a:xfrm>
            <a:off x="4210050" y="4419600"/>
            <a:ext cx="1187450" cy="917575"/>
            <a:chOff x="2652" y="2784"/>
            <a:chExt cx="748" cy="578"/>
          </a:xfrm>
        </p:grpSpPr>
        <p:sp>
          <p:nvSpPr>
            <p:cNvPr id="181241" name="Line 1017"/>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42" name="Line 1018"/>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43" name="Line 1019"/>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44" name="Line 1020"/>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45" name="Line 1021"/>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46" name="Line 1022"/>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47" name="Line 1023"/>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44" name="Line 1024"/>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45" name="Arc 1025"/>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46" name="Arc 1026"/>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47" name="Oval 1027"/>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48" name="Line 1028"/>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49" name="Line 1029"/>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0" name="Oval 1030"/>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1" name="Line 1031"/>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2" name="Line 1032"/>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3" name="Line 1033"/>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4" name="Line 1034"/>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5" name="Line 1035"/>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6" name="Line 1036"/>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7" name="Line 1037"/>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8" name="Line 1038"/>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9" name="Line 1039"/>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0" name="Line 1040"/>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1" name="Oval 1041"/>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2" name="Line 1042"/>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3" name="Line 1043"/>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4" name="Line 1044"/>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5" name="Line 1045"/>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6" name="Line 1046"/>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7" name="Line 1047"/>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8" name="Line 1048"/>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9" name="Line 1049"/>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70" name="Line 1050"/>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71" name="Line 1051"/>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72" name="Oval 1052"/>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73" name="Line 1053"/>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 name="Slide Number Placeholder 5"/>
          <p:cNvSpPr>
            <a:spLocks noGrp="1"/>
          </p:cNvSpPr>
          <p:nvPr>
            <p:ph type="sldNum" sz="quarter" idx="12"/>
          </p:nvPr>
        </p:nvSpPr>
        <p:spPr/>
        <p:txBody>
          <a:bodyPr/>
          <a:lstStyle/>
          <a:p>
            <a:fld id="{4564F298-168D-AC47-9DBA-3F6B0F38BABC}" type="slidenum">
              <a:rPr lang="en-US"/>
              <a:pPr/>
              <a:t>134</a:t>
            </a:fld>
            <a:endParaRPr lang="en-US"/>
          </a:p>
        </p:txBody>
      </p:sp>
      <p:sp>
        <p:nvSpPr>
          <p:cNvPr id="183298"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83693" name="Text Box 397"/>
          <p:cNvSpPr txBox="1">
            <a:spLocks noChangeArrowheads="1"/>
          </p:cNvSpPr>
          <p:nvPr/>
        </p:nvSpPr>
        <p:spPr bwMode="auto">
          <a:xfrm>
            <a:off x="6172200" y="3581400"/>
            <a:ext cx="2895600" cy="2292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However, the pump is still at full flow and will not start to compensate to zero flow until pressure reaches approximately 2,800-2,900 PSI. This takes from .06 to .15 seconds so an extra 80-120</a:t>
            </a:r>
            <a:r>
              <a:rPr lang="en-US" sz="1600" b="0" baseline="30000">
                <a:latin typeface="Tahoma" charset="0"/>
              </a:rPr>
              <a:t>3</a:t>
            </a:r>
            <a:r>
              <a:rPr lang="ja-JP" altLang="en-US" sz="1600" b="0" baseline="30000">
                <a:latin typeface="Arial"/>
              </a:rPr>
              <a:t>”</a:t>
            </a:r>
            <a:r>
              <a:rPr lang="en-US" sz="1600" b="0">
                <a:latin typeface="Tahoma" charset="0"/>
              </a:rPr>
              <a:t> of fluid is pumped into the circuit.</a:t>
            </a:r>
          </a:p>
        </p:txBody>
      </p:sp>
      <p:grpSp>
        <p:nvGrpSpPr>
          <p:cNvPr id="183695" name="Group 399"/>
          <p:cNvGrpSpPr>
            <a:grpSpLocks/>
          </p:cNvGrpSpPr>
          <p:nvPr/>
        </p:nvGrpSpPr>
        <p:grpSpPr bwMode="auto">
          <a:xfrm flipH="1">
            <a:off x="1270000" y="4038600"/>
            <a:ext cx="1854200" cy="1600200"/>
            <a:chOff x="980" y="374"/>
            <a:chExt cx="864" cy="746"/>
          </a:xfrm>
        </p:grpSpPr>
        <p:sp>
          <p:nvSpPr>
            <p:cNvPr id="183696" name="AutoShape 400"/>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97" name="AutoShape 401"/>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98" name="Rectangle 402"/>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99" name="Line 403"/>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00" name="Line 404"/>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01" name="Rectangle 405"/>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02" name="Rectangle 406"/>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03" name="Rectangle 407"/>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04" name="Rectangle 408"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05" name="Rectangle 409"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06" name="Rectangle 410"/>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07" name="Rectangle 411"/>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08" name="Oval 412"/>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09" name="Oval 413"/>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10" name="Oval 414"/>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11" name="Oval 415"/>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12" name="Oval 416"/>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13" name="Oval 417"/>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14" name="Oval 418"/>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15" name="Oval 419"/>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16" name="Oval 420"/>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17" name="Oval 421"/>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18" name="Oval 422"/>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19" name="Oval 423"/>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20" name="Rectangle 424"/>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83721" name="Group 425"/>
            <p:cNvGrpSpPr>
              <a:grpSpLocks/>
            </p:cNvGrpSpPr>
            <p:nvPr/>
          </p:nvGrpSpPr>
          <p:grpSpPr bwMode="auto">
            <a:xfrm>
              <a:off x="1434" y="750"/>
              <a:ext cx="46" cy="50"/>
              <a:chOff x="2496" y="2583"/>
              <a:chExt cx="197" cy="215"/>
            </a:xfrm>
          </p:grpSpPr>
          <p:sp>
            <p:nvSpPr>
              <p:cNvPr id="183722" name="Arc 426"/>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23" name="Arc 427"/>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24" name="Rectangle 428"/>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83725" name="Rectangle 429"/>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26" name="Line 430"/>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27" name="Line 431"/>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28" name="Line 432"/>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29" name="Line 433"/>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30" name="Line 434"/>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31" name="Line 435"/>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32" name="Line 436"/>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33" name="Line 437"/>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34" name="Line 438"/>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35" name="Line 439"/>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36" name="Line 440"/>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37" name="Line 441"/>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38" name="Line 442"/>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39" name="Rectangle 443"/>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40" name="Rectangle 444"/>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41" name="Rectangle 445"/>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42" name="Rectangle 446"/>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43" name="Rectangle 447"/>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44" name="Line 448"/>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45" name="Rectangle 449"/>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46" name="Line 450"/>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47" name="Line 451"/>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48" name="Rectangle 452"/>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49" name="Arc 453"/>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50" name="Rectangle 454"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51" name="Rectangle 455"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52" name="Oval 456"/>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53" name="Oval 457"/>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54" name="AutoShape 458"/>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55" name="Line 459"/>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56" name="Line 460"/>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57" name="Line 461"/>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58" name="Rectangle 462"/>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59" name="Line 463"/>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60" name="Rectangle 464"/>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61" name="Rectangle 465"/>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62" name="Rectangle 466"/>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763" name="Group 467"/>
            <p:cNvGrpSpPr>
              <a:grpSpLocks/>
            </p:cNvGrpSpPr>
            <p:nvPr/>
          </p:nvGrpSpPr>
          <p:grpSpPr bwMode="auto">
            <a:xfrm>
              <a:off x="1395" y="590"/>
              <a:ext cx="257" cy="39"/>
              <a:chOff x="1754" y="1727"/>
              <a:chExt cx="257" cy="39"/>
            </a:xfrm>
          </p:grpSpPr>
          <p:sp>
            <p:nvSpPr>
              <p:cNvPr id="183764" name="Oval 468"/>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65" name="Rectangle 469"/>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766" name="Rectangle 470"/>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67" name="Rectangle 471"/>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68" name="Rectangle 472"/>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769" name="Group 473"/>
            <p:cNvGrpSpPr>
              <a:grpSpLocks/>
            </p:cNvGrpSpPr>
            <p:nvPr/>
          </p:nvGrpSpPr>
          <p:grpSpPr bwMode="auto">
            <a:xfrm rot="-10800000">
              <a:off x="1784" y="520"/>
              <a:ext cx="18" cy="101"/>
              <a:chOff x="7775" y="3651"/>
              <a:chExt cx="120" cy="437"/>
            </a:xfrm>
          </p:grpSpPr>
          <p:sp>
            <p:nvSpPr>
              <p:cNvPr id="183770" name="Rectangle 474"/>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71" name="Rectangle 475"/>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72" name="Rectangle 476"/>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773" name="Rectangle 477"/>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74" name="Rectangle 478"/>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75" name="Rectangle 479"/>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776" name="Group 480"/>
            <p:cNvGrpSpPr>
              <a:grpSpLocks/>
            </p:cNvGrpSpPr>
            <p:nvPr/>
          </p:nvGrpSpPr>
          <p:grpSpPr bwMode="auto">
            <a:xfrm flipH="1">
              <a:off x="1784" y="447"/>
              <a:ext cx="18" cy="74"/>
              <a:chOff x="0" y="2"/>
              <a:chExt cx="19998" cy="19998"/>
            </a:xfrm>
          </p:grpSpPr>
          <p:sp>
            <p:nvSpPr>
              <p:cNvPr id="183777" name="Oval 481"/>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78" name="Oval 482"/>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79" name="Oval 483"/>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80" name="Oval 484"/>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81" name="Oval 485"/>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82" name="Oval 486"/>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83" name="Oval 487"/>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84" name="Oval 488"/>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85" name="Oval 489"/>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86" name="Oval 490"/>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87" name="Line 491"/>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88" name="Line 492"/>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89" name="Line 493"/>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90" name="Line 494"/>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91" name="Line 495"/>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92" name="Line 496"/>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93" name="Line 497"/>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94" name="Line 498"/>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95" name="Line 499"/>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96" name="Line 500"/>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797" name="Line 501"/>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98" name="Line 502"/>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799" name="Line 503"/>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00" name="Line 504"/>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01" name="Line 505"/>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802" name="Group 506"/>
            <p:cNvGrpSpPr>
              <a:grpSpLocks/>
            </p:cNvGrpSpPr>
            <p:nvPr/>
          </p:nvGrpSpPr>
          <p:grpSpPr bwMode="auto">
            <a:xfrm rot="-5400000">
              <a:off x="1755" y="383"/>
              <a:ext cx="74" cy="56"/>
              <a:chOff x="8464" y="4182"/>
              <a:chExt cx="319" cy="244"/>
            </a:xfrm>
          </p:grpSpPr>
          <p:grpSp>
            <p:nvGrpSpPr>
              <p:cNvPr id="183803" name="Group 507"/>
              <p:cNvGrpSpPr>
                <a:grpSpLocks/>
              </p:cNvGrpSpPr>
              <p:nvPr/>
            </p:nvGrpSpPr>
            <p:grpSpPr bwMode="auto">
              <a:xfrm rot="5400000">
                <a:off x="8549" y="4177"/>
                <a:ext cx="94" cy="263"/>
                <a:chOff x="7627" y="4681"/>
                <a:chExt cx="141" cy="610"/>
              </a:xfrm>
            </p:grpSpPr>
            <p:sp>
              <p:nvSpPr>
                <p:cNvPr id="183804" name="Rectangle 508"/>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05" name="Line 509"/>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06" name="Line 510"/>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07" name="Line 511"/>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08" name="Line 512"/>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09" name="Line 513"/>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10" name="Line 514"/>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11" name="Line 515"/>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12" name="Line 516"/>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13" name="Line 517"/>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14" name="Line 518"/>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15" name="Line 519"/>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16" name="Line 520"/>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817" name="Group 521"/>
              <p:cNvGrpSpPr>
                <a:grpSpLocks/>
              </p:cNvGrpSpPr>
              <p:nvPr/>
            </p:nvGrpSpPr>
            <p:grpSpPr bwMode="auto">
              <a:xfrm>
                <a:off x="8592" y="4214"/>
                <a:ext cx="67" cy="194"/>
                <a:chOff x="8592" y="4214"/>
                <a:chExt cx="67" cy="194"/>
              </a:xfrm>
            </p:grpSpPr>
            <p:grpSp>
              <p:nvGrpSpPr>
                <p:cNvPr id="183818" name="Group 522"/>
                <p:cNvGrpSpPr>
                  <a:grpSpLocks/>
                </p:cNvGrpSpPr>
                <p:nvPr/>
              </p:nvGrpSpPr>
              <p:grpSpPr bwMode="auto">
                <a:xfrm rot="5400000">
                  <a:off x="8536" y="4285"/>
                  <a:ext cx="192" cy="54"/>
                  <a:chOff x="8318" y="1970"/>
                  <a:chExt cx="372" cy="122"/>
                </a:xfrm>
              </p:grpSpPr>
              <p:grpSp>
                <p:nvGrpSpPr>
                  <p:cNvPr id="183819" name="Group 523"/>
                  <p:cNvGrpSpPr>
                    <a:grpSpLocks/>
                  </p:cNvGrpSpPr>
                  <p:nvPr/>
                </p:nvGrpSpPr>
                <p:grpSpPr bwMode="auto">
                  <a:xfrm>
                    <a:off x="8318" y="1971"/>
                    <a:ext cx="116" cy="121"/>
                    <a:chOff x="7589" y="1881"/>
                    <a:chExt cx="116" cy="121"/>
                  </a:xfrm>
                </p:grpSpPr>
                <p:sp>
                  <p:nvSpPr>
                    <p:cNvPr id="183820" name="Arc 524"/>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21" name="Arc 525"/>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22" name="Line 526"/>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823" name="Group 527"/>
                  <p:cNvGrpSpPr>
                    <a:grpSpLocks/>
                  </p:cNvGrpSpPr>
                  <p:nvPr/>
                </p:nvGrpSpPr>
                <p:grpSpPr bwMode="auto">
                  <a:xfrm flipH="1">
                    <a:off x="8574" y="1970"/>
                    <a:ext cx="116" cy="121"/>
                    <a:chOff x="7589" y="1881"/>
                    <a:chExt cx="116" cy="121"/>
                  </a:xfrm>
                </p:grpSpPr>
                <p:sp>
                  <p:nvSpPr>
                    <p:cNvPr id="183824" name="Arc 528"/>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25" name="Arc 529"/>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26" name="Line 530"/>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3827" name="Line 531"/>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28" name="Line 532"/>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29" name="Line 533"/>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30" name="Line 534"/>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831" name="Rectangle 535"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832" name="Rectangle 536"/>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33" name="Line 537"/>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34" name="Line 538"/>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35" name="Line 539"/>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836" name="Group 540"/>
            <p:cNvGrpSpPr>
              <a:grpSpLocks/>
            </p:cNvGrpSpPr>
            <p:nvPr/>
          </p:nvGrpSpPr>
          <p:grpSpPr bwMode="auto">
            <a:xfrm>
              <a:off x="1716" y="722"/>
              <a:ext cx="32" cy="178"/>
              <a:chOff x="10619" y="13229"/>
              <a:chExt cx="80" cy="445"/>
            </a:xfrm>
          </p:grpSpPr>
          <p:sp>
            <p:nvSpPr>
              <p:cNvPr id="183837" name="Line 541"/>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38" name="Line 542"/>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39" name="Line 543"/>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840" name="Group 544"/>
            <p:cNvGrpSpPr>
              <a:grpSpLocks/>
            </p:cNvGrpSpPr>
            <p:nvPr/>
          </p:nvGrpSpPr>
          <p:grpSpPr bwMode="auto">
            <a:xfrm>
              <a:off x="1339" y="892"/>
              <a:ext cx="218" cy="49"/>
              <a:chOff x="1133" y="1820"/>
              <a:chExt cx="218" cy="49"/>
            </a:xfrm>
          </p:grpSpPr>
          <p:grpSp>
            <p:nvGrpSpPr>
              <p:cNvPr id="183841" name="Group 545"/>
              <p:cNvGrpSpPr>
                <a:grpSpLocks/>
              </p:cNvGrpSpPr>
              <p:nvPr/>
            </p:nvGrpSpPr>
            <p:grpSpPr bwMode="auto">
              <a:xfrm>
                <a:off x="1166" y="1820"/>
                <a:ext cx="185" cy="49"/>
                <a:chOff x="2357" y="3199"/>
                <a:chExt cx="801" cy="215"/>
              </a:xfrm>
            </p:grpSpPr>
            <p:sp>
              <p:nvSpPr>
                <p:cNvPr id="183842" name="Arc 546"/>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43" name="Arc 547"/>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44" name="Rectangle 548"/>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83845" name="Oval 549"/>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46" name="Line 550"/>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847" name="Group 551"/>
            <p:cNvGrpSpPr>
              <a:grpSpLocks/>
            </p:cNvGrpSpPr>
            <p:nvPr/>
          </p:nvGrpSpPr>
          <p:grpSpPr bwMode="auto">
            <a:xfrm>
              <a:off x="1388" y="687"/>
              <a:ext cx="218" cy="50"/>
              <a:chOff x="1099" y="1617"/>
              <a:chExt cx="218" cy="50"/>
            </a:xfrm>
          </p:grpSpPr>
          <p:sp>
            <p:nvSpPr>
              <p:cNvPr id="183848" name="Arc 552"/>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49" name="Line 553"/>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50" name="Oval 554"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51" name="Arc 555"/>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52" name="Rectangle 556"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83853" name="Rectangle 557"/>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54" name="Rectangle 558"/>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855" name="Line 559"/>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856" name="Group 560"/>
            <p:cNvGrpSpPr>
              <a:grpSpLocks/>
            </p:cNvGrpSpPr>
            <p:nvPr/>
          </p:nvGrpSpPr>
          <p:grpSpPr bwMode="auto">
            <a:xfrm rot="664405">
              <a:off x="1224" y="574"/>
              <a:ext cx="255" cy="464"/>
              <a:chOff x="3963" y="542"/>
              <a:chExt cx="255" cy="464"/>
            </a:xfrm>
          </p:grpSpPr>
          <p:grpSp>
            <p:nvGrpSpPr>
              <p:cNvPr id="183857" name="Group 561"/>
              <p:cNvGrpSpPr>
                <a:grpSpLocks/>
              </p:cNvGrpSpPr>
              <p:nvPr/>
            </p:nvGrpSpPr>
            <p:grpSpPr bwMode="auto">
              <a:xfrm rot="-510155">
                <a:off x="3963" y="542"/>
                <a:ext cx="255" cy="464"/>
                <a:chOff x="3190" y="1766"/>
                <a:chExt cx="255" cy="464"/>
              </a:xfrm>
            </p:grpSpPr>
            <p:grpSp>
              <p:nvGrpSpPr>
                <p:cNvPr id="183858" name="Group 562"/>
                <p:cNvGrpSpPr>
                  <a:grpSpLocks/>
                </p:cNvGrpSpPr>
                <p:nvPr/>
              </p:nvGrpSpPr>
              <p:grpSpPr bwMode="auto">
                <a:xfrm>
                  <a:off x="3190" y="1834"/>
                  <a:ext cx="255" cy="317"/>
                  <a:chOff x="9447" y="13041"/>
                  <a:chExt cx="638" cy="792"/>
                </a:xfrm>
              </p:grpSpPr>
              <p:sp>
                <p:nvSpPr>
                  <p:cNvPr id="183859" name="AutoShape 563"/>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60" name="Line 564"/>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61" name="Line 565"/>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62" name="Line 566"/>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863" name="Line 567"/>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64" name="Line 568"/>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865" name="Group 569"/>
                <p:cNvGrpSpPr>
                  <a:grpSpLocks/>
                </p:cNvGrpSpPr>
                <p:nvPr/>
              </p:nvGrpSpPr>
              <p:grpSpPr bwMode="auto">
                <a:xfrm>
                  <a:off x="3265" y="2138"/>
                  <a:ext cx="17" cy="92"/>
                  <a:chOff x="9636" y="13799"/>
                  <a:chExt cx="42" cy="231"/>
                </a:xfrm>
              </p:grpSpPr>
              <p:sp>
                <p:nvSpPr>
                  <p:cNvPr id="183866" name="Rectangle 570"/>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67" name="Line 571"/>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868" name="Rectangle 572"/>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69" name="Line 573"/>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870" name="Group 574"/>
              <p:cNvGrpSpPr>
                <a:grpSpLocks/>
              </p:cNvGrpSpPr>
              <p:nvPr/>
            </p:nvGrpSpPr>
            <p:grpSpPr bwMode="auto">
              <a:xfrm rot="-607974">
                <a:off x="4078" y="818"/>
                <a:ext cx="73" cy="112"/>
                <a:chOff x="1112" y="1780"/>
                <a:chExt cx="73" cy="112"/>
              </a:xfrm>
            </p:grpSpPr>
            <p:sp>
              <p:nvSpPr>
                <p:cNvPr id="183871" name="Line 575"/>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872" name="Group 576"/>
                <p:cNvGrpSpPr>
                  <a:grpSpLocks/>
                </p:cNvGrpSpPr>
                <p:nvPr/>
              </p:nvGrpSpPr>
              <p:grpSpPr bwMode="auto">
                <a:xfrm rot="1486509" flipV="1">
                  <a:off x="1112" y="1868"/>
                  <a:ext cx="30" cy="24"/>
                  <a:chOff x="2354" y="2127"/>
                  <a:chExt cx="130" cy="105"/>
                </a:xfrm>
              </p:grpSpPr>
              <p:sp>
                <p:nvSpPr>
                  <p:cNvPr id="183873" name="Line 577"/>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74" name="Line 578"/>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75" name="Line 579"/>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76" name="Line 580"/>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77" name="Line 581"/>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878" name="Group 582"/>
                <p:cNvGrpSpPr>
                  <a:grpSpLocks/>
                </p:cNvGrpSpPr>
                <p:nvPr/>
              </p:nvGrpSpPr>
              <p:grpSpPr bwMode="auto">
                <a:xfrm>
                  <a:off x="1129" y="1789"/>
                  <a:ext cx="30" cy="24"/>
                  <a:chOff x="2354" y="2127"/>
                  <a:chExt cx="130" cy="105"/>
                </a:xfrm>
              </p:grpSpPr>
              <p:sp>
                <p:nvSpPr>
                  <p:cNvPr id="183879" name="Line 583"/>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80" name="Line 584"/>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81" name="Line 585"/>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82" name="Line 586"/>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83" name="Line 587"/>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884" name="Group 588"/>
                <p:cNvGrpSpPr>
                  <a:grpSpLocks/>
                </p:cNvGrpSpPr>
                <p:nvPr/>
              </p:nvGrpSpPr>
              <p:grpSpPr bwMode="auto">
                <a:xfrm>
                  <a:off x="1158" y="1792"/>
                  <a:ext cx="22" cy="15"/>
                  <a:chOff x="1363" y="3384"/>
                  <a:chExt cx="95" cy="62"/>
                </a:xfrm>
              </p:grpSpPr>
              <p:sp>
                <p:nvSpPr>
                  <p:cNvPr id="183885" name="Line 589"/>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86" name="Arc 590"/>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887" name="Line 591"/>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88" name="Rectangle 592"/>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889" name="Group 593"/>
                <p:cNvGrpSpPr>
                  <a:grpSpLocks/>
                </p:cNvGrpSpPr>
                <p:nvPr/>
              </p:nvGrpSpPr>
              <p:grpSpPr bwMode="auto">
                <a:xfrm>
                  <a:off x="1117" y="1810"/>
                  <a:ext cx="53" cy="62"/>
                  <a:chOff x="2144" y="3155"/>
                  <a:chExt cx="231" cy="271"/>
                </a:xfrm>
              </p:grpSpPr>
              <p:sp>
                <p:nvSpPr>
                  <p:cNvPr id="183890" name="Line 594"/>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91" name="Line 595"/>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92" name="Line 596"/>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93" name="Line 597"/>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94" name="Line 598"/>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95" name="Line 599"/>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96" name="Line 600"/>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97" name="Arc 601"/>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898" name="Arc 602"/>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899" name="Line 603"/>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00" name="Line 604"/>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01" name="Line 605"/>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02" name="Line 606"/>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03" name="Line 607"/>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04" name="Line 608"/>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05" name="Line 609"/>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06" name="Line 610"/>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07" name="Line 611"/>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908" name="Group 612"/>
              <p:cNvGrpSpPr>
                <a:grpSpLocks/>
              </p:cNvGrpSpPr>
              <p:nvPr/>
            </p:nvGrpSpPr>
            <p:grpSpPr bwMode="auto">
              <a:xfrm rot="-490883">
                <a:off x="4081" y="625"/>
                <a:ext cx="63" cy="119"/>
                <a:chOff x="1073" y="1585"/>
                <a:chExt cx="63" cy="119"/>
              </a:xfrm>
            </p:grpSpPr>
            <p:sp>
              <p:nvSpPr>
                <p:cNvPr id="183909" name="Line 613"/>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10" name="Line 614"/>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911" name="Group 615"/>
                <p:cNvGrpSpPr>
                  <a:grpSpLocks/>
                </p:cNvGrpSpPr>
                <p:nvPr/>
              </p:nvGrpSpPr>
              <p:grpSpPr bwMode="auto">
                <a:xfrm>
                  <a:off x="1107" y="1673"/>
                  <a:ext cx="24" cy="19"/>
                  <a:chOff x="1391" y="3202"/>
                  <a:chExt cx="105" cy="79"/>
                </a:xfrm>
              </p:grpSpPr>
              <p:sp>
                <p:nvSpPr>
                  <p:cNvPr id="183912" name="Line 616"/>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13" name="Arc 617"/>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914" name="Line 618"/>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15" name="Line 619"/>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16" name="Line 620"/>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17" name="Line 621"/>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18" name="Line 622"/>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19" name="Line 623"/>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20" name="Line 624"/>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21" name="Line 625"/>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22" name="Line 626"/>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23" name="Line 627"/>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924" name="Group 628"/>
                <p:cNvGrpSpPr>
                  <a:grpSpLocks/>
                </p:cNvGrpSpPr>
                <p:nvPr/>
              </p:nvGrpSpPr>
              <p:grpSpPr bwMode="auto">
                <a:xfrm>
                  <a:off x="1083" y="1606"/>
                  <a:ext cx="53" cy="62"/>
                  <a:chOff x="1083" y="1606"/>
                  <a:chExt cx="53" cy="62"/>
                </a:xfrm>
              </p:grpSpPr>
              <p:sp>
                <p:nvSpPr>
                  <p:cNvPr id="183925" name="Line 629"/>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26" name="Line 630"/>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27" name="Line 631"/>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28" name="Line 632"/>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29" name="Line 633"/>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30" name="Line 634"/>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31" name="Line 635"/>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32" name="Arc 636"/>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33" name="Arc 637"/>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934" name="Group 638"/>
                <p:cNvGrpSpPr>
                  <a:grpSpLocks/>
                </p:cNvGrpSpPr>
                <p:nvPr/>
              </p:nvGrpSpPr>
              <p:grpSpPr bwMode="auto">
                <a:xfrm>
                  <a:off x="1095" y="1585"/>
                  <a:ext cx="30" cy="24"/>
                  <a:chOff x="2354" y="2127"/>
                  <a:chExt cx="130" cy="105"/>
                </a:xfrm>
              </p:grpSpPr>
              <p:sp>
                <p:nvSpPr>
                  <p:cNvPr id="183935" name="Line 63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36" name="Line 64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37" name="Line 64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38" name="Line 64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39" name="Line 64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940" name="Rectangle 644"/>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941" name="Group 645"/>
                <p:cNvGrpSpPr>
                  <a:grpSpLocks/>
                </p:cNvGrpSpPr>
                <p:nvPr/>
              </p:nvGrpSpPr>
              <p:grpSpPr bwMode="auto">
                <a:xfrm rot="1486509" flipV="1">
                  <a:off x="1077" y="1664"/>
                  <a:ext cx="30" cy="24"/>
                  <a:chOff x="2354" y="2127"/>
                  <a:chExt cx="130" cy="105"/>
                </a:xfrm>
              </p:grpSpPr>
              <p:sp>
                <p:nvSpPr>
                  <p:cNvPr id="183942" name="Line 64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43" name="Line 64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44" name="Line 64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45" name="Line 64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46" name="Line 65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83947" name="Group 651"/>
            <p:cNvGrpSpPr>
              <a:grpSpLocks/>
            </p:cNvGrpSpPr>
            <p:nvPr/>
          </p:nvGrpSpPr>
          <p:grpSpPr bwMode="auto">
            <a:xfrm>
              <a:off x="1284" y="1001"/>
              <a:ext cx="193" cy="58"/>
              <a:chOff x="1666" y="2138"/>
              <a:chExt cx="161" cy="58"/>
            </a:xfrm>
          </p:grpSpPr>
          <p:sp>
            <p:nvSpPr>
              <p:cNvPr id="183948" name="Line 652"/>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49" name="Oval 653"/>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950" name="Group 654"/>
              <p:cNvGrpSpPr>
                <a:grpSpLocks/>
              </p:cNvGrpSpPr>
              <p:nvPr/>
            </p:nvGrpSpPr>
            <p:grpSpPr bwMode="auto">
              <a:xfrm rot="16200000" flipV="1">
                <a:off x="1750" y="2107"/>
                <a:ext cx="45" cy="109"/>
                <a:chOff x="1269" y="1167"/>
                <a:chExt cx="195" cy="455"/>
              </a:xfrm>
            </p:grpSpPr>
            <p:sp>
              <p:nvSpPr>
                <p:cNvPr id="183951" name="Oval 655"/>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52" name="Oval 656"/>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53" name="Oval 657"/>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54" name="Oval 658"/>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55" name="Oval 659"/>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56" name="Oval 660"/>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57" name="Oval 661"/>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58" name="Oval 662"/>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59" name="Oval 663"/>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60" name="Oval 664"/>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61" name="Line 665"/>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62" name="Line 666"/>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63" name="Line 667"/>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64" name="Line 668"/>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65" name="Line 669"/>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66" name="Line 670"/>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67" name="Line 671"/>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68" name="Line 672"/>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69" name="Line 673"/>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70" name="Line 674"/>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971" name="Group 675"/>
                <p:cNvGrpSpPr>
                  <a:grpSpLocks/>
                </p:cNvGrpSpPr>
                <p:nvPr/>
              </p:nvGrpSpPr>
              <p:grpSpPr bwMode="auto">
                <a:xfrm>
                  <a:off x="1269" y="1576"/>
                  <a:ext cx="174" cy="46"/>
                  <a:chOff x="1269" y="1576"/>
                  <a:chExt cx="174" cy="46"/>
                </a:xfrm>
              </p:grpSpPr>
              <p:sp>
                <p:nvSpPr>
                  <p:cNvPr id="183972" name="Oval 676"/>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73" name="Line 677"/>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83974" name="Group 678"/>
                <p:cNvGrpSpPr>
                  <a:grpSpLocks/>
                </p:cNvGrpSpPr>
                <p:nvPr/>
              </p:nvGrpSpPr>
              <p:grpSpPr bwMode="auto">
                <a:xfrm rot="-10800000">
                  <a:off x="1290" y="1169"/>
                  <a:ext cx="174" cy="46"/>
                  <a:chOff x="1269" y="1576"/>
                  <a:chExt cx="174" cy="46"/>
                </a:xfrm>
              </p:grpSpPr>
              <p:sp>
                <p:nvSpPr>
                  <p:cNvPr id="183975" name="Oval 67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76" name="Line 68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83977" name="Rectangle 681"/>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78" name="Rectangle 682"/>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3979" name="Line 683"/>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980" name="Group 684"/>
          <p:cNvGrpSpPr>
            <a:grpSpLocks/>
          </p:cNvGrpSpPr>
          <p:nvPr/>
        </p:nvGrpSpPr>
        <p:grpSpPr bwMode="auto">
          <a:xfrm>
            <a:off x="3209925" y="3817938"/>
            <a:ext cx="561975" cy="249237"/>
            <a:chOff x="2022" y="2405"/>
            <a:chExt cx="354" cy="157"/>
          </a:xfrm>
        </p:grpSpPr>
        <p:sp>
          <p:nvSpPr>
            <p:cNvPr id="183981" name="Line 685"/>
            <p:cNvSpPr>
              <a:spLocks noChangeShapeType="1"/>
            </p:cNvSpPr>
            <p:nvPr/>
          </p:nvSpPr>
          <p:spPr bwMode="auto">
            <a:xfrm flipH="1">
              <a:off x="2374" y="2405"/>
              <a:ext cx="1" cy="15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82" name="Line 686"/>
            <p:cNvSpPr>
              <a:spLocks noChangeShapeType="1"/>
            </p:cNvSpPr>
            <p:nvPr/>
          </p:nvSpPr>
          <p:spPr bwMode="auto">
            <a:xfrm flipH="1">
              <a:off x="2317" y="2559"/>
              <a:ext cx="59"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83" name="Line 687"/>
            <p:cNvSpPr>
              <a:spLocks noChangeShapeType="1"/>
            </p:cNvSpPr>
            <p:nvPr/>
          </p:nvSpPr>
          <p:spPr bwMode="auto">
            <a:xfrm flipH="1">
              <a:off x="2025" y="2409"/>
              <a:ext cx="0" cy="15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84" name="Line 688"/>
            <p:cNvSpPr>
              <a:spLocks noChangeShapeType="1"/>
            </p:cNvSpPr>
            <p:nvPr/>
          </p:nvSpPr>
          <p:spPr bwMode="auto">
            <a:xfrm>
              <a:off x="2022" y="2555"/>
              <a:ext cx="243" cy="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985" name="Group 689"/>
          <p:cNvGrpSpPr>
            <a:grpSpLocks/>
          </p:cNvGrpSpPr>
          <p:nvPr/>
        </p:nvGrpSpPr>
        <p:grpSpPr bwMode="auto">
          <a:xfrm>
            <a:off x="3302000" y="3816350"/>
            <a:ext cx="206375" cy="173038"/>
            <a:chOff x="2080" y="2404"/>
            <a:chExt cx="130" cy="109"/>
          </a:xfrm>
        </p:grpSpPr>
        <p:sp>
          <p:nvSpPr>
            <p:cNvPr id="183986" name="Line 690"/>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87" name="Line 691"/>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88" name="Line 692"/>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989" name="Line 693"/>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90" name="Line 694"/>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91" name="Line 695"/>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92" name="Line 696"/>
          <p:cNvSpPr>
            <a:spLocks noChangeShapeType="1"/>
          </p:cNvSpPr>
          <p:nvPr/>
        </p:nvSpPr>
        <p:spPr bwMode="auto">
          <a:xfrm rot="5400000" flipV="1">
            <a:off x="4204494" y="3385344"/>
            <a:ext cx="0" cy="8683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993" name="Rectangle 697"/>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1,500 PSI </a:t>
            </a:r>
            <a:endParaRPr lang="en-US" b="0"/>
          </a:p>
        </p:txBody>
      </p:sp>
      <p:sp>
        <p:nvSpPr>
          <p:cNvPr id="183994" name="Line 698"/>
          <p:cNvSpPr>
            <a:spLocks noChangeShapeType="1"/>
          </p:cNvSpPr>
          <p:nvPr/>
        </p:nvSpPr>
        <p:spPr bwMode="auto">
          <a:xfrm rot="5400000">
            <a:off x="5797550" y="1055688"/>
            <a:ext cx="0" cy="201930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3995" name="Oval 699"/>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996" name="Text Box 700"/>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83997" name="AutoShape 701"/>
          <p:cNvSpPr>
            <a:spLocks noChangeArrowheads="1"/>
          </p:cNvSpPr>
          <p:nvPr/>
        </p:nvSpPr>
        <p:spPr bwMode="auto">
          <a:xfrm rot="8458983" flipV="1">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006" name="Line 710"/>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007" name="Group 711"/>
          <p:cNvGrpSpPr>
            <a:grpSpLocks/>
          </p:cNvGrpSpPr>
          <p:nvPr/>
        </p:nvGrpSpPr>
        <p:grpSpPr bwMode="auto">
          <a:xfrm>
            <a:off x="4543425" y="4187825"/>
            <a:ext cx="179388" cy="166688"/>
            <a:chOff x="3102" y="2638"/>
            <a:chExt cx="113" cy="105"/>
          </a:xfrm>
        </p:grpSpPr>
        <p:sp>
          <p:nvSpPr>
            <p:cNvPr id="184008" name="Oval 712"/>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009" name="Arc 713"/>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010" name="Arc 714"/>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011" name="Arc 715"/>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012" name="Arc 716"/>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041" name="Rectangle 745"/>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042" name="Rectangle 746"/>
          <p:cNvSpPr>
            <a:spLocks noChangeArrowheads="1"/>
          </p:cNvSpPr>
          <p:nvPr/>
        </p:nvSpPr>
        <p:spPr bwMode="auto">
          <a:xfrm>
            <a:off x="6375400" y="925513"/>
            <a:ext cx="492125" cy="779462"/>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043" name="Group 747"/>
          <p:cNvGrpSpPr>
            <a:grpSpLocks/>
          </p:cNvGrpSpPr>
          <p:nvPr/>
        </p:nvGrpSpPr>
        <p:grpSpPr bwMode="auto">
          <a:xfrm>
            <a:off x="6342063" y="941388"/>
            <a:ext cx="2268537" cy="739775"/>
            <a:chOff x="1776" y="634"/>
            <a:chExt cx="1824" cy="596"/>
          </a:xfrm>
        </p:grpSpPr>
        <p:sp>
          <p:nvSpPr>
            <p:cNvPr id="184044" name="Rectangle 748"/>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045" name="Rectangle 749"/>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4046" name="Line 750"/>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47" name="Line 751"/>
          <p:cNvSpPr>
            <a:spLocks noChangeShapeType="1"/>
          </p:cNvSpPr>
          <p:nvPr/>
        </p:nvSpPr>
        <p:spPr bwMode="auto">
          <a:xfrm>
            <a:off x="4802188" y="2451100"/>
            <a:ext cx="0" cy="381000"/>
          </a:xfrm>
          <a:prstGeom prst="line">
            <a:avLst/>
          </a:prstGeom>
          <a:noFill/>
          <a:ln w="2540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48" name="Rectangle 752"/>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049" name="Rectangle 753"/>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050" name="Line 754"/>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51" name="Line 755"/>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52" name="Rectangle 756"/>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053" name="Group 757"/>
          <p:cNvGrpSpPr>
            <a:grpSpLocks/>
          </p:cNvGrpSpPr>
          <p:nvPr/>
        </p:nvGrpSpPr>
        <p:grpSpPr bwMode="auto">
          <a:xfrm flipV="1">
            <a:off x="4976813" y="2744788"/>
            <a:ext cx="87312" cy="87312"/>
            <a:chOff x="1449" y="2352"/>
            <a:chExt cx="77" cy="77"/>
          </a:xfrm>
        </p:grpSpPr>
        <p:sp>
          <p:nvSpPr>
            <p:cNvPr id="184054" name="Line 758"/>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55" name="Line 759"/>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4056" name="Group 760"/>
          <p:cNvGrpSpPr>
            <a:grpSpLocks/>
          </p:cNvGrpSpPr>
          <p:nvPr/>
        </p:nvGrpSpPr>
        <p:grpSpPr bwMode="auto">
          <a:xfrm>
            <a:off x="4311650" y="2722563"/>
            <a:ext cx="217488" cy="109537"/>
            <a:chOff x="864" y="2592"/>
            <a:chExt cx="192" cy="96"/>
          </a:xfrm>
        </p:grpSpPr>
        <p:sp>
          <p:nvSpPr>
            <p:cNvPr id="184057" name="Line 76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58" name="Line 76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59" name="Line 76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60" name="Line 76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4061" name="Group 765"/>
          <p:cNvGrpSpPr>
            <a:grpSpLocks/>
          </p:cNvGrpSpPr>
          <p:nvPr/>
        </p:nvGrpSpPr>
        <p:grpSpPr bwMode="auto">
          <a:xfrm>
            <a:off x="5675313" y="2722563"/>
            <a:ext cx="217487" cy="109537"/>
            <a:chOff x="864" y="2592"/>
            <a:chExt cx="192" cy="96"/>
          </a:xfrm>
        </p:grpSpPr>
        <p:sp>
          <p:nvSpPr>
            <p:cNvPr id="184062" name="Line 766"/>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63" name="Line 767"/>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64" name="Line 768"/>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65" name="Line 769"/>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4066" name="Line 770"/>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4067" name="Line 771"/>
          <p:cNvSpPr>
            <a:spLocks noChangeShapeType="1"/>
          </p:cNvSpPr>
          <p:nvPr/>
        </p:nvSpPr>
        <p:spPr bwMode="auto">
          <a:xfrm>
            <a:off x="4799013" y="2832100"/>
            <a:ext cx="0" cy="4000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4068" name="Text Box 772"/>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84069" name="Line 773"/>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4070" name="Line 774"/>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4071" name="Line 775"/>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4072" name="Oval 776"/>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073" name="Group 777"/>
          <p:cNvGrpSpPr>
            <a:grpSpLocks/>
          </p:cNvGrpSpPr>
          <p:nvPr/>
        </p:nvGrpSpPr>
        <p:grpSpPr bwMode="auto">
          <a:xfrm>
            <a:off x="8610600" y="533400"/>
            <a:ext cx="228600" cy="1574800"/>
            <a:chOff x="5088" y="624"/>
            <a:chExt cx="144" cy="992"/>
          </a:xfrm>
        </p:grpSpPr>
        <p:sp>
          <p:nvSpPr>
            <p:cNvPr id="184074" name="Line 77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75" name="Line 77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76" name="Line 78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77" name="Line 78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78" name="Line 78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79" name="Line 78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80" name="Line 78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81" name="Line 78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4082" name="Text Box 786"/>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84083" name="Line 787"/>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4084" name="Line 788"/>
          <p:cNvSpPr>
            <a:spLocks noChangeShapeType="1"/>
          </p:cNvSpPr>
          <p:nvPr/>
        </p:nvSpPr>
        <p:spPr bwMode="auto">
          <a:xfrm rot="10800000">
            <a:off x="4800600" y="2065338"/>
            <a:ext cx="0" cy="3873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4085" name="Line 789"/>
          <p:cNvSpPr>
            <a:spLocks noChangeShapeType="1"/>
          </p:cNvSpPr>
          <p:nvPr/>
        </p:nvSpPr>
        <p:spPr bwMode="auto">
          <a:xfrm rot="10800000">
            <a:off x="6807200" y="1695450"/>
            <a:ext cx="0" cy="36988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4087" name="Oval 791"/>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088" name="AutoShape 792"/>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089" name="Rectangle 793"/>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84090" name="Rectangle 794"/>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091" name="Line 795"/>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92" name="Line 796"/>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93" name="Rectangle 797"/>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094" name="Line 798"/>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95" name="Line 799"/>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96" name="Rectangle 800"/>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84097" name="Rectangle 801"/>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84098" name="Line 802"/>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099" name="Line 803"/>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00" name="AutoShape 804"/>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101" name="Line 805"/>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02" name="Line 806"/>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03" name="Line 807"/>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04" name="Line 808"/>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05" name="Line 809"/>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06" name="Line 810"/>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07" name="Line 811"/>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08" name="Text Box 812"/>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4109" name="Rectangle 813"/>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 </a:t>
            </a:r>
            <a:endParaRPr lang="en-US" b="0"/>
          </a:p>
        </p:txBody>
      </p:sp>
      <p:sp>
        <p:nvSpPr>
          <p:cNvPr id="184111" name="Oval 815"/>
          <p:cNvSpPr>
            <a:spLocks noChangeArrowheads="1"/>
          </p:cNvSpPr>
          <p:nvPr/>
        </p:nvSpPr>
        <p:spPr bwMode="auto">
          <a:xfrm rot="10800000">
            <a:off x="4581525" y="38957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12" name="Line 816"/>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13" name="Line 817"/>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14" name="Line 818"/>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15" name="Rectangle 819"/>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16" name="Line 820"/>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17" name="Line 821"/>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18" name="Line 822"/>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19" name="Line 823"/>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20" name="Line 824"/>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21" name="Line 825"/>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22" name="Line 826"/>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23" name="Oval 827"/>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24" name="Oval 828"/>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25" name="Oval 829"/>
          <p:cNvSpPr>
            <a:spLocks noChangeArrowheads="1"/>
          </p:cNvSpPr>
          <p:nvPr/>
        </p:nvSpPr>
        <p:spPr bwMode="auto">
          <a:xfrm flipH="1">
            <a:off x="3595688" y="4017963"/>
            <a:ext cx="71437"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26" name="Oval 830"/>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27" name="Oval 831"/>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28" name="Rectangle 832"/>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4129" name="Line 833"/>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30" name="Line 834"/>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31" name="Line 835"/>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132" name="Group 836"/>
          <p:cNvGrpSpPr>
            <a:grpSpLocks/>
          </p:cNvGrpSpPr>
          <p:nvPr/>
        </p:nvGrpSpPr>
        <p:grpSpPr bwMode="auto">
          <a:xfrm flipH="1">
            <a:off x="2965450" y="3617913"/>
            <a:ext cx="107950" cy="53975"/>
            <a:chOff x="1932" y="11202"/>
            <a:chExt cx="170" cy="85"/>
          </a:xfrm>
        </p:grpSpPr>
        <p:sp>
          <p:nvSpPr>
            <p:cNvPr id="184133" name="Line 837"/>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34" name="Line 838"/>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135" name="Line 839"/>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136" name="Rectangle 840"/>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84137" name="Text Box 841"/>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84140" name="Text Box 844"/>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84141" name="Text Box 845"/>
          <p:cNvSpPr txBox="1">
            <a:spLocks noChangeArrowheads="1"/>
          </p:cNvSpPr>
          <p:nvPr/>
        </p:nvSpPr>
        <p:spPr bwMode="auto">
          <a:xfrm>
            <a:off x="1828800" y="14795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4142" name="Line 846"/>
          <p:cNvSpPr>
            <a:spLocks noChangeShapeType="1"/>
          </p:cNvSpPr>
          <p:nvPr/>
        </p:nvSpPr>
        <p:spPr bwMode="auto">
          <a:xfrm flipV="1">
            <a:off x="2444750"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143" name="Oval 847"/>
          <p:cNvSpPr>
            <a:spLocks noChangeArrowheads="1"/>
          </p:cNvSpPr>
          <p:nvPr/>
        </p:nvSpPr>
        <p:spPr bwMode="auto">
          <a:xfrm>
            <a:off x="239553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23" name="Line 927"/>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224" name="Oval 928"/>
          <p:cNvSpPr>
            <a:spLocks noChangeArrowheads="1"/>
          </p:cNvSpPr>
          <p:nvPr/>
        </p:nvSpPr>
        <p:spPr bwMode="auto">
          <a:xfrm>
            <a:off x="855663" y="377031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25" name="Oval 929"/>
          <p:cNvSpPr>
            <a:spLocks noChangeArrowheads="1"/>
          </p:cNvSpPr>
          <p:nvPr/>
        </p:nvSpPr>
        <p:spPr bwMode="auto">
          <a:xfrm>
            <a:off x="1343025"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26" name="AutoShape 930"/>
          <p:cNvSpPr>
            <a:spLocks noChangeArrowheads="1"/>
          </p:cNvSpPr>
          <p:nvPr/>
        </p:nvSpPr>
        <p:spPr bwMode="auto">
          <a:xfrm rot="13141017" flipH="1" flipV="1">
            <a:off x="1484313"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27" name="Line 931"/>
          <p:cNvSpPr>
            <a:spLocks noChangeShapeType="1"/>
          </p:cNvSpPr>
          <p:nvPr/>
        </p:nvSpPr>
        <p:spPr bwMode="auto">
          <a:xfrm>
            <a:off x="1527175"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228" name="Oval 932"/>
          <p:cNvSpPr>
            <a:spLocks noChangeArrowheads="1"/>
          </p:cNvSpPr>
          <p:nvPr/>
        </p:nvSpPr>
        <p:spPr bwMode="auto">
          <a:xfrm>
            <a:off x="1476375" y="3756025"/>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29" name="Text Box 933"/>
          <p:cNvSpPr txBox="1">
            <a:spLocks noChangeArrowheads="1"/>
          </p:cNvSpPr>
          <p:nvPr/>
        </p:nvSpPr>
        <p:spPr bwMode="auto">
          <a:xfrm>
            <a:off x="1160463"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84230" name="Rectangle 934"/>
          <p:cNvSpPr>
            <a:spLocks noChangeArrowheads="1"/>
          </p:cNvSpPr>
          <p:nvPr/>
        </p:nvSpPr>
        <p:spPr bwMode="auto">
          <a:xfrm>
            <a:off x="1574800"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184231" name="AutoShape 935" descr="Wide downward diagonal"/>
          <p:cNvSpPr>
            <a:spLocks noChangeArrowheads="1"/>
          </p:cNvSpPr>
          <p:nvPr/>
        </p:nvSpPr>
        <p:spPr bwMode="auto">
          <a:xfrm>
            <a:off x="2065338"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32" name="AutoShape 936" descr="Wide downward diagonal"/>
          <p:cNvSpPr>
            <a:spLocks noChangeArrowheads="1"/>
          </p:cNvSpPr>
          <p:nvPr/>
        </p:nvSpPr>
        <p:spPr bwMode="auto">
          <a:xfrm>
            <a:off x="2520950"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33" name="AutoShape 937" descr="Wide downward diagonal"/>
          <p:cNvSpPr>
            <a:spLocks noChangeArrowheads="1"/>
          </p:cNvSpPr>
          <p:nvPr/>
        </p:nvSpPr>
        <p:spPr bwMode="auto">
          <a:xfrm>
            <a:off x="2227263"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34" name="AutoShape 938" descr="Wide downward diagonal"/>
          <p:cNvSpPr>
            <a:spLocks noChangeArrowheads="1"/>
          </p:cNvSpPr>
          <p:nvPr/>
        </p:nvSpPr>
        <p:spPr bwMode="auto">
          <a:xfrm>
            <a:off x="2509838"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35" name="AutoShape 939" descr="Wide downward diagonal"/>
          <p:cNvSpPr>
            <a:spLocks noChangeArrowheads="1"/>
          </p:cNvSpPr>
          <p:nvPr/>
        </p:nvSpPr>
        <p:spPr bwMode="auto">
          <a:xfrm>
            <a:off x="2238375"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36" name="AutoShape 940"/>
          <p:cNvSpPr>
            <a:spLocks noChangeArrowheads="1"/>
          </p:cNvSpPr>
          <p:nvPr/>
        </p:nvSpPr>
        <p:spPr bwMode="auto">
          <a:xfrm>
            <a:off x="2111375"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37" name="Arc 941"/>
          <p:cNvSpPr>
            <a:spLocks/>
          </p:cNvSpPr>
          <p:nvPr/>
        </p:nvSpPr>
        <p:spPr bwMode="auto">
          <a:xfrm rot="4515932" flipV="1">
            <a:off x="212169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38" name="Line 942"/>
          <p:cNvSpPr>
            <a:spLocks noChangeShapeType="1"/>
          </p:cNvSpPr>
          <p:nvPr/>
        </p:nvSpPr>
        <p:spPr bwMode="auto">
          <a:xfrm>
            <a:off x="2065338"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239" name="Arc 943"/>
          <p:cNvSpPr>
            <a:spLocks/>
          </p:cNvSpPr>
          <p:nvPr/>
        </p:nvSpPr>
        <p:spPr bwMode="auto">
          <a:xfrm rot="-4515932">
            <a:off x="21248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240" name="Group 944"/>
          <p:cNvGrpSpPr>
            <a:grpSpLocks/>
          </p:cNvGrpSpPr>
          <p:nvPr/>
        </p:nvGrpSpPr>
        <p:grpSpPr bwMode="auto">
          <a:xfrm>
            <a:off x="2201863" y="3198813"/>
            <a:ext cx="90487" cy="92075"/>
            <a:chOff x="1030" y="3483"/>
            <a:chExt cx="141" cy="144"/>
          </a:xfrm>
        </p:grpSpPr>
        <p:sp>
          <p:nvSpPr>
            <p:cNvPr id="184241" name="Arc 94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42" name="Arc 94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43" name="Line 94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4244" name="Group 948"/>
          <p:cNvGrpSpPr>
            <a:grpSpLocks/>
          </p:cNvGrpSpPr>
          <p:nvPr/>
        </p:nvGrpSpPr>
        <p:grpSpPr bwMode="auto">
          <a:xfrm flipV="1">
            <a:off x="2187575" y="1906588"/>
            <a:ext cx="90488" cy="92075"/>
            <a:chOff x="1030" y="3483"/>
            <a:chExt cx="141" cy="144"/>
          </a:xfrm>
        </p:grpSpPr>
        <p:sp>
          <p:nvSpPr>
            <p:cNvPr id="184245" name="Arc 94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46" name="Arc 95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47" name="Line 95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4248" name="Arc 952"/>
          <p:cNvSpPr>
            <a:spLocks/>
          </p:cNvSpPr>
          <p:nvPr/>
        </p:nvSpPr>
        <p:spPr bwMode="auto">
          <a:xfrm rot="-4515932" flipH="1" flipV="1">
            <a:off x="2432844"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49" name="Line 953"/>
          <p:cNvSpPr>
            <a:spLocks noChangeShapeType="1"/>
          </p:cNvSpPr>
          <p:nvPr/>
        </p:nvSpPr>
        <p:spPr bwMode="auto">
          <a:xfrm flipH="1">
            <a:off x="2743200"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250" name="Arc 954"/>
          <p:cNvSpPr>
            <a:spLocks/>
          </p:cNvSpPr>
          <p:nvPr/>
        </p:nvSpPr>
        <p:spPr bwMode="auto">
          <a:xfrm rot="4515932" flipH="1">
            <a:off x="2442369"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251" name="Group 955"/>
          <p:cNvGrpSpPr>
            <a:grpSpLocks/>
          </p:cNvGrpSpPr>
          <p:nvPr/>
        </p:nvGrpSpPr>
        <p:grpSpPr bwMode="auto">
          <a:xfrm flipH="1">
            <a:off x="2516188" y="3198813"/>
            <a:ext cx="90487" cy="92075"/>
            <a:chOff x="1030" y="3483"/>
            <a:chExt cx="141" cy="144"/>
          </a:xfrm>
        </p:grpSpPr>
        <p:sp>
          <p:nvSpPr>
            <p:cNvPr id="184252" name="Arc 95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53" name="Arc 95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54" name="Line 95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4255" name="Group 959"/>
          <p:cNvGrpSpPr>
            <a:grpSpLocks/>
          </p:cNvGrpSpPr>
          <p:nvPr/>
        </p:nvGrpSpPr>
        <p:grpSpPr bwMode="auto">
          <a:xfrm flipH="1" flipV="1">
            <a:off x="2530475" y="1906588"/>
            <a:ext cx="90488" cy="92075"/>
            <a:chOff x="1030" y="3483"/>
            <a:chExt cx="141" cy="144"/>
          </a:xfrm>
        </p:grpSpPr>
        <p:sp>
          <p:nvSpPr>
            <p:cNvPr id="184256" name="Arc 96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57" name="Arc 96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58" name="Line 96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4259" name="Rectangle 963" descr="Wide upward diagonal"/>
          <p:cNvSpPr>
            <a:spLocks noChangeArrowheads="1"/>
          </p:cNvSpPr>
          <p:nvPr/>
        </p:nvSpPr>
        <p:spPr bwMode="auto">
          <a:xfrm>
            <a:off x="2295525"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60" name="AutoShape 964" descr="Wide upward diagonal"/>
          <p:cNvSpPr>
            <a:spLocks/>
          </p:cNvSpPr>
          <p:nvPr/>
        </p:nvSpPr>
        <p:spPr bwMode="auto">
          <a:xfrm rot="5400000">
            <a:off x="2386807"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84261" name="Rectangle 965"/>
          <p:cNvSpPr>
            <a:spLocks noChangeArrowheads="1"/>
          </p:cNvSpPr>
          <p:nvPr/>
        </p:nvSpPr>
        <p:spPr bwMode="auto">
          <a:xfrm>
            <a:off x="2324100"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62" name="Line 966"/>
          <p:cNvSpPr>
            <a:spLocks noChangeShapeType="1"/>
          </p:cNvSpPr>
          <p:nvPr/>
        </p:nvSpPr>
        <p:spPr bwMode="auto">
          <a:xfrm>
            <a:off x="2276475"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263" name="Line 967"/>
          <p:cNvSpPr>
            <a:spLocks noChangeShapeType="1"/>
          </p:cNvSpPr>
          <p:nvPr/>
        </p:nvSpPr>
        <p:spPr bwMode="auto">
          <a:xfrm flipV="1">
            <a:off x="2509838"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264" name="Rectangle 968"/>
          <p:cNvSpPr>
            <a:spLocks noChangeArrowheads="1"/>
          </p:cNvSpPr>
          <p:nvPr/>
        </p:nvSpPr>
        <p:spPr bwMode="auto">
          <a:xfrm>
            <a:off x="2435225"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65" name="AutoShape 969" descr="Wide upward diagonal"/>
          <p:cNvSpPr>
            <a:spLocks/>
          </p:cNvSpPr>
          <p:nvPr/>
        </p:nvSpPr>
        <p:spPr bwMode="auto">
          <a:xfrm flipH="1">
            <a:off x="2319338"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66" name="AutoShape 970" descr="Wide upward diagonal"/>
          <p:cNvSpPr>
            <a:spLocks noChangeArrowheads="1"/>
          </p:cNvSpPr>
          <p:nvPr/>
        </p:nvSpPr>
        <p:spPr bwMode="auto">
          <a:xfrm>
            <a:off x="2371725"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67" name="Line 971"/>
          <p:cNvSpPr>
            <a:spLocks noChangeShapeType="1"/>
          </p:cNvSpPr>
          <p:nvPr/>
        </p:nvSpPr>
        <p:spPr bwMode="auto">
          <a:xfrm>
            <a:off x="2317750"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268" name="Line 972"/>
          <p:cNvSpPr>
            <a:spLocks noChangeShapeType="1"/>
          </p:cNvSpPr>
          <p:nvPr/>
        </p:nvSpPr>
        <p:spPr bwMode="auto">
          <a:xfrm>
            <a:off x="2303463"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269" name="Line 973"/>
          <p:cNvSpPr>
            <a:spLocks noChangeShapeType="1"/>
          </p:cNvSpPr>
          <p:nvPr/>
        </p:nvSpPr>
        <p:spPr bwMode="auto">
          <a:xfrm flipH="1">
            <a:off x="2481263"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270" name="Line 974"/>
          <p:cNvSpPr>
            <a:spLocks noChangeShapeType="1"/>
          </p:cNvSpPr>
          <p:nvPr/>
        </p:nvSpPr>
        <p:spPr bwMode="auto">
          <a:xfrm flipH="1">
            <a:off x="2366963"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271" name="Oval 975"/>
          <p:cNvSpPr>
            <a:spLocks noChangeArrowheads="1"/>
          </p:cNvSpPr>
          <p:nvPr/>
        </p:nvSpPr>
        <p:spPr bwMode="auto">
          <a:xfrm>
            <a:off x="2284413"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72" name="Oval 976"/>
          <p:cNvSpPr>
            <a:spLocks noChangeArrowheads="1"/>
          </p:cNvSpPr>
          <p:nvPr/>
        </p:nvSpPr>
        <p:spPr bwMode="auto">
          <a:xfrm>
            <a:off x="2492375"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73" name="AutoShape 977" descr="Wide downward diagonal"/>
          <p:cNvSpPr>
            <a:spLocks/>
          </p:cNvSpPr>
          <p:nvPr/>
        </p:nvSpPr>
        <p:spPr bwMode="auto">
          <a:xfrm>
            <a:off x="2259013"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74" name="AutoShape 978" descr="Wide downward diagonal"/>
          <p:cNvSpPr>
            <a:spLocks/>
          </p:cNvSpPr>
          <p:nvPr/>
        </p:nvSpPr>
        <p:spPr bwMode="auto">
          <a:xfrm flipH="1">
            <a:off x="2514600"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275" name="Group 979"/>
          <p:cNvGrpSpPr>
            <a:grpSpLocks/>
          </p:cNvGrpSpPr>
          <p:nvPr/>
        </p:nvGrpSpPr>
        <p:grpSpPr bwMode="auto">
          <a:xfrm>
            <a:off x="2351088" y="3152775"/>
            <a:ext cx="103187" cy="122238"/>
            <a:chOff x="1262" y="3388"/>
            <a:chExt cx="162" cy="206"/>
          </a:xfrm>
        </p:grpSpPr>
        <p:sp>
          <p:nvSpPr>
            <p:cNvPr id="184276" name="Oval 980"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77" name="Oval 981"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78" name="Oval 982"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79" name="Oval 983"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80" name="Oval 984"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81" name="Oval 985"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4282" name="Rectangle 986" descr="Wide upward diagonal"/>
          <p:cNvSpPr>
            <a:spLocks noChangeArrowheads="1"/>
          </p:cNvSpPr>
          <p:nvPr/>
        </p:nvSpPr>
        <p:spPr bwMode="auto">
          <a:xfrm>
            <a:off x="2281238"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283" name="Group 987"/>
          <p:cNvGrpSpPr>
            <a:grpSpLocks/>
          </p:cNvGrpSpPr>
          <p:nvPr/>
        </p:nvGrpSpPr>
        <p:grpSpPr bwMode="auto">
          <a:xfrm>
            <a:off x="2170113" y="1992313"/>
            <a:ext cx="463550" cy="1012825"/>
            <a:chOff x="941" y="767"/>
            <a:chExt cx="815" cy="1942"/>
          </a:xfrm>
        </p:grpSpPr>
        <p:sp>
          <p:nvSpPr>
            <p:cNvPr id="184284" name="AutoShape 988"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85" name="AutoShape 989"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4286" name="AutoShape 990" descr="Wide upward diagonal"/>
          <p:cNvSpPr>
            <a:spLocks/>
          </p:cNvSpPr>
          <p:nvPr/>
        </p:nvSpPr>
        <p:spPr bwMode="auto">
          <a:xfrm rot="5400000">
            <a:off x="2363788"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87" name="Line 991"/>
          <p:cNvSpPr>
            <a:spLocks noChangeShapeType="1"/>
          </p:cNvSpPr>
          <p:nvPr/>
        </p:nvSpPr>
        <p:spPr bwMode="auto">
          <a:xfrm flipV="1">
            <a:off x="2309813"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288" name="Rectangle 992" descr="30%"/>
          <p:cNvSpPr>
            <a:spLocks noChangeArrowheads="1"/>
          </p:cNvSpPr>
          <p:nvPr/>
        </p:nvSpPr>
        <p:spPr bwMode="auto">
          <a:xfrm>
            <a:off x="2270125"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89" name="Rectangle 993" descr="30%"/>
          <p:cNvSpPr>
            <a:spLocks noChangeArrowheads="1"/>
          </p:cNvSpPr>
          <p:nvPr/>
        </p:nvSpPr>
        <p:spPr bwMode="auto">
          <a:xfrm>
            <a:off x="2506663"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90" name="Rectangle 994"/>
          <p:cNvSpPr>
            <a:spLocks noChangeArrowheads="1"/>
          </p:cNvSpPr>
          <p:nvPr/>
        </p:nvSpPr>
        <p:spPr bwMode="auto">
          <a:xfrm>
            <a:off x="2360613"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91" name="Rectangle 995" descr="30%"/>
          <p:cNvSpPr>
            <a:spLocks noChangeArrowheads="1"/>
          </p:cNvSpPr>
          <p:nvPr/>
        </p:nvSpPr>
        <p:spPr bwMode="auto">
          <a:xfrm>
            <a:off x="2376488"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92" name="Rectangle 996"/>
          <p:cNvSpPr>
            <a:spLocks noChangeArrowheads="1"/>
          </p:cNvSpPr>
          <p:nvPr/>
        </p:nvSpPr>
        <p:spPr bwMode="auto">
          <a:xfrm>
            <a:off x="2386013"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93" name="Rectangle 997"/>
          <p:cNvSpPr>
            <a:spLocks noChangeArrowheads="1"/>
          </p:cNvSpPr>
          <p:nvPr/>
        </p:nvSpPr>
        <p:spPr bwMode="auto">
          <a:xfrm>
            <a:off x="2387600"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94" name="Line 998"/>
          <p:cNvSpPr>
            <a:spLocks noChangeShapeType="1"/>
          </p:cNvSpPr>
          <p:nvPr/>
        </p:nvSpPr>
        <p:spPr bwMode="auto">
          <a:xfrm>
            <a:off x="2403475"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4295" name="Group 999"/>
          <p:cNvGrpSpPr>
            <a:grpSpLocks/>
          </p:cNvGrpSpPr>
          <p:nvPr/>
        </p:nvGrpSpPr>
        <p:grpSpPr bwMode="auto">
          <a:xfrm>
            <a:off x="2317750" y="3117850"/>
            <a:ext cx="169863" cy="234950"/>
            <a:chOff x="1210" y="3312"/>
            <a:chExt cx="265" cy="416"/>
          </a:xfrm>
        </p:grpSpPr>
        <p:sp>
          <p:nvSpPr>
            <p:cNvPr id="184296" name="AutoShape 1000"/>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297" name="Line 1001"/>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298" name="Line 1002"/>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299" name="Rectangle 1003"/>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300" name="Group 1004"/>
            <p:cNvGrpSpPr>
              <a:grpSpLocks/>
            </p:cNvGrpSpPr>
            <p:nvPr/>
          </p:nvGrpSpPr>
          <p:grpSpPr bwMode="auto">
            <a:xfrm>
              <a:off x="1212" y="3356"/>
              <a:ext cx="105" cy="33"/>
              <a:chOff x="1212" y="3356"/>
              <a:chExt cx="105" cy="33"/>
            </a:xfrm>
          </p:grpSpPr>
          <p:sp>
            <p:nvSpPr>
              <p:cNvPr id="184301" name="Line 1005"/>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302" name="Line 1006"/>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4303" name="Group 1007"/>
            <p:cNvGrpSpPr>
              <a:grpSpLocks/>
            </p:cNvGrpSpPr>
            <p:nvPr/>
          </p:nvGrpSpPr>
          <p:grpSpPr bwMode="auto">
            <a:xfrm flipH="1">
              <a:off x="1370" y="3356"/>
              <a:ext cx="105" cy="33"/>
              <a:chOff x="1212" y="3356"/>
              <a:chExt cx="105" cy="33"/>
            </a:xfrm>
          </p:grpSpPr>
          <p:sp>
            <p:nvSpPr>
              <p:cNvPr id="184304" name="Line 100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305" name="Line 100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4306" name="Rectangle 1010"/>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4307" name="Rectangle 1011"/>
          <p:cNvSpPr>
            <a:spLocks noChangeArrowheads="1"/>
          </p:cNvSpPr>
          <p:nvPr/>
        </p:nvSpPr>
        <p:spPr bwMode="auto">
          <a:xfrm>
            <a:off x="698500" y="3165475"/>
            <a:ext cx="398463" cy="2952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308" name="AutoShape 1012"/>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309" name="AutoShape 1013"/>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310" name="Line 1014"/>
          <p:cNvSpPr>
            <a:spLocks noChangeShapeType="1"/>
          </p:cNvSpPr>
          <p:nvPr/>
        </p:nvSpPr>
        <p:spPr bwMode="auto">
          <a:xfrm>
            <a:off x="698500" y="3162300"/>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311" name="AutoShape 1015"/>
          <p:cNvSpPr>
            <a:spLocks noChangeArrowheads="1"/>
          </p:cNvSpPr>
          <p:nvPr/>
        </p:nvSpPr>
        <p:spPr bwMode="auto">
          <a:xfrm flipV="1">
            <a:off x="814388" y="2989263"/>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312" name="Group 1016"/>
          <p:cNvGrpSpPr>
            <a:grpSpLocks/>
          </p:cNvGrpSpPr>
          <p:nvPr/>
        </p:nvGrpSpPr>
        <p:grpSpPr bwMode="auto">
          <a:xfrm>
            <a:off x="4210050" y="4419600"/>
            <a:ext cx="1187450" cy="917575"/>
            <a:chOff x="2652" y="2784"/>
            <a:chExt cx="748" cy="578"/>
          </a:xfrm>
        </p:grpSpPr>
        <p:sp>
          <p:nvSpPr>
            <p:cNvPr id="184313" name="Line 1017"/>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14" name="Line 1018"/>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15" name="Line 1019"/>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16" name="Line 1020"/>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17" name="Line 1021"/>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18" name="Line 1022"/>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19" name="Line 1023"/>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20" name="Line 1024"/>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21" name="Arc 1025"/>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22" name="Arc 1026"/>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23" name="Oval 1027"/>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24" name="Line 1028"/>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25" name="Line 1029"/>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26" name="Oval 1030"/>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27" name="Line 1031"/>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28" name="Line 1032"/>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29" name="Line 1033"/>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0" name="Line 1034"/>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1" name="Line 1035"/>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2" name="Line 1036"/>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3" name="Line 1037"/>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4" name="Line 1038"/>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5" name="Line 1039"/>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6" name="Line 1040"/>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7" name="Oval 1041"/>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8" name="Line 1042"/>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9" name="Line 1043"/>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0" name="Line 1044"/>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1" name="Line 1045"/>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2" name="Line 1046"/>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3" name="Line 1047"/>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4" name="Line 1048"/>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5" name="Line 1049"/>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6" name="Line 1050"/>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7" name="Line 1051"/>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8" name="Oval 1052"/>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9" name="Line 1053"/>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 name="Slide Number Placeholder 5"/>
          <p:cNvSpPr>
            <a:spLocks noGrp="1"/>
          </p:cNvSpPr>
          <p:nvPr>
            <p:ph type="sldNum" sz="quarter" idx="12"/>
          </p:nvPr>
        </p:nvSpPr>
        <p:spPr/>
        <p:txBody>
          <a:bodyPr/>
          <a:lstStyle/>
          <a:p>
            <a:fld id="{4A265D35-5B81-AD4B-A951-DE6228BA2459}" type="slidenum">
              <a:rPr lang="en-US"/>
              <a:pPr/>
              <a:t>135</a:t>
            </a:fld>
            <a:endParaRPr lang="en-US"/>
          </a:p>
        </p:txBody>
      </p:sp>
      <p:sp>
        <p:nvSpPr>
          <p:cNvPr id="191490"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91491" name="Text Box 3"/>
          <p:cNvSpPr txBox="1">
            <a:spLocks noChangeArrowheads="1"/>
          </p:cNvSpPr>
          <p:nvPr/>
        </p:nvSpPr>
        <p:spPr bwMode="auto">
          <a:xfrm>
            <a:off x="6172200" y="3987800"/>
            <a:ext cx="2895600"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With an accumulator in the circuit  pump flow can start filling it at about 2,000-2,100 PSI. This allows the pump to see less stress since there is a flow path at a pressure less than its compensator setting.</a:t>
            </a:r>
          </a:p>
        </p:txBody>
      </p:sp>
      <p:grpSp>
        <p:nvGrpSpPr>
          <p:cNvPr id="191493" name="Group 5"/>
          <p:cNvGrpSpPr>
            <a:grpSpLocks/>
          </p:cNvGrpSpPr>
          <p:nvPr/>
        </p:nvGrpSpPr>
        <p:grpSpPr bwMode="auto">
          <a:xfrm flipH="1">
            <a:off x="1270000" y="4038600"/>
            <a:ext cx="1854200" cy="1600200"/>
            <a:chOff x="980" y="374"/>
            <a:chExt cx="864" cy="746"/>
          </a:xfrm>
        </p:grpSpPr>
        <p:sp>
          <p:nvSpPr>
            <p:cNvPr id="191494" name="AutoShape 6"/>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495" name="AutoShape 7"/>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496" name="Rectangle 8"/>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497" name="Line 9"/>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498" name="Line 10"/>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499" name="Rectangle 11"/>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0" name="Rectangle 12"/>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1" name="Rectangle 13"/>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2" name="Rectangle 14"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3" name="Rectangle 15"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4" name="Rectangle 16"/>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5" name="Rectangle 17"/>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6" name="Oval 18"/>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7" name="Oval 19"/>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8" name="Oval 20"/>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9" name="Oval 21"/>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0" name="Oval 22"/>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1" name="Oval 23"/>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2" name="Oval 24"/>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3" name="Oval 25"/>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4" name="Oval 26"/>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5" name="Oval 27"/>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6" name="Oval 28"/>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7" name="Oval 29"/>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8" name="Rectangle 30"/>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91519" name="Group 31"/>
            <p:cNvGrpSpPr>
              <a:grpSpLocks/>
            </p:cNvGrpSpPr>
            <p:nvPr/>
          </p:nvGrpSpPr>
          <p:grpSpPr bwMode="auto">
            <a:xfrm>
              <a:off x="1434" y="750"/>
              <a:ext cx="46" cy="50"/>
              <a:chOff x="2496" y="2583"/>
              <a:chExt cx="197" cy="215"/>
            </a:xfrm>
          </p:grpSpPr>
          <p:sp>
            <p:nvSpPr>
              <p:cNvPr id="191520" name="Arc 32"/>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21" name="Arc 33"/>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22" name="Rectangle 34"/>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91523" name="Rectangle 35"/>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24" name="Line 36"/>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25" name="Line 37"/>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26" name="Line 38"/>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27" name="Line 39"/>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28" name="Line 40"/>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29" name="Line 41"/>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0" name="Line 42"/>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1" name="Line 43"/>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2" name="Line 44"/>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3" name="Line 45"/>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4" name="Line 46"/>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5" name="Line 47"/>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6" name="Line 48"/>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7" name="Rectangle 49"/>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8" name="Rectangle 50"/>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9" name="Rectangle 51"/>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0" name="Rectangle 52"/>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1" name="Rectangle 53"/>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2" name="Line 54"/>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3" name="Rectangle 55"/>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4" name="Line 56"/>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5" name="Line 57"/>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6" name="Rectangle 58"/>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7" name="Arc 59"/>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8" name="Rectangle 60"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9" name="Rectangle 61"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0" name="Oval 62"/>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1" name="Oval 63"/>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2" name="AutoShape 64"/>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3" name="Line 65"/>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4" name="Line 66"/>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5" name="Line 67"/>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6" name="Rectangle 68"/>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7" name="Line 69"/>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8" name="Rectangle 70"/>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9" name="Rectangle 71"/>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60" name="Rectangle 72"/>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561" name="Group 73"/>
            <p:cNvGrpSpPr>
              <a:grpSpLocks/>
            </p:cNvGrpSpPr>
            <p:nvPr/>
          </p:nvGrpSpPr>
          <p:grpSpPr bwMode="auto">
            <a:xfrm>
              <a:off x="1395" y="590"/>
              <a:ext cx="257" cy="39"/>
              <a:chOff x="1754" y="1727"/>
              <a:chExt cx="257" cy="39"/>
            </a:xfrm>
          </p:grpSpPr>
          <p:sp>
            <p:nvSpPr>
              <p:cNvPr id="191562" name="Oval 74"/>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63" name="Rectangle 75"/>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564" name="Rectangle 76"/>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65" name="Rectangle 77"/>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66" name="Rectangle 78"/>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567" name="Group 79"/>
            <p:cNvGrpSpPr>
              <a:grpSpLocks/>
            </p:cNvGrpSpPr>
            <p:nvPr/>
          </p:nvGrpSpPr>
          <p:grpSpPr bwMode="auto">
            <a:xfrm rot="-10800000">
              <a:off x="1784" y="520"/>
              <a:ext cx="18" cy="101"/>
              <a:chOff x="7775" y="3651"/>
              <a:chExt cx="120" cy="437"/>
            </a:xfrm>
          </p:grpSpPr>
          <p:sp>
            <p:nvSpPr>
              <p:cNvPr id="191568" name="Rectangle 80"/>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69" name="Rectangle 81"/>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0" name="Rectangle 82"/>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571" name="Rectangle 83"/>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2" name="Rectangle 84"/>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3" name="Rectangle 85"/>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574" name="Group 86"/>
            <p:cNvGrpSpPr>
              <a:grpSpLocks/>
            </p:cNvGrpSpPr>
            <p:nvPr/>
          </p:nvGrpSpPr>
          <p:grpSpPr bwMode="auto">
            <a:xfrm flipH="1">
              <a:off x="1784" y="447"/>
              <a:ext cx="18" cy="74"/>
              <a:chOff x="0" y="2"/>
              <a:chExt cx="19998" cy="19998"/>
            </a:xfrm>
          </p:grpSpPr>
          <p:sp>
            <p:nvSpPr>
              <p:cNvPr id="191575" name="Oval 87"/>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6" name="Oval 88"/>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7" name="Oval 89"/>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8" name="Oval 90"/>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9" name="Oval 91"/>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0" name="Oval 92"/>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1" name="Oval 93"/>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2" name="Oval 94"/>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3" name="Oval 95"/>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4" name="Oval 96"/>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5" name="Line 97"/>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6" name="Line 98"/>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7" name="Line 99"/>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8" name="Line 100"/>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9" name="Line 101"/>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0" name="Line 102"/>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1" name="Line 103"/>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2" name="Line 104"/>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3" name="Line 105"/>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4" name="Line 106"/>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595" name="Line 107"/>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6" name="Line 108"/>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7" name="Line 109"/>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8" name="Line 110"/>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9" name="Line 111"/>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600" name="Group 112"/>
            <p:cNvGrpSpPr>
              <a:grpSpLocks/>
            </p:cNvGrpSpPr>
            <p:nvPr/>
          </p:nvGrpSpPr>
          <p:grpSpPr bwMode="auto">
            <a:xfrm rot="-5400000">
              <a:off x="1755" y="383"/>
              <a:ext cx="74" cy="56"/>
              <a:chOff x="8464" y="4182"/>
              <a:chExt cx="319" cy="244"/>
            </a:xfrm>
          </p:grpSpPr>
          <p:grpSp>
            <p:nvGrpSpPr>
              <p:cNvPr id="191601" name="Group 113"/>
              <p:cNvGrpSpPr>
                <a:grpSpLocks/>
              </p:cNvGrpSpPr>
              <p:nvPr/>
            </p:nvGrpSpPr>
            <p:grpSpPr bwMode="auto">
              <a:xfrm rot="5400000">
                <a:off x="8549" y="4177"/>
                <a:ext cx="94" cy="263"/>
                <a:chOff x="7627" y="4681"/>
                <a:chExt cx="141" cy="610"/>
              </a:xfrm>
            </p:grpSpPr>
            <p:sp>
              <p:nvSpPr>
                <p:cNvPr id="191602" name="Rectangle 114"/>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3" name="Line 115"/>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4" name="Line 116"/>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5" name="Line 117"/>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6" name="Line 118"/>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7" name="Line 119"/>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8" name="Line 120"/>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9" name="Line 121"/>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10" name="Line 122"/>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11" name="Line 123"/>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12" name="Line 124"/>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13" name="Line 125"/>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14" name="Line 126"/>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615" name="Group 127"/>
              <p:cNvGrpSpPr>
                <a:grpSpLocks/>
              </p:cNvGrpSpPr>
              <p:nvPr/>
            </p:nvGrpSpPr>
            <p:grpSpPr bwMode="auto">
              <a:xfrm>
                <a:off x="8592" y="4214"/>
                <a:ext cx="67" cy="194"/>
                <a:chOff x="8592" y="4214"/>
                <a:chExt cx="67" cy="194"/>
              </a:xfrm>
            </p:grpSpPr>
            <p:grpSp>
              <p:nvGrpSpPr>
                <p:cNvPr id="191616" name="Group 128"/>
                <p:cNvGrpSpPr>
                  <a:grpSpLocks/>
                </p:cNvGrpSpPr>
                <p:nvPr/>
              </p:nvGrpSpPr>
              <p:grpSpPr bwMode="auto">
                <a:xfrm rot="5400000">
                  <a:off x="8536" y="4285"/>
                  <a:ext cx="192" cy="54"/>
                  <a:chOff x="8318" y="1970"/>
                  <a:chExt cx="372" cy="122"/>
                </a:xfrm>
              </p:grpSpPr>
              <p:grpSp>
                <p:nvGrpSpPr>
                  <p:cNvPr id="191617" name="Group 129"/>
                  <p:cNvGrpSpPr>
                    <a:grpSpLocks/>
                  </p:cNvGrpSpPr>
                  <p:nvPr/>
                </p:nvGrpSpPr>
                <p:grpSpPr bwMode="auto">
                  <a:xfrm>
                    <a:off x="8318" y="1971"/>
                    <a:ext cx="116" cy="121"/>
                    <a:chOff x="7589" y="1881"/>
                    <a:chExt cx="116" cy="121"/>
                  </a:xfrm>
                </p:grpSpPr>
                <p:sp>
                  <p:nvSpPr>
                    <p:cNvPr id="191618" name="Arc 130"/>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19" name="Arc 131"/>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20" name="Line 132"/>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621" name="Group 133"/>
                  <p:cNvGrpSpPr>
                    <a:grpSpLocks/>
                  </p:cNvGrpSpPr>
                  <p:nvPr/>
                </p:nvGrpSpPr>
                <p:grpSpPr bwMode="auto">
                  <a:xfrm flipH="1">
                    <a:off x="8574" y="1970"/>
                    <a:ext cx="116" cy="121"/>
                    <a:chOff x="7589" y="1881"/>
                    <a:chExt cx="116" cy="121"/>
                  </a:xfrm>
                </p:grpSpPr>
                <p:sp>
                  <p:nvSpPr>
                    <p:cNvPr id="191622" name="Arc 134"/>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23" name="Arc 135"/>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24" name="Line 136"/>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91625" name="Line 137"/>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26" name="Line 138"/>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27" name="Line 139"/>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28" name="Line 140"/>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29" name="Rectangle 141"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30" name="Rectangle 142"/>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31" name="Line 143"/>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32" name="Line 144"/>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33" name="Line 145"/>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634" name="Group 146"/>
            <p:cNvGrpSpPr>
              <a:grpSpLocks/>
            </p:cNvGrpSpPr>
            <p:nvPr/>
          </p:nvGrpSpPr>
          <p:grpSpPr bwMode="auto">
            <a:xfrm>
              <a:off x="1716" y="722"/>
              <a:ext cx="32" cy="178"/>
              <a:chOff x="10619" y="13229"/>
              <a:chExt cx="80" cy="445"/>
            </a:xfrm>
          </p:grpSpPr>
          <p:sp>
            <p:nvSpPr>
              <p:cNvPr id="191635" name="Line 147"/>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36" name="Line 148"/>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37" name="Line 149"/>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638" name="Group 150"/>
            <p:cNvGrpSpPr>
              <a:grpSpLocks/>
            </p:cNvGrpSpPr>
            <p:nvPr/>
          </p:nvGrpSpPr>
          <p:grpSpPr bwMode="auto">
            <a:xfrm>
              <a:off x="1339" y="892"/>
              <a:ext cx="218" cy="49"/>
              <a:chOff x="1133" y="1820"/>
              <a:chExt cx="218" cy="49"/>
            </a:xfrm>
          </p:grpSpPr>
          <p:grpSp>
            <p:nvGrpSpPr>
              <p:cNvPr id="191639" name="Group 151"/>
              <p:cNvGrpSpPr>
                <a:grpSpLocks/>
              </p:cNvGrpSpPr>
              <p:nvPr/>
            </p:nvGrpSpPr>
            <p:grpSpPr bwMode="auto">
              <a:xfrm>
                <a:off x="1166" y="1820"/>
                <a:ext cx="185" cy="49"/>
                <a:chOff x="2357" y="3199"/>
                <a:chExt cx="801" cy="215"/>
              </a:xfrm>
            </p:grpSpPr>
            <p:sp>
              <p:nvSpPr>
                <p:cNvPr id="191640" name="Arc 152"/>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41" name="Arc 153"/>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42" name="Rectangle 154"/>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91643" name="Oval 155"/>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44" name="Line 156"/>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645" name="Group 157"/>
            <p:cNvGrpSpPr>
              <a:grpSpLocks/>
            </p:cNvGrpSpPr>
            <p:nvPr/>
          </p:nvGrpSpPr>
          <p:grpSpPr bwMode="auto">
            <a:xfrm>
              <a:off x="1388" y="687"/>
              <a:ext cx="218" cy="50"/>
              <a:chOff x="1099" y="1617"/>
              <a:chExt cx="218" cy="50"/>
            </a:xfrm>
          </p:grpSpPr>
          <p:sp>
            <p:nvSpPr>
              <p:cNvPr id="191646" name="Arc 158"/>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47" name="Line 159"/>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48" name="Oval 160"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49" name="Arc 161"/>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50" name="Rectangle 162"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91651" name="Rectangle 163"/>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52" name="Rectangle 164"/>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53" name="Line 165"/>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654" name="Group 166"/>
            <p:cNvGrpSpPr>
              <a:grpSpLocks/>
            </p:cNvGrpSpPr>
            <p:nvPr/>
          </p:nvGrpSpPr>
          <p:grpSpPr bwMode="auto">
            <a:xfrm rot="664405">
              <a:off x="1224" y="574"/>
              <a:ext cx="255" cy="464"/>
              <a:chOff x="3963" y="542"/>
              <a:chExt cx="255" cy="464"/>
            </a:xfrm>
          </p:grpSpPr>
          <p:grpSp>
            <p:nvGrpSpPr>
              <p:cNvPr id="191655" name="Group 167"/>
              <p:cNvGrpSpPr>
                <a:grpSpLocks/>
              </p:cNvGrpSpPr>
              <p:nvPr/>
            </p:nvGrpSpPr>
            <p:grpSpPr bwMode="auto">
              <a:xfrm rot="-510155">
                <a:off x="3963" y="542"/>
                <a:ext cx="255" cy="464"/>
                <a:chOff x="3190" y="1766"/>
                <a:chExt cx="255" cy="464"/>
              </a:xfrm>
            </p:grpSpPr>
            <p:grpSp>
              <p:nvGrpSpPr>
                <p:cNvPr id="191656" name="Group 168"/>
                <p:cNvGrpSpPr>
                  <a:grpSpLocks/>
                </p:cNvGrpSpPr>
                <p:nvPr/>
              </p:nvGrpSpPr>
              <p:grpSpPr bwMode="auto">
                <a:xfrm>
                  <a:off x="3190" y="1834"/>
                  <a:ext cx="255" cy="317"/>
                  <a:chOff x="9447" y="13041"/>
                  <a:chExt cx="638" cy="792"/>
                </a:xfrm>
              </p:grpSpPr>
              <p:sp>
                <p:nvSpPr>
                  <p:cNvPr id="191657" name="AutoShape 169"/>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58" name="Line 170"/>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59" name="Line 171"/>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60" name="Line 172"/>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61" name="Line 173"/>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62" name="Line 174"/>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663" name="Group 175"/>
                <p:cNvGrpSpPr>
                  <a:grpSpLocks/>
                </p:cNvGrpSpPr>
                <p:nvPr/>
              </p:nvGrpSpPr>
              <p:grpSpPr bwMode="auto">
                <a:xfrm>
                  <a:off x="3265" y="2138"/>
                  <a:ext cx="17" cy="92"/>
                  <a:chOff x="9636" y="13799"/>
                  <a:chExt cx="42" cy="231"/>
                </a:xfrm>
              </p:grpSpPr>
              <p:sp>
                <p:nvSpPr>
                  <p:cNvPr id="191664" name="Rectangle 176"/>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65" name="Line 177"/>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66" name="Rectangle 178"/>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67" name="Line 179"/>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668" name="Group 180"/>
              <p:cNvGrpSpPr>
                <a:grpSpLocks/>
              </p:cNvGrpSpPr>
              <p:nvPr/>
            </p:nvGrpSpPr>
            <p:grpSpPr bwMode="auto">
              <a:xfrm rot="-607974">
                <a:off x="4078" y="818"/>
                <a:ext cx="73" cy="112"/>
                <a:chOff x="1112" y="1780"/>
                <a:chExt cx="73" cy="112"/>
              </a:xfrm>
            </p:grpSpPr>
            <p:sp>
              <p:nvSpPr>
                <p:cNvPr id="191669" name="Line 181"/>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670" name="Group 182"/>
                <p:cNvGrpSpPr>
                  <a:grpSpLocks/>
                </p:cNvGrpSpPr>
                <p:nvPr/>
              </p:nvGrpSpPr>
              <p:grpSpPr bwMode="auto">
                <a:xfrm rot="1486509" flipV="1">
                  <a:off x="1112" y="1868"/>
                  <a:ext cx="30" cy="24"/>
                  <a:chOff x="2354" y="2127"/>
                  <a:chExt cx="130" cy="105"/>
                </a:xfrm>
              </p:grpSpPr>
              <p:sp>
                <p:nvSpPr>
                  <p:cNvPr id="191671" name="Line 183"/>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72" name="Line 184"/>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73" name="Line 185"/>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74" name="Line 186"/>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75" name="Line 187"/>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676" name="Group 188"/>
                <p:cNvGrpSpPr>
                  <a:grpSpLocks/>
                </p:cNvGrpSpPr>
                <p:nvPr/>
              </p:nvGrpSpPr>
              <p:grpSpPr bwMode="auto">
                <a:xfrm>
                  <a:off x="1129" y="1789"/>
                  <a:ext cx="30" cy="24"/>
                  <a:chOff x="2354" y="2127"/>
                  <a:chExt cx="130" cy="105"/>
                </a:xfrm>
              </p:grpSpPr>
              <p:sp>
                <p:nvSpPr>
                  <p:cNvPr id="191677" name="Line 18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78" name="Line 19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79" name="Line 19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80" name="Line 19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81" name="Line 19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682" name="Group 194"/>
                <p:cNvGrpSpPr>
                  <a:grpSpLocks/>
                </p:cNvGrpSpPr>
                <p:nvPr/>
              </p:nvGrpSpPr>
              <p:grpSpPr bwMode="auto">
                <a:xfrm>
                  <a:off x="1158" y="1792"/>
                  <a:ext cx="22" cy="15"/>
                  <a:chOff x="1363" y="3384"/>
                  <a:chExt cx="95" cy="62"/>
                </a:xfrm>
              </p:grpSpPr>
              <p:sp>
                <p:nvSpPr>
                  <p:cNvPr id="191683" name="Line 195"/>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84" name="Arc 196"/>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85" name="Line 197"/>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86" name="Rectangle 198"/>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687" name="Group 199"/>
                <p:cNvGrpSpPr>
                  <a:grpSpLocks/>
                </p:cNvGrpSpPr>
                <p:nvPr/>
              </p:nvGrpSpPr>
              <p:grpSpPr bwMode="auto">
                <a:xfrm>
                  <a:off x="1117" y="1810"/>
                  <a:ext cx="53" cy="62"/>
                  <a:chOff x="2144" y="3155"/>
                  <a:chExt cx="231" cy="271"/>
                </a:xfrm>
              </p:grpSpPr>
              <p:sp>
                <p:nvSpPr>
                  <p:cNvPr id="191688" name="Line 200"/>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89" name="Line 201"/>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0" name="Line 202"/>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1" name="Line 203"/>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2" name="Line 204"/>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3" name="Line 205"/>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4" name="Line 206"/>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5" name="Arc 207"/>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6" name="Arc 208"/>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97" name="Line 209"/>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8" name="Line 210"/>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9" name="Line 211"/>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0" name="Line 212"/>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1" name="Line 213"/>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2" name="Line 214"/>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3" name="Line 215"/>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4" name="Line 216"/>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5" name="Line 217"/>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706" name="Group 218"/>
              <p:cNvGrpSpPr>
                <a:grpSpLocks/>
              </p:cNvGrpSpPr>
              <p:nvPr/>
            </p:nvGrpSpPr>
            <p:grpSpPr bwMode="auto">
              <a:xfrm rot="-490883">
                <a:off x="4081" y="625"/>
                <a:ext cx="63" cy="119"/>
                <a:chOff x="1073" y="1585"/>
                <a:chExt cx="63" cy="119"/>
              </a:xfrm>
            </p:grpSpPr>
            <p:sp>
              <p:nvSpPr>
                <p:cNvPr id="191707" name="Line 219"/>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8" name="Line 220"/>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09" name="Group 221"/>
                <p:cNvGrpSpPr>
                  <a:grpSpLocks/>
                </p:cNvGrpSpPr>
                <p:nvPr/>
              </p:nvGrpSpPr>
              <p:grpSpPr bwMode="auto">
                <a:xfrm>
                  <a:off x="1107" y="1673"/>
                  <a:ext cx="24" cy="19"/>
                  <a:chOff x="1391" y="3202"/>
                  <a:chExt cx="105" cy="79"/>
                </a:xfrm>
              </p:grpSpPr>
              <p:sp>
                <p:nvSpPr>
                  <p:cNvPr id="191710" name="Line 222"/>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1" name="Arc 223"/>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712" name="Line 224"/>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3" name="Line 225"/>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4" name="Line 226"/>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5" name="Line 227"/>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6" name="Line 228"/>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7" name="Line 229"/>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8" name="Line 230"/>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9" name="Line 231"/>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0" name="Line 232"/>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1" name="Line 233"/>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22" name="Group 234"/>
                <p:cNvGrpSpPr>
                  <a:grpSpLocks/>
                </p:cNvGrpSpPr>
                <p:nvPr/>
              </p:nvGrpSpPr>
              <p:grpSpPr bwMode="auto">
                <a:xfrm>
                  <a:off x="1083" y="1606"/>
                  <a:ext cx="53" cy="62"/>
                  <a:chOff x="1083" y="1606"/>
                  <a:chExt cx="53" cy="62"/>
                </a:xfrm>
              </p:grpSpPr>
              <p:sp>
                <p:nvSpPr>
                  <p:cNvPr id="191723" name="Line 235"/>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4" name="Line 236"/>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5" name="Line 237"/>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6" name="Line 238"/>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7" name="Line 239"/>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8" name="Line 240"/>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9" name="Line 241"/>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30" name="Arc 242"/>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31" name="Arc 243"/>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732" name="Group 244"/>
                <p:cNvGrpSpPr>
                  <a:grpSpLocks/>
                </p:cNvGrpSpPr>
                <p:nvPr/>
              </p:nvGrpSpPr>
              <p:grpSpPr bwMode="auto">
                <a:xfrm>
                  <a:off x="1095" y="1585"/>
                  <a:ext cx="30" cy="24"/>
                  <a:chOff x="2354" y="2127"/>
                  <a:chExt cx="130" cy="105"/>
                </a:xfrm>
              </p:grpSpPr>
              <p:sp>
                <p:nvSpPr>
                  <p:cNvPr id="191733" name="Line 24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34" name="Line 24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35" name="Line 24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36" name="Line 24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37" name="Line 24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738" name="Rectangle 250"/>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39" name="Group 251"/>
                <p:cNvGrpSpPr>
                  <a:grpSpLocks/>
                </p:cNvGrpSpPr>
                <p:nvPr/>
              </p:nvGrpSpPr>
              <p:grpSpPr bwMode="auto">
                <a:xfrm rot="1486509" flipV="1">
                  <a:off x="1077" y="1664"/>
                  <a:ext cx="30" cy="24"/>
                  <a:chOff x="2354" y="2127"/>
                  <a:chExt cx="130" cy="105"/>
                </a:xfrm>
              </p:grpSpPr>
              <p:sp>
                <p:nvSpPr>
                  <p:cNvPr id="191740" name="Line 25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41" name="Line 25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42" name="Line 25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43" name="Line 25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44" name="Line 25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91745" name="Group 257"/>
            <p:cNvGrpSpPr>
              <a:grpSpLocks/>
            </p:cNvGrpSpPr>
            <p:nvPr/>
          </p:nvGrpSpPr>
          <p:grpSpPr bwMode="auto">
            <a:xfrm>
              <a:off x="1284" y="1001"/>
              <a:ext cx="193" cy="58"/>
              <a:chOff x="1666" y="2138"/>
              <a:chExt cx="161" cy="58"/>
            </a:xfrm>
          </p:grpSpPr>
          <p:sp>
            <p:nvSpPr>
              <p:cNvPr id="191746" name="Line 258"/>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47" name="Oval 259"/>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48" name="Group 260"/>
              <p:cNvGrpSpPr>
                <a:grpSpLocks/>
              </p:cNvGrpSpPr>
              <p:nvPr/>
            </p:nvGrpSpPr>
            <p:grpSpPr bwMode="auto">
              <a:xfrm rot="16200000" flipV="1">
                <a:off x="1750" y="2107"/>
                <a:ext cx="45" cy="109"/>
                <a:chOff x="1269" y="1167"/>
                <a:chExt cx="195" cy="455"/>
              </a:xfrm>
            </p:grpSpPr>
            <p:sp>
              <p:nvSpPr>
                <p:cNvPr id="191749" name="Oval 261"/>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0" name="Oval 262"/>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1" name="Oval 263"/>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2" name="Oval 264"/>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3" name="Oval 265"/>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4" name="Oval 266"/>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5" name="Oval 267"/>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6" name="Oval 268"/>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7" name="Oval 269"/>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8" name="Oval 270"/>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9" name="Line 271"/>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0" name="Line 272"/>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1" name="Line 273"/>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2" name="Line 274"/>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3" name="Line 275"/>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4" name="Line 276"/>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5" name="Line 277"/>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6" name="Line 278"/>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7" name="Line 279"/>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8" name="Line 280"/>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69" name="Group 281"/>
                <p:cNvGrpSpPr>
                  <a:grpSpLocks/>
                </p:cNvGrpSpPr>
                <p:nvPr/>
              </p:nvGrpSpPr>
              <p:grpSpPr bwMode="auto">
                <a:xfrm>
                  <a:off x="1269" y="1576"/>
                  <a:ext cx="174" cy="46"/>
                  <a:chOff x="1269" y="1576"/>
                  <a:chExt cx="174" cy="46"/>
                </a:xfrm>
              </p:grpSpPr>
              <p:sp>
                <p:nvSpPr>
                  <p:cNvPr id="191770" name="Oval 28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71" name="Line 28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91772" name="Group 284"/>
                <p:cNvGrpSpPr>
                  <a:grpSpLocks/>
                </p:cNvGrpSpPr>
                <p:nvPr/>
              </p:nvGrpSpPr>
              <p:grpSpPr bwMode="auto">
                <a:xfrm rot="-10800000">
                  <a:off x="1290" y="1169"/>
                  <a:ext cx="174" cy="46"/>
                  <a:chOff x="1269" y="1576"/>
                  <a:chExt cx="174" cy="46"/>
                </a:xfrm>
              </p:grpSpPr>
              <p:sp>
                <p:nvSpPr>
                  <p:cNvPr id="191773" name="Oval 285"/>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74" name="Line 286"/>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91775" name="Rectangle 287"/>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76" name="Rectangle 288"/>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91777" name="Line 289"/>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78" name="Group 290"/>
          <p:cNvGrpSpPr>
            <a:grpSpLocks/>
          </p:cNvGrpSpPr>
          <p:nvPr/>
        </p:nvGrpSpPr>
        <p:grpSpPr bwMode="auto">
          <a:xfrm>
            <a:off x="3209925" y="3817938"/>
            <a:ext cx="561975" cy="249237"/>
            <a:chOff x="2022" y="2405"/>
            <a:chExt cx="354" cy="157"/>
          </a:xfrm>
        </p:grpSpPr>
        <p:sp>
          <p:nvSpPr>
            <p:cNvPr id="191779" name="Line 291"/>
            <p:cNvSpPr>
              <a:spLocks noChangeShapeType="1"/>
            </p:cNvSpPr>
            <p:nvPr/>
          </p:nvSpPr>
          <p:spPr bwMode="auto">
            <a:xfrm flipH="1">
              <a:off x="2374" y="2405"/>
              <a:ext cx="1" cy="157"/>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80" name="Line 292"/>
            <p:cNvSpPr>
              <a:spLocks noChangeShapeType="1"/>
            </p:cNvSpPr>
            <p:nvPr/>
          </p:nvSpPr>
          <p:spPr bwMode="auto">
            <a:xfrm flipH="1">
              <a:off x="2317" y="2559"/>
              <a:ext cx="59"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81" name="Line 293"/>
            <p:cNvSpPr>
              <a:spLocks noChangeShapeType="1"/>
            </p:cNvSpPr>
            <p:nvPr/>
          </p:nvSpPr>
          <p:spPr bwMode="auto">
            <a:xfrm flipH="1">
              <a:off x="2025" y="2409"/>
              <a:ext cx="0" cy="153"/>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82" name="Line 294"/>
            <p:cNvSpPr>
              <a:spLocks noChangeShapeType="1"/>
            </p:cNvSpPr>
            <p:nvPr/>
          </p:nvSpPr>
          <p:spPr bwMode="auto">
            <a:xfrm>
              <a:off x="2022" y="2555"/>
              <a:ext cx="243"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783" name="Group 295"/>
          <p:cNvGrpSpPr>
            <a:grpSpLocks/>
          </p:cNvGrpSpPr>
          <p:nvPr/>
        </p:nvGrpSpPr>
        <p:grpSpPr bwMode="auto">
          <a:xfrm>
            <a:off x="3302000" y="3816350"/>
            <a:ext cx="206375" cy="173038"/>
            <a:chOff x="2080" y="2404"/>
            <a:chExt cx="130" cy="109"/>
          </a:xfrm>
        </p:grpSpPr>
        <p:sp>
          <p:nvSpPr>
            <p:cNvPr id="191784" name="Line 296"/>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85" name="Line 297"/>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86" name="Line 298"/>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787" name="Line 299"/>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88" name="Line 300"/>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89" name="Line 301"/>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90" name="Line 302"/>
          <p:cNvSpPr>
            <a:spLocks noChangeShapeType="1"/>
          </p:cNvSpPr>
          <p:nvPr/>
        </p:nvSpPr>
        <p:spPr bwMode="auto">
          <a:xfrm rot="5400000" flipV="1">
            <a:off x="4204494" y="3385344"/>
            <a:ext cx="0" cy="8683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91" name="Rectangle 303"/>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2,100 PSI </a:t>
            </a:r>
            <a:endParaRPr lang="en-US" b="0"/>
          </a:p>
        </p:txBody>
      </p:sp>
      <p:sp>
        <p:nvSpPr>
          <p:cNvPr id="191792" name="Line 304"/>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91793" name="Oval 305"/>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794" name="Text Box 306"/>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91795" name="AutoShape 307"/>
          <p:cNvSpPr>
            <a:spLocks noChangeArrowheads="1"/>
          </p:cNvSpPr>
          <p:nvPr/>
        </p:nvSpPr>
        <p:spPr bwMode="auto">
          <a:xfrm rot="13141017" flipH="1" flipV="1">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04" name="Line 316"/>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805" name="Group 317"/>
          <p:cNvGrpSpPr>
            <a:grpSpLocks/>
          </p:cNvGrpSpPr>
          <p:nvPr/>
        </p:nvGrpSpPr>
        <p:grpSpPr bwMode="auto">
          <a:xfrm>
            <a:off x="4543425" y="4187825"/>
            <a:ext cx="179388" cy="166688"/>
            <a:chOff x="3102" y="2638"/>
            <a:chExt cx="113" cy="105"/>
          </a:xfrm>
        </p:grpSpPr>
        <p:sp>
          <p:nvSpPr>
            <p:cNvPr id="191806" name="Oval 318"/>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07" name="Arc 319"/>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08" name="Arc 320"/>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09" name="Arc 321"/>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10" name="Arc 322"/>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839" name="Rectangle 351"/>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40" name="Rectangle 352"/>
          <p:cNvSpPr>
            <a:spLocks noChangeArrowheads="1"/>
          </p:cNvSpPr>
          <p:nvPr/>
        </p:nvSpPr>
        <p:spPr bwMode="auto">
          <a:xfrm>
            <a:off x="6375400" y="925513"/>
            <a:ext cx="492125"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1841" name="Group 353"/>
          <p:cNvGrpSpPr>
            <a:grpSpLocks/>
          </p:cNvGrpSpPr>
          <p:nvPr/>
        </p:nvGrpSpPr>
        <p:grpSpPr bwMode="auto">
          <a:xfrm>
            <a:off x="6342063" y="941388"/>
            <a:ext cx="2268537" cy="739775"/>
            <a:chOff x="1776" y="634"/>
            <a:chExt cx="1824" cy="596"/>
          </a:xfrm>
        </p:grpSpPr>
        <p:sp>
          <p:nvSpPr>
            <p:cNvPr id="191842" name="Rectangle 354"/>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43" name="Rectangle 355"/>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1844" name="Line 356"/>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45" name="Line 357"/>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46" name="Rectangle 358"/>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47" name="Rectangle 359"/>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48" name="Line 360"/>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49" name="Line 361"/>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50" name="Rectangle 362"/>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1851" name="Group 363"/>
          <p:cNvGrpSpPr>
            <a:grpSpLocks/>
          </p:cNvGrpSpPr>
          <p:nvPr/>
        </p:nvGrpSpPr>
        <p:grpSpPr bwMode="auto">
          <a:xfrm flipV="1">
            <a:off x="4976813" y="2744788"/>
            <a:ext cx="87312" cy="87312"/>
            <a:chOff x="1449" y="2352"/>
            <a:chExt cx="77" cy="77"/>
          </a:xfrm>
        </p:grpSpPr>
        <p:sp>
          <p:nvSpPr>
            <p:cNvPr id="191852" name="Line 364"/>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53" name="Line 365"/>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1854" name="Group 366"/>
          <p:cNvGrpSpPr>
            <a:grpSpLocks/>
          </p:cNvGrpSpPr>
          <p:nvPr/>
        </p:nvGrpSpPr>
        <p:grpSpPr bwMode="auto">
          <a:xfrm>
            <a:off x="4311650" y="2722563"/>
            <a:ext cx="217488" cy="109537"/>
            <a:chOff x="864" y="2592"/>
            <a:chExt cx="192" cy="96"/>
          </a:xfrm>
        </p:grpSpPr>
        <p:sp>
          <p:nvSpPr>
            <p:cNvPr id="191855" name="Line 367"/>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56" name="Line 368"/>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57" name="Line 369"/>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58" name="Line 370"/>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1859" name="Group 371"/>
          <p:cNvGrpSpPr>
            <a:grpSpLocks/>
          </p:cNvGrpSpPr>
          <p:nvPr/>
        </p:nvGrpSpPr>
        <p:grpSpPr bwMode="auto">
          <a:xfrm>
            <a:off x="5675313" y="2722563"/>
            <a:ext cx="217487" cy="109537"/>
            <a:chOff x="864" y="2592"/>
            <a:chExt cx="192" cy="96"/>
          </a:xfrm>
        </p:grpSpPr>
        <p:sp>
          <p:nvSpPr>
            <p:cNvPr id="191860" name="Line 37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61" name="Line 37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62" name="Line 37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63" name="Line 37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1864" name="Line 376"/>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91865" name="Line 377"/>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91866" name="Text Box 378"/>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91867" name="Line 379"/>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91868" name="Line 380"/>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91869" name="Line 381"/>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91870" name="Oval 382"/>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1871" name="Group 383"/>
          <p:cNvGrpSpPr>
            <a:grpSpLocks/>
          </p:cNvGrpSpPr>
          <p:nvPr/>
        </p:nvGrpSpPr>
        <p:grpSpPr bwMode="auto">
          <a:xfrm>
            <a:off x="8610600" y="533400"/>
            <a:ext cx="228600" cy="1574800"/>
            <a:chOff x="5088" y="624"/>
            <a:chExt cx="144" cy="992"/>
          </a:xfrm>
        </p:grpSpPr>
        <p:sp>
          <p:nvSpPr>
            <p:cNvPr id="191872" name="Line 38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73" name="Line 38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74" name="Line 38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75" name="Line 38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76" name="Line 38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77" name="Line 38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78" name="Line 39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79" name="Line 39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1880" name="Text Box 392"/>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91881" name="Line 393"/>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91882" name="Line 394"/>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91883" name="Line 395"/>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91885" name="Oval 397"/>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86" name="AutoShape 398"/>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87" name="Rectangle 399"/>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60 GPM  </a:t>
            </a:r>
            <a:endParaRPr lang="en-US" b="0"/>
          </a:p>
        </p:txBody>
      </p:sp>
      <p:sp>
        <p:nvSpPr>
          <p:cNvPr id="191888" name="Rectangle 400"/>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89" name="Line 401"/>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90" name="Line 402"/>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91" name="Rectangle 403"/>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92" name="Line 404"/>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93" name="Line 405"/>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94" name="Rectangle 406"/>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91895" name="Rectangle 407"/>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91896" name="Line 408"/>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97" name="Line 409"/>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98" name="AutoShape 410"/>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99" name="Line 411"/>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00" name="Line 412"/>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01" name="Line 413"/>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02" name="Line 414"/>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03" name="Line 415"/>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04" name="Line 416"/>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05" name="Line 417"/>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06" name="Text Box 418"/>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91907" name="Rectangle 419"/>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Full Flow </a:t>
            </a:r>
            <a:endParaRPr lang="en-US" b="0"/>
          </a:p>
        </p:txBody>
      </p:sp>
      <p:sp>
        <p:nvSpPr>
          <p:cNvPr id="191909" name="Oval 421"/>
          <p:cNvSpPr>
            <a:spLocks noChangeArrowheads="1"/>
          </p:cNvSpPr>
          <p:nvPr/>
        </p:nvSpPr>
        <p:spPr bwMode="auto">
          <a:xfrm rot="10800000">
            <a:off x="4581525" y="38957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10" name="Line 422"/>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11" name="Line 423"/>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12" name="Line 424"/>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13" name="Rectangle 425"/>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14" name="Line 426"/>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15" name="Line 427"/>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16" name="Line 428"/>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17" name="Line 429"/>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18" name="Line 430"/>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19" name="Line 431"/>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20" name="Line 432"/>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21" name="Oval 433"/>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22" name="Oval 434"/>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23" name="Oval 435"/>
          <p:cNvSpPr>
            <a:spLocks noChangeArrowheads="1"/>
          </p:cNvSpPr>
          <p:nvPr/>
        </p:nvSpPr>
        <p:spPr bwMode="auto">
          <a:xfrm flipH="1">
            <a:off x="3556000" y="4017963"/>
            <a:ext cx="71438"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24" name="Oval 436"/>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25" name="Oval 437"/>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26" name="Rectangle 438"/>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1927" name="Line 439"/>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28" name="Line 440"/>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29" name="Line 441"/>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930" name="Group 442"/>
          <p:cNvGrpSpPr>
            <a:grpSpLocks/>
          </p:cNvGrpSpPr>
          <p:nvPr/>
        </p:nvGrpSpPr>
        <p:grpSpPr bwMode="auto">
          <a:xfrm flipH="1">
            <a:off x="2965450" y="3617913"/>
            <a:ext cx="107950" cy="53975"/>
            <a:chOff x="1932" y="11202"/>
            <a:chExt cx="170" cy="85"/>
          </a:xfrm>
        </p:grpSpPr>
        <p:sp>
          <p:nvSpPr>
            <p:cNvPr id="191931" name="Line 443"/>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32" name="Line 444"/>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933" name="Line 445"/>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934" name="Rectangle 446"/>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91935" name="Text Box 447"/>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91936" name="Rectangle 448"/>
          <p:cNvSpPr>
            <a:spLocks noChangeArrowheads="1"/>
          </p:cNvSpPr>
          <p:nvPr/>
        </p:nvSpPr>
        <p:spPr bwMode="auto">
          <a:xfrm>
            <a:off x="698500" y="3100388"/>
            <a:ext cx="398463" cy="36036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37" name="AutoShape 449"/>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38" name="Text Box 450"/>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91939" name="Text Box 451"/>
          <p:cNvSpPr txBox="1">
            <a:spLocks noChangeArrowheads="1"/>
          </p:cNvSpPr>
          <p:nvPr/>
        </p:nvSpPr>
        <p:spPr bwMode="auto">
          <a:xfrm>
            <a:off x="1828800" y="14795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91940" name="Line 452"/>
          <p:cNvSpPr>
            <a:spLocks noChangeShapeType="1"/>
          </p:cNvSpPr>
          <p:nvPr/>
        </p:nvSpPr>
        <p:spPr bwMode="auto">
          <a:xfrm flipV="1">
            <a:off x="2444750"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941" name="Oval 453"/>
          <p:cNvSpPr>
            <a:spLocks noChangeArrowheads="1"/>
          </p:cNvSpPr>
          <p:nvPr/>
        </p:nvSpPr>
        <p:spPr bwMode="auto">
          <a:xfrm>
            <a:off x="239553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42" name="AutoShape 454" descr="Wide downward diagonal"/>
          <p:cNvSpPr>
            <a:spLocks noChangeArrowheads="1"/>
          </p:cNvSpPr>
          <p:nvPr/>
        </p:nvSpPr>
        <p:spPr bwMode="auto">
          <a:xfrm>
            <a:off x="2106613"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43" name="AutoShape 455" descr="Wide downward diagonal"/>
          <p:cNvSpPr>
            <a:spLocks noChangeArrowheads="1"/>
          </p:cNvSpPr>
          <p:nvPr/>
        </p:nvSpPr>
        <p:spPr bwMode="auto">
          <a:xfrm>
            <a:off x="2562225"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44" name="AutoShape 456" descr="Wide downward diagonal"/>
          <p:cNvSpPr>
            <a:spLocks noChangeArrowheads="1"/>
          </p:cNvSpPr>
          <p:nvPr/>
        </p:nvSpPr>
        <p:spPr bwMode="auto">
          <a:xfrm>
            <a:off x="2268538"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45" name="AutoShape 457" descr="Wide downward diagonal"/>
          <p:cNvSpPr>
            <a:spLocks noChangeArrowheads="1"/>
          </p:cNvSpPr>
          <p:nvPr/>
        </p:nvSpPr>
        <p:spPr bwMode="auto">
          <a:xfrm>
            <a:off x="2551113"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46" name="AutoShape 458" descr="Wide downward diagonal"/>
          <p:cNvSpPr>
            <a:spLocks noChangeArrowheads="1"/>
          </p:cNvSpPr>
          <p:nvPr/>
        </p:nvSpPr>
        <p:spPr bwMode="auto">
          <a:xfrm>
            <a:off x="2279650"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47" name="AutoShape 459"/>
          <p:cNvSpPr>
            <a:spLocks noChangeArrowheads="1"/>
          </p:cNvSpPr>
          <p:nvPr/>
        </p:nvSpPr>
        <p:spPr bwMode="auto">
          <a:xfrm>
            <a:off x="2152650"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48" name="Arc 460"/>
          <p:cNvSpPr>
            <a:spLocks/>
          </p:cNvSpPr>
          <p:nvPr/>
        </p:nvSpPr>
        <p:spPr bwMode="auto">
          <a:xfrm rot="4515932" flipV="1">
            <a:off x="2162969"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49" name="Line 461"/>
          <p:cNvSpPr>
            <a:spLocks noChangeShapeType="1"/>
          </p:cNvSpPr>
          <p:nvPr/>
        </p:nvSpPr>
        <p:spPr bwMode="auto">
          <a:xfrm>
            <a:off x="2106613"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950" name="Arc 462"/>
          <p:cNvSpPr>
            <a:spLocks/>
          </p:cNvSpPr>
          <p:nvPr/>
        </p:nvSpPr>
        <p:spPr bwMode="auto">
          <a:xfrm rot="-4515932">
            <a:off x="2166144"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1951" name="Group 463"/>
          <p:cNvGrpSpPr>
            <a:grpSpLocks/>
          </p:cNvGrpSpPr>
          <p:nvPr/>
        </p:nvGrpSpPr>
        <p:grpSpPr bwMode="auto">
          <a:xfrm>
            <a:off x="2243138" y="3198813"/>
            <a:ext cx="90487" cy="92075"/>
            <a:chOff x="1030" y="3483"/>
            <a:chExt cx="141" cy="144"/>
          </a:xfrm>
        </p:grpSpPr>
        <p:sp>
          <p:nvSpPr>
            <p:cNvPr id="191952" name="Arc 46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53" name="Arc 46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54" name="Line 46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1955" name="Group 467"/>
          <p:cNvGrpSpPr>
            <a:grpSpLocks/>
          </p:cNvGrpSpPr>
          <p:nvPr/>
        </p:nvGrpSpPr>
        <p:grpSpPr bwMode="auto">
          <a:xfrm flipV="1">
            <a:off x="2228850" y="1906588"/>
            <a:ext cx="90488" cy="92075"/>
            <a:chOff x="1030" y="3483"/>
            <a:chExt cx="141" cy="144"/>
          </a:xfrm>
        </p:grpSpPr>
        <p:sp>
          <p:nvSpPr>
            <p:cNvPr id="191956" name="Arc 46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57" name="Arc 46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58" name="Line 47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1959" name="Arc 471"/>
          <p:cNvSpPr>
            <a:spLocks/>
          </p:cNvSpPr>
          <p:nvPr/>
        </p:nvSpPr>
        <p:spPr bwMode="auto">
          <a:xfrm rot="-4515932" flipH="1" flipV="1">
            <a:off x="2474119"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60" name="Line 472"/>
          <p:cNvSpPr>
            <a:spLocks noChangeShapeType="1"/>
          </p:cNvSpPr>
          <p:nvPr/>
        </p:nvSpPr>
        <p:spPr bwMode="auto">
          <a:xfrm flipH="1">
            <a:off x="2784475"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961" name="Arc 473"/>
          <p:cNvSpPr>
            <a:spLocks/>
          </p:cNvSpPr>
          <p:nvPr/>
        </p:nvSpPr>
        <p:spPr bwMode="auto">
          <a:xfrm rot="4515932" flipH="1">
            <a:off x="2483644"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1962" name="Group 474"/>
          <p:cNvGrpSpPr>
            <a:grpSpLocks/>
          </p:cNvGrpSpPr>
          <p:nvPr/>
        </p:nvGrpSpPr>
        <p:grpSpPr bwMode="auto">
          <a:xfrm flipH="1">
            <a:off x="2557463" y="3198813"/>
            <a:ext cx="90487" cy="92075"/>
            <a:chOff x="1030" y="3483"/>
            <a:chExt cx="141" cy="144"/>
          </a:xfrm>
        </p:grpSpPr>
        <p:sp>
          <p:nvSpPr>
            <p:cNvPr id="191963" name="Arc 47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64" name="Arc 47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65" name="Line 47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1966" name="Group 478"/>
          <p:cNvGrpSpPr>
            <a:grpSpLocks/>
          </p:cNvGrpSpPr>
          <p:nvPr/>
        </p:nvGrpSpPr>
        <p:grpSpPr bwMode="auto">
          <a:xfrm flipH="1" flipV="1">
            <a:off x="2571750" y="1906588"/>
            <a:ext cx="90488" cy="92075"/>
            <a:chOff x="1030" y="3483"/>
            <a:chExt cx="141" cy="144"/>
          </a:xfrm>
        </p:grpSpPr>
        <p:sp>
          <p:nvSpPr>
            <p:cNvPr id="191967" name="Arc 47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68" name="Arc 48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69" name="Line 48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1970" name="Rectangle 482" descr="Wide upward diagonal"/>
          <p:cNvSpPr>
            <a:spLocks noChangeArrowheads="1"/>
          </p:cNvSpPr>
          <p:nvPr/>
        </p:nvSpPr>
        <p:spPr bwMode="auto">
          <a:xfrm>
            <a:off x="2336800"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71" name="AutoShape 483" descr="Wide upward diagonal"/>
          <p:cNvSpPr>
            <a:spLocks/>
          </p:cNvSpPr>
          <p:nvPr/>
        </p:nvSpPr>
        <p:spPr bwMode="auto">
          <a:xfrm rot="5400000">
            <a:off x="2428082"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91972" name="Rectangle 484"/>
          <p:cNvSpPr>
            <a:spLocks noChangeArrowheads="1"/>
          </p:cNvSpPr>
          <p:nvPr/>
        </p:nvSpPr>
        <p:spPr bwMode="auto">
          <a:xfrm>
            <a:off x="2365375"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73" name="Line 485"/>
          <p:cNvSpPr>
            <a:spLocks noChangeShapeType="1"/>
          </p:cNvSpPr>
          <p:nvPr/>
        </p:nvSpPr>
        <p:spPr bwMode="auto">
          <a:xfrm>
            <a:off x="2317750"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974" name="Line 486"/>
          <p:cNvSpPr>
            <a:spLocks noChangeShapeType="1"/>
          </p:cNvSpPr>
          <p:nvPr/>
        </p:nvSpPr>
        <p:spPr bwMode="auto">
          <a:xfrm flipV="1">
            <a:off x="2551113"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975" name="Rectangle 487"/>
          <p:cNvSpPr>
            <a:spLocks noChangeArrowheads="1"/>
          </p:cNvSpPr>
          <p:nvPr/>
        </p:nvSpPr>
        <p:spPr bwMode="auto">
          <a:xfrm>
            <a:off x="2476500"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76" name="AutoShape 488" descr="Wide upward diagonal"/>
          <p:cNvSpPr>
            <a:spLocks/>
          </p:cNvSpPr>
          <p:nvPr/>
        </p:nvSpPr>
        <p:spPr bwMode="auto">
          <a:xfrm flipH="1">
            <a:off x="2360613"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77" name="AutoShape 489" descr="Wide upward diagonal"/>
          <p:cNvSpPr>
            <a:spLocks noChangeArrowheads="1"/>
          </p:cNvSpPr>
          <p:nvPr/>
        </p:nvSpPr>
        <p:spPr bwMode="auto">
          <a:xfrm>
            <a:off x="2413000"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78" name="Line 490"/>
          <p:cNvSpPr>
            <a:spLocks noChangeShapeType="1"/>
          </p:cNvSpPr>
          <p:nvPr/>
        </p:nvSpPr>
        <p:spPr bwMode="auto">
          <a:xfrm>
            <a:off x="2359025"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979" name="Line 491"/>
          <p:cNvSpPr>
            <a:spLocks noChangeShapeType="1"/>
          </p:cNvSpPr>
          <p:nvPr/>
        </p:nvSpPr>
        <p:spPr bwMode="auto">
          <a:xfrm>
            <a:off x="2344738"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980" name="Line 492"/>
          <p:cNvSpPr>
            <a:spLocks noChangeShapeType="1"/>
          </p:cNvSpPr>
          <p:nvPr/>
        </p:nvSpPr>
        <p:spPr bwMode="auto">
          <a:xfrm flipH="1">
            <a:off x="2522538"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981" name="Line 493"/>
          <p:cNvSpPr>
            <a:spLocks noChangeShapeType="1"/>
          </p:cNvSpPr>
          <p:nvPr/>
        </p:nvSpPr>
        <p:spPr bwMode="auto">
          <a:xfrm flipH="1">
            <a:off x="2408238"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982" name="Oval 494"/>
          <p:cNvSpPr>
            <a:spLocks noChangeArrowheads="1"/>
          </p:cNvSpPr>
          <p:nvPr/>
        </p:nvSpPr>
        <p:spPr bwMode="auto">
          <a:xfrm>
            <a:off x="2325688"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83" name="Oval 495"/>
          <p:cNvSpPr>
            <a:spLocks noChangeArrowheads="1"/>
          </p:cNvSpPr>
          <p:nvPr/>
        </p:nvSpPr>
        <p:spPr bwMode="auto">
          <a:xfrm>
            <a:off x="2533650"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84" name="AutoShape 496" descr="Wide downward diagonal"/>
          <p:cNvSpPr>
            <a:spLocks/>
          </p:cNvSpPr>
          <p:nvPr/>
        </p:nvSpPr>
        <p:spPr bwMode="auto">
          <a:xfrm>
            <a:off x="2300288"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85" name="AutoShape 497" descr="Wide downward diagonal"/>
          <p:cNvSpPr>
            <a:spLocks/>
          </p:cNvSpPr>
          <p:nvPr/>
        </p:nvSpPr>
        <p:spPr bwMode="auto">
          <a:xfrm flipH="1">
            <a:off x="2555875"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1986" name="Group 498"/>
          <p:cNvGrpSpPr>
            <a:grpSpLocks/>
          </p:cNvGrpSpPr>
          <p:nvPr/>
        </p:nvGrpSpPr>
        <p:grpSpPr bwMode="auto">
          <a:xfrm>
            <a:off x="2392363" y="3152775"/>
            <a:ext cx="103187" cy="122238"/>
            <a:chOff x="1262" y="3388"/>
            <a:chExt cx="162" cy="206"/>
          </a:xfrm>
        </p:grpSpPr>
        <p:sp>
          <p:nvSpPr>
            <p:cNvPr id="191987" name="Oval 499"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88" name="Oval 500"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89" name="Oval 501"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90" name="Oval 502"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91" name="Oval 503"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92" name="Oval 504"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1993" name="Rectangle 505" descr="Wide upward diagonal"/>
          <p:cNvSpPr>
            <a:spLocks noChangeArrowheads="1"/>
          </p:cNvSpPr>
          <p:nvPr/>
        </p:nvSpPr>
        <p:spPr bwMode="auto">
          <a:xfrm>
            <a:off x="2322513"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1994" name="Group 506"/>
          <p:cNvGrpSpPr>
            <a:grpSpLocks/>
          </p:cNvGrpSpPr>
          <p:nvPr/>
        </p:nvGrpSpPr>
        <p:grpSpPr bwMode="auto">
          <a:xfrm>
            <a:off x="2211388" y="1992313"/>
            <a:ext cx="463550" cy="981075"/>
            <a:chOff x="941" y="767"/>
            <a:chExt cx="815" cy="1942"/>
          </a:xfrm>
        </p:grpSpPr>
        <p:sp>
          <p:nvSpPr>
            <p:cNvPr id="191995" name="AutoShape 507"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96" name="AutoShape 508"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1997" name="AutoShape 509" descr="Wide upward diagonal"/>
          <p:cNvSpPr>
            <a:spLocks/>
          </p:cNvSpPr>
          <p:nvPr/>
        </p:nvSpPr>
        <p:spPr bwMode="auto">
          <a:xfrm rot="5400000">
            <a:off x="2405063"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998" name="Line 510"/>
          <p:cNvSpPr>
            <a:spLocks noChangeShapeType="1"/>
          </p:cNvSpPr>
          <p:nvPr/>
        </p:nvSpPr>
        <p:spPr bwMode="auto">
          <a:xfrm flipV="1">
            <a:off x="2351088"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999" name="Rectangle 511" descr="30%"/>
          <p:cNvSpPr>
            <a:spLocks noChangeArrowheads="1"/>
          </p:cNvSpPr>
          <p:nvPr/>
        </p:nvSpPr>
        <p:spPr bwMode="auto">
          <a:xfrm>
            <a:off x="2311400"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000" name="Rectangle 512" descr="30%"/>
          <p:cNvSpPr>
            <a:spLocks noChangeArrowheads="1"/>
          </p:cNvSpPr>
          <p:nvPr/>
        </p:nvSpPr>
        <p:spPr bwMode="auto">
          <a:xfrm>
            <a:off x="2547938"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001" name="Rectangle 513"/>
          <p:cNvSpPr>
            <a:spLocks noChangeArrowheads="1"/>
          </p:cNvSpPr>
          <p:nvPr/>
        </p:nvSpPr>
        <p:spPr bwMode="auto">
          <a:xfrm>
            <a:off x="2401888"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002" name="Rectangle 514" descr="30%"/>
          <p:cNvSpPr>
            <a:spLocks noChangeArrowheads="1"/>
          </p:cNvSpPr>
          <p:nvPr/>
        </p:nvSpPr>
        <p:spPr bwMode="auto">
          <a:xfrm>
            <a:off x="2417763"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003" name="Rectangle 515"/>
          <p:cNvSpPr>
            <a:spLocks noChangeArrowheads="1"/>
          </p:cNvSpPr>
          <p:nvPr/>
        </p:nvSpPr>
        <p:spPr bwMode="auto">
          <a:xfrm>
            <a:off x="2427288"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004" name="Rectangle 516"/>
          <p:cNvSpPr>
            <a:spLocks noChangeArrowheads="1"/>
          </p:cNvSpPr>
          <p:nvPr/>
        </p:nvSpPr>
        <p:spPr bwMode="auto">
          <a:xfrm>
            <a:off x="2428875"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005" name="Line 517"/>
          <p:cNvSpPr>
            <a:spLocks noChangeShapeType="1"/>
          </p:cNvSpPr>
          <p:nvPr/>
        </p:nvSpPr>
        <p:spPr bwMode="auto">
          <a:xfrm>
            <a:off x="2444750"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2006" name="Group 518"/>
          <p:cNvGrpSpPr>
            <a:grpSpLocks/>
          </p:cNvGrpSpPr>
          <p:nvPr/>
        </p:nvGrpSpPr>
        <p:grpSpPr bwMode="auto">
          <a:xfrm>
            <a:off x="2359025" y="3117850"/>
            <a:ext cx="169863" cy="234950"/>
            <a:chOff x="1210" y="3312"/>
            <a:chExt cx="265" cy="416"/>
          </a:xfrm>
        </p:grpSpPr>
        <p:sp>
          <p:nvSpPr>
            <p:cNvPr id="192007" name="AutoShape 519"/>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008" name="Line 520"/>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009" name="Line 521"/>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010" name="Rectangle 522"/>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2011" name="Group 523"/>
            <p:cNvGrpSpPr>
              <a:grpSpLocks/>
            </p:cNvGrpSpPr>
            <p:nvPr/>
          </p:nvGrpSpPr>
          <p:grpSpPr bwMode="auto">
            <a:xfrm>
              <a:off x="1212" y="3356"/>
              <a:ext cx="105" cy="33"/>
              <a:chOff x="1212" y="3356"/>
              <a:chExt cx="105" cy="33"/>
            </a:xfrm>
          </p:grpSpPr>
          <p:sp>
            <p:nvSpPr>
              <p:cNvPr id="192012" name="Line 524"/>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013" name="Line 525"/>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2014" name="Group 526"/>
            <p:cNvGrpSpPr>
              <a:grpSpLocks/>
            </p:cNvGrpSpPr>
            <p:nvPr/>
          </p:nvGrpSpPr>
          <p:grpSpPr bwMode="auto">
            <a:xfrm flipH="1">
              <a:off x="1370" y="3356"/>
              <a:ext cx="105" cy="33"/>
              <a:chOff x="1212" y="3356"/>
              <a:chExt cx="105" cy="33"/>
            </a:xfrm>
          </p:grpSpPr>
          <p:sp>
            <p:nvSpPr>
              <p:cNvPr id="192015" name="Line 527"/>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016" name="Line 528"/>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2017" name="Rectangle 529"/>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2018" name="AutoShape 530"/>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019" name="Line 531"/>
          <p:cNvSpPr>
            <a:spLocks noChangeShapeType="1"/>
          </p:cNvSpPr>
          <p:nvPr/>
        </p:nvSpPr>
        <p:spPr bwMode="auto">
          <a:xfrm>
            <a:off x="698500" y="3098800"/>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020" name="AutoShape 532"/>
          <p:cNvSpPr>
            <a:spLocks noChangeArrowheads="1"/>
          </p:cNvSpPr>
          <p:nvPr/>
        </p:nvSpPr>
        <p:spPr bwMode="auto">
          <a:xfrm flipV="1">
            <a:off x="814388" y="2925763"/>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021" name="Line 533"/>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022" name="Oval 534"/>
          <p:cNvSpPr>
            <a:spLocks noChangeArrowheads="1"/>
          </p:cNvSpPr>
          <p:nvPr/>
        </p:nvSpPr>
        <p:spPr bwMode="auto">
          <a:xfrm>
            <a:off x="855663" y="377031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023" name="Oval 535"/>
          <p:cNvSpPr>
            <a:spLocks noChangeArrowheads="1"/>
          </p:cNvSpPr>
          <p:nvPr/>
        </p:nvSpPr>
        <p:spPr bwMode="auto">
          <a:xfrm>
            <a:off x="1343025"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024" name="AutoShape 536"/>
          <p:cNvSpPr>
            <a:spLocks noChangeArrowheads="1"/>
          </p:cNvSpPr>
          <p:nvPr/>
        </p:nvSpPr>
        <p:spPr bwMode="auto">
          <a:xfrm rot="13141017" flipH="1" flipV="1">
            <a:off x="1484313"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025" name="Line 537"/>
          <p:cNvSpPr>
            <a:spLocks noChangeShapeType="1"/>
          </p:cNvSpPr>
          <p:nvPr/>
        </p:nvSpPr>
        <p:spPr bwMode="auto">
          <a:xfrm>
            <a:off x="1527175"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026" name="Oval 538"/>
          <p:cNvSpPr>
            <a:spLocks noChangeArrowheads="1"/>
          </p:cNvSpPr>
          <p:nvPr/>
        </p:nvSpPr>
        <p:spPr bwMode="auto">
          <a:xfrm>
            <a:off x="1476375" y="3756025"/>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027" name="Text Box 539"/>
          <p:cNvSpPr txBox="1">
            <a:spLocks noChangeArrowheads="1"/>
          </p:cNvSpPr>
          <p:nvPr/>
        </p:nvSpPr>
        <p:spPr bwMode="auto">
          <a:xfrm>
            <a:off x="1160463"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92028" name="Rectangle 540"/>
          <p:cNvSpPr>
            <a:spLocks noChangeArrowheads="1"/>
          </p:cNvSpPr>
          <p:nvPr/>
        </p:nvSpPr>
        <p:spPr bwMode="auto">
          <a:xfrm>
            <a:off x="1574800"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grpSp>
        <p:nvGrpSpPr>
          <p:cNvPr id="192029" name="Group 541"/>
          <p:cNvGrpSpPr>
            <a:grpSpLocks/>
          </p:cNvGrpSpPr>
          <p:nvPr/>
        </p:nvGrpSpPr>
        <p:grpSpPr bwMode="auto">
          <a:xfrm>
            <a:off x="4210050" y="4419600"/>
            <a:ext cx="1187450" cy="917575"/>
            <a:chOff x="2652" y="2784"/>
            <a:chExt cx="748" cy="578"/>
          </a:xfrm>
        </p:grpSpPr>
        <p:sp>
          <p:nvSpPr>
            <p:cNvPr id="192030" name="Line 542"/>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31" name="Line 543"/>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32" name="Line 544"/>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33" name="Line 545"/>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34" name="Line 546"/>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35" name="Line 547"/>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36" name="Line 548"/>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37" name="Line 549"/>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38" name="Arc 550"/>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39" name="Arc 551"/>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40" name="Oval 552"/>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41" name="Line 553"/>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42" name="Line 554"/>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43" name="Oval 555"/>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44" name="Line 556"/>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45" name="Line 557"/>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46" name="Line 558"/>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47" name="Line 559"/>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48" name="Line 560"/>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49" name="Line 561"/>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50" name="Line 562"/>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51" name="Line 563"/>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52" name="Line 564"/>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53" name="Line 565"/>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54" name="Oval 566"/>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55" name="Line 567"/>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56" name="Line 568"/>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57" name="Line 569"/>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58" name="Line 570"/>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59" name="Line 571"/>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60" name="Line 572"/>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61" name="Line 573"/>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62" name="Line 574"/>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63" name="Line 575"/>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64" name="Line 576"/>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65" name="Oval 577"/>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066" name="Line 578"/>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 name="Slide Number Placeholder 5"/>
          <p:cNvSpPr>
            <a:spLocks noGrp="1"/>
          </p:cNvSpPr>
          <p:nvPr>
            <p:ph type="sldNum" sz="quarter" idx="12"/>
          </p:nvPr>
        </p:nvSpPr>
        <p:spPr/>
        <p:txBody>
          <a:bodyPr/>
          <a:lstStyle/>
          <a:p>
            <a:fld id="{6C65A1D4-77FD-F646-BB74-36645A2D7B1E}" type="slidenum">
              <a:rPr lang="en-US"/>
              <a:pPr/>
              <a:t>136</a:t>
            </a:fld>
            <a:endParaRPr lang="en-US"/>
          </a:p>
        </p:txBody>
      </p:sp>
      <p:sp>
        <p:nvSpPr>
          <p:cNvPr id="184322"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84432" name="Text Box 112"/>
          <p:cNvSpPr txBox="1">
            <a:spLocks noChangeArrowheads="1"/>
          </p:cNvSpPr>
          <p:nvPr/>
        </p:nvSpPr>
        <p:spPr bwMode="auto">
          <a:xfrm>
            <a:off x="6148388" y="3697288"/>
            <a:ext cx="2919412" cy="2170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At approximately 2,850 PSI the pump compensator reaches high enough pressure to start reducing flow quickly.</a:t>
            </a:r>
          </a:p>
          <a:p>
            <a:pPr>
              <a:spcBef>
                <a:spcPct val="50000"/>
              </a:spcBef>
            </a:pPr>
            <a:r>
              <a:rPr lang="en-US" sz="1600" b="0">
                <a:latin typeface="Tahoma" charset="0"/>
              </a:rPr>
              <a:t>While the pump goes to no flow the accumulator takes in excess fluid with minimum pressure increase.</a:t>
            </a:r>
          </a:p>
        </p:txBody>
      </p:sp>
      <p:grpSp>
        <p:nvGrpSpPr>
          <p:cNvPr id="184433" name="Group 113"/>
          <p:cNvGrpSpPr>
            <a:grpSpLocks/>
          </p:cNvGrpSpPr>
          <p:nvPr/>
        </p:nvGrpSpPr>
        <p:grpSpPr bwMode="auto">
          <a:xfrm flipH="1">
            <a:off x="1268413" y="4038600"/>
            <a:ext cx="1855787" cy="1600200"/>
            <a:chOff x="1867" y="358"/>
            <a:chExt cx="864" cy="746"/>
          </a:xfrm>
        </p:grpSpPr>
        <p:sp>
          <p:nvSpPr>
            <p:cNvPr id="184434" name="AutoShape 114"/>
            <p:cNvSpPr>
              <a:spLocks noChangeArrowheads="1"/>
            </p:cNvSpPr>
            <p:nvPr/>
          </p:nvSpPr>
          <p:spPr bwMode="auto">
            <a:xfrm>
              <a:off x="2002" y="482"/>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5" name="AutoShape 115"/>
            <p:cNvSpPr>
              <a:spLocks noChangeArrowheads="1"/>
            </p:cNvSpPr>
            <p:nvPr/>
          </p:nvSpPr>
          <p:spPr bwMode="auto">
            <a:xfrm flipH="1">
              <a:off x="2217" y="545"/>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6" name="Rectangle 116"/>
            <p:cNvSpPr>
              <a:spLocks noChangeArrowheads="1"/>
            </p:cNvSpPr>
            <p:nvPr/>
          </p:nvSpPr>
          <p:spPr bwMode="auto">
            <a:xfrm>
              <a:off x="2303" y="483"/>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7" name="Line 117"/>
            <p:cNvSpPr>
              <a:spLocks noChangeShapeType="1"/>
            </p:cNvSpPr>
            <p:nvPr/>
          </p:nvSpPr>
          <p:spPr bwMode="auto">
            <a:xfrm>
              <a:off x="2101" y="756"/>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8" name="Line 118"/>
            <p:cNvSpPr>
              <a:spLocks noChangeShapeType="1"/>
            </p:cNvSpPr>
            <p:nvPr/>
          </p:nvSpPr>
          <p:spPr bwMode="auto">
            <a:xfrm>
              <a:off x="2101" y="841"/>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9" name="Rectangle 119"/>
            <p:cNvSpPr>
              <a:spLocks noChangeArrowheads="1"/>
            </p:cNvSpPr>
            <p:nvPr/>
          </p:nvSpPr>
          <p:spPr bwMode="auto">
            <a:xfrm>
              <a:off x="2367" y="641"/>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0" name="Rectangle 120"/>
            <p:cNvSpPr>
              <a:spLocks noChangeArrowheads="1"/>
            </p:cNvSpPr>
            <p:nvPr/>
          </p:nvSpPr>
          <p:spPr bwMode="auto">
            <a:xfrm rot="5400000">
              <a:off x="2416" y="618"/>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1" name="Rectangle 121"/>
            <p:cNvSpPr>
              <a:spLocks noChangeArrowheads="1"/>
            </p:cNvSpPr>
            <p:nvPr/>
          </p:nvSpPr>
          <p:spPr bwMode="auto">
            <a:xfrm rot="5400000">
              <a:off x="2416" y="822"/>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2" name="Rectangle 122" descr="30%"/>
            <p:cNvSpPr>
              <a:spLocks noChangeArrowheads="1"/>
            </p:cNvSpPr>
            <p:nvPr/>
          </p:nvSpPr>
          <p:spPr bwMode="auto">
            <a:xfrm>
              <a:off x="2571" y="764"/>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3" name="Rectangle 123" descr="30%"/>
            <p:cNvSpPr>
              <a:spLocks noChangeArrowheads="1"/>
            </p:cNvSpPr>
            <p:nvPr/>
          </p:nvSpPr>
          <p:spPr bwMode="auto">
            <a:xfrm>
              <a:off x="2571" y="817"/>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4" name="Rectangle 124"/>
            <p:cNvSpPr>
              <a:spLocks noChangeArrowheads="1"/>
            </p:cNvSpPr>
            <p:nvPr/>
          </p:nvSpPr>
          <p:spPr bwMode="auto">
            <a:xfrm rot="5400000">
              <a:off x="2401" y="729"/>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5" name="Rectangle 125"/>
            <p:cNvSpPr>
              <a:spLocks noChangeArrowheads="1"/>
            </p:cNvSpPr>
            <p:nvPr/>
          </p:nvSpPr>
          <p:spPr bwMode="auto">
            <a:xfrm>
              <a:off x="2367" y="775"/>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6" name="Oval 126"/>
            <p:cNvSpPr>
              <a:spLocks noChangeArrowheads="1"/>
            </p:cNvSpPr>
            <p:nvPr/>
          </p:nvSpPr>
          <p:spPr bwMode="auto">
            <a:xfrm>
              <a:off x="2380"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7" name="Oval 127"/>
            <p:cNvSpPr>
              <a:spLocks noChangeArrowheads="1"/>
            </p:cNvSpPr>
            <p:nvPr/>
          </p:nvSpPr>
          <p:spPr bwMode="auto">
            <a:xfrm>
              <a:off x="2374"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8" name="Oval 128"/>
            <p:cNvSpPr>
              <a:spLocks noChangeArrowheads="1"/>
            </p:cNvSpPr>
            <p:nvPr/>
          </p:nvSpPr>
          <p:spPr bwMode="auto">
            <a:xfrm>
              <a:off x="2402"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9" name="Oval 129"/>
            <p:cNvSpPr>
              <a:spLocks noChangeArrowheads="1"/>
            </p:cNvSpPr>
            <p:nvPr/>
          </p:nvSpPr>
          <p:spPr bwMode="auto">
            <a:xfrm>
              <a:off x="2396"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50" name="Oval 130"/>
            <p:cNvSpPr>
              <a:spLocks noChangeArrowheads="1"/>
            </p:cNvSpPr>
            <p:nvPr/>
          </p:nvSpPr>
          <p:spPr bwMode="auto">
            <a:xfrm>
              <a:off x="2418"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51" name="Oval 131"/>
            <p:cNvSpPr>
              <a:spLocks noChangeArrowheads="1"/>
            </p:cNvSpPr>
            <p:nvPr/>
          </p:nvSpPr>
          <p:spPr bwMode="auto">
            <a:xfrm>
              <a:off x="2425"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52" name="Oval 132"/>
            <p:cNvSpPr>
              <a:spLocks noChangeArrowheads="1"/>
            </p:cNvSpPr>
            <p:nvPr/>
          </p:nvSpPr>
          <p:spPr bwMode="auto">
            <a:xfrm>
              <a:off x="2447"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53" name="Oval 133"/>
            <p:cNvSpPr>
              <a:spLocks noChangeArrowheads="1"/>
            </p:cNvSpPr>
            <p:nvPr/>
          </p:nvSpPr>
          <p:spPr bwMode="auto">
            <a:xfrm>
              <a:off x="2441"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54" name="Oval 134"/>
            <p:cNvSpPr>
              <a:spLocks noChangeArrowheads="1"/>
            </p:cNvSpPr>
            <p:nvPr/>
          </p:nvSpPr>
          <p:spPr bwMode="auto">
            <a:xfrm>
              <a:off x="2474"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55" name="Oval 135"/>
            <p:cNvSpPr>
              <a:spLocks noChangeArrowheads="1"/>
            </p:cNvSpPr>
            <p:nvPr/>
          </p:nvSpPr>
          <p:spPr bwMode="auto">
            <a:xfrm>
              <a:off x="2499"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56" name="Oval 136"/>
            <p:cNvSpPr>
              <a:spLocks noChangeArrowheads="1"/>
            </p:cNvSpPr>
            <p:nvPr/>
          </p:nvSpPr>
          <p:spPr bwMode="auto">
            <a:xfrm>
              <a:off x="2465"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57" name="Oval 137"/>
            <p:cNvSpPr>
              <a:spLocks noChangeArrowheads="1"/>
            </p:cNvSpPr>
            <p:nvPr/>
          </p:nvSpPr>
          <p:spPr bwMode="auto">
            <a:xfrm>
              <a:off x="2493" y="824"/>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58" name="Rectangle 138"/>
            <p:cNvSpPr>
              <a:spLocks noChangeArrowheads="1"/>
            </p:cNvSpPr>
            <p:nvPr/>
          </p:nvSpPr>
          <p:spPr bwMode="auto">
            <a:xfrm rot="5400000">
              <a:off x="2316" y="812"/>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84459" name="Group 139"/>
            <p:cNvGrpSpPr>
              <a:grpSpLocks/>
            </p:cNvGrpSpPr>
            <p:nvPr/>
          </p:nvGrpSpPr>
          <p:grpSpPr bwMode="auto">
            <a:xfrm>
              <a:off x="2321" y="734"/>
              <a:ext cx="46" cy="50"/>
              <a:chOff x="2496" y="2583"/>
              <a:chExt cx="197" cy="215"/>
            </a:xfrm>
          </p:grpSpPr>
          <p:sp>
            <p:nvSpPr>
              <p:cNvPr id="184460" name="Arc 140"/>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61" name="Arc 141"/>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62" name="Rectangle 142"/>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84463" name="Rectangle 143"/>
            <p:cNvSpPr>
              <a:spLocks noChangeArrowheads="1"/>
            </p:cNvSpPr>
            <p:nvPr/>
          </p:nvSpPr>
          <p:spPr bwMode="auto">
            <a:xfrm>
              <a:off x="2567" y="781"/>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64" name="Line 144"/>
            <p:cNvSpPr>
              <a:spLocks noChangeShapeType="1"/>
            </p:cNvSpPr>
            <p:nvPr/>
          </p:nvSpPr>
          <p:spPr bwMode="auto">
            <a:xfrm>
              <a:off x="2509" y="779"/>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65" name="Line 145"/>
            <p:cNvSpPr>
              <a:spLocks noChangeShapeType="1"/>
            </p:cNvSpPr>
            <p:nvPr/>
          </p:nvSpPr>
          <p:spPr bwMode="auto">
            <a:xfrm>
              <a:off x="2509" y="781"/>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66" name="Line 146"/>
            <p:cNvSpPr>
              <a:spLocks noChangeShapeType="1"/>
            </p:cNvSpPr>
            <p:nvPr/>
          </p:nvSpPr>
          <p:spPr bwMode="auto">
            <a:xfrm>
              <a:off x="2509" y="784"/>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67" name="Line 147"/>
            <p:cNvSpPr>
              <a:spLocks noChangeShapeType="1"/>
            </p:cNvSpPr>
            <p:nvPr/>
          </p:nvSpPr>
          <p:spPr bwMode="auto">
            <a:xfrm>
              <a:off x="2509" y="78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68" name="Line 148"/>
            <p:cNvSpPr>
              <a:spLocks noChangeShapeType="1"/>
            </p:cNvSpPr>
            <p:nvPr/>
          </p:nvSpPr>
          <p:spPr bwMode="auto">
            <a:xfrm>
              <a:off x="2509" y="79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69" name="Line 149"/>
            <p:cNvSpPr>
              <a:spLocks noChangeShapeType="1"/>
            </p:cNvSpPr>
            <p:nvPr/>
          </p:nvSpPr>
          <p:spPr bwMode="auto">
            <a:xfrm>
              <a:off x="2509" y="794"/>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0" name="Line 150"/>
            <p:cNvSpPr>
              <a:spLocks noChangeShapeType="1"/>
            </p:cNvSpPr>
            <p:nvPr/>
          </p:nvSpPr>
          <p:spPr bwMode="auto">
            <a:xfrm>
              <a:off x="2509" y="79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1" name="Line 151"/>
            <p:cNvSpPr>
              <a:spLocks noChangeShapeType="1"/>
            </p:cNvSpPr>
            <p:nvPr/>
          </p:nvSpPr>
          <p:spPr bwMode="auto">
            <a:xfrm>
              <a:off x="2509" y="80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2" name="Line 152"/>
            <p:cNvSpPr>
              <a:spLocks noChangeShapeType="1"/>
            </p:cNvSpPr>
            <p:nvPr/>
          </p:nvSpPr>
          <p:spPr bwMode="auto">
            <a:xfrm>
              <a:off x="2509"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3" name="Line 153"/>
            <p:cNvSpPr>
              <a:spLocks noChangeShapeType="1"/>
            </p:cNvSpPr>
            <p:nvPr/>
          </p:nvSpPr>
          <p:spPr bwMode="auto">
            <a:xfrm>
              <a:off x="2509" y="80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4" name="Line 154"/>
            <p:cNvSpPr>
              <a:spLocks noChangeShapeType="1"/>
            </p:cNvSpPr>
            <p:nvPr/>
          </p:nvSpPr>
          <p:spPr bwMode="auto">
            <a:xfrm>
              <a:off x="2509" y="81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5" name="Line 155"/>
            <p:cNvSpPr>
              <a:spLocks noChangeShapeType="1"/>
            </p:cNvSpPr>
            <p:nvPr/>
          </p:nvSpPr>
          <p:spPr bwMode="auto">
            <a:xfrm>
              <a:off x="2510" y="81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6" name="Line 156"/>
            <p:cNvSpPr>
              <a:spLocks noChangeShapeType="1"/>
            </p:cNvSpPr>
            <p:nvPr/>
          </p:nvSpPr>
          <p:spPr bwMode="auto">
            <a:xfrm>
              <a:off x="2510" y="81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7" name="Rectangle 157"/>
            <p:cNvSpPr>
              <a:spLocks noChangeArrowheads="1"/>
            </p:cNvSpPr>
            <p:nvPr/>
          </p:nvSpPr>
          <p:spPr bwMode="auto">
            <a:xfrm>
              <a:off x="2665" y="726"/>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8" name="Rectangle 158"/>
            <p:cNvSpPr>
              <a:spLocks noChangeArrowheads="1"/>
            </p:cNvSpPr>
            <p:nvPr/>
          </p:nvSpPr>
          <p:spPr bwMode="auto">
            <a:xfrm>
              <a:off x="2637" y="753"/>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9" name="Rectangle 159"/>
            <p:cNvSpPr>
              <a:spLocks noChangeArrowheads="1"/>
            </p:cNvSpPr>
            <p:nvPr/>
          </p:nvSpPr>
          <p:spPr bwMode="auto">
            <a:xfrm>
              <a:off x="2524" y="679"/>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0" name="Rectangle 160"/>
            <p:cNvSpPr>
              <a:spLocks noChangeArrowheads="1"/>
            </p:cNvSpPr>
            <p:nvPr/>
          </p:nvSpPr>
          <p:spPr bwMode="auto">
            <a:xfrm>
              <a:off x="2524" y="887"/>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1" name="Rectangle 161"/>
            <p:cNvSpPr>
              <a:spLocks noChangeArrowheads="1"/>
            </p:cNvSpPr>
            <p:nvPr/>
          </p:nvSpPr>
          <p:spPr bwMode="auto">
            <a:xfrm>
              <a:off x="2569" y="882"/>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2" name="Line 162"/>
            <p:cNvSpPr>
              <a:spLocks noChangeShapeType="1"/>
            </p:cNvSpPr>
            <p:nvPr/>
          </p:nvSpPr>
          <p:spPr bwMode="auto">
            <a:xfrm>
              <a:off x="2637" y="704"/>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3" name="Rectangle 163"/>
            <p:cNvSpPr>
              <a:spLocks noChangeArrowheads="1"/>
            </p:cNvSpPr>
            <p:nvPr/>
          </p:nvSpPr>
          <p:spPr bwMode="auto">
            <a:xfrm>
              <a:off x="2567" y="677"/>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4" name="Line 164"/>
            <p:cNvSpPr>
              <a:spLocks noChangeShapeType="1"/>
            </p:cNvSpPr>
            <p:nvPr/>
          </p:nvSpPr>
          <p:spPr bwMode="auto">
            <a:xfrm rot="5400000" flipV="1">
              <a:off x="2541" y="515"/>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5" name="Line 165"/>
            <p:cNvSpPr>
              <a:spLocks noChangeShapeType="1"/>
            </p:cNvSpPr>
            <p:nvPr/>
          </p:nvSpPr>
          <p:spPr bwMode="auto">
            <a:xfrm rot="5400000" flipV="1">
              <a:off x="2541" y="1073"/>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6" name="Rectangle 166"/>
            <p:cNvSpPr>
              <a:spLocks noChangeArrowheads="1"/>
            </p:cNvSpPr>
            <p:nvPr/>
          </p:nvSpPr>
          <p:spPr bwMode="auto">
            <a:xfrm>
              <a:off x="1867" y="760"/>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7" name="Arc 167"/>
            <p:cNvSpPr>
              <a:spLocks/>
            </p:cNvSpPr>
            <p:nvPr/>
          </p:nvSpPr>
          <p:spPr bwMode="auto">
            <a:xfrm rot="2742164" flipH="1">
              <a:off x="2304" y="850"/>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8" name="Rectangle 168" descr="30%"/>
            <p:cNvSpPr>
              <a:spLocks noChangeArrowheads="1"/>
            </p:cNvSpPr>
            <p:nvPr/>
          </p:nvSpPr>
          <p:spPr bwMode="auto">
            <a:xfrm>
              <a:off x="2036" y="740"/>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9" name="Rectangle 169" descr="30%"/>
            <p:cNvSpPr>
              <a:spLocks noChangeArrowheads="1"/>
            </p:cNvSpPr>
            <p:nvPr/>
          </p:nvSpPr>
          <p:spPr bwMode="auto">
            <a:xfrm>
              <a:off x="2036" y="839"/>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0" name="Oval 170"/>
            <p:cNvSpPr>
              <a:spLocks noChangeArrowheads="1"/>
            </p:cNvSpPr>
            <p:nvPr/>
          </p:nvSpPr>
          <p:spPr bwMode="auto">
            <a:xfrm>
              <a:off x="2016" y="837"/>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1" name="Oval 171"/>
            <p:cNvSpPr>
              <a:spLocks noChangeArrowheads="1"/>
            </p:cNvSpPr>
            <p:nvPr/>
          </p:nvSpPr>
          <p:spPr bwMode="auto">
            <a:xfrm>
              <a:off x="2016" y="748"/>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2" name="AutoShape 172"/>
            <p:cNvSpPr>
              <a:spLocks noChangeArrowheads="1"/>
            </p:cNvSpPr>
            <p:nvPr/>
          </p:nvSpPr>
          <p:spPr bwMode="auto">
            <a:xfrm rot="155965">
              <a:off x="2151" y="934"/>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3" name="Line 173"/>
            <p:cNvSpPr>
              <a:spLocks noChangeShapeType="1"/>
            </p:cNvSpPr>
            <p:nvPr/>
          </p:nvSpPr>
          <p:spPr bwMode="auto">
            <a:xfrm flipV="1">
              <a:off x="2215" y="945"/>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4" name="Line 174"/>
            <p:cNvSpPr>
              <a:spLocks noChangeShapeType="1"/>
            </p:cNvSpPr>
            <p:nvPr/>
          </p:nvSpPr>
          <p:spPr bwMode="auto">
            <a:xfrm flipV="1">
              <a:off x="2200" y="945"/>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5" name="Line 175"/>
            <p:cNvSpPr>
              <a:spLocks noChangeShapeType="1"/>
            </p:cNvSpPr>
            <p:nvPr/>
          </p:nvSpPr>
          <p:spPr bwMode="auto">
            <a:xfrm flipV="1">
              <a:off x="2208" y="949"/>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6" name="Rectangle 176"/>
            <p:cNvSpPr>
              <a:spLocks noChangeArrowheads="1"/>
            </p:cNvSpPr>
            <p:nvPr/>
          </p:nvSpPr>
          <p:spPr bwMode="auto">
            <a:xfrm flipV="1">
              <a:off x="2364" y="986"/>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7" name="Line 177"/>
            <p:cNvSpPr>
              <a:spLocks noChangeShapeType="1"/>
            </p:cNvSpPr>
            <p:nvPr/>
          </p:nvSpPr>
          <p:spPr bwMode="auto">
            <a:xfrm flipV="1">
              <a:off x="2366" y="1043"/>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498" name="Group 178"/>
            <p:cNvGrpSpPr>
              <a:grpSpLocks/>
            </p:cNvGrpSpPr>
            <p:nvPr/>
          </p:nvGrpSpPr>
          <p:grpSpPr bwMode="auto">
            <a:xfrm>
              <a:off x="2190" y="985"/>
              <a:ext cx="174" cy="58"/>
              <a:chOff x="1666" y="2138"/>
              <a:chExt cx="161" cy="58"/>
            </a:xfrm>
          </p:grpSpPr>
          <p:sp>
            <p:nvSpPr>
              <p:cNvPr id="184499" name="Line 179"/>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00" name="Oval 180"/>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01" name="Group 181"/>
              <p:cNvGrpSpPr>
                <a:grpSpLocks/>
              </p:cNvGrpSpPr>
              <p:nvPr/>
            </p:nvGrpSpPr>
            <p:grpSpPr bwMode="auto">
              <a:xfrm rot="16200000" flipV="1">
                <a:off x="1750" y="2107"/>
                <a:ext cx="45" cy="109"/>
                <a:chOff x="1269" y="1167"/>
                <a:chExt cx="195" cy="455"/>
              </a:xfrm>
            </p:grpSpPr>
            <p:sp>
              <p:nvSpPr>
                <p:cNvPr id="184502" name="Oval 182"/>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03" name="Oval 183"/>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04" name="Oval 184"/>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05" name="Oval 185"/>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06" name="Oval 186"/>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07" name="Oval 187"/>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08" name="Oval 188"/>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09" name="Oval 189"/>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0" name="Oval 190"/>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1" name="Oval 191"/>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2" name="Line 192"/>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3" name="Line 193"/>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4" name="Line 194"/>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5" name="Line 195"/>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6" name="Line 196"/>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7" name="Line 197"/>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8" name="Line 198"/>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9" name="Line 199"/>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20" name="Line 200"/>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21" name="Line 201"/>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22" name="Group 202"/>
                <p:cNvGrpSpPr>
                  <a:grpSpLocks/>
                </p:cNvGrpSpPr>
                <p:nvPr/>
              </p:nvGrpSpPr>
              <p:grpSpPr bwMode="auto">
                <a:xfrm>
                  <a:off x="1269" y="1576"/>
                  <a:ext cx="174" cy="46"/>
                  <a:chOff x="1269" y="1576"/>
                  <a:chExt cx="174" cy="46"/>
                </a:xfrm>
              </p:grpSpPr>
              <p:sp>
                <p:nvSpPr>
                  <p:cNvPr id="184523" name="Oval 203"/>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24" name="Line 204"/>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84525" name="Group 205"/>
                <p:cNvGrpSpPr>
                  <a:grpSpLocks/>
                </p:cNvGrpSpPr>
                <p:nvPr/>
              </p:nvGrpSpPr>
              <p:grpSpPr bwMode="auto">
                <a:xfrm rot="-10800000">
                  <a:off x="1290" y="1169"/>
                  <a:ext cx="174" cy="46"/>
                  <a:chOff x="1269" y="1576"/>
                  <a:chExt cx="174" cy="46"/>
                </a:xfrm>
              </p:grpSpPr>
              <p:sp>
                <p:nvSpPr>
                  <p:cNvPr id="184526" name="Oval 206"/>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27" name="Line 207"/>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84528" name="Rectangle 208"/>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29" name="Rectangle 209"/>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530" name="Rectangle 210"/>
            <p:cNvSpPr>
              <a:spLocks noChangeArrowheads="1"/>
            </p:cNvSpPr>
            <p:nvPr/>
          </p:nvSpPr>
          <p:spPr bwMode="auto">
            <a:xfrm flipV="1">
              <a:off x="2341" y="999"/>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31" name="Rectangle 211"/>
            <p:cNvSpPr>
              <a:spLocks noChangeArrowheads="1"/>
            </p:cNvSpPr>
            <p:nvPr/>
          </p:nvSpPr>
          <p:spPr bwMode="auto">
            <a:xfrm flipV="1">
              <a:off x="2363" y="563"/>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32" name="Rectangle 212"/>
            <p:cNvSpPr>
              <a:spLocks noChangeArrowheads="1"/>
            </p:cNvSpPr>
            <p:nvPr/>
          </p:nvSpPr>
          <p:spPr bwMode="auto">
            <a:xfrm flipV="1">
              <a:off x="2371" y="571"/>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33" name="Group 213"/>
            <p:cNvGrpSpPr>
              <a:grpSpLocks/>
            </p:cNvGrpSpPr>
            <p:nvPr/>
          </p:nvGrpSpPr>
          <p:grpSpPr bwMode="auto">
            <a:xfrm>
              <a:off x="2272" y="574"/>
              <a:ext cx="257" cy="39"/>
              <a:chOff x="1754" y="1727"/>
              <a:chExt cx="257" cy="39"/>
            </a:xfrm>
          </p:grpSpPr>
          <p:sp>
            <p:nvSpPr>
              <p:cNvPr id="184534" name="Oval 214"/>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35" name="Rectangle 215"/>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536" name="Rectangle 216"/>
            <p:cNvSpPr>
              <a:spLocks noChangeArrowheads="1"/>
            </p:cNvSpPr>
            <p:nvPr/>
          </p:nvSpPr>
          <p:spPr bwMode="auto">
            <a:xfrm rot="-5400000">
              <a:off x="2642" y="411"/>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37" name="Rectangle 217"/>
            <p:cNvSpPr>
              <a:spLocks noChangeArrowheads="1"/>
            </p:cNvSpPr>
            <p:nvPr/>
          </p:nvSpPr>
          <p:spPr bwMode="auto">
            <a:xfrm rot="-5400000">
              <a:off x="2566" y="520"/>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38" name="Rectangle 218"/>
            <p:cNvSpPr>
              <a:spLocks noChangeArrowheads="1"/>
            </p:cNvSpPr>
            <p:nvPr/>
          </p:nvSpPr>
          <p:spPr bwMode="auto">
            <a:xfrm rot="-5400000">
              <a:off x="2586" y="506"/>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39" name="Group 219"/>
            <p:cNvGrpSpPr>
              <a:grpSpLocks/>
            </p:cNvGrpSpPr>
            <p:nvPr/>
          </p:nvGrpSpPr>
          <p:grpSpPr bwMode="auto">
            <a:xfrm rot="-10800000">
              <a:off x="2671" y="504"/>
              <a:ext cx="18" cy="101"/>
              <a:chOff x="7775" y="3651"/>
              <a:chExt cx="120" cy="437"/>
            </a:xfrm>
          </p:grpSpPr>
          <p:sp>
            <p:nvSpPr>
              <p:cNvPr id="184540" name="Rectangle 220"/>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41" name="Rectangle 221"/>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42" name="Rectangle 222"/>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543" name="Rectangle 223"/>
            <p:cNvSpPr>
              <a:spLocks noChangeArrowheads="1"/>
            </p:cNvSpPr>
            <p:nvPr/>
          </p:nvSpPr>
          <p:spPr bwMode="auto">
            <a:xfrm rot="-5400000">
              <a:off x="2613" y="551"/>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44" name="Rectangle 224"/>
            <p:cNvSpPr>
              <a:spLocks noChangeArrowheads="1"/>
            </p:cNvSpPr>
            <p:nvPr/>
          </p:nvSpPr>
          <p:spPr bwMode="auto">
            <a:xfrm rot="-5400000">
              <a:off x="2610" y="507"/>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45" name="Rectangle 225"/>
            <p:cNvSpPr>
              <a:spLocks noChangeArrowheads="1"/>
            </p:cNvSpPr>
            <p:nvPr/>
          </p:nvSpPr>
          <p:spPr bwMode="auto">
            <a:xfrm>
              <a:off x="2602" y="612"/>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46" name="Group 226"/>
            <p:cNvGrpSpPr>
              <a:grpSpLocks/>
            </p:cNvGrpSpPr>
            <p:nvPr/>
          </p:nvGrpSpPr>
          <p:grpSpPr bwMode="auto">
            <a:xfrm flipH="1">
              <a:off x="2671" y="431"/>
              <a:ext cx="18" cy="74"/>
              <a:chOff x="0" y="2"/>
              <a:chExt cx="19998" cy="19998"/>
            </a:xfrm>
          </p:grpSpPr>
          <p:sp>
            <p:nvSpPr>
              <p:cNvPr id="184547" name="Oval 227"/>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48" name="Oval 228"/>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49" name="Oval 229"/>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0" name="Oval 230"/>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1" name="Oval 231"/>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2" name="Oval 232"/>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3" name="Oval 233"/>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4" name="Oval 234"/>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5" name="Oval 235"/>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6" name="Oval 236"/>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7" name="Line 237"/>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8" name="Line 238"/>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9" name="Line 239"/>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0" name="Line 240"/>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1" name="Line 241"/>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2" name="Line 242"/>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3" name="Line 243"/>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4" name="Line 244"/>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5" name="Line 245"/>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6" name="Line 246"/>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567" name="Line 247"/>
            <p:cNvSpPr>
              <a:spLocks noChangeShapeType="1"/>
            </p:cNvSpPr>
            <p:nvPr/>
          </p:nvSpPr>
          <p:spPr bwMode="auto">
            <a:xfrm rot="-10800000">
              <a:off x="2665" y="673"/>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8" name="Line 248"/>
            <p:cNvSpPr>
              <a:spLocks noChangeShapeType="1"/>
            </p:cNvSpPr>
            <p:nvPr/>
          </p:nvSpPr>
          <p:spPr bwMode="auto">
            <a:xfrm rot="-5400000">
              <a:off x="2604" y="443"/>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9" name="Line 249"/>
            <p:cNvSpPr>
              <a:spLocks noChangeShapeType="1"/>
            </p:cNvSpPr>
            <p:nvPr/>
          </p:nvSpPr>
          <p:spPr bwMode="auto">
            <a:xfrm>
              <a:off x="2600" y="482"/>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70" name="Line 250"/>
            <p:cNvSpPr>
              <a:spLocks noChangeShapeType="1"/>
            </p:cNvSpPr>
            <p:nvPr/>
          </p:nvSpPr>
          <p:spPr bwMode="auto">
            <a:xfrm rot="-5400000">
              <a:off x="2583" y="537"/>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71" name="Line 251"/>
            <p:cNvSpPr>
              <a:spLocks noChangeShapeType="1"/>
            </p:cNvSpPr>
            <p:nvPr/>
          </p:nvSpPr>
          <p:spPr bwMode="auto">
            <a:xfrm>
              <a:off x="2646" y="403"/>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72" name="Group 252"/>
            <p:cNvGrpSpPr>
              <a:grpSpLocks/>
            </p:cNvGrpSpPr>
            <p:nvPr/>
          </p:nvGrpSpPr>
          <p:grpSpPr bwMode="auto">
            <a:xfrm rot="-5400000">
              <a:off x="2642" y="367"/>
              <a:ext cx="74" cy="56"/>
              <a:chOff x="8464" y="4182"/>
              <a:chExt cx="319" cy="244"/>
            </a:xfrm>
          </p:grpSpPr>
          <p:grpSp>
            <p:nvGrpSpPr>
              <p:cNvPr id="184573" name="Group 253"/>
              <p:cNvGrpSpPr>
                <a:grpSpLocks/>
              </p:cNvGrpSpPr>
              <p:nvPr/>
            </p:nvGrpSpPr>
            <p:grpSpPr bwMode="auto">
              <a:xfrm rot="5400000">
                <a:off x="8549" y="4177"/>
                <a:ext cx="94" cy="263"/>
                <a:chOff x="7627" y="4681"/>
                <a:chExt cx="141" cy="610"/>
              </a:xfrm>
            </p:grpSpPr>
            <p:sp>
              <p:nvSpPr>
                <p:cNvPr id="184574" name="Rectangle 254"/>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75" name="Line 255"/>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76" name="Line 256"/>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77" name="Line 257"/>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78" name="Line 258"/>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79" name="Line 259"/>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0" name="Line 260"/>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1" name="Line 261"/>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2" name="Line 262"/>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3" name="Line 263"/>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4" name="Line 264"/>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5" name="Line 265"/>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6" name="Line 266"/>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587" name="Group 267"/>
              <p:cNvGrpSpPr>
                <a:grpSpLocks/>
              </p:cNvGrpSpPr>
              <p:nvPr/>
            </p:nvGrpSpPr>
            <p:grpSpPr bwMode="auto">
              <a:xfrm>
                <a:off x="8592" y="4214"/>
                <a:ext cx="67" cy="194"/>
                <a:chOff x="8592" y="4214"/>
                <a:chExt cx="67" cy="194"/>
              </a:xfrm>
            </p:grpSpPr>
            <p:grpSp>
              <p:nvGrpSpPr>
                <p:cNvPr id="184588" name="Group 268"/>
                <p:cNvGrpSpPr>
                  <a:grpSpLocks/>
                </p:cNvGrpSpPr>
                <p:nvPr/>
              </p:nvGrpSpPr>
              <p:grpSpPr bwMode="auto">
                <a:xfrm rot="5400000">
                  <a:off x="8536" y="4285"/>
                  <a:ext cx="192" cy="54"/>
                  <a:chOff x="8318" y="1970"/>
                  <a:chExt cx="372" cy="122"/>
                </a:xfrm>
              </p:grpSpPr>
              <p:grpSp>
                <p:nvGrpSpPr>
                  <p:cNvPr id="184589" name="Group 269"/>
                  <p:cNvGrpSpPr>
                    <a:grpSpLocks/>
                  </p:cNvGrpSpPr>
                  <p:nvPr/>
                </p:nvGrpSpPr>
                <p:grpSpPr bwMode="auto">
                  <a:xfrm>
                    <a:off x="8318" y="1971"/>
                    <a:ext cx="116" cy="121"/>
                    <a:chOff x="7589" y="1881"/>
                    <a:chExt cx="116" cy="121"/>
                  </a:xfrm>
                </p:grpSpPr>
                <p:sp>
                  <p:nvSpPr>
                    <p:cNvPr id="184590" name="Arc 270"/>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91" name="Arc 271"/>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92" name="Line 272"/>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593" name="Group 273"/>
                  <p:cNvGrpSpPr>
                    <a:grpSpLocks/>
                  </p:cNvGrpSpPr>
                  <p:nvPr/>
                </p:nvGrpSpPr>
                <p:grpSpPr bwMode="auto">
                  <a:xfrm flipH="1">
                    <a:off x="8574" y="1970"/>
                    <a:ext cx="116" cy="121"/>
                    <a:chOff x="7589" y="1881"/>
                    <a:chExt cx="116" cy="121"/>
                  </a:xfrm>
                </p:grpSpPr>
                <p:sp>
                  <p:nvSpPr>
                    <p:cNvPr id="184594" name="Arc 274"/>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95" name="Arc 275"/>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96" name="Line 276"/>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4597" name="Line 277"/>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98" name="Line 278"/>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99" name="Line 279"/>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00" name="Line 280"/>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601" name="Rectangle 281"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602" name="Rectangle 282"/>
            <p:cNvSpPr>
              <a:spLocks noChangeArrowheads="1"/>
            </p:cNvSpPr>
            <p:nvPr/>
          </p:nvSpPr>
          <p:spPr bwMode="auto">
            <a:xfrm rot="-5400000">
              <a:off x="2647" y="585"/>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03" name="Line 283"/>
            <p:cNvSpPr>
              <a:spLocks noChangeShapeType="1"/>
            </p:cNvSpPr>
            <p:nvPr/>
          </p:nvSpPr>
          <p:spPr bwMode="auto">
            <a:xfrm rot="-10800000">
              <a:off x="2611" y="620"/>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04" name="Line 284"/>
            <p:cNvSpPr>
              <a:spLocks noChangeShapeType="1"/>
            </p:cNvSpPr>
            <p:nvPr/>
          </p:nvSpPr>
          <p:spPr bwMode="auto">
            <a:xfrm rot="16200000" flipV="1">
              <a:off x="2676" y="613"/>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05" name="Line 285"/>
            <p:cNvSpPr>
              <a:spLocks noChangeShapeType="1"/>
            </p:cNvSpPr>
            <p:nvPr/>
          </p:nvSpPr>
          <p:spPr bwMode="auto">
            <a:xfrm rot="-10800000">
              <a:off x="2654" y="593"/>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606" name="Group 286"/>
            <p:cNvGrpSpPr>
              <a:grpSpLocks/>
            </p:cNvGrpSpPr>
            <p:nvPr/>
          </p:nvGrpSpPr>
          <p:grpSpPr bwMode="auto">
            <a:xfrm>
              <a:off x="2603" y="706"/>
              <a:ext cx="32" cy="178"/>
              <a:chOff x="10619" y="13229"/>
              <a:chExt cx="80" cy="445"/>
            </a:xfrm>
          </p:grpSpPr>
          <p:sp>
            <p:nvSpPr>
              <p:cNvPr id="184607" name="Line 287"/>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08" name="Line 288"/>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09" name="Line 289"/>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610" name="Group 290"/>
            <p:cNvGrpSpPr>
              <a:grpSpLocks/>
            </p:cNvGrpSpPr>
            <p:nvPr/>
          </p:nvGrpSpPr>
          <p:grpSpPr bwMode="auto">
            <a:xfrm>
              <a:off x="2234" y="876"/>
              <a:ext cx="218" cy="49"/>
              <a:chOff x="1133" y="1820"/>
              <a:chExt cx="218" cy="49"/>
            </a:xfrm>
          </p:grpSpPr>
          <p:grpSp>
            <p:nvGrpSpPr>
              <p:cNvPr id="184611" name="Group 291"/>
              <p:cNvGrpSpPr>
                <a:grpSpLocks/>
              </p:cNvGrpSpPr>
              <p:nvPr/>
            </p:nvGrpSpPr>
            <p:grpSpPr bwMode="auto">
              <a:xfrm>
                <a:off x="1166" y="1820"/>
                <a:ext cx="185" cy="49"/>
                <a:chOff x="2357" y="3199"/>
                <a:chExt cx="801" cy="215"/>
              </a:xfrm>
            </p:grpSpPr>
            <p:sp>
              <p:nvSpPr>
                <p:cNvPr id="184612" name="Arc 292"/>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13" name="Arc 293"/>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14" name="Rectangle 294"/>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84615" name="Oval 295"/>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16" name="Line 296"/>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617" name="Group 297"/>
            <p:cNvGrpSpPr>
              <a:grpSpLocks/>
            </p:cNvGrpSpPr>
            <p:nvPr/>
          </p:nvGrpSpPr>
          <p:grpSpPr bwMode="auto">
            <a:xfrm>
              <a:off x="2267" y="671"/>
              <a:ext cx="218" cy="50"/>
              <a:chOff x="1099" y="1617"/>
              <a:chExt cx="218" cy="50"/>
            </a:xfrm>
          </p:grpSpPr>
          <p:sp>
            <p:nvSpPr>
              <p:cNvPr id="184618" name="Arc 298"/>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19" name="Line 299"/>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20" name="Oval 300"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21" name="Arc 301"/>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22" name="Rectangle 302"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84623" name="Rectangle 303"/>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24" name="Rectangle 304"/>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625" name="Line 305"/>
            <p:cNvSpPr>
              <a:spLocks noChangeShapeType="1"/>
            </p:cNvSpPr>
            <p:nvPr/>
          </p:nvSpPr>
          <p:spPr bwMode="auto">
            <a:xfrm flipV="1">
              <a:off x="2188" y="947"/>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626" name="Group 306"/>
            <p:cNvGrpSpPr>
              <a:grpSpLocks/>
            </p:cNvGrpSpPr>
            <p:nvPr/>
          </p:nvGrpSpPr>
          <p:grpSpPr bwMode="auto">
            <a:xfrm rot="408054">
              <a:off x="2111" y="558"/>
              <a:ext cx="255" cy="464"/>
              <a:chOff x="3963" y="542"/>
              <a:chExt cx="255" cy="464"/>
            </a:xfrm>
          </p:grpSpPr>
          <p:grpSp>
            <p:nvGrpSpPr>
              <p:cNvPr id="184627" name="Group 307"/>
              <p:cNvGrpSpPr>
                <a:grpSpLocks/>
              </p:cNvGrpSpPr>
              <p:nvPr/>
            </p:nvGrpSpPr>
            <p:grpSpPr bwMode="auto">
              <a:xfrm rot="-510155">
                <a:off x="3963" y="542"/>
                <a:ext cx="255" cy="464"/>
                <a:chOff x="3190" y="1766"/>
                <a:chExt cx="255" cy="464"/>
              </a:xfrm>
            </p:grpSpPr>
            <p:grpSp>
              <p:nvGrpSpPr>
                <p:cNvPr id="184628" name="Group 308"/>
                <p:cNvGrpSpPr>
                  <a:grpSpLocks/>
                </p:cNvGrpSpPr>
                <p:nvPr/>
              </p:nvGrpSpPr>
              <p:grpSpPr bwMode="auto">
                <a:xfrm>
                  <a:off x="3190" y="1834"/>
                  <a:ext cx="255" cy="317"/>
                  <a:chOff x="9447" y="13041"/>
                  <a:chExt cx="638" cy="792"/>
                </a:xfrm>
              </p:grpSpPr>
              <p:sp>
                <p:nvSpPr>
                  <p:cNvPr id="184629" name="AutoShape 309"/>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0" name="Line 310"/>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1" name="Line 311"/>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2" name="Line 312"/>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633" name="Line 313"/>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4" name="Line 314"/>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635" name="Group 315"/>
                <p:cNvGrpSpPr>
                  <a:grpSpLocks/>
                </p:cNvGrpSpPr>
                <p:nvPr/>
              </p:nvGrpSpPr>
              <p:grpSpPr bwMode="auto">
                <a:xfrm>
                  <a:off x="3265" y="2138"/>
                  <a:ext cx="17" cy="92"/>
                  <a:chOff x="9636" y="13799"/>
                  <a:chExt cx="42" cy="231"/>
                </a:xfrm>
              </p:grpSpPr>
              <p:sp>
                <p:nvSpPr>
                  <p:cNvPr id="184636" name="Rectangle 316"/>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7" name="Line 317"/>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638" name="Rectangle 318"/>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9" name="Line 319"/>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640" name="Group 320"/>
              <p:cNvGrpSpPr>
                <a:grpSpLocks/>
              </p:cNvGrpSpPr>
              <p:nvPr/>
            </p:nvGrpSpPr>
            <p:grpSpPr bwMode="auto">
              <a:xfrm rot="-607974">
                <a:off x="4078" y="818"/>
                <a:ext cx="73" cy="112"/>
                <a:chOff x="1112" y="1780"/>
                <a:chExt cx="73" cy="112"/>
              </a:xfrm>
            </p:grpSpPr>
            <p:sp>
              <p:nvSpPr>
                <p:cNvPr id="184641" name="Line 321"/>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642" name="Group 322"/>
                <p:cNvGrpSpPr>
                  <a:grpSpLocks/>
                </p:cNvGrpSpPr>
                <p:nvPr/>
              </p:nvGrpSpPr>
              <p:grpSpPr bwMode="auto">
                <a:xfrm rot="1486509" flipV="1">
                  <a:off x="1112" y="1868"/>
                  <a:ext cx="30" cy="24"/>
                  <a:chOff x="2354" y="2127"/>
                  <a:chExt cx="130" cy="105"/>
                </a:xfrm>
              </p:grpSpPr>
              <p:sp>
                <p:nvSpPr>
                  <p:cNvPr id="184643" name="Line 323"/>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44" name="Line 324"/>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45" name="Line 325"/>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46" name="Line 326"/>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47" name="Line 327"/>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648" name="Group 328"/>
                <p:cNvGrpSpPr>
                  <a:grpSpLocks/>
                </p:cNvGrpSpPr>
                <p:nvPr/>
              </p:nvGrpSpPr>
              <p:grpSpPr bwMode="auto">
                <a:xfrm>
                  <a:off x="1129" y="1789"/>
                  <a:ext cx="30" cy="24"/>
                  <a:chOff x="2354" y="2127"/>
                  <a:chExt cx="130" cy="105"/>
                </a:xfrm>
              </p:grpSpPr>
              <p:sp>
                <p:nvSpPr>
                  <p:cNvPr id="184649" name="Line 32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50" name="Line 33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51" name="Line 33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52" name="Line 33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53" name="Line 33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654" name="Group 334"/>
                <p:cNvGrpSpPr>
                  <a:grpSpLocks/>
                </p:cNvGrpSpPr>
                <p:nvPr/>
              </p:nvGrpSpPr>
              <p:grpSpPr bwMode="auto">
                <a:xfrm>
                  <a:off x="1158" y="1792"/>
                  <a:ext cx="22" cy="15"/>
                  <a:chOff x="1363" y="3384"/>
                  <a:chExt cx="95" cy="62"/>
                </a:xfrm>
              </p:grpSpPr>
              <p:sp>
                <p:nvSpPr>
                  <p:cNvPr id="184655" name="Line 335"/>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56" name="Arc 336"/>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657" name="Line 337"/>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58" name="Rectangle 338"/>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659" name="Group 339"/>
                <p:cNvGrpSpPr>
                  <a:grpSpLocks/>
                </p:cNvGrpSpPr>
                <p:nvPr/>
              </p:nvGrpSpPr>
              <p:grpSpPr bwMode="auto">
                <a:xfrm>
                  <a:off x="1117" y="1810"/>
                  <a:ext cx="53" cy="62"/>
                  <a:chOff x="2144" y="3155"/>
                  <a:chExt cx="231" cy="271"/>
                </a:xfrm>
              </p:grpSpPr>
              <p:sp>
                <p:nvSpPr>
                  <p:cNvPr id="184660" name="Line 340"/>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61" name="Line 341"/>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62" name="Line 342"/>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63" name="Line 343"/>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64" name="Line 344"/>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65" name="Line 345"/>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66" name="Line 346"/>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67" name="Arc 347"/>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68" name="Arc 348"/>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669" name="Line 349"/>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70" name="Line 350"/>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71" name="Line 351"/>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72" name="Line 352"/>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73" name="Line 353"/>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74" name="Line 354"/>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75" name="Line 355"/>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76" name="Line 356"/>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77" name="Line 357"/>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678" name="Group 358"/>
              <p:cNvGrpSpPr>
                <a:grpSpLocks/>
              </p:cNvGrpSpPr>
              <p:nvPr/>
            </p:nvGrpSpPr>
            <p:grpSpPr bwMode="auto">
              <a:xfrm rot="-490883">
                <a:off x="4081" y="625"/>
                <a:ext cx="63" cy="119"/>
                <a:chOff x="1073" y="1585"/>
                <a:chExt cx="63" cy="119"/>
              </a:xfrm>
            </p:grpSpPr>
            <p:sp>
              <p:nvSpPr>
                <p:cNvPr id="184679" name="Line 359"/>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80" name="Line 360"/>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681" name="Group 361"/>
                <p:cNvGrpSpPr>
                  <a:grpSpLocks/>
                </p:cNvGrpSpPr>
                <p:nvPr/>
              </p:nvGrpSpPr>
              <p:grpSpPr bwMode="auto">
                <a:xfrm>
                  <a:off x="1107" y="1673"/>
                  <a:ext cx="24" cy="19"/>
                  <a:chOff x="1391" y="3202"/>
                  <a:chExt cx="105" cy="79"/>
                </a:xfrm>
              </p:grpSpPr>
              <p:sp>
                <p:nvSpPr>
                  <p:cNvPr id="184682" name="Line 362"/>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83" name="Arc 363"/>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684" name="Line 364"/>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85" name="Line 365"/>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86" name="Line 366"/>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87" name="Line 367"/>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88" name="Line 368"/>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89" name="Line 369"/>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90" name="Line 370"/>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91" name="Line 371"/>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92" name="Line 372"/>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93" name="Line 373"/>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694" name="Group 374"/>
                <p:cNvGrpSpPr>
                  <a:grpSpLocks/>
                </p:cNvGrpSpPr>
                <p:nvPr/>
              </p:nvGrpSpPr>
              <p:grpSpPr bwMode="auto">
                <a:xfrm>
                  <a:off x="1083" y="1606"/>
                  <a:ext cx="53" cy="62"/>
                  <a:chOff x="1083" y="1606"/>
                  <a:chExt cx="53" cy="62"/>
                </a:xfrm>
              </p:grpSpPr>
              <p:sp>
                <p:nvSpPr>
                  <p:cNvPr id="184695" name="Line 375"/>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96" name="Line 376"/>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97" name="Line 377"/>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98" name="Line 378"/>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99" name="Line 379"/>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700" name="Line 380"/>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701" name="Line 381"/>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702" name="Arc 382"/>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703" name="Arc 383"/>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704" name="Group 384"/>
                <p:cNvGrpSpPr>
                  <a:grpSpLocks/>
                </p:cNvGrpSpPr>
                <p:nvPr/>
              </p:nvGrpSpPr>
              <p:grpSpPr bwMode="auto">
                <a:xfrm>
                  <a:off x="1095" y="1585"/>
                  <a:ext cx="30" cy="24"/>
                  <a:chOff x="2354" y="2127"/>
                  <a:chExt cx="130" cy="105"/>
                </a:xfrm>
              </p:grpSpPr>
              <p:sp>
                <p:nvSpPr>
                  <p:cNvPr id="184705" name="Line 38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706" name="Line 38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707" name="Line 38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708" name="Line 38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709" name="Line 38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710" name="Rectangle 390"/>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711" name="Group 391"/>
                <p:cNvGrpSpPr>
                  <a:grpSpLocks/>
                </p:cNvGrpSpPr>
                <p:nvPr/>
              </p:nvGrpSpPr>
              <p:grpSpPr bwMode="auto">
                <a:xfrm rot="1486509" flipV="1">
                  <a:off x="1077" y="1664"/>
                  <a:ext cx="30" cy="24"/>
                  <a:chOff x="2354" y="2127"/>
                  <a:chExt cx="130" cy="105"/>
                </a:xfrm>
              </p:grpSpPr>
              <p:sp>
                <p:nvSpPr>
                  <p:cNvPr id="184712" name="Line 39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713" name="Line 39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714" name="Line 39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715" name="Line 39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716" name="Line 39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sp>
        <p:nvSpPr>
          <p:cNvPr id="185005" name="Line 685"/>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006" name="Group 686"/>
          <p:cNvGrpSpPr>
            <a:grpSpLocks/>
          </p:cNvGrpSpPr>
          <p:nvPr/>
        </p:nvGrpSpPr>
        <p:grpSpPr bwMode="auto">
          <a:xfrm>
            <a:off x="3209925" y="3817938"/>
            <a:ext cx="561975" cy="249237"/>
            <a:chOff x="2022" y="2405"/>
            <a:chExt cx="354" cy="157"/>
          </a:xfrm>
        </p:grpSpPr>
        <p:sp>
          <p:nvSpPr>
            <p:cNvPr id="185007" name="Line 687"/>
            <p:cNvSpPr>
              <a:spLocks noChangeShapeType="1"/>
            </p:cNvSpPr>
            <p:nvPr/>
          </p:nvSpPr>
          <p:spPr bwMode="auto">
            <a:xfrm flipH="1">
              <a:off x="2374" y="2405"/>
              <a:ext cx="1" cy="157"/>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008" name="Line 688"/>
            <p:cNvSpPr>
              <a:spLocks noChangeShapeType="1"/>
            </p:cNvSpPr>
            <p:nvPr/>
          </p:nvSpPr>
          <p:spPr bwMode="auto">
            <a:xfrm flipH="1">
              <a:off x="2317" y="2559"/>
              <a:ext cx="59"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009" name="Line 689"/>
            <p:cNvSpPr>
              <a:spLocks noChangeShapeType="1"/>
            </p:cNvSpPr>
            <p:nvPr/>
          </p:nvSpPr>
          <p:spPr bwMode="auto">
            <a:xfrm flipH="1">
              <a:off x="2025" y="2409"/>
              <a:ext cx="0" cy="153"/>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010" name="Line 690"/>
            <p:cNvSpPr>
              <a:spLocks noChangeShapeType="1"/>
            </p:cNvSpPr>
            <p:nvPr/>
          </p:nvSpPr>
          <p:spPr bwMode="auto">
            <a:xfrm>
              <a:off x="2022" y="2555"/>
              <a:ext cx="243"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5011" name="Group 691"/>
          <p:cNvGrpSpPr>
            <a:grpSpLocks/>
          </p:cNvGrpSpPr>
          <p:nvPr/>
        </p:nvGrpSpPr>
        <p:grpSpPr bwMode="auto">
          <a:xfrm>
            <a:off x="3302000" y="3816350"/>
            <a:ext cx="206375" cy="173038"/>
            <a:chOff x="2080" y="2404"/>
            <a:chExt cx="130" cy="109"/>
          </a:xfrm>
        </p:grpSpPr>
        <p:sp>
          <p:nvSpPr>
            <p:cNvPr id="185012" name="Line 692"/>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013" name="Line 693"/>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014" name="Line 694"/>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015" name="Line 695"/>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016" name="Line 696"/>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017" name="Line 697"/>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018" name="Line 698"/>
          <p:cNvSpPr>
            <a:spLocks noChangeShapeType="1"/>
          </p:cNvSpPr>
          <p:nvPr/>
        </p:nvSpPr>
        <p:spPr bwMode="auto">
          <a:xfrm rot="5400000" flipV="1">
            <a:off x="4204494" y="3385344"/>
            <a:ext cx="0" cy="8683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019" name="Rectangle 699"/>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2,850 PSI </a:t>
            </a:r>
            <a:endParaRPr lang="en-US" b="0"/>
          </a:p>
        </p:txBody>
      </p:sp>
      <p:sp>
        <p:nvSpPr>
          <p:cNvPr id="185020" name="Line 700"/>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5021" name="Oval 701"/>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022" name="Text Box 702"/>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85023" name="AutoShape 703"/>
          <p:cNvSpPr>
            <a:spLocks noChangeArrowheads="1"/>
          </p:cNvSpPr>
          <p:nvPr/>
        </p:nvSpPr>
        <p:spPr bwMode="auto">
          <a:xfrm rot="8458983" flipH="1">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032" name="Line 712"/>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033" name="Group 713"/>
          <p:cNvGrpSpPr>
            <a:grpSpLocks/>
          </p:cNvGrpSpPr>
          <p:nvPr/>
        </p:nvGrpSpPr>
        <p:grpSpPr bwMode="auto">
          <a:xfrm>
            <a:off x="4543425" y="4187825"/>
            <a:ext cx="179388" cy="166688"/>
            <a:chOff x="3102" y="2638"/>
            <a:chExt cx="113" cy="105"/>
          </a:xfrm>
        </p:grpSpPr>
        <p:sp>
          <p:nvSpPr>
            <p:cNvPr id="185034" name="Oval 714"/>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035" name="Arc 715"/>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036" name="Arc 716"/>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037" name="Arc 717"/>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038" name="Arc 718"/>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067" name="Rectangle 747"/>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068" name="Rectangle 748"/>
          <p:cNvSpPr>
            <a:spLocks noChangeArrowheads="1"/>
          </p:cNvSpPr>
          <p:nvPr/>
        </p:nvSpPr>
        <p:spPr bwMode="auto">
          <a:xfrm>
            <a:off x="6375400" y="925513"/>
            <a:ext cx="492125"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069" name="Group 749"/>
          <p:cNvGrpSpPr>
            <a:grpSpLocks/>
          </p:cNvGrpSpPr>
          <p:nvPr/>
        </p:nvGrpSpPr>
        <p:grpSpPr bwMode="auto">
          <a:xfrm>
            <a:off x="6342063" y="941388"/>
            <a:ext cx="2268537" cy="739775"/>
            <a:chOff x="1776" y="634"/>
            <a:chExt cx="1824" cy="596"/>
          </a:xfrm>
        </p:grpSpPr>
        <p:sp>
          <p:nvSpPr>
            <p:cNvPr id="185070" name="Rectangle 750"/>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071" name="Rectangle 751"/>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5072" name="Line 752"/>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073" name="Line 753"/>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074" name="Rectangle 754"/>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075" name="Rectangle 755"/>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076" name="Line 756"/>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077" name="Line 757"/>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078" name="Rectangle 758"/>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079" name="Group 759"/>
          <p:cNvGrpSpPr>
            <a:grpSpLocks/>
          </p:cNvGrpSpPr>
          <p:nvPr/>
        </p:nvGrpSpPr>
        <p:grpSpPr bwMode="auto">
          <a:xfrm flipV="1">
            <a:off x="4976813" y="2744788"/>
            <a:ext cx="87312" cy="87312"/>
            <a:chOff x="1449" y="2352"/>
            <a:chExt cx="77" cy="77"/>
          </a:xfrm>
        </p:grpSpPr>
        <p:sp>
          <p:nvSpPr>
            <p:cNvPr id="185080" name="Line 76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081" name="Line 76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5082" name="Group 762"/>
          <p:cNvGrpSpPr>
            <a:grpSpLocks/>
          </p:cNvGrpSpPr>
          <p:nvPr/>
        </p:nvGrpSpPr>
        <p:grpSpPr bwMode="auto">
          <a:xfrm>
            <a:off x="4311650" y="2722563"/>
            <a:ext cx="217488" cy="109537"/>
            <a:chOff x="864" y="2592"/>
            <a:chExt cx="192" cy="96"/>
          </a:xfrm>
        </p:grpSpPr>
        <p:sp>
          <p:nvSpPr>
            <p:cNvPr id="185083" name="Line 76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084" name="Line 76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085" name="Line 76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086" name="Line 76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5087" name="Group 767"/>
          <p:cNvGrpSpPr>
            <a:grpSpLocks/>
          </p:cNvGrpSpPr>
          <p:nvPr/>
        </p:nvGrpSpPr>
        <p:grpSpPr bwMode="auto">
          <a:xfrm>
            <a:off x="5675313" y="2722563"/>
            <a:ext cx="217487" cy="109537"/>
            <a:chOff x="864" y="2592"/>
            <a:chExt cx="192" cy="96"/>
          </a:xfrm>
        </p:grpSpPr>
        <p:sp>
          <p:nvSpPr>
            <p:cNvPr id="185088" name="Line 76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089" name="Line 76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090" name="Line 77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091" name="Line 77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5092" name="Line 772"/>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5093" name="Line 773"/>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5094" name="Text Box 774"/>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85095" name="Line 775"/>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5096" name="Line 776"/>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5097" name="Line 777"/>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5098" name="Oval 778"/>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099" name="Group 779"/>
          <p:cNvGrpSpPr>
            <a:grpSpLocks/>
          </p:cNvGrpSpPr>
          <p:nvPr/>
        </p:nvGrpSpPr>
        <p:grpSpPr bwMode="auto">
          <a:xfrm>
            <a:off x="8610600" y="533400"/>
            <a:ext cx="228600" cy="1574800"/>
            <a:chOff x="5088" y="624"/>
            <a:chExt cx="144" cy="992"/>
          </a:xfrm>
        </p:grpSpPr>
        <p:sp>
          <p:nvSpPr>
            <p:cNvPr id="185100" name="Line 780"/>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01" name="Line 781"/>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02" name="Line 782"/>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03" name="Line 783"/>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04" name="Line 784"/>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05" name="Line 785"/>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06" name="Line 786"/>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07" name="Line 787"/>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5108" name="Text Box 788"/>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85109" name="Line 789"/>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5110" name="Line 790"/>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5111" name="Line 791"/>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5113" name="Oval 793"/>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14" name="AutoShape 794"/>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15" name="Rectangle 795"/>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40 GPM  </a:t>
            </a:r>
            <a:endParaRPr lang="en-US" b="0"/>
          </a:p>
        </p:txBody>
      </p:sp>
      <p:sp>
        <p:nvSpPr>
          <p:cNvPr id="185116" name="Rectangle 796"/>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17" name="Line 797"/>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18" name="Line 798"/>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19" name="Rectangle 799"/>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20" name="Line 800"/>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21" name="Line 801"/>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22" name="Rectangle 802"/>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85123" name="Rectangle 803"/>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85124" name="Line 804"/>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25" name="Line 805"/>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26" name="AutoShape 806"/>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27" name="Line 807"/>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28" name="Line 808"/>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29" name="Line 809"/>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30" name="Line 810"/>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31" name="Line 811"/>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32" name="Line 812"/>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33" name="Line 813"/>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34" name="Text Box 814"/>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5135" name="Rectangle 815"/>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Reducing Flow </a:t>
            </a:r>
            <a:endParaRPr lang="en-US" b="0"/>
          </a:p>
        </p:txBody>
      </p:sp>
      <p:sp>
        <p:nvSpPr>
          <p:cNvPr id="185136" name="Oval 816"/>
          <p:cNvSpPr>
            <a:spLocks noChangeArrowheads="1"/>
          </p:cNvSpPr>
          <p:nvPr/>
        </p:nvSpPr>
        <p:spPr bwMode="auto">
          <a:xfrm rot="10800000">
            <a:off x="4581525" y="38957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37" name="Line 817"/>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38" name="Line 818"/>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39" name="Line 819"/>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40" name="Rectangle 820"/>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41" name="Line 821"/>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42" name="Line 822"/>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43" name="Line 823"/>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44" name="Line 824"/>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45" name="Line 825"/>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46" name="Line 826"/>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47" name="Line 827"/>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48" name="Oval 828"/>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49" name="Oval 829"/>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50" name="Oval 830"/>
          <p:cNvSpPr>
            <a:spLocks noChangeArrowheads="1"/>
          </p:cNvSpPr>
          <p:nvPr/>
        </p:nvSpPr>
        <p:spPr bwMode="auto">
          <a:xfrm flipH="1">
            <a:off x="3556000" y="4017963"/>
            <a:ext cx="71438"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51" name="Oval 831"/>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52" name="Oval 832"/>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53" name="Rectangle 833"/>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154" name="Line 834"/>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55" name="Line 835"/>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56" name="Line 836"/>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157" name="Group 837"/>
          <p:cNvGrpSpPr>
            <a:grpSpLocks/>
          </p:cNvGrpSpPr>
          <p:nvPr/>
        </p:nvGrpSpPr>
        <p:grpSpPr bwMode="auto">
          <a:xfrm flipH="1">
            <a:off x="2965450" y="3617913"/>
            <a:ext cx="107950" cy="53975"/>
            <a:chOff x="1932" y="11202"/>
            <a:chExt cx="170" cy="85"/>
          </a:xfrm>
        </p:grpSpPr>
        <p:sp>
          <p:nvSpPr>
            <p:cNvPr id="185158" name="Line 838"/>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59" name="Line 839"/>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160" name="Line 840"/>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161" name="Rectangle 841"/>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85162" name="Text Box 842"/>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85163" name="Rectangle 843"/>
          <p:cNvSpPr>
            <a:spLocks noChangeArrowheads="1"/>
          </p:cNvSpPr>
          <p:nvPr/>
        </p:nvSpPr>
        <p:spPr bwMode="auto">
          <a:xfrm>
            <a:off x="698500" y="3030538"/>
            <a:ext cx="398463" cy="43021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64" name="AutoShape 844"/>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65" name="Text Box 845"/>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85166" name="Text Box 846"/>
          <p:cNvSpPr txBox="1">
            <a:spLocks noChangeArrowheads="1"/>
          </p:cNvSpPr>
          <p:nvPr/>
        </p:nvSpPr>
        <p:spPr bwMode="auto">
          <a:xfrm>
            <a:off x="1828800" y="14795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5167" name="Line 847"/>
          <p:cNvSpPr>
            <a:spLocks noChangeShapeType="1"/>
          </p:cNvSpPr>
          <p:nvPr/>
        </p:nvSpPr>
        <p:spPr bwMode="auto">
          <a:xfrm flipV="1">
            <a:off x="2444750"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68" name="Oval 848"/>
          <p:cNvSpPr>
            <a:spLocks noChangeArrowheads="1"/>
          </p:cNvSpPr>
          <p:nvPr/>
        </p:nvSpPr>
        <p:spPr bwMode="auto">
          <a:xfrm>
            <a:off x="239553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69" name="AutoShape 849" descr="Wide downward diagonal"/>
          <p:cNvSpPr>
            <a:spLocks noChangeArrowheads="1"/>
          </p:cNvSpPr>
          <p:nvPr/>
        </p:nvSpPr>
        <p:spPr bwMode="auto">
          <a:xfrm>
            <a:off x="2106613"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70" name="AutoShape 850" descr="Wide downward diagonal"/>
          <p:cNvSpPr>
            <a:spLocks noChangeArrowheads="1"/>
          </p:cNvSpPr>
          <p:nvPr/>
        </p:nvSpPr>
        <p:spPr bwMode="auto">
          <a:xfrm>
            <a:off x="2562225"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71" name="AutoShape 851" descr="Wide downward diagonal"/>
          <p:cNvSpPr>
            <a:spLocks noChangeArrowheads="1"/>
          </p:cNvSpPr>
          <p:nvPr/>
        </p:nvSpPr>
        <p:spPr bwMode="auto">
          <a:xfrm>
            <a:off x="2268538"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72" name="AutoShape 852" descr="Wide downward diagonal"/>
          <p:cNvSpPr>
            <a:spLocks noChangeArrowheads="1"/>
          </p:cNvSpPr>
          <p:nvPr/>
        </p:nvSpPr>
        <p:spPr bwMode="auto">
          <a:xfrm>
            <a:off x="2551113"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73" name="AutoShape 853" descr="Wide downward diagonal"/>
          <p:cNvSpPr>
            <a:spLocks noChangeArrowheads="1"/>
          </p:cNvSpPr>
          <p:nvPr/>
        </p:nvSpPr>
        <p:spPr bwMode="auto">
          <a:xfrm>
            <a:off x="2279650"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74" name="AutoShape 854"/>
          <p:cNvSpPr>
            <a:spLocks noChangeArrowheads="1"/>
          </p:cNvSpPr>
          <p:nvPr/>
        </p:nvSpPr>
        <p:spPr bwMode="auto">
          <a:xfrm>
            <a:off x="2152650"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75" name="Arc 855"/>
          <p:cNvSpPr>
            <a:spLocks/>
          </p:cNvSpPr>
          <p:nvPr/>
        </p:nvSpPr>
        <p:spPr bwMode="auto">
          <a:xfrm rot="4515932" flipV="1">
            <a:off x="2162969"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76" name="Line 856"/>
          <p:cNvSpPr>
            <a:spLocks noChangeShapeType="1"/>
          </p:cNvSpPr>
          <p:nvPr/>
        </p:nvSpPr>
        <p:spPr bwMode="auto">
          <a:xfrm>
            <a:off x="2106613"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77" name="Arc 857"/>
          <p:cNvSpPr>
            <a:spLocks/>
          </p:cNvSpPr>
          <p:nvPr/>
        </p:nvSpPr>
        <p:spPr bwMode="auto">
          <a:xfrm rot="-4515932">
            <a:off x="2166144"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178" name="Group 858"/>
          <p:cNvGrpSpPr>
            <a:grpSpLocks/>
          </p:cNvGrpSpPr>
          <p:nvPr/>
        </p:nvGrpSpPr>
        <p:grpSpPr bwMode="auto">
          <a:xfrm>
            <a:off x="2243138" y="3198813"/>
            <a:ext cx="90487" cy="92075"/>
            <a:chOff x="1030" y="3483"/>
            <a:chExt cx="141" cy="144"/>
          </a:xfrm>
        </p:grpSpPr>
        <p:sp>
          <p:nvSpPr>
            <p:cNvPr id="185179" name="Arc 85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80" name="Arc 86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81" name="Line 86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5182" name="Group 862"/>
          <p:cNvGrpSpPr>
            <a:grpSpLocks/>
          </p:cNvGrpSpPr>
          <p:nvPr/>
        </p:nvGrpSpPr>
        <p:grpSpPr bwMode="auto">
          <a:xfrm flipV="1">
            <a:off x="2228850" y="1906588"/>
            <a:ext cx="90488" cy="92075"/>
            <a:chOff x="1030" y="3483"/>
            <a:chExt cx="141" cy="144"/>
          </a:xfrm>
        </p:grpSpPr>
        <p:sp>
          <p:nvSpPr>
            <p:cNvPr id="185183" name="Arc 86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84" name="Arc 86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85" name="Line 86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5186" name="Arc 866"/>
          <p:cNvSpPr>
            <a:spLocks/>
          </p:cNvSpPr>
          <p:nvPr/>
        </p:nvSpPr>
        <p:spPr bwMode="auto">
          <a:xfrm rot="-4515932" flipH="1" flipV="1">
            <a:off x="2474119"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87" name="Line 867"/>
          <p:cNvSpPr>
            <a:spLocks noChangeShapeType="1"/>
          </p:cNvSpPr>
          <p:nvPr/>
        </p:nvSpPr>
        <p:spPr bwMode="auto">
          <a:xfrm flipH="1">
            <a:off x="2784475"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188" name="Arc 868"/>
          <p:cNvSpPr>
            <a:spLocks/>
          </p:cNvSpPr>
          <p:nvPr/>
        </p:nvSpPr>
        <p:spPr bwMode="auto">
          <a:xfrm rot="4515932" flipH="1">
            <a:off x="2483644"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189" name="Group 869"/>
          <p:cNvGrpSpPr>
            <a:grpSpLocks/>
          </p:cNvGrpSpPr>
          <p:nvPr/>
        </p:nvGrpSpPr>
        <p:grpSpPr bwMode="auto">
          <a:xfrm flipH="1">
            <a:off x="2557463" y="3198813"/>
            <a:ext cx="90487" cy="92075"/>
            <a:chOff x="1030" y="3483"/>
            <a:chExt cx="141" cy="144"/>
          </a:xfrm>
        </p:grpSpPr>
        <p:sp>
          <p:nvSpPr>
            <p:cNvPr id="185190" name="Arc 87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91" name="Arc 87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92" name="Line 87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5193" name="Group 873"/>
          <p:cNvGrpSpPr>
            <a:grpSpLocks/>
          </p:cNvGrpSpPr>
          <p:nvPr/>
        </p:nvGrpSpPr>
        <p:grpSpPr bwMode="auto">
          <a:xfrm flipH="1" flipV="1">
            <a:off x="2571750" y="1906588"/>
            <a:ext cx="90488" cy="92075"/>
            <a:chOff x="1030" y="3483"/>
            <a:chExt cx="141" cy="144"/>
          </a:xfrm>
        </p:grpSpPr>
        <p:sp>
          <p:nvSpPr>
            <p:cNvPr id="185194" name="Arc 87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95" name="Arc 87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96" name="Line 87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5197" name="Rectangle 877" descr="Wide upward diagonal"/>
          <p:cNvSpPr>
            <a:spLocks noChangeArrowheads="1"/>
          </p:cNvSpPr>
          <p:nvPr/>
        </p:nvSpPr>
        <p:spPr bwMode="auto">
          <a:xfrm>
            <a:off x="2336800"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198" name="AutoShape 878" descr="Wide upward diagonal"/>
          <p:cNvSpPr>
            <a:spLocks/>
          </p:cNvSpPr>
          <p:nvPr/>
        </p:nvSpPr>
        <p:spPr bwMode="auto">
          <a:xfrm rot="5400000">
            <a:off x="2428082"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85199" name="Rectangle 879"/>
          <p:cNvSpPr>
            <a:spLocks noChangeArrowheads="1"/>
          </p:cNvSpPr>
          <p:nvPr/>
        </p:nvSpPr>
        <p:spPr bwMode="auto">
          <a:xfrm>
            <a:off x="2365375"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00" name="Line 880"/>
          <p:cNvSpPr>
            <a:spLocks noChangeShapeType="1"/>
          </p:cNvSpPr>
          <p:nvPr/>
        </p:nvSpPr>
        <p:spPr bwMode="auto">
          <a:xfrm>
            <a:off x="2317750"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01" name="Line 881"/>
          <p:cNvSpPr>
            <a:spLocks noChangeShapeType="1"/>
          </p:cNvSpPr>
          <p:nvPr/>
        </p:nvSpPr>
        <p:spPr bwMode="auto">
          <a:xfrm flipV="1">
            <a:off x="2551113"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02" name="Rectangle 882"/>
          <p:cNvSpPr>
            <a:spLocks noChangeArrowheads="1"/>
          </p:cNvSpPr>
          <p:nvPr/>
        </p:nvSpPr>
        <p:spPr bwMode="auto">
          <a:xfrm>
            <a:off x="2476500"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03" name="AutoShape 883" descr="Wide upward diagonal"/>
          <p:cNvSpPr>
            <a:spLocks/>
          </p:cNvSpPr>
          <p:nvPr/>
        </p:nvSpPr>
        <p:spPr bwMode="auto">
          <a:xfrm flipH="1">
            <a:off x="2360613"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04" name="AutoShape 884" descr="Wide upward diagonal"/>
          <p:cNvSpPr>
            <a:spLocks noChangeArrowheads="1"/>
          </p:cNvSpPr>
          <p:nvPr/>
        </p:nvSpPr>
        <p:spPr bwMode="auto">
          <a:xfrm>
            <a:off x="2413000"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05" name="Line 885"/>
          <p:cNvSpPr>
            <a:spLocks noChangeShapeType="1"/>
          </p:cNvSpPr>
          <p:nvPr/>
        </p:nvSpPr>
        <p:spPr bwMode="auto">
          <a:xfrm>
            <a:off x="2359025"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06" name="Line 886"/>
          <p:cNvSpPr>
            <a:spLocks noChangeShapeType="1"/>
          </p:cNvSpPr>
          <p:nvPr/>
        </p:nvSpPr>
        <p:spPr bwMode="auto">
          <a:xfrm>
            <a:off x="2344738"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07" name="Line 887"/>
          <p:cNvSpPr>
            <a:spLocks noChangeShapeType="1"/>
          </p:cNvSpPr>
          <p:nvPr/>
        </p:nvSpPr>
        <p:spPr bwMode="auto">
          <a:xfrm flipH="1">
            <a:off x="2522538"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08" name="Line 888"/>
          <p:cNvSpPr>
            <a:spLocks noChangeShapeType="1"/>
          </p:cNvSpPr>
          <p:nvPr/>
        </p:nvSpPr>
        <p:spPr bwMode="auto">
          <a:xfrm flipH="1">
            <a:off x="2408238"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09" name="Oval 889"/>
          <p:cNvSpPr>
            <a:spLocks noChangeArrowheads="1"/>
          </p:cNvSpPr>
          <p:nvPr/>
        </p:nvSpPr>
        <p:spPr bwMode="auto">
          <a:xfrm>
            <a:off x="2325688"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10" name="Oval 890"/>
          <p:cNvSpPr>
            <a:spLocks noChangeArrowheads="1"/>
          </p:cNvSpPr>
          <p:nvPr/>
        </p:nvSpPr>
        <p:spPr bwMode="auto">
          <a:xfrm>
            <a:off x="2533650"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11" name="AutoShape 891" descr="Wide downward diagonal"/>
          <p:cNvSpPr>
            <a:spLocks/>
          </p:cNvSpPr>
          <p:nvPr/>
        </p:nvSpPr>
        <p:spPr bwMode="auto">
          <a:xfrm>
            <a:off x="2300288"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12" name="AutoShape 892" descr="Wide downward diagonal"/>
          <p:cNvSpPr>
            <a:spLocks/>
          </p:cNvSpPr>
          <p:nvPr/>
        </p:nvSpPr>
        <p:spPr bwMode="auto">
          <a:xfrm flipH="1">
            <a:off x="2555875"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213" name="Group 893"/>
          <p:cNvGrpSpPr>
            <a:grpSpLocks/>
          </p:cNvGrpSpPr>
          <p:nvPr/>
        </p:nvGrpSpPr>
        <p:grpSpPr bwMode="auto">
          <a:xfrm>
            <a:off x="2392363" y="3152775"/>
            <a:ext cx="103187" cy="122238"/>
            <a:chOff x="1262" y="3388"/>
            <a:chExt cx="162" cy="206"/>
          </a:xfrm>
        </p:grpSpPr>
        <p:sp>
          <p:nvSpPr>
            <p:cNvPr id="185214" name="Oval 894"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15" name="Oval 895"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16" name="Oval 896"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17" name="Oval 897"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18" name="Oval 898"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19" name="Oval 899"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5220" name="Rectangle 900" descr="Wide upward diagonal"/>
          <p:cNvSpPr>
            <a:spLocks noChangeArrowheads="1"/>
          </p:cNvSpPr>
          <p:nvPr/>
        </p:nvSpPr>
        <p:spPr bwMode="auto">
          <a:xfrm>
            <a:off x="2322513"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221" name="Group 901"/>
          <p:cNvGrpSpPr>
            <a:grpSpLocks/>
          </p:cNvGrpSpPr>
          <p:nvPr/>
        </p:nvGrpSpPr>
        <p:grpSpPr bwMode="auto">
          <a:xfrm>
            <a:off x="2211388" y="1992313"/>
            <a:ext cx="463550" cy="877887"/>
            <a:chOff x="941" y="767"/>
            <a:chExt cx="815" cy="1942"/>
          </a:xfrm>
        </p:grpSpPr>
        <p:sp>
          <p:nvSpPr>
            <p:cNvPr id="185222" name="AutoShape 902"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23" name="AutoShape 903"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5224" name="AutoShape 904" descr="Wide upward diagonal"/>
          <p:cNvSpPr>
            <a:spLocks/>
          </p:cNvSpPr>
          <p:nvPr/>
        </p:nvSpPr>
        <p:spPr bwMode="auto">
          <a:xfrm rot="5400000">
            <a:off x="2405063"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25" name="Line 905"/>
          <p:cNvSpPr>
            <a:spLocks noChangeShapeType="1"/>
          </p:cNvSpPr>
          <p:nvPr/>
        </p:nvSpPr>
        <p:spPr bwMode="auto">
          <a:xfrm flipV="1">
            <a:off x="2351088"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26" name="Rectangle 906" descr="30%"/>
          <p:cNvSpPr>
            <a:spLocks noChangeArrowheads="1"/>
          </p:cNvSpPr>
          <p:nvPr/>
        </p:nvSpPr>
        <p:spPr bwMode="auto">
          <a:xfrm>
            <a:off x="2311400"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27" name="Rectangle 907" descr="30%"/>
          <p:cNvSpPr>
            <a:spLocks noChangeArrowheads="1"/>
          </p:cNvSpPr>
          <p:nvPr/>
        </p:nvSpPr>
        <p:spPr bwMode="auto">
          <a:xfrm>
            <a:off x="2547938"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28" name="Rectangle 908"/>
          <p:cNvSpPr>
            <a:spLocks noChangeArrowheads="1"/>
          </p:cNvSpPr>
          <p:nvPr/>
        </p:nvSpPr>
        <p:spPr bwMode="auto">
          <a:xfrm>
            <a:off x="2401888"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29" name="Rectangle 909" descr="30%"/>
          <p:cNvSpPr>
            <a:spLocks noChangeArrowheads="1"/>
          </p:cNvSpPr>
          <p:nvPr/>
        </p:nvSpPr>
        <p:spPr bwMode="auto">
          <a:xfrm>
            <a:off x="2417763"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30" name="Rectangle 910"/>
          <p:cNvSpPr>
            <a:spLocks noChangeArrowheads="1"/>
          </p:cNvSpPr>
          <p:nvPr/>
        </p:nvSpPr>
        <p:spPr bwMode="auto">
          <a:xfrm>
            <a:off x="2427288"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31" name="Rectangle 911"/>
          <p:cNvSpPr>
            <a:spLocks noChangeArrowheads="1"/>
          </p:cNvSpPr>
          <p:nvPr/>
        </p:nvSpPr>
        <p:spPr bwMode="auto">
          <a:xfrm>
            <a:off x="2428875"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32" name="Line 912"/>
          <p:cNvSpPr>
            <a:spLocks noChangeShapeType="1"/>
          </p:cNvSpPr>
          <p:nvPr/>
        </p:nvSpPr>
        <p:spPr bwMode="auto">
          <a:xfrm>
            <a:off x="2444750"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5233" name="Group 913"/>
          <p:cNvGrpSpPr>
            <a:grpSpLocks/>
          </p:cNvGrpSpPr>
          <p:nvPr/>
        </p:nvGrpSpPr>
        <p:grpSpPr bwMode="auto">
          <a:xfrm>
            <a:off x="2359025" y="3117850"/>
            <a:ext cx="169863" cy="234950"/>
            <a:chOff x="1210" y="3312"/>
            <a:chExt cx="265" cy="416"/>
          </a:xfrm>
        </p:grpSpPr>
        <p:sp>
          <p:nvSpPr>
            <p:cNvPr id="185234" name="AutoShape 914"/>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35" name="Line 915"/>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36" name="Line 916"/>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37" name="Rectangle 91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238" name="Group 918"/>
            <p:cNvGrpSpPr>
              <a:grpSpLocks/>
            </p:cNvGrpSpPr>
            <p:nvPr/>
          </p:nvGrpSpPr>
          <p:grpSpPr bwMode="auto">
            <a:xfrm>
              <a:off x="1212" y="3356"/>
              <a:ext cx="105" cy="33"/>
              <a:chOff x="1212" y="3356"/>
              <a:chExt cx="105" cy="33"/>
            </a:xfrm>
          </p:grpSpPr>
          <p:sp>
            <p:nvSpPr>
              <p:cNvPr id="185239" name="Line 919"/>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40" name="Line 920"/>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5241" name="Group 921"/>
            <p:cNvGrpSpPr>
              <a:grpSpLocks/>
            </p:cNvGrpSpPr>
            <p:nvPr/>
          </p:nvGrpSpPr>
          <p:grpSpPr bwMode="auto">
            <a:xfrm flipH="1">
              <a:off x="1370" y="3356"/>
              <a:ext cx="105" cy="33"/>
              <a:chOff x="1212" y="3356"/>
              <a:chExt cx="105" cy="33"/>
            </a:xfrm>
          </p:grpSpPr>
          <p:sp>
            <p:nvSpPr>
              <p:cNvPr id="185242" name="Line 922"/>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43" name="Line 923"/>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5244" name="Rectangle 92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5245" name="AutoShape 925"/>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46" name="Line 926"/>
          <p:cNvSpPr>
            <a:spLocks noChangeShapeType="1"/>
          </p:cNvSpPr>
          <p:nvPr/>
        </p:nvSpPr>
        <p:spPr bwMode="auto">
          <a:xfrm>
            <a:off x="698500" y="3043238"/>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47" name="AutoShape 927"/>
          <p:cNvSpPr>
            <a:spLocks noChangeArrowheads="1"/>
          </p:cNvSpPr>
          <p:nvPr/>
        </p:nvSpPr>
        <p:spPr bwMode="auto">
          <a:xfrm flipV="1">
            <a:off x="814388" y="28702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48" name="Line 928"/>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49" name="Oval 929"/>
          <p:cNvSpPr>
            <a:spLocks noChangeArrowheads="1"/>
          </p:cNvSpPr>
          <p:nvPr/>
        </p:nvSpPr>
        <p:spPr bwMode="auto">
          <a:xfrm>
            <a:off x="855663" y="377031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50" name="Oval 930"/>
          <p:cNvSpPr>
            <a:spLocks noChangeArrowheads="1"/>
          </p:cNvSpPr>
          <p:nvPr/>
        </p:nvSpPr>
        <p:spPr bwMode="auto">
          <a:xfrm>
            <a:off x="1343025"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51" name="AutoShape 931"/>
          <p:cNvSpPr>
            <a:spLocks noChangeArrowheads="1"/>
          </p:cNvSpPr>
          <p:nvPr/>
        </p:nvSpPr>
        <p:spPr bwMode="auto">
          <a:xfrm rot="8458983" flipH="1">
            <a:off x="1484313"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52" name="Line 932"/>
          <p:cNvSpPr>
            <a:spLocks noChangeShapeType="1"/>
          </p:cNvSpPr>
          <p:nvPr/>
        </p:nvSpPr>
        <p:spPr bwMode="auto">
          <a:xfrm>
            <a:off x="1527175"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253" name="Oval 933"/>
          <p:cNvSpPr>
            <a:spLocks noChangeArrowheads="1"/>
          </p:cNvSpPr>
          <p:nvPr/>
        </p:nvSpPr>
        <p:spPr bwMode="auto">
          <a:xfrm>
            <a:off x="1476375" y="3756025"/>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254" name="Text Box 934"/>
          <p:cNvSpPr txBox="1">
            <a:spLocks noChangeArrowheads="1"/>
          </p:cNvSpPr>
          <p:nvPr/>
        </p:nvSpPr>
        <p:spPr bwMode="auto">
          <a:xfrm>
            <a:off x="1160463"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85255" name="Rectangle 935"/>
          <p:cNvSpPr>
            <a:spLocks noChangeArrowheads="1"/>
          </p:cNvSpPr>
          <p:nvPr/>
        </p:nvSpPr>
        <p:spPr bwMode="auto">
          <a:xfrm>
            <a:off x="1574800"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2,850 PSI </a:t>
            </a:r>
            <a:endParaRPr lang="en-US" b="0"/>
          </a:p>
        </p:txBody>
      </p:sp>
      <p:grpSp>
        <p:nvGrpSpPr>
          <p:cNvPr id="185256" name="Group 936"/>
          <p:cNvGrpSpPr>
            <a:grpSpLocks/>
          </p:cNvGrpSpPr>
          <p:nvPr/>
        </p:nvGrpSpPr>
        <p:grpSpPr bwMode="auto">
          <a:xfrm>
            <a:off x="4210050" y="4419600"/>
            <a:ext cx="1187450" cy="917575"/>
            <a:chOff x="2652" y="2784"/>
            <a:chExt cx="748" cy="578"/>
          </a:xfrm>
        </p:grpSpPr>
        <p:sp>
          <p:nvSpPr>
            <p:cNvPr id="185257" name="Line 937"/>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58" name="Line 938"/>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59" name="Line 939"/>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60" name="Line 940"/>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61" name="Line 941"/>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62" name="Line 942"/>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63" name="Line 943"/>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64" name="Line 944"/>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65" name="Arc 945"/>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66" name="Arc 946"/>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67" name="Oval 947"/>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68" name="Line 948"/>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69" name="Line 949"/>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70" name="Oval 950"/>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71" name="Line 951"/>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72" name="Line 952"/>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73" name="Line 953"/>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74" name="Line 954"/>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75" name="Line 955"/>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76" name="Line 956"/>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77" name="Line 957"/>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78" name="Line 958"/>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79" name="Line 959"/>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80" name="Line 960"/>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81" name="Oval 961"/>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82" name="Line 962"/>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83" name="Line 963"/>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84" name="Line 964"/>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85" name="Line 965"/>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86" name="Line 966"/>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87" name="Line 967"/>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88" name="Line 968"/>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89" name="Line 969"/>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90" name="Line 970"/>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91" name="Line 971"/>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92" name="Oval 972"/>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293" name="Line 973"/>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 name="Slide Number Placeholder 5"/>
          <p:cNvSpPr>
            <a:spLocks noGrp="1"/>
          </p:cNvSpPr>
          <p:nvPr>
            <p:ph type="sldNum" sz="quarter" idx="12"/>
          </p:nvPr>
        </p:nvSpPr>
        <p:spPr/>
        <p:txBody>
          <a:bodyPr/>
          <a:lstStyle/>
          <a:p>
            <a:fld id="{AB2AE34D-35D6-8643-BE73-7A2E10DF33AA}" type="slidenum">
              <a:rPr lang="en-US"/>
              <a:pPr/>
              <a:t>137</a:t>
            </a:fld>
            <a:endParaRPr lang="en-US"/>
          </a:p>
        </p:txBody>
      </p:sp>
      <p:sp>
        <p:nvSpPr>
          <p:cNvPr id="185346"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85456" name="Text Box 112"/>
          <p:cNvSpPr txBox="1">
            <a:spLocks noChangeArrowheads="1"/>
          </p:cNvSpPr>
          <p:nvPr/>
        </p:nvSpPr>
        <p:spPr bwMode="auto">
          <a:xfrm>
            <a:off x="6189663" y="4813300"/>
            <a:ext cx="2878137"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At 3,000 PSI the pump reaches compensator setting and flow goes to zero.</a:t>
            </a:r>
          </a:p>
        </p:txBody>
      </p:sp>
      <p:sp>
        <p:nvSpPr>
          <p:cNvPr id="186028" name="Line 684"/>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029" name="Group 685"/>
          <p:cNvGrpSpPr>
            <a:grpSpLocks/>
          </p:cNvGrpSpPr>
          <p:nvPr/>
        </p:nvGrpSpPr>
        <p:grpSpPr bwMode="auto">
          <a:xfrm>
            <a:off x="3209925" y="3817938"/>
            <a:ext cx="561975" cy="249237"/>
            <a:chOff x="2022" y="2405"/>
            <a:chExt cx="354" cy="157"/>
          </a:xfrm>
        </p:grpSpPr>
        <p:sp>
          <p:nvSpPr>
            <p:cNvPr id="186030" name="Line 686"/>
            <p:cNvSpPr>
              <a:spLocks noChangeShapeType="1"/>
            </p:cNvSpPr>
            <p:nvPr/>
          </p:nvSpPr>
          <p:spPr bwMode="auto">
            <a:xfrm flipH="1">
              <a:off x="2374" y="2405"/>
              <a:ext cx="1" cy="157"/>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031" name="Line 687"/>
            <p:cNvSpPr>
              <a:spLocks noChangeShapeType="1"/>
            </p:cNvSpPr>
            <p:nvPr/>
          </p:nvSpPr>
          <p:spPr bwMode="auto">
            <a:xfrm flipH="1">
              <a:off x="2317" y="2559"/>
              <a:ext cx="59"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032" name="Line 688"/>
            <p:cNvSpPr>
              <a:spLocks noChangeShapeType="1"/>
            </p:cNvSpPr>
            <p:nvPr/>
          </p:nvSpPr>
          <p:spPr bwMode="auto">
            <a:xfrm flipH="1">
              <a:off x="2025" y="2409"/>
              <a:ext cx="0" cy="153"/>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033" name="Line 689"/>
            <p:cNvSpPr>
              <a:spLocks noChangeShapeType="1"/>
            </p:cNvSpPr>
            <p:nvPr/>
          </p:nvSpPr>
          <p:spPr bwMode="auto">
            <a:xfrm>
              <a:off x="2022" y="2555"/>
              <a:ext cx="243"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6034" name="Group 690"/>
          <p:cNvGrpSpPr>
            <a:grpSpLocks/>
          </p:cNvGrpSpPr>
          <p:nvPr/>
        </p:nvGrpSpPr>
        <p:grpSpPr bwMode="auto">
          <a:xfrm>
            <a:off x="3302000" y="3816350"/>
            <a:ext cx="206375" cy="173038"/>
            <a:chOff x="2080" y="2404"/>
            <a:chExt cx="130" cy="109"/>
          </a:xfrm>
        </p:grpSpPr>
        <p:sp>
          <p:nvSpPr>
            <p:cNvPr id="186035" name="Line 691"/>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036" name="Line 692"/>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037" name="Line 693"/>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038" name="Line 694"/>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039" name="Line 695"/>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040" name="Line 696"/>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041" name="Line 697"/>
          <p:cNvSpPr>
            <a:spLocks noChangeShapeType="1"/>
          </p:cNvSpPr>
          <p:nvPr/>
        </p:nvSpPr>
        <p:spPr bwMode="auto">
          <a:xfrm rot="5400000" flipV="1">
            <a:off x="4204494" y="3385344"/>
            <a:ext cx="0" cy="8683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042" name="Rectangle 698"/>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3,000 PSI </a:t>
            </a:r>
            <a:endParaRPr lang="en-US" b="0"/>
          </a:p>
        </p:txBody>
      </p:sp>
      <p:sp>
        <p:nvSpPr>
          <p:cNvPr id="186043" name="Line 699"/>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044" name="Oval 700"/>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045" name="Text Box 701"/>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86046" name="AutoShape 702"/>
          <p:cNvSpPr>
            <a:spLocks noChangeArrowheads="1"/>
          </p:cNvSpPr>
          <p:nvPr/>
        </p:nvSpPr>
        <p:spPr bwMode="auto">
          <a:xfrm rot="8458983" flipH="1">
            <a:off x="55197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055" name="Line 711"/>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056" name="Group 712"/>
          <p:cNvGrpSpPr>
            <a:grpSpLocks/>
          </p:cNvGrpSpPr>
          <p:nvPr/>
        </p:nvGrpSpPr>
        <p:grpSpPr bwMode="auto">
          <a:xfrm>
            <a:off x="4543425" y="4187825"/>
            <a:ext cx="179388" cy="166688"/>
            <a:chOff x="3102" y="2638"/>
            <a:chExt cx="113" cy="105"/>
          </a:xfrm>
        </p:grpSpPr>
        <p:sp>
          <p:nvSpPr>
            <p:cNvPr id="186057" name="Oval 713"/>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058" name="Arc 714"/>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059" name="Arc 715"/>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060" name="Arc 716"/>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061" name="Arc 717"/>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090" name="Rectangle 746"/>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091" name="Rectangle 747"/>
          <p:cNvSpPr>
            <a:spLocks noChangeArrowheads="1"/>
          </p:cNvSpPr>
          <p:nvPr/>
        </p:nvSpPr>
        <p:spPr bwMode="auto">
          <a:xfrm>
            <a:off x="6375400" y="925513"/>
            <a:ext cx="492125"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092" name="Group 748"/>
          <p:cNvGrpSpPr>
            <a:grpSpLocks/>
          </p:cNvGrpSpPr>
          <p:nvPr/>
        </p:nvGrpSpPr>
        <p:grpSpPr bwMode="auto">
          <a:xfrm>
            <a:off x="6342063" y="941388"/>
            <a:ext cx="2268537" cy="739775"/>
            <a:chOff x="1776" y="634"/>
            <a:chExt cx="1824" cy="596"/>
          </a:xfrm>
        </p:grpSpPr>
        <p:sp>
          <p:nvSpPr>
            <p:cNvPr id="186093" name="Rectangle 749"/>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094" name="Rectangle 750"/>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6095" name="Line 751"/>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096" name="Line 752"/>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097" name="Rectangle 753"/>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098" name="Rectangle 754"/>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099" name="Line 755"/>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00" name="Line 756"/>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01" name="Rectangle 757"/>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102" name="Group 758"/>
          <p:cNvGrpSpPr>
            <a:grpSpLocks/>
          </p:cNvGrpSpPr>
          <p:nvPr/>
        </p:nvGrpSpPr>
        <p:grpSpPr bwMode="auto">
          <a:xfrm flipV="1">
            <a:off x="4976813" y="2744788"/>
            <a:ext cx="87312" cy="87312"/>
            <a:chOff x="1449" y="2352"/>
            <a:chExt cx="77" cy="77"/>
          </a:xfrm>
        </p:grpSpPr>
        <p:sp>
          <p:nvSpPr>
            <p:cNvPr id="186103" name="Line 75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04" name="Line 76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6105" name="Group 761"/>
          <p:cNvGrpSpPr>
            <a:grpSpLocks/>
          </p:cNvGrpSpPr>
          <p:nvPr/>
        </p:nvGrpSpPr>
        <p:grpSpPr bwMode="auto">
          <a:xfrm>
            <a:off x="4311650" y="2722563"/>
            <a:ext cx="217488" cy="109537"/>
            <a:chOff x="864" y="2592"/>
            <a:chExt cx="192" cy="96"/>
          </a:xfrm>
        </p:grpSpPr>
        <p:sp>
          <p:nvSpPr>
            <p:cNvPr id="186106" name="Line 76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07" name="Line 76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08" name="Line 76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09" name="Line 76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6110" name="Group 766"/>
          <p:cNvGrpSpPr>
            <a:grpSpLocks/>
          </p:cNvGrpSpPr>
          <p:nvPr/>
        </p:nvGrpSpPr>
        <p:grpSpPr bwMode="auto">
          <a:xfrm>
            <a:off x="5675313" y="2722563"/>
            <a:ext cx="217487" cy="109537"/>
            <a:chOff x="864" y="2592"/>
            <a:chExt cx="192" cy="96"/>
          </a:xfrm>
        </p:grpSpPr>
        <p:sp>
          <p:nvSpPr>
            <p:cNvPr id="186111" name="Line 767"/>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12" name="Line 768"/>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13" name="Line 769"/>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14" name="Line 770"/>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6115" name="Line 771"/>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116" name="Line 772"/>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117" name="Text Box 773"/>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86118" name="Line 774"/>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119" name="Line 775"/>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120" name="Line 776"/>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121" name="Oval 777"/>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122" name="Group 778"/>
          <p:cNvGrpSpPr>
            <a:grpSpLocks/>
          </p:cNvGrpSpPr>
          <p:nvPr/>
        </p:nvGrpSpPr>
        <p:grpSpPr bwMode="auto">
          <a:xfrm>
            <a:off x="8610600" y="533400"/>
            <a:ext cx="228600" cy="1574800"/>
            <a:chOff x="5088" y="624"/>
            <a:chExt cx="144" cy="992"/>
          </a:xfrm>
        </p:grpSpPr>
        <p:sp>
          <p:nvSpPr>
            <p:cNvPr id="186123" name="Line 77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24" name="Line 78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25" name="Line 78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26" name="Line 78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27" name="Line 78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28" name="Line 78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29" name="Line 78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30" name="Line 78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6131" name="Text Box 787"/>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86132" name="Line 788"/>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133" name="Line 789"/>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134" name="Line 790"/>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136" name="Oval 792"/>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37" name="AutoShape 793"/>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38" name="Rectangle 794"/>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 GPM  </a:t>
            </a:r>
            <a:endParaRPr lang="en-US" b="0"/>
          </a:p>
        </p:txBody>
      </p:sp>
      <p:sp>
        <p:nvSpPr>
          <p:cNvPr id="186139" name="Rectangle 795"/>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40" name="Line 796"/>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41" name="Line 797"/>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42" name="Rectangle 798"/>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43" name="Line 799"/>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44" name="Line 800"/>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45" name="Rectangle 801"/>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86146" name="Rectangle 802"/>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86148" name="Line 804"/>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49" name="AutoShape 805"/>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50" name="Line 806"/>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51" name="Line 807"/>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52" name="Line 808"/>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53" name="Line 809"/>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54" name="Line 810"/>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55" name="Line 811"/>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56" name="Line 812"/>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57" name="Text Box 813"/>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6158" name="Rectangle 814"/>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Reducing Flow </a:t>
            </a:r>
            <a:endParaRPr lang="en-US" b="0"/>
          </a:p>
        </p:txBody>
      </p:sp>
      <p:sp>
        <p:nvSpPr>
          <p:cNvPr id="186159" name="Oval 815"/>
          <p:cNvSpPr>
            <a:spLocks noChangeArrowheads="1"/>
          </p:cNvSpPr>
          <p:nvPr/>
        </p:nvSpPr>
        <p:spPr bwMode="auto">
          <a:xfrm rot="10800000">
            <a:off x="4581525" y="38957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60" name="Line 816"/>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61" name="Line 817"/>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62" name="Line 818"/>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63" name="Rectangle 819"/>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64" name="Line 820"/>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65" name="Line 821"/>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66" name="Line 822"/>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67" name="Line 823"/>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68" name="Line 824"/>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69" name="Line 825"/>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70" name="Line 826"/>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71" name="Oval 827"/>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72" name="Oval 828"/>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73" name="Oval 829"/>
          <p:cNvSpPr>
            <a:spLocks noChangeArrowheads="1"/>
          </p:cNvSpPr>
          <p:nvPr/>
        </p:nvSpPr>
        <p:spPr bwMode="auto">
          <a:xfrm flipH="1">
            <a:off x="3556000" y="4017963"/>
            <a:ext cx="71438"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74" name="Oval 830"/>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75" name="Oval 831"/>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76" name="Rectangle 832"/>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177" name="Line 833"/>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78" name="Line 834"/>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79" name="Line 835"/>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180" name="Group 836"/>
          <p:cNvGrpSpPr>
            <a:grpSpLocks/>
          </p:cNvGrpSpPr>
          <p:nvPr/>
        </p:nvGrpSpPr>
        <p:grpSpPr bwMode="auto">
          <a:xfrm flipH="1">
            <a:off x="2965450" y="3617913"/>
            <a:ext cx="107950" cy="53975"/>
            <a:chOff x="1932" y="11202"/>
            <a:chExt cx="170" cy="85"/>
          </a:xfrm>
        </p:grpSpPr>
        <p:sp>
          <p:nvSpPr>
            <p:cNvPr id="186181" name="Line 837"/>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82" name="Line 838"/>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183" name="Line 839"/>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184" name="Rectangle 840"/>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86185" name="Text Box 841"/>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86186" name="Rectangle 842"/>
          <p:cNvSpPr>
            <a:spLocks noChangeArrowheads="1"/>
          </p:cNvSpPr>
          <p:nvPr/>
        </p:nvSpPr>
        <p:spPr bwMode="auto">
          <a:xfrm>
            <a:off x="698500" y="3030538"/>
            <a:ext cx="398463" cy="43021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87" name="AutoShape 843"/>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88" name="Text Box 844"/>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86189" name="Text Box 845"/>
          <p:cNvSpPr txBox="1">
            <a:spLocks noChangeArrowheads="1"/>
          </p:cNvSpPr>
          <p:nvPr/>
        </p:nvSpPr>
        <p:spPr bwMode="auto">
          <a:xfrm>
            <a:off x="1828800" y="14795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6190" name="Line 846"/>
          <p:cNvSpPr>
            <a:spLocks noChangeShapeType="1"/>
          </p:cNvSpPr>
          <p:nvPr/>
        </p:nvSpPr>
        <p:spPr bwMode="auto">
          <a:xfrm flipV="1">
            <a:off x="2444750"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191" name="Oval 847"/>
          <p:cNvSpPr>
            <a:spLocks noChangeArrowheads="1"/>
          </p:cNvSpPr>
          <p:nvPr/>
        </p:nvSpPr>
        <p:spPr bwMode="auto">
          <a:xfrm>
            <a:off x="239553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92" name="AutoShape 848" descr="Wide downward diagonal"/>
          <p:cNvSpPr>
            <a:spLocks noChangeArrowheads="1"/>
          </p:cNvSpPr>
          <p:nvPr/>
        </p:nvSpPr>
        <p:spPr bwMode="auto">
          <a:xfrm>
            <a:off x="2106613"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93" name="AutoShape 849" descr="Wide downward diagonal"/>
          <p:cNvSpPr>
            <a:spLocks noChangeArrowheads="1"/>
          </p:cNvSpPr>
          <p:nvPr/>
        </p:nvSpPr>
        <p:spPr bwMode="auto">
          <a:xfrm>
            <a:off x="2562225"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94" name="AutoShape 850" descr="Wide downward diagonal"/>
          <p:cNvSpPr>
            <a:spLocks noChangeArrowheads="1"/>
          </p:cNvSpPr>
          <p:nvPr/>
        </p:nvSpPr>
        <p:spPr bwMode="auto">
          <a:xfrm>
            <a:off x="2268538"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95" name="AutoShape 851" descr="Wide downward diagonal"/>
          <p:cNvSpPr>
            <a:spLocks noChangeArrowheads="1"/>
          </p:cNvSpPr>
          <p:nvPr/>
        </p:nvSpPr>
        <p:spPr bwMode="auto">
          <a:xfrm>
            <a:off x="2551113"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96" name="AutoShape 852" descr="Wide downward diagonal"/>
          <p:cNvSpPr>
            <a:spLocks noChangeArrowheads="1"/>
          </p:cNvSpPr>
          <p:nvPr/>
        </p:nvSpPr>
        <p:spPr bwMode="auto">
          <a:xfrm>
            <a:off x="2279650"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97" name="AutoShape 853"/>
          <p:cNvSpPr>
            <a:spLocks noChangeArrowheads="1"/>
          </p:cNvSpPr>
          <p:nvPr/>
        </p:nvSpPr>
        <p:spPr bwMode="auto">
          <a:xfrm>
            <a:off x="2152650"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98" name="Arc 854"/>
          <p:cNvSpPr>
            <a:spLocks/>
          </p:cNvSpPr>
          <p:nvPr/>
        </p:nvSpPr>
        <p:spPr bwMode="auto">
          <a:xfrm rot="4515932" flipV="1">
            <a:off x="2162969"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199" name="Line 855"/>
          <p:cNvSpPr>
            <a:spLocks noChangeShapeType="1"/>
          </p:cNvSpPr>
          <p:nvPr/>
        </p:nvSpPr>
        <p:spPr bwMode="auto">
          <a:xfrm>
            <a:off x="2106613"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00" name="Arc 856"/>
          <p:cNvSpPr>
            <a:spLocks/>
          </p:cNvSpPr>
          <p:nvPr/>
        </p:nvSpPr>
        <p:spPr bwMode="auto">
          <a:xfrm rot="-4515932">
            <a:off x="2166144"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201" name="Group 857"/>
          <p:cNvGrpSpPr>
            <a:grpSpLocks/>
          </p:cNvGrpSpPr>
          <p:nvPr/>
        </p:nvGrpSpPr>
        <p:grpSpPr bwMode="auto">
          <a:xfrm>
            <a:off x="2243138" y="3198813"/>
            <a:ext cx="90487" cy="92075"/>
            <a:chOff x="1030" y="3483"/>
            <a:chExt cx="141" cy="144"/>
          </a:xfrm>
        </p:grpSpPr>
        <p:sp>
          <p:nvSpPr>
            <p:cNvPr id="186202" name="Arc 85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03" name="Arc 85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04" name="Line 86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6205" name="Group 861"/>
          <p:cNvGrpSpPr>
            <a:grpSpLocks/>
          </p:cNvGrpSpPr>
          <p:nvPr/>
        </p:nvGrpSpPr>
        <p:grpSpPr bwMode="auto">
          <a:xfrm flipV="1">
            <a:off x="2228850" y="1906588"/>
            <a:ext cx="90488" cy="92075"/>
            <a:chOff x="1030" y="3483"/>
            <a:chExt cx="141" cy="144"/>
          </a:xfrm>
        </p:grpSpPr>
        <p:sp>
          <p:nvSpPr>
            <p:cNvPr id="186206" name="Arc 86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07" name="Arc 86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08" name="Line 86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6209" name="Arc 865"/>
          <p:cNvSpPr>
            <a:spLocks/>
          </p:cNvSpPr>
          <p:nvPr/>
        </p:nvSpPr>
        <p:spPr bwMode="auto">
          <a:xfrm rot="-4515932" flipH="1" flipV="1">
            <a:off x="2474119"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10" name="Line 866"/>
          <p:cNvSpPr>
            <a:spLocks noChangeShapeType="1"/>
          </p:cNvSpPr>
          <p:nvPr/>
        </p:nvSpPr>
        <p:spPr bwMode="auto">
          <a:xfrm flipH="1">
            <a:off x="2784475"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11" name="Arc 867"/>
          <p:cNvSpPr>
            <a:spLocks/>
          </p:cNvSpPr>
          <p:nvPr/>
        </p:nvSpPr>
        <p:spPr bwMode="auto">
          <a:xfrm rot="4515932" flipH="1">
            <a:off x="2483644"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212" name="Group 868"/>
          <p:cNvGrpSpPr>
            <a:grpSpLocks/>
          </p:cNvGrpSpPr>
          <p:nvPr/>
        </p:nvGrpSpPr>
        <p:grpSpPr bwMode="auto">
          <a:xfrm flipH="1">
            <a:off x="2557463" y="3198813"/>
            <a:ext cx="90487" cy="92075"/>
            <a:chOff x="1030" y="3483"/>
            <a:chExt cx="141" cy="144"/>
          </a:xfrm>
        </p:grpSpPr>
        <p:sp>
          <p:nvSpPr>
            <p:cNvPr id="186213" name="Arc 86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14" name="Arc 87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15" name="Line 87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6216" name="Group 872"/>
          <p:cNvGrpSpPr>
            <a:grpSpLocks/>
          </p:cNvGrpSpPr>
          <p:nvPr/>
        </p:nvGrpSpPr>
        <p:grpSpPr bwMode="auto">
          <a:xfrm flipH="1" flipV="1">
            <a:off x="2571750" y="1906588"/>
            <a:ext cx="90488" cy="92075"/>
            <a:chOff x="1030" y="3483"/>
            <a:chExt cx="141" cy="144"/>
          </a:xfrm>
        </p:grpSpPr>
        <p:sp>
          <p:nvSpPr>
            <p:cNvPr id="186217" name="Arc 87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18" name="Arc 87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19" name="Line 87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6220" name="Rectangle 876" descr="Wide upward diagonal"/>
          <p:cNvSpPr>
            <a:spLocks noChangeArrowheads="1"/>
          </p:cNvSpPr>
          <p:nvPr/>
        </p:nvSpPr>
        <p:spPr bwMode="auto">
          <a:xfrm>
            <a:off x="2336800"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21" name="AutoShape 877" descr="Wide upward diagonal"/>
          <p:cNvSpPr>
            <a:spLocks/>
          </p:cNvSpPr>
          <p:nvPr/>
        </p:nvSpPr>
        <p:spPr bwMode="auto">
          <a:xfrm rot="5400000">
            <a:off x="2428082"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86222" name="Rectangle 878"/>
          <p:cNvSpPr>
            <a:spLocks noChangeArrowheads="1"/>
          </p:cNvSpPr>
          <p:nvPr/>
        </p:nvSpPr>
        <p:spPr bwMode="auto">
          <a:xfrm>
            <a:off x="2365375"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23" name="Line 879"/>
          <p:cNvSpPr>
            <a:spLocks noChangeShapeType="1"/>
          </p:cNvSpPr>
          <p:nvPr/>
        </p:nvSpPr>
        <p:spPr bwMode="auto">
          <a:xfrm>
            <a:off x="2317750"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24" name="Line 880"/>
          <p:cNvSpPr>
            <a:spLocks noChangeShapeType="1"/>
          </p:cNvSpPr>
          <p:nvPr/>
        </p:nvSpPr>
        <p:spPr bwMode="auto">
          <a:xfrm flipV="1">
            <a:off x="2551113"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25" name="Rectangle 881"/>
          <p:cNvSpPr>
            <a:spLocks noChangeArrowheads="1"/>
          </p:cNvSpPr>
          <p:nvPr/>
        </p:nvSpPr>
        <p:spPr bwMode="auto">
          <a:xfrm>
            <a:off x="2476500"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26" name="AutoShape 882" descr="Wide upward diagonal"/>
          <p:cNvSpPr>
            <a:spLocks/>
          </p:cNvSpPr>
          <p:nvPr/>
        </p:nvSpPr>
        <p:spPr bwMode="auto">
          <a:xfrm flipH="1">
            <a:off x="2360613"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27" name="AutoShape 883" descr="Wide upward diagonal"/>
          <p:cNvSpPr>
            <a:spLocks noChangeArrowheads="1"/>
          </p:cNvSpPr>
          <p:nvPr/>
        </p:nvSpPr>
        <p:spPr bwMode="auto">
          <a:xfrm>
            <a:off x="2413000"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28" name="Line 884"/>
          <p:cNvSpPr>
            <a:spLocks noChangeShapeType="1"/>
          </p:cNvSpPr>
          <p:nvPr/>
        </p:nvSpPr>
        <p:spPr bwMode="auto">
          <a:xfrm>
            <a:off x="2359025"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29" name="Line 885"/>
          <p:cNvSpPr>
            <a:spLocks noChangeShapeType="1"/>
          </p:cNvSpPr>
          <p:nvPr/>
        </p:nvSpPr>
        <p:spPr bwMode="auto">
          <a:xfrm>
            <a:off x="2344738"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30" name="Line 886"/>
          <p:cNvSpPr>
            <a:spLocks noChangeShapeType="1"/>
          </p:cNvSpPr>
          <p:nvPr/>
        </p:nvSpPr>
        <p:spPr bwMode="auto">
          <a:xfrm flipH="1">
            <a:off x="2522538"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31" name="Line 887"/>
          <p:cNvSpPr>
            <a:spLocks noChangeShapeType="1"/>
          </p:cNvSpPr>
          <p:nvPr/>
        </p:nvSpPr>
        <p:spPr bwMode="auto">
          <a:xfrm flipH="1">
            <a:off x="2408238"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32" name="Oval 888"/>
          <p:cNvSpPr>
            <a:spLocks noChangeArrowheads="1"/>
          </p:cNvSpPr>
          <p:nvPr/>
        </p:nvSpPr>
        <p:spPr bwMode="auto">
          <a:xfrm>
            <a:off x="2325688"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33" name="Oval 889"/>
          <p:cNvSpPr>
            <a:spLocks noChangeArrowheads="1"/>
          </p:cNvSpPr>
          <p:nvPr/>
        </p:nvSpPr>
        <p:spPr bwMode="auto">
          <a:xfrm>
            <a:off x="2533650"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34" name="AutoShape 890" descr="Wide downward diagonal"/>
          <p:cNvSpPr>
            <a:spLocks/>
          </p:cNvSpPr>
          <p:nvPr/>
        </p:nvSpPr>
        <p:spPr bwMode="auto">
          <a:xfrm>
            <a:off x="2300288"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35" name="AutoShape 891" descr="Wide downward diagonal"/>
          <p:cNvSpPr>
            <a:spLocks/>
          </p:cNvSpPr>
          <p:nvPr/>
        </p:nvSpPr>
        <p:spPr bwMode="auto">
          <a:xfrm flipH="1">
            <a:off x="2555875"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236" name="Group 892"/>
          <p:cNvGrpSpPr>
            <a:grpSpLocks/>
          </p:cNvGrpSpPr>
          <p:nvPr/>
        </p:nvGrpSpPr>
        <p:grpSpPr bwMode="auto">
          <a:xfrm>
            <a:off x="2392363" y="3152775"/>
            <a:ext cx="103187" cy="122238"/>
            <a:chOff x="1262" y="3388"/>
            <a:chExt cx="162" cy="206"/>
          </a:xfrm>
        </p:grpSpPr>
        <p:sp>
          <p:nvSpPr>
            <p:cNvPr id="186237" name="Oval 893"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38" name="Oval 894"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39" name="Oval 895"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40" name="Oval 896"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41" name="Oval 897"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42" name="Oval 898"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6243" name="Rectangle 899" descr="Wide upward diagonal"/>
          <p:cNvSpPr>
            <a:spLocks noChangeArrowheads="1"/>
          </p:cNvSpPr>
          <p:nvPr/>
        </p:nvSpPr>
        <p:spPr bwMode="auto">
          <a:xfrm>
            <a:off x="2322513"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244" name="Group 900"/>
          <p:cNvGrpSpPr>
            <a:grpSpLocks/>
          </p:cNvGrpSpPr>
          <p:nvPr/>
        </p:nvGrpSpPr>
        <p:grpSpPr bwMode="auto">
          <a:xfrm>
            <a:off x="2211388" y="1992313"/>
            <a:ext cx="463550" cy="881062"/>
            <a:chOff x="941" y="767"/>
            <a:chExt cx="815" cy="1942"/>
          </a:xfrm>
        </p:grpSpPr>
        <p:sp>
          <p:nvSpPr>
            <p:cNvPr id="186245" name="AutoShape 90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46" name="AutoShape 90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6247" name="AutoShape 903" descr="Wide upward diagonal"/>
          <p:cNvSpPr>
            <a:spLocks/>
          </p:cNvSpPr>
          <p:nvPr/>
        </p:nvSpPr>
        <p:spPr bwMode="auto">
          <a:xfrm rot="5400000">
            <a:off x="2405063"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48" name="Line 904"/>
          <p:cNvSpPr>
            <a:spLocks noChangeShapeType="1"/>
          </p:cNvSpPr>
          <p:nvPr/>
        </p:nvSpPr>
        <p:spPr bwMode="auto">
          <a:xfrm flipV="1">
            <a:off x="2351088"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49" name="Rectangle 905" descr="30%"/>
          <p:cNvSpPr>
            <a:spLocks noChangeArrowheads="1"/>
          </p:cNvSpPr>
          <p:nvPr/>
        </p:nvSpPr>
        <p:spPr bwMode="auto">
          <a:xfrm>
            <a:off x="2311400"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50" name="Rectangle 906" descr="30%"/>
          <p:cNvSpPr>
            <a:spLocks noChangeArrowheads="1"/>
          </p:cNvSpPr>
          <p:nvPr/>
        </p:nvSpPr>
        <p:spPr bwMode="auto">
          <a:xfrm>
            <a:off x="2547938"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51" name="Rectangle 907"/>
          <p:cNvSpPr>
            <a:spLocks noChangeArrowheads="1"/>
          </p:cNvSpPr>
          <p:nvPr/>
        </p:nvSpPr>
        <p:spPr bwMode="auto">
          <a:xfrm>
            <a:off x="2401888"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52" name="Rectangle 908" descr="30%"/>
          <p:cNvSpPr>
            <a:spLocks noChangeArrowheads="1"/>
          </p:cNvSpPr>
          <p:nvPr/>
        </p:nvSpPr>
        <p:spPr bwMode="auto">
          <a:xfrm>
            <a:off x="2417763"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53" name="Rectangle 909"/>
          <p:cNvSpPr>
            <a:spLocks noChangeArrowheads="1"/>
          </p:cNvSpPr>
          <p:nvPr/>
        </p:nvSpPr>
        <p:spPr bwMode="auto">
          <a:xfrm>
            <a:off x="2427288"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54" name="Rectangle 910"/>
          <p:cNvSpPr>
            <a:spLocks noChangeArrowheads="1"/>
          </p:cNvSpPr>
          <p:nvPr/>
        </p:nvSpPr>
        <p:spPr bwMode="auto">
          <a:xfrm>
            <a:off x="2428875"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55" name="Line 911"/>
          <p:cNvSpPr>
            <a:spLocks noChangeShapeType="1"/>
          </p:cNvSpPr>
          <p:nvPr/>
        </p:nvSpPr>
        <p:spPr bwMode="auto">
          <a:xfrm>
            <a:off x="2444750"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6256" name="Group 912"/>
          <p:cNvGrpSpPr>
            <a:grpSpLocks/>
          </p:cNvGrpSpPr>
          <p:nvPr/>
        </p:nvGrpSpPr>
        <p:grpSpPr bwMode="auto">
          <a:xfrm>
            <a:off x="2359025" y="3117850"/>
            <a:ext cx="169863" cy="234950"/>
            <a:chOff x="1210" y="3312"/>
            <a:chExt cx="265" cy="416"/>
          </a:xfrm>
        </p:grpSpPr>
        <p:sp>
          <p:nvSpPr>
            <p:cNvPr id="186257" name="AutoShape 913"/>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58" name="Line 914"/>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59" name="Line 915"/>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60" name="Rectangle 91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261" name="Group 917"/>
            <p:cNvGrpSpPr>
              <a:grpSpLocks/>
            </p:cNvGrpSpPr>
            <p:nvPr/>
          </p:nvGrpSpPr>
          <p:grpSpPr bwMode="auto">
            <a:xfrm>
              <a:off x="1212" y="3356"/>
              <a:ext cx="105" cy="33"/>
              <a:chOff x="1212" y="3356"/>
              <a:chExt cx="105" cy="33"/>
            </a:xfrm>
          </p:grpSpPr>
          <p:sp>
            <p:nvSpPr>
              <p:cNvPr id="186262" name="Line 91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63" name="Line 91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6264" name="Group 920"/>
            <p:cNvGrpSpPr>
              <a:grpSpLocks/>
            </p:cNvGrpSpPr>
            <p:nvPr/>
          </p:nvGrpSpPr>
          <p:grpSpPr bwMode="auto">
            <a:xfrm flipH="1">
              <a:off x="1370" y="3356"/>
              <a:ext cx="105" cy="33"/>
              <a:chOff x="1212" y="3356"/>
              <a:chExt cx="105" cy="33"/>
            </a:xfrm>
          </p:grpSpPr>
          <p:sp>
            <p:nvSpPr>
              <p:cNvPr id="186265" name="Line 92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66" name="Line 92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6267" name="Rectangle 92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6268" name="AutoShape 924"/>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69" name="Line 925"/>
          <p:cNvSpPr>
            <a:spLocks noChangeShapeType="1"/>
          </p:cNvSpPr>
          <p:nvPr/>
        </p:nvSpPr>
        <p:spPr bwMode="auto">
          <a:xfrm>
            <a:off x="698500" y="3030538"/>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70" name="AutoShape 926"/>
          <p:cNvSpPr>
            <a:spLocks noChangeArrowheads="1"/>
          </p:cNvSpPr>
          <p:nvPr/>
        </p:nvSpPr>
        <p:spPr bwMode="auto">
          <a:xfrm flipV="1">
            <a:off x="814388" y="28575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71" name="Line 927"/>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72" name="Oval 928"/>
          <p:cNvSpPr>
            <a:spLocks noChangeArrowheads="1"/>
          </p:cNvSpPr>
          <p:nvPr/>
        </p:nvSpPr>
        <p:spPr bwMode="auto">
          <a:xfrm>
            <a:off x="855663" y="377031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73" name="Oval 929"/>
          <p:cNvSpPr>
            <a:spLocks noChangeArrowheads="1"/>
          </p:cNvSpPr>
          <p:nvPr/>
        </p:nvSpPr>
        <p:spPr bwMode="auto">
          <a:xfrm>
            <a:off x="1343025"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74" name="AutoShape 930"/>
          <p:cNvSpPr>
            <a:spLocks noChangeArrowheads="1"/>
          </p:cNvSpPr>
          <p:nvPr/>
        </p:nvSpPr>
        <p:spPr bwMode="auto">
          <a:xfrm rot="8458983" flipH="1">
            <a:off x="1484313"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75" name="Line 931"/>
          <p:cNvSpPr>
            <a:spLocks noChangeShapeType="1"/>
          </p:cNvSpPr>
          <p:nvPr/>
        </p:nvSpPr>
        <p:spPr bwMode="auto">
          <a:xfrm>
            <a:off x="1527175"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276" name="Oval 932"/>
          <p:cNvSpPr>
            <a:spLocks noChangeArrowheads="1"/>
          </p:cNvSpPr>
          <p:nvPr/>
        </p:nvSpPr>
        <p:spPr bwMode="auto">
          <a:xfrm>
            <a:off x="1476375" y="3756025"/>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277" name="Text Box 933"/>
          <p:cNvSpPr txBox="1">
            <a:spLocks noChangeArrowheads="1"/>
          </p:cNvSpPr>
          <p:nvPr/>
        </p:nvSpPr>
        <p:spPr bwMode="auto">
          <a:xfrm>
            <a:off x="1160463"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86278" name="Rectangle 934"/>
          <p:cNvSpPr>
            <a:spLocks noChangeArrowheads="1"/>
          </p:cNvSpPr>
          <p:nvPr/>
        </p:nvSpPr>
        <p:spPr bwMode="auto">
          <a:xfrm>
            <a:off x="1574800"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3,000 PSI </a:t>
            </a:r>
            <a:endParaRPr lang="en-US" b="0"/>
          </a:p>
        </p:txBody>
      </p:sp>
      <p:grpSp>
        <p:nvGrpSpPr>
          <p:cNvPr id="186279" name="Group 935"/>
          <p:cNvGrpSpPr>
            <a:grpSpLocks/>
          </p:cNvGrpSpPr>
          <p:nvPr/>
        </p:nvGrpSpPr>
        <p:grpSpPr bwMode="auto">
          <a:xfrm flipH="1">
            <a:off x="1270000" y="4038600"/>
            <a:ext cx="1854200" cy="1601788"/>
            <a:chOff x="3719" y="342"/>
            <a:chExt cx="864" cy="746"/>
          </a:xfrm>
        </p:grpSpPr>
        <p:sp>
          <p:nvSpPr>
            <p:cNvPr id="186280" name="AutoShape 936"/>
            <p:cNvSpPr>
              <a:spLocks noChangeArrowheads="1"/>
            </p:cNvSpPr>
            <p:nvPr/>
          </p:nvSpPr>
          <p:spPr bwMode="auto">
            <a:xfrm>
              <a:off x="3854" y="466"/>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81" name="AutoShape 937"/>
            <p:cNvSpPr>
              <a:spLocks noChangeArrowheads="1"/>
            </p:cNvSpPr>
            <p:nvPr/>
          </p:nvSpPr>
          <p:spPr bwMode="auto">
            <a:xfrm flipH="1">
              <a:off x="4069" y="529"/>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82" name="Rectangle 938"/>
            <p:cNvSpPr>
              <a:spLocks noChangeArrowheads="1"/>
            </p:cNvSpPr>
            <p:nvPr/>
          </p:nvSpPr>
          <p:spPr bwMode="auto">
            <a:xfrm>
              <a:off x="4155" y="467"/>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83" name="Line 939"/>
            <p:cNvSpPr>
              <a:spLocks noChangeShapeType="1"/>
            </p:cNvSpPr>
            <p:nvPr/>
          </p:nvSpPr>
          <p:spPr bwMode="auto">
            <a:xfrm>
              <a:off x="3953" y="740"/>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84" name="Line 940"/>
            <p:cNvSpPr>
              <a:spLocks noChangeShapeType="1"/>
            </p:cNvSpPr>
            <p:nvPr/>
          </p:nvSpPr>
          <p:spPr bwMode="auto">
            <a:xfrm>
              <a:off x="3953" y="825"/>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85" name="Rectangle 941"/>
            <p:cNvSpPr>
              <a:spLocks noChangeArrowheads="1"/>
            </p:cNvSpPr>
            <p:nvPr/>
          </p:nvSpPr>
          <p:spPr bwMode="auto">
            <a:xfrm>
              <a:off x="4219" y="625"/>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86" name="Rectangle 942"/>
            <p:cNvSpPr>
              <a:spLocks noChangeArrowheads="1"/>
            </p:cNvSpPr>
            <p:nvPr/>
          </p:nvSpPr>
          <p:spPr bwMode="auto">
            <a:xfrm rot="5400000">
              <a:off x="4268" y="602"/>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87" name="Rectangle 943"/>
            <p:cNvSpPr>
              <a:spLocks noChangeArrowheads="1"/>
            </p:cNvSpPr>
            <p:nvPr/>
          </p:nvSpPr>
          <p:spPr bwMode="auto">
            <a:xfrm rot="5400000">
              <a:off x="4268" y="806"/>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88" name="Rectangle 944" descr="30%"/>
            <p:cNvSpPr>
              <a:spLocks noChangeArrowheads="1"/>
            </p:cNvSpPr>
            <p:nvPr/>
          </p:nvSpPr>
          <p:spPr bwMode="auto">
            <a:xfrm>
              <a:off x="4423" y="748"/>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89" name="Rectangle 945" descr="30%"/>
            <p:cNvSpPr>
              <a:spLocks noChangeArrowheads="1"/>
            </p:cNvSpPr>
            <p:nvPr/>
          </p:nvSpPr>
          <p:spPr bwMode="auto">
            <a:xfrm>
              <a:off x="4423" y="801"/>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90" name="Rectangle 946"/>
            <p:cNvSpPr>
              <a:spLocks noChangeArrowheads="1"/>
            </p:cNvSpPr>
            <p:nvPr/>
          </p:nvSpPr>
          <p:spPr bwMode="auto">
            <a:xfrm rot="5400000">
              <a:off x="4253" y="713"/>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91" name="Rectangle 947"/>
            <p:cNvSpPr>
              <a:spLocks noChangeArrowheads="1"/>
            </p:cNvSpPr>
            <p:nvPr/>
          </p:nvSpPr>
          <p:spPr bwMode="auto">
            <a:xfrm>
              <a:off x="4219" y="759"/>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92" name="Oval 948"/>
            <p:cNvSpPr>
              <a:spLocks noChangeArrowheads="1"/>
            </p:cNvSpPr>
            <p:nvPr/>
          </p:nvSpPr>
          <p:spPr bwMode="auto">
            <a:xfrm>
              <a:off x="4232"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93" name="Oval 949"/>
            <p:cNvSpPr>
              <a:spLocks noChangeArrowheads="1"/>
            </p:cNvSpPr>
            <p:nvPr/>
          </p:nvSpPr>
          <p:spPr bwMode="auto">
            <a:xfrm>
              <a:off x="4226"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94" name="Oval 950"/>
            <p:cNvSpPr>
              <a:spLocks noChangeArrowheads="1"/>
            </p:cNvSpPr>
            <p:nvPr/>
          </p:nvSpPr>
          <p:spPr bwMode="auto">
            <a:xfrm>
              <a:off x="4254"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95" name="Oval 951"/>
            <p:cNvSpPr>
              <a:spLocks noChangeArrowheads="1"/>
            </p:cNvSpPr>
            <p:nvPr/>
          </p:nvSpPr>
          <p:spPr bwMode="auto">
            <a:xfrm>
              <a:off x="4248"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96" name="Oval 952"/>
            <p:cNvSpPr>
              <a:spLocks noChangeArrowheads="1"/>
            </p:cNvSpPr>
            <p:nvPr/>
          </p:nvSpPr>
          <p:spPr bwMode="auto">
            <a:xfrm>
              <a:off x="4270"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97" name="Oval 953"/>
            <p:cNvSpPr>
              <a:spLocks noChangeArrowheads="1"/>
            </p:cNvSpPr>
            <p:nvPr/>
          </p:nvSpPr>
          <p:spPr bwMode="auto">
            <a:xfrm>
              <a:off x="4277"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98" name="Oval 954"/>
            <p:cNvSpPr>
              <a:spLocks noChangeArrowheads="1"/>
            </p:cNvSpPr>
            <p:nvPr/>
          </p:nvSpPr>
          <p:spPr bwMode="auto">
            <a:xfrm>
              <a:off x="4299"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299" name="Oval 955"/>
            <p:cNvSpPr>
              <a:spLocks noChangeArrowheads="1"/>
            </p:cNvSpPr>
            <p:nvPr/>
          </p:nvSpPr>
          <p:spPr bwMode="auto">
            <a:xfrm>
              <a:off x="4293"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00" name="Oval 956"/>
            <p:cNvSpPr>
              <a:spLocks noChangeArrowheads="1"/>
            </p:cNvSpPr>
            <p:nvPr/>
          </p:nvSpPr>
          <p:spPr bwMode="auto">
            <a:xfrm>
              <a:off x="4326"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01" name="Oval 957"/>
            <p:cNvSpPr>
              <a:spLocks noChangeArrowheads="1"/>
            </p:cNvSpPr>
            <p:nvPr/>
          </p:nvSpPr>
          <p:spPr bwMode="auto">
            <a:xfrm>
              <a:off x="4351"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02" name="Oval 958"/>
            <p:cNvSpPr>
              <a:spLocks noChangeArrowheads="1"/>
            </p:cNvSpPr>
            <p:nvPr/>
          </p:nvSpPr>
          <p:spPr bwMode="auto">
            <a:xfrm>
              <a:off x="4317"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03" name="Oval 959"/>
            <p:cNvSpPr>
              <a:spLocks noChangeArrowheads="1"/>
            </p:cNvSpPr>
            <p:nvPr/>
          </p:nvSpPr>
          <p:spPr bwMode="auto">
            <a:xfrm>
              <a:off x="4345" y="808"/>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04" name="Rectangle 960"/>
            <p:cNvSpPr>
              <a:spLocks noChangeArrowheads="1"/>
            </p:cNvSpPr>
            <p:nvPr/>
          </p:nvSpPr>
          <p:spPr bwMode="auto">
            <a:xfrm rot="5400000">
              <a:off x="4168" y="796"/>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86305" name="Group 961"/>
            <p:cNvGrpSpPr>
              <a:grpSpLocks/>
            </p:cNvGrpSpPr>
            <p:nvPr/>
          </p:nvGrpSpPr>
          <p:grpSpPr bwMode="auto">
            <a:xfrm>
              <a:off x="4173" y="718"/>
              <a:ext cx="46" cy="50"/>
              <a:chOff x="2496" y="2583"/>
              <a:chExt cx="197" cy="215"/>
            </a:xfrm>
          </p:grpSpPr>
          <p:sp>
            <p:nvSpPr>
              <p:cNvPr id="186306" name="Arc 962"/>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07" name="Arc 963"/>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08" name="Rectangle 964"/>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86309" name="Rectangle 965"/>
            <p:cNvSpPr>
              <a:spLocks noChangeArrowheads="1"/>
            </p:cNvSpPr>
            <p:nvPr/>
          </p:nvSpPr>
          <p:spPr bwMode="auto">
            <a:xfrm>
              <a:off x="4419" y="765"/>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10" name="Line 966"/>
            <p:cNvSpPr>
              <a:spLocks noChangeShapeType="1"/>
            </p:cNvSpPr>
            <p:nvPr/>
          </p:nvSpPr>
          <p:spPr bwMode="auto">
            <a:xfrm>
              <a:off x="4361" y="76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11" name="Line 967"/>
            <p:cNvSpPr>
              <a:spLocks noChangeShapeType="1"/>
            </p:cNvSpPr>
            <p:nvPr/>
          </p:nvSpPr>
          <p:spPr bwMode="auto">
            <a:xfrm>
              <a:off x="4361" y="76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12" name="Line 968"/>
            <p:cNvSpPr>
              <a:spLocks noChangeShapeType="1"/>
            </p:cNvSpPr>
            <p:nvPr/>
          </p:nvSpPr>
          <p:spPr bwMode="auto">
            <a:xfrm>
              <a:off x="4361" y="768"/>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13" name="Line 969"/>
            <p:cNvSpPr>
              <a:spLocks noChangeShapeType="1"/>
            </p:cNvSpPr>
            <p:nvPr/>
          </p:nvSpPr>
          <p:spPr bwMode="auto">
            <a:xfrm>
              <a:off x="4361" y="771"/>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14" name="Line 970"/>
            <p:cNvSpPr>
              <a:spLocks noChangeShapeType="1"/>
            </p:cNvSpPr>
            <p:nvPr/>
          </p:nvSpPr>
          <p:spPr bwMode="auto">
            <a:xfrm>
              <a:off x="4361" y="774"/>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15" name="Line 971"/>
            <p:cNvSpPr>
              <a:spLocks noChangeShapeType="1"/>
            </p:cNvSpPr>
            <p:nvPr/>
          </p:nvSpPr>
          <p:spPr bwMode="auto">
            <a:xfrm>
              <a:off x="4361" y="778"/>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16" name="Line 972"/>
            <p:cNvSpPr>
              <a:spLocks noChangeShapeType="1"/>
            </p:cNvSpPr>
            <p:nvPr/>
          </p:nvSpPr>
          <p:spPr bwMode="auto">
            <a:xfrm>
              <a:off x="4361" y="78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17" name="Line 973"/>
            <p:cNvSpPr>
              <a:spLocks noChangeShapeType="1"/>
            </p:cNvSpPr>
            <p:nvPr/>
          </p:nvSpPr>
          <p:spPr bwMode="auto">
            <a:xfrm>
              <a:off x="4361" y="787"/>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18" name="Line 974"/>
            <p:cNvSpPr>
              <a:spLocks noChangeShapeType="1"/>
            </p:cNvSpPr>
            <p:nvPr/>
          </p:nvSpPr>
          <p:spPr bwMode="auto">
            <a:xfrm>
              <a:off x="4361" y="79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19" name="Line 975"/>
            <p:cNvSpPr>
              <a:spLocks noChangeShapeType="1"/>
            </p:cNvSpPr>
            <p:nvPr/>
          </p:nvSpPr>
          <p:spPr bwMode="auto">
            <a:xfrm>
              <a:off x="4361" y="784"/>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20" name="Line 976"/>
            <p:cNvSpPr>
              <a:spLocks noChangeShapeType="1"/>
            </p:cNvSpPr>
            <p:nvPr/>
          </p:nvSpPr>
          <p:spPr bwMode="auto">
            <a:xfrm>
              <a:off x="4361" y="797"/>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21" name="Line 977"/>
            <p:cNvSpPr>
              <a:spLocks noChangeShapeType="1"/>
            </p:cNvSpPr>
            <p:nvPr/>
          </p:nvSpPr>
          <p:spPr bwMode="auto">
            <a:xfrm>
              <a:off x="4362" y="801"/>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22" name="Line 978"/>
            <p:cNvSpPr>
              <a:spLocks noChangeShapeType="1"/>
            </p:cNvSpPr>
            <p:nvPr/>
          </p:nvSpPr>
          <p:spPr bwMode="auto">
            <a:xfrm>
              <a:off x="4362" y="794"/>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23" name="Rectangle 979"/>
            <p:cNvSpPr>
              <a:spLocks noChangeArrowheads="1"/>
            </p:cNvSpPr>
            <p:nvPr/>
          </p:nvSpPr>
          <p:spPr bwMode="auto">
            <a:xfrm>
              <a:off x="4517" y="710"/>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24" name="Rectangle 980"/>
            <p:cNvSpPr>
              <a:spLocks noChangeArrowheads="1"/>
            </p:cNvSpPr>
            <p:nvPr/>
          </p:nvSpPr>
          <p:spPr bwMode="auto">
            <a:xfrm>
              <a:off x="4489" y="737"/>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25" name="Rectangle 981"/>
            <p:cNvSpPr>
              <a:spLocks noChangeArrowheads="1"/>
            </p:cNvSpPr>
            <p:nvPr/>
          </p:nvSpPr>
          <p:spPr bwMode="auto">
            <a:xfrm>
              <a:off x="4376" y="66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26" name="Rectangle 982"/>
            <p:cNvSpPr>
              <a:spLocks noChangeArrowheads="1"/>
            </p:cNvSpPr>
            <p:nvPr/>
          </p:nvSpPr>
          <p:spPr bwMode="auto">
            <a:xfrm>
              <a:off x="4376" y="871"/>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27" name="Rectangle 983"/>
            <p:cNvSpPr>
              <a:spLocks noChangeArrowheads="1"/>
            </p:cNvSpPr>
            <p:nvPr/>
          </p:nvSpPr>
          <p:spPr bwMode="auto">
            <a:xfrm>
              <a:off x="4421" y="866"/>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28" name="Line 984"/>
            <p:cNvSpPr>
              <a:spLocks noChangeShapeType="1"/>
            </p:cNvSpPr>
            <p:nvPr/>
          </p:nvSpPr>
          <p:spPr bwMode="auto">
            <a:xfrm>
              <a:off x="4489" y="688"/>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29" name="Rectangle 985"/>
            <p:cNvSpPr>
              <a:spLocks noChangeArrowheads="1"/>
            </p:cNvSpPr>
            <p:nvPr/>
          </p:nvSpPr>
          <p:spPr bwMode="auto">
            <a:xfrm>
              <a:off x="4419" y="661"/>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30" name="Line 986"/>
            <p:cNvSpPr>
              <a:spLocks noChangeShapeType="1"/>
            </p:cNvSpPr>
            <p:nvPr/>
          </p:nvSpPr>
          <p:spPr bwMode="auto">
            <a:xfrm rot="5400000" flipV="1">
              <a:off x="4393" y="49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31" name="Line 987"/>
            <p:cNvSpPr>
              <a:spLocks noChangeShapeType="1"/>
            </p:cNvSpPr>
            <p:nvPr/>
          </p:nvSpPr>
          <p:spPr bwMode="auto">
            <a:xfrm rot="5400000" flipV="1">
              <a:off x="4393" y="1057"/>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32" name="Rectangle 988"/>
            <p:cNvSpPr>
              <a:spLocks noChangeArrowheads="1"/>
            </p:cNvSpPr>
            <p:nvPr/>
          </p:nvSpPr>
          <p:spPr bwMode="auto">
            <a:xfrm>
              <a:off x="3719" y="744"/>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33" name="Arc 989"/>
            <p:cNvSpPr>
              <a:spLocks/>
            </p:cNvSpPr>
            <p:nvPr/>
          </p:nvSpPr>
          <p:spPr bwMode="auto">
            <a:xfrm rot="2742164" flipH="1">
              <a:off x="4156" y="834"/>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34" name="Rectangle 990" descr="30%"/>
            <p:cNvSpPr>
              <a:spLocks noChangeArrowheads="1"/>
            </p:cNvSpPr>
            <p:nvPr/>
          </p:nvSpPr>
          <p:spPr bwMode="auto">
            <a:xfrm>
              <a:off x="3888" y="724"/>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35" name="Rectangle 991" descr="30%"/>
            <p:cNvSpPr>
              <a:spLocks noChangeArrowheads="1"/>
            </p:cNvSpPr>
            <p:nvPr/>
          </p:nvSpPr>
          <p:spPr bwMode="auto">
            <a:xfrm>
              <a:off x="3888" y="823"/>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36" name="Oval 992"/>
            <p:cNvSpPr>
              <a:spLocks noChangeArrowheads="1"/>
            </p:cNvSpPr>
            <p:nvPr/>
          </p:nvSpPr>
          <p:spPr bwMode="auto">
            <a:xfrm>
              <a:off x="3868" y="821"/>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37" name="Oval 993"/>
            <p:cNvSpPr>
              <a:spLocks noChangeArrowheads="1"/>
            </p:cNvSpPr>
            <p:nvPr/>
          </p:nvSpPr>
          <p:spPr bwMode="auto">
            <a:xfrm>
              <a:off x="3868" y="732"/>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38" name="Rectangle 994"/>
            <p:cNvSpPr>
              <a:spLocks noChangeArrowheads="1"/>
            </p:cNvSpPr>
            <p:nvPr/>
          </p:nvSpPr>
          <p:spPr bwMode="auto">
            <a:xfrm flipV="1">
              <a:off x="4216" y="970"/>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39" name="Line 995"/>
            <p:cNvSpPr>
              <a:spLocks noChangeShapeType="1"/>
            </p:cNvSpPr>
            <p:nvPr/>
          </p:nvSpPr>
          <p:spPr bwMode="auto">
            <a:xfrm flipV="1">
              <a:off x="4218" y="1027"/>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40" name="Rectangle 996"/>
            <p:cNvSpPr>
              <a:spLocks noChangeArrowheads="1"/>
            </p:cNvSpPr>
            <p:nvPr/>
          </p:nvSpPr>
          <p:spPr bwMode="auto">
            <a:xfrm flipV="1">
              <a:off x="4193" y="983"/>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41" name="Rectangle 997"/>
            <p:cNvSpPr>
              <a:spLocks noChangeArrowheads="1"/>
            </p:cNvSpPr>
            <p:nvPr/>
          </p:nvSpPr>
          <p:spPr bwMode="auto">
            <a:xfrm flipV="1">
              <a:off x="4215" y="547"/>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42" name="Rectangle 998"/>
            <p:cNvSpPr>
              <a:spLocks noChangeArrowheads="1"/>
            </p:cNvSpPr>
            <p:nvPr/>
          </p:nvSpPr>
          <p:spPr bwMode="auto">
            <a:xfrm flipV="1">
              <a:off x="4223" y="555"/>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343" name="Group 999"/>
            <p:cNvGrpSpPr>
              <a:grpSpLocks/>
            </p:cNvGrpSpPr>
            <p:nvPr/>
          </p:nvGrpSpPr>
          <p:grpSpPr bwMode="auto">
            <a:xfrm>
              <a:off x="4108" y="558"/>
              <a:ext cx="257" cy="39"/>
              <a:chOff x="1754" y="1727"/>
              <a:chExt cx="257" cy="39"/>
            </a:xfrm>
          </p:grpSpPr>
          <p:sp>
            <p:nvSpPr>
              <p:cNvPr id="186344" name="Oval 1000"/>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45" name="Rectangle 1001"/>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346" name="Rectangle 1002"/>
            <p:cNvSpPr>
              <a:spLocks noChangeArrowheads="1"/>
            </p:cNvSpPr>
            <p:nvPr/>
          </p:nvSpPr>
          <p:spPr bwMode="auto">
            <a:xfrm rot="-5400000">
              <a:off x="4494" y="395"/>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47" name="Rectangle 1003"/>
            <p:cNvSpPr>
              <a:spLocks noChangeArrowheads="1"/>
            </p:cNvSpPr>
            <p:nvPr/>
          </p:nvSpPr>
          <p:spPr bwMode="auto">
            <a:xfrm rot="-5400000">
              <a:off x="4418" y="504"/>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48" name="Rectangle 1004"/>
            <p:cNvSpPr>
              <a:spLocks noChangeArrowheads="1"/>
            </p:cNvSpPr>
            <p:nvPr/>
          </p:nvSpPr>
          <p:spPr bwMode="auto">
            <a:xfrm rot="-5400000">
              <a:off x="4438" y="490"/>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349" name="Group 1005"/>
            <p:cNvGrpSpPr>
              <a:grpSpLocks/>
            </p:cNvGrpSpPr>
            <p:nvPr/>
          </p:nvGrpSpPr>
          <p:grpSpPr bwMode="auto">
            <a:xfrm rot="-10800000">
              <a:off x="4523" y="488"/>
              <a:ext cx="18" cy="101"/>
              <a:chOff x="7775" y="3651"/>
              <a:chExt cx="120" cy="437"/>
            </a:xfrm>
          </p:grpSpPr>
          <p:sp>
            <p:nvSpPr>
              <p:cNvPr id="186350" name="Rectangle 1006"/>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51" name="Rectangle 1007"/>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52" name="Rectangle 1008"/>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353" name="Rectangle 1009"/>
            <p:cNvSpPr>
              <a:spLocks noChangeArrowheads="1"/>
            </p:cNvSpPr>
            <p:nvPr/>
          </p:nvSpPr>
          <p:spPr bwMode="auto">
            <a:xfrm rot="-5400000">
              <a:off x="4465" y="535"/>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54" name="Rectangle 1010"/>
            <p:cNvSpPr>
              <a:spLocks noChangeArrowheads="1"/>
            </p:cNvSpPr>
            <p:nvPr/>
          </p:nvSpPr>
          <p:spPr bwMode="auto">
            <a:xfrm rot="-5400000">
              <a:off x="4462" y="491"/>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55" name="Rectangle 1011"/>
            <p:cNvSpPr>
              <a:spLocks noChangeArrowheads="1"/>
            </p:cNvSpPr>
            <p:nvPr/>
          </p:nvSpPr>
          <p:spPr bwMode="auto">
            <a:xfrm>
              <a:off x="4454" y="596"/>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356" name="Group 1012"/>
            <p:cNvGrpSpPr>
              <a:grpSpLocks/>
            </p:cNvGrpSpPr>
            <p:nvPr/>
          </p:nvGrpSpPr>
          <p:grpSpPr bwMode="auto">
            <a:xfrm flipH="1">
              <a:off x="4523" y="415"/>
              <a:ext cx="18" cy="74"/>
              <a:chOff x="0" y="2"/>
              <a:chExt cx="19998" cy="19998"/>
            </a:xfrm>
          </p:grpSpPr>
          <p:sp>
            <p:nvSpPr>
              <p:cNvPr id="186357" name="Oval 1013"/>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58" name="Oval 1014"/>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59" name="Oval 1015"/>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60" name="Oval 1016"/>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61" name="Oval 1017"/>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62" name="Oval 1018"/>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63" name="Oval 1019"/>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64" name="Oval 1020"/>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65" name="Oval 1021"/>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66" name="Oval 1022"/>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67" name="Line 1023"/>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36" name="Line 1024"/>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37" name="Line 1025"/>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38" name="Line 1026"/>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39" name="Line 1027"/>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40" name="Line 1028"/>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41" name="Line 1029"/>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42" name="Line 1030"/>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43" name="Line 1031"/>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44" name="Line 1032"/>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545" name="Line 1033"/>
            <p:cNvSpPr>
              <a:spLocks noChangeShapeType="1"/>
            </p:cNvSpPr>
            <p:nvPr/>
          </p:nvSpPr>
          <p:spPr bwMode="auto">
            <a:xfrm rot="-10800000">
              <a:off x="4517" y="657"/>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46" name="Line 1034"/>
            <p:cNvSpPr>
              <a:spLocks noChangeShapeType="1"/>
            </p:cNvSpPr>
            <p:nvPr/>
          </p:nvSpPr>
          <p:spPr bwMode="auto">
            <a:xfrm rot="-5400000">
              <a:off x="4456" y="427"/>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47" name="Line 1035"/>
            <p:cNvSpPr>
              <a:spLocks noChangeShapeType="1"/>
            </p:cNvSpPr>
            <p:nvPr/>
          </p:nvSpPr>
          <p:spPr bwMode="auto">
            <a:xfrm>
              <a:off x="4452" y="466"/>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48" name="Line 1036"/>
            <p:cNvSpPr>
              <a:spLocks noChangeShapeType="1"/>
            </p:cNvSpPr>
            <p:nvPr/>
          </p:nvSpPr>
          <p:spPr bwMode="auto">
            <a:xfrm rot="-5400000">
              <a:off x="4435" y="521"/>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49" name="Line 1037"/>
            <p:cNvSpPr>
              <a:spLocks noChangeShapeType="1"/>
            </p:cNvSpPr>
            <p:nvPr/>
          </p:nvSpPr>
          <p:spPr bwMode="auto">
            <a:xfrm>
              <a:off x="4498" y="387"/>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550" name="Group 1038"/>
            <p:cNvGrpSpPr>
              <a:grpSpLocks/>
            </p:cNvGrpSpPr>
            <p:nvPr/>
          </p:nvGrpSpPr>
          <p:grpSpPr bwMode="auto">
            <a:xfrm rot="-5400000">
              <a:off x="4494" y="351"/>
              <a:ext cx="74" cy="56"/>
              <a:chOff x="8464" y="4182"/>
              <a:chExt cx="319" cy="244"/>
            </a:xfrm>
          </p:grpSpPr>
          <p:grpSp>
            <p:nvGrpSpPr>
              <p:cNvPr id="193551" name="Group 1039"/>
              <p:cNvGrpSpPr>
                <a:grpSpLocks/>
              </p:cNvGrpSpPr>
              <p:nvPr/>
            </p:nvGrpSpPr>
            <p:grpSpPr bwMode="auto">
              <a:xfrm rot="5400000">
                <a:off x="8549" y="4177"/>
                <a:ext cx="94" cy="263"/>
                <a:chOff x="7627" y="4681"/>
                <a:chExt cx="141" cy="610"/>
              </a:xfrm>
            </p:grpSpPr>
            <p:sp>
              <p:nvSpPr>
                <p:cNvPr id="193552" name="Rectangle 1040"/>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53" name="Line 1041"/>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54" name="Line 1042"/>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55" name="Line 1043"/>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56" name="Line 1044"/>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57" name="Line 1045"/>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58" name="Line 1046"/>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59" name="Line 1047"/>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60" name="Line 1048"/>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61" name="Line 1049"/>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62" name="Line 1050"/>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63" name="Line 1051"/>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64" name="Line 1052"/>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565" name="Group 1053"/>
              <p:cNvGrpSpPr>
                <a:grpSpLocks/>
              </p:cNvGrpSpPr>
              <p:nvPr/>
            </p:nvGrpSpPr>
            <p:grpSpPr bwMode="auto">
              <a:xfrm>
                <a:off x="8592" y="4214"/>
                <a:ext cx="67" cy="194"/>
                <a:chOff x="8592" y="4214"/>
                <a:chExt cx="67" cy="194"/>
              </a:xfrm>
            </p:grpSpPr>
            <p:grpSp>
              <p:nvGrpSpPr>
                <p:cNvPr id="193566" name="Group 1054"/>
                <p:cNvGrpSpPr>
                  <a:grpSpLocks/>
                </p:cNvGrpSpPr>
                <p:nvPr/>
              </p:nvGrpSpPr>
              <p:grpSpPr bwMode="auto">
                <a:xfrm rot="5400000">
                  <a:off x="8536" y="4285"/>
                  <a:ext cx="192" cy="54"/>
                  <a:chOff x="8318" y="1970"/>
                  <a:chExt cx="372" cy="122"/>
                </a:xfrm>
              </p:grpSpPr>
              <p:grpSp>
                <p:nvGrpSpPr>
                  <p:cNvPr id="193567" name="Group 1055"/>
                  <p:cNvGrpSpPr>
                    <a:grpSpLocks/>
                  </p:cNvGrpSpPr>
                  <p:nvPr/>
                </p:nvGrpSpPr>
                <p:grpSpPr bwMode="auto">
                  <a:xfrm>
                    <a:off x="8318" y="1971"/>
                    <a:ext cx="116" cy="121"/>
                    <a:chOff x="7589" y="1881"/>
                    <a:chExt cx="116" cy="121"/>
                  </a:xfrm>
                </p:grpSpPr>
                <p:sp>
                  <p:nvSpPr>
                    <p:cNvPr id="193568" name="Arc 1056"/>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69" name="Arc 1057"/>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70" name="Line 1058"/>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571" name="Group 1059"/>
                  <p:cNvGrpSpPr>
                    <a:grpSpLocks/>
                  </p:cNvGrpSpPr>
                  <p:nvPr/>
                </p:nvGrpSpPr>
                <p:grpSpPr bwMode="auto">
                  <a:xfrm flipH="1">
                    <a:off x="8574" y="1970"/>
                    <a:ext cx="116" cy="121"/>
                    <a:chOff x="7589" y="1881"/>
                    <a:chExt cx="116" cy="121"/>
                  </a:xfrm>
                </p:grpSpPr>
                <p:sp>
                  <p:nvSpPr>
                    <p:cNvPr id="193572" name="Arc 1060"/>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73" name="Arc 1061"/>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74" name="Line 1062"/>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93575" name="Line 1063"/>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76" name="Line 1064"/>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77" name="Line 1065"/>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78" name="Line 1066"/>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579" name="Rectangle 1067"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580" name="Rectangle 1068"/>
            <p:cNvSpPr>
              <a:spLocks noChangeArrowheads="1"/>
            </p:cNvSpPr>
            <p:nvPr/>
          </p:nvSpPr>
          <p:spPr bwMode="auto">
            <a:xfrm rot="-5400000">
              <a:off x="4499" y="569"/>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81" name="Line 1069"/>
            <p:cNvSpPr>
              <a:spLocks noChangeShapeType="1"/>
            </p:cNvSpPr>
            <p:nvPr/>
          </p:nvSpPr>
          <p:spPr bwMode="auto">
            <a:xfrm rot="-10800000">
              <a:off x="4463" y="604"/>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82" name="Line 1070"/>
            <p:cNvSpPr>
              <a:spLocks noChangeShapeType="1"/>
            </p:cNvSpPr>
            <p:nvPr/>
          </p:nvSpPr>
          <p:spPr bwMode="auto">
            <a:xfrm rot="16200000" flipV="1">
              <a:off x="4528" y="597"/>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83" name="Line 1071"/>
            <p:cNvSpPr>
              <a:spLocks noChangeShapeType="1"/>
            </p:cNvSpPr>
            <p:nvPr/>
          </p:nvSpPr>
          <p:spPr bwMode="auto">
            <a:xfrm rot="-10800000">
              <a:off x="4506" y="577"/>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584" name="Group 1072"/>
            <p:cNvGrpSpPr>
              <a:grpSpLocks/>
            </p:cNvGrpSpPr>
            <p:nvPr/>
          </p:nvGrpSpPr>
          <p:grpSpPr bwMode="auto">
            <a:xfrm>
              <a:off x="4455" y="690"/>
              <a:ext cx="32" cy="178"/>
              <a:chOff x="10619" y="13229"/>
              <a:chExt cx="80" cy="445"/>
            </a:xfrm>
          </p:grpSpPr>
          <p:sp>
            <p:nvSpPr>
              <p:cNvPr id="193585" name="Line 1073"/>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86" name="Line 1074"/>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87" name="Line 1075"/>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588" name="Group 1076"/>
            <p:cNvGrpSpPr>
              <a:grpSpLocks/>
            </p:cNvGrpSpPr>
            <p:nvPr/>
          </p:nvGrpSpPr>
          <p:grpSpPr bwMode="auto">
            <a:xfrm>
              <a:off x="4094" y="858"/>
              <a:ext cx="218" cy="49"/>
              <a:chOff x="1133" y="1820"/>
              <a:chExt cx="218" cy="49"/>
            </a:xfrm>
          </p:grpSpPr>
          <p:grpSp>
            <p:nvGrpSpPr>
              <p:cNvPr id="193589" name="Group 1077"/>
              <p:cNvGrpSpPr>
                <a:grpSpLocks/>
              </p:cNvGrpSpPr>
              <p:nvPr/>
            </p:nvGrpSpPr>
            <p:grpSpPr bwMode="auto">
              <a:xfrm>
                <a:off x="1166" y="1820"/>
                <a:ext cx="185" cy="49"/>
                <a:chOff x="2357" y="3199"/>
                <a:chExt cx="801" cy="215"/>
              </a:xfrm>
            </p:grpSpPr>
            <p:sp>
              <p:nvSpPr>
                <p:cNvPr id="193590" name="Arc 1078"/>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91" name="Arc 1079"/>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92" name="Rectangle 1080"/>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93593" name="Oval 1081"/>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94" name="Line 1082"/>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595" name="Group 1083"/>
            <p:cNvGrpSpPr>
              <a:grpSpLocks/>
            </p:cNvGrpSpPr>
            <p:nvPr/>
          </p:nvGrpSpPr>
          <p:grpSpPr bwMode="auto">
            <a:xfrm>
              <a:off x="4111" y="653"/>
              <a:ext cx="218" cy="50"/>
              <a:chOff x="1099" y="1617"/>
              <a:chExt cx="218" cy="50"/>
            </a:xfrm>
          </p:grpSpPr>
          <p:sp>
            <p:nvSpPr>
              <p:cNvPr id="193596" name="Arc 1084"/>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97" name="Line 1085"/>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98" name="Oval 1086"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99" name="Arc 1087"/>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00" name="Rectangle 1088"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93601" name="Rectangle 1089"/>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02" name="Rectangle 1090"/>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603" name="Group 1091"/>
            <p:cNvGrpSpPr>
              <a:grpSpLocks/>
            </p:cNvGrpSpPr>
            <p:nvPr/>
          </p:nvGrpSpPr>
          <p:grpSpPr bwMode="auto">
            <a:xfrm>
              <a:off x="4014" y="921"/>
              <a:ext cx="69" cy="107"/>
              <a:chOff x="3054" y="921"/>
              <a:chExt cx="69" cy="107"/>
            </a:xfrm>
          </p:grpSpPr>
          <p:sp>
            <p:nvSpPr>
              <p:cNvPr id="193604" name="AutoShape 1092"/>
              <p:cNvSpPr>
                <a:spLocks noChangeArrowheads="1"/>
              </p:cNvSpPr>
              <p:nvPr/>
            </p:nvSpPr>
            <p:spPr bwMode="auto">
              <a:xfrm rot="155965">
                <a:off x="3054" y="921"/>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05" name="Line 1093"/>
              <p:cNvSpPr>
                <a:spLocks noChangeShapeType="1"/>
              </p:cNvSpPr>
              <p:nvPr/>
            </p:nvSpPr>
            <p:spPr bwMode="auto">
              <a:xfrm flipV="1">
                <a:off x="3118" y="932"/>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06" name="Line 1094"/>
              <p:cNvSpPr>
                <a:spLocks noChangeShapeType="1"/>
              </p:cNvSpPr>
              <p:nvPr/>
            </p:nvSpPr>
            <p:spPr bwMode="auto">
              <a:xfrm flipV="1">
                <a:off x="3103" y="932"/>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07" name="Line 1095"/>
              <p:cNvSpPr>
                <a:spLocks noChangeShapeType="1"/>
              </p:cNvSpPr>
              <p:nvPr/>
            </p:nvSpPr>
            <p:spPr bwMode="auto">
              <a:xfrm flipV="1">
                <a:off x="3111" y="936"/>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08" name="Line 1096"/>
              <p:cNvSpPr>
                <a:spLocks noChangeShapeType="1"/>
              </p:cNvSpPr>
              <p:nvPr/>
            </p:nvSpPr>
            <p:spPr bwMode="auto">
              <a:xfrm flipV="1">
                <a:off x="3091" y="934"/>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609" name="Group 1097"/>
            <p:cNvGrpSpPr>
              <a:grpSpLocks/>
            </p:cNvGrpSpPr>
            <p:nvPr/>
          </p:nvGrpSpPr>
          <p:grpSpPr bwMode="auto">
            <a:xfrm>
              <a:off x="4062" y="969"/>
              <a:ext cx="154" cy="58"/>
              <a:chOff x="1666" y="2138"/>
              <a:chExt cx="161" cy="58"/>
            </a:xfrm>
          </p:grpSpPr>
          <p:sp>
            <p:nvSpPr>
              <p:cNvPr id="193610" name="Line 1098"/>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11" name="Oval 1099"/>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612" name="Group 1100"/>
              <p:cNvGrpSpPr>
                <a:grpSpLocks/>
              </p:cNvGrpSpPr>
              <p:nvPr/>
            </p:nvGrpSpPr>
            <p:grpSpPr bwMode="auto">
              <a:xfrm rot="16200000" flipV="1">
                <a:off x="1750" y="2107"/>
                <a:ext cx="45" cy="109"/>
                <a:chOff x="1269" y="1167"/>
                <a:chExt cx="195" cy="455"/>
              </a:xfrm>
            </p:grpSpPr>
            <p:sp>
              <p:nvSpPr>
                <p:cNvPr id="193613" name="Oval 1101"/>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14" name="Oval 1102"/>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15" name="Oval 1103"/>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16" name="Oval 1104"/>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17" name="Oval 1105"/>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18" name="Oval 1106"/>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19" name="Oval 1107"/>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0" name="Oval 1108"/>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1" name="Oval 1109"/>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2" name="Oval 1110"/>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3" name="Line 1111"/>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4" name="Line 1112"/>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5" name="Line 1113"/>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6" name="Line 1114"/>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7" name="Line 1115"/>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8" name="Line 1116"/>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9" name="Line 1117"/>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0" name="Line 1118"/>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1" name="Line 1119"/>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2" name="Line 1120"/>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633" name="Group 1121"/>
                <p:cNvGrpSpPr>
                  <a:grpSpLocks/>
                </p:cNvGrpSpPr>
                <p:nvPr/>
              </p:nvGrpSpPr>
              <p:grpSpPr bwMode="auto">
                <a:xfrm>
                  <a:off x="1269" y="1576"/>
                  <a:ext cx="174" cy="46"/>
                  <a:chOff x="1269" y="1576"/>
                  <a:chExt cx="174" cy="46"/>
                </a:xfrm>
              </p:grpSpPr>
              <p:sp>
                <p:nvSpPr>
                  <p:cNvPr id="193634" name="Oval 112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5" name="Line 112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93636" name="Group 1124"/>
                <p:cNvGrpSpPr>
                  <a:grpSpLocks/>
                </p:cNvGrpSpPr>
                <p:nvPr/>
              </p:nvGrpSpPr>
              <p:grpSpPr bwMode="auto">
                <a:xfrm rot="-10800000">
                  <a:off x="1290" y="1169"/>
                  <a:ext cx="174" cy="46"/>
                  <a:chOff x="1269" y="1576"/>
                  <a:chExt cx="174" cy="46"/>
                </a:xfrm>
              </p:grpSpPr>
              <p:sp>
                <p:nvSpPr>
                  <p:cNvPr id="193637" name="Oval 1125"/>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8" name="Line 1126"/>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93639" name="Rectangle 1127"/>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0" name="Rectangle 1128"/>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641" name="Group 1129"/>
            <p:cNvGrpSpPr>
              <a:grpSpLocks/>
            </p:cNvGrpSpPr>
            <p:nvPr/>
          </p:nvGrpSpPr>
          <p:grpSpPr bwMode="auto">
            <a:xfrm rot="151627">
              <a:off x="3963" y="542"/>
              <a:ext cx="255" cy="464"/>
              <a:chOff x="3963" y="542"/>
              <a:chExt cx="255" cy="464"/>
            </a:xfrm>
          </p:grpSpPr>
          <p:grpSp>
            <p:nvGrpSpPr>
              <p:cNvPr id="193642" name="Group 1130"/>
              <p:cNvGrpSpPr>
                <a:grpSpLocks/>
              </p:cNvGrpSpPr>
              <p:nvPr/>
            </p:nvGrpSpPr>
            <p:grpSpPr bwMode="auto">
              <a:xfrm rot="-510155">
                <a:off x="3963" y="542"/>
                <a:ext cx="255" cy="464"/>
                <a:chOff x="3190" y="1766"/>
                <a:chExt cx="255" cy="464"/>
              </a:xfrm>
            </p:grpSpPr>
            <p:grpSp>
              <p:nvGrpSpPr>
                <p:cNvPr id="193643" name="Group 1131"/>
                <p:cNvGrpSpPr>
                  <a:grpSpLocks/>
                </p:cNvGrpSpPr>
                <p:nvPr/>
              </p:nvGrpSpPr>
              <p:grpSpPr bwMode="auto">
                <a:xfrm>
                  <a:off x="3190" y="1834"/>
                  <a:ext cx="255" cy="317"/>
                  <a:chOff x="9447" y="13041"/>
                  <a:chExt cx="638" cy="792"/>
                </a:xfrm>
              </p:grpSpPr>
              <p:sp>
                <p:nvSpPr>
                  <p:cNvPr id="193644" name="AutoShape 1132"/>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5" name="Line 1133"/>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6" name="Line 1134"/>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7" name="Line 1135"/>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648" name="Line 1136"/>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9" name="Line 1137"/>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650" name="Group 1138"/>
                <p:cNvGrpSpPr>
                  <a:grpSpLocks/>
                </p:cNvGrpSpPr>
                <p:nvPr/>
              </p:nvGrpSpPr>
              <p:grpSpPr bwMode="auto">
                <a:xfrm>
                  <a:off x="3265" y="2138"/>
                  <a:ext cx="17" cy="92"/>
                  <a:chOff x="9636" y="13799"/>
                  <a:chExt cx="42" cy="231"/>
                </a:xfrm>
              </p:grpSpPr>
              <p:sp>
                <p:nvSpPr>
                  <p:cNvPr id="193651" name="Rectangle 1139"/>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52" name="Line 1140"/>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653" name="Rectangle 1141"/>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54" name="Line 1142"/>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655" name="Group 1143"/>
              <p:cNvGrpSpPr>
                <a:grpSpLocks/>
              </p:cNvGrpSpPr>
              <p:nvPr/>
            </p:nvGrpSpPr>
            <p:grpSpPr bwMode="auto">
              <a:xfrm rot="-607974">
                <a:off x="4078" y="818"/>
                <a:ext cx="73" cy="112"/>
                <a:chOff x="1112" y="1780"/>
                <a:chExt cx="73" cy="112"/>
              </a:xfrm>
            </p:grpSpPr>
            <p:sp>
              <p:nvSpPr>
                <p:cNvPr id="193656" name="Line 1144"/>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657" name="Group 1145"/>
                <p:cNvGrpSpPr>
                  <a:grpSpLocks/>
                </p:cNvGrpSpPr>
                <p:nvPr/>
              </p:nvGrpSpPr>
              <p:grpSpPr bwMode="auto">
                <a:xfrm rot="1486509" flipV="1">
                  <a:off x="1112" y="1868"/>
                  <a:ext cx="30" cy="24"/>
                  <a:chOff x="2354" y="2127"/>
                  <a:chExt cx="130" cy="105"/>
                </a:xfrm>
              </p:grpSpPr>
              <p:sp>
                <p:nvSpPr>
                  <p:cNvPr id="193658" name="Line 114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59" name="Line 114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60" name="Line 114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61" name="Line 114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62" name="Line 115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663" name="Group 1151"/>
                <p:cNvGrpSpPr>
                  <a:grpSpLocks/>
                </p:cNvGrpSpPr>
                <p:nvPr/>
              </p:nvGrpSpPr>
              <p:grpSpPr bwMode="auto">
                <a:xfrm>
                  <a:off x="1129" y="1789"/>
                  <a:ext cx="30" cy="24"/>
                  <a:chOff x="2354" y="2127"/>
                  <a:chExt cx="130" cy="105"/>
                </a:xfrm>
              </p:grpSpPr>
              <p:sp>
                <p:nvSpPr>
                  <p:cNvPr id="193664" name="Line 115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65" name="Line 115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66" name="Line 115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67" name="Line 115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68" name="Line 115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669" name="Group 1157"/>
                <p:cNvGrpSpPr>
                  <a:grpSpLocks/>
                </p:cNvGrpSpPr>
                <p:nvPr/>
              </p:nvGrpSpPr>
              <p:grpSpPr bwMode="auto">
                <a:xfrm>
                  <a:off x="1158" y="1792"/>
                  <a:ext cx="22" cy="15"/>
                  <a:chOff x="1363" y="3384"/>
                  <a:chExt cx="95" cy="62"/>
                </a:xfrm>
              </p:grpSpPr>
              <p:sp>
                <p:nvSpPr>
                  <p:cNvPr id="193670" name="Line 1158"/>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71" name="Arc 1159"/>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672" name="Line 1160"/>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73" name="Rectangle 1161"/>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674" name="Group 1162"/>
                <p:cNvGrpSpPr>
                  <a:grpSpLocks/>
                </p:cNvGrpSpPr>
                <p:nvPr/>
              </p:nvGrpSpPr>
              <p:grpSpPr bwMode="auto">
                <a:xfrm>
                  <a:off x="1117" y="1810"/>
                  <a:ext cx="53" cy="62"/>
                  <a:chOff x="2144" y="3155"/>
                  <a:chExt cx="231" cy="271"/>
                </a:xfrm>
              </p:grpSpPr>
              <p:sp>
                <p:nvSpPr>
                  <p:cNvPr id="193675" name="Line 1163"/>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76" name="Line 1164"/>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77" name="Line 1165"/>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78" name="Line 1166"/>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79" name="Line 1167"/>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0" name="Line 1168"/>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1" name="Line 1169"/>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2" name="Arc 1170"/>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3" name="Arc 1171"/>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684" name="Line 1172"/>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5" name="Line 1173"/>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6" name="Line 1174"/>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7" name="Line 1175"/>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8" name="Line 1176"/>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9" name="Line 1177"/>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90" name="Line 1178"/>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91" name="Line 1179"/>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92" name="Line 1180"/>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693" name="Group 1181"/>
              <p:cNvGrpSpPr>
                <a:grpSpLocks/>
              </p:cNvGrpSpPr>
              <p:nvPr/>
            </p:nvGrpSpPr>
            <p:grpSpPr bwMode="auto">
              <a:xfrm rot="-490883">
                <a:off x="4081" y="625"/>
                <a:ext cx="63" cy="119"/>
                <a:chOff x="1073" y="1585"/>
                <a:chExt cx="63" cy="119"/>
              </a:xfrm>
            </p:grpSpPr>
            <p:sp>
              <p:nvSpPr>
                <p:cNvPr id="193694" name="Line 1182"/>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95" name="Line 1183"/>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696" name="Group 1184"/>
                <p:cNvGrpSpPr>
                  <a:grpSpLocks/>
                </p:cNvGrpSpPr>
                <p:nvPr/>
              </p:nvGrpSpPr>
              <p:grpSpPr bwMode="auto">
                <a:xfrm>
                  <a:off x="1107" y="1673"/>
                  <a:ext cx="24" cy="19"/>
                  <a:chOff x="1391" y="3202"/>
                  <a:chExt cx="105" cy="79"/>
                </a:xfrm>
              </p:grpSpPr>
              <p:sp>
                <p:nvSpPr>
                  <p:cNvPr id="193697" name="Line 1185"/>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98" name="Arc 1186"/>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699" name="Line 1187"/>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00" name="Line 1188"/>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01" name="Line 1189"/>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02" name="Line 1190"/>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03" name="Line 1191"/>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04" name="Line 1192"/>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05" name="Line 1193"/>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06" name="Line 1194"/>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07" name="Line 1195"/>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08" name="Line 1196"/>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709" name="Group 1197"/>
                <p:cNvGrpSpPr>
                  <a:grpSpLocks/>
                </p:cNvGrpSpPr>
                <p:nvPr/>
              </p:nvGrpSpPr>
              <p:grpSpPr bwMode="auto">
                <a:xfrm>
                  <a:off x="1083" y="1606"/>
                  <a:ext cx="53" cy="62"/>
                  <a:chOff x="1083" y="1606"/>
                  <a:chExt cx="53" cy="62"/>
                </a:xfrm>
              </p:grpSpPr>
              <p:sp>
                <p:nvSpPr>
                  <p:cNvPr id="193710" name="Line 1198"/>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1" name="Line 1199"/>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2" name="Line 1200"/>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3" name="Line 1201"/>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4" name="Line 1202"/>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5" name="Line 1203"/>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6" name="Line 1204"/>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7" name="Arc 1205"/>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8" name="Arc 1206"/>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719" name="Group 1207"/>
                <p:cNvGrpSpPr>
                  <a:grpSpLocks/>
                </p:cNvGrpSpPr>
                <p:nvPr/>
              </p:nvGrpSpPr>
              <p:grpSpPr bwMode="auto">
                <a:xfrm>
                  <a:off x="1095" y="1585"/>
                  <a:ext cx="30" cy="24"/>
                  <a:chOff x="2354" y="2127"/>
                  <a:chExt cx="130" cy="105"/>
                </a:xfrm>
              </p:grpSpPr>
              <p:sp>
                <p:nvSpPr>
                  <p:cNvPr id="193720" name="Line 1208"/>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21" name="Line 1209"/>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22" name="Line 1210"/>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23" name="Line 1211"/>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24" name="Line 1212"/>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725" name="Rectangle 1213"/>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726" name="Group 1214"/>
                <p:cNvGrpSpPr>
                  <a:grpSpLocks/>
                </p:cNvGrpSpPr>
                <p:nvPr/>
              </p:nvGrpSpPr>
              <p:grpSpPr bwMode="auto">
                <a:xfrm rot="1486509" flipV="1">
                  <a:off x="1077" y="1664"/>
                  <a:ext cx="30" cy="24"/>
                  <a:chOff x="2354" y="2127"/>
                  <a:chExt cx="130" cy="105"/>
                </a:xfrm>
              </p:grpSpPr>
              <p:sp>
                <p:nvSpPr>
                  <p:cNvPr id="193727" name="Line 121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28" name="Line 121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29" name="Line 121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0" name="Line 121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1" name="Line 121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sp>
        <p:nvSpPr>
          <p:cNvPr id="186147" name="Line 803"/>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3732" name="Group 1220"/>
          <p:cNvGrpSpPr>
            <a:grpSpLocks/>
          </p:cNvGrpSpPr>
          <p:nvPr/>
        </p:nvGrpSpPr>
        <p:grpSpPr bwMode="auto">
          <a:xfrm>
            <a:off x="4210050" y="4419600"/>
            <a:ext cx="1187450" cy="917575"/>
            <a:chOff x="2652" y="2784"/>
            <a:chExt cx="748" cy="578"/>
          </a:xfrm>
        </p:grpSpPr>
        <p:sp>
          <p:nvSpPr>
            <p:cNvPr id="193733" name="Line 1221"/>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4" name="Line 1222"/>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5" name="Line 1223"/>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6" name="Line 1224"/>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7" name="Line 1225"/>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8" name="Line 1226"/>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9" name="Line 1227"/>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0" name="Line 1228"/>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1" name="Arc 1229"/>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2" name="Arc 1230"/>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3" name="Oval 1231"/>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4" name="Line 1232"/>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5" name="Line 1233"/>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6" name="Oval 1234"/>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7" name="Line 1235"/>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8" name="Line 1236"/>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9" name="Line 1237"/>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0" name="Line 1238"/>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1" name="Line 1239"/>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2" name="Line 1240"/>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3" name="Line 1241"/>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4" name="Line 1242"/>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5" name="Line 1243"/>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6" name="Line 1244"/>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7" name="Oval 1245"/>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8" name="Line 1246"/>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9" name="Line 1247"/>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0" name="Line 1248"/>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1" name="Line 1249"/>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2" name="Line 1250"/>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3" name="Line 1251"/>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4" name="Line 1252"/>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5" name="Line 1253"/>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6" name="Line 1254"/>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7" name="Line 1255"/>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8" name="Oval 1256"/>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9" name="Line 1257"/>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4" name="Slide Number Placeholder 5"/>
          <p:cNvSpPr>
            <a:spLocks noGrp="1"/>
          </p:cNvSpPr>
          <p:nvPr>
            <p:ph type="sldNum" sz="quarter" idx="12"/>
          </p:nvPr>
        </p:nvSpPr>
        <p:spPr/>
        <p:txBody>
          <a:bodyPr/>
          <a:lstStyle/>
          <a:p>
            <a:fld id="{C74FC6A1-DEB6-5F41-B161-313DD82D53BF}" type="slidenum">
              <a:rPr lang="en-US"/>
              <a:pPr/>
              <a:t>138</a:t>
            </a:fld>
            <a:endParaRPr lang="en-US"/>
          </a:p>
        </p:txBody>
      </p:sp>
      <p:sp>
        <p:nvSpPr>
          <p:cNvPr id="186370"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86479" name="Text Box 111"/>
          <p:cNvSpPr txBox="1">
            <a:spLocks noChangeArrowheads="1"/>
          </p:cNvSpPr>
          <p:nvPr/>
        </p:nvSpPr>
        <p:spPr bwMode="auto">
          <a:xfrm>
            <a:off x="6189663" y="4003675"/>
            <a:ext cx="2878137"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Extra fluid pushed into the circuit while the pump is compensating goes into the accumulator and pressure increases only a little above compensator setting.</a:t>
            </a:r>
          </a:p>
        </p:txBody>
      </p:sp>
      <p:sp>
        <p:nvSpPr>
          <p:cNvPr id="186768" name="Line 400"/>
          <p:cNvSpPr>
            <a:spLocks noChangeShapeType="1"/>
          </p:cNvSpPr>
          <p:nvPr/>
        </p:nvSpPr>
        <p:spPr bwMode="auto">
          <a:xfrm rot="5400000" flipV="1">
            <a:off x="5025232" y="3448844"/>
            <a:ext cx="0" cy="7191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769" name="Group 401"/>
          <p:cNvGrpSpPr>
            <a:grpSpLocks/>
          </p:cNvGrpSpPr>
          <p:nvPr/>
        </p:nvGrpSpPr>
        <p:grpSpPr bwMode="auto">
          <a:xfrm>
            <a:off x="3209925" y="3817938"/>
            <a:ext cx="561975" cy="249237"/>
            <a:chOff x="2022" y="2405"/>
            <a:chExt cx="354" cy="157"/>
          </a:xfrm>
        </p:grpSpPr>
        <p:sp>
          <p:nvSpPr>
            <p:cNvPr id="186770" name="Line 402"/>
            <p:cNvSpPr>
              <a:spLocks noChangeShapeType="1"/>
            </p:cNvSpPr>
            <p:nvPr/>
          </p:nvSpPr>
          <p:spPr bwMode="auto">
            <a:xfrm flipH="1">
              <a:off x="2374" y="2405"/>
              <a:ext cx="1" cy="157"/>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71" name="Line 403"/>
            <p:cNvSpPr>
              <a:spLocks noChangeShapeType="1"/>
            </p:cNvSpPr>
            <p:nvPr/>
          </p:nvSpPr>
          <p:spPr bwMode="auto">
            <a:xfrm flipH="1">
              <a:off x="2317" y="2559"/>
              <a:ext cx="59"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72" name="Line 404"/>
            <p:cNvSpPr>
              <a:spLocks noChangeShapeType="1"/>
            </p:cNvSpPr>
            <p:nvPr/>
          </p:nvSpPr>
          <p:spPr bwMode="auto">
            <a:xfrm flipH="1">
              <a:off x="2025" y="2409"/>
              <a:ext cx="0" cy="153"/>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73" name="Line 405"/>
            <p:cNvSpPr>
              <a:spLocks noChangeShapeType="1"/>
            </p:cNvSpPr>
            <p:nvPr/>
          </p:nvSpPr>
          <p:spPr bwMode="auto">
            <a:xfrm>
              <a:off x="2022" y="2555"/>
              <a:ext cx="243"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6774" name="Group 406"/>
          <p:cNvGrpSpPr>
            <a:grpSpLocks/>
          </p:cNvGrpSpPr>
          <p:nvPr/>
        </p:nvGrpSpPr>
        <p:grpSpPr bwMode="auto">
          <a:xfrm>
            <a:off x="3302000" y="3816350"/>
            <a:ext cx="206375" cy="173038"/>
            <a:chOff x="2080" y="2404"/>
            <a:chExt cx="130" cy="109"/>
          </a:xfrm>
        </p:grpSpPr>
        <p:sp>
          <p:nvSpPr>
            <p:cNvPr id="186775" name="Line 407"/>
            <p:cNvSpPr>
              <a:spLocks noChangeShapeType="1"/>
            </p:cNvSpPr>
            <p:nvPr/>
          </p:nvSpPr>
          <p:spPr bwMode="auto">
            <a:xfrm flipH="1">
              <a:off x="2210" y="2473"/>
              <a:ext cx="0" cy="4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76" name="Line 408"/>
            <p:cNvSpPr>
              <a:spLocks noChangeShapeType="1"/>
            </p:cNvSpPr>
            <p:nvPr/>
          </p:nvSpPr>
          <p:spPr bwMode="auto">
            <a:xfrm flipH="1">
              <a:off x="2081" y="2512"/>
              <a:ext cx="128" cy="1"/>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77" name="Line 409"/>
            <p:cNvSpPr>
              <a:spLocks noChangeShapeType="1"/>
            </p:cNvSpPr>
            <p:nvPr/>
          </p:nvSpPr>
          <p:spPr bwMode="auto">
            <a:xfrm flipH="1" flipV="1">
              <a:off x="2080" y="2404"/>
              <a:ext cx="1" cy="109"/>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778" name="Line 410"/>
          <p:cNvSpPr>
            <a:spLocks noChangeShapeType="1"/>
          </p:cNvSpPr>
          <p:nvPr/>
        </p:nvSpPr>
        <p:spPr bwMode="auto">
          <a:xfrm rot="5400000" flipV="1">
            <a:off x="2056607" y="2667793"/>
            <a:ext cx="0" cy="23034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79" name="Line 411"/>
          <p:cNvSpPr>
            <a:spLocks noChangeShapeType="1"/>
          </p:cNvSpPr>
          <p:nvPr/>
        </p:nvSpPr>
        <p:spPr bwMode="auto">
          <a:xfrm rot="5400000" flipV="1">
            <a:off x="3300413" y="3751262"/>
            <a:ext cx="0" cy="1365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80" name="Line 412"/>
          <p:cNvSpPr>
            <a:spLocks noChangeShapeType="1"/>
          </p:cNvSpPr>
          <p:nvPr/>
        </p:nvSpPr>
        <p:spPr bwMode="auto">
          <a:xfrm rot="5400000" flipV="1">
            <a:off x="3695701" y="3751262"/>
            <a:ext cx="0" cy="1365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81" name="Line 413"/>
          <p:cNvSpPr>
            <a:spLocks noChangeShapeType="1"/>
          </p:cNvSpPr>
          <p:nvPr/>
        </p:nvSpPr>
        <p:spPr bwMode="auto">
          <a:xfrm rot="5400000" flipV="1">
            <a:off x="4204494" y="3385344"/>
            <a:ext cx="0" cy="8683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82" name="Rectangle 414"/>
          <p:cNvSpPr>
            <a:spLocks noChangeArrowheads="1"/>
          </p:cNvSpPr>
          <p:nvPr/>
        </p:nvSpPr>
        <p:spPr bwMode="auto">
          <a:xfrm>
            <a:off x="51816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3,500 PSI </a:t>
            </a:r>
            <a:endParaRPr lang="en-US" b="0"/>
          </a:p>
        </p:txBody>
      </p:sp>
      <p:sp>
        <p:nvSpPr>
          <p:cNvPr id="186783" name="Line 415"/>
          <p:cNvSpPr>
            <a:spLocks noChangeShapeType="1"/>
          </p:cNvSpPr>
          <p:nvPr/>
        </p:nvSpPr>
        <p:spPr bwMode="auto">
          <a:xfrm rot="5400000">
            <a:off x="5797550" y="10556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784" name="Oval 416"/>
          <p:cNvSpPr>
            <a:spLocks noChangeArrowheads="1"/>
          </p:cNvSpPr>
          <p:nvPr/>
        </p:nvSpPr>
        <p:spPr bwMode="auto">
          <a:xfrm>
            <a:off x="53784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85" name="Text Box 417"/>
          <p:cNvSpPr txBox="1">
            <a:spLocks noChangeArrowheads="1"/>
          </p:cNvSpPr>
          <p:nvPr/>
        </p:nvSpPr>
        <p:spPr bwMode="auto">
          <a:xfrm>
            <a:off x="52768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86795" name="Line 427"/>
          <p:cNvSpPr>
            <a:spLocks noChangeShapeType="1"/>
          </p:cNvSpPr>
          <p:nvPr/>
        </p:nvSpPr>
        <p:spPr bwMode="auto">
          <a:xfrm>
            <a:off x="4632325" y="4108450"/>
            <a:ext cx="0" cy="361950"/>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796" name="Group 428"/>
          <p:cNvGrpSpPr>
            <a:grpSpLocks/>
          </p:cNvGrpSpPr>
          <p:nvPr/>
        </p:nvGrpSpPr>
        <p:grpSpPr bwMode="auto">
          <a:xfrm>
            <a:off x="4543425" y="4187825"/>
            <a:ext cx="179388" cy="166688"/>
            <a:chOff x="3102" y="2638"/>
            <a:chExt cx="113" cy="105"/>
          </a:xfrm>
        </p:grpSpPr>
        <p:sp>
          <p:nvSpPr>
            <p:cNvPr id="186797" name="Oval 429"/>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98" name="Arc 430"/>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99" name="Arc 431"/>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800" name="Arc 432"/>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801" name="Arc 433"/>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830" name="Rectangle 462"/>
          <p:cNvSpPr>
            <a:spLocks noChangeArrowheads="1"/>
          </p:cNvSpPr>
          <p:nvPr/>
        </p:nvSpPr>
        <p:spPr bwMode="auto">
          <a:xfrm>
            <a:off x="4572000" y="925513"/>
            <a:ext cx="1981200"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831" name="Rectangle 463"/>
          <p:cNvSpPr>
            <a:spLocks noChangeArrowheads="1"/>
          </p:cNvSpPr>
          <p:nvPr/>
        </p:nvSpPr>
        <p:spPr bwMode="auto">
          <a:xfrm>
            <a:off x="6375400" y="925513"/>
            <a:ext cx="492125"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832" name="Group 464"/>
          <p:cNvGrpSpPr>
            <a:grpSpLocks/>
          </p:cNvGrpSpPr>
          <p:nvPr/>
        </p:nvGrpSpPr>
        <p:grpSpPr bwMode="auto">
          <a:xfrm>
            <a:off x="6342063" y="941388"/>
            <a:ext cx="2268537" cy="739775"/>
            <a:chOff x="1776" y="634"/>
            <a:chExt cx="1824" cy="596"/>
          </a:xfrm>
        </p:grpSpPr>
        <p:sp>
          <p:nvSpPr>
            <p:cNvPr id="186833" name="Rectangle 465"/>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834" name="Rectangle 466"/>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6835" name="Line 467"/>
          <p:cNvSpPr>
            <a:spLocks noChangeShapeType="1"/>
          </p:cNvSpPr>
          <p:nvPr/>
        </p:nvSpPr>
        <p:spPr bwMode="auto">
          <a:xfrm flipV="1">
            <a:off x="4638675" y="24384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36" name="Line 468"/>
          <p:cNvSpPr>
            <a:spLocks noChangeShapeType="1"/>
          </p:cNvSpPr>
          <p:nvPr/>
        </p:nvSpPr>
        <p:spPr bwMode="auto">
          <a:xfrm>
            <a:off x="4802188" y="24511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37" name="Rectangle 469"/>
          <p:cNvSpPr>
            <a:spLocks noChangeArrowheads="1"/>
          </p:cNvSpPr>
          <p:nvPr/>
        </p:nvSpPr>
        <p:spPr bwMode="auto">
          <a:xfrm>
            <a:off x="4529138" y="24511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838" name="Rectangle 470"/>
          <p:cNvSpPr>
            <a:spLocks noChangeArrowheads="1"/>
          </p:cNvSpPr>
          <p:nvPr/>
        </p:nvSpPr>
        <p:spPr bwMode="auto">
          <a:xfrm>
            <a:off x="4911725" y="24511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839" name="Line 471"/>
          <p:cNvSpPr>
            <a:spLocks noChangeShapeType="1"/>
          </p:cNvSpPr>
          <p:nvPr/>
        </p:nvSpPr>
        <p:spPr bwMode="auto">
          <a:xfrm flipV="1">
            <a:off x="5402263" y="24384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40" name="Line 472"/>
          <p:cNvSpPr>
            <a:spLocks noChangeShapeType="1"/>
          </p:cNvSpPr>
          <p:nvPr/>
        </p:nvSpPr>
        <p:spPr bwMode="auto">
          <a:xfrm>
            <a:off x="5399088" y="24511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41" name="Rectangle 473"/>
          <p:cNvSpPr>
            <a:spLocks noChangeArrowheads="1"/>
          </p:cNvSpPr>
          <p:nvPr/>
        </p:nvSpPr>
        <p:spPr bwMode="auto">
          <a:xfrm>
            <a:off x="5292725" y="24511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842" name="Group 474"/>
          <p:cNvGrpSpPr>
            <a:grpSpLocks/>
          </p:cNvGrpSpPr>
          <p:nvPr/>
        </p:nvGrpSpPr>
        <p:grpSpPr bwMode="auto">
          <a:xfrm flipV="1">
            <a:off x="4976813" y="2744788"/>
            <a:ext cx="87312" cy="87312"/>
            <a:chOff x="1449" y="2352"/>
            <a:chExt cx="77" cy="77"/>
          </a:xfrm>
        </p:grpSpPr>
        <p:sp>
          <p:nvSpPr>
            <p:cNvPr id="186843" name="Line 47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44" name="Line 47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6845" name="Group 477"/>
          <p:cNvGrpSpPr>
            <a:grpSpLocks/>
          </p:cNvGrpSpPr>
          <p:nvPr/>
        </p:nvGrpSpPr>
        <p:grpSpPr bwMode="auto">
          <a:xfrm>
            <a:off x="4311650" y="2722563"/>
            <a:ext cx="217488" cy="109537"/>
            <a:chOff x="864" y="2592"/>
            <a:chExt cx="192" cy="96"/>
          </a:xfrm>
        </p:grpSpPr>
        <p:sp>
          <p:nvSpPr>
            <p:cNvPr id="186846" name="Line 47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47" name="Line 47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48" name="Line 48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49" name="Line 48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6850" name="Group 482"/>
          <p:cNvGrpSpPr>
            <a:grpSpLocks/>
          </p:cNvGrpSpPr>
          <p:nvPr/>
        </p:nvGrpSpPr>
        <p:grpSpPr bwMode="auto">
          <a:xfrm>
            <a:off x="5675313" y="2722563"/>
            <a:ext cx="217487" cy="109537"/>
            <a:chOff x="864" y="2592"/>
            <a:chExt cx="192" cy="96"/>
          </a:xfrm>
        </p:grpSpPr>
        <p:sp>
          <p:nvSpPr>
            <p:cNvPr id="186851" name="Line 48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52" name="Line 48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53" name="Line 48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54" name="Line 48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6855" name="Line 487"/>
          <p:cNvSpPr>
            <a:spLocks noChangeShapeType="1"/>
          </p:cNvSpPr>
          <p:nvPr/>
        </p:nvSpPr>
        <p:spPr bwMode="auto">
          <a:xfrm>
            <a:off x="4633913" y="2819400"/>
            <a:ext cx="0" cy="11303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856" name="Line 488"/>
          <p:cNvSpPr>
            <a:spLocks noChangeShapeType="1"/>
          </p:cNvSpPr>
          <p:nvPr/>
        </p:nvSpPr>
        <p:spPr bwMode="auto">
          <a:xfrm>
            <a:off x="4799013" y="28321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857" name="Text Box 489"/>
          <p:cNvSpPr txBox="1">
            <a:spLocks noChangeArrowheads="1"/>
          </p:cNvSpPr>
          <p:nvPr/>
        </p:nvSpPr>
        <p:spPr bwMode="auto">
          <a:xfrm>
            <a:off x="4384675" y="21875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86858" name="Line 490"/>
          <p:cNvSpPr>
            <a:spLocks noChangeShapeType="1"/>
          </p:cNvSpPr>
          <p:nvPr/>
        </p:nvSpPr>
        <p:spPr bwMode="auto">
          <a:xfrm>
            <a:off x="5184775" y="24479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859" name="Line 491"/>
          <p:cNvSpPr>
            <a:spLocks noChangeShapeType="1"/>
          </p:cNvSpPr>
          <p:nvPr/>
        </p:nvSpPr>
        <p:spPr bwMode="auto">
          <a:xfrm>
            <a:off x="5016500" y="24479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860" name="Line 492"/>
          <p:cNvSpPr>
            <a:spLocks noChangeShapeType="1"/>
          </p:cNvSpPr>
          <p:nvPr/>
        </p:nvSpPr>
        <p:spPr bwMode="auto">
          <a:xfrm rot="5400000">
            <a:off x="5094288" y="25225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861" name="Oval 493"/>
          <p:cNvSpPr>
            <a:spLocks noChangeArrowheads="1"/>
          </p:cNvSpPr>
          <p:nvPr/>
        </p:nvSpPr>
        <p:spPr bwMode="auto">
          <a:xfrm>
            <a:off x="5143500" y="25717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862" name="Group 494"/>
          <p:cNvGrpSpPr>
            <a:grpSpLocks/>
          </p:cNvGrpSpPr>
          <p:nvPr/>
        </p:nvGrpSpPr>
        <p:grpSpPr bwMode="auto">
          <a:xfrm>
            <a:off x="8610600" y="533400"/>
            <a:ext cx="228600" cy="1574800"/>
            <a:chOff x="5088" y="624"/>
            <a:chExt cx="144" cy="992"/>
          </a:xfrm>
        </p:grpSpPr>
        <p:sp>
          <p:nvSpPr>
            <p:cNvPr id="186863" name="Line 49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64" name="Line 49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65" name="Line 49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66" name="Line 49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67" name="Line 49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68" name="Line 50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69" name="Line 50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70" name="Line 50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6871" name="Text Box 503"/>
          <p:cNvSpPr txBox="1">
            <a:spLocks noChangeArrowheads="1"/>
          </p:cNvSpPr>
          <p:nvPr/>
        </p:nvSpPr>
        <p:spPr bwMode="auto">
          <a:xfrm>
            <a:off x="4392613" y="28098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86872" name="Line 504"/>
          <p:cNvSpPr>
            <a:spLocks noChangeShapeType="1"/>
          </p:cNvSpPr>
          <p:nvPr/>
        </p:nvSpPr>
        <p:spPr bwMode="auto">
          <a:xfrm rot="10800000">
            <a:off x="4621213" y="17018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873" name="Line 505"/>
          <p:cNvSpPr>
            <a:spLocks noChangeShapeType="1"/>
          </p:cNvSpPr>
          <p:nvPr/>
        </p:nvSpPr>
        <p:spPr bwMode="auto">
          <a:xfrm rot="10800000">
            <a:off x="4800600" y="20653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874" name="Line 506"/>
          <p:cNvSpPr>
            <a:spLocks noChangeShapeType="1"/>
          </p:cNvSpPr>
          <p:nvPr/>
        </p:nvSpPr>
        <p:spPr bwMode="auto">
          <a:xfrm rot="10800000">
            <a:off x="6807200" y="16954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86876" name="Oval 508"/>
          <p:cNvSpPr>
            <a:spLocks noChangeArrowheads="1"/>
          </p:cNvSpPr>
          <p:nvPr/>
        </p:nvSpPr>
        <p:spPr bwMode="auto">
          <a:xfrm>
            <a:off x="45878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877" name="AutoShape 509"/>
          <p:cNvSpPr>
            <a:spLocks/>
          </p:cNvSpPr>
          <p:nvPr/>
        </p:nvSpPr>
        <p:spPr bwMode="auto">
          <a:xfrm rot="-5400000">
            <a:off x="4756944" y="30932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878" name="Rectangle 510"/>
          <p:cNvSpPr>
            <a:spLocks noChangeArrowheads="1"/>
          </p:cNvSpPr>
          <p:nvPr/>
        </p:nvSpPr>
        <p:spPr bwMode="auto">
          <a:xfrm>
            <a:off x="38862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GPM  </a:t>
            </a:r>
            <a:endParaRPr lang="en-US" b="0"/>
          </a:p>
        </p:txBody>
      </p:sp>
      <p:sp>
        <p:nvSpPr>
          <p:cNvPr id="186879" name="Rectangle 511"/>
          <p:cNvSpPr>
            <a:spLocks noChangeArrowheads="1"/>
          </p:cNvSpPr>
          <p:nvPr/>
        </p:nvSpPr>
        <p:spPr bwMode="auto">
          <a:xfrm>
            <a:off x="4195763" y="24511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880" name="Line 512"/>
          <p:cNvSpPr>
            <a:spLocks noChangeShapeType="1"/>
          </p:cNvSpPr>
          <p:nvPr/>
        </p:nvSpPr>
        <p:spPr bwMode="auto">
          <a:xfrm flipH="1" flipV="1">
            <a:off x="4238625" y="24511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81" name="Line 513"/>
          <p:cNvSpPr>
            <a:spLocks noChangeShapeType="1"/>
          </p:cNvSpPr>
          <p:nvPr/>
        </p:nvSpPr>
        <p:spPr bwMode="auto">
          <a:xfrm rot="5400000" flipV="1">
            <a:off x="4448176" y="24780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82" name="Rectangle 514"/>
          <p:cNvSpPr>
            <a:spLocks noChangeArrowheads="1"/>
          </p:cNvSpPr>
          <p:nvPr/>
        </p:nvSpPr>
        <p:spPr bwMode="auto">
          <a:xfrm flipH="1">
            <a:off x="5673725" y="24495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883" name="Line 515"/>
          <p:cNvSpPr>
            <a:spLocks noChangeShapeType="1"/>
          </p:cNvSpPr>
          <p:nvPr/>
        </p:nvSpPr>
        <p:spPr bwMode="auto">
          <a:xfrm flipV="1">
            <a:off x="5854700" y="24495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84" name="Line 516"/>
          <p:cNvSpPr>
            <a:spLocks noChangeShapeType="1"/>
          </p:cNvSpPr>
          <p:nvPr/>
        </p:nvSpPr>
        <p:spPr bwMode="auto">
          <a:xfrm rot="-5400000" flipH="1" flipV="1">
            <a:off x="5741988" y="24765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885" name="Rectangle 517"/>
          <p:cNvSpPr>
            <a:spLocks noChangeArrowheads="1"/>
          </p:cNvSpPr>
          <p:nvPr/>
        </p:nvSpPr>
        <p:spPr bwMode="auto">
          <a:xfrm>
            <a:off x="33512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86886" name="Rectangle 518"/>
          <p:cNvSpPr>
            <a:spLocks noChangeArrowheads="1"/>
          </p:cNvSpPr>
          <p:nvPr/>
        </p:nvSpPr>
        <p:spPr bwMode="auto">
          <a:xfrm>
            <a:off x="3062288" y="5341938"/>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86887" name="Line 519"/>
          <p:cNvSpPr>
            <a:spLocks noChangeShapeType="1"/>
          </p:cNvSpPr>
          <p:nvPr/>
        </p:nvSpPr>
        <p:spPr bwMode="auto">
          <a:xfrm rot="10800000" flipV="1">
            <a:off x="904875" y="38068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888" name="AutoShape 520"/>
          <p:cNvSpPr>
            <a:spLocks/>
          </p:cNvSpPr>
          <p:nvPr/>
        </p:nvSpPr>
        <p:spPr bwMode="auto">
          <a:xfrm rot="-5400000">
            <a:off x="835819" y="48617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889" name="Line 521"/>
          <p:cNvSpPr>
            <a:spLocks noChangeShapeType="1"/>
          </p:cNvSpPr>
          <p:nvPr/>
        </p:nvSpPr>
        <p:spPr bwMode="auto">
          <a:xfrm rot="16200000" flipH="1">
            <a:off x="904876" y="42513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890" name="Line 522"/>
          <p:cNvSpPr>
            <a:spLocks noChangeShapeType="1"/>
          </p:cNvSpPr>
          <p:nvPr/>
        </p:nvSpPr>
        <p:spPr bwMode="auto">
          <a:xfrm rot="-5400000" flipH="1" flipV="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891" name="Line 523"/>
          <p:cNvSpPr>
            <a:spLocks noChangeShapeType="1"/>
          </p:cNvSpPr>
          <p:nvPr/>
        </p:nvSpPr>
        <p:spPr bwMode="auto">
          <a:xfrm rot="16200000" flipH="1">
            <a:off x="781845" y="43680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892" name="Line 524"/>
          <p:cNvSpPr>
            <a:spLocks noChangeShapeType="1"/>
          </p:cNvSpPr>
          <p:nvPr/>
        </p:nvSpPr>
        <p:spPr bwMode="auto">
          <a:xfrm rot="16200000" flipH="1">
            <a:off x="904876" y="44862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893" name="Line 525"/>
          <p:cNvSpPr>
            <a:spLocks noChangeShapeType="1"/>
          </p:cNvSpPr>
          <p:nvPr/>
        </p:nvSpPr>
        <p:spPr bwMode="auto">
          <a:xfrm rot="-5400000" flipH="1" flipV="1">
            <a:off x="848519" y="43870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894" name="Line 526"/>
          <p:cNvSpPr>
            <a:spLocks noChangeShapeType="1"/>
          </p:cNvSpPr>
          <p:nvPr/>
        </p:nvSpPr>
        <p:spPr bwMode="auto">
          <a:xfrm rot="16200000" flipH="1">
            <a:off x="731837" y="44434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895" name="Line 527"/>
          <p:cNvSpPr>
            <a:spLocks noChangeShapeType="1"/>
          </p:cNvSpPr>
          <p:nvPr/>
        </p:nvSpPr>
        <p:spPr bwMode="auto">
          <a:xfrm rot="10800000" flipV="1">
            <a:off x="904875" y="45593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896" name="Text Box 528"/>
          <p:cNvSpPr txBox="1">
            <a:spLocks noChangeArrowheads="1"/>
          </p:cNvSpPr>
          <p:nvPr/>
        </p:nvSpPr>
        <p:spPr bwMode="auto">
          <a:xfrm>
            <a:off x="304800" y="54800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6897" name="Rectangle 529"/>
          <p:cNvSpPr>
            <a:spLocks noChangeArrowheads="1"/>
          </p:cNvSpPr>
          <p:nvPr/>
        </p:nvSpPr>
        <p:spPr bwMode="auto">
          <a:xfrm>
            <a:off x="1600200" y="57308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No Flow </a:t>
            </a:r>
            <a:endParaRPr lang="en-US" b="0"/>
          </a:p>
        </p:txBody>
      </p:sp>
      <p:sp>
        <p:nvSpPr>
          <p:cNvPr id="186898" name="Oval 530"/>
          <p:cNvSpPr>
            <a:spLocks noChangeArrowheads="1"/>
          </p:cNvSpPr>
          <p:nvPr/>
        </p:nvSpPr>
        <p:spPr bwMode="auto">
          <a:xfrm rot="10800000">
            <a:off x="4581525" y="3959225"/>
            <a:ext cx="10477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899" name="Line 531"/>
          <p:cNvSpPr>
            <a:spLocks noChangeShapeType="1"/>
          </p:cNvSpPr>
          <p:nvPr/>
        </p:nvSpPr>
        <p:spPr bwMode="auto">
          <a:xfrm rot="10800000" flipH="1" flipV="1">
            <a:off x="4516438" y="3949700"/>
            <a:ext cx="115887" cy="1619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00" name="Line 532"/>
          <p:cNvSpPr>
            <a:spLocks noChangeShapeType="1"/>
          </p:cNvSpPr>
          <p:nvPr/>
        </p:nvSpPr>
        <p:spPr bwMode="auto">
          <a:xfrm rot="10800000" flipV="1">
            <a:off x="4633913" y="3949700"/>
            <a:ext cx="117475" cy="160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01" name="Line 533"/>
          <p:cNvSpPr>
            <a:spLocks noChangeShapeType="1"/>
          </p:cNvSpPr>
          <p:nvPr/>
        </p:nvSpPr>
        <p:spPr bwMode="auto">
          <a:xfrm>
            <a:off x="3635375" y="3973513"/>
            <a:ext cx="63500" cy="9048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02" name="Rectangle 534"/>
          <p:cNvSpPr>
            <a:spLocks noChangeArrowheads="1"/>
          </p:cNvSpPr>
          <p:nvPr/>
        </p:nvSpPr>
        <p:spPr bwMode="auto">
          <a:xfrm flipH="1">
            <a:off x="3379788" y="3679825"/>
            <a:ext cx="241300" cy="233363"/>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03" name="Line 535"/>
          <p:cNvSpPr>
            <a:spLocks noChangeShapeType="1"/>
          </p:cNvSpPr>
          <p:nvPr/>
        </p:nvSpPr>
        <p:spPr bwMode="auto">
          <a:xfrm>
            <a:off x="3386138" y="3854450"/>
            <a:ext cx="234950" cy="0"/>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04" name="Line 536"/>
          <p:cNvSpPr>
            <a:spLocks noChangeShapeType="1"/>
          </p:cNvSpPr>
          <p:nvPr/>
        </p:nvSpPr>
        <p:spPr bwMode="auto">
          <a:xfrm flipV="1">
            <a:off x="3421063" y="363220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05" name="Line 537"/>
          <p:cNvSpPr>
            <a:spLocks noChangeShapeType="1"/>
          </p:cNvSpPr>
          <p:nvPr/>
        </p:nvSpPr>
        <p:spPr bwMode="auto">
          <a:xfrm flipH="1" flipV="1">
            <a:off x="3421063" y="3586163"/>
            <a:ext cx="120650" cy="47625"/>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06" name="Line 538"/>
          <p:cNvSpPr>
            <a:spLocks noChangeShapeType="1"/>
          </p:cNvSpPr>
          <p:nvPr/>
        </p:nvSpPr>
        <p:spPr bwMode="auto">
          <a:xfrm flipV="1">
            <a:off x="3421063" y="3540125"/>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07" name="Line 539"/>
          <p:cNvSpPr>
            <a:spLocks noChangeShapeType="1"/>
          </p:cNvSpPr>
          <p:nvPr/>
        </p:nvSpPr>
        <p:spPr bwMode="auto">
          <a:xfrm flipH="1" flipV="1">
            <a:off x="3421063" y="3494088"/>
            <a:ext cx="120650" cy="46037"/>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08" name="Line 540"/>
          <p:cNvSpPr>
            <a:spLocks noChangeShapeType="1"/>
          </p:cNvSpPr>
          <p:nvPr/>
        </p:nvSpPr>
        <p:spPr bwMode="auto">
          <a:xfrm flipV="1">
            <a:off x="3421063" y="3448050"/>
            <a:ext cx="120650" cy="4603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09" name="Line 541"/>
          <p:cNvSpPr>
            <a:spLocks noChangeShapeType="1"/>
          </p:cNvSpPr>
          <p:nvPr/>
        </p:nvSpPr>
        <p:spPr bwMode="auto">
          <a:xfrm flipV="1">
            <a:off x="3373438" y="3535363"/>
            <a:ext cx="282575" cy="46037"/>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10" name="Oval 542"/>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11" name="Oval 543"/>
          <p:cNvSpPr>
            <a:spLocks noChangeArrowheads="1"/>
          </p:cNvSpPr>
          <p:nvPr/>
        </p:nvSpPr>
        <p:spPr bwMode="auto">
          <a:xfrm flipH="1">
            <a:off x="3282950" y="3797300"/>
            <a:ext cx="34925" cy="4127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12" name="Oval 544"/>
          <p:cNvSpPr>
            <a:spLocks noChangeArrowheads="1"/>
          </p:cNvSpPr>
          <p:nvPr/>
        </p:nvSpPr>
        <p:spPr bwMode="auto">
          <a:xfrm flipH="1">
            <a:off x="3556000" y="4017963"/>
            <a:ext cx="71438" cy="80962"/>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13" name="Oval 545"/>
          <p:cNvSpPr>
            <a:spLocks noChangeArrowheads="1"/>
          </p:cNvSpPr>
          <p:nvPr/>
        </p:nvSpPr>
        <p:spPr bwMode="auto">
          <a:xfrm flipH="1">
            <a:off x="3751263" y="3795713"/>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14" name="Oval 546"/>
          <p:cNvSpPr>
            <a:spLocks noChangeArrowheads="1"/>
          </p:cNvSpPr>
          <p:nvPr/>
        </p:nvSpPr>
        <p:spPr bwMode="auto">
          <a:xfrm flipH="1">
            <a:off x="3197225" y="3798888"/>
            <a:ext cx="34925" cy="42862"/>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15" name="Rectangle 547"/>
          <p:cNvSpPr>
            <a:spLocks noChangeArrowheads="1"/>
          </p:cNvSpPr>
          <p:nvPr/>
        </p:nvSpPr>
        <p:spPr bwMode="auto">
          <a:xfrm flipH="1">
            <a:off x="3152775" y="3416300"/>
            <a:ext cx="681038" cy="774700"/>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6916" name="Line 548"/>
          <p:cNvSpPr>
            <a:spLocks noChangeShapeType="1"/>
          </p:cNvSpPr>
          <p:nvPr/>
        </p:nvSpPr>
        <p:spPr bwMode="auto">
          <a:xfrm flipV="1">
            <a:off x="3627438" y="4051300"/>
            <a:ext cx="63500" cy="904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17" name="Line 549"/>
          <p:cNvSpPr>
            <a:spLocks noChangeShapeType="1"/>
          </p:cNvSpPr>
          <p:nvPr/>
        </p:nvSpPr>
        <p:spPr bwMode="auto">
          <a:xfrm rot="-5400000">
            <a:off x="3242469" y="3285331"/>
            <a:ext cx="0" cy="458788"/>
          </a:xfrm>
          <a:prstGeom prst="line">
            <a:avLst/>
          </a:prstGeom>
          <a:noFill/>
          <a:ln w="19050">
            <a:solidFill>
              <a:srgbClr val="00FF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18" name="Line 550"/>
          <p:cNvSpPr>
            <a:spLocks noChangeShapeType="1"/>
          </p:cNvSpPr>
          <p:nvPr/>
        </p:nvSpPr>
        <p:spPr bwMode="auto">
          <a:xfrm flipH="1">
            <a:off x="3021013" y="3511550"/>
            <a:ext cx="0" cy="142875"/>
          </a:xfrm>
          <a:prstGeom prst="line">
            <a:avLst/>
          </a:prstGeom>
          <a:noFill/>
          <a:ln w="19050">
            <a:solidFill>
              <a:srgbClr val="00FF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919" name="Group 551"/>
          <p:cNvGrpSpPr>
            <a:grpSpLocks/>
          </p:cNvGrpSpPr>
          <p:nvPr/>
        </p:nvGrpSpPr>
        <p:grpSpPr bwMode="auto">
          <a:xfrm flipH="1">
            <a:off x="2965450" y="3617913"/>
            <a:ext cx="107950" cy="53975"/>
            <a:chOff x="1932" y="11202"/>
            <a:chExt cx="170" cy="85"/>
          </a:xfrm>
        </p:grpSpPr>
        <p:sp>
          <p:nvSpPr>
            <p:cNvPr id="186920" name="Line 552"/>
            <p:cNvSpPr>
              <a:spLocks noChangeShapeType="1"/>
            </p:cNvSpPr>
            <p:nvPr/>
          </p:nvSpPr>
          <p:spPr bwMode="auto">
            <a:xfrm>
              <a:off x="1932" y="11202"/>
              <a:ext cx="1"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21" name="Line 553"/>
            <p:cNvSpPr>
              <a:spLocks noChangeShapeType="1"/>
            </p:cNvSpPr>
            <p:nvPr/>
          </p:nvSpPr>
          <p:spPr bwMode="auto">
            <a:xfrm>
              <a:off x="1932" y="11271"/>
              <a:ext cx="170"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922" name="Line 554"/>
            <p:cNvSpPr>
              <a:spLocks noChangeShapeType="1"/>
            </p:cNvSpPr>
            <p:nvPr/>
          </p:nvSpPr>
          <p:spPr bwMode="auto">
            <a:xfrm flipV="1">
              <a:off x="2101" y="11202"/>
              <a:ext cx="0" cy="85"/>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923" name="Rectangle 555"/>
          <p:cNvSpPr>
            <a:spLocks noChangeArrowheads="1"/>
          </p:cNvSpPr>
          <p:nvPr/>
        </p:nvSpPr>
        <p:spPr bwMode="auto">
          <a:xfrm>
            <a:off x="2884488" y="2938463"/>
            <a:ext cx="13335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Sequence Valve Set 2,000 PSI  </a:t>
            </a:r>
            <a:endParaRPr lang="en-US" b="0"/>
          </a:p>
        </p:txBody>
      </p:sp>
      <p:sp>
        <p:nvSpPr>
          <p:cNvPr id="186924" name="Text Box 556"/>
          <p:cNvSpPr txBox="1">
            <a:spLocks noChangeArrowheads="1"/>
          </p:cNvSpPr>
          <p:nvPr/>
        </p:nvSpPr>
        <p:spPr bwMode="auto">
          <a:xfrm>
            <a:off x="1943100" y="59436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 Accumulator)   </a:t>
            </a:r>
          </a:p>
        </p:txBody>
      </p:sp>
      <p:sp>
        <p:nvSpPr>
          <p:cNvPr id="186925" name="Rectangle 557"/>
          <p:cNvSpPr>
            <a:spLocks noChangeArrowheads="1"/>
          </p:cNvSpPr>
          <p:nvPr/>
        </p:nvSpPr>
        <p:spPr bwMode="auto">
          <a:xfrm>
            <a:off x="698500" y="3030538"/>
            <a:ext cx="398463" cy="43021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26" name="AutoShape 558"/>
          <p:cNvSpPr>
            <a:spLocks/>
          </p:cNvSpPr>
          <p:nvPr/>
        </p:nvSpPr>
        <p:spPr bwMode="auto">
          <a:xfrm rot="-5400000">
            <a:off x="817563" y="3341687"/>
            <a:ext cx="160338" cy="398463"/>
          </a:xfrm>
          <a:prstGeom prst="leftBracket">
            <a:avLst>
              <a:gd name="adj" fmla="val 124257"/>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27" name="Text Box 559"/>
          <p:cNvSpPr txBox="1">
            <a:spLocks noChangeArrowheads="1"/>
          </p:cNvSpPr>
          <p:nvPr/>
        </p:nvSpPr>
        <p:spPr bwMode="auto">
          <a:xfrm>
            <a:off x="457200" y="221932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86928" name="Text Box 560"/>
          <p:cNvSpPr txBox="1">
            <a:spLocks noChangeArrowheads="1"/>
          </p:cNvSpPr>
          <p:nvPr/>
        </p:nvSpPr>
        <p:spPr bwMode="auto">
          <a:xfrm>
            <a:off x="1828800" y="147955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86929" name="Line 561"/>
          <p:cNvSpPr>
            <a:spLocks noChangeShapeType="1"/>
          </p:cNvSpPr>
          <p:nvPr/>
        </p:nvSpPr>
        <p:spPr bwMode="auto">
          <a:xfrm flipV="1">
            <a:off x="2444750" y="3525838"/>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930" name="Oval 562"/>
          <p:cNvSpPr>
            <a:spLocks noChangeArrowheads="1"/>
          </p:cNvSpPr>
          <p:nvPr/>
        </p:nvSpPr>
        <p:spPr bwMode="auto">
          <a:xfrm>
            <a:off x="2395538" y="37607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31" name="AutoShape 563" descr="Wide downward diagonal"/>
          <p:cNvSpPr>
            <a:spLocks noChangeArrowheads="1"/>
          </p:cNvSpPr>
          <p:nvPr/>
        </p:nvSpPr>
        <p:spPr bwMode="auto">
          <a:xfrm>
            <a:off x="2106613" y="1917700"/>
            <a:ext cx="676275" cy="1325563"/>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32" name="AutoShape 564" descr="Wide downward diagonal"/>
          <p:cNvSpPr>
            <a:spLocks noChangeArrowheads="1"/>
          </p:cNvSpPr>
          <p:nvPr/>
        </p:nvSpPr>
        <p:spPr bwMode="auto">
          <a:xfrm>
            <a:off x="2562225" y="191770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33" name="AutoShape 565" descr="Wide downward diagonal"/>
          <p:cNvSpPr>
            <a:spLocks noChangeArrowheads="1"/>
          </p:cNvSpPr>
          <p:nvPr/>
        </p:nvSpPr>
        <p:spPr bwMode="auto">
          <a:xfrm>
            <a:off x="2268538" y="1922463"/>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34" name="AutoShape 566" descr="Wide downward diagonal"/>
          <p:cNvSpPr>
            <a:spLocks noChangeArrowheads="1"/>
          </p:cNvSpPr>
          <p:nvPr/>
        </p:nvSpPr>
        <p:spPr bwMode="auto">
          <a:xfrm>
            <a:off x="2551113" y="319563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35" name="AutoShape 567" descr="Wide downward diagonal"/>
          <p:cNvSpPr>
            <a:spLocks noChangeArrowheads="1"/>
          </p:cNvSpPr>
          <p:nvPr/>
        </p:nvSpPr>
        <p:spPr bwMode="auto">
          <a:xfrm>
            <a:off x="2279650" y="3192463"/>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36" name="AutoShape 568"/>
          <p:cNvSpPr>
            <a:spLocks noChangeArrowheads="1"/>
          </p:cNvSpPr>
          <p:nvPr/>
        </p:nvSpPr>
        <p:spPr bwMode="auto">
          <a:xfrm>
            <a:off x="2152650" y="1992313"/>
            <a:ext cx="588963" cy="1214437"/>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37" name="Arc 569"/>
          <p:cNvSpPr>
            <a:spLocks/>
          </p:cNvSpPr>
          <p:nvPr/>
        </p:nvSpPr>
        <p:spPr bwMode="auto">
          <a:xfrm rot="4515932" flipV="1">
            <a:off x="2162969"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38" name="Line 570"/>
          <p:cNvSpPr>
            <a:spLocks noChangeShapeType="1"/>
          </p:cNvSpPr>
          <p:nvPr/>
        </p:nvSpPr>
        <p:spPr bwMode="auto">
          <a:xfrm>
            <a:off x="2106613"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939" name="Arc 571"/>
          <p:cNvSpPr>
            <a:spLocks/>
          </p:cNvSpPr>
          <p:nvPr/>
        </p:nvSpPr>
        <p:spPr bwMode="auto">
          <a:xfrm rot="-4515932">
            <a:off x="2166144"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940" name="Group 572"/>
          <p:cNvGrpSpPr>
            <a:grpSpLocks/>
          </p:cNvGrpSpPr>
          <p:nvPr/>
        </p:nvGrpSpPr>
        <p:grpSpPr bwMode="auto">
          <a:xfrm>
            <a:off x="2243138" y="3198813"/>
            <a:ext cx="90487" cy="92075"/>
            <a:chOff x="1030" y="3483"/>
            <a:chExt cx="141" cy="144"/>
          </a:xfrm>
        </p:grpSpPr>
        <p:sp>
          <p:nvSpPr>
            <p:cNvPr id="186941" name="Arc 57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42" name="Arc 57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43" name="Line 57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6944" name="Group 576"/>
          <p:cNvGrpSpPr>
            <a:grpSpLocks/>
          </p:cNvGrpSpPr>
          <p:nvPr/>
        </p:nvGrpSpPr>
        <p:grpSpPr bwMode="auto">
          <a:xfrm flipV="1">
            <a:off x="2228850" y="1906588"/>
            <a:ext cx="90488" cy="92075"/>
            <a:chOff x="1030" y="3483"/>
            <a:chExt cx="141" cy="144"/>
          </a:xfrm>
        </p:grpSpPr>
        <p:sp>
          <p:nvSpPr>
            <p:cNvPr id="186945" name="Arc 57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46" name="Arc 57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47" name="Line 57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6948" name="Arc 580"/>
          <p:cNvSpPr>
            <a:spLocks/>
          </p:cNvSpPr>
          <p:nvPr/>
        </p:nvSpPr>
        <p:spPr bwMode="auto">
          <a:xfrm rot="-4515932" flipH="1" flipV="1">
            <a:off x="2474119" y="2904331"/>
            <a:ext cx="254000" cy="31273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49" name="Line 581"/>
          <p:cNvSpPr>
            <a:spLocks noChangeShapeType="1"/>
          </p:cNvSpPr>
          <p:nvPr/>
        </p:nvSpPr>
        <p:spPr bwMode="auto">
          <a:xfrm flipH="1">
            <a:off x="2784475" y="2198688"/>
            <a:ext cx="0" cy="782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950" name="Arc 582"/>
          <p:cNvSpPr>
            <a:spLocks/>
          </p:cNvSpPr>
          <p:nvPr/>
        </p:nvSpPr>
        <p:spPr bwMode="auto">
          <a:xfrm rot="4515932" flipH="1">
            <a:off x="2483644" y="1980406"/>
            <a:ext cx="241300" cy="31273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951" name="Group 583"/>
          <p:cNvGrpSpPr>
            <a:grpSpLocks/>
          </p:cNvGrpSpPr>
          <p:nvPr/>
        </p:nvGrpSpPr>
        <p:grpSpPr bwMode="auto">
          <a:xfrm flipH="1">
            <a:off x="2557463" y="3198813"/>
            <a:ext cx="90487" cy="92075"/>
            <a:chOff x="1030" y="3483"/>
            <a:chExt cx="141" cy="144"/>
          </a:xfrm>
        </p:grpSpPr>
        <p:sp>
          <p:nvSpPr>
            <p:cNvPr id="186952" name="Arc 58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53" name="Arc 58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54" name="Line 58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6955" name="Group 587"/>
          <p:cNvGrpSpPr>
            <a:grpSpLocks/>
          </p:cNvGrpSpPr>
          <p:nvPr/>
        </p:nvGrpSpPr>
        <p:grpSpPr bwMode="auto">
          <a:xfrm flipH="1" flipV="1">
            <a:off x="2571750" y="1906588"/>
            <a:ext cx="90488" cy="92075"/>
            <a:chOff x="1030" y="3483"/>
            <a:chExt cx="141" cy="144"/>
          </a:xfrm>
        </p:grpSpPr>
        <p:sp>
          <p:nvSpPr>
            <p:cNvPr id="186956" name="Arc 58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57" name="Arc 58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58" name="Line 59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6959" name="Rectangle 591" descr="Wide upward diagonal"/>
          <p:cNvSpPr>
            <a:spLocks noChangeArrowheads="1"/>
          </p:cNvSpPr>
          <p:nvPr/>
        </p:nvSpPr>
        <p:spPr bwMode="auto">
          <a:xfrm>
            <a:off x="2336800" y="3205163"/>
            <a:ext cx="214313"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60" name="AutoShape 592" descr="Wide upward diagonal"/>
          <p:cNvSpPr>
            <a:spLocks/>
          </p:cNvSpPr>
          <p:nvPr/>
        </p:nvSpPr>
        <p:spPr bwMode="auto">
          <a:xfrm rot="5400000">
            <a:off x="2428082" y="3072606"/>
            <a:ext cx="31750" cy="246063"/>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86961" name="Rectangle 593"/>
          <p:cNvSpPr>
            <a:spLocks noChangeArrowheads="1"/>
          </p:cNvSpPr>
          <p:nvPr/>
        </p:nvSpPr>
        <p:spPr bwMode="auto">
          <a:xfrm>
            <a:off x="2365375" y="3200400"/>
            <a:ext cx="158750" cy="319088"/>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62" name="Line 594"/>
          <p:cNvSpPr>
            <a:spLocks noChangeShapeType="1"/>
          </p:cNvSpPr>
          <p:nvPr/>
        </p:nvSpPr>
        <p:spPr bwMode="auto">
          <a:xfrm>
            <a:off x="2317750" y="3209925"/>
            <a:ext cx="19050" cy="158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963" name="Line 595"/>
          <p:cNvSpPr>
            <a:spLocks noChangeShapeType="1"/>
          </p:cNvSpPr>
          <p:nvPr/>
        </p:nvSpPr>
        <p:spPr bwMode="auto">
          <a:xfrm flipV="1">
            <a:off x="2551113" y="3213100"/>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964" name="Rectangle 596"/>
          <p:cNvSpPr>
            <a:spLocks noChangeArrowheads="1"/>
          </p:cNvSpPr>
          <p:nvPr/>
        </p:nvSpPr>
        <p:spPr bwMode="auto">
          <a:xfrm>
            <a:off x="2476500" y="3273425"/>
            <a:ext cx="30163" cy="3016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65" name="AutoShape 597" descr="Wide upward diagonal"/>
          <p:cNvSpPr>
            <a:spLocks/>
          </p:cNvSpPr>
          <p:nvPr/>
        </p:nvSpPr>
        <p:spPr bwMode="auto">
          <a:xfrm flipH="1">
            <a:off x="2360613" y="3273425"/>
            <a:ext cx="61912" cy="30163"/>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66" name="AutoShape 598" descr="Wide upward diagonal"/>
          <p:cNvSpPr>
            <a:spLocks noChangeArrowheads="1"/>
          </p:cNvSpPr>
          <p:nvPr/>
        </p:nvSpPr>
        <p:spPr bwMode="auto">
          <a:xfrm>
            <a:off x="2413000" y="3259138"/>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67" name="Line 599"/>
          <p:cNvSpPr>
            <a:spLocks noChangeShapeType="1"/>
          </p:cNvSpPr>
          <p:nvPr/>
        </p:nvSpPr>
        <p:spPr bwMode="auto">
          <a:xfrm>
            <a:off x="2359025" y="3189288"/>
            <a:ext cx="169863"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968" name="Line 600"/>
          <p:cNvSpPr>
            <a:spLocks noChangeShapeType="1"/>
          </p:cNvSpPr>
          <p:nvPr/>
        </p:nvSpPr>
        <p:spPr bwMode="auto">
          <a:xfrm>
            <a:off x="2344738" y="3179763"/>
            <a:ext cx="19050" cy="17462"/>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969" name="Line 601"/>
          <p:cNvSpPr>
            <a:spLocks noChangeShapeType="1"/>
          </p:cNvSpPr>
          <p:nvPr/>
        </p:nvSpPr>
        <p:spPr bwMode="auto">
          <a:xfrm flipH="1">
            <a:off x="2522538" y="3179763"/>
            <a:ext cx="23812" cy="2063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970" name="Line 602"/>
          <p:cNvSpPr>
            <a:spLocks noChangeShapeType="1"/>
          </p:cNvSpPr>
          <p:nvPr/>
        </p:nvSpPr>
        <p:spPr bwMode="auto">
          <a:xfrm flipH="1">
            <a:off x="2408238" y="3276600"/>
            <a:ext cx="1587" cy="23813"/>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971" name="Oval 603"/>
          <p:cNvSpPr>
            <a:spLocks noChangeArrowheads="1"/>
          </p:cNvSpPr>
          <p:nvPr/>
        </p:nvSpPr>
        <p:spPr bwMode="auto">
          <a:xfrm>
            <a:off x="2325688" y="3228975"/>
            <a:ext cx="28575"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72" name="Oval 604"/>
          <p:cNvSpPr>
            <a:spLocks noChangeArrowheads="1"/>
          </p:cNvSpPr>
          <p:nvPr/>
        </p:nvSpPr>
        <p:spPr bwMode="auto">
          <a:xfrm>
            <a:off x="2533650" y="3230563"/>
            <a:ext cx="30163"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73" name="AutoShape 605" descr="Wide downward diagonal"/>
          <p:cNvSpPr>
            <a:spLocks/>
          </p:cNvSpPr>
          <p:nvPr/>
        </p:nvSpPr>
        <p:spPr bwMode="auto">
          <a:xfrm>
            <a:off x="2300288" y="3298825"/>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74" name="AutoShape 606" descr="Wide downward diagonal"/>
          <p:cNvSpPr>
            <a:spLocks/>
          </p:cNvSpPr>
          <p:nvPr/>
        </p:nvSpPr>
        <p:spPr bwMode="auto">
          <a:xfrm flipH="1">
            <a:off x="2555875" y="3298825"/>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975" name="Group 607"/>
          <p:cNvGrpSpPr>
            <a:grpSpLocks/>
          </p:cNvGrpSpPr>
          <p:nvPr/>
        </p:nvGrpSpPr>
        <p:grpSpPr bwMode="auto">
          <a:xfrm>
            <a:off x="2392363" y="3152775"/>
            <a:ext cx="103187" cy="122238"/>
            <a:chOff x="1262" y="3388"/>
            <a:chExt cx="162" cy="206"/>
          </a:xfrm>
        </p:grpSpPr>
        <p:sp>
          <p:nvSpPr>
            <p:cNvPr id="186976" name="Oval 608"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77" name="Oval 609"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78" name="Oval 610"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79" name="Oval 611"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80" name="Oval 612"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81" name="Oval 613"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6982" name="Rectangle 614" descr="Wide upward diagonal"/>
          <p:cNvSpPr>
            <a:spLocks noChangeArrowheads="1"/>
          </p:cNvSpPr>
          <p:nvPr/>
        </p:nvSpPr>
        <p:spPr bwMode="auto">
          <a:xfrm>
            <a:off x="2322513" y="1965325"/>
            <a:ext cx="244475" cy="55563"/>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983" name="Group 615"/>
          <p:cNvGrpSpPr>
            <a:grpSpLocks/>
          </p:cNvGrpSpPr>
          <p:nvPr/>
        </p:nvGrpSpPr>
        <p:grpSpPr bwMode="auto">
          <a:xfrm>
            <a:off x="2211388" y="1992313"/>
            <a:ext cx="463550" cy="842962"/>
            <a:chOff x="941" y="767"/>
            <a:chExt cx="815" cy="1942"/>
          </a:xfrm>
        </p:grpSpPr>
        <p:sp>
          <p:nvSpPr>
            <p:cNvPr id="186984" name="AutoShape 616"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85" name="AutoShape 617"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6986" name="AutoShape 618" descr="Wide upward diagonal"/>
          <p:cNvSpPr>
            <a:spLocks/>
          </p:cNvSpPr>
          <p:nvPr/>
        </p:nvSpPr>
        <p:spPr bwMode="auto">
          <a:xfrm rot="5400000">
            <a:off x="2405063" y="1833563"/>
            <a:ext cx="80962" cy="195262"/>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87" name="Line 619"/>
          <p:cNvSpPr>
            <a:spLocks noChangeShapeType="1"/>
          </p:cNvSpPr>
          <p:nvPr/>
        </p:nvSpPr>
        <p:spPr bwMode="auto">
          <a:xfrm flipV="1">
            <a:off x="2351088" y="1968500"/>
            <a:ext cx="182562" cy="1588"/>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988" name="Rectangle 620" descr="30%"/>
          <p:cNvSpPr>
            <a:spLocks noChangeArrowheads="1"/>
          </p:cNvSpPr>
          <p:nvPr/>
        </p:nvSpPr>
        <p:spPr bwMode="auto">
          <a:xfrm>
            <a:off x="2311400" y="1901825"/>
            <a:ext cx="31750"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89" name="Rectangle 621" descr="30%"/>
          <p:cNvSpPr>
            <a:spLocks noChangeArrowheads="1"/>
          </p:cNvSpPr>
          <p:nvPr/>
        </p:nvSpPr>
        <p:spPr bwMode="auto">
          <a:xfrm>
            <a:off x="2547938" y="1901825"/>
            <a:ext cx="30162" cy="65088"/>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90" name="Rectangle 622"/>
          <p:cNvSpPr>
            <a:spLocks noChangeArrowheads="1"/>
          </p:cNvSpPr>
          <p:nvPr/>
        </p:nvSpPr>
        <p:spPr bwMode="auto">
          <a:xfrm>
            <a:off x="2401888" y="1892300"/>
            <a:ext cx="84137" cy="6508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91" name="Rectangle 623" descr="30%"/>
          <p:cNvSpPr>
            <a:spLocks noChangeArrowheads="1"/>
          </p:cNvSpPr>
          <p:nvPr/>
        </p:nvSpPr>
        <p:spPr bwMode="auto">
          <a:xfrm>
            <a:off x="2417763" y="1874838"/>
            <a:ext cx="52387"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92" name="Rectangle 624"/>
          <p:cNvSpPr>
            <a:spLocks noChangeArrowheads="1"/>
          </p:cNvSpPr>
          <p:nvPr/>
        </p:nvSpPr>
        <p:spPr bwMode="auto">
          <a:xfrm>
            <a:off x="2427288" y="1884363"/>
            <a:ext cx="33337" cy="3651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93" name="Rectangle 625"/>
          <p:cNvSpPr>
            <a:spLocks noChangeArrowheads="1"/>
          </p:cNvSpPr>
          <p:nvPr/>
        </p:nvSpPr>
        <p:spPr bwMode="auto">
          <a:xfrm>
            <a:off x="2428875" y="1897063"/>
            <a:ext cx="30163" cy="12223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94" name="Line 626"/>
          <p:cNvSpPr>
            <a:spLocks noChangeShapeType="1"/>
          </p:cNvSpPr>
          <p:nvPr/>
        </p:nvSpPr>
        <p:spPr bwMode="auto">
          <a:xfrm>
            <a:off x="2444750" y="1912938"/>
            <a:ext cx="0" cy="71437"/>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6995" name="Group 627"/>
          <p:cNvGrpSpPr>
            <a:grpSpLocks/>
          </p:cNvGrpSpPr>
          <p:nvPr/>
        </p:nvGrpSpPr>
        <p:grpSpPr bwMode="auto">
          <a:xfrm>
            <a:off x="2359025" y="3117850"/>
            <a:ext cx="169863" cy="234950"/>
            <a:chOff x="1210" y="3312"/>
            <a:chExt cx="265" cy="416"/>
          </a:xfrm>
        </p:grpSpPr>
        <p:sp>
          <p:nvSpPr>
            <p:cNvPr id="186996" name="AutoShape 628"/>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997" name="Line 629"/>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998" name="Line 630"/>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999" name="Rectangle 631"/>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7000" name="Group 632"/>
            <p:cNvGrpSpPr>
              <a:grpSpLocks/>
            </p:cNvGrpSpPr>
            <p:nvPr/>
          </p:nvGrpSpPr>
          <p:grpSpPr bwMode="auto">
            <a:xfrm>
              <a:off x="1212" y="3356"/>
              <a:ext cx="105" cy="33"/>
              <a:chOff x="1212" y="3356"/>
              <a:chExt cx="105" cy="33"/>
            </a:xfrm>
          </p:grpSpPr>
          <p:sp>
            <p:nvSpPr>
              <p:cNvPr id="187001" name="Line 633"/>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7002" name="Line 634"/>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87003" name="Group 635"/>
            <p:cNvGrpSpPr>
              <a:grpSpLocks/>
            </p:cNvGrpSpPr>
            <p:nvPr/>
          </p:nvGrpSpPr>
          <p:grpSpPr bwMode="auto">
            <a:xfrm flipH="1">
              <a:off x="1370" y="3356"/>
              <a:ext cx="105" cy="33"/>
              <a:chOff x="1212" y="3356"/>
              <a:chExt cx="105" cy="33"/>
            </a:xfrm>
          </p:grpSpPr>
          <p:sp>
            <p:nvSpPr>
              <p:cNvPr id="187004" name="Line 63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7005" name="Line 63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87006" name="Rectangle 638"/>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7007" name="AutoShape 639"/>
          <p:cNvSpPr>
            <a:spLocks noChangeArrowheads="1"/>
          </p:cNvSpPr>
          <p:nvPr/>
        </p:nvSpPr>
        <p:spPr bwMode="auto">
          <a:xfrm>
            <a:off x="698500" y="2628900"/>
            <a:ext cx="406400" cy="998538"/>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008" name="Line 640"/>
          <p:cNvSpPr>
            <a:spLocks noChangeShapeType="1"/>
          </p:cNvSpPr>
          <p:nvPr/>
        </p:nvSpPr>
        <p:spPr bwMode="auto">
          <a:xfrm>
            <a:off x="698500" y="3017838"/>
            <a:ext cx="39846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7009" name="AutoShape 641"/>
          <p:cNvSpPr>
            <a:spLocks noChangeArrowheads="1"/>
          </p:cNvSpPr>
          <p:nvPr/>
        </p:nvSpPr>
        <p:spPr bwMode="auto">
          <a:xfrm flipV="1">
            <a:off x="814388" y="28448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010" name="Line 642"/>
          <p:cNvSpPr>
            <a:spLocks noChangeShapeType="1"/>
          </p:cNvSpPr>
          <p:nvPr/>
        </p:nvSpPr>
        <p:spPr bwMode="auto">
          <a:xfrm>
            <a:off x="903288" y="3627438"/>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7011" name="Oval 643"/>
          <p:cNvSpPr>
            <a:spLocks noChangeArrowheads="1"/>
          </p:cNvSpPr>
          <p:nvPr/>
        </p:nvSpPr>
        <p:spPr bwMode="auto">
          <a:xfrm>
            <a:off x="855663" y="377031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012" name="Oval 644"/>
          <p:cNvSpPr>
            <a:spLocks noChangeArrowheads="1"/>
          </p:cNvSpPr>
          <p:nvPr/>
        </p:nvSpPr>
        <p:spPr bwMode="auto">
          <a:xfrm>
            <a:off x="1343025" y="3103563"/>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013" name="AutoShape 645"/>
          <p:cNvSpPr>
            <a:spLocks noChangeArrowheads="1"/>
          </p:cNvSpPr>
          <p:nvPr/>
        </p:nvSpPr>
        <p:spPr bwMode="auto">
          <a:xfrm rot="9263039" flipH="1">
            <a:off x="1484313" y="3140075"/>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014" name="Line 646"/>
          <p:cNvSpPr>
            <a:spLocks noChangeShapeType="1"/>
          </p:cNvSpPr>
          <p:nvPr/>
        </p:nvSpPr>
        <p:spPr bwMode="auto">
          <a:xfrm>
            <a:off x="1527175" y="3511550"/>
            <a:ext cx="0" cy="296863"/>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7015" name="Oval 647"/>
          <p:cNvSpPr>
            <a:spLocks noChangeArrowheads="1"/>
          </p:cNvSpPr>
          <p:nvPr/>
        </p:nvSpPr>
        <p:spPr bwMode="auto">
          <a:xfrm>
            <a:off x="1476375" y="3756025"/>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016" name="Text Box 648"/>
          <p:cNvSpPr txBox="1">
            <a:spLocks noChangeArrowheads="1"/>
          </p:cNvSpPr>
          <p:nvPr/>
        </p:nvSpPr>
        <p:spPr bwMode="auto">
          <a:xfrm>
            <a:off x="1160463" y="281781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87017" name="Rectangle 649"/>
          <p:cNvSpPr>
            <a:spLocks noChangeArrowheads="1"/>
          </p:cNvSpPr>
          <p:nvPr/>
        </p:nvSpPr>
        <p:spPr bwMode="auto">
          <a:xfrm>
            <a:off x="1574800" y="35353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3,500 PSI </a:t>
            </a:r>
            <a:endParaRPr lang="en-US" b="0"/>
          </a:p>
        </p:txBody>
      </p:sp>
      <p:sp>
        <p:nvSpPr>
          <p:cNvPr id="187304" name="AutoShape 936"/>
          <p:cNvSpPr>
            <a:spLocks noChangeArrowheads="1"/>
          </p:cNvSpPr>
          <p:nvPr/>
        </p:nvSpPr>
        <p:spPr bwMode="auto">
          <a:xfrm rot="9263039" flipH="1">
            <a:off x="5510213"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306" name="AutoShape 938">
            <a:hlinkClick r:id="rId2" action="ppaction://hlinksldjump" highlightClick="1"/>
          </p:cNvPr>
          <p:cNvSpPr>
            <a:spLocks noChangeArrowheads="1"/>
          </p:cNvSpPr>
          <p:nvPr/>
        </p:nvSpPr>
        <p:spPr bwMode="auto">
          <a:xfrm>
            <a:off x="8162925" y="6094413"/>
            <a:ext cx="300038" cy="306387"/>
          </a:xfrm>
          <a:prstGeom prst="actionButtonBeginning">
            <a:avLst/>
          </a:prstGeom>
          <a:solidFill>
            <a:srgbClr val="FF505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307" name="AutoShape 939">
            <a:hlinkClick r:id="rId3" action="ppaction://hlinksldjump" highlightClick="1"/>
          </p:cNvPr>
          <p:cNvSpPr>
            <a:spLocks noChangeArrowheads="1"/>
          </p:cNvSpPr>
          <p:nvPr/>
        </p:nvSpPr>
        <p:spPr bwMode="auto">
          <a:xfrm>
            <a:off x="8153400" y="5783263"/>
            <a:ext cx="303213" cy="304800"/>
          </a:xfrm>
          <a:prstGeom prst="actionButtonHome">
            <a:avLst/>
          </a:prstGeom>
          <a:solidFill>
            <a:srgbClr val="00FF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7308" name="Group 940"/>
          <p:cNvGrpSpPr>
            <a:grpSpLocks/>
          </p:cNvGrpSpPr>
          <p:nvPr/>
        </p:nvGrpSpPr>
        <p:grpSpPr bwMode="auto">
          <a:xfrm flipH="1">
            <a:off x="1270000" y="4051300"/>
            <a:ext cx="1854200" cy="1600200"/>
            <a:chOff x="4683" y="327"/>
            <a:chExt cx="864" cy="746"/>
          </a:xfrm>
        </p:grpSpPr>
        <p:sp>
          <p:nvSpPr>
            <p:cNvPr id="187309" name="AutoShape 941"/>
            <p:cNvSpPr>
              <a:spLocks noChangeArrowheads="1"/>
            </p:cNvSpPr>
            <p:nvPr/>
          </p:nvSpPr>
          <p:spPr bwMode="auto">
            <a:xfrm>
              <a:off x="4818" y="451"/>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10" name="AutoShape 942"/>
            <p:cNvSpPr>
              <a:spLocks noChangeArrowheads="1"/>
            </p:cNvSpPr>
            <p:nvPr/>
          </p:nvSpPr>
          <p:spPr bwMode="auto">
            <a:xfrm flipH="1">
              <a:off x="5033" y="514"/>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11" name="Rectangle 943"/>
            <p:cNvSpPr>
              <a:spLocks noChangeArrowheads="1"/>
            </p:cNvSpPr>
            <p:nvPr/>
          </p:nvSpPr>
          <p:spPr bwMode="auto">
            <a:xfrm>
              <a:off x="5119" y="452"/>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12" name="Line 944"/>
            <p:cNvSpPr>
              <a:spLocks noChangeShapeType="1"/>
            </p:cNvSpPr>
            <p:nvPr/>
          </p:nvSpPr>
          <p:spPr bwMode="auto">
            <a:xfrm>
              <a:off x="4917" y="725"/>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13" name="Line 945"/>
            <p:cNvSpPr>
              <a:spLocks noChangeShapeType="1"/>
            </p:cNvSpPr>
            <p:nvPr/>
          </p:nvSpPr>
          <p:spPr bwMode="auto">
            <a:xfrm>
              <a:off x="4917" y="810"/>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14" name="Rectangle 946"/>
            <p:cNvSpPr>
              <a:spLocks noChangeArrowheads="1"/>
            </p:cNvSpPr>
            <p:nvPr/>
          </p:nvSpPr>
          <p:spPr bwMode="auto">
            <a:xfrm>
              <a:off x="5183" y="610"/>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15" name="Rectangle 947"/>
            <p:cNvSpPr>
              <a:spLocks noChangeArrowheads="1"/>
            </p:cNvSpPr>
            <p:nvPr/>
          </p:nvSpPr>
          <p:spPr bwMode="auto">
            <a:xfrm rot="5400000">
              <a:off x="5232" y="587"/>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16" name="Rectangle 948"/>
            <p:cNvSpPr>
              <a:spLocks noChangeArrowheads="1"/>
            </p:cNvSpPr>
            <p:nvPr/>
          </p:nvSpPr>
          <p:spPr bwMode="auto">
            <a:xfrm rot="5400000">
              <a:off x="5232" y="791"/>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17" name="Rectangle 949" descr="30%"/>
            <p:cNvSpPr>
              <a:spLocks noChangeArrowheads="1"/>
            </p:cNvSpPr>
            <p:nvPr/>
          </p:nvSpPr>
          <p:spPr bwMode="auto">
            <a:xfrm>
              <a:off x="5387" y="733"/>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18" name="Rectangle 950" descr="30%"/>
            <p:cNvSpPr>
              <a:spLocks noChangeArrowheads="1"/>
            </p:cNvSpPr>
            <p:nvPr/>
          </p:nvSpPr>
          <p:spPr bwMode="auto">
            <a:xfrm>
              <a:off x="5387" y="786"/>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19" name="Rectangle 951"/>
            <p:cNvSpPr>
              <a:spLocks noChangeArrowheads="1"/>
            </p:cNvSpPr>
            <p:nvPr/>
          </p:nvSpPr>
          <p:spPr bwMode="auto">
            <a:xfrm rot="5400000">
              <a:off x="5217" y="698"/>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20" name="Rectangle 952"/>
            <p:cNvSpPr>
              <a:spLocks noChangeArrowheads="1"/>
            </p:cNvSpPr>
            <p:nvPr/>
          </p:nvSpPr>
          <p:spPr bwMode="auto">
            <a:xfrm>
              <a:off x="5183" y="744"/>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21" name="Oval 953"/>
            <p:cNvSpPr>
              <a:spLocks noChangeArrowheads="1"/>
            </p:cNvSpPr>
            <p:nvPr/>
          </p:nvSpPr>
          <p:spPr bwMode="auto">
            <a:xfrm>
              <a:off x="5196"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22" name="Oval 954"/>
            <p:cNvSpPr>
              <a:spLocks noChangeArrowheads="1"/>
            </p:cNvSpPr>
            <p:nvPr/>
          </p:nvSpPr>
          <p:spPr bwMode="auto">
            <a:xfrm>
              <a:off x="5190"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23" name="Oval 955"/>
            <p:cNvSpPr>
              <a:spLocks noChangeArrowheads="1"/>
            </p:cNvSpPr>
            <p:nvPr/>
          </p:nvSpPr>
          <p:spPr bwMode="auto">
            <a:xfrm>
              <a:off x="5218"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24" name="Oval 956"/>
            <p:cNvSpPr>
              <a:spLocks noChangeArrowheads="1"/>
            </p:cNvSpPr>
            <p:nvPr/>
          </p:nvSpPr>
          <p:spPr bwMode="auto">
            <a:xfrm>
              <a:off x="5212"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25" name="Oval 957"/>
            <p:cNvSpPr>
              <a:spLocks noChangeArrowheads="1"/>
            </p:cNvSpPr>
            <p:nvPr/>
          </p:nvSpPr>
          <p:spPr bwMode="auto">
            <a:xfrm>
              <a:off x="5234"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26" name="Oval 958"/>
            <p:cNvSpPr>
              <a:spLocks noChangeArrowheads="1"/>
            </p:cNvSpPr>
            <p:nvPr/>
          </p:nvSpPr>
          <p:spPr bwMode="auto">
            <a:xfrm>
              <a:off x="5241"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27" name="Oval 959"/>
            <p:cNvSpPr>
              <a:spLocks noChangeArrowheads="1"/>
            </p:cNvSpPr>
            <p:nvPr/>
          </p:nvSpPr>
          <p:spPr bwMode="auto">
            <a:xfrm>
              <a:off x="5263"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28" name="Oval 960"/>
            <p:cNvSpPr>
              <a:spLocks noChangeArrowheads="1"/>
            </p:cNvSpPr>
            <p:nvPr/>
          </p:nvSpPr>
          <p:spPr bwMode="auto">
            <a:xfrm>
              <a:off x="5257"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29" name="Oval 961"/>
            <p:cNvSpPr>
              <a:spLocks noChangeArrowheads="1"/>
            </p:cNvSpPr>
            <p:nvPr/>
          </p:nvSpPr>
          <p:spPr bwMode="auto">
            <a:xfrm>
              <a:off x="5290"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30" name="Oval 962"/>
            <p:cNvSpPr>
              <a:spLocks noChangeArrowheads="1"/>
            </p:cNvSpPr>
            <p:nvPr/>
          </p:nvSpPr>
          <p:spPr bwMode="auto">
            <a:xfrm>
              <a:off x="5315"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31" name="Oval 963"/>
            <p:cNvSpPr>
              <a:spLocks noChangeArrowheads="1"/>
            </p:cNvSpPr>
            <p:nvPr/>
          </p:nvSpPr>
          <p:spPr bwMode="auto">
            <a:xfrm>
              <a:off x="5281"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32" name="Oval 964"/>
            <p:cNvSpPr>
              <a:spLocks noChangeArrowheads="1"/>
            </p:cNvSpPr>
            <p:nvPr/>
          </p:nvSpPr>
          <p:spPr bwMode="auto">
            <a:xfrm>
              <a:off x="5309" y="793"/>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33" name="Rectangle 965"/>
            <p:cNvSpPr>
              <a:spLocks noChangeArrowheads="1"/>
            </p:cNvSpPr>
            <p:nvPr/>
          </p:nvSpPr>
          <p:spPr bwMode="auto">
            <a:xfrm rot="5400000">
              <a:off x="5132" y="781"/>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87334" name="Group 966"/>
            <p:cNvGrpSpPr>
              <a:grpSpLocks/>
            </p:cNvGrpSpPr>
            <p:nvPr/>
          </p:nvGrpSpPr>
          <p:grpSpPr bwMode="auto">
            <a:xfrm>
              <a:off x="5137" y="703"/>
              <a:ext cx="46" cy="50"/>
              <a:chOff x="2496" y="2583"/>
              <a:chExt cx="197" cy="215"/>
            </a:xfrm>
          </p:grpSpPr>
          <p:sp>
            <p:nvSpPr>
              <p:cNvPr id="187335" name="Arc 967"/>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36" name="Arc 968"/>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37" name="Rectangle 969"/>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87338" name="Rectangle 970"/>
            <p:cNvSpPr>
              <a:spLocks noChangeArrowheads="1"/>
            </p:cNvSpPr>
            <p:nvPr/>
          </p:nvSpPr>
          <p:spPr bwMode="auto">
            <a:xfrm>
              <a:off x="5383" y="750"/>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39" name="Line 971"/>
            <p:cNvSpPr>
              <a:spLocks noChangeShapeType="1"/>
            </p:cNvSpPr>
            <p:nvPr/>
          </p:nvSpPr>
          <p:spPr bwMode="auto">
            <a:xfrm>
              <a:off x="5325" y="748"/>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40" name="Line 972"/>
            <p:cNvSpPr>
              <a:spLocks noChangeShapeType="1"/>
            </p:cNvSpPr>
            <p:nvPr/>
          </p:nvSpPr>
          <p:spPr bwMode="auto">
            <a:xfrm>
              <a:off x="5325" y="75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41" name="Line 973"/>
            <p:cNvSpPr>
              <a:spLocks noChangeShapeType="1"/>
            </p:cNvSpPr>
            <p:nvPr/>
          </p:nvSpPr>
          <p:spPr bwMode="auto">
            <a:xfrm>
              <a:off x="5325" y="75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42" name="Line 974"/>
            <p:cNvSpPr>
              <a:spLocks noChangeShapeType="1"/>
            </p:cNvSpPr>
            <p:nvPr/>
          </p:nvSpPr>
          <p:spPr bwMode="auto">
            <a:xfrm>
              <a:off x="5325" y="75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43" name="Line 975"/>
            <p:cNvSpPr>
              <a:spLocks noChangeShapeType="1"/>
            </p:cNvSpPr>
            <p:nvPr/>
          </p:nvSpPr>
          <p:spPr bwMode="auto">
            <a:xfrm>
              <a:off x="5325" y="75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44" name="Line 976"/>
            <p:cNvSpPr>
              <a:spLocks noChangeShapeType="1"/>
            </p:cNvSpPr>
            <p:nvPr/>
          </p:nvSpPr>
          <p:spPr bwMode="auto">
            <a:xfrm>
              <a:off x="5325" y="76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45" name="Line 977"/>
            <p:cNvSpPr>
              <a:spLocks noChangeShapeType="1"/>
            </p:cNvSpPr>
            <p:nvPr/>
          </p:nvSpPr>
          <p:spPr bwMode="auto">
            <a:xfrm>
              <a:off x="5325" y="76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46" name="Line 978"/>
            <p:cNvSpPr>
              <a:spLocks noChangeShapeType="1"/>
            </p:cNvSpPr>
            <p:nvPr/>
          </p:nvSpPr>
          <p:spPr bwMode="auto">
            <a:xfrm>
              <a:off x="5325" y="77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47" name="Line 979"/>
            <p:cNvSpPr>
              <a:spLocks noChangeShapeType="1"/>
            </p:cNvSpPr>
            <p:nvPr/>
          </p:nvSpPr>
          <p:spPr bwMode="auto">
            <a:xfrm>
              <a:off x="5325" y="775"/>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48" name="Line 980"/>
            <p:cNvSpPr>
              <a:spLocks noChangeShapeType="1"/>
            </p:cNvSpPr>
            <p:nvPr/>
          </p:nvSpPr>
          <p:spPr bwMode="auto">
            <a:xfrm>
              <a:off x="5325" y="76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49" name="Line 981"/>
            <p:cNvSpPr>
              <a:spLocks noChangeShapeType="1"/>
            </p:cNvSpPr>
            <p:nvPr/>
          </p:nvSpPr>
          <p:spPr bwMode="auto">
            <a:xfrm>
              <a:off x="5325" y="78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50" name="Line 982"/>
            <p:cNvSpPr>
              <a:spLocks noChangeShapeType="1"/>
            </p:cNvSpPr>
            <p:nvPr/>
          </p:nvSpPr>
          <p:spPr bwMode="auto">
            <a:xfrm>
              <a:off x="5326" y="78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51" name="Line 983"/>
            <p:cNvSpPr>
              <a:spLocks noChangeShapeType="1"/>
            </p:cNvSpPr>
            <p:nvPr/>
          </p:nvSpPr>
          <p:spPr bwMode="auto">
            <a:xfrm>
              <a:off x="5326" y="779"/>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52" name="Rectangle 984"/>
            <p:cNvSpPr>
              <a:spLocks noChangeArrowheads="1"/>
            </p:cNvSpPr>
            <p:nvPr/>
          </p:nvSpPr>
          <p:spPr bwMode="auto">
            <a:xfrm>
              <a:off x="5481" y="695"/>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53" name="Rectangle 985"/>
            <p:cNvSpPr>
              <a:spLocks noChangeArrowheads="1"/>
            </p:cNvSpPr>
            <p:nvPr/>
          </p:nvSpPr>
          <p:spPr bwMode="auto">
            <a:xfrm>
              <a:off x="5453" y="722"/>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54" name="Rectangle 986"/>
            <p:cNvSpPr>
              <a:spLocks noChangeArrowheads="1"/>
            </p:cNvSpPr>
            <p:nvPr/>
          </p:nvSpPr>
          <p:spPr bwMode="auto">
            <a:xfrm>
              <a:off x="5340" y="648"/>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55" name="Rectangle 987"/>
            <p:cNvSpPr>
              <a:spLocks noChangeArrowheads="1"/>
            </p:cNvSpPr>
            <p:nvPr/>
          </p:nvSpPr>
          <p:spPr bwMode="auto">
            <a:xfrm>
              <a:off x="5340" y="856"/>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56" name="Rectangle 988"/>
            <p:cNvSpPr>
              <a:spLocks noChangeArrowheads="1"/>
            </p:cNvSpPr>
            <p:nvPr/>
          </p:nvSpPr>
          <p:spPr bwMode="auto">
            <a:xfrm>
              <a:off x="5385" y="851"/>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57" name="Line 989"/>
            <p:cNvSpPr>
              <a:spLocks noChangeShapeType="1"/>
            </p:cNvSpPr>
            <p:nvPr/>
          </p:nvSpPr>
          <p:spPr bwMode="auto">
            <a:xfrm>
              <a:off x="5453" y="673"/>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58" name="Rectangle 990"/>
            <p:cNvSpPr>
              <a:spLocks noChangeArrowheads="1"/>
            </p:cNvSpPr>
            <p:nvPr/>
          </p:nvSpPr>
          <p:spPr bwMode="auto">
            <a:xfrm>
              <a:off x="5383" y="646"/>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59" name="Line 991"/>
            <p:cNvSpPr>
              <a:spLocks noChangeShapeType="1"/>
            </p:cNvSpPr>
            <p:nvPr/>
          </p:nvSpPr>
          <p:spPr bwMode="auto">
            <a:xfrm rot="5400000" flipV="1">
              <a:off x="5357" y="484"/>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60" name="Line 992"/>
            <p:cNvSpPr>
              <a:spLocks noChangeShapeType="1"/>
            </p:cNvSpPr>
            <p:nvPr/>
          </p:nvSpPr>
          <p:spPr bwMode="auto">
            <a:xfrm rot="5400000" flipV="1">
              <a:off x="5357" y="1042"/>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61" name="Rectangle 993"/>
            <p:cNvSpPr>
              <a:spLocks noChangeArrowheads="1"/>
            </p:cNvSpPr>
            <p:nvPr/>
          </p:nvSpPr>
          <p:spPr bwMode="auto">
            <a:xfrm>
              <a:off x="4683" y="729"/>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62" name="Arc 994"/>
            <p:cNvSpPr>
              <a:spLocks/>
            </p:cNvSpPr>
            <p:nvPr/>
          </p:nvSpPr>
          <p:spPr bwMode="auto">
            <a:xfrm rot="2742164" flipH="1">
              <a:off x="5120" y="819"/>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63" name="Rectangle 995" descr="30%"/>
            <p:cNvSpPr>
              <a:spLocks noChangeArrowheads="1"/>
            </p:cNvSpPr>
            <p:nvPr/>
          </p:nvSpPr>
          <p:spPr bwMode="auto">
            <a:xfrm>
              <a:off x="4852" y="709"/>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64" name="Rectangle 996" descr="30%"/>
            <p:cNvSpPr>
              <a:spLocks noChangeArrowheads="1"/>
            </p:cNvSpPr>
            <p:nvPr/>
          </p:nvSpPr>
          <p:spPr bwMode="auto">
            <a:xfrm>
              <a:off x="4852" y="808"/>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65" name="Oval 997"/>
            <p:cNvSpPr>
              <a:spLocks noChangeArrowheads="1"/>
            </p:cNvSpPr>
            <p:nvPr/>
          </p:nvSpPr>
          <p:spPr bwMode="auto">
            <a:xfrm>
              <a:off x="4832" y="806"/>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66" name="Oval 998"/>
            <p:cNvSpPr>
              <a:spLocks noChangeArrowheads="1"/>
            </p:cNvSpPr>
            <p:nvPr/>
          </p:nvSpPr>
          <p:spPr bwMode="auto">
            <a:xfrm>
              <a:off x="4832" y="717"/>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67" name="Rectangle 999"/>
            <p:cNvSpPr>
              <a:spLocks noChangeArrowheads="1"/>
            </p:cNvSpPr>
            <p:nvPr/>
          </p:nvSpPr>
          <p:spPr bwMode="auto">
            <a:xfrm flipV="1">
              <a:off x="5180" y="955"/>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68" name="Line 1000"/>
            <p:cNvSpPr>
              <a:spLocks noChangeShapeType="1"/>
            </p:cNvSpPr>
            <p:nvPr/>
          </p:nvSpPr>
          <p:spPr bwMode="auto">
            <a:xfrm flipV="1">
              <a:off x="5182" y="1012"/>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69" name="Rectangle 1001"/>
            <p:cNvSpPr>
              <a:spLocks noChangeArrowheads="1"/>
            </p:cNvSpPr>
            <p:nvPr/>
          </p:nvSpPr>
          <p:spPr bwMode="auto">
            <a:xfrm flipV="1">
              <a:off x="5157" y="968"/>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70" name="Rectangle 1002"/>
            <p:cNvSpPr>
              <a:spLocks noChangeArrowheads="1"/>
            </p:cNvSpPr>
            <p:nvPr/>
          </p:nvSpPr>
          <p:spPr bwMode="auto">
            <a:xfrm flipV="1">
              <a:off x="5179" y="532"/>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71" name="Rectangle 1003"/>
            <p:cNvSpPr>
              <a:spLocks noChangeArrowheads="1"/>
            </p:cNvSpPr>
            <p:nvPr/>
          </p:nvSpPr>
          <p:spPr bwMode="auto">
            <a:xfrm flipV="1">
              <a:off x="5187" y="540"/>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372" name="Group 1004"/>
            <p:cNvGrpSpPr>
              <a:grpSpLocks/>
            </p:cNvGrpSpPr>
            <p:nvPr/>
          </p:nvGrpSpPr>
          <p:grpSpPr bwMode="auto">
            <a:xfrm>
              <a:off x="5062" y="543"/>
              <a:ext cx="257" cy="39"/>
              <a:chOff x="1754" y="1727"/>
              <a:chExt cx="257" cy="39"/>
            </a:xfrm>
          </p:grpSpPr>
          <p:sp>
            <p:nvSpPr>
              <p:cNvPr id="187373" name="Oval 1005"/>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74" name="Rectangle 1006"/>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375" name="Rectangle 1007"/>
            <p:cNvSpPr>
              <a:spLocks noChangeArrowheads="1"/>
            </p:cNvSpPr>
            <p:nvPr/>
          </p:nvSpPr>
          <p:spPr bwMode="auto">
            <a:xfrm rot="-5400000">
              <a:off x="5458" y="380"/>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76" name="Rectangle 1008"/>
            <p:cNvSpPr>
              <a:spLocks noChangeArrowheads="1"/>
            </p:cNvSpPr>
            <p:nvPr/>
          </p:nvSpPr>
          <p:spPr bwMode="auto">
            <a:xfrm rot="-5400000">
              <a:off x="5382" y="489"/>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77" name="Rectangle 1009"/>
            <p:cNvSpPr>
              <a:spLocks noChangeArrowheads="1"/>
            </p:cNvSpPr>
            <p:nvPr/>
          </p:nvSpPr>
          <p:spPr bwMode="auto">
            <a:xfrm rot="-5400000">
              <a:off x="5402" y="475"/>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378" name="Group 1010"/>
            <p:cNvGrpSpPr>
              <a:grpSpLocks/>
            </p:cNvGrpSpPr>
            <p:nvPr/>
          </p:nvGrpSpPr>
          <p:grpSpPr bwMode="auto">
            <a:xfrm rot="-10800000">
              <a:off x="5487" y="473"/>
              <a:ext cx="18" cy="101"/>
              <a:chOff x="7775" y="3651"/>
              <a:chExt cx="120" cy="437"/>
            </a:xfrm>
          </p:grpSpPr>
          <p:sp>
            <p:nvSpPr>
              <p:cNvPr id="187379" name="Rectangle 1011"/>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80" name="Rectangle 1012"/>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81" name="Rectangle 1013"/>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382" name="Rectangle 1014"/>
            <p:cNvSpPr>
              <a:spLocks noChangeArrowheads="1"/>
            </p:cNvSpPr>
            <p:nvPr/>
          </p:nvSpPr>
          <p:spPr bwMode="auto">
            <a:xfrm rot="-5400000">
              <a:off x="5429" y="520"/>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83" name="Rectangle 1015"/>
            <p:cNvSpPr>
              <a:spLocks noChangeArrowheads="1"/>
            </p:cNvSpPr>
            <p:nvPr/>
          </p:nvSpPr>
          <p:spPr bwMode="auto">
            <a:xfrm rot="-5400000">
              <a:off x="5426" y="476"/>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84" name="Rectangle 1016"/>
            <p:cNvSpPr>
              <a:spLocks noChangeArrowheads="1"/>
            </p:cNvSpPr>
            <p:nvPr/>
          </p:nvSpPr>
          <p:spPr bwMode="auto">
            <a:xfrm>
              <a:off x="5418" y="581"/>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385" name="Group 1017"/>
            <p:cNvGrpSpPr>
              <a:grpSpLocks/>
            </p:cNvGrpSpPr>
            <p:nvPr/>
          </p:nvGrpSpPr>
          <p:grpSpPr bwMode="auto">
            <a:xfrm flipH="1">
              <a:off x="5487" y="400"/>
              <a:ext cx="18" cy="74"/>
              <a:chOff x="0" y="2"/>
              <a:chExt cx="19998" cy="19998"/>
            </a:xfrm>
          </p:grpSpPr>
          <p:sp>
            <p:nvSpPr>
              <p:cNvPr id="187386" name="Oval 1018"/>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87" name="Oval 1019"/>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88" name="Oval 1020"/>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89" name="Oval 1021"/>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90" name="Oval 1022"/>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91" name="Oval 1023"/>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60" name="Oval 1024"/>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61" name="Oval 1025"/>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62" name="Oval 1026"/>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63" name="Oval 1027"/>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64" name="Line 1028"/>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65" name="Line 1029"/>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66" name="Line 1030"/>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67" name="Line 1031"/>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68" name="Line 1032"/>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69" name="Line 1033"/>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0" name="Line 1034"/>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1" name="Line 1035"/>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2" name="Line 1036"/>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3" name="Line 1037"/>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574" name="Line 1038"/>
            <p:cNvSpPr>
              <a:spLocks noChangeShapeType="1"/>
            </p:cNvSpPr>
            <p:nvPr/>
          </p:nvSpPr>
          <p:spPr bwMode="auto">
            <a:xfrm rot="-10800000">
              <a:off x="5481" y="642"/>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5" name="Line 1039"/>
            <p:cNvSpPr>
              <a:spLocks noChangeShapeType="1"/>
            </p:cNvSpPr>
            <p:nvPr/>
          </p:nvSpPr>
          <p:spPr bwMode="auto">
            <a:xfrm rot="-5400000">
              <a:off x="5420" y="412"/>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6" name="Line 1040"/>
            <p:cNvSpPr>
              <a:spLocks noChangeShapeType="1"/>
            </p:cNvSpPr>
            <p:nvPr/>
          </p:nvSpPr>
          <p:spPr bwMode="auto">
            <a:xfrm>
              <a:off x="5416" y="451"/>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7" name="Line 1041"/>
            <p:cNvSpPr>
              <a:spLocks noChangeShapeType="1"/>
            </p:cNvSpPr>
            <p:nvPr/>
          </p:nvSpPr>
          <p:spPr bwMode="auto">
            <a:xfrm rot="-5400000">
              <a:off x="5399" y="506"/>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8" name="Line 1042"/>
            <p:cNvSpPr>
              <a:spLocks noChangeShapeType="1"/>
            </p:cNvSpPr>
            <p:nvPr/>
          </p:nvSpPr>
          <p:spPr bwMode="auto">
            <a:xfrm>
              <a:off x="5462" y="372"/>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579" name="Group 1043"/>
            <p:cNvGrpSpPr>
              <a:grpSpLocks/>
            </p:cNvGrpSpPr>
            <p:nvPr/>
          </p:nvGrpSpPr>
          <p:grpSpPr bwMode="auto">
            <a:xfrm rot="-5400000">
              <a:off x="5458" y="336"/>
              <a:ext cx="74" cy="56"/>
              <a:chOff x="8464" y="4182"/>
              <a:chExt cx="319" cy="244"/>
            </a:xfrm>
          </p:grpSpPr>
          <p:grpSp>
            <p:nvGrpSpPr>
              <p:cNvPr id="194580" name="Group 1044"/>
              <p:cNvGrpSpPr>
                <a:grpSpLocks/>
              </p:cNvGrpSpPr>
              <p:nvPr/>
            </p:nvGrpSpPr>
            <p:grpSpPr bwMode="auto">
              <a:xfrm rot="5400000">
                <a:off x="8549" y="4177"/>
                <a:ext cx="94" cy="263"/>
                <a:chOff x="7627" y="4681"/>
                <a:chExt cx="141" cy="610"/>
              </a:xfrm>
            </p:grpSpPr>
            <p:sp>
              <p:nvSpPr>
                <p:cNvPr id="194581" name="Rectangle 1045"/>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82" name="Line 1046"/>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83" name="Line 1047"/>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84" name="Line 1048"/>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85" name="Line 1049"/>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86" name="Line 1050"/>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87" name="Line 1051"/>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88" name="Line 1052"/>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89" name="Line 1053"/>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90" name="Line 1054"/>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91" name="Line 1055"/>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92" name="Line 1056"/>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93" name="Line 1057"/>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594" name="Group 1058"/>
              <p:cNvGrpSpPr>
                <a:grpSpLocks/>
              </p:cNvGrpSpPr>
              <p:nvPr/>
            </p:nvGrpSpPr>
            <p:grpSpPr bwMode="auto">
              <a:xfrm>
                <a:off x="8592" y="4214"/>
                <a:ext cx="67" cy="194"/>
                <a:chOff x="8592" y="4214"/>
                <a:chExt cx="67" cy="194"/>
              </a:xfrm>
            </p:grpSpPr>
            <p:grpSp>
              <p:nvGrpSpPr>
                <p:cNvPr id="194595" name="Group 1059"/>
                <p:cNvGrpSpPr>
                  <a:grpSpLocks/>
                </p:cNvGrpSpPr>
                <p:nvPr/>
              </p:nvGrpSpPr>
              <p:grpSpPr bwMode="auto">
                <a:xfrm rot="5400000">
                  <a:off x="8536" y="4285"/>
                  <a:ext cx="192" cy="54"/>
                  <a:chOff x="8318" y="1970"/>
                  <a:chExt cx="372" cy="122"/>
                </a:xfrm>
              </p:grpSpPr>
              <p:grpSp>
                <p:nvGrpSpPr>
                  <p:cNvPr id="194596" name="Group 1060"/>
                  <p:cNvGrpSpPr>
                    <a:grpSpLocks/>
                  </p:cNvGrpSpPr>
                  <p:nvPr/>
                </p:nvGrpSpPr>
                <p:grpSpPr bwMode="auto">
                  <a:xfrm>
                    <a:off x="8318" y="1971"/>
                    <a:ext cx="116" cy="121"/>
                    <a:chOff x="7589" y="1881"/>
                    <a:chExt cx="116" cy="121"/>
                  </a:xfrm>
                </p:grpSpPr>
                <p:sp>
                  <p:nvSpPr>
                    <p:cNvPr id="194597" name="Arc 106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98" name="Arc 106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99" name="Line 106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600" name="Group 1064"/>
                  <p:cNvGrpSpPr>
                    <a:grpSpLocks/>
                  </p:cNvGrpSpPr>
                  <p:nvPr/>
                </p:nvGrpSpPr>
                <p:grpSpPr bwMode="auto">
                  <a:xfrm flipH="1">
                    <a:off x="8574" y="1970"/>
                    <a:ext cx="116" cy="121"/>
                    <a:chOff x="7589" y="1881"/>
                    <a:chExt cx="116" cy="121"/>
                  </a:xfrm>
                </p:grpSpPr>
                <p:sp>
                  <p:nvSpPr>
                    <p:cNvPr id="194601" name="Arc 1065"/>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02" name="Arc 1066"/>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03" name="Line 1067"/>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94604" name="Line 1068"/>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05" name="Line 1069"/>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06" name="Line 1070"/>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07" name="Line 1071"/>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608" name="Rectangle 1072"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609" name="Rectangle 1073"/>
            <p:cNvSpPr>
              <a:spLocks noChangeArrowheads="1"/>
            </p:cNvSpPr>
            <p:nvPr/>
          </p:nvSpPr>
          <p:spPr bwMode="auto">
            <a:xfrm rot="-5400000">
              <a:off x="5463" y="554"/>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10" name="Line 1074"/>
            <p:cNvSpPr>
              <a:spLocks noChangeShapeType="1"/>
            </p:cNvSpPr>
            <p:nvPr/>
          </p:nvSpPr>
          <p:spPr bwMode="auto">
            <a:xfrm rot="-10800000">
              <a:off x="5427" y="589"/>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11" name="Line 1075"/>
            <p:cNvSpPr>
              <a:spLocks noChangeShapeType="1"/>
            </p:cNvSpPr>
            <p:nvPr/>
          </p:nvSpPr>
          <p:spPr bwMode="auto">
            <a:xfrm rot="16200000" flipV="1">
              <a:off x="5492" y="582"/>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12" name="Line 1076"/>
            <p:cNvSpPr>
              <a:spLocks noChangeShapeType="1"/>
            </p:cNvSpPr>
            <p:nvPr/>
          </p:nvSpPr>
          <p:spPr bwMode="auto">
            <a:xfrm rot="-10800000">
              <a:off x="5470" y="562"/>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613" name="Group 1077"/>
            <p:cNvGrpSpPr>
              <a:grpSpLocks/>
            </p:cNvGrpSpPr>
            <p:nvPr/>
          </p:nvGrpSpPr>
          <p:grpSpPr bwMode="auto">
            <a:xfrm>
              <a:off x="5419" y="675"/>
              <a:ext cx="32" cy="178"/>
              <a:chOff x="10619" y="13229"/>
              <a:chExt cx="80" cy="445"/>
            </a:xfrm>
          </p:grpSpPr>
          <p:sp>
            <p:nvSpPr>
              <p:cNvPr id="194614" name="Line 1078"/>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15" name="Line 1079"/>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16" name="Line 1080"/>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617" name="Group 1081"/>
            <p:cNvGrpSpPr>
              <a:grpSpLocks/>
            </p:cNvGrpSpPr>
            <p:nvPr/>
          </p:nvGrpSpPr>
          <p:grpSpPr bwMode="auto">
            <a:xfrm>
              <a:off x="4990" y="906"/>
              <a:ext cx="69" cy="107"/>
              <a:chOff x="3054" y="921"/>
              <a:chExt cx="69" cy="107"/>
            </a:xfrm>
          </p:grpSpPr>
          <p:sp>
            <p:nvSpPr>
              <p:cNvPr id="194618" name="AutoShape 1082"/>
              <p:cNvSpPr>
                <a:spLocks noChangeArrowheads="1"/>
              </p:cNvSpPr>
              <p:nvPr/>
            </p:nvSpPr>
            <p:spPr bwMode="auto">
              <a:xfrm rot="155965">
                <a:off x="3054" y="921"/>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19" name="Line 1083"/>
              <p:cNvSpPr>
                <a:spLocks noChangeShapeType="1"/>
              </p:cNvSpPr>
              <p:nvPr/>
            </p:nvSpPr>
            <p:spPr bwMode="auto">
              <a:xfrm flipV="1">
                <a:off x="3118" y="932"/>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20" name="Line 1084"/>
              <p:cNvSpPr>
                <a:spLocks noChangeShapeType="1"/>
              </p:cNvSpPr>
              <p:nvPr/>
            </p:nvSpPr>
            <p:spPr bwMode="auto">
              <a:xfrm flipV="1">
                <a:off x="3103" y="932"/>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21" name="Line 1085"/>
              <p:cNvSpPr>
                <a:spLocks noChangeShapeType="1"/>
              </p:cNvSpPr>
              <p:nvPr/>
            </p:nvSpPr>
            <p:spPr bwMode="auto">
              <a:xfrm flipV="1">
                <a:off x="3111" y="936"/>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22" name="Line 1086"/>
              <p:cNvSpPr>
                <a:spLocks noChangeShapeType="1"/>
              </p:cNvSpPr>
              <p:nvPr/>
            </p:nvSpPr>
            <p:spPr bwMode="auto">
              <a:xfrm flipV="1">
                <a:off x="3091" y="934"/>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623" name="Group 1087"/>
            <p:cNvGrpSpPr>
              <a:grpSpLocks/>
            </p:cNvGrpSpPr>
            <p:nvPr/>
          </p:nvGrpSpPr>
          <p:grpSpPr bwMode="auto">
            <a:xfrm>
              <a:off x="5039" y="954"/>
              <a:ext cx="141" cy="58"/>
              <a:chOff x="1666" y="2138"/>
              <a:chExt cx="161" cy="58"/>
            </a:xfrm>
          </p:grpSpPr>
          <p:sp>
            <p:nvSpPr>
              <p:cNvPr id="194624" name="Line 1088"/>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25" name="Oval 1089"/>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626" name="Group 1090"/>
              <p:cNvGrpSpPr>
                <a:grpSpLocks/>
              </p:cNvGrpSpPr>
              <p:nvPr/>
            </p:nvGrpSpPr>
            <p:grpSpPr bwMode="auto">
              <a:xfrm rot="16200000" flipV="1">
                <a:off x="1750" y="2107"/>
                <a:ext cx="45" cy="109"/>
                <a:chOff x="1269" y="1167"/>
                <a:chExt cx="195" cy="455"/>
              </a:xfrm>
            </p:grpSpPr>
            <p:sp>
              <p:nvSpPr>
                <p:cNvPr id="194627" name="Oval 1091"/>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28" name="Oval 1092"/>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29" name="Oval 1093"/>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0" name="Oval 1094"/>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1" name="Oval 1095"/>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2" name="Oval 1096"/>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3" name="Oval 1097"/>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4" name="Oval 1098"/>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5" name="Oval 1099"/>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6" name="Oval 1100"/>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7" name="Line 1101"/>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8" name="Line 1102"/>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9" name="Line 1103"/>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0" name="Line 1104"/>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1" name="Line 1105"/>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2" name="Line 1106"/>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3" name="Line 1107"/>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4" name="Line 1108"/>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5" name="Line 1109"/>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6" name="Line 1110"/>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647" name="Group 1111"/>
                <p:cNvGrpSpPr>
                  <a:grpSpLocks/>
                </p:cNvGrpSpPr>
                <p:nvPr/>
              </p:nvGrpSpPr>
              <p:grpSpPr bwMode="auto">
                <a:xfrm>
                  <a:off x="1269" y="1576"/>
                  <a:ext cx="174" cy="46"/>
                  <a:chOff x="1269" y="1576"/>
                  <a:chExt cx="174" cy="46"/>
                </a:xfrm>
              </p:grpSpPr>
              <p:sp>
                <p:nvSpPr>
                  <p:cNvPr id="194648" name="Oval 1112"/>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9" name="Line 1113"/>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94650" name="Group 1114"/>
                <p:cNvGrpSpPr>
                  <a:grpSpLocks/>
                </p:cNvGrpSpPr>
                <p:nvPr/>
              </p:nvGrpSpPr>
              <p:grpSpPr bwMode="auto">
                <a:xfrm rot="-10800000">
                  <a:off x="1290" y="1169"/>
                  <a:ext cx="174" cy="46"/>
                  <a:chOff x="1269" y="1576"/>
                  <a:chExt cx="174" cy="46"/>
                </a:xfrm>
              </p:grpSpPr>
              <p:sp>
                <p:nvSpPr>
                  <p:cNvPr id="194651" name="Oval 1115"/>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52" name="Line 1116"/>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94653" name="Rectangle 1117"/>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54" name="Rectangle 1118"/>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655" name="Group 1119"/>
            <p:cNvGrpSpPr>
              <a:grpSpLocks/>
            </p:cNvGrpSpPr>
            <p:nvPr/>
          </p:nvGrpSpPr>
          <p:grpSpPr bwMode="auto">
            <a:xfrm>
              <a:off x="4927" y="527"/>
              <a:ext cx="362" cy="464"/>
              <a:chOff x="1009" y="1504"/>
              <a:chExt cx="362" cy="464"/>
            </a:xfrm>
          </p:grpSpPr>
          <p:grpSp>
            <p:nvGrpSpPr>
              <p:cNvPr id="194656" name="Group 1120"/>
              <p:cNvGrpSpPr>
                <a:grpSpLocks/>
              </p:cNvGrpSpPr>
              <p:nvPr/>
            </p:nvGrpSpPr>
            <p:grpSpPr bwMode="auto">
              <a:xfrm rot="-510155">
                <a:off x="1009" y="1504"/>
                <a:ext cx="255" cy="464"/>
                <a:chOff x="3190" y="1766"/>
                <a:chExt cx="255" cy="464"/>
              </a:xfrm>
            </p:grpSpPr>
            <p:grpSp>
              <p:nvGrpSpPr>
                <p:cNvPr id="194657" name="Group 1121"/>
                <p:cNvGrpSpPr>
                  <a:grpSpLocks/>
                </p:cNvGrpSpPr>
                <p:nvPr/>
              </p:nvGrpSpPr>
              <p:grpSpPr bwMode="auto">
                <a:xfrm>
                  <a:off x="3190" y="1834"/>
                  <a:ext cx="255" cy="317"/>
                  <a:chOff x="9447" y="13041"/>
                  <a:chExt cx="638" cy="792"/>
                </a:xfrm>
              </p:grpSpPr>
              <p:sp>
                <p:nvSpPr>
                  <p:cNvPr id="194658" name="AutoShape 1122"/>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59" name="Line 1123"/>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0" name="Line 1124"/>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1" name="Line 1125"/>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662" name="Line 1126"/>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3" name="Line 1127"/>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664" name="Group 1128"/>
                <p:cNvGrpSpPr>
                  <a:grpSpLocks/>
                </p:cNvGrpSpPr>
                <p:nvPr/>
              </p:nvGrpSpPr>
              <p:grpSpPr bwMode="auto">
                <a:xfrm>
                  <a:off x="3265" y="2138"/>
                  <a:ext cx="17" cy="92"/>
                  <a:chOff x="9636" y="13799"/>
                  <a:chExt cx="42" cy="231"/>
                </a:xfrm>
              </p:grpSpPr>
              <p:sp>
                <p:nvSpPr>
                  <p:cNvPr id="194665" name="Rectangle 1129"/>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6" name="Line 1130"/>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667" name="Rectangle 1131"/>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8" name="Line 1132"/>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669" name="Group 1133"/>
              <p:cNvGrpSpPr>
                <a:grpSpLocks/>
              </p:cNvGrpSpPr>
              <p:nvPr/>
            </p:nvGrpSpPr>
            <p:grpSpPr bwMode="auto">
              <a:xfrm>
                <a:off x="1144" y="1820"/>
                <a:ext cx="218" cy="49"/>
                <a:chOff x="1133" y="1820"/>
                <a:chExt cx="218" cy="49"/>
              </a:xfrm>
            </p:grpSpPr>
            <p:grpSp>
              <p:nvGrpSpPr>
                <p:cNvPr id="194670" name="Group 1134"/>
                <p:cNvGrpSpPr>
                  <a:grpSpLocks/>
                </p:cNvGrpSpPr>
                <p:nvPr/>
              </p:nvGrpSpPr>
              <p:grpSpPr bwMode="auto">
                <a:xfrm>
                  <a:off x="1166" y="1820"/>
                  <a:ext cx="185" cy="49"/>
                  <a:chOff x="2357" y="3199"/>
                  <a:chExt cx="801" cy="215"/>
                </a:xfrm>
              </p:grpSpPr>
              <p:sp>
                <p:nvSpPr>
                  <p:cNvPr id="194671" name="Arc 1135"/>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72" name="Arc 1136"/>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73" name="Rectangle 1137"/>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94674" name="Oval 1138"/>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75" name="Line 1139"/>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676" name="Group 1140"/>
              <p:cNvGrpSpPr>
                <a:grpSpLocks/>
              </p:cNvGrpSpPr>
              <p:nvPr/>
            </p:nvGrpSpPr>
            <p:grpSpPr bwMode="auto">
              <a:xfrm rot="-607974">
                <a:off x="1124" y="1780"/>
                <a:ext cx="73" cy="112"/>
                <a:chOff x="1112" y="1780"/>
                <a:chExt cx="73" cy="112"/>
              </a:xfrm>
            </p:grpSpPr>
            <p:sp>
              <p:nvSpPr>
                <p:cNvPr id="194677" name="Line 1141"/>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678" name="Group 1142"/>
                <p:cNvGrpSpPr>
                  <a:grpSpLocks/>
                </p:cNvGrpSpPr>
                <p:nvPr/>
              </p:nvGrpSpPr>
              <p:grpSpPr bwMode="auto">
                <a:xfrm rot="1486509" flipV="1">
                  <a:off x="1112" y="1868"/>
                  <a:ext cx="30" cy="24"/>
                  <a:chOff x="2354" y="2127"/>
                  <a:chExt cx="130" cy="105"/>
                </a:xfrm>
              </p:grpSpPr>
              <p:sp>
                <p:nvSpPr>
                  <p:cNvPr id="194679" name="Line 1143"/>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80" name="Line 1144"/>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81" name="Line 1145"/>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82" name="Line 1146"/>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83" name="Line 1147"/>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684" name="Group 1148"/>
                <p:cNvGrpSpPr>
                  <a:grpSpLocks/>
                </p:cNvGrpSpPr>
                <p:nvPr/>
              </p:nvGrpSpPr>
              <p:grpSpPr bwMode="auto">
                <a:xfrm>
                  <a:off x="1129" y="1789"/>
                  <a:ext cx="30" cy="24"/>
                  <a:chOff x="2354" y="2127"/>
                  <a:chExt cx="130" cy="105"/>
                </a:xfrm>
              </p:grpSpPr>
              <p:sp>
                <p:nvSpPr>
                  <p:cNvPr id="194685" name="Line 114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86" name="Line 115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87" name="Line 115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88" name="Line 115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89" name="Line 115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690" name="Group 1154"/>
                <p:cNvGrpSpPr>
                  <a:grpSpLocks/>
                </p:cNvGrpSpPr>
                <p:nvPr/>
              </p:nvGrpSpPr>
              <p:grpSpPr bwMode="auto">
                <a:xfrm>
                  <a:off x="1158" y="1792"/>
                  <a:ext cx="22" cy="15"/>
                  <a:chOff x="1363" y="3384"/>
                  <a:chExt cx="95" cy="62"/>
                </a:xfrm>
              </p:grpSpPr>
              <p:sp>
                <p:nvSpPr>
                  <p:cNvPr id="194691" name="Line 1155"/>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92" name="Arc 1156"/>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693" name="Line 1157"/>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94" name="Rectangle 1158"/>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695" name="Group 1159"/>
                <p:cNvGrpSpPr>
                  <a:grpSpLocks/>
                </p:cNvGrpSpPr>
                <p:nvPr/>
              </p:nvGrpSpPr>
              <p:grpSpPr bwMode="auto">
                <a:xfrm>
                  <a:off x="1117" y="1810"/>
                  <a:ext cx="53" cy="62"/>
                  <a:chOff x="2144" y="3155"/>
                  <a:chExt cx="231" cy="271"/>
                </a:xfrm>
              </p:grpSpPr>
              <p:sp>
                <p:nvSpPr>
                  <p:cNvPr id="194696" name="Line 1160"/>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97" name="Line 1161"/>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98" name="Line 1162"/>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99" name="Line 1163"/>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0" name="Line 1164"/>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1" name="Line 1165"/>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2" name="Line 1166"/>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3" name="Arc 1167"/>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4" name="Arc 1168"/>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705" name="Line 1169"/>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6" name="Line 1170"/>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7" name="Line 1171"/>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8" name="Line 1172"/>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9" name="Line 1173"/>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10" name="Line 1174"/>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11" name="Line 1175"/>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12" name="Line 1176"/>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13" name="Line 1177"/>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714" name="Group 1178"/>
              <p:cNvGrpSpPr>
                <a:grpSpLocks/>
              </p:cNvGrpSpPr>
              <p:nvPr/>
            </p:nvGrpSpPr>
            <p:grpSpPr bwMode="auto">
              <a:xfrm rot="-490883">
                <a:off x="1127" y="1587"/>
                <a:ext cx="63" cy="119"/>
                <a:chOff x="1073" y="1585"/>
                <a:chExt cx="63" cy="119"/>
              </a:xfrm>
            </p:grpSpPr>
            <p:sp>
              <p:nvSpPr>
                <p:cNvPr id="194715" name="Line 1179"/>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16" name="Line 1180"/>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717" name="Group 1181"/>
                <p:cNvGrpSpPr>
                  <a:grpSpLocks/>
                </p:cNvGrpSpPr>
                <p:nvPr/>
              </p:nvGrpSpPr>
              <p:grpSpPr bwMode="auto">
                <a:xfrm>
                  <a:off x="1107" y="1673"/>
                  <a:ext cx="24" cy="19"/>
                  <a:chOff x="1391" y="3202"/>
                  <a:chExt cx="105" cy="79"/>
                </a:xfrm>
              </p:grpSpPr>
              <p:sp>
                <p:nvSpPr>
                  <p:cNvPr id="194718" name="Line 1182"/>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19" name="Arc 1183"/>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720" name="Line 1184"/>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1" name="Line 1185"/>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2" name="Line 1186"/>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3" name="Line 1187"/>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4" name="Line 1188"/>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5" name="Line 1189"/>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6" name="Line 1190"/>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7" name="Line 1191"/>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8" name="Line 1192"/>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9" name="Line 1193"/>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730" name="Group 1194"/>
                <p:cNvGrpSpPr>
                  <a:grpSpLocks/>
                </p:cNvGrpSpPr>
                <p:nvPr/>
              </p:nvGrpSpPr>
              <p:grpSpPr bwMode="auto">
                <a:xfrm>
                  <a:off x="1083" y="1606"/>
                  <a:ext cx="53" cy="62"/>
                  <a:chOff x="1083" y="1606"/>
                  <a:chExt cx="53" cy="62"/>
                </a:xfrm>
              </p:grpSpPr>
              <p:sp>
                <p:nvSpPr>
                  <p:cNvPr id="194731" name="Line 1195"/>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2" name="Line 1196"/>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3" name="Line 1197"/>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4" name="Line 1198"/>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5" name="Line 1199"/>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6" name="Line 1200"/>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7" name="Line 1201"/>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8" name="Arc 1202"/>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9" name="Arc 1203"/>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740" name="Group 1204"/>
                <p:cNvGrpSpPr>
                  <a:grpSpLocks/>
                </p:cNvGrpSpPr>
                <p:nvPr/>
              </p:nvGrpSpPr>
              <p:grpSpPr bwMode="auto">
                <a:xfrm>
                  <a:off x="1095" y="1585"/>
                  <a:ext cx="30" cy="24"/>
                  <a:chOff x="2354" y="2127"/>
                  <a:chExt cx="130" cy="105"/>
                </a:xfrm>
              </p:grpSpPr>
              <p:sp>
                <p:nvSpPr>
                  <p:cNvPr id="194741" name="Line 120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42" name="Line 120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43" name="Line 120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44" name="Line 120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45" name="Line 120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746" name="Rectangle 1210"/>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747" name="Group 1211"/>
                <p:cNvGrpSpPr>
                  <a:grpSpLocks/>
                </p:cNvGrpSpPr>
                <p:nvPr/>
              </p:nvGrpSpPr>
              <p:grpSpPr bwMode="auto">
                <a:xfrm rot="1486509" flipV="1">
                  <a:off x="1077" y="1664"/>
                  <a:ext cx="30" cy="24"/>
                  <a:chOff x="2354" y="2127"/>
                  <a:chExt cx="130" cy="105"/>
                </a:xfrm>
              </p:grpSpPr>
              <p:sp>
                <p:nvSpPr>
                  <p:cNvPr id="194748" name="Line 121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49" name="Line 121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0" name="Line 121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1" name="Line 121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2" name="Line 121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194753" name="Group 1217"/>
              <p:cNvGrpSpPr>
                <a:grpSpLocks/>
              </p:cNvGrpSpPr>
              <p:nvPr/>
            </p:nvGrpSpPr>
            <p:grpSpPr bwMode="auto">
              <a:xfrm>
                <a:off x="1153" y="1615"/>
                <a:ext cx="218" cy="50"/>
                <a:chOff x="1099" y="1617"/>
                <a:chExt cx="218" cy="50"/>
              </a:xfrm>
            </p:grpSpPr>
            <p:sp>
              <p:nvSpPr>
                <p:cNvPr id="194754" name="Arc 1218"/>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5" name="Line 1219"/>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6" name="Oval 1220"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7" name="Arc 1221"/>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8" name="Rectangle 1222"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94759" name="Rectangle 1223"/>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0" name="Rectangle 1224"/>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187303" name="Line 935"/>
          <p:cNvSpPr>
            <a:spLocks noChangeShapeType="1"/>
          </p:cNvSpPr>
          <p:nvPr/>
        </p:nvSpPr>
        <p:spPr bwMode="auto">
          <a:xfrm flipH="1" flipV="1">
            <a:off x="2449513" y="5146675"/>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4801" name="Group 1265"/>
          <p:cNvGrpSpPr>
            <a:grpSpLocks/>
          </p:cNvGrpSpPr>
          <p:nvPr/>
        </p:nvGrpSpPr>
        <p:grpSpPr bwMode="auto">
          <a:xfrm>
            <a:off x="4210050" y="4419600"/>
            <a:ext cx="1187450" cy="917575"/>
            <a:chOff x="2652" y="2784"/>
            <a:chExt cx="748" cy="578"/>
          </a:xfrm>
        </p:grpSpPr>
        <p:sp>
          <p:nvSpPr>
            <p:cNvPr id="194762" name="Line 1226"/>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3" name="Line 1227"/>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4" name="Line 1228"/>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5" name="Line 1229"/>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6" name="Line 1230"/>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7" name="Line 1231"/>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8" name="Line 1232"/>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9" name="Line 1233"/>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1" name="Arc 1235"/>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2" name="Arc 1236"/>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3" name="Oval 1237"/>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4" name="Line 1238"/>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5" name="Line 1239"/>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6" name="Oval 1240"/>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7" name="Line 1241"/>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8" name="Line 1242"/>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9" name="Line 1243"/>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0" name="Line 1244"/>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1" name="Line 1245"/>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2" name="Line 1246"/>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3" name="Line 1247"/>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4" name="Line 1248"/>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5" name="Line 1249"/>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6" name="Line 1250"/>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7" name="Oval 1251"/>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8" name="Line 1252"/>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9" name="Line 1253"/>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0" name="Line 1254"/>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1" name="Line 1255"/>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2" name="Line 1256"/>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3" name="Line 1257"/>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4" name="Line 1258"/>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5" name="Line 1259"/>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6" name="Line 1260"/>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7" name="Line 1261"/>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8" name="Oval 1262"/>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9" name="Line 1263"/>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 name="Slide Number Placeholder 5"/>
          <p:cNvSpPr>
            <a:spLocks noGrp="1"/>
          </p:cNvSpPr>
          <p:nvPr>
            <p:ph type="sldNum" sz="quarter" idx="12"/>
          </p:nvPr>
        </p:nvSpPr>
        <p:spPr/>
        <p:txBody>
          <a:bodyPr/>
          <a:lstStyle/>
          <a:p>
            <a:fld id="{604C7336-034B-9846-94B8-F5EDE33C8EB5}" type="slidenum">
              <a:rPr lang="en-US"/>
              <a:pPr/>
              <a:t>139</a:t>
            </a:fld>
            <a:endParaRPr lang="en-US"/>
          </a:p>
        </p:txBody>
      </p:sp>
      <p:sp>
        <p:nvSpPr>
          <p:cNvPr id="195617" name="Line 2081"/>
          <p:cNvSpPr>
            <a:spLocks noChangeShapeType="1"/>
          </p:cNvSpPr>
          <p:nvPr/>
        </p:nvSpPr>
        <p:spPr bwMode="auto">
          <a:xfrm rot="10800000" flipV="1">
            <a:off x="2335213" y="2100263"/>
            <a:ext cx="0" cy="1758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18" name="Rectangle 2"/>
          <p:cNvSpPr>
            <a:spLocks noGrp="1" noChangeArrowheads="1"/>
          </p:cNvSpPr>
          <p:nvPr>
            <p:ph type="title"/>
          </p:nvPr>
        </p:nvSpPr>
        <p:spPr>
          <a:xfrm>
            <a:off x="533400" y="254000"/>
            <a:ext cx="8229600" cy="533400"/>
          </a:xfrm>
        </p:spPr>
        <p:txBody>
          <a:bodyPr/>
          <a:lstStyle/>
          <a:p>
            <a:pPr algn="ctr"/>
            <a:r>
              <a:rPr lang="en-US" sz="3200"/>
              <a:t>Accumulator for Emergency Power Supply</a:t>
            </a:r>
            <a:endParaRPr lang="en-US"/>
          </a:p>
        </p:txBody>
      </p:sp>
      <p:sp>
        <p:nvSpPr>
          <p:cNvPr id="137457" name="Text Box 241"/>
          <p:cNvSpPr txBox="1">
            <a:spLocks noChangeArrowheads="1"/>
          </p:cNvSpPr>
          <p:nvPr/>
        </p:nvSpPr>
        <p:spPr bwMode="auto">
          <a:xfrm>
            <a:off x="530225" y="3048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37458" name="Text Box 242"/>
          <p:cNvSpPr txBox="1">
            <a:spLocks noChangeArrowheads="1"/>
          </p:cNvSpPr>
          <p:nvPr/>
        </p:nvSpPr>
        <p:spPr bwMode="auto">
          <a:xfrm>
            <a:off x="1090613" y="471170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37459" name="Text Box 243"/>
          <p:cNvSpPr txBox="1">
            <a:spLocks noChangeArrowheads="1"/>
          </p:cNvSpPr>
          <p:nvPr/>
        </p:nvSpPr>
        <p:spPr bwMode="auto">
          <a:xfrm>
            <a:off x="998538" y="1163638"/>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37463" name="Rectangle 247"/>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42017" name="AutoShape 1729"/>
          <p:cNvSpPr>
            <a:spLocks noChangeArrowheads="1"/>
          </p:cNvSpPr>
          <p:nvPr/>
        </p:nvSpPr>
        <p:spPr bwMode="auto">
          <a:xfrm>
            <a:off x="7021513" y="1339850"/>
            <a:ext cx="1436687" cy="87630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gradFill rotWithShape="0">
            <a:gsLst>
              <a:gs pos="0">
                <a:srgbClr val="C0C0C0"/>
              </a:gs>
              <a:gs pos="100000">
                <a:srgbClr val="C0C0C0">
                  <a:gamma/>
                  <a:shade val="51373"/>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018" name="Rectangle 1730"/>
          <p:cNvSpPr>
            <a:spLocks noChangeArrowheads="1"/>
          </p:cNvSpPr>
          <p:nvPr/>
        </p:nvSpPr>
        <p:spPr bwMode="auto">
          <a:xfrm>
            <a:off x="7378700" y="2216150"/>
            <a:ext cx="719138" cy="319088"/>
          </a:xfrm>
          <a:prstGeom prst="rect">
            <a:avLst/>
          </a:prstGeom>
          <a:gradFill rotWithShape="0">
            <a:gsLst>
              <a:gs pos="0">
                <a:schemeClr val="bg1"/>
              </a:gs>
              <a:gs pos="100000">
                <a:schemeClr val="bg1">
                  <a:gamma/>
                  <a:shade val="46275"/>
                  <a:invGamma/>
                </a:scheme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023" name="Rectangle 1735"/>
          <p:cNvSpPr>
            <a:spLocks noChangeArrowheads="1"/>
          </p:cNvSpPr>
          <p:nvPr/>
        </p:nvSpPr>
        <p:spPr bwMode="auto">
          <a:xfrm>
            <a:off x="5551488" y="2817813"/>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24" name="Rectangle 1736"/>
          <p:cNvSpPr>
            <a:spLocks noChangeArrowheads="1"/>
          </p:cNvSpPr>
          <p:nvPr/>
        </p:nvSpPr>
        <p:spPr bwMode="auto">
          <a:xfrm>
            <a:off x="5551488" y="2352675"/>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25" name="Rectangle 1737" descr="Wide downward diagonal"/>
          <p:cNvSpPr>
            <a:spLocks noChangeArrowheads="1"/>
          </p:cNvSpPr>
          <p:nvPr/>
        </p:nvSpPr>
        <p:spPr bwMode="auto">
          <a:xfrm>
            <a:off x="5551488" y="2381250"/>
            <a:ext cx="771525" cy="460375"/>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26" name="Rectangle 1738"/>
          <p:cNvSpPr>
            <a:spLocks noChangeArrowheads="1"/>
          </p:cNvSpPr>
          <p:nvPr/>
        </p:nvSpPr>
        <p:spPr bwMode="auto">
          <a:xfrm>
            <a:off x="5551488" y="2416175"/>
            <a:ext cx="711200" cy="3905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27" name="Rectangle 1739" descr="Wide downward diagonal"/>
          <p:cNvSpPr>
            <a:spLocks noChangeArrowheads="1"/>
          </p:cNvSpPr>
          <p:nvPr/>
        </p:nvSpPr>
        <p:spPr bwMode="auto">
          <a:xfrm>
            <a:off x="6551613" y="2327275"/>
            <a:ext cx="41275" cy="5683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29" name="Rectangle 1741" descr="Wide upward diagonal"/>
          <p:cNvSpPr>
            <a:spLocks noChangeArrowheads="1"/>
          </p:cNvSpPr>
          <p:nvPr/>
        </p:nvSpPr>
        <p:spPr bwMode="auto">
          <a:xfrm>
            <a:off x="6323013" y="2327275"/>
            <a:ext cx="214312"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120" name="Group 1832"/>
          <p:cNvGrpSpPr>
            <a:grpSpLocks/>
          </p:cNvGrpSpPr>
          <p:nvPr/>
        </p:nvGrpSpPr>
        <p:grpSpPr bwMode="auto">
          <a:xfrm>
            <a:off x="6470650" y="2498725"/>
            <a:ext cx="142875" cy="209550"/>
            <a:chOff x="4224" y="1953"/>
            <a:chExt cx="90" cy="95"/>
          </a:xfrm>
        </p:grpSpPr>
        <p:sp>
          <p:nvSpPr>
            <p:cNvPr id="142028" name="Rectangle 1740"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30" name="Rectangle 1742"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032" name="Rectangle 1744" descr="Wide upward diagonal"/>
          <p:cNvSpPr>
            <a:spLocks noChangeArrowheads="1"/>
          </p:cNvSpPr>
          <p:nvPr/>
        </p:nvSpPr>
        <p:spPr bwMode="auto">
          <a:xfrm>
            <a:off x="5400675" y="2327275"/>
            <a:ext cx="150813"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294" name="Group 2006"/>
          <p:cNvGrpSpPr>
            <a:grpSpLocks/>
          </p:cNvGrpSpPr>
          <p:nvPr/>
        </p:nvGrpSpPr>
        <p:grpSpPr bwMode="auto">
          <a:xfrm>
            <a:off x="6323013" y="2327275"/>
            <a:ext cx="133350" cy="361950"/>
            <a:chOff x="3791" y="1252"/>
            <a:chExt cx="84" cy="228"/>
          </a:xfrm>
        </p:grpSpPr>
        <p:sp>
          <p:nvSpPr>
            <p:cNvPr id="142031" name="Rectangle 1743"/>
            <p:cNvSpPr>
              <a:spLocks noChangeArrowheads="1"/>
            </p:cNvSpPr>
            <p:nvPr/>
          </p:nvSpPr>
          <p:spPr bwMode="auto">
            <a:xfrm>
              <a:off x="3791" y="1372"/>
              <a:ext cx="84" cy="10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34" name="Rectangle 1746"/>
            <p:cNvSpPr>
              <a:spLocks noChangeArrowheads="1"/>
            </p:cNvSpPr>
            <p:nvPr/>
          </p:nvSpPr>
          <p:spPr bwMode="auto">
            <a:xfrm>
              <a:off x="3846" y="1252"/>
              <a:ext cx="28" cy="1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036" name="Oval 1748"/>
          <p:cNvSpPr>
            <a:spLocks noChangeArrowheads="1"/>
          </p:cNvSpPr>
          <p:nvPr/>
        </p:nvSpPr>
        <p:spPr bwMode="auto">
          <a:xfrm>
            <a:off x="6499225" y="2524125"/>
            <a:ext cx="9525" cy="1746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37" name="Oval 1749"/>
          <p:cNvSpPr>
            <a:spLocks noChangeArrowheads="1"/>
          </p:cNvSpPr>
          <p:nvPr/>
        </p:nvSpPr>
        <p:spPr bwMode="auto">
          <a:xfrm>
            <a:off x="6499225" y="2665413"/>
            <a:ext cx="11113" cy="17462"/>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38" name="Line 1750"/>
          <p:cNvSpPr>
            <a:spLocks noChangeShapeType="1"/>
          </p:cNvSpPr>
          <p:nvPr/>
        </p:nvSpPr>
        <p:spPr bwMode="auto">
          <a:xfrm>
            <a:off x="6559550" y="2673350"/>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39" name="Line 1751"/>
          <p:cNvSpPr>
            <a:spLocks noChangeShapeType="1"/>
          </p:cNvSpPr>
          <p:nvPr/>
        </p:nvSpPr>
        <p:spPr bwMode="auto">
          <a:xfrm>
            <a:off x="6565900" y="2532063"/>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040" name="Group 1752"/>
          <p:cNvGrpSpPr>
            <a:grpSpLocks/>
          </p:cNvGrpSpPr>
          <p:nvPr/>
        </p:nvGrpSpPr>
        <p:grpSpPr bwMode="auto">
          <a:xfrm rot="-5400000">
            <a:off x="5320507" y="2807494"/>
            <a:ext cx="107950" cy="52387"/>
            <a:chOff x="8216" y="13836"/>
            <a:chExt cx="283" cy="101"/>
          </a:xfrm>
        </p:grpSpPr>
        <p:sp>
          <p:nvSpPr>
            <p:cNvPr id="142041" name="Arc 1753"/>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42" name="Arc 1754"/>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43" name="Arc 1755"/>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44" name="Arc 1756"/>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45" name="Line 1757"/>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46" name="Line 1758"/>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47" name="Arc 1759"/>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48" name="Arc 1760"/>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49" name="Line 1761"/>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50" name="Line 1762"/>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51" name="Line 1763"/>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52" name="Line 1764"/>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053" name="Group 1765"/>
          <p:cNvGrpSpPr>
            <a:grpSpLocks/>
          </p:cNvGrpSpPr>
          <p:nvPr/>
        </p:nvGrpSpPr>
        <p:grpSpPr bwMode="auto">
          <a:xfrm rot="-5400000">
            <a:off x="5318919" y="2362994"/>
            <a:ext cx="107950" cy="52388"/>
            <a:chOff x="8216" y="13836"/>
            <a:chExt cx="283" cy="101"/>
          </a:xfrm>
        </p:grpSpPr>
        <p:sp>
          <p:nvSpPr>
            <p:cNvPr id="142054" name="Arc 1766"/>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55" name="Arc 1767"/>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56" name="Arc 1768"/>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57" name="Arc 1769"/>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58" name="Line 1770"/>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59" name="Line 1771"/>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60" name="Arc 1772"/>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61" name="Arc 1773"/>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62" name="Line 1774"/>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63" name="Line 1775"/>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64" name="Line 1776"/>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65" name="Line 1777"/>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066" name="Group 1778"/>
          <p:cNvGrpSpPr>
            <a:grpSpLocks/>
          </p:cNvGrpSpPr>
          <p:nvPr/>
        </p:nvGrpSpPr>
        <p:grpSpPr bwMode="auto">
          <a:xfrm rot="5400000" flipH="1">
            <a:off x="6565107" y="2362994"/>
            <a:ext cx="107950" cy="52387"/>
            <a:chOff x="8216" y="13836"/>
            <a:chExt cx="283" cy="101"/>
          </a:xfrm>
        </p:grpSpPr>
        <p:sp>
          <p:nvSpPr>
            <p:cNvPr id="142067" name="Arc 177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68" name="Arc 178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69" name="Arc 178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70" name="Arc 178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71" name="Line 178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72" name="Line 178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73" name="Arc 178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74" name="Arc 178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75" name="Line 178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76" name="Line 178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77" name="Line 178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78" name="Line 179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079" name="Group 1791"/>
          <p:cNvGrpSpPr>
            <a:grpSpLocks/>
          </p:cNvGrpSpPr>
          <p:nvPr/>
        </p:nvGrpSpPr>
        <p:grpSpPr bwMode="auto">
          <a:xfrm rot="5400000" flipH="1">
            <a:off x="6571457" y="2807494"/>
            <a:ext cx="107950" cy="52387"/>
            <a:chOff x="8216" y="13836"/>
            <a:chExt cx="283" cy="101"/>
          </a:xfrm>
        </p:grpSpPr>
        <p:sp>
          <p:nvSpPr>
            <p:cNvPr id="142080" name="Arc 1792"/>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81" name="Arc 1793"/>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82" name="Arc 1794"/>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83" name="Arc 1795"/>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84" name="Line 1796"/>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85" name="Line 1797"/>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86" name="Arc 1798"/>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87" name="Arc 1799"/>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88" name="Line 1800"/>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89" name="Line 1801"/>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90" name="Line 1802"/>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91" name="Line 1803"/>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092" name="Rectangle 1804"/>
          <p:cNvSpPr>
            <a:spLocks noChangeArrowheads="1"/>
          </p:cNvSpPr>
          <p:nvPr/>
        </p:nvSpPr>
        <p:spPr bwMode="auto">
          <a:xfrm>
            <a:off x="5334000" y="2806700"/>
            <a:ext cx="11113" cy="5715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93" name="Rectangle 1805"/>
          <p:cNvSpPr>
            <a:spLocks noChangeArrowheads="1"/>
          </p:cNvSpPr>
          <p:nvPr/>
        </p:nvSpPr>
        <p:spPr bwMode="auto">
          <a:xfrm>
            <a:off x="5334000" y="2359025"/>
            <a:ext cx="11113" cy="58738"/>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94" name="Rectangle 1806"/>
          <p:cNvSpPr>
            <a:spLocks noChangeArrowheads="1"/>
          </p:cNvSpPr>
          <p:nvPr/>
        </p:nvSpPr>
        <p:spPr bwMode="auto">
          <a:xfrm>
            <a:off x="6645275" y="2357438"/>
            <a:ext cx="11113"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95" name="Rectangle 1807"/>
          <p:cNvSpPr>
            <a:spLocks noChangeArrowheads="1"/>
          </p:cNvSpPr>
          <p:nvPr/>
        </p:nvSpPr>
        <p:spPr bwMode="auto">
          <a:xfrm>
            <a:off x="6646863" y="2801938"/>
            <a:ext cx="11112"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292" name="Group 2004"/>
          <p:cNvGrpSpPr>
            <a:grpSpLocks/>
          </p:cNvGrpSpPr>
          <p:nvPr/>
        </p:nvGrpSpPr>
        <p:grpSpPr bwMode="auto">
          <a:xfrm>
            <a:off x="5440363" y="2327275"/>
            <a:ext cx="106362" cy="331788"/>
            <a:chOff x="3235" y="1252"/>
            <a:chExt cx="67" cy="209"/>
          </a:xfrm>
        </p:grpSpPr>
        <p:sp>
          <p:nvSpPr>
            <p:cNvPr id="142033" name="Rectangle 1745"/>
            <p:cNvSpPr>
              <a:spLocks noChangeArrowheads="1"/>
            </p:cNvSpPr>
            <p:nvPr/>
          </p:nvSpPr>
          <p:spPr bwMode="auto">
            <a:xfrm>
              <a:off x="3235" y="1252"/>
              <a:ext cx="28" cy="209"/>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96" name="Rectangle 1808"/>
            <p:cNvSpPr>
              <a:spLocks noChangeArrowheads="1"/>
            </p:cNvSpPr>
            <p:nvPr/>
          </p:nvSpPr>
          <p:spPr bwMode="auto">
            <a:xfrm>
              <a:off x="3262" y="1404"/>
              <a:ext cx="40" cy="4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295" name="Group 2007"/>
          <p:cNvGrpSpPr>
            <a:grpSpLocks/>
          </p:cNvGrpSpPr>
          <p:nvPr/>
        </p:nvGrpSpPr>
        <p:grpSpPr bwMode="auto">
          <a:xfrm>
            <a:off x="5483225" y="2573338"/>
            <a:ext cx="65088" cy="66675"/>
            <a:chOff x="3262" y="1407"/>
            <a:chExt cx="41" cy="42"/>
          </a:xfrm>
        </p:grpSpPr>
        <p:sp>
          <p:nvSpPr>
            <p:cNvPr id="142097" name="Line 1809"/>
            <p:cNvSpPr>
              <a:spLocks noChangeShapeType="1"/>
            </p:cNvSpPr>
            <p:nvPr/>
          </p:nvSpPr>
          <p:spPr bwMode="auto">
            <a:xfrm flipH="1">
              <a:off x="3262" y="1408"/>
              <a:ext cx="1" cy="4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098" name="Line 1810"/>
            <p:cNvSpPr>
              <a:spLocks noChangeShapeType="1"/>
            </p:cNvSpPr>
            <p:nvPr/>
          </p:nvSpPr>
          <p:spPr bwMode="auto">
            <a:xfrm flipH="1">
              <a:off x="3303" y="1407"/>
              <a:ext cx="0" cy="4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099" name="Line 1811"/>
          <p:cNvSpPr>
            <a:spLocks noChangeShapeType="1"/>
          </p:cNvSpPr>
          <p:nvPr/>
        </p:nvSpPr>
        <p:spPr bwMode="auto">
          <a:xfrm>
            <a:off x="6319838" y="2519363"/>
            <a:ext cx="1587" cy="166687"/>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296" name="Group 2008"/>
          <p:cNvGrpSpPr>
            <a:grpSpLocks/>
          </p:cNvGrpSpPr>
          <p:nvPr/>
        </p:nvGrpSpPr>
        <p:grpSpPr bwMode="auto">
          <a:xfrm>
            <a:off x="6396038" y="2498725"/>
            <a:ext cx="38100" cy="36513"/>
            <a:chOff x="3837" y="1360"/>
            <a:chExt cx="24" cy="23"/>
          </a:xfrm>
        </p:grpSpPr>
        <p:sp>
          <p:nvSpPr>
            <p:cNvPr id="142035" name="Line 1747"/>
            <p:cNvSpPr>
              <a:spLocks noChangeShapeType="1"/>
            </p:cNvSpPr>
            <p:nvPr/>
          </p:nvSpPr>
          <p:spPr bwMode="auto">
            <a:xfrm>
              <a:off x="3861" y="1360"/>
              <a:ext cx="0" cy="23"/>
            </a:xfrm>
            <a:prstGeom prst="line">
              <a:avLst/>
            </a:prstGeom>
            <a:noFill/>
            <a:ln w="349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121" name="Line 1833"/>
            <p:cNvSpPr>
              <a:spLocks noChangeShapeType="1"/>
            </p:cNvSpPr>
            <p:nvPr/>
          </p:nvSpPr>
          <p:spPr bwMode="auto">
            <a:xfrm>
              <a:off x="3837" y="1378"/>
              <a:ext cx="15" cy="1"/>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2126" name="Rectangle 1838"/>
          <p:cNvSpPr>
            <a:spLocks noChangeArrowheads="1"/>
          </p:cNvSpPr>
          <p:nvPr/>
        </p:nvSpPr>
        <p:spPr bwMode="auto">
          <a:xfrm>
            <a:off x="6324600" y="19542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Hopper</a:t>
            </a:r>
            <a:endParaRPr lang="en-US" b="0"/>
          </a:p>
        </p:txBody>
      </p:sp>
      <p:sp>
        <p:nvSpPr>
          <p:cNvPr id="142129" name="Text Box 1841"/>
          <p:cNvSpPr txBox="1">
            <a:spLocks noChangeArrowheads="1"/>
          </p:cNvSpPr>
          <p:nvPr/>
        </p:nvSpPr>
        <p:spPr bwMode="auto">
          <a:xfrm>
            <a:off x="1577975" y="5943600"/>
            <a:ext cx="596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Slide Gate Closing Circuit in Case of Power Failure 											   At Rest Pump Off</a:t>
            </a:r>
          </a:p>
        </p:txBody>
      </p:sp>
      <p:sp>
        <p:nvSpPr>
          <p:cNvPr id="142130" name="AutoShape 1842"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31" name="AutoShape 1843"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32" name="AutoShape 1844"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33" name="AutoShape 1845"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34" name="AutoShape 1846"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35" name="AutoShape 1847"/>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36" name="Arc 1848"/>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37" name="Line 1849"/>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138" name="Arc 1850"/>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2139" name="Group 1851"/>
          <p:cNvGrpSpPr>
            <a:grpSpLocks/>
          </p:cNvGrpSpPr>
          <p:nvPr/>
        </p:nvGrpSpPr>
        <p:grpSpPr bwMode="auto">
          <a:xfrm>
            <a:off x="1355725" y="2895600"/>
            <a:ext cx="90488" cy="92075"/>
            <a:chOff x="1030" y="3483"/>
            <a:chExt cx="141" cy="144"/>
          </a:xfrm>
        </p:grpSpPr>
        <p:sp>
          <p:nvSpPr>
            <p:cNvPr id="142140" name="Arc 185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41" name="Arc 185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42" name="Line 185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2143" name="Group 1855"/>
          <p:cNvGrpSpPr>
            <a:grpSpLocks/>
          </p:cNvGrpSpPr>
          <p:nvPr/>
        </p:nvGrpSpPr>
        <p:grpSpPr bwMode="auto">
          <a:xfrm flipV="1">
            <a:off x="1341438" y="1603375"/>
            <a:ext cx="90487" cy="92075"/>
            <a:chOff x="1030" y="3483"/>
            <a:chExt cx="141" cy="144"/>
          </a:xfrm>
        </p:grpSpPr>
        <p:sp>
          <p:nvSpPr>
            <p:cNvPr id="142144" name="Arc 185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45" name="Arc 185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46" name="Line 185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2147" name="Arc 1859"/>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48" name="Line 1860"/>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149" name="Arc 1861"/>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2150" name="Group 1862"/>
          <p:cNvGrpSpPr>
            <a:grpSpLocks/>
          </p:cNvGrpSpPr>
          <p:nvPr/>
        </p:nvGrpSpPr>
        <p:grpSpPr bwMode="auto">
          <a:xfrm flipH="1">
            <a:off x="1670050" y="2895600"/>
            <a:ext cx="90488" cy="92075"/>
            <a:chOff x="1030" y="3483"/>
            <a:chExt cx="141" cy="144"/>
          </a:xfrm>
        </p:grpSpPr>
        <p:sp>
          <p:nvSpPr>
            <p:cNvPr id="142151" name="Arc 186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52" name="Arc 186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53" name="Line 186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2154" name="Group 1866"/>
          <p:cNvGrpSpPr>
            <a:grpSpLocks/>
          </p:cNvGrpSpPr>
          <p:nvPr/>
        </p:nvGrpSpPr>
        <p:grpSpPr bwMode="auto">
          <a:xfrm flipH="1" flipV="1">
            <a:off x="1684338" y="1603375"/>
            <a:ext cx="90487" cy="92075"/>
            <a:chOff x="1030" y="3483"/>
            <a:chExt cx="141" cy="144"/>
          </a:xfrm>
        </p:grpSpPr>
        <p:sp>
          <p:nvSpPr>
            <p:cNvPr id="142155" name="Arc 186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56" name="Arc 186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57" name="Line 186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2158" name="Rectangle 1870"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59" name="AutoShape 1871"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42160" name="Rectangle 1872"/>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61" name="Line 1873"/>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162" name="Line 1874"/>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163" name="Rectangle 1875"/>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64" name="AutoShape 1876"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65" name="AutoShape 1877"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66" name="Line 1878"/>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167" name="Line 1879"/>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168" name="Line 1880"/>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169" name="Line 1881"/>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170" name="Oval 1882"/>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71" name="Oval 1883"/>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72" name="AutoShape 1884"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73" name="AutoShape 1885"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2174" name="Group 1886"/>
          <p:cNvGrpSpPr>
            <a:grpSpLocks/>
          </p:cNvGrpSpPr>
          <p:nvPr/>
        </p:nvGrpSpPr>
        <p:grpSpPr bwMode="auto">
          <a:xfrm>
            <a:off x="1504950" y="2906713"/>
            <a:ext cx="103188" cy="65087"/>
            <a:chOff x="1262" y="3388"/>
            <a:chExt cx="162" cy="206"/>
          </a:xfrm>
        </p:grpSpPr>
        <p:sp>
          <p:nvSpPr>
            <p:cNvPr id="142175" name="Oval 1887"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76" name="Oval 1888"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77" name="Oval 1889"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78" name="Oval 1890"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79" name="Oval 1891"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80" name="Oval 1892"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2181" name="Rectangle 1893"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2182" name="Group 1894"/>
          <p:cNvGrpSpPr>
            <a:grpSpLocks/>
          </p:cNvGrpSpPr>
          <p:nvPr/>
        </p:nvGrpSpPr>
        <p:grpSpPr bwMode="auto">
          <a:xfrm>
            <a:off x="1279525" y="1689100"/>
            <a:ext cx="557213" cy="1192213"/>
            <a:chOff x="941" y="767"/>
            <a:chExt cx="815" cy="1942"/>
          </a:xfrm>
        </p:grpSpPr>
        <p:sp>
          <p:nvSpPr>
            <p:cNvPr id="142183" name="AutoShape 1895"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84" name="AutoShape 1896"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2185" name="AutoShape 1897"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86" name="Line 1898"/>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187" name="Rectangle 1899"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88" name="Rectangle 1900"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89" name="Rectangle 1901"/>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90" name="Rectangle 1902"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91" name="Rectangle 1903"/>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92" name="Rectangle 1904"/>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93" name="Line 1905"/>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42194" name="Group 1906"/>
          <p:cNvGrpSpPr>
            <a:grpSpLocks/>
          </p:cNvGrpSpPr>
          <p:nvPr/>
        </p:nvGrpSpPr>
        <p:grpSpPr bwMode="auto">
          <a:xfrm>
            <a:off x="1471613" y="2867025"/>
            <a:ext cx="169862" cy="234950"/>
            <a:chOff x="1210" y="3312"/>
            <a:chExt cx="265" cy="416"/>
          </a:xfrm>
        </p:grpSpPr>
        <p:sp>
          <p:nvSpPr>
            <p:cNvPr id="142195" name="AutoShape 1907"/>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196" name="Line 1908"/>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197" name="Line 1909"/>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198" name="Rectangle 1910"/>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2199" name="Group 1911"/>
            <p:cNvGrpSpPr>
              <a:grpSpLocks/>
            </p:cNvGrpSpPr>
            <p:nvPr/>
          </p:nvGrpSpPr>
          <p:grpSpPr bwMode="auto">
            <a:xfrm>
              <a:off x="1212" y="3356"/>
              <a:ext cx="105" cy="33"/>
              <a:chOff x="1212" y="3356"/>
              <a:chExt cx="105" cy="33"/>
            </a:xfrm>
          </p:grpSpPr>
          <p:sp>
            <p:nvSpPr>
              <p:cNvPr id="142200" name="Line 1912"/>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01" name="Line 1913"/>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2202" name="Group 1914"/>
            <p:cNvGrpSpPr>
              <a:grpSpLocks/>
            </p:cNvGrpSpPr>
            <p:nvPr/>
          </p:nvGrpSpPr>
          <p:grpSpPr bwMode="auto">
            <a:xfrm flipH="1">
              <a:off x="1370" y="3356"/>
              <a:ext cx="105" cy="33"/>
              <a:chOff x="1212" y="3356"/>
              <a:chExt cx="105" cy="33"/>
            </a:xfrm>
          </p:grpSpPr>
          <p:sp>
            <p:nvSpPr>
              <p:cNvPr id="142203" name="Line 1915"/>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04" name="Line 1916"/>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2205" name="Rectangle 1917"/>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2206" name="AutoShape 1918"/>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207" name="Line 1919"/>
          <p:cNvSpPr>
            <a:spLocks noChangeShapeType="1"/>
          </p:cNvSpPr>
          <p:nvPr/>
        </p:nvSpPr>
        <p:spPr bwMode="auto">
          <a:xfrm flipV="1">
            <a:off x="1350963" y="4197350"/>
            <a:ext cx="398462"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08" name="AutoShape 1920"/>
          <p:cNvSpPr>
            <a:spLocks noChangeArrowheads="1"/>
          </p:cNvSpPr>
          <p:nvPr/>
        </p:nvSpPr>
        <p:spPr bwMode="auto">
          <a:xfrm>
            <a:off x="1466850" y="419735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209" name="Line 1921"/>
          <p:cNvSpPr>
            <a:spLocks noChangeShapeType="1"/>
          </p:cNvSpPr>
          <p:nvPr/>
        </p:nvSpPr>
        <p:spPr bwMode="auto">
          <a:xfrm flipV="1">
            <a:off x="1555750" y="3509963"/>
            <a:ext cx="0" cy="1905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10" name="Line 1922"/>
          <p:cNvSpPr>
            <a:spLocks noChangeShapeType="1"/>
          </p:cNvSpPr>
          <p:nvPr/>
        </p:nvSpPr>
        <p:spPr bwMode="auto">
          <a:xfrm rot="5400000" flipV="1">
            <a:off x="1548607" y="2702718"/>
            <a:ext cx="0" cy="15732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211" name="Line 1923"/>
          <p:cNvSpPr>
            <a:spLocks noChangeShapeType="1"/>
          </p:cNvSpPr>
          <p:nvPr/>
        </p:nvSpPr>
        <p:spPr bwMode="auto">
          <a:xfrm flipV="1">
            <a:off x="1555750" y="3175000"/>
            <a:ext cx="0" cy="301625"/>
          </a:xfrm>
          <a:prstGeom prst="line">
            <a:avLst/>
          </a:prstGeom>
          <a:noFill/>
          <a:ln w="25400">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13" name="Oval 1925"/>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215" name="Line 1927"/>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217" name="AutoShape 1929"/>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218" name="Line 1930"/>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219" name="Line 1931"/>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220" name="Line 1932"/>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221" name="Line 1933"/>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222" name="Line 1934"/>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223" name="AutoShape 1935"/>
          <p:cNvSpPr>
            <a:spLocks noChangeArrowheads="1"/>
          </p:cNvSpPr>
          <p:nvPr/>
        </p:nvSpPr>
        <p:spPr bwMode="auto">
          <a:xfrm rot="12727761">
            <a:off x="515938" y="33162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255" name="Text Box 1967"/>
          <p:cNvSpPr txBox="1">
            <a:spLocks noChangeArrowheads="1"/>
          </p:cNvSpPr>
          <p:nvPr/>
        </p:nvSpPr>
        <p:spPr bwMode="auto">
          <a:xfrm>
            <a:off x="447516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A</a:t>
            </a:r>
          </a:p>
        </p:txBody>
      </p:sp>
      <p:sp>
        <p:nvSpPr>
          <p:cNvPr id="142256" name="Text Box 1968"/>
          <p:cNvSpPr txBox="1">
            <a:spLocks noChangeArrowheads="1"/>
          </p:cNvSpPr>
          <p:nvPr/>
        </p:nvSpPr>
        <p:spPr bwMode="auto">
          <a:xfrm>
            <a:off x="491331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B</a:t>
            </a:r>
          </a:p>
        </p:txBody>
      </p:sp>
      <p:sp>
        <p:nvSpPr>
          <p:cNvPr id="142261" name="Line 1973"/>
          <p:cNvSpPr>
            <a:spLocks noChangeShapeType="1"/>
          </p:cNvSpPr>
          <p:nvPr/>
        </p:nvSpPr>
        <p:spPr bwMode="auto">
          <a:xfrm flipV="1">
            <a:off x="4294188"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62" name="Line 1974"/>
          <p:cNvSpPr>
            <a:spLocks noChangeShapeType="1"/>
          </p:cNvSpPr>
          <p:nvPr/>
        </p:nvSpPr>
        <p:spPr bwMode="auto">
          <a:xfrm>
            <a:off x="4486275"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63" name="Rectangle 1975"/>
          <p:cNvSpPr>
            <a:spLocks noChangeArrowheads="1"/>
          </p:cNvSpPr>
          <p:nvPr/>
        </p:nvSpPr>
        <p:spPr bwMode="auto">
          <a:xfrm>
            <a:off x="4165600" y="3324225"/>
            <a:ext cx="449263"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264" name="Rectangle 1976"/>
          <p:cNvSpPr>
            <a:spLocks noChangeArrowheads="1"/>
          </p:cNvSpPr>
          <p:nvPr/>
        </p:nvSpPr>
        <p:spPr bwMode="auto">
          <a:xfrm>
            <a:off x="4614863" y="3324225"/>
            <a:ext cx="447675"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265" name="Line 1977"/>
          <p:cNvSpPr>
            <a:spLocks noChangeShapeType="1"/>
          </p:cNvSpPr>
          <p:nvPr/>
        </p:nvSpPr>
        <p:spPr bwMode="auto">
          <a:xfrm flipV="1">
            <a:off x="5191125" y="3324225"/>
            <a:ext cx="192088"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66" name="Line 1978"/>
          <p:cNvSpPr>
            <a:spLocks noChangeShapeType="1"/>
          </p:cNvSpPr>
          <p:nvPr/>
        </p:nvSpPr>
        <p:spPr bwMode="auto">
          <a:xfrm>
            <a:off x="5186363" y="3324225"/>
            <a:ext cx="19685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67" name="Rectangle 1979"/>
          <p:cNvSpPr>
            <a:spLocks noChangeArrowheads="1"/>
          </p:cNvSpPr>
          <p:nvPr/>
        </p:nvSpPr>
        <p:spPr bwMode="auto">
          <a:xfrm>
            <a:off x="5062538" y="3324225"/>
            <a:ext cx="449262"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2268" name="Group 1980"/>
          <p:cNvGrpSpPr>
            <a:grpSpLocks/>
          </p:cNvGrpSpPr>
          <p:nvPr/>
        </p:nvGrpSpPr>
        <p:grpSpPr bwMode="auto">
          <a:xfrm flipV="1">
            <a:off x="4691063" y="3668713"/>
            <a:ext cx="101600" cy="103187"/>
            <a:chOff x="1449" y="2352"/>
            <a:chExt cx="77" cy="77"/>
          </a:xfrm>
        </p:grpSpPr>
        <p:sp>
          <p:nvSpPr>
            <p:cNvPr id="142269" name="Line 1981"/>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70" name="Line 1982"/>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2271" name="Rectangle 1983"/>
          <p:cNvSpPr>
            <a:spLocks noChangeArrowheads="1"/>
          </p:cNvSpPr>
          <p:nvPr/>
        </p:nvSpPr>
        <p:spPr bwMode="auto">
          <a:xfrm>
            <a:off x="3910013" y="3324225"/>
            <a:ext cx="255587" cy="19208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272" name="Line 1984"/>
          <p:cNvSpPr>
            <a:spLocks noChangeShapeType="1"/>
          </p:cNvSpPr>
          <p:nvPr/>
        </p:nvSpPr>
        <p:spPr bwMode="auto">
          <a:xfrm flipH="1" flipV="1">
            <a:off x="3973513" y="3324225"/>
            <a:ext cx="128587" cy="1920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42273" name="Group 1985"/>
          <p:cNvGrpSpPr>
            <a:grpSpLocks/>
          </p:cNvGrpSpPr>
          <p:nvPr/>
        </p:nvGrpSpPr>
        <p:grpSpPr bwMode="auto">
          <a:xfrm>
            <a:off x="3910013" y="3643313"/>
            <a:ext cx="255587" cy="128587"/>
            <a:chOff x="864" y="2592"/>
            <a:chExt cx="192" cy="96"/>
          </a:xfrm>
        </p:grpSpPr>
        <p:sp>
          <p:nvSpPr>
            <p:cNvPr id="142274" name="Line 1986"/>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75" name="Line 1987"/>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76" name="Line 1988"/>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77" name="Line 1989"/>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2278" name="Group 1990"/>
          <p:cNvGrpSpPr>
            <a:grpSpLocks/>
          </p:cNvGrpSpPr>
          <p:nvPr/>
        </p:nvGrpSpPr>
        <p:grpSpPr bwMode="auto">
          <a:xfrm flipH="1">
            <a:off x="5511800" y="3324225"/>
            <a:ext cx="255588" cy="192088"/>
            <a:chOff x="2064" y="2352"/>
            <a:chExt cx="192" cy="144"/>
          </a:xfrm>
        </p:grpSpPr>
        <p:sp>
          <p:nvSpPr>
            <p:cNvPr id="142279" name="Rectangle 1991"/>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280" name="Line 1992"/>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2281" name="Group 1993"/>
          <p:cNvGrpSpPr>
            <a:grpSpLocks/>
          </p:cNvGrpSpPr>
          <p:nvPr/>
        </p:nvGrpSpPr>
        <p:grpSpPr bwMode="auto">
          <a:xfrm>
            <a:off x="5511800" y="3643313"/>
            <a:ext cx="255588" cy="128587"/>
            <a:chOff x="864" y="2592"/>
            <a:chExt cx="192" cy="96"/>
          </a:xfrm>
        </p:grpSpPr>
        <p:sp>
          <p:nvSpPr>
            <p:cNvPr id="142282" name="Line 199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83" name="Line 199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84" name="Line 199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85" name="Line 199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2286" name="Text Box 1998"/>
          <p:cNvSpPr txBox="1">
            <a:spLocks noChangeArrowheads="1"/>
          </p:cNvSpPr>
          <p:nvPr/>
        </p:nvSpPr>
        <p:spPr bwMode="auto">
          <a:xfrm>
            <a:off x="4502150" y="37560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P</a:t>
            </a:r>
          </a:p>
        </p:txBody>
      </p:sp>
      <p:sp>
        <p:nvSpPr>
          <p:cNvPr id="142287" name="Text Box 1999"/>
          <p:cNvSpPr txBox="1">
            <a:spLocks noChangeArrowheads="1"/>
          </p:cNvSpPr>
          <p:nvPr/>
        </p:nvSpPr>
        <p:spPr bwMode="auto">
          <a:xfrm>
            <a:off x="4902200" y="3756025"/>
            <a:ext cx="288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T</a:t>
            </a:r>
          </a:p>
        </p:txBody>
      </p:sp>
      <p:sp>
        <p:nvSpPr>
          <p:cNvPr id="142293" name="Rectangle 2005"/>
          <p:cNvSpPr>
            <a:spLocks noChangeArrowheads="1"/>
          </p:cNvSpPr>
          <p:nvPr/>
        </p:nvSpPr>
        <p:spPr bwMode="auto">
          <a:xfrm>
            <a:off x="6245225" y="2417763"/>
            <a:ext cx="74613" cy="39052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128" name="Group 1840"/>
          <p:cNvGrpSpPr>
            <a:grpSpLocks/>
          </p:cNvGrpSpPr>
          <p:nvPr/>
        </p:nvGrpSpPr>
        <p:grpSpPr bwMode="auto">
          <a:xfrm>
            <a:off x="6238875" y="2420938"/>
            <a:ext cx="1989138" cy="450850"/>
            <a:chOff x="4026" y="1311"/>
            <a:chExt cx="1253" cy="284"/>
          </a:xfrm>
        </p:grpSpPr>
        <p:grpSp>
          <p:nvGrpSpPr>
            <p:cNvPr id="142125" name="Group 1837"/>
            <p:cNvGrpSpPr>
              <a:grpSpLocks/>
            </p:cNvGrpSpPr>
            <p:nvPr/>
          </p:nvGrpSpPr>
          <p:grpSpPr bwMode="auto">
            <a:xfrm>
              <a:off x="4026" y="1311"/>
              <a:ext cx="1206" cy="238"/>
              <a:chOff x="3600" y="1311"/>
              <a:chExt cx="1206" cy="238"/>
            </a:xfrm>
          </p:grpSpPr>
          <p:sp>
            <p:nvSpPr>
              <p:cNvPr id="142020" name="Rectangle 1732"/>
              <p:cNvSpPr>
                <a:spLocks noChangeArrowheads="1"/>
              </p:cNvSpPr>
              <p:nvPr/>
            </p:nvSpPr>
            <p:spPr bwMode="auto">
              <a:xfrm>
                <a:off x="4278" y="1389"/>
                <a:ext cx="528" cy="65"/>
              </a:xfrm>
              <a:prstGeom prst="rect">
                <a:avLst/>
              </a:prstGeom>
              <a:solidFill>
                <a:srgbClr val="B2B2B2"/>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2123" name="Group 1835"/>
              <p:cNvGrpSpPr>
                <a:grpSpLocks/>
              </p:cNvGrpSpPr>
              <p:nvPr/>
            </p:nvGrpSpPr>
            <p:grpSpPr bwMode="auto">
              <a:xfrm>
                <a:off x="3600" y="1311"/>
                <a:ext cx="677" cy="238"/>
                <a:chOff x="3656" y="1883"/>
                <a:chExt cx="677" cy="238"/>
              </a:xfrm>
            </p:grpSpPr>
            <p:sp>
              <p:nvSpPr>
                <p:cNvPr id="142100" name="Rectangle 1812"/>
                <p:cNvSpPr>
                  <a:spLocks noChangeArrowheads="1"/>
                </p:cNvSpPr>
                <p:nvPr/>
              </p:nvSpPr>
              <p:spPr bwMode="auto">
                <a:xfrm>
                  <a:off x="3656" y="1890"/>
                  <a:ext cx="41" cy="224"/>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101" name="Rectangle 1813"/>
                <p:cNvSpPr>
                  <a:spLocks noChangeArrowheads="1"/>
                </p:cNvSpPr>
                <p:nvPr/>
              </p:nvSpPr>
              <p:spPr bwMode="auto">
                <a:xfrm>
                  <a:off x="3698" y="1961"/>
                  <a:ext cx="635" cy="7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116" name="Group 1828"/>
                <p:cNvGrpSpPr>
                  <a:grpSpLocks/>
                </p:cNvGrpSpPr>
                <p:nvPr/>
              </p:nvGrpSpPr>
              <p:grpSpPr bwMode="auto">
                <a:xfrm>
                  <a:off x="3669" y="1883"/>
                  <a:ext cx="14" cy="238"/>
                  <a:chOff x="8345" y="6274"/>
                  <a:chExt cx="34" cy="595"/>
                </a:xfrm>
              </p:grpSpPr>
              <p:sp>
                <p:nvSpPr>
                  <p:cNvPr id="142117" name="Oval 1829"/>
                  <p:cNvSpPr>
                    <a:spLocks noChangeArrowheads="1"/>
                  </p:cNvSpPr>
                  <p:nvPr/>
                </p:nvSpPr>
                <p:spPr bwMode="auto">
                  <a:xfrm>
                    <a:off x="8345" y="683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118" name="Line 1830"/>
                  <p:cNvSpPr>
                    <a:spLocks noChangeShapeType="1"/>
                  </p:cNvSpPr>
                  <p:nvPr/>
                </p:nvSpPr>
                <p:spPr bwMode="auto">
                  <a:xfrm flipV="1">
                    <a:off x="8362" y="6289"/>
                    <a:ext cx="0" cy="560"/>
                  </a:xfrm>
                  <a:prstGeom prst="line">
                    <a:avLst/>
                  </a:prstGeom>
                  <a:noFill/>
                  <a:ln w="317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119" name="Oval 1831"/>
                  <p:cNvSpPr>
                    <a:spLocks noChangeArrowheads="1"/>
                  </p:cNvSpPr>
                  <p:nvPr/>
                </p:nvSpPr>
                <p:spPr bwMode="auto">
                  <a:xfrm>
                    <a:off x="8350" y="627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142127" name="Rectangle 1839"/>
            <p:cNvSpPr>
              <a:spLocks noChangeArrowheads="1"/>
            </p:cNvSpPr>
            <p:nvPr/>
          </p:nvSpPr>
          <p:spPr bwMode="auto">
            <a:xfrm>
              <a:off x="4703" y="1461"/>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Slide Gate</a:t>
              </a:r>
              <a:endParaRPr lang="en-US" b="0"/>
            </a:p>
          </p:txBody>
        </p:sp>
      </p:grpSp>
      <p:grpSp>
        <p:nvGrpSpPr>
          <p:cNvPr id="142297" name="Group 2009"/>
          <p:cNvGrpSpPr>
            <a:grpSpLocks/>
          </p:cNvGrpSpPr>
          <p:nvPr/>
        </p:nvGrpSpPr>
        <p:grpSpPr bwMode="auto">
          <a:xfrm>
            <a:off x="4691063" y="3319463"/>
            <a:ext cx="101600" cy="103187"/>
            <a:chOff x="1449" y="2352"/>
            <a:chExt cx="77" cy="77"/>
          </a:xfrm>
        </p:grpSpPr>
        <p:sp>
          <p:nvSpPr>
            <p:cNvPr id="142298" name="Line 201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299" name="Line 201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2300" name="Group 2012"/>
          <p:cNvGrpSpPr>
            <a:grpSpLocks/>
          </p:cNvGrpSpPr>
          <p:nvPr/>
        </p:nvGrpSpPr>
        <p:grpSpPr bwMode="auto">
          <a:xfrm>
            <a:off x="4887913" y="3319463"/>
            <a:ext cx="101600" cy="103187"/>
            <a:chOff x="1449" y="2352"/>
            <a:chExt cx="77" cy="77"/>
          </a:xfrm>
        </p:grpSpPr>
        <p:sp>
          <p:nvSpPr>
            <p:cNvPr id="142301" name="Line 2013"/>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302" name="Line 2014"/>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2303" name="Group 2015"/>
          <p:cNvGrpSpPr>
            <a:grpSpLocks/>
          </p:cNvGrpSpPr>
          <p:nvPr/>
        </p:nvGrpSpPr>
        <p:grpSpPr bwMode="auto">
          <a:xfrm flipV="1">
            <a:off x="4887913" y="3668713"/>
            <a:ext cx="101600" cy="103187"/>
            <a:chOff x="1449" y="2352"/>
            <a:chExt cx="77" cy="77"/>
          </a:xfrm>
        </p:grpSpPr>
        <p:sp>
          <p:nvSpPr>
            <p:cNvPr id="142304" name="Line 20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305" name="Line 20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2321" name="Group 2033"/>
          <p:cNvGrpSpPr>
            <a:grpSpLocks/>
          </p:cNvGrpSpPr>
          <p:nvPr/>
        </p:nvGrpSpPr>
        <p:grpSpPr bwMode="auto">
          <a:xfrm rot="-5400000">
            <a:off x="2243138" y="3803650"/>
            <a:ext cx="200025" cy="288925"/>
            <a:chOff x="2424" y="1205"/>
            <a:chExt cx="91" cy="113"/>
          </a:xfrm>
        </p:grpSpPr>
        <p:sp>
          <p:nvSpPr>
            <p:cNvPr id="142308" name="Oval 2020"/>
            <p:cNvSpPr>
              <a:spLocks noChangeArrowheads="1"/>
            </p:cNvSpPr>
            <p:nvPr/>
          </p:nvSpPr>
          <p:spPr bwMode="auto">
            <a:xfrm rot="5400000" flipV="1">
              <a:off x="2454" y="1228"/>
              <a:ext cx="58" cy="6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309" name="Line 2021"/>
            <p:cNvSpPr>
              <a:spLocks noChangeShapeType="1"/>
            </p:cNvSpPr>
            <p:nvPr/>
          </p:nvSpPr>
          <p:spPr bwMode="auto">
            <a:xfrm rot="5400000">
              <a:off x="2431" y="1198"/>
              <a:ext cx="54" cy="68"/>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310" name="Line 2022"/>
            <p:cNvSpPr>
              <a:spLocks noChangeShapeType="1"/>
            </p:cNvSpPr>
            <p:nvPr/>
          </p:nvSpPr>
          <p:spPr bwMode="auto">
            <a:xfrm rot="5400000" flipH="1">
              <a:off x="2432" y="1260"/>
              <a:ext cx="56" cy="6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2333" name="Group 2045"/>
          <p:cNvGrpSpPr>
            <a:grpSpLocks/>
          </p:cNvGrpSpPr>
          <p:nvPr/>
        </p:nvGrpSpPr>
        <p:grpSpPr bwMode="auto">
          <a:xfrm>
            <a:off x="3789363" y="762000"/>
            <a:ext cx="315912" cy="1006475"/>
            <a:chOff x="1873" y="675"/>
            <a:chExt cx="199" cy="634"/>
          </a:xfrm>
        </p:grpSpPr>
        <p:sp>
          <p:nvSpPr>
            <p:cNvPr id="142307" name="Rectangle 2019"/>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2311" name="Group 2023"/>
            <p:cNvGrpSpPr>
              <a:grpSpLocks/>
            </p:cNvGrpSpPr>
            <p:nvPr/>
          </p:nvGrpSpPr>
          <p:grpSpPr bwMode="auto">
            <a:xfrm rot="16200000" flipV="1">
              <a:off x="1908" y="1211"/>
              <a:ext cx="130" cy="65"/>
              <a:chOff x="864" y="2592"/>
              <a:chExt cx="192" cy="96"/>
            </a:xfrm>
          </p:grpSpPr>
          <p:sp>
            <p:nvSpPr>
              <p:cNvPr id="142312" name="Line 20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313" name="Line 20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314" name="Line 20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315" name="Line 20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2316" name="Rectangle 2028"/>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317" name="Rectangle 2029"/>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318" name="Line 2030"/>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319" name="AutoShape 2031"/>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320" name="Line 2032"/>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42331" name="Group 2043"/>
            <p:cNvGrpSpPr>
              <a:grpSpLocks/>
            </p:cNvGrpSpPr>
            <p:nvPr/>
          </p:nvGrpSpPr>
          <p:grpSpPr bwMode="auto">
            <a:xfrm>
              <a:off x="1873" y="898"/>
              <a:ext cx="199" cy="65"/>
              <a:chOff x="1873" y="1061"/>
              <a:chExt cx="199" cy="65"/>
            </a:xfrm>
          </p:grpSpPr>
          <p:grpSp>
            <p:nvGrpSpPr>
              <p:cNvPr id="142329" name="Group 2041"/>
              <p:cNvGrpSpPr>
                <a:grpSpLocks/>
              </p:cNvGrpSpPr>
              <p:nvPr/>
            </p:nvGrpSpPr>
            <p:grpSpPr bwMode="auto">
              <a:xfrm>
                <a:off x="1873" y="1061"/>
                <a:ext cx="65" cy="65"/>
                <a:chOff x="1873" y="1061"/>
                <a:chExt cx="65" cy="65"/>
              </a:xfrm>
            </p:grpSpPr>
            <p:sp>
              <p:nvSpPr>
                <p:cNvPr id="142322" name="Line 2034"/>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323" name="Line 2035"/>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2328" name="Group 2040"/>
              <p:cNvGrpSpPr>
                <a:grpSpLocks/>
              </p:cNvGrpSpPr>
              <p:nvPr/>
            </p:nvGrpSpPr>
            <p:grpSpPr bwMode="auto">
              <a:xfrm>
                <a:off x="2007" y="1061"/>
                <a:ext cx="65" cy="65"/>
                <a:chOff x="2007" y="1059"/>
                <a:chExt cx="65" cy="65"/>
              </a:xfrm>
            </p:grpSpPr>
            <p:sp>
              <p:nvSpPr>
                <p:cNvPr id="142326" name="Line 2038"/>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327" name="Line 2039"/>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142334" name="Line 2046"/>
          <p:cNvSpPr>
            <a:spLocks noChangeShapeType="1"/>
          </p:cNvSpPr>
          <p:nvPr/>
        </p:nvSpPr>
        <p:spPr bwMode="auto">
          <a:xfrm rot="5400000" flipV="1">
            <a:off x="5264944" y="278606"/>
            <a:ext cx="0" cy="23320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35" name="Line 2047"/>
          <p:cNvSpPr>
            <a:spLocks noChangeShapeType="1"/>
          </p:cNvSpPr>
          <p:nvPr/>
        </p:nvSpPr>
        <p:spPr bwMode="auto">
          <a:xfrm rot="10800000" flipV="1">
            <a:off x="6426200" y="1433513"/>
            <a:ext cx="0" cy="889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84" name="Line 2048"/>
          <p:cNvSpPr>
            <a:spLocks noChangeShapeType="1"/>
          </p:cNvSpPr>
          <p:nvPr/>
        </p:nvSpPr>
        <p:spPr bwMode="auto">
          <a:xfrm rot="10800000" flipV="1">
            <a:off x="4938713" y="1433513"/>
            <a:ext cx="0" cy="18907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85" name="Line 2049"/>
          <p:cNvSpPr>
            <a:spLocks noChangeShapeType="1"/>
          </p:cNvSpPr>
          <p:nvPr/>
        </p:nvSpPr>
        <p:spPr bwMode="auto">
          <a:xfrm rot="10800000" flipV="1">
            <a:off x="5459413" y="2100263"/>
            <a:ext cx="0" cy="222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86" name="Line 2050"/>
          <p:cNvSpPr>
            <a:spLocks noChangeShapeType="1"/>
          </p:cNvSpPr>
          <p:nvPr/>
        </p:nvSpPr>
        <p:spPr bwMode="auto">
          <a:xfrm rot="5400000" flipV="1">
            <a:off x="5261769" y="1897856"/>
            <a:ext cx="0" cy="4270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87" name="Line 2051"/>
          <p:cNvSpPr>
            <a:spLocks noChangeShapeType="1"/>
          </p:cNvSpPr>
          <p:nvPr/>
        </p:nvSpPr>
        <p:spPr bwMode="auto">
          <a:xfrm rot="10800000" flipV="1">
            <a:off x="4741863" y="2100263"/>
            <a:ext cx="0" cy="1196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88" name="AutoShape 2052"/>
          <p:cNvSpPr>
            <a:spLocks/>
          </p:cNvSpPr>
          <p:nvPr/>
        </p:nvSpPr>
        <p:spPr bwMode="auto">
          <a:xfrm rot="-5400000">
            <a:off x="4887912" y="1966913"/>
            <a:ext cx="106363" cy="211138"/>
          </a:xfrm>
          <a:prstGeom prst="rightBracket">
            <a:avLst>
              <a:gd name="adj" fmla="val 99253"/>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589" name="Line 2053"/>
          <p:cNvSpPr>
            <a:spLocks noChangeShapeType="1"/>
          </p:cNvSpPr>
          <p:nvPr/>
        </p:nvSpPr>
        <p:spPr bwMode="auto">
          <a:xfrm rot="5400000" flipV="1">
            <a:off x="3983038" y="1258887"/>
            <a:ext cx="0" cy="1704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90" name="Line 2054"/>
          <p:cNvSpPr>
            <a:spLocks noChangeShapeType="1"/>
          </p:cNvSpPr>
          <p:nvPr/>
        </p:nvSpPr>
        <p:spPr bwMode="auto">
          <a:xfrm rot="5400000" flipV="1">
            <a:off x="3539332" y="3217069"/>
            <a:ext cx="0" cy="24082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91" name="Line 2055"/>
          <p:cNvSpPr>
            <a:spLocks noChangeShapeType="1"/>
          </p:cNvSpPr>
          <p:nvPr/>
        </p:nvSpPr>
        <p:spPr bwMode="auto">
          <a:xfrm rot="10800000" flipV="1">
            <a:off x="4743450" y="3784600"/>
            <a:ext cx="0" cy="635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592" name="Group 2056"/>
          <p:cNvGrpSpPr>
            <a:grpSpLocks/>
          </p:cNvGrpSpPr>
          <p:nvPr/>
        </p:nvGrpSpPr>
        <p:grpSpPr bwMode="auto">
          <a:xfrm flipH="1">
            <a:off x="2832100" y="1431925"/>
            <a:ext cx="315913" cy="1006475"/>
            <a:chOff x="1873" y="675"/>
            <a:chExt cx="199" cy="634"/>
          </a:xfrm>
        </p:grpSpPr>
        <p:sp>
          <p:nvSpPr>
            <p:cNvPr id="195593" name="Rectangle 2057"/>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5594" name="Group 2058"/>
            <p:cNvGrpSpPr>
              <a:grpSpLocks/>
            </p:cNvGrpSpPr>
            <p:nvPr/>
          </p:nvGrpSpPr>
          <p:grpSpPr bwMode="auto">
            <a:xfrm rot="16200000" flipV="1">
              <a:off x="1908" y="1211"/>
              <a:ext cx="130" cy="65"/>
              <a:chOff x="864" y="2592"/>
              <a:chExt cx="192" cy="96"/>
            </a:xfrm>
          </p:grpSpPr>
          <p:sp>
            <p:nvSpPr>
              <p:cNvPr id="195595" name="Line 205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596" name="Line 206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597" name="Line 206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598" name="Line 206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5599" name="Rectangle 2063"/>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600" name="Rectangle 2064"/>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601" name="Line 2065"/>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602" name="AutoShape 2066"/>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603" name="Line 2067"/>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5604" name="Group 2068"/>
            <p:cNvGrpSpPr>
              <a:grpSpLocks/>
            </p:cNvGrpSpPr>
            <p:nvPr/>
          </p:nvGrpSpPr>
          <p:grpSpPr bwMode="auto">
            <a:xfrm>
              <a:off x="1873" y="898"/>
              <a:ext cx="199" cy="65"/>
              <a:chOff x="1873" y="1061"/>
              <a:chExt cx="199" cy="65"/>
            </a:xfrm>
          </p:grpSpPr>
          <p:grpSp>
            <p:nvGrpSpPr>
              <p:cNvPr id="195605" name="Group 2069"/>
              <p:cNvGrpSpPr>
                <a:grpSpLocks/>
              </p:cNvGrpSpPr>
              <p:nvPr/>
            </p:nvGrpSpPr>
            <p:grpSpPr bwMode="auto">
              <a:xfrm>
                <a:off x="1873" y="1061"/>
                <a:ext cx="65" cy="65"/>
                <a:chOff x="1873" y="1061"/>
                <a:chExt cx="65" cy="65"/>
              </a:xfrm>
            </p:grpSpPr>
            <p:sp>
              <p:nvSpPr>
                <p:cNvPr id="195606" name="Line 2070"/>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607" name="Line 2071"/>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5608" name="Group 2072"/>
              <p:cNvGrpSpPr>
                <a:grpSpLocks/>
              </p:cNvGrpSpPr>
              <p:nvPr/>
            </p:nvGrpSpPr>
            <p:grpSpPr bwMode="auto">
              <a:xfrm>
                <a:off x="2007" y="1061"/>
                <a:ext cx="65" cy="65"/>
                <a:chOff x="2007" y="1059"/>
                <a:chExt cx="65" cy="65"/>
              </a:xfrm>
            </p:grpSpPr>
            <p:sp>
              <p:nvSpPr>
                <p:cNvPr id="195609" name="Line 2073"/>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610" name="Line 2074"/>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195611" name="Line 2075"/>
          <p:cNvSpPr>
            <a:spLocks noChangeShapeType="1"/>
          </p:cNvSpPr>
          <p:nvPr/>
        </p:nvSpPr>
        <p:spPr bwMode="auto">
          <a:xfrm rot="10800000" flipV="1">
            <a:off x="2343150" y="3989388"/>
            <a:ext cx="0" cy="4302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13" name="AutoShape 2077"/>
          <p:cNvSpPr>
            <a:spLocks/>
          </p:cNvSpPr>
          <p:nvPr/>
        </p:nvSpPr>
        <p:spPr bwMode="auto">
          <a:xfrm rot="-5400000">
            <a:off x="3461544" y="1521619"/>
            <a:ext cx="96837"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614" name="AutoShape 2078"/>
          <p:cNvSpPr>
            <a:spLocks/>
          </p:cNvSpPr>
          <p:nvPr/>
        </p:nvSpPr>
        <p:spPr bwMode="auto">
          <a:xfrm rot="-5400000">
            <a:off x="4898232" y="4142581"/>
            <a:ext cx="96838"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615" name="Line 2079"/>
          <p:cNvSpPr>
            <a:spLocks noChangeShapeType="1"/>
          </p:cNvSpPr>
          <p:nvPr/>
        </p:nvSpPr>
        <p:spPr bwMode="auto">
          <a:xfrm rot="10800000" flipV="1">
            <a:off x="3511550" y="1444625"/>
            <a:ext cx="0" cy="2651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16" name="Line 2080"/>
          <p:cNvSpPr>
            <a:spLocks noChangeShapeType="1"/>
          </p:cNvSpPr>
          <p:nvPr/>
        </p:nvSpPr>
        <p:spPr bwMode="auto">
          <a:xfrm rot="5400000" flipV="1">
            <a:off x="3639344" y="1296194"/>
            <a:ext cx="0" cy="2746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18" name="Line 2082"/>
          <p:cNvSpPr>
            <a:spLocks noChangeShapeType="1"/>
          </p:cNvSpPr>
          <p:nvPr/>
        </p:nvSpPr>
        <p:spPr bwMode="auto">
          <a:xfrm rot="10800000" flipV="1">
            <a:off x="4938713" y="3792538"/>
            <a:ext cx="0" cy="5524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20" name="Line 2084"/>
          <p:cNvSpPr>
            <a:spLocks noChangeShapeType="1"/>
          </p:cNvSpPr>
          <p:nvPr/>
        </p:nvSpPr>
        <p:spPr bwMode="auto">
          <a:xfrm rot="5400000" flipV="1">
            <a:off x="2586832" y="1859756"/>
            <a:ext cx="0" cy="5032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54" name="Oval 238"/>
          <p:cNvSpPr>
            <a:spLocks noChangeArrowheads="1"/>
          </p:cNvSpPr>
          <p:nvPr/>
        </p:nvSpPr>
        <p:spPr bwMode="auto">
          <a:xfrm>
            <a:off x="2286000" y="34401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462" name="Oval 246"/>
          <p:cNvSpPr>
            <a:spLocks noChangeArrowheads="1"/>
          </p:cNvSpPr>
          <p:nvPr/>
        </p:nvSpPr>
        <p:spPr bwMode="auto">
          <a:xfrm>
            <a:off x="4886325" y="1397000"/>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212" name="Oval 1924"/>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216" name="Oval 1928"/>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612" name="Oval 2076"/>
          <p:cNvSpPr>
            <a:spLocks noChangeArrowheads="1"/>
          </p:cNvSpPr>
          <p:nvPr/>
        </p:nvSpPr>
        <p:spPr bwMode="auto">
          <a:xfrm>
            <a:off x="4691063" y="206057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621" name="Text Box 2085"/>
          <p:cNvSpPr txBox="1">
            <a:spLocks noChangeArrowheads="1"/>
          </p:cNvSpPr>
          <p:nvPr/>
        </p:nvSpPr>
        <p:spPr bwMode="auto">
          <a:xfrm>
            <a:off x="6019800" y="4110038"/>
            <a:ext cx="3048000" cy="1681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Maximum Pressure  2,500 PSI Minimum Pressure   1,500 PSI Pre-charge Pressure 1,275 PSI </a:t>
            </a:r>
          </a:p>
          <a:p>
            <a:pPr>
              <a:spcBef>
                <a:spcPct val="50000"/>
              </a:spcBef>
            </a:pPr>
            <a:r>
              <a:rPr lang="en-US" sz="1600" b="0">
                <a:latin typeface="Tahoma" charset="0"/>
              </a:rPr>
              <a:t>Wire Solenoids </a:t>
            </a:r>
            <a:r>
              <a:rPr lang="ja-JP" altLang="en-US" sz="1600" b="0">
                <a:latin typeface="Arial"/>
              </a:rPr>
              <a:t>“</a:t>
            </a:r>
            <a:r>
              <a:rPr lang="en-US" sz="1600" b="0">
                <a:latin typeface="Tahoma" charset="0"/>
              </a:rPr>
              <a:t>c1</a:t>
            </a:r>
            <a:r>
              <a:rPr lang="ja-JP" altLang="en-US" sz="1600" b="0">
                <a:latin typeface="Arial"/>
              </a:rPr>
              <a:t>”</a:t>
            </a:r>
            <a:r>
              <a:rPr lang="en-US" sz="1600" b="0">
                <a:latin typeface="Tahoma" charset="0"/>
              </a:rPr>
              <a:t> and </a:t>
            </a:r>
            <a:r>
              <a:rPr lang="ja-JP" altLang="en-US" sz="1600" b="0">
                <a:latin typeface="Arial"/>
              </a:rPr>
              <a:t>“</a:t>
            </a:r>
            <a:r>
              <a:rPr lang="en-US" sz="1600" b="0">
                <a:latin typeface="Tahoma" charset="0"/>
              </a:rPr>
              <a:t>c2</a:t>
            </a:r>
            <a:r>
              <a:rPr lang="ja-JP" altLang="en-US" sz="1600" b="0">
                <a:latin typeface="Arial"/>
              </a:rPr>
              <a:t>”</a:t>
            </a:r>
            <a:r>
              <a:rPr lang="en-US" sz="1600" b="0">
                <a:latin typeface="Tahoma" charset="0"/>
              </a:rPr>
              <a:t> in parallel with pump motor starter</a:t>
            </a:r>
          </a:p>
        </p:txBody>
      </p:sp>
      <p:sp>
        <p:nvSpPr>
          <p:cNvPr id="195623" name="Text Box 2087"/>
          <p:cNvSpPr txBox="1">
            <a:spLocks noChangeArrowheads="1"/>
          </p:cNvSpPr>
          <p:nvPr/>
        </p:nvSpPr>
        <p:spPr bwMode="auto">
          <a:xfrm>
            <a:off x="366395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195624" name="Text Box 2088"/>
          <p:cNvSpPr txBox="1">
            <a:spLocks noChangeArrowheads="1"/>
          </p:cNvSpPr>
          <p:nvPr/>
        </p:nvSpPr>
        <p:spPr bwMode="auto">
          <a:xfrm>
            <a:off x="533400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195625" name="Text Box 2089"/>
          <p:cNvSpPr txBox="1">
            <a:spLocks noChangeArrowheads="1"/>
          </p:cNvSpPr>
          <p:nvPr/>
        </p:nvSpPr>
        <p:spPr bwMode="auto">
          <a:xfrm>
            <a:off x="2452688" y="13890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c1</a:t>
            </a:r>
            <a:r>
              <a:rPr lang="ja-JP" altLang="en-US" sz="1400" b="0">
                <a:latin typeface="Arial"/>
              </a:rPr>
              <a:t>”</a:t>
            </a:r>
            <a:endParaRPr lang="en-US" sz="1400" b="0"/>
          </a:p>
        </p:txBody>
      </p:sp>
      <p:sp>
        <p:nvSpPr>
          <p:cNvPr id="195626" name="Text Box 2090"/>
          <p:cNvSpPr txBox="1">
            <a:spLocks noChangeArrowheads="1"/>
          </p:cNvSpPr>
          <p:nvPr/>
        </p:nvSpPr>
        <p:spPr bwMode="auto">
          <a:xfrm>
            <a:off x="3376613" y="7032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c2</a:t>
            </a:r>
            <a:r>
              <a:rPr lang="ja-JP" altLang="en-US" sz="1400" b="0">
                <a:latin typeface="Arial"/>
              </a:rPr>
              <a:t>”</a:t>
            </a:r>
            <a:endParaRPr lang="en-US" sz="1400" b="0"/>
          </a:p>
        </p:txBody>
      </p:sp>
      <p:sp>
        <p:nvSpPr>
          <p:cNvPr id="195709" name="Rectangle 2173"/>
          <p:cNvSpPr>
            <a:spLocks noChangeArrowheads="1"/>
          </p:cNvSpPr>
          <p:nvPr/>
        </p:nvSpPr>
        <p:spPr bwMode="auto">
          <a:xfrm>
            <a:off x="3335338" y="41163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95710" name="Oval 2174"/>
          <p:cNvSpPr>
            <a:spLocks noChangeArrowheads="1"/>
          </p:cNvSpPr>
          <p:nvPr/>
        </p:nvSpPr>
        <p:spPr bwMode="auto">
          <a:xfrm>
            <a:off x="3059113" y="37306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711" name="Text Box 2175"/>
          <p:cNvSpPr txBox="1">
            <a:spLocks noChangeArrowheads="1"/>
          </p:cNvSpPr>
          <p:nvPr/>
        </p:nvSpPr>
        <p:spPr bwMode="auto">
          <a:xfrm>
            <a:off x="2830513" y="3429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95712" name="AutoShape 2176"/>
          <p:cNvSpPr>
            <a:spLocks noChangeArrowheads="1"/>
          </p:cNvSpPr>
          <p:nvPr/>
        </p:nvSpPr>
        <p:spPr bwMode="auto">
          <a:xfrm rot="12727761">
            <a:off x="3194050" y="37607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5722" name="Group 2186"/>
          <p:cNvGrpSpPr>
            <a:grpSpLocks/>
          </p:cNvGrpSpPr>
          <p:nvPr/>
        </p:nvGrpSpPr>
        <p:grpSpPr bwMode="auto">
          <a:xfrm>
            <a:off x="3168650" y="4673600"/>
            <a:ext cx="179388" cy="166688"/>
            <a:chOff x="0" y="0"/>
            <a:chExt cx="20000" cy="20000"/>
          </a:xfrm>
        </p:grpSpPr>
        <p:sp>
          <p:nvSpPr>
            <p:cNvPr id="195723" name="Oval 2187"/>
            <p:cNvSpPr>
              <a:spLocks noChangeArrowheads="1"/>
            </p:cNvSpPr>
            <p:nvPr/>
          </p:nvSpPr>
          <p:spPr bwMode="auto">
            <a:xfrm>
              <a:off x="0" y="0"/>
              <a:ext cx="20000" cy="2000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24" name="Arc 2188"/>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25" name="Arc 2189"/>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26" name="Arc 2190"/>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27" name="Arc 2191"/>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746" name="Line 2210"/>
          <p:cNvSpPr>
            <a:spLocks noChangeShapeType="1"/>
          </p:cNvSpPr>
          <p:nvPr/>
        </p:nvSpPr>
        <p:spPr bwMode="auto">
          <a:xfrm flipH="1" flipV="1">
            <a:off x="3257550" y="4108450"/>
            <a:ext cx="0" cy="5683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58" name="Oval 2222"/>
          <p:cNvSpPr>
            <a:spLocks noChangeArrowheads="1"/>
          </p:cNvSpPr>
          <p:nvPr/>
        </p:nvSpPr>
        <p:spPr bwMode="auto">
          <a:xfrm>
            <a:off x="3203575" y="43672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759" name="Rectangle 2223"/>
          <p:cNvSpPr>
            <a:spLocks noChangeArrowheads="1"/>
          </p:cNvSpPr>
          <p:nvPr/>
        </p:nvSpPr>
        <p:spPr bwMode="auto">
          <a:xfrm>
            <a:off x="1828800" y="5060950"/>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grpSp>
        <p:nvGrpSpPr>
          <p:cNvPr id="195760" name="Group 2224"/>
          <p:cNvGrpSpPr>
            <a:grpSpLocks/>
          </p:cNvGrpSpPr>
          <p:nvPr/>
        </p:nvGrpSpPr>
        <p:grpSpPr bwMode="auto">
          <a:xfrm rot="-5400000">
            <a:off x="2220913" y="2667000"/>
            <a:ext cx="280987" cy="417513"/>
            <a:chOff x="1439" y="2074"/>
            <a:chExt cx="177" cy="263"/>
          </a:xfrm>
        </p:grpSpPr>
        <p:grpSp>
          <p:nvGrpSpPr>
            <p:cNvPr id="195761" name="Group 2225"/>
            <p:cNvGrpSpPr>
              <a:grpSpLocks/>
            </p:cNvGrpSpPr>
            <p:nvPr/>
          </p:nvGrpSpPr>
          <p:grpSpPr bwMode="auto">
            <a:xfrm rot="5400000">
              <a:off x="1499" y="2160"/>
              <a:ext cx="62" cy="173"/>
              <a:chOff x="0" y="0"/>
              <a:chExt cx="20000" cy="20000"/>
            </a:xfrm>
          </p:grpSpPr>
          <p:sp>
            <p:nvSpPr>
              <p:cNvPr id="195762" name="Arc 222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63" name="Arc 222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5764" name="Group 2228"/>
            <p:cNvGrpSpPr>
              <a:grpSpLocks/>
            </p:cNvGrpSpPr>
            <p:nvPr/>
          </p:nvGrpSpPr>
          <p:grpSpPr bwMode="auto">
            <a:xfrm rot="5400000">
              <a:off x="1495" y="2053"/>
              <a:ext cx="62" cy="173"/>
              <a:chOff x="0" y="0"/>
              <a:chExt cx="20000" cy="20000"/>
            </a:xfrm>
          </p:grpSpPr>
          <p:sp>
            <p:nvSpPr>
              <p:cNvPr id="195765" name="Arc 222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66" name="Arc 223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767" name="Line 2231"/>
            <p:cNvSpPr>
              <a:spLocks noChangeShapeType="1"/>
            </p:cNvSpPr>
            <p:nvPr/>
          </p:nvSpPr>
          <p:spPr bwMode="auto">
            <a:xfrm rot="5400000" flipV="1">
              <a:off x="1400" y="2144"/>
              <a:ext cx="263" cy="124"/>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5807" name="Group 2271"/>
          <p:cNvGrpSpPr>
            <a:grpSpLocks/>
          </p:cNvGrpSpPr>
          <p:nvPr/>
        </p:nvGrpSpPr>
        <p:grpSpPr bwMode="auto">
          <a:xfrm>
            <a:off x="2822575" y="4835525"/>
            <a:ext cx="1187450" cy="993775"/>
            <a:chOff x="1778" y="3046"/>
            <a:chExt cx="748" cy="626"/>
          </a:xfrm>
        </p:grpSpPr>
        <p:sp>
          <p:nvSpPr>
            <p:cNvPr id="195769" name="Line 2233"/>
            <p:cNvSpPr>
              <a:spLocks noChangeShapeType="1"/>
            </p:cNvSpPr>
            <p:nvPr/>
          </p:nvSpPr>
          <p:spPr bwMode="auto">
            <a:xfrm>
              <a:off x="2045" y="3315"/>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0" name="Line 2234"/>
            <p:cNvSpPr>
              <a:spLocks noChangeShapeType="1"/>
            </p:cNvSpPr>
            <p:nvPr/>
          </p:nvSpPr>
          <p:spPr bwMode="auto">
            <a:xfrm flipH="1">
              <a:off x="1933" y="3454"/>
              <a:ext cx="112"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1" name="Line 2235"/>
            <p:cNvSpPr>
              <a:spLocks noChangeShapeType="1"/>
            </p:cNvSpPr>
            <p:nvPr/>
          </p:nvSpPr>
          <p:spPr bwMode="auto">
            <a:xfrm>
              <a:off x="1933" y="3523"/>
              <a:ext cx="112"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2" name="Line 2236"/>
            <p:cNvSpPr>
              <a:spLocks noChangeShapeType="1"/>
            </p:cNvSpPr>
            <p:nvPr/>
          </p:nvSpPr>
          <p:spPr bwMode="auto">
            <a:xfrm flipV="1">
              <a:off x="2045" y="3523"/>
              <a:ext cx="113"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3" name="Line 2237"/>
            <p:cNvSpPr>
              <a:spLocks noChangeShapeType="1"/>
            </p:cNvSpPr>
            <p:nvPr/>
          </p:nvSpPr>
          <p:spPr bwMode="auto">
            <a:xfrm flipH="1" flipV="1">
              <a:off x="2045" y="3454"/>
              <a:ext cx="113"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4" name="Line 2238"/>
            <p:cNvSpPr>
              <a:spLocks noChangeShapeType="1"/>
            </p:cNvSpPr>
            <p:nvPr/>
          </p:nvSpPr>
          <p:spPr bwMode="auto">
            <a:xfrm>
              <a:off x="2045" y="3593"/>
              <a:ext cx="1"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5" name="Line 2239"/>
            <p:cNvSpPr>
              <a:spLocks noChangeShapeType="1"/>
            </p:cNvSpPr>
            <p:nvPr/>
          </p:nvSpPr>
          <p:spPr bwMode="auto">
            <a:xfrm flipV="1">
              <a:off x="1778" y="3663"/>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6" name="Line 2240"/>
            <p:cNvSpPr>
              <a:spLocks noChangeShapeType="1"/>
            </p:cNvSpPr>
            <p:nvPr/>
          </p:nvSpPr>
          <p:spPr bwMode="auto">
            <a:xfrm flipV="1">
              <a:off x="2373" y="3602"/>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7" name="Line 2241"/>
            <p:cNvSpPr>
              <a:spLocks noChangeShapeType="1"/>
            </p:cNvSpPr>
            <p:nvPr/>
          </p:nvSpPr>
          <p:spPr bwMode="auto">
            <a:xfrm>
              <a:off x="2047" y="3046"/>
              <a:ext cx="0" cy="7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8" name="Arc 2242"/>
            <p:cNvSpPr>
              <a:spLocks/>
            </p:cNvSpPr>
            <p:nvPr/>
          </p:nvSpPr>
          <p:spPr bwMode="auto">
            <a:xfrm flipH="1">
              <a:off x="2198" y="3118"/>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9" name="Arc 2243"/>
            <p:cNvSpPr>
              <a:spLocks/>
            </p:cNvSpPr>
            <p:nvPr/>
          </p:nvSpPr>
          <p:spPr bwMode="auto">
            <a:xfrm flipH="1" flipV="1">
              <a:off x="2198" y="3215"/>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0" name="Oval 2244"/>
            <p:cNvSpPr>
              <a:spLocks noChangeArrowheads="1"/>
            </p:cNvSpPr>
            <p:nvPr/>
          </p:nvSpPr>
          <p:spPr bwMode="auto">
            <a:xfrm>
              <a:off x="1937" y="3118"/>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1" name="Line 2245"/>
            <p:cNvSpPr>
              <a:spLocks noChangeShapeType="1"/>
            </p:cNvSpPr>
            <p:nvPr/>
          </p:nvSpPr>
          <p:spPr bwMode="auto">
            <a:xfrm>
              <a:off x="2161" y="3187"/>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2" name="Line 2246"/>
            <p:cNvSpPr>
              <a:spLocks noChangeShapeType="1"/>
            </p:cNvSpPr>
            <p:nvPr/>
          </p:nvSpPr>
          <p:spPr bwMode="auto">
            <a:xfrm>
              <a:off x="2161" y="3257"/>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3" name="Oval 2247"/>
            <p:cNvSpPr>
              <a:spLocks noChangeArrowheads="1"/>
            </p:cNvSpPr>
            <p:nvPr/>
          </p:nvSpPr>
          <p:spPr bwMode="auto">
            <a:xfrm>
              <a:off x="2264" y="3098"/>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4" name="Line 2248"/>
            <p:cNvSpPr>
              <a:spLocks noChangeShapeType="1"/>
            </p:cNvSpPr>
            <p:nvPr/>
          </p:nvSpPr>
          <p:spPr bwMode="auto">
            <a:xfrm flipV="1">
              <a:off x="2319" y="3153"/>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5" name="Line 2249"/>
            <p:cNvSpPr>
              <a:spLocks noChangeShapeType="1"/>
            </p:cNvSpPr>
            <p:nvPr/>
          </p:nvSpPr>
          <p:spPr bwMode="auto">
            <a:xfrm>
              <a:off x="2319" y="3153"/>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6" name="Line 2250"/>
            <p:cNvSpPr>
              <a:spLocks noChangeShapeType="1"/>
            </p:cNvSpPr>
            <p:nvPr/>
          </p:nvSpPr>
          <p:spPr bwMode="auto">
            <a:xfrm flipV="1">
              <a:off x="2395" y="3153"/>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7" name="Line 2251"/>
            <p:cNvSpPr>
              <a:spLocks noChangeShapeType="1"/>
            </p:cNvSpPr>
            <p:nvPr/>
          </p:nvSpPr>
          <p:spPr bwMode="auto">
            <a:xfrm>
              <a:off x="2469" y="3153"/>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8" name="Line 2252"/>
            <p:cNvSpPr>
              <a:spLocks noChangeShapeType="1"/>
            </p:cNvSpPr>
            <p:nvPr/>
          </p:nvSpPr>
          <p:spPr bwMode="auto">
            <a:xfrm>
              <a:off x="1955" y="3523"/>
              <a:ext cx="38"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9" name="Line 2253"/>
            <p:cNvSpPr>
              <a:spLocks noChangeShapeType="1"/>
            </p:cNvSpPr>
            <p:nvPr/>
          </p:nvSpPr>
          <p:spPr bwMode="auto">
            <a:xfrm>
              <a:off x="2030" y="3523"/>
              <a:ext cx="38"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0" name="Line 2254"/>
            <p:cNvSpPr>
              <a:spLocks noChangeShapeType="1"/>
            </p:cNvSpPr>
            <p:nvPr/>
          </p:nvSpPr>
          <p:spPr bwMode="auto">
            <a:xfrm>
              <a:off x="2098" y="3523"/>
              <a:ext cx="37"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1" name="Line 2255"/>
            <p:cNvSpPr>
              <a:spLocks noChangeShapeType="1"/>
            </p:cNvSpPr>
            <p:nvPr/>
          </p:nvSpPr>
          <p:spPr bwMode="auto">
            <a:xfrm>
              <a:off x="2174" y="3562"/>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2" name="Line 2256"/>
            <p:cNvSpPr>
              <a:spLocks noChangeShapeType="1"/>
            </p:cNvSpPr>
            <p:nvPr/>
          </p:nvSpPr>
          <p:spPr bwMode="auto">
            <a:xfrm>
              <a:off x="2228" y="3385"/>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3" name="Line 2257"/>
            <p:cNvSpPr>
              <a:spLocks noChangeShapeType="1"/>
            </p:cNvSpPr>
            <p:nvPr/>
          </p:nvSpPr>
          <p:spPr bwMode="auto">
            <a:xfrm flipH="1">
              <a:off x="2229" y="3560"/>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4" name="Oval 2258"/>
            <p:cNvSpPr>
              <a:spLocks noChangeArrowheads="1"/>
            </p:cNvSpPr>
            <p:nvPr/>
          </p:nvSpPr>
          <p:spPr bwMode="auto">
            <a:xfrm>
              <a:off x="2031" y="3372"/>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5" name="Line 2259"/>
            <p:cNvSpPr>
              <a:spLocks noChangeShapeType="1"/>
            </p:cNvSpPr>
            <p:nvPr/>
          </p:nvSpPr>
          <p:spPr bwMode="auto">
            <a:xfrm>
              <a:off x="2228" y="3629"/>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6" name="Line 2260"/>
            <p:cNvSpPr>
              <a:spLocks noChangeShapeType="1"/>
            </p:cNvSpPr>
            <p:nvPr/>
          </p:nvSpPr>
          <p:spPr bwMode="auto">
            <a:xfrm>
              <a:off x="2045" y="3389"/>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7" name="Line 2261"/>
            <p:cNvSpPr>
              <a:spLocks noChangeShapeType="1"/>
            </p:cNvSpPr>
            <p:nvPr/>
          </p:nvSpPr>
          <p:spPr bwMode="auto">
            <a:xfrm flipH="1">
              <a:off x="1812" y="3285"/>
              <a:ext cx="147"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8" name="Line 2262"/>
            <p:cNvSpPr>
              <a:spLocks noChangeShapeType="1"/>
            </p:cNvSpPr>
            <p:nvPr/>
          </p:nvSpPr>
          <p:spPr bwMode="auto">
            <a:xfrm flipH="1">
              <a:off x="1812" y="3154"/>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9" name="Line 2263"/>
            <p:cNvSpPr>
              <a:spLocks noChangeShapeType="1"/>
            </p:cNvSpPr>
            <p:nvPr/>
          </p:nvSpPr>
          <p:spPr bwMode="auto">
            <a:xfrm>
              <a:off x="1820" y="3160"/>
              <a:ext cx="0" cy="12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0" name="Line 2264"/>
            <p:cNvSpPr>
              <a:spLocks noChangeShapeType="1"/>
            </p:cNvSpPr>
            <p:nvPr/>
          </p:nvSpPr>
          <p:spPr bwMode="auto">
            <a:xfrm flipV="1">
              <a:off x="1878" y="3159"/>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1" name="Line 2265"/>
            <p:cNvSpPr>
              <a:spLocks noChangeShapeType="1"/>
            </p:cNvSpPr>
            <p:nvPr/>
          </p:nvSpPr>
          <p:spPr bwMode="auto">
            <a:xfrm flipH="1">
              <a:off x="1887" y="3316"/>
              <a:ext cx="87" cy="97"/>
            </a:xfrm>
            <a:prstGeom prst="line">
              <a:avLst/>
            </a:prstGeom>
            <a:noFill/>
            <a:ln w="19050">
              <a:solidFill>
                <a:srgbClr val="0000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2" name="Line 2266"/>
            <p:cNvSpPr>
              <a:spLocks noChangeShapeType="1"/>
            </p:cNvSpPr>
            <p:nvPr/>
          </p:nvSpPr>
          <p:spPr bwMode="auto">
            <a:xfrm>
              <a:off x="1884" y="3416"/>
              <a:ext cx="1" cy="229"/>
            </a:xfrm>
            <a:prstGeom prst="line">
              <a:avLst/>
            </a:prstGeom>
            <a:noFill/>
            <a:ln w="19050">
              <a:solidFill>
                <a:srgbClr val="0000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3" name="Line 2267"/>
            <p:cNvSpPr>
              <a:spLocks noChangeShapeType="1"/>
            </p:cNvSpPr>
            <p:nvPr/>
          </p:nvSpPr>
          <p:spPr bwMode="auto">
            <a:xfrm flipV="1">
              <a:off x="2046" y="3117"/>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4" name="Oval 2268"/>
            <p:cNvSpPr>
              <a:spLocks noChangeArrowheads="1"/>
            </p:cNvSpPr>
            <p:nvPr/>
          </p:nvSpPr>
          <p:spPr bwMode="auto">
            <a:xfrm flipH="1">
              <a:off x="2199" y="3532"/>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5" name="Line 2269"/>
            <p:cNvSpPr>
              <a:spLocks noChangeShapeType="1"/>
            </p:cNvSpPr>
            <p:nvPr/>
          </p:nvSpPr>
          <p:spPr bwMode="auto">
            <a:xfrm flipV="1">
              <a:off x="2251" y="3103"/>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6" name="Line 2270"/>
            <p:cNvSpPr>
              <a:spLocks noChangeShapeType="1"/>
            </p:cNvSpPr>
            <p:nvPr/>
          </p:nvSpPr>
          <p:spPr bwMode="auto">
            <a:xfrm flipV="1">
              <a:off x="1786" y="3602"/>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 name="Slide Number Placeholder 5"/>
          <p:cNvSpPr>
            <a:spLocks noGrp="1"/>
          </p:cNvSpPr>
          <p:nvPr>
            <p:ph type="sldNum" sz="quarter" idx="12"/>
          </p:nvPr>
        </p:nvSpPr>
        <p:spPr/>
        <p:txBody>
          <a:bodyPr/>
          <a:lstStyle/>
          <a:p>
            <a:fld id="{E57CF594-8555-F14F-A168-DF51AB11FFC7}" type="slidenum">
              <a:rPr lang="en-US"/>
              <a:pPr/>
              <a:t>14</a:t>
            </a:fld>
            <a:endParaRPr lang="en-US"/>
          </a:p>
        </p:txBody>
      </p:sp>
      <p:sp>
        <p:nvSpPr>
          <p:cNvPr id="22530" name="Rectangle 2"/>
          <p:cNvSpPr>
            <a:spLocks noChangeArrowheads="1"/>
          </p:cNvSpPr>
          <p:nvPr/>
        </p:nvSpPr>
        <p:spPr bwMode="auto">
          <a:xfrm>
            <a:off x="7710488" y="1930400"/>
            <a:ext cx="620712" cy="26352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solidFill>
                <a:srgbClr val="FF5050"/>
              </a:solidFill>
            </a:endParaRPr>
          </a:p>
        </p:txBody>
      </p:sp>
      <p:sp>
        <p:nvSpPr>
          <p:cNvPr id="22531" name="AutoShape 3"/>
          <p:cNvSpPr>
            <a:spLocks/>
          </p:cNvSpPr>
          <p:nvPr/>
        </p:nvSpPr>
        <p:spPr bwMode="auto">
          <a:xfrm rot="-5400000">
            <a:off x="7859712" y="2044701"/>
            <a:ext cx="322263" cy="620712"/>
          </a:xfrm>
          <a:prstGeom prst="leftBracket">
            <a:avLst>
              <a:gd name="adj" fmla="val 96305"/>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2532" name="Rectangle 4"/>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3" name="AutoShape 5"/>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2534" name="AutoShape 6"/>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5" name="AutoShape 7"/>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6" name="Rectangle 8"/>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22537" name="AutoShape 9"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8" name="AutoShape 10"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9" name="AutoShape 11"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0" name="AutoShape 12"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1" name="AutoShape 13"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2" name="AutoShape 14"/>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543" name="Group 15"/>
          <p:cNvGrpSpPr>
            <a:grpSpLocks/>
          </p:cNvGrpSpPr>
          <p:nvPr/>
        </p:nvGrpSpPr>
        <p:grpSpPr bwMode="auto">
          <a:xfrm>
            <a:off x="982663" y="1001713"/>
            <a:ext cx="669925" cy="3424237"/>
            <a:chOff x="816" y="912"/>
            <a:chExt cx="531" cy="2715"/>
          </a:xfrm>
        </p:grpSpPr>
        <p:sp>
          <p:nvSpPr>
            <p:cNvPr id="22544" name="Arc 16"/>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5" name="Line 17"/>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6" name="Arc 18"/>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547" name="Group 19"/>
            <p:cNvGrpSpPr>
              <a:grpSpLocks/>
            </p:cNvGrpSpPr>
            <p:nvPr/>
          </p:nvGrpSpPr>
          <p:grpSpPr bwMode="auto">
            <a:xfrm>
              <a:off x="1030" y="3483"/>
              <a:ext cx="141" cy="144"/>
              <a:chOff x="1030" y="3483"/>
              <a:chExt cx="141" cy="144"/>
            </a:xfrm>
          </p:grpSpPr>
          <p:sp>
            <p:nvSpPr>
              <p:cNvPr id="22548" name="Arc 2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9" name="Arc 2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0" name="Line 22"/>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551" name="Group 23"/>
            <p:cNvGrpSpPr>
              <a:grpSpLocks/>
            </p:cNvGrpSpPr>
            <p:nvPr/>
          </p:nvGrpSpPr>
          <p:grpSpPr bwMode="auto">
            <a:xfrm flipV="1">
              <a:off x="1008" y="912"/>
              <a:ext cx="141" cy="144"/>
              <a:chOff x="1030" y="3483"/>
              <a:chExt cx="141" cy="144"/>
            </a:xfrm>
          </p:grpSpPr>
          <p:sp>
            <p:nvSpPr>
              <p:cNvPr id="22552" name="Arc 2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3" name="Arc 2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4" name="Line 26"/>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22555" name="Group 27"/>
          <p:cNvGrpSpPr>
            <a:grpSpLocks/>
          </p:cNvGrpSpPr>
          <p:nvPr/>
        </p:nvGrpSpPr>
        <p:grpSpPr bwMode="auto">
          <a:xfrm flipH="1">
            <a:off x="1649413" y="1001713"/>
            <a:ext cx="669925" cy="3424237"/>
            <a:chOff x="816" y="912"/>
            <a:chExt cx="531" cy="2715"/>
          </a:xfrm>
        </p:grpSpPr>
        <p:sp>
          <p:nvSpPr>
            <p:cNvPr id="22556" name="Arc 28"/>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7" name="Line 29"/>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58" name="Arc 30"/>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559" name="Group 31"/>
            <p:cNvGrpSpPr>
              <a:grpSpLocks/>
            </p:cNvGrpSpPr>
            <p:nvPr/>
          </p:nvGrpSpPr>
          <p:grpSpPr bwMode="auto">
            <a:xfrm>
              <a:off x="1030" y="3483"/>
              <a:ext cx="141" cy="144"/>
              <a:chOff x="1030" y="3483"/>
              <a:chExt cx="141" cy="144"/>
            </a:xfrm>
          </p:grpSpPr>
          <p:sp>
            <p:nvSpPr>
              <p:cNvPr id="22560"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61"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62" name="Line 34"/>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563" name="Group 35"/>
            <p:cNvGrpSpPr>
              <a:grpSpLocks/>
            </p:cNvGrpSpPr>
            <p:nvPr/>
          </p:nvGrpSpPr>
          <p:grpSpPr bwMode="auto">
            <a:xfrm flipV="1">
              <a:off x="1008" y="912"/>
              <a:ext cx="141" cy="144"/>
              <a:chOff x="1030" y="3483"/>
              <a:chExt cx="141" cy="144"/>
            </a:xfrm>
          </p:grpSpPr>
          <p:sp>
            <p:nvSpPr>
              <p:cNvPr id="22564" name="Arc 3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65" name="Arc 3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66" name="Line 38"/>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2567" name="Rectangle 39"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68" name="AutoShape 40"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2569" name="Rectangle 41"/>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0" name="Line 42"/>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1" name="Line 43"/>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2" name="Rectangle 44"/>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3" name="AutoShape 45"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4" name="AutoShape 46"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5" name="Line 47"/>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6" name="Line 48"/>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7" name="Line 49"/>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8" name="Line 50"/>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9" name="Oval 51"/>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80" name="Oval 52"/>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81" name="AutoShape 53"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82" name="AutoShape 54"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583" name="Group 55"/>
          <p:cNvGrpSpPr>
            <a:grpSpLocks/>
          </p:cNvGrpSpPr>
          <p:nvPr/>
        </p:nvGrpSpPr>
        <p:grpSpPr bwMode="auto">
          <a:xfrm>
            <a:off x="1546225" y="4267200"/>
            <a:ext cx="203200" cy="128588"/>
            <a:chOff x="1262" y="3388"/>
            <a:chExt cx="162" cy="206"/>
          </a:xfrm>
        </p:grpSpPr>
        <p:sp>
          <p:nvSpPr>
            <p:cNvPr id="22584" name="Oval 56"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85" name="Oval 57"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86" name="Oval 58"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87" name="Oval 59"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88" name="Oval 60"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89" name="Oval 61"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590" name="Rectangle 62"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591" name="Group 63"/>
          <p:cNvGrpSpPr>
            <a:grpSpLocks/>
          </p:cNvGrpSpPr>
          <p:nvPr/>
        </p:nvGrpSpPr>
        <p:grpSpPr bwMode="auto">
          <a:xfrm>
            <a:off x="1227138" y="1155700"/>
            <a:ext cx="858837" cy="2493963"/>
            <a:chOff x="941" y="767"/>
            <a:chExt cx="815" cy="1942"/>
          </a:xfrm>
        </p:grpSpPr>
        <p:sp>
          <p:nvSpPr>
            <p:cNvPr id="22592" name="AutoShape 6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93" name="AutoShape 6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594" name="AutoShape 66"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95" name="Line 67"/>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96" name="Rectangle 68"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97" name="Rectangle 69"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98" name="Rectangle 70"/>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99" name="Rectangle 71"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00" name="Rectangle 72"/>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01" name="Rectangle 73"/>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02" name="Line 74"/>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03" name="AutoShape 75"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04" name="AutoShape 76"/>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05" name="AutoShape 77" descr="10%"/>
          <p:cNvSpPr>
            <a:spLocks noChangeArrowheads="1"/>
          </p:cNvSpPr>
          <p:nvPr/>
        </p:nvSpPr>
        <p:spPr bwMode="auto">
          <a:xfrm>
            <a:off x="4121150" y="1331913"/>
            <a:ext cx="1160463" cy="1909762"/>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06" name="Group 78"/>
          <p:cNvGrpSpPr>
            <a:grpSpLocks/>
          </p:cNvGrpSpPr>
          <p:nvPr/>
        </p:nvGrpSpPr>
        <p:grpSpPr bwMode="auto">
          <a:xfrm>
            <a:off x="4124325" y="3200400"/>
            <a:ext cx="1154113" cy="427038"/>
            <a:chOff x="3617" y="2160"/>
            <a:chExt cx="842" cy="312"/>
          </a:xfrm>
        </p:grpSpPr>
        <p:sp>
          <p:nvSpPr>
            <p:cNvPr id="22607" name="Rectangle 79"/>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08" name="AutoShape 80"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09" name="AutoShape 81"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10" name="AutoShape 82"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11" name="AutoShape 83"/>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612" name="AutoShape 84"/>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13" name="Rectangle 85"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14" name="Rectangle 86"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15" name="Rectangle 87"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16" name="Line 88"/>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17" name="Line 89"/>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18" name="Oval 90"/>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19" name="Oval 91"/>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20" name="Group 92"/>
          <p:cNvGrpSpPr>
            <a:grpSpLocks/>
          </p:cNvGrpSpPr>
          <p:nvPr/>
        </p:nvGrpSpPr>
        <p:grpSpPr bwMode="auto">
          <a:xfrm>
            <a:off x="4603750" y="1228725"/>
            <a:ext cx="177800" cy="352425"/>
            <a:chOff x="3966" y="1027"/>
            <a:chExt cx="130" cy="257"/>
          </a:xfrm>
        </p:grpSpPr>
        <p:sp>
          <p:nvSpPr>
            <p:cNvPr id="22621" name="Rectangle 93"/>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22" name="Rectangle 94"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23" name="Rectangle 95"/>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24" name="Rectangle 96"/>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25" name="Line 97"/>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626" name="Line 98"/>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27" name="Line 99"/>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28" name="Line 100"/>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29" name="AutoShape 101"/>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0" name="Rectangle 102"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1" name="Rectangle 103"/>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2" name="Rectangle 104"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3" name="Rectangle 105"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4" name="Line 106"/>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5" name="Line 107"/>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6" name="Line 108"/>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7" name="Line 109"/>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8" name="Line 110"/>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9" name="Oval 111"/>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0" name="Oval 112"/>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41" name="Group 113"/>
          <p:cNvGrpSpPr>
            <a:grpSpLocks/>
          </p:cNvGrpSpPr>
          <p:nvPr/>
        </p:nvGrpSpPr>
        <p:grpSpPr bwMode="auto">
          <a:xfrm>
            <a:off x="1479550" y="4095750"/>
            <a:ext cx="334963" cy="463550"/>
            <a:chOff x="1210" y="3312"/>
            <a:chExt cx="265" cy="416"/>
          </a:xfrm>
        </p:grpSpPr>
        <p:sp>
          <p:nvSpPr>
            <p:cNvPr id="22642" name="AutoShape 114"/>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3" name="Line 115"/>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4" name="Line 116"/>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5" name="Rectangle 11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46" name="Group 118"/>
            <p:cNvGrpSpPr>
              <a:grpSpLocks/>
            </p:cNvGrpSpPr>
            <p:nvPr/>
          </p:nvGrpSpPr>
          <p:grpSpPr bwMode="auto">
            <a:xfrm>
              <a:off x="1212" y="3356"/>
              <a:ext cx="105" cy="33"/>
              <a:chOff x="1212" y="3356"/>
              <a:chExt cx="105" cy="33"/>
            </a:xfrm>
          </p:grpSpPr>
          <p:sp>
            <p:nvSpPr>
              <p:cNvPr id="22647" name="Line 119"/>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8" name="Line 120"/>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649" name="Group 121"/>
            <p:cNvGrpSpPr>
              <a:grpSpLocks/>
            </p:cNvGrpSpPr>
            <p:nvPr/>
          </p:nvGrpSpPr>
          <p:grpSpPr bwMode="auto">
            <a:xfrm flipH="1">
              <a:off x="1370" y="3356"/>
              <a:ext cx="105" cy="33"/>
              <a:chOff x="1212" y="3356"/>
              <a:chExt cx="105" cy="33"/>
            </a:xfrm>
          </p:grpSpPr>
          <p:sp>
            <p:nvSpPr>
              <p:cNvPr id="22650" name="Line 122"/>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1" name="Line 123"/>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652" name="Rectangle 12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653" name="Text Box 125"/>
          <p:cNvSpPr txBox="1">
            <a:spLocks noChangeArrowheads="1"/>
          </p:cNvSpPr>
          <p:nvPr/>
        </p:nvSpPr>
        <p:spPr bwMode="auto">
          <a:xfrm>
            <a:off x="2824163" y="5943600"/>
            <a:ext cx="4016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On, Accumulator Filling </a:t>
            </a:r>
          </a:p>
        </p:txBody>
      </p:sp>
      <p:sp>
        <p:nvSpPr>
          <p:cNvPr id="22654" name="Line 126"/>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5" name="Arc 127"/>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6" name="Arc 128"/>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7" name="Line 129"/>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8" name="Arc 130"/>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2659" name="Arc 131"/>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2660" name="Arc 132"/>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1" name="Arc 133"/>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2" name="Line 134"/>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63" name="Rectangle 135"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4" name="Rectangle 136"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5" name="Rectangle 137"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66" name="Group 138"/>
          <p:cNvGrpSpPr>
            <a:grpSpLocks/>
          </p:cNvGrpSpPr>
          <p:nvPr/>
        </p:nvGrpSpPr>
        <p:grpSpPr bwMode="auto">
          <a:xfrm>
            <a:off x="838200" y="4703763"/>
            <a:ext cx="1614488" cy="963612"/>
            <a:chOff x="934" y="2963"/>
            <a:chExt cx="1017" cy="607"/>
          </a:xfrm>
        </p:grpSpPr>
        <p:sp>
          <p:nvSpPr>
            <p:cNvPr id="22667" name="Rectangle 13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8" name="Rectangle 14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9" name="Rectangle 14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670" name="Rectangle 142"/>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1" name="AutoShape 143"/>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2672" name="AutoShape 144"/>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3" name="AutoShape 145"/>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4" name="Line 146"/>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75" name="Arc 147"/>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6" name="Arc 148"/>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7" name="Line 149"/>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78" name="Arc 150"/>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2679" name="Arc 151"/>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2680" name="Arc 152"/>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81" name="Arc 153"/>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82" name="Line 154"/>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83" name="Rectangle 155"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84" name="Rectangle 156"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85" name="Rectangle 157"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86" name="Group 158"/>
          <p:cNvGrpSpPr>
            <a:grpSpLocks/>
          </p:cNvGrpSpPr>
          <p:nvPr/>
        </p:nvGrpSpPr>
        <p:grpSpPr bwMode="auto">
          <a:xfrm>
            <a:off x="3886200" y="4703763"/>
            <a:ext cx="1614488" cy="963612"/>
            <a:chOff x="934" y="2963"/>
            <a:chExt cx="1017" cy="607"/>
          </a:xfrm>
        </p:grpSpPr>
        <p:sp>
          <p:nvSpPr>
            <p:cNvPr id="22687" name="Rectangle 15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88" name="Rectangle 16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89" name="Rectangle 16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691" name="AutoShape 163"/>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92" name="Line 164"/>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93" name="Text Box 165"/>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2694" name="Line 166"/>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695" name="Oval 167"/>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96" name="Oval 168"/>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97" name="Line 169"/>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698" name="Text Box 170"/>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2,150 PSI </a:t>
            </a:r>
          </a:p>
        </p:txBody>
      </p:sp>
      <p:sp>
        <p:nvSpPr>
          <p:cNvPr id="22699" name="Text Box 171"/>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2,150 PSI </a:t>
            </a:r>
          </a:p>
        </p:txBody>
      </p:sp>
      <p:sp>
        <p:nvSpPr>
          <p:cNvPr id="22700" name="Text Box 172"/>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22701" name="Text Box 173"/>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22702" name="Line 174"/>
          <p:cNvSpPr>
            <a:spLocks noChangeShapeType="1"/>
          </p:cNvSpPr>
          <p:nvPr/>
        </p:nvSpPr>
        <p:spPr bwMode="auto">
          <a:xfrm>
            <a:off x="7702550" y="1930400"/>
            <a:ext cx="62865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03" name="AutoShape 175"/>
          <p:cNvSpPr>
            <a:spLocks noChangeArrowheads="1"/>
          </p:cNvSpPr>
          <p:nvPr/>
        </p:nvSpPr>
        <p:spPr bwMode="auto">
          <a:xfrm flipV="1">
            <a:off x="7888288" y="1676400"/>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07" name="AutoShape 179"/>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09" name="AutoShape 181"/>
          <p:cNvSpPr>
            <a:spLocks noChangeArrowheads="1"/>
          </p:cNvSpPr>
          <p:nvPr/>
        </p:nvSpPr>
        <p:spPr bwMode="auto">
          <a:xfrm rot="-291508">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10" name="AutoShape 182"/>
          <p:cNvSpPr>
            <a:spLocks noChangeArrowheads="1"/>
          </p:cNvSpPr>
          <p:nvPr/>
        </p:nvSpPr>
        <p:spPr bwMode="auto">
          <a:xfrm rot="-291508">
            <a:off x="2100263" y="487997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 name="Slide Number Placeholder 5"/>
          <p:cNvSpPr>
            <a:spLocks noGrp="1"/>
          </p:cNvSpPr>
          <p:nvPr>
            <p:ph type="sldNum" sz="quarter" idx="12"/>
          </p:nvPr>
        </p:nvSpPr>
        <p:spPr/>
        <p:txBody>
          <a:bodyPr/>
          <a:lstStyle/>
          <a:p>
            <a:fld id="{C79FFEA8-E888-C945-848D-F74328A21285}" type="slidenum">
              <a:rPr lang="en-US"/>
              <a:pPr/>
              <a:t>140</a:t>
            </a:fld>
            <a:endParaRPr lang="en-US"/>
          </a:p>
        </p:txBody>
      </p:sp>
      <p:sp>
        <p:nvSpPr>
          <p:cNvPr id="196610" name="Line 2"/>
          <p:cNvSpPr>
            <a:spLocks noChangeShapeType="1"/>
          </p:cNvSpPr>
          <p:nvPr/>
        </p:nvSpPr>
        <p:spPr bwMode="auto">
          <a:xfrm rot="10800000" flipV="1">
            <a:off x="2335213" y="2100263"/>
            <a:ext cx="0" cy="175895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11" name="Rectangle 3"/>
          <p:cNvSpPr>
            <a:spLocks noGrp="1" noChangeArrowheads="1"/>
          </p:cNvSpPr>
          <p:nvPr>
            <p:ph type="title"/>
          </p:nvPr>
        </p:nvSpPr>
        <p:spPr>
          <a:xfrm>
            <a:off x="533400" y="254000"/>
            <a:ext cx="8229600" cy="533400"/>
          </a:xfrm>
        </p:spPr>
        <p:txBody>
          <a:bodyPr/>
          <a:lstStyle/>
          <a:p>
            <a:pPr algn="ctr"/>
            <a:r>
              <a:rPr lang="en-US" sz="3200"/>
              <a:t>Accumulator for Emergency Power Supply</a:t>
            </a:r>
            <a:endParaRPr lang="en-US"/>
          </a:p>
        </p:txBody>
      </p:sp>
      <p:sp>
        <p:nvSpPr>
          <p:cNvPr id="196614" name="Rectangle 6"/>
          <p:cNvSpPr>
            <a:spLocks noChangeArrowheads="1"/>
          </p:cNvSpPr>
          <p:nvPr/>
        </p:nvSpPr>
        <p:spPr bwMode="auto">
          <a:xfrm>
            <a:off x="3335338" y="41163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1,575 PSI </a:t>
            </a:r>
            <a:endParaRPr lang="en-US" b="0"/>
          </a:p>
        </p:txBody>
      </p:sp>
      <p:sp>
        <p:nvSpPr>
          <p:cNvPr id="196615" name="Text Box 7"/>
          <p:cNvSpPr txBox="1">
            <a:spLocks noChangeArrowheads="1"/>
          </p:cNvSpPr>
          <p:nvPr/>
        </p:nvSpPr>
        <p:spPr bwMode="auto">
          <a:xfrm>
            <a:off x="530225" y="3048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96616" name="Text Box 8"/>
          <p:cNvSpPr txBox="1">
            <a:spLocks noChangeArrowheads="1"/>
          </p:cNvSpPr>
          <p:nvPr/>
        </p:nvSpPr>
        <p:spPr bwMode="auto">
          <a:xfrm>
            <a:off x="1090613" y="471170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96617" name="Text Box 9"/>
          <p:cNvSpPr txBox="1">
            <a:spLocks noChangeArrowheads="1"/>
          </p:cNvSpPr>
          <p:nvPr/>
        </p:nvSpPr>
        <p:spPr bwMode="auto">
          <a:xfrm>
            <a:off x="998538" y="1163638"/>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96618" name="Oval 10"/>
          <p:cNvSpPr>
            <a:spLocks noChangeArrowheads="1"/>
          </p:cNvSpPr>
          <p:nvPr/>
        </p:nvSpPr>
        <p:spPr bwMode="auto">
          <a:xfrm>
            <a:off x="3059113" y="37306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619" name="Text Box 11"/>
          <p:cNvSpPr txBox="1">
            <a:spLocks noChangeArrowheads="1"/>
          </p:cNvSpPr>
          <p:nvPr/>
        </p:nvSpPr>
        <p:spPr bwMode="auto">
          <a:xfrm>
            <a:off x="2830513" y="3429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96620" name="Rectangle 12"/>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1,575 PSI </a:t>
            </a:r>
            <a:endParaRPr lang="en-US" b="0"/>
          </a:p>
        </p:txBody>
      </p:sp>
      <p:sp>
        <p:nvSpPr>
          <p:cNvPr id="196621" name="AutoShape 13"/>
          <p:cNvSpPr>
            <a:spLocks noChangeArrowheads="1"/>
          </p:cNvSpPr>
          <p:nvPr/>
        </p:nvSpPr>
        <p:spPr bwMode="auto">
          <a:xfrm rot="10335927" flipV="1">
            <a:off x="3194050" y="37607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6631" name="Group 23"/>
          <p:cNvGrpSpPr>
            <a:grpSpLocks/>
          </p:cNvGrpSpPr>
          <p:nvPr/>
        </p:nvGrpSpPr>
        <p:grpSpPr bwMode="auto">
          <a:xfrm>
            <a:off x="3168650" y="4673600"/>
            <a:ext cx="179388" cy="166688"/>
            <a:chOff x="0" y="0"/>
            <a:chExt cx="20000" cy="20000"/>
          </a:xfrm>
        </p:grpSpPr>
        <p:sp>
          <p:nvSpPr>
            <p:cNvPr id="196632" name="Oval 24"/>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3" name="Arc 25"/>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4" name="Arc 26"/>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5" name="Arc 27"/>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6" name="Arc 28"/>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655" name="Line 47"/>
          <p:cNvSpPr>
            <a:spLocks noChangeShapeType="1"/>
          </p:cNvSpPr>
          <p:nvPr/>
        </p:nvSpPr>
        <p:spPr bwMode="auto">
          <a:xfrm flipH="1" flipV="1">
            <a:off x="3257550" y="4108450"/>
            <a:ext cx="0" cy="5683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059" name="Group 451"/>
          <p:cNvGrpSpPr>
            <a:grpSpLocks/>
          </p:cNvGrpSpPr>
          <p:nvPr/>
        </p:nvGrpSpPr>
        <p:grpSpPr bwMode="auto">
          <a:xfrm>
            <a:off x="2830513" y="4843463"/>
            <a:ext cx="1187450" cy="1000125"/>
            <a:chOff x="1783" y="3051"/>
            <a:chExt cx="748" cy="630"/>
          </a:xfrm>
        </p:grpSpPr>
        <p:sp>
          <p:nvSpPr>
            <p:cNvPr id="196622" name="Line 14"/>
            <p:cNvSpPr>
              <a:spLocks noChangeShapeType="1"/>
            </p:cNvSpPr>
            <p:nvPr/>
          </p:nvSpPr>
          <p:spPr bwMode="auto">
            <a:xfrm>
              <a:off x="2050"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23" name="Line 15"/>
            <p:cNvSpPr>
              <a:spLocks noChangeShapeType="1"/>
            </p:cNvSpPr>
            <p:nvPr/>
          </p:nvSpPr>
          <p:spPr bwMode="auto">
            <a:xfrm flipH="1">
              <a:off x="1938"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24" name="Line 16"/>
            <p:cNvSpPr>
              <a:spLocks noChangeShapeType="1"/>
            </p:cNvSpPr>
            <p:nvPr/>
          </p:nvSpPr>
          <p:spPr bwMode="auto">
            <a:xfrm>
              <a:off x="1938"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25" name="Line 17"/>
            <p:cNvSpPr>
              <a:spLocks noChangeShapeType="1"/>
            </p:cNvSpPr>
            <p:nvPr/>
          </p:nvSpPr>
          <p:spPr bwMode="auto">
            <a:xfrm flipV="1">
              <a:off x="2050"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26" name="Line 18"/>
            <p:cNvSpPr>
              <a:spLocks noChangeShapeType="1"/>
            </p:cNvSpPr>
            <p:nvPr/>
          </p:nvSpPr>
          <p:spPr bwMode="auto">
            <a:xfrm flipH="1" flipV="1">
              <a:off x="2050"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27" name="Line 19"/>
            <p:cNvSpPr>
              <a:spLocks noChangeShapeType="1"/>
            </p:cNvSpPr>
            <p:nvPr/>
          </p:nvSpPr>
          <p:spPr bwMode="auto">
            <a:xfrm>
              <a:off x="2050"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28" name="Line 20"/>
            <p:cNvSpPr>
              <a:spLocks noChangeShapeType="1"/>
            </p:cNvSpPr>
            <p:nvPr/>
          </p:nvSpPr>
          <p:spPr bwMode="auto">
            <a:xfrm flipV="1">
              <a:off x="1783"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29" name="Line 21"/>
            <p:cNvSpPr>
              <a:spLocks noChangeShapeType="1"/>
            </p:cNvSpPr>
            <p:nvPr/>
          </p:nvSpPr>
          <p:spPr bwMode="auto">
            <a:xfrm flipV="1">
              <a:off x="2378"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0" name="Line 22"/>
            <p:cNvSpPr>
              <a:spLocks noChangeShapeType="1"/>
            </p:cNvSpPr>
            <p:nvPr/>
          </p:nvSpPr>
          <p:spPr bwMode="auto">
            <a:xfrm>
              <a:off x="2052"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7" name="Arc 29"/>
            <p:cNvSpPr>
              <a:spLocks/>
            </p:cNvSpPr>
            <p:nvPr/>
          </p:nvSpPr>
          <p:spPr bwMode="auto">
            <a:xfrm flipH="1">
              <a:off x="2203"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8" name="Arc 30"/>
            <p:cNvSpPr>
              <a:spLocks/>
            </p:cNvSpPr>
            <p:nvPr/>
          </p:nvSpPr>
          <p:spPr bwMode="auto">
            <a:xfrm flipH="1" flipV="1">
              <a:off x="2203"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9" name="Oval 31"/>
            <p:cNvSpPr>
              <a:spLocks noChangeArrowheads="1"/>
            </p:cNvSpPr>
            <p:nvPr/>
          </p:nvSpPr>
          <p:spPr bwMode="auto">
            <a:xfrm>
              <a:off x="1942"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40" name="Line 32"/>
            <p:cNvSpPr>
              <a:spLocks noChangeShapeType="1"/>
            </p:cNvSpPr>
            <p:nvPr/>
          </p:nvSpPr>
          <p:spPr bwMode="auto">
            <a:xfrm>
              <a:off x="2166"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41" name="Line 33"/>
            <p:cNvSpPr>
              <a:spLocks noChangeShapeType="1"/>
            </p:cNvSpPr>
            <p:nvPr/>
          </p:nvSpPr>
          <p:spPr bwMode="auto">
            <a:xfrm>
              <a:off x="2166"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42" name="Oval 34"/>
            <p:cNvSpPr>
              <a:spLocks noChangeArrowheads="1"/>
            </p:cNvSpPr>
            <p:nvPr/>
          </p:nvSpPr>
          <p:spPr bwMode="auto">
            <a:xfrm>
              <a:off x="2269"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43" name="Line 35"/>
            <p:cNvSpPr>
              <a:spLocks noChangeShapeType="1"/>
            </p:cNvSpPr>
            <p:nvPr/>
          </p:nvSpPr>
          <p:spPr bwMode="auto">
            <a:xfrm flipV="1">
              <a:off x="2324"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44" name="Line 36"/>
            <p:cNvSpPr>
              <a:spLocks noChangeShapeType="1"/>
            </p:cNvSpPr>
            <p:nvPr/>
          </p:nvSpPr>
          <p:spPr bwMode="auto">
            <a:xfrm>
              <a:off x="2324"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45" name="Line 37"/>
            <p:cNvSpPr>
              <a:spLocks noChangeShapeType="1"/>
            </p:cNvSpPr>
            <p:nvPr/>
          </p:nvSpPr>
          <p:spPr bwMode="auto">
            <a:xfrm flipV="1">
              <a:off x="2400"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46" name="Line 38"/>
            <p:cNvSpPr>
              <a:spLocks noChangeShapeType="1"/>
            </p:cNvSpPr>
            <p:nvPr/>
          </p:nvSpPr>
          <p:spPr bwMode="auto">
            <a:xfrm>
              <a:off x="2474"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47" name="Line 39"/>
            <p:cNvSpPr>
              <a:spLocks noChangeShapeType="1"/>
            </p:cNvSpPr>
            <p:nvPr/>
          </p:nvSpPr>
          <p:spPr bwMode="auto">
            <a:xfrm>
              <a:off x="195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48" name="Line 40"/>
            <p:cNvSpPr>
              <a:spLocks noChangeShapeType="1"/>
            </p:cNvSpPr>
            <p:nvPr/>
          </p:nvSpPr>
          <p:spPr bwMode="auto">
            <a:xfrm>
              <a:off x="203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49" name="Line 41"/>
            <p:cNvSpPr>
              <a:spLocks noChangeShapeType="1"/>
            </p:cNvSpPr>
            <p:nvPr/>
          </p:nvSpPr>
          <p:spPr bwMode="auto">
            <a:xfrm>
              <a:off x="2099"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0" name="Line 42"/>
            <p:cNvSpPr>
              <a:spLocks noChangeShapeType="1"/>
            </p:cNvSpPr>
            <p:nvPr/>
          </p:nvSpPr>
          <p:spPr bwMode="auto">
            <a:xfrm>
              <a:off x="2177"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1" name="Line 43"/>
            <p:cNvSpPr>
              <a:spLocks noChangeShapeType="1"/>
            </p:cNvSpPr>
            <p:nvPr/>
          </p:nvSpPr>
          <p:spPr bwMode="auto">
            <a:xfrm>
              <a:off x="2231"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2" name="Line 44"/>
            <p:cNvSpPr>
              <a:spLocks noChangeShapeType="1"/>
            </p:cNvSpPr>
            <p:nvPr/>
          </p:nvSpPr>
          <p:spPr bwMode="auto">
            <a:xfrm flipH="1">
              <a:off x="2232"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3" name="Oval 45"/>
            <p:cNvSpPr>
              <a:spLocks noChangeArrowheads="1"/>
            </p:cNvSpPr>
            <p:nvPr/>
          </p:nvSpPr>
          <p:spPr bwMode="auto">
            <a:xfrm>
              <a:off x="2034"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4" name="Line 46"/>
            <p:cNvSpPr>
              <a:spLocks noChangeShapeType="1"/>
            </p:cNvSpPr>
            <p:nvPr/>
          </p:nvSpPr>
          <p:spPr bwMode="auto">
            <a:xfrm>
              <a:off x="2231"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6" name="Line 48"/>
            <p:cNvSpPr>
              <a:spLocks noChangeShapeType="1"/>
            </p:cNvSpPr>
            <p:nvPr/>
          </p:nvSpPr>
          <p:spPr bwMode="auto">
            <a:xfrm>
              <a:off x="2050"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7" name="Line 49"/>
            <p:cNvSpPr>
              <a:spLocks noChangeShapeType="1"/>
            </p:cNvSpPr>
            <p:nvPr/>
          </p:nvSpPr>
          <p:spPr bwMode="auto">
            <a:xfrm flipH="1">
              <a:off x="1824"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8" name="Line 50"/>
            <p:cNvSpPr>
              <a:spLocks noChangeShapeType="1"/>
            </p:cNvSpPr>
            <p:nvPr/>
          </p:nvSpPr>
          <p:spPr bwMode="auto">
            <a:xfrm flipH="1">
              <a:off x="1817"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9" name="Line 51"/>
            <p:cNvSpPr>
              <a:spLocks noChangeShapeType="1"/>
            </p:cNvSpPr>
            <p:nvPr/>
          </p:nvSpPr>
          <p:spPr bwMode="auto">
            <a:xfrm>
              <a:off x="1827"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60" name="Line 52"/>
            <p:cNvSpPr>
              <a:spLocks noChangeShapeType="1"/>
            </p:cNvSpPr>
            <p:nvPr/>
          </p:nvSpPr>
          <p:spPr bwMode="auto">
            <a:xfrm flipV="1">
              <a:off x="1883"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61" name="Line 53"/>
            <p:cNvSpPr>
              <a:spLocks noChangeShapeType="1"/>
            </p:cNvSpPr>
            <p:nvPr/>
          </p:nvSpPr>
          <p:spPr bwMode="auto">
            <a:xfrm flipH="1">
              <a:off x="1892"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62" name="Line 54"/>
            <p:cNvSpPr>
              <a:spLocks noChangeShapeType="1"/>
            </p:cNvSpPr>
            <p:nvPr/>
          </p:nvSpPr>
          <p:spPr bwMode="auto">
            <a:xfrm>
              <a:off x="1889"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63" name="Line 55"/>
            <p:cNvSpPr>
              <a:spLocks noChangeShapeType="1"/>
            </p:cNvSpPr>
            <p:nvPr/>
          </p:nvSpPr>
          <p:spPr bwMode="auto">
            <a:xfrm flipV="1">
              <a:off x="1790"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64" name="Line 56"/>
            <p:cNvSpPr>
              <a:spLocks noChangeShapeType="1"/>
            </p:cNvSpPr>
            <p:nvPr/>
          </p:nvSpPr>
          <p:spPr bwMode="auto">
            <a:xfrm flipV="1">
              <a:off x="2051"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65" name="Oval 57"/>
            <p:cNvSpPr>
              <a:spLocks noChangeArrowheads="1"/>
            </p:cNvSpPr>
            <p:nvPr/>
          </p:nvSpPr>
          <p:spPr bwMode="auto">
            <a:xfrm flipH="1">
              <a:off x="2202"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66" name="Line 58"/>
            <p:cNvSpPr>
              <a:spLocks noChangeShapeType="1"/>
            </p:cNvSpPr>
            <p:nvPr/>
          </p:nvSpPr>
          <p:spPr bwMode="auto">
            <a:xfrm flipV="1">
              <a:off x="2256"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667" name="AutoShape 59"/>
          <p:cNvSpPr>
            <a:spLocks noChangeArrowheads="1"/>
          </p:cNvSpPr>
          <p:nvPr/>
        </p:nvSpPr>
        <p:spPr bwMode="auto">
          <a:xfrm>
            <a:off x="7021513" y="1339850"/>
            <a:ext cx="1436687" cy="87630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gradFill rotWithShape="0">
            <a:gsLst>
              <a:gs pos="0">
                <a:srgbClr val="C0C0C0"/>
              </a:gs>
              <a:gs pos="100000">
                <a:srgbClr val="C0C0C0">
                  <a:gamma/>
                  <a:shade val="51373"/>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668" name="Rectangle 60"/>
          <p:cNvSpPr>
            <a:spLocks noChangeArrowheads="1"/>
          </p:cNvSpPr>
          <p:nvPr/>
        </p:nvSpPr>
        <p:spPr bwMode="auto">
          <a:xfrm>
            <a:off x="7378700" y="2216150"/>
            <a:ext cx="719138" cy="319088"/>
          </a:xfrm>
          <a:prstGeom prst="rect">
            <a:avLst/>
          </a:prstGeom>
          <a:gradFill rotWithShape="0">
            <a:gsLst>
              <a:gs pos="0">
                <a:schemeClr val="bg1"/>
              </a:gs>
              <a:gs pos="100000">
                <a:schemeClr val="bg1">
                  <a:gamma/>
                  <a:shade val="46275"/>
                  <a:invGamma/>
                </a:scheme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669" name="Rectangle 61"/>
          <p:cNvSpPr>
            <a:spLocks noChangeArrowheads="1"/>
          </p:cNvSpPr>
          <p:nvPr/>
        </p:nvSpPr>
        <p:spPr bwMode="auto">
          <a:xfrm>
            <a:off x="5551488" y="2817813"/>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70" name="Rectangle 62"/>
          <p:cNvSpPr>
            <a:spLocks noChangeArrowheads="1"/>
          </p:cNvSpPr>
          <p:nvPr/>
        </p:nvSpPr>
        <p:spPr bwMode="auto">
          <a:xfrm>
            <a:off x="5551488" y="2352675"/>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71" name="Rectangle 63" descr="Wide downward diagonal"/>
          <p:cNvSpPr>
            <a:spLocks noChangeArrowheads="1"/>
          </p:cNvSpPr>
          <p:nvPr/>
        </p:nvSpPr>
        <p:spPr bwMode="auto">
          <a:xfrm>
            <a:off x="5551488" y="2381250"/>
            <a:ext cx="771525" cy="460375"/>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72" name="Rectangle 64"/>
          <p:cNvSpPr>
            <a:spLocks noChangeArrowheads="1"/>
          </p:cNvSpPr>
          <p:nvPr/>
        </p:nvSpPr>
        <p:spPr bwMode="auto">
          <a:xfrm>
            <a:off x="5551488" y="2416175"/>
            <a:ext cx="711200" cy="3905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73" name="Rectangle 65" descr="Wide downward diagonal"/>
          <p:cNvSpPr>
            <a:spLocks noChangeArrowheads="1"/>
          </p:cNvSpPr>
          <p:nvPr/>
        </p:nvSpPr>
        <p:spPr bwMode="auto">
          <a:xfrm>
            <a:off x="6551613" y="2327275"/>
            <a:ext cx="41275" cy="5683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74" name="Rectangle 66" descr="Wide upward diagonal"/>
          <p:cNvSpPr>
            <a:spLocks noChangeArrowheads="1"/>
          </p:cNvSpPr>
          <p:nvPr/>
        </p:nvSpPr>
        <p:spPr bwMode="auto">
          <a:xfrm>
            <a:off x="6323013" y="2327275"/>
            <a:ext cx="214312"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675" name="Group 67"/>
          <p:cNvGrpSpPr>
            <a:grpSpLocks/>
          </p:cNvGrpSpPr>
          <p:nvPr/>
        </p:nvGrpSpPr>
        <p:grpSpPr bwMode="auto">
          <a:xfrm>
            <a:off x="6470650" y="2498725"/>
            <a:ext cx="142875" cy="209550"/>
            <a:chOff x="4224" y="1953"/>
            <a:chExt cx="90" cy="95"/>
          </a:xfrm>
        </p:grpSpPr>
        <p:sp>
          <p:nvSpPr>
            <p:cNvPr id="196676" name="Rectangle 68"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77" name="Rectangle 69"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678" name="Rectangle 70" descr="Wide upward diagonal"/>
          <p:cNvSpPr>
            <a:spLocks noChangeArrowheads="1"/>
          </p:cNvSpPr>
          <p:nvPr/>
        </p:nvSpPr>
        <p:spPr bwMode="auto">
          <a:xfrm>
            <a:off x="5400675" y="2327275"/>
            <a:ext cx="150813"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679" name="Group 71"/>
          <p:cNvGrpSpPr>
            <a:grpSpLocks/>
          </p:cNvGrpSpPr>
          <p:nvPr/>
        </p:nvGrpSpPr>
        <p:grpSpPr bwMode="auto">
          <a:xfrm>
            <a:off x="6323013" y="2327275"/>
            <a:ext cx="133350" cy="361950"/>
            <a:chOff x="3791" y="1252"/>
            <a:chExt cx="84" cy="228"/>
          </a:xfrm>
        </p:grpSpPr>
        <p:sp>
          <p:nvSpPr>
            <p:cNvPr id="196680" name="Rectangle 72"/>
            <p:cNvSpPr>
              <a:spLocks noChangeArrowheads="1"/>
            </p:cNvSpPr>
            <p:nvPr/>
          </p:nvSpPr>
          <p:spPr bwMode="auto">
            <a:xfrm>
              <a:off x="3791" y="1372"/>
              <a:ext cx="84" cy="10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81" name="Rectangle 73"/>
            <p:cNvSpPr>
              <a:spLocks noChangeArrowheads="1"/>
            </p:cNvSpPr>
            <p:nvPr/>
          </p:nvSpPr>
          <p:spPr bwMode="auto">
            <a:xfrm>
              <a:off x="3846" y="1252"/>
              <a:ext cx="28" cy="1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682" name="Oval 74"/>
          <p:cNvSpPr>
            <a:spLocks noChangeArrowheads="1"/>
          </p:cNvSpPr>
          <p:nvPr/>
        </p:nvSpPr>
        <p:spPr bwMode="auto">
          <a:xfrm>
            <a:off x="6499225" y="2524125"/>
            <a:ext cx="9525" cy="1746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83" name="Oval 75"/>
          <p:cNvSpPr>
            <a:spLocks noChangeArrowheads="1"/>
          </p:cNvSpPr>
          <p:nvPr/>
        </p:nvSpPr>
        <p:spPr bwMode="auto">
          <a:xfrm>
            <a:off x="6499225" y="2665413"/>
            <a:ext cx="11113" cy="17462"/>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84" name="Line 76"/>
          <p:cNvSpPr>
            <a:spLocks noChangeShapeType="1"/>
          </p:cNvSpPr>
          <p:nvPr/>
        </p:nvSpPr>
        <p:spPr bwMode="auto">
          <a:xfrm>
            <a:off x="6559550" y="2673350"/>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85" name="Line 77"/>
          <p:cNvSpPr>
            <a:spLocks noChangeShapeType="1"/>
          </p:cNvSpPr>
          <p:nvPr/>
        </p:nvSpPr>
        <p:spPr bwMode="auto">
          <a:xfrm>
            <a:off x="6565900" y="2532063"/>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686" name="Group 78"/>
          <p:cNvGrpSpPr>
            <a:grpSpLocks/>
          </p:cNvGrpSpPr>
          <p:nvPr/>
        </p:nvGrpSpPr>
        <p:grpSpPr bwMode="auto">
          <a:xfrm rot="-5400000">
            <a:off x="5320507" y="2807494"/>
            <a:ext cx="107950" cy="52387"/>
            <a:chOff x="8216" y="13836"/>
            <a:chExt cx="283" cy="101"/>
          </a:xfrm>
        </p:grpSpPr>
        <p:sp>
          <p:nvSpPr>
            <p:cNvPr id="196687" name="Arc 7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88" name="Arc 8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89" name="Arc 8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0" name="Arc 8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1" name="Line 8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2" name="Line 8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3" name="Arc 8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4" name="Arc 8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5" name="Line 8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6" name="Line 8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7" name="Line 8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8" name="Line 9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6699" name="Group 91"/>
          <p:cNvGrpSpPr>
            <a:grpSpLocks/>
          </p:cNvGrpSpPr>
          <p:nvPr/>
        </p:nvGrpSpPr>
        <p:grpSpPr bwMode="auto">
          <a:xfrm rot="-5400000">
            <a:off x="5318919" y="2362994"/>
            <a:ext cx="107950" cy="52388"/>
            <a:chOff x="8216" y="13836"/>
            <a:chExt cx="283" cy="101"/>
          </a:xfrm>
        </p:grpSpPr>
        <p:sp>
          <p:nvSpPr>
            <p:cNvPr id="196700" name="Arc 92"/>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1" name="Arc 93"/>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2" name="Arc 94"/>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3" name="Arc 95"/>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4" name="Line 96"/>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5" name="Line 97"/>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6" name="Arc 98"/>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7" name="Arc 99"/>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8" name="Line 100"/>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9" name="Line 101"/>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0" name="Line 102"/>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1" name="Line 103"/>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6712" name="Group 104"/>
          <p:cNvGrpSpPr>
            <a:grpSpLocks/>
          </p:cNvGrpSpPr>
          <p:nvPr/>
        </p:nvGrpSpPr>
        <p:grpSpPr bwMode="auto">
          <a:xfrm rot="5400000" flipH="1">
            <a:off x="6565107" y="2362994"/>
            <a:ext cx="107950" cy="52387"/>
            <a:chOff x="8216" y="13836"/>
            <a:chExt cx="283" cy="101"/>
          </a:xfrm>
        </p:grpSpPr>
        <p:sp>
          <p:nvSpPr>
            <p:cNvPr id="196713" name="Arc 105"/>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4" name="Arc 106"/>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5" name="Arc 107"/>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6" name="Arc 108"/>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7" name="Line 109"/>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8" name="Line 110"/>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9" name="Arc 111"/>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0" name="Arc 112"/>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1" name="Line 113"/>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2" name="Line 114"/>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3" name="Line 115"/>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4" name="Line 116"/>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6725" name="Group 117"/>
          <p:cNvGrpSpPr>
            <a:grpSpLocks/>
          </p:cNvGrpSpPr>
          <p:nvPr/>
        </p:nvGrpSpPr>
        <p:grpSpPr bwMode="auto">
          <a:xfrm rot="5400000" flipH="1">
            <a:off x="6571457" y="2807494"/>
            <a:ext cx="107950" cy="52387"/>
            <a:chOff x="8216" y="13836"/>
            <a:chExt cx="283" cy="101"/>
          </a:xfrm>
        </p:grpSpPr>
        <p:sp>
          <p:nvSpPr>
            <p:cNvPr id="196726" name="Arc 118"/>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7" name="Arc 119"/>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8" name="Arc 120"/>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9" name="Arc 121"/>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30" name="Line 122"/>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31" name="Line 123"/>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32" name="Arc 124"/>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33" name="Arc 125"/>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34" name="Line 126"/>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35" name="Line 127"/>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36" name="Line 128"/>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37" name="Line 129"/>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738" name="Rectangle 130"/>
          <p:cNvSpPr>
            <a:spLocks noChangeArrowheads="1"/>
          </p:cNvSpPr>
          <p:nvPr/>
        </p:nvSpPr>
        <p:spPr bwMode="auto">
          <a:xfrm>
            <a:off x="5334000" y="2806700"/>
            <a:ext cx="11113" cy="5715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39" name="Rectangle 131"/>
          <p:cNvSpPr>
            <a:spLocks noChangeArrowheads="1"/>
          </p:cNvSpPr>
          <p:nvPr/>
        </p:nvSpPr>
        <p:spPr bwMode="auto">
          <a:xfrm>
            <a:off x="5334000" y="2359025"/>
            <a:ext cx="11113" cy="58738"/>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40" name="Rectangle 132"/>
          <p:cNvSpPr>
            <a:spLocks noChangeArrowheads="1"/>
          </p:cNvSpPr>
          <p:nvPr/>
        </p:nvSpPr>
        <p:spPr bwMode="auto">
          <a:xfrm>
            <a:off x="6645275" y="2357438"/>
            <a:ext cx="11113"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41" name="Rectangle 133"/>
          <p:cNvSpPr>
            <a:spLocks noChangeArrowheads="1"/>
          </p:cNvSpPr>
          <p:nvPr/>
        </p:nvSpPr>
        <p:spPr bwMode="auto">
          <a:xfrm>
            <a:off x="6646863" y="2801938"/>
            <a:ext cx="11112"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742" name="Group 134"/>
          <p:cNvGrpSpPr>
            <a:grpSpLocks/>
          </p:cNvGrpSpPr>
          <p:nvPr/>
        </p:nvGrpSpPr>
        <p:grpSpPr bwMode="auto">
          <a:xfrm>
            <a:off x="5440363" y="2327275"/>
            <a:ext cx="106362" cy="331788"/>
            <a:chOff x="3235" y="1252"/>
            <a:chExt cx="67" cy="209"/>
          </a:xfrm>
        </p:grpSpPr>
        <p:sp>
          <p:nvSpPr>
            <p:cNvPr id="196743" name="Rectangle 135"/>
            <p:cNvSpPr>
              <a:spLocks noChangeArrowheads="1"/>
            </p:cNvSpPr>
            <p:nvPr/>
          </p:nvSpPr>
          <p:spPr bwMode="auto">
            <a:xfrm>
              <a:off x="3235" y="1252"/>
              <a:ext cx="28" cy="209"/>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44" name="Rectangle 136"/>
            <p:cNvSpPr>
              <a:spLocks noChangeArrowheads="1"/>
            </p:cNvSpPr>
            <p:nvPr/>
          </p:nvSpPr>
          <p:spPr bwMode="auto">
            <a:xfrm>
              <a:off x="3262" y="1404"/>
              <a:ext cx="40" cy="4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6745" name="Group 137"/>
          <p:cNvGrpSpPr>
            <a:grpSpLocks/>
          </p:cNvGrpSpPr>
          <p:nvPr/>
        </p:nvGrpSpPr>
        <p:grpSpPr bwMode="auto">
          <a:xfrm>
            <a:off x="5483225" y="2573338"/>
            <a:ext cx="65088" cy="66675"/>
            <a:chOff x="3262" y="1407"/>
            <a:chExt cx="41" cy="42"/>
          </a:xfrm>
        </p:grpSpPr>
        <p:sp>
          <p:nvSpPr>
            <p:cNvPr id="196746" name="Line 138"/>
            <p:cNvSpPr>
              <a:spLocks noChangeShapeType="1"/>
            </p:cNvSpPr>
            <p:nvPr/>
          </p:nvSpPr>
          <p:spPr bwMode="auto">
            <a:xfrm flipH="1">
              <a:off x="3262" y="1408"/>
              <a:ext cx="1" cy="4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47" name="Line 139"/>
            <p:cNvSpPr>
              <a:spLocks noChangeShapeType="1"/>
            </p:cNvSpPr>
            <p:nvPr/>
          </p:nvSpPr>
          <p:spPr bwMode="auto">
            <a:xfrm flipH="1">
              <a:off x="3303" y="1407"/>
              <a:ext cx="0" cy="4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748" name="Line 140"/>
          <p:cNvSpPr>
            <a:spLocks noChangeShapeType="1"/>
          </p:cNvSpPr>
          <p:nvPr/>
        </p:nvSpPr>
        <p:spPr bwMode="auto">
          <a:xfrm>
            <a:off x="6319838" y="2519363"/>
            <a:ext cx="1587" cy="166687"/>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749" name="Group 141"/>
          <p:cNvGrpSpPr>
            <a:grpSpLocks/>
          </p:cNvGrpSpPr>
          <p:nvPr/>
        </p:nvGrpSpPr>
        <p:grpSpPr bwMode="auto">
          <a:xfrm>
            <a:off x="6396038" y="2498725"/>
            <a:ext cx="38100" cy="36513"/>
            <a:chOff x="3837" y="1360"/>
            <a:chExt cx="24" cy="23"/>
          </a:xfrm>
        </p:grpSpPr>
        <p:sp>
          <p:nvSpPr>
            <p:cNvPr id="196750" name="Line 142"/>
            <p:cNvSpPr>
              <a:spLocks noChangeShapeType="1"/>
            </p:cNvSpPr>
            <p:nvPr/>
          </p:nvSpPr>
          <p:spPr bwMode="auto">
            <a:xfrm>
              <a:off x="3861" y="1360"/>
              <a:ext cx="0" cy="23"/>
            </a:xfrm>
            <a:prstGeom prst="line">
              <a:avLst/>
            </a:prstGeom>
            <a:noFill/>
            <a:ln w="349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51" name="Line 143"/>
            <p:cNvSpPr>
              <a:spLocks noChangeShapeType="1"/>
            </p:cNvSpPr>
            <p:nvPr/>
          </p:nvSpPr>
          <p:spPr bwMode="auto">
            <a:xfrm>
              <a:off x="3837" y="1378"/>
              <a:ext cx="15" cy="1"/>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6752" name="Rectangle 144"/>
          <p:cNvSpPr>
            <a:spLocks noChangeArrowheads="1"/>
          </p:cNvSpPr>
          <p:nvPr/>
        </p:nvSpPr>
        <p:spPr bwMode="auto">
          <a:xfrm>
            <a:off x="6324600" y="19542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Hopper</a:t>
            </a:r>
            <a:endParaRPr lang="en-US" b="0"/>
          </a:p>
        </p:txBody>
      </p:sp>
      <p:sp>
        <p:nvSpPr>
          <p:cNvPr id="196753" name="Text Box 145"/>
          <p:cNvSpPr txBox="1">
            <a:spLocks noChangeArrowheads="1"/>
          </p:cNvSpPr>
          <p:nvPr/>
        </p:nvSpPr>
        <p:spPr bwMode="auto">
          <a:xfrm>
            <a:off x="1577975" y="5943600"/>
            <a:ext cx="596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Slide Gate Closing Circuit in Case of Power Failure 				At Rest Pump Running, Accumulator Filling</a:t>
            </a:r>
          </a:p>
        </p:txBody>
      </p:sp>
      <p:sp>
        <p:nvSpPr>
          <p:cNvPr id="196833" name="Line 225"/>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34" name="Line 226"/>
          <p:cNvSpPr>
            <a:spLocks noChangeShapeType="1"/>
          </p:cNvSpPr>
          <p:nvPr/>
        </p:nvSpPr>
        <p:spPr bwMode="auto">
          <a:xfrm rot="5400000" flipV="1">
            <a:off x="1548607" y="2702718"/>
            <a:ext cx="0" cy="157321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35" name="Line 227"/>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36" name="Oval 228"/>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837" name="Line 229"/>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38" name="AutoShape 230"/>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839" name="Line 231"/>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40" name="Line 232"/>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41" name="Line 233"/>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42" name="Line 234"/>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43" name="Line 235"/>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45" name="Text Box 237"/>
          <p:cNvSpPr txBox="1">
            <a:spLocks noChangeArrowheads="1"/>
          </p:cNvSpPr>
          <p:nvPr/>
        </p:nvSpPr>
        <p:spPr bwMode="auto">
          <a:xfrm>
            <a:off x="447516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A</a:t>
            </a:r>
          </a:p>
        </p:txBody>
      </p:sp>
      <p:sp>
        <p:nvSpPr>
          <p:cNvPr id="196846" name="Text Box 238"/>
          <p:cNvSpPr txBox="1">
            <a:spLocks noChangeArrowheads="1"/>
          </p:cNvSpPr>
          <p:nvPr/>
        </p:nvSpPr>
        <p:spPr bwMode="auto">
          <a:xfrm>
            <a:off x="491331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B</a:t>
            </a:r>
          </a:p>
        </p:txBody>
      </p:sp>
      <p:sp>
        <p:nvSpPr>
          <p:cNvPr id="196847" name="Line 239"/>
          <p:cNvSpPr>
            <a:spLocks noChangeShapeType="1"/>
          </p:cNvSpPr>
          <p:nvPr/>
        </p:nvSpPr>
        <p:spPr bwMode="auto">
          <a:xfrm flipV="1">
            <a:off x="4294188"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48" name="Line 240"/>
          <p:cNvSpPr>
            <a:spLocks noChangeShapeType="1"/>
          </p:cNvSpPr>
          <p:nvPr/>
        </p:nvSpPr>
        <p:spPr bwMode="auto">
          <a:xfrm>
            <a:off x="4486275"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49" name="Rectangle 241"/>
          <p:cNvSpPr>
            <a:spLocks noChangeArrowheads="1"/>
          </p:cNvSpPr>
          <p:nvPr/>
        </p:nvSpPr>
        <p:spPr bwMode="auto">
          <a:xfrm>
            <a:off x="4165600" y="3324225"/>
            <a:ext cx="449263"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850" name="Rectangle 242"/>
          <p:cNvSpPr>
            <a:spLocks noChangeArrowheads="1"/>
          </p:cNvSpPr>
          <p:nvPr/>
        </p:nvSpPr>
        <p:spPr bwMode="auto">
          <a:xfrm>
            <a:off x="4614863" y="3324225"/>
            <a:ext cx="447675"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851" name="Line 243"/>
          <p:cNvSpPr>
            <a:spLocks noChangeShapeType="1"/>
          </p:cNvSpPr>
          <p:nvPr/>
        </p:nvSpPr>
        <p:spPr bwMode="auto">
          <a:xfrm flipV="1">
            <a:off x="5191125" y="3324225"/>
            <a:ext cx="192088"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52" name="Line 244"/>
          <p:cNvSpPr>
            <a:spLocks noChangeShapeType="1"/>
          </p:cNvSpPr>
          <p:nvPr/>
        </p:nvSpPr>
        <p:spPr bwMode="auto">
          <a:xfrm>
            <a:off x="5186363" y="3324225"/>
            <a:ext cx="19685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53" name="Rectangle 245"/>
          <p:cNvSpPr>
            <a:spLocks noChangeArrowheads="1"/>
          </p:cNvSpPr>
          <p:nvPr/>
        </p:nvSpPr>
        <p:spPr bwMode="auto">
          <a:xfrm>
            <a:off x="5062538" y="3324225"/>
            <a:ext cx="449262"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6854" name="Group 246"/>
          <p:cNvGrpSpPr>
            <a:grpSpLocks/>
          </p:cNvGrpSpPr>
          <p:nvPr/>
        </p:nvGrpSpPr>
        <p:grpSpPr bwMode="auto">
          <a:xfrm flipV="1">
            <a:off x="4691063" y="3668713"/>
            <a:ext cx="101600" cy="103187"/>
            <a:chOff x="1449" y="2352"/>
            <a:chExt cx="77" cy="77"/>
          </a:xfrm>
        </p:grpSpPr>
        <p:sp>
          <p:nvSpPr>
            <p:cNvPr id="196855" name="Line 24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56" name="Line 24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6857" name="Rectangle 249"/>
          <p:cNvSpPr>
            <a:spLocks noChangeArrowheads="1"/>
          </p:cNvSpPr>
          <p:nvPr/>
        </p:nvSpPr>
        <p:spPr bwMode="auto">
          <a:xfrm>
            <a:off x="3910013" y="3324225"/>
            <a:ext cx="255587" cy="19208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858" name="Line 250"/>
          <p:cNvSpPr>
            <a:spLocks noChangeShapeType="1"/>
          </p:cNvSpPr>
          <p:nvPr/>
        </p:nvSpPr>
        <p:spPr bwMode="auto">
          <a:xfrm flipH="1" flipV="1">
            <a:off x="3973513" y="3324225"/>
            <a:ext cx="128587" cy="1920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6859" name="Group 251"/>
          <p:cNvGrpSpPr>
            <a:grpSpLocks/>
          </p:cNvGrpSpPr>
          <p:nvPr/>
        </p:nvGrpSpPr>
        <p:grpSpPr bwMode="auto">
          <a:xfrm>
            <a:off x="3910013" y="3643313"/>
            <a:ext cx="255587" cy="128587"/>
            <a:chOff x="864" y="2592"/>
            <a:chExt cx="192" cy="96"/>
          </a:xfrm>
        </p:grpSpPr>
        <p:sp>
          <p:nvSpPr>
            <p:cNvPr id="196860" name="Line 25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61" name="Line 25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62" name="Line 25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63" name="Line 25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6864" name="Group 256"/>
          <p:cNvGrpSpPr>
            <a:grpSpLocks/>
          </p:cNvGrpSpPr>
          <p:nvPr/>
        </p:nvGrpSpPr>
        <p:grpSpPr bwMode="auto">
          <a:xfrm flipH="1">
            <a:off x="5511800" y="3324225"/>
            <a:ext cx="255588" cy="192088"/>
            <a:chOff x="2064" y="2352"/>
            <a:chExt cx="192" cy="144"/>
          </a:xfrm>
        </p:grpSpPr>
        <p:sp>
          <p:nvSpPr>
            <p:cNvPr id="196865" name="Rectangle 257"/>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866" name="Line 258"/>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6867" name="Group 259"/>
          <p:cNvGrpSpPr>
            <a:grpSpLocks/>
          </p:cNvGrpSpPr>
          <p:nvPr/>
        </p:nvGrpSpPr>
        <p:grpSpPr bwMode="auto">
          <a:xfrm>
            <a:off x="5511800" y="3643313"/>
            <a:ext cx="255588" cy="128587"/>
            <a:chOff x="864" y="2592"/>
            <a:chExt cx="192" cy="96"/>
          </a:xfrm>
        </p:grpSpPr>
        <p:sp>
          <p:nvSpPr>
            <p:cNvPr id="196868" name="Line 26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69" name="Line 26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70" name="Line 26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71" name="Line 26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6872" name="Text Box 264"/>
          <p:cNvSpPr txBox="1">
            <a:spLocks noChangeArrowheads="1"/>
          </p:cNvSpPr>
          <p:nvPr/>
        </p:nvSpPr>
        <p:spPr bwMode="auto">
          <a:xfrm>
            <a:off x="4502150" y="37560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P</a:t>
            </a:r>
          </a:p>
        </p:txBody>
      </p:sp>
      <p:sp>
        <p:nvSpPr>
          <p:cNvPr id="196873" name="Text Box 265"/>
          <p:cNvSpPr txBox="1">
            <a:spLocks noChangeArrowheads="1"/>
          </p:cNvSpPr>
          <p:nvPr/>
        </p:nvSpPr>
        <p:spPr bwMode="auto">
          <a:xfrm>
            <a:off x="4902200" y="3756025"/>
            <a:ext cx="288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T</a:t>
            </a:r>
          </a:p>
        </p:txBody>
      </p:sp>
      <p:sp>
        <p:nvSpPr>
          <p:cNvPr id="196874" name="Rectangle 266"/>
          <p:cNvSpPr>
            <a:spLocks noChangeArrowheads="1"/>
          </p:cNvSpPr>
          <p:nvPr/>
        </p:nvSpPr>
        <p:spPr bwMode="auto">
          <a:xfrm>
            <a:off x="6245225" y="2417763"/>
            <a:ext cx="74613" cy="39052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875" name="Group 267"/>
          <p:cNvGrpSpPr>
            <a:grpSpLocks/>
          </p:cNvGrpSpPr>
          <p:nvPr/>
        </p:nvGrpSpPr>
        <p:grpSpPr bwMode="auto">
          <a:xfrm>
            <a:off x="6238875" y="2420938"/>
            <a:ext cx="1989138" cy="450850"/>
            <a:chOff x="4026" y="1311"/>
            <a:chExt cx="1253" cy="284"/>
          </a:xfrm>
        </p:grpSpPr>
        <p:grpSp>
          <p:nvGrpSpPr>
            <p:cNvPr id="196876" name="Group 268"/>
            <p:cNvGrpSpPr>
              <a:grpSpLocks/>
            </p:cNvGrpSpPr>
            <p:nvPr/>
          </p:nvGrpSpPr>
          <p:grpSpPr bwMode="auto">
            <a:xfrm>
              <a:off x="4026" y="1311"/>
              <a:ext cx="1206" cy="238"/>
              <a:chOff x="3600" y="1311"/>
              <a:chExt cx="1206" cy="238"/>
            </a:xfrm>
          </p:grpSpPr>
          <p:sp>
            <p:nvSpPr>
              <p:cNvPr id="196877" name="Rectangle 269"/>
              <p:cNvSpPr>
                <a:spLocks noChangeArrowheads="1"/>
              </p:cNvSpPr>
              <p:nvPr/>
            </p:nvSpPr>
            <p:spPr bwMode="auto">
              <a:xfrm>
                <a:off x="4278" y="1389"/>
                <a:ext cx="528" cy="65"/>
              </a:xfrm>
              <a:prstGeom prst="rect">
                <a:avLst/>
              </a:prstGeom>
              <a:solidFill>
                <a:srgbClr val="B2B2B2"/>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6878" name="Group 270"/>
              <p:cNvGrpSpPr>
                <a:grpSpLocks/>
              </p:cNvGrpSpPr>
              <p:nvPr/>
            </p:nvGrpSpPr>
            <p:grpSpPr bwMode="auto">
              <a:xfrm>
                <a:off x="3600" y="1311"/>
                <a:ext cx="677" cy="238"/>
                <a:chOff x="3656" y="1883"/>
                <a:chExt cx="677" cy="238"/>
              </a:xfrm>
            </p:grpSpPr>
            <p:sp>
              <p:nvSpPr>
                <p:cNvPr id="196879" name="Rectangle 271"/>
                <p:cNvSpPr>
                  <a:spLocks noChangeArrowheads="1"/>
                </p:cNvSpPr>
                <p:nvPr/>
              </p:nvSpPr>
              <p:spPr bwMode="auto">
                <a:xfrm>
                  <a:off x="3656" y="1890"/>
                  <a:ext cx="41" cy="224"/>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80" name="Rectangle 272"/>
                <p:cNvSpPr>
                  <a:spLocks noChangeArrowheads="1"/>
                </p:cNvSpPr>
                <p:nvPr/>
              </p:nvSpPr>
              <p:spPr bwMode="auto">
                <a:xfrm>
                  <a:off x="3698" y="1961"/>
                  <a:ext cx="635" cy="7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881" name="Group 273"/>
                <p:cNvGrpSpPr>
                  <a:grpSpLocks/>
                </p:cNvGrpSpPr>
                <p:nvPr/>
              </p:nvGrpSpPr>
              <p:grpSpPr bwMode="auto">
                <a:xfrm>
                  <a:off x="3669" y="1883"/>
                  <a:ext cx="14" cy="238"/>
                  <a:chOff x="8345" y="6274"/>
                  <a:chExt cx="34" cy="595"/>
                </a:xfrm>
              </p:grpSpPr>
              <p:sp>
                <p:nvSpPr>
                  <p:cNvPr id="196882" name="Oval 274"/>
                  <p:cNvSpPr>
                    <a:spLocks noChangeArrowheads="1"/>
                  </p:cNvSpPr>
                  <p:nvPr/>
                </p:nvSpPr>
                <p:spPr bwMode="auto">
                  <a:xfrm>
                    <a:off x="8345" y="683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83" name="Line 275"/>
                  <p:cNvSpPr>
                    <a:spLocks noChangeShapeType="1"/>
                  </p:cNvSpPr>
                  <p:nvPr/>
                </p:nvSpPr>
                <p:spPr bwMode="auto">
                  <a:xfrm flipV="1">
                    <a:off x="8362" y="6289"/>
                    <a:ext cx="0" cy="560"/>
                  </a:xfrm>
                  <a:prstGeom prst="line">
                    <a:avLst/>
                  </a:prstGeom>
                  <a:noFill/>
                  <a:ln w="317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84" name="Oval 276"/>
                  <p:cNvSpPr>
                    <a:spLocks noChangeArrowheads="1"/>
                  </p:cNvSpPr>
                  <p:nvPr/>
                </p:nvSpPr>
                <p:spPr bwMode="auto">
                  <a:xfrm>
                    <a:off x="8350" y="627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196885" name="Rectangle 277"/>
            <p:cNvSpPr>
              <a:spLocks noChangeArrowheads="1"/>
            </p:cNvSpPr>
            <p:nvPr/>
          </p:nvSpPr>
          <p:spPr bwMode="auto">
            <a:xfrm>
              <a:off x="4703" y="1461"/>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Slide Gate</a:t>
              </a:r>
              <a:endParaRPr lang="en-US" b="0"/>
            </a:p>
          </p:txBody>
        </p:sp>
      </p:grpSp>
      <p:grpSp>
        <p:nvGrpSpPr>
          <p:cNvPr id="196886" name="Group 278"/>
          <p:cNvGrpSpPr>
            <a:grpSpLocks/>
          </p:cNvGrpSpPr>
          <p:nvPr/>
        </p:nvGrpSpPr>
        <p:grpSpPr bwMode="auto">
          <a:xfrm>
            <a:off x="4691063" y="3319463"/>
            <a:ext cx="101600" cy="103187"/>
            <a:chOff x="1449" y="2352"/>
            <a:chExt cx="77" cy="77"/>
          </a:xfrm>
        </p:grpSpPr>
        <p:sp>
          <p:nvSpPr>
            <p:cNvPr id="196887" name="Line 27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88" name="Line 28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6889" name="Group 281"/>
          <p:cNvGrpSpPr>
            <a:grpSpLocks/>
          </p:cNvGrpSpPr>
          <p:nvPr/>
        </p:nvGrpSpPr>
        <p:grpSpPr bwMode="auto">
          <a:xfrm>
            <a:off x="4887913" y="3319463"/>
            <a:ext cx="101600" cy="103187"/>
            <a:chOff x="1449" y="2352"/>
            <a:chExt cx="77" cy="77"/>
          </a:xfrm>
        </p:grpSpPr>
        <p:sp>
          <p:nvSpPr>
            <p:cNvPr id="196890" name="Line 282"/>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91" name="Line 283"/>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6892" name="Group 284"/>
          <p:cNvGrpSpPr>
            <a:grpSpLocks/>
          </p:cNvGrpSpPr>
          <p:nvPr/>
        </p:nvGrpSpPr>
        <p:grpSpPr bwMode="auto">
          <a:xfrm flipV="1">
            <a:off x="4887913" y="3668713"/>
            <a:ext cx="101600" cy="103187"/>
            <a:chOff x="1449" y="2352"/>
            <a:chExt cx="77" cy="77"/>
          </a:xfrm>
        </p:grpSpPr>
        <p:sp>
          <p:nvSpPr>
            <p:cNvPr id="196893" name="Line 28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94" name="Line 28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6896" name="Oval 288"/>
          <p:cNvSpPr>
            <a:spLocks noChangeArrowheads="1"/>
          </p:cNvSpPr>
          <p:nvPr/>
        </p:nvSpPr>
        <p:spPr bwMode="auto">
          <a:xfrm flipV="1">
            <a:off x="2265363" y="378301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897" name="Line 289"/>
          <p:cNvSpPr>
            <a:spLocks noChangeShapeType="1"/>
          </p:cNvSpPr>
          <p:nvPr/>
        </p:nvSpPr>
        <p:spPr bwMode="auto">
          <a:xfrm>
            <a:off x="2197100" y="3897313"/>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898" name="Line 290"/>
          <p:cNvSpPr>
            <a:spLocks noChangeShapeType="1"/>
          </p:cNvSpPr>
          <p:nvPr/>
        </p:nvSpPr>
        <p:spPr bwMode="auto">
          <a:xfrm flipH="1">
            <a:off x="2343150" y="3900488"/>
            <a:ext cx="142875" cy="131762"/>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6899" name="Group 291"/>
          <p:cNvGrpSpPr>
            <a:grpSpLocks/>
          </p:cNvGrpSpPr>
          <p:nvPr/>
        </p:nvGrpSpPr>
        <p:grpSpPr bwMode="auto">
          <a:xfrm>
            <a:off x="3789363" y="1028700"/>
            <a:ext cx="315912" cy="1006475"/>
            <a:chOff x="1873" y="675"/>
            <a:chExt cx="199" cy="634"/>
          </a:xfrm>
        </p:grpSpPr>
        <p:sp>
          <p:nvSpPr>
            <p:cNvPr id="196900" name="Rectangle 292"/>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6901" name="Group 293"/>
            <p:cNvGrpSpPr>
              <a:grpSpLocks/>
            </p:cNvGrpSpPr>
            <p:nvPr/>
          </p:nvGrpSpPr>
          <p:grpSpPr bwMode="auto">
            <a:xfrm rot="16200000" flipV="1">
              <a:off x="1908" y="1211"/>
              <a:ext cx="130" cy="65"/>
              <a:chOff x="864" y="2592"/>
              <a:chExt cx="192" cy="96"/>
            </a:xfrm>
          </p:grpSpPr>
          <p:sp>
            <p:nvSpPr>
              <p:cNvPr id="196902" name="Line 29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03" name="Line 29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04" name="Line 29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05" name="Line 29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6906" name="Rectangle 298"/>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07" name="Rectangle 299"/>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08" name="Line 300"/>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09" name="AutoShape 301"/>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10" name="Line 302"/>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6911" name="Group 303"/>
            <p:cNvGrpSpPr>
              <a:grpSpLocks/>
            </p:cNvGrpSpPr>
            <p:nvPr/>
          </p:nvGrpSpPr>
          <p:grpSpPr bwMode="auto">
            <a:xfrm>
              <a:off x="1873" y="898"/>
              <a:ext cx="199" cy="65"/>
              <a:chOff x="1873" y="1061"/>
              <a:chExt cx="199" cy="65"/>
            </a:xfrm>
          </p:grpSpPr>
          <p:grpSp>
            <p:nvGrpSpPr>
              <p:cNvPr id="196912" name="Group 304"/>
              <p:cNvGrpSpPr>
                <a:grpSpLocks/>
              </p:cNvGrpSpPr>
              <p:nvPr/>
            </p:nvGrpSpPr>
            <p:grpSpPr bwMode="auto">
              <a:xfrm>
                <a:off x="1873" y="1061"/>
                <a:ext cx="65" cy="65"/>
                <a:chOff x="1873" y="1061"/>
                <a:chExt cx="65" cy="65"/>
              </a:xfrm>
            </p:grpSpPr>
            <p:sp>
              <p:nvSpPr>
                <p:cNvPr id="196913" name="Line 305"/>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14" name="Line 306"/>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6915" name="Group 307"/>
              <p:cNvGrpSpPr>
                <a:grpSpLocks/>
              </p:cNvGrpSpPr>
              <p:nvPr/>
            </p:nvGrpSpPr>
            <p:grpSpPr bwMode="auto">
              <a:xfrm>
                <a:off x="2007" y="1061"/>
                <a:ext cx="65" cy="65"/>
                <a:chOff x="2007" y="1059"/>
                <a:chExt cx="65" cy="65"/>
              </a:xfrm>
            </p:grpSpPr>
            <p:sp>
              <p:nvSpPr>
                <p:cNvPr id="196916" name="Line 308"/>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17" name="Line 309"/>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196918" name="Line 310"/>
          <p:cNvSpPr>
            <a:spLocks noChangeShapeType="1"/>
          </p:cNvSpPr>
          <p:nvPr/>
        </p:nvSpPr>
        <p:spPr bwMode="auto">
          <a:xfrm rot="5400000" flipV="1">
            <a:off x="5264944" y="278606"/>
            <a:ext cx="0" cy="23320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19" name="Line 311"/>
          <p:cNvSpPr>
            <a:spLocks noChangeShapeType="1"/>
          </p:cNvSpPr>
          <p:nvPr/>
        </p:nvSpPr>
        <p:spPr bwMode="auto">
          <a:xfrm rot="10800000" flipV="1">
            <a:off x="6426200" y="1433513"/>
            <a:ext cx="0" cy="889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0" name="Line 312"/>
          <p:cNvSpPr>
            <a:spLocks noChangeShapeType="1"/>
          </p:cNvSpPr>
          <p:nvPr/>
        </p:nvSpPr>
        <p:spPr bwMode="auto">
          <a:xfrm rot="10800000" flipV="1">
            <a:off x="4938713" y="1433513"/>
            <a:ext cx="0" cy="18907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1" name="Line 313"/>
          <p:cNvSpPr>
            <a:spLocks noChangeShapeType="1"/>
          </p:cNvSpPr>
          <p:nvPr/>
        </p:nvSpPr>
        <p:spPr bwMode="auto">
          <a:xfrm rot="10800000" flipV="1">
            <a:off x="5459413" y="2100263"/>
            <a:ext cx="0" cy="222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2" name="Line 314"/>
          <p:cNvSpPr>
            <a:spLocks noChangeShapeType="1"/>
          </p:cNvSpPr>
          <p:nvPr/>
        </p:nvSpPr>
        <p:spPr bwMode="auto">
          <a:xfrm rot="5400000" flipV="1">
            <a:off x="5261769" y="1897856"/>
            <a:ext cx="0" cy="4270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3" name="Line 315"/>
          <p:cNvSpPr>
            <a:spLocks noChangeShapeType="1"/>
          </p:cNvSpPr>
          <p:nvPr/>
        </p:nvSpPr>
        <p:spPr bwMode="auto">
          <a:xfrm rot="10800000" flipV="1">
            <a:off x="4741863" y="2100263"/>
            <a:ext cx="0" cy="1196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4" name="AutoShape 316"/>
          <p:cNvSpPr>
            <a:spLocks/>
          </p:cNvSpPr>
          <p:nvPr/>
        </p:nvSpPr>
        <p:spPr bwMode="auto">
          <a:xfrm rot="-5400000">
            <a:off x="4887912" y="1966913"/>
            <a:ext cx="106363" cy="211138"/>
          </a:xfrm>
          <a:prstGeom prst="rightBracket">
            <a:avLst>
              <a:gd name="adj" fmla="val 99253"/>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25" name="Line 317"/>
          <p:cNvSpPr>
            <a:spLocks noChangeShapeType="1"/>
          </p:cNvSpPr>
          <p:nvPr/>
        </p:nvSpPr>
        <p:spPr bwMode="auto">
          <a:xfrm rot="5400000" flipV="1">
            <a:off x="3983038" y="1258887"/>
            <a:ext cx="0" cy="1704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6" name="Line 318"/>
          <p:cNvSpPr>
            <a:spLocks noChangeShapeType="1"/>
          </p:cNvSpPr>
          <p:nvPr/>
        </p:nvSpPr>
        <p:spPr bwMode="auto">
          <a:xfrm rot="5400000" flipV="1">
            <a:off x="3539332" y="3217069"/>
            <a:ext cx="0" cy="2408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7" name="Line 319"/>
          <p:cNvSpPr>
            <a:spLocks noChangeShapeType="1"/>
          </p:cNvSpPr>
          <p:nvPr/>
        </p:nvSpPr>
        <p:spPr bwMode="auto">
          <a:xfrm rot="10800000" flipV="1">
            <a:off x="4743450" y="3784600"/>
            <a:ext cx="0" cy="6350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928" name="Group 320"/>
          <p:cNvGrpSpPr>
            <a:grpSpLocks/>
          </p:cNvGrpSpPr>
          <p:nvPr/>
        </p:nvGrpSpPr>
        <p:grpSpPr bwMode="auto">
          <a:xfrm flipH="1">
            <a:off x="2832100" y="1711325"/>
            <a:ext cx="315913" cy="1006475"/>
            <a:chOff x="1873" y="675"/>
            <a:chExt cx="199" cy="634"/>
          </a:xfrm>
        </p:grpSpPr>
        <p:sp>
          <p:nvSpPr>
            <p:cNvPr id="196929" name="Rectangle 321"/>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6930" name="Group 322"/>
            <p:cNvGrpSpPr>
              <a:grpSpLocks/>
            </p:cNvGrpSpPr>
            <p:nvPr/>
          </p:nvGrpSpPr>
          <p:grpSpPr bwMode="auto">
            <a:xfrm rot="16200000" flipV="1">
              <a:off x="1908" y="1211"/>
              <a:ext cx="130" cy="65"/>
              <a:chOff x="864" y="2592"/>
              <a:chExt cx="192" cy="96"/>
            </a:xfrm>
          </p:grpSpPr>
          <p:sp>
            <p:nvSpPr>
              <p:cNvPr id="196931" name="Line 32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32" name="Line 32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33" name="Line 32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34" name="Line 32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6935" name="Rectangle 327"/>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36" name="Rectangle 328"/>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37" name="Line 329"/>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38" name="AutoShape 330"/>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39" name="Line 331"/>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6940" name="Group 332"/>
            <p:cNvGrpSpPr>
              <a:grpSpLocks/>
            </p:cNvGrpSpPr>
            <p:nvPr/>
          </p:nvGrpSpPr>
          <p:grpSpPr bwMode="auto">
            <a:xfrm>
              <a:off x="1873" y="898"/>
              <a:ext cx="199" cy="65"/>
              <a:chOff x="1873" y="1061"/>
              <a:chExt cx="199" cy="65"/>
            </a:xfrm>
          </p:grpSpPr>
          <p:grpSp>
            <p:nvGrpSpPr>
              <p:cNvPr id="196941" name="Group 333"/>
              <p:cNvGrpSpPr>
                <a:grpSpLocks/>
              </p:cNvGrpSpPr>
              <p:nvPr/>
            </p:nvGrpSpPr>
            <p:grpSpPr bwMode="auto">
              <a:xfrm>
                <a:off x="1873" y="1061"/>
                <a:ext cx="65" cy="65"/>
                <a:chOff x="1873" y="1061"/>
                <a:chExt cx="65" cy="65"/>
              </a:xfrm>
            </p:grpSpPr>
            <p:sp>
              <p:nvSpPr>
                <p:cNvPr id="196942" name="Line 334"/>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43" name="Line 335"/>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6944" name="Group 336"/>
              <p:cNvGrpSpPr>
                <a:grpSpLocks/>
              </p:cNvGrpSpPr>
              <p:nvPr/>
            </p:nvGrpSpPr>
            <p:grpSpPr bwMode="auto">
              <a:xfrm>
                <a:off x="2007" y="1061"/>
                <a:ext cx="65" cy="65"/>
                <a:chOff x="2007" y="1059"/>
                <a:chExt cx="65" cy="65"/>
              </a:xfrm>
            </p:grpSpPr>
            <p:sp>
              <p:nvSpPr>
                <p:cNvPr id="196945" name="Line 337"/>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46" name="Line 338"/>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196947" name="Line 339"/>
          <p:cNvSpPr>
            <a:spLocks noChangeShapeType="1"/>
          </p:cNvSpPr>
          <p:nvPr/>
        </p:nvSpPr>
        <p:spPr bwMode="auto">
          <a:xfrm rot="10800000" flipV="1">
            <a:off x="2343150" y="3989388"/>
            <a:ext cx="0" cy="4302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48" name="AutoShape 340"/>
          <p:cNvSpPr>
            <a:spLocks/>
          </p:cNvSpPr>
          <p:nvPr/>
        </p:nvSpPr>
        <p:spPr bwMode="auto">
          <a:xfrm rot="-5400000">
            <a:off x="3461544" y="1521619"/>
            <a:ext cx="96837"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49" name="AutoShape 341"/>
          <p:cNvSpPr>
            <a:spLocks/>
          </p:cNvSpPr>
          <p:nvPr/>
        </p:nvSpPr>
        <p:spPr bwMode="auto">
          <a:xfrm rot="-5400000">
            <a:off x="4898232" y="4142581"/>
            <a:ext cx="96838"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50" name="Line 342"/>
          <p:cNvSpPr>
            <a:spLocks noChangeShapeType="1"/>
          </p:cNvSpPr>
          <p:nvPr/>
        </p:nvSpPr>
        <p:spPr bwMode="auto">
          <a:xfrm rot="10800000" flipV="1">
            <a:off x="3511550" y="1444625"/>
            <a:ext cx="0" cy="2651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51" name="Line 343"/>
          <p:cNvSpPr>
            <a:spLocks noChangeShapeType="1"/>
          </p:cNvSpPr>
          <p:nvPr/>
        </p:nvSpPr>
        <p:spPr bwMode="auto">
          <a:xfrm rot="5400000" flipV="1">
            <a:off x="3639344" y="1296194"/>
            <a:ext cx="0" cy="2746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52" name="Line 344"/>
          <p:cNvSpPr>
            <a:spLocks noChangeShapeType="1"/>
          </p:cNvSpPr>
          <p:nvPr/>
        </p:nvSpPr>
        <p:spPr bwMode="auto">
          <a:xfrm rot="10800000" flipV="1">
            <a:off x="4938713" y="3792538"/>
            <a:ext cx="0" cy="5524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53" name="Line 345"/>
          <p:cNvSpPr>
            <a:spLocks noChangeShapeType="1"/>
          </p:cNvSpPr>
          <p:nvPr/>
        </p:nvSpPr>
        <p:spPr bwMode="auto">
          <a:xfrm rot="5400000" flipV="1">
            <a:off x="2586832" y="1859756"/>
            <a:ext cx="0" cy="503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54" name="Oval 346"/>
          <p:cNvSpPr>
            <a:spLocks noChangeArrowheads="1"/>
          </p:cNvSpPr>
          <p:nvPr/>
        </p:nvSpPr>
        <p:spPr bwMode="auto">
          <a:xfrm>
            <a:off x="2286000" y="34401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55" name="Oval 347"/>
          <p:cNvSpPr>
            <a:spLocks noChangeArrowheads="1"/>
          </p:cNvSpPr>
          <p:nvPr/>
        </p:nvSpPr>
        <p:spPr bwMode="auto">
          <a:xfrm>
            <a:off x="4886325" y="1397000"/>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56" name="Oval 348"/>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57" name="Oval 349"/>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58" name="Oval 350"/>
          <p:cNvSpPr>
            <a:spLocks noChangeArrowheads="1"/>
          </p:cNvSpPr>
          <p:nvPr/>
        </p:nvSpPr>
        <p:spPr bwMode="auto">
          <a:xfrm>
            <a:off x="4691063" y="206057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59" name="Oval 351"/>
          <p:cNvSpPr>
            <a:spLocks noChangeArrowheads="1"/>
          </p:cNvSpPr>
          <p:nvPr/>
        </p:nvSpPr>
        <p:spPr bwMode="auto">
          <a:xfrm>
            <a:off x="3203575" y="43672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60" name="Text Box 352"/>
          <p:cNvSpPr txBox="1">
            <a:spLocks noChangeArrowheads="1"/>
          </p:cNvSpPr>
          <p:nvPr/>
        </p:nvSpPr>
        <p:spPr bwMode="auto">
          <a:xfrm>
            <a:off x="6019800" y="4110038"/>
            <a:ext cx="3048000" cy="1681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Maximum Pressure  2,500 PSI Minimum Pressure   1,500 PSI Pre-charge Pressure 1,275 PSI </a:t>
            </a:r>
          </a:p>
          <a:p>
            <a:pPr>
              <a:spcBef>
                <a:spcPct val="50000"/>
              </a:spcBef>
            </a:pPr>
            <a:r>
              <a:rPr lang="en-US" sz="1600" b="0">
                <a:latin typeface="Tahoma" charset="0"/>
              </a:rPr>
              <a:t>Wire Solenoids </a:t>
            </a:r>
            <a:r>
              <a:rPr lang="ja-JP" altLang="en-US" sz="1600" b="0">
                <a:latin typeface="Arial"/>
              </a:rPr>
              <a:t>“</a:t>
            </a:r>
            <a:r>
              <a:rPr lang="en-US" sz="1600" b="0">
                <a:latin typeface="Tahoma" charset="0"/>
              </a:rPr>
              <a:t>c1</a:t>
            </a:r>
            <a:r>
              <a:rPr lang="ja-JP" altLang="en-US" sz="1600" b="0">
                <a:latin typeface="Arial"/>
              </a:rPr>
              <a:t>”</a:t>
            </a:r>
            <a:r>
              <a:rPr lang="en-US" sz="1600" b="0">
                <a:latin typeface="Tahoma" charset="0"/>
              </a:rPr>
              <a:t> and </a:t>
            </a:r>
            <a:r>
              <a:rPr lang="ja-JP" altLang="en-US" sz="1600" b="0">
                <a:latin typeface="Arial"/>
              </a:rPr>
              <a:t>“</a:t>
            </a:r>
            <a:r>
              <a:rPr lang="en-US" sz="1600" b="0">
                <a:latin typeface="Tahoma" charset="0"/>
              </a:rPr>
              <a:t>c2</a:t>
            </a:r>
            <a:r>
              <a:rPr lang="ja-JP" altLang="en-US" sz="1600" b="0">
                <a:latin typeface="Arial"/>
              </a:rPr>
              <a:t>”</a:t>
            </a:r>
            <a:r>
              <a:rPr lang="en-US" sz="1600" b="0">
                <a:latin typeface="Tahoma" charset="0"/>
              </a:rPr>
              <a:t> in parallel with pump motor starter</a:t>
            </a:r>
          </a:p>
        </p:txBody>
      </p:sp>
      <p:sp>
        <p:nvSpPr>
          <p:cNvPr id="196961" name="Rectangle 353"/>
          <p:cNvSpPr>
            <a:spLocks noChangeArrowheads="1"/>
          </p:cNvSpPr>
          <p:nvPr/>
        </p:nvSpPr>
        <p:spPr bwMode="auto">
          <a:xfrm>
            <a:off x="1828800" y="5060950"/>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196962" name="Text Box 354"/>
          <p:cNvSpPr txBox="1">
            <a:spLocks noChangeArrowheads="1"/>
          </p:cNvSpPr>
          <p:nvPr/>
        </p:nvSpPr>
        <p:spPr bwMode="auto">
          <a:xfrm>
            <a:off x="366395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196963" name="Text Box 355"/>
          <p:cNvSpPr txBox="1">
            <a:spLocks noChangeArrowheads="1"/>
          </p:cNvSpPr>
          <p:nvPr/>
        </p:nvSpPr>
        <p:spPr bwMode="auto">
          <a:xfrm>
            <a:off x="533400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196964" name="Text Box 356"/>
          <p:cNvSpPr txBox="1">
            <a:spLocks noChangeArrowheads="1"/>
          </p:cNvSpPr>
          <p:nvPr/>
        </p:nvSpPr>
        <p:spPr bwMode="auto">
          <a:xfrm>
            <a:off x="2452688" y="16684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c1</a:t>
            </a:r>
            <a:r>
              <a:rPr lang="ja-JP" altLang="en-US" sz="1400" b="0">
                <a:latin typeface="Arial"/>
              </a:rPr>
              <a:t>”</a:t>
            </a:r>
            <a:endParaRPr lang="en-US" sz="1400" b="0"/>
          </a:p>
        </p:txBody>
      </p:sp>
      <p:sp>
        <p:nvSpPr>
          <p:cNvPr id="196965" name="Text Box 357"/>
          <p:cNvSpPr txBox="1">
            <a:spLocks noChangeArrowheads="1"/>
          </p:cNvSpPr>
          <p:nvPr/>
        </p:nvSpPr>
        <p:spPr bwMode="auto">
          <a:xfrm>
            <a:off x="3376613" y="9779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c2</a:t>
            </a:r>
            <a:r>
              <a:rPr lang="ja-JP" altLang="en-US" sz="1400" b="0">
                <a:latin typeface="Arial"/>
              </a:rPr>
              <a:t>”</a:t>
            </a:r>
            <a:endParaRPr lang="en-US" sz="1400" b="0"/>
          </a:p>
        </p:txBody>
      </p:sp>
      <p:grpSp>
        <p:nvGrpSpPr>
          <p:cNvPr id="196968" name="Group 360"/>
          <p:cNvGrpSpPr>
            <a:grpSpLocks/>
          </p:cNvGrpSpPr>
          <p:nvPr/>
        </p:nvGrpSpPr>
        <p:grpSpPr bwMode="auto">
          <a:xfrm>
            <a:off x="1201738" y="1600200"/>
            <a:ext cx="677862" cy="1644650"/>
            <a:chOff x="768" y="990"/>
            <a:chExt cx="427" cy="1036"/>
          </a:xfrm>
        </p:grpSpPr>
        <p:sp>
          <p:nvSpPr>
            <p:cNvPr id="196969" name="AutoShape 361"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70" name="AutoShape 362"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71" name="AutoShape 363"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72" name="AutoShape 364"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73" name="AutoShape 365"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74" name="AutoShape 366"/>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75" name="Arc 367"/>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76" name="Line 368"/>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77" name="Arc 369"/>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6978" name="Group 370"/>
            <p:cNvGrpSpPr>
              <a:grpSpLocks/>
            </p:cNvGrpSpPr>
            <p:nvPr/>
          </p:nvGrpSpPr>
          <p:grpSpPr bwMode="auto">
            <a:xfrm>
              <a:off x="854" y="1824"/>
              <a:ext cx="57" cy="58"/>
              <a:chOff x="1030" y="3483"/>
              <a:chExt cx="141" cy="144"/>
            </a:xfrm>
          </p:grpSpPr>
          <p:sp>
            <p:nvSpPr>
              <p:cNvPr id="196979" name="Arc 37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80" name="Arc 37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81" name="Line 37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6982" name="Group 374"/>
            <p:cNvGrpSpPr>
              <a:grpSpLocks/>
            </p:cNvGrpSpPr>
            <p:nvPr/>
          </p:nvGrpSpPr>
          <p:grpSpPr bwMode="auto">
            <a:xfrm flipV="1">
              <a:off x="845" y="1010"/>
              <a:ext cx="57" cy="58"/>
              <a:chOff x="1030" y="3483"/>
              <a:chExt cx="141" cy="144"/>
            </a:xfrm>
          </p:grpSpPr>
          <p:sp>
            <p:nvSpPr>
              <p:cNvPr id="196983" name="Arc 37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84" name="Arc 37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85" name="Line 37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6986" name="Arc 378"/>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87" name="Line 379"/>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88" name="Arc 380"/>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6989" name="Group 381"/>
            <p:cNvGrpSpPr>
              <a:grpSpLocks/>
            </p:cNvGrpSpPr>
            <p:nvPr/>
          </p:nvGrpSpPr>
          <p:grpSpPr bwMode="auto">
            <a:xfrm flipH="1">
              <a:off x="1052" y="1824"/>
              <a:ext cx="57" cy="58"/>
              <a:chOff x="1030" y="3483"/>
              <a:chExt cx="141" cy="144"/>
            </a:xfrm>
          </p:grpSpPr>
          <p:sp>
            <p:nvSpPr>
              <p:cNvPr id="196990" name="Arc 38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91" name="Arc 38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92" name="Line 38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6993" name="Group 385"/>
            <p:cNvGrpSpPr>
              <a:grpSpLocks/>
            </p:cNvGrpSpPr>
            <p:nvPr/>
          </p:nvGrpSpPr>
          <p:grpSpPr bwMode="auto">
            <a:xfrm flipH="1" flipV="1">
              <a:off x="1061" y="1010"/>
              <a:ext cx="57" cy="58"/>
              <a:chOff x="1030" y="3483"/>
              <a:chExt cx="141" cy="144"/>
            </a:xfrm>
          </p:grpSpPr>
          <p:sp>
            <p:nvSpPr>
              <p:cNvPr id="196994" name="Arc 38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95" name="Arc 38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96" name="Line 38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6997" name="Rectangle 389"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98" name="AutoShape 390"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96999" name="Rectangle 391"/>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00" name="Line 392"/>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001" name="Line 393"/>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002" name="Rectangle 394"/>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03" name="AutoShape 395"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04" name="AutoShape 396"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05" name="Line 397"/>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006" name="Line 398"/>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007" name="Line 399"/>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008" name="Line 400"/>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009" name="Oval 401"/>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10" name="Oval 402"/>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11" name="AutoShape 403"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12" name="AutoShape 404"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7013" name="Group 405"/>
            <p:cNvGrpSpPr>
              <a:grpSpLocks/>
            </p:cNvGrpSpPr>
            <p:nvPr/>
          </p:nvGrpSpPr>
          <p:grpSpPr bwMode="auto">
            <a:xfrm>
              <a:off x="948" y="1831"/>
              <a:ext cx="65" cy="41"/>
              <a:chOff x="1262" y="3388"/>
              <a:chExt cx="162" cy="206"/>
            </a:xfrm>
          </p:grpSpPr>
          <p:sp>
            <p:nvSpPr>
              <p:cNvPr id="197014" name="Oval 406"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15" name="Oval 407"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16" name="Oval 408"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17" name="Oval 409"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18" name="Oval 410"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19" name="Oval 411"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7020" name="Rectangle 412"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7021" name="Group 413"/>
            <p:cNvGrpSpPr>
              <a:grpSpLocks/>
            </p:cNvGrpSpPr>
            <p:nvPr/>
          </p:nvGrpSpPr>
          <p:grpSpPr bwMode="auto">
            <a:xfrm>
              <a:off x="806" y="1064"/>
              <a:ext cx="351" cy="733"/>
              <a:chOff x="941" y="767"/>
              <a:chExt cx="815" cy="1942"/>
            </a:xfrm>
          </p:grpSpPr>
          <p:sp>
            <p:nvSpPr>
              <p:cNvPr id="197022" name="AutoShape 41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23" name="AutoShape 41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7024" name="AutoShape 416"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25" name="Line 417"/>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026" name="Rectangle 418"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27" name="Rectangle 419"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28" name="Rectangle 420"/>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29" name="Rectangle 421"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30" name="Rectangle 422"/>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31" name="Rectangle 423"/>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32" name="Line 424"/>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7033" name="Group 425"/>
            <p:cNvGrpSpPr>
              <a:grpSpLocks/>
            </p:cNvGrpSpPr>
            <p:nvPr/>
          </p:nvGrpSpPr>
          <p:grpSpPr bwMode="auto">
            <a:xfrm>
              <a:off x="927" y="1788"/>
              <a:ext cx="107" cy="148"/>
              <a:chOff x="1210" y="3312"/>
              <a:chExt cx="265" cy="416"/>
            </a:xfrm>
          </p:grpSpPr>
          <p:sp>
            <p:nvSpPr>
              <p:cNvPr id="197034" name="AutoShape 426"/>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35" name="Line 427"/>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036" name="Line 428"/>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037" name="Rectangle 429"/>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7038" name="Group 430"/>
              <p:cNvGrpSpPr>
                <a:grpSpLocks/>
              </p:cNvGrpSpPr>
              <p:nvPr/>
            </p:nvGrpSpPr>
            <p:grpSpPr bwMode="auto">
              <a:xfrm>
                <a:off x="1212" y="3356"/>
                <a:ext cx="105" cy="33"/>
                <a:chOff x="1212" y="3356"/>
                <a:chExt cx="105" cy="33"/>
              </a:xfrm>
            </p:grpSpPr>
            <p:sp>
              <p:nvSpPr>
                <p:cNvPr id="197039" name="Line 43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040" name="Line 43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7041" name="Group 433"/>
              <p:cNvGrpSpPr>
                <a:grpSpLocks/>
              </p:cNvGrpSpPr>
              <p:nvPr/>
            </p:nvGrpSpPr>
            <p:grpSpPr bwMode="auto">
              <a:xfrm flipH="1">
                <a:off x="1370" y="3356"/>
                <a:ext cx="105" cy="33"/>
                <a:chOff x="1212" y="3356"/>
                <a:chExt cx="105" cy="33"/>
              </a:xfrm>
            </p:grpSpPr>
            <p:sp>
              <p:nvSpPr>
                <p:cNvPr id="197042" name="Line 434"/>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043" name="Line 435"/>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7044" name="Rectangle 436"/>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97045" name="Group 437"/>
          <p:cNvGrpSpPr>
            <a:grpSpLocks/>
          </p:cNvGrpSpPr>
          <p:nvPr/>
        </p:nvGrpSpPr>
        <p:grpSpPr bwMode="auto">
          <a:xfrm>
            <a:off x="1333500" y="3729038"/>
            <a:ext cx="406400" cy="998537"/>
            <a:chOff x="851" y="2331"/>
            <a:chExt cx="256" cy="629"/>
          </a:xfrm>
        </p:grpSpPr>
        <p:sp>
          <p:nvSpPr>
            <p:cNvPr id="197046" name="AutoShape 438"/>
            <p:cNvSpPr>
              <a:spLocks/>
            </p:cNvSpPr>
            <p:nvPr/>
          </p:nvSpPr>
          <p:spPr bwMode="auto">
            <a:xfrm rot="5400000" flipV="1">
              <a:off x="959" y="2275"/>
              <a:ext cx="48" cy="170"/>
            </a:xfrm>
            <a:prstGeom prst="leftBracket">
              <a:avLst>
                <a:gd name="adj" fmla="val 177083"/>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97047" name="AutoShape 439"/>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48" name="AutoShape 440"/>
            <p:cNvSpPr>
              <a:spLocks noChangeArrowheads="1"/>
            </p:cNvSpPr>
            <p:nvPr/>
          </p:nvSpPr>
          <p:spPr bwMode="auto">
            <a:xfrm>
              <a:off x="924" y="2384"/>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049" name="Line 441"/>
            <p:cNvSpPr>
              <a:spLocks noChangeShapeType="1"/>
            </p:cNvSpPr>
            <p:nvPr/>
          </p:nvSpPr>
          <p:spPr bwMode="auto">
            <a:xfrm flipV="1">
              <a:off x="882" y="2380"/>
              <a:ext cx="192"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7050" name="AutoShape 442"/>
          <p:cNvSpPr>
            <a:spLocks noChangeArrowheads="1"/>
          </p:cNvSpPr>
          <p:nvPr/>
        </p:nvSpPr>
        <p:spPr bwMode="auto">
          <a:xfrm rot="10335927" flipV="1">
            <a:off x="517525" y="3302000"/>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7051" name="Group 443"/>
          <p:cNvGrpSpPr>
            <a:grpSpLocks/>
          </p:cNvGrpSpPr>
          <p:nvPr/>
        </p:nvGrpSpPr>
        <p:grpSpPr bwMode="auto">
          <a:xfrm rot="-5400000">
            <a:off x="2220913" y="2667000"/>
            <a:ext cx="280987" cy="417513"/>
            <a:chOff x="1439" y="2074"/>
            <a:chExt cx="177" cy="263"/>
          </a:xfrm>
        </p:grpSpPr>
        <p:grpSp>
          <p:nvGrpSpPr>
            <p:cNvPr id="197052" name="Group 444"/>
            <p:cNvGrpSpPr>
              <a:grpSpLocks/>
            </p:cNvGrpSpPr>
            <p:nvPr/>
          </p:nvGrpSpPr>
          <p:grpSpPr bwMode="auto">
            <a:xfrm rot="5400000">
              <a:off x="1499" y="2160"/>
              <a:ext cx="62" cy="173"/>
              <a:chOff x="0" y="0"/>
              <a:chExt cx="20000" cy="20000"/>
            </a:xfrm>
          </p:grpSpPr>
          <p:sp>
            <p:nvSpPr>
              <p:cNvPr id="197053" name="Arc 44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054" name="Arc 44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7055" name="Group 447"/>
            <p:cNvGrpSpPr>
              <a:grpSpLocks/>
            </p:cNvGrpSpPr>
            <p:nvPr/>
          </p:nvGrpSpPr>
          <p:grpSpPr bwMode="auto">
            <a:xfrm rot="5400000">
              <a:off x="1495" y="2053"/>
              <a:ext cx="62" cy="173"/>
              <a:chOff x="0" y="0"/>
              <a:chExt cx="20000" cy="20000"/>
            </a:xfrm>
          </p:grpSpPr>
          <p:sp>
            <p:nvSpPr>
              <p:cNvPr id="197056" name="Arc 44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057" name="Arc 44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058" name="Line 450"/>
            <p:cNvSpPr>
              <a:spLocks noChangeShapeType="1"/>
            </p:cNvSpPr>
            <p:nvPr/>
          </p:nvSpPr>
          <p:spPr bwMode="auto">
            <a:xfrm rot="5400000" flipV="1">
              <a:off x="1400" y="2144"/>
              <a:ext cx="263" cy="124"/>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 name="Slide Number Placeholder 5"/>
          <p:cNvSpPr>
            <a:spLocks noGrp="1"/>
          </p:cNvSpPr>
          <p:nvPr>
            <p:ph type="sldNum" sz="quarter" idx="12"/>
          </p:nvPr>
        </p:nvSpPr>
        <p:spPr/>
        <p:txBody>
          <a:bodyPr/>
          <a:lstStyle/>
          <a:p>
            <a:fld id="{20273BAD-ED96-4349-A313-87DE10745C42}" type="slidenum">
              <a:rPr lang="en-US"/>
              <a:pPr/>
              <a:t>141</a:t>
            </a:fld>
            <a:endParaRPr lang="en-US"/>
          </a:p>
        </p:txBody>
      </p:sp>
      <p:sp>
        <p:nvSpPr>
          <p:cNvPr id="197634" name="Line 2"/>
          <p:cNvSpPr>
            <a:spLocks noChangeShapeType="1"/>
          </p:cNvSpPr>
          <p:nvPr/>
        </p:nvSpPr>
        <p:spPr bwMode="auto">
          <a:xfrm rot="10800000" flipV="1">
            <a:off x="2335213" y="2100263"/>
            <a:ext cx="0" cy="175895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35" name="Rectangle 3"/>
          <p:cNvSpPr>
            <a:spLocks noGrp="1" noChangeArrowheads="1"/>
          </p:cNvSpPr>
          <p:nvPr>
            <p:ph type="title"/>
          </p:nvPr>
        </p:nvSpPr>
        <p:spPr>
          <a:xfrm>
            <a:off x="533400" y="254000"/>
            <a:ext cx="8229600" cy="533400"/>
          </a:xfrm>
        </p:spPr>
        <p:txBody>
          <a:bodyPr/>
          <a:lstStyle/>
          <a:p>
            <a:pPr algn="ctr"/>
            <a:r>
              <a:rPr lang="en-US" sz="3200"/>
              <a:t>Accumulator for Emergency Power Supply</a:t>
            </a:r>
            <a:endParaRPr lang="en-US"/>
          </a:p>
        </p:txBody>
      </p:sp>
      <p:sp>
        <p:nvSpPr>
          <p:cNvPr id="197638" name="Rectangle 6"/>
          <p:cNvSpPr>
            <a:spLocks noChangeArrowheads="1"/>
          </p:cNvSpPr>
          <p:nvPr/>
        </p:nvSpPr>
        <p:spPr bwMode="auto">
          <a:xfrm>
            <a:off x="3335338" y="41163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1,875 PSI </a:t>
            </a:r>
            <a:endParaRPr lang="en-US" b="0"/>
          </a:p>
        </p:txBody>
      </p:sp>
      <p:sp>
        <p:nvSpPr>
          <p:cNvPr id="197639" name="Text Box 7"/>
          <p:cNvSpPr txBox="1">
            <a:spLocks noChangeArrowheads="1"/>
          </p:cNvSpPr>
          <p:nvPr/>
        </p:nvSpPr>
        <p:spPr bwMode="auto">
          <a:xfrm>
            <a:off x="530225" y="3048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97640" name="Text Box 8"/>
          <p:cNvSpPr txBox="1">
            <a:spLocks noChangeArrowheads="1"/>
          </p:cNvSpPr>
          <p:nvPr/>
        </p:nvSpPr>
        <p:spPr bwMode="auto">
          <a:xfrm>
            <a:off x="1090613" y="471170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97641" name="Text Box 9"/>
          <p:cNvSpPr txBox="1">
            <a:spLocks noChangeArrowheads="1"/>
          </p:cNvSpPr>
          <p:nvPr/>
        </p:nvSpPr>
        <p:spPr bwMode="auto">
          <a:xfrm>
            <a:off x="998538" y="1163638"/>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97642" name="Oval 10"/>
          <p:cNvSpPr>
            <a:spLocks noChangeArrowheads="1"/>
          </p:cNvSpPr>
          <p:nvPr/>
        </p:nvSpPr>
        <p:spPr bwMode="auto">
          <a:xfrm>
            <a:off x="3059113" y="37306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643" name="Text Box 11"/>
          <p:cNvSpPr txBox="1">
            <a:spLocks noChangeArrowheads="1"/>
          </p:cNvSpPr>
          <p:nvPr/>
        </p:nvSpPr>
        <p:spPr bwMode="auto">
          <a:xfrm>
            <a:off x="2830513" y="3429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97644" name="Rectangle 12"/>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1,875 PSI </a:t>
            </a:r>
            <a:endParaRPr lang="en-US" b="0"/>
          </a:p>
        </p:txBody>
      </p:sp>
      <p:sp>
        <p:nvSpPr>
          <p:cNvPr id="197645" name="AutoShape 13"/>
          <p:cNvSpPr>
            <a:spLocks noChangeArrowheads="1"/>
          </p:cNvSpPr>
          <p:nvPr/>
        </p:nvSpPr>
        <p:spPr bwMode="auto">
          <a:xfrm rot="11617375" flipV="1">
            <a:off x="3194050" y="37607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646" name="Line 14"/>
          <p:cNvSpPr>
            <a:spLocks noChangeShapeType="1"/>
          </p:cNvSpPr>
          <p:nvPr/>
        </p:nvSpPr>
        <p:spPr bwMode="auto">
          <a:xfrm>
            <a:off x="3254375" y="5270500"/>
            <a:ext cx="1588" cy="22225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47" name="Line 15"/>
          <p:cNvSpPr>
            <a:spLocks noChangeShapeType="1"/>
          </p:cNvSpPr>
          <p:nvPr/>
        </p:nvSpPr>
        <p:spPr bwMode="auto">
          <a:xfrm flipH="1">
            <a:off x="3076575" y="5491163"/>
            <a:ext cx="177800"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48" name="Line 16"/>
          <p:cNvSpPr>
            <a:spLocks noChangeShapeType="1"/>
          </p:cNvSpPr>
          <p:nvPr/>
        </p:nvSpPr>
        <p:spPr bwMode="auto">
          <a:xfrm>
            <a:off x="3076575" y="5600700"/>
            <a:ext cx="177800"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49" name="Line 17"/>
          <p:cNvSpPr>
            <a:spLocks noChangeShapeType="1"/>
          </p:cNvSpPr>
          <p:nvPr/>
        </p:nvSpPr>
        <p:spPr bwMode="auto">
          <a:xfrm flipV="1">
            <a:off x="3254375" y="5600700"/>
            <a:ext cx="1793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50" name="Line 18"/>
          <p:cNvSpPr>
            <a:spLocks noChangeShapeType="1"/>
          </p:cNvSpPr>
          <p:nvPr/>
        </p:nvSpPr>
        <p:spPr bwMode="auto">
          <a:xfrm flipH="1" flipV="1">
            <a:off x="3254375" y="5491163"/>
            <a:ext cx="179388"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51" name="Line 19"/>
          <p:cNvSpPr>
            <a:spLocks noChangeShapeType="1"/>
          </p:cNvSpPr>
          <p:nvPr/>
        </p:nvSpPr>
        <p:spPr bwMode="auto">
          <a:xfrm>
            <a:off x="3254375" y="5711825"/>
            <a:ext cx="15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52" name="Line 20"/>
          <p:cNvSpPr>
            <a:spLocks noChangeShapeType="1"/>
          </p:cNvSpPr>
          <p:nvPr/>
        </p:nvSpPr>
        <p:spPr bwMode="auto">
          <a:xfrm flipV="1">
            <a:off x="2830513" y="5822950"/>
            <a:ext cx="95885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53" name="Line 21"/>
          <p:cNvSpPr>
            <a:spLocks noChangeShapeType="1"/>
          </p:cNvSpPr>
          <p:nvPr/>
        </p:nvSpPr>
        <p:spPr bwMode="auto">
          <a:xfrm flipV="1">
            <a:off x="3775075" y="5726113"/>
            <a:ext cx="0" cy="111125"/>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54" name="Line 22"/>
          <p:cNvSpPr>
            <a:spLocks noChangeShapeType="1"/>
          </p:cNvSpPr>
          <p:nvPr/>
        </p:nvSpPr>
        <p:spPr bwMode="auto">
          <a:xfrm>
            <a:off x="3257550" y="4843463"/>
            <a:ext cx="0" cy="1127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655" name="Group 23"/>
          <p:cNvGrpSpPr>
            <a:grpSpLocks/>
          </p:cNvGrpSpPr>
          <p:nvPr/>
        </p:nvGrpSpPr>
        <p:grpSpPr bwMode="auto">
          <a:xfrm>
            <a:off x="3168650" y="4673600"/>
            <a:ext cx="179388" cy="166688"/>
            <a:chOff x="0" y="0"/>
            <a:chExt cx="20000" cy="20000"/>
          </a:xfrm>
        </p:grpSpPr>
        <p:sp>
          <p:nvSpPr>
            <p:cNvPr id="197656" name="Oval 24"/>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57" name="Arc 25"/>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58" name="Arc 26"/>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59" name="Arc 27"/>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60" name="Arc 28"/>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661" name="Arc 29"/>
          <p:cNvSpPr>
            <a:spLocks/>
          </p:cNvSpPr>
          <p:nvPr/>
        </p:nvSpPr>
        <p:spPr bwMode="auto">
          <a:xfrm flipH="1">
            <a:off x="3497263" y="4957763"/>
            <a:ext cx="119062" cy="1651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62" name="Arc 30"/>
          <p:cNvSpPr>
            <a:spLocks/>
          </p:cNvSpPr>
          <p:nvPr/>
        </p:nvSpPr>
        <p:spPr bwMode="auto">
          <a:xfrm flipH="1" flipV="1">
            <a:off x="3497263" y="5111750"/>
            <a:ext cx="119062" cy="16668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63" name="Oval 31"/>
          <p:cNvSpPr>
            <a:spLocks noChangeArrowheads="1"/>
          </p:cNvSpPr>
          <p:nvPr/>
        </p:nvSpPr>
        <p:spPr bwMode="auto">
          <a:xfrm>
            <a:off x="3082925" y="4957763"/>
            <a:ext cx="355600" cy="3317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64" name="Line 32"/>
          <p:cNvSpPr>
            <a:spLocks noChangeShapeType="1"/>
          </p:cNvSpPr>
          <p:nvPr/>
        </p:nvSpPr>
        <p:spPr bwMode="auto">
          <a:xfrm>
            <a:off x="3438525" y="5067300"/>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65" name="Line 33"/>
          <p:cNvSpPr>
            <a:spLocks noChangeShapeType="1"/>
          </p:cNvSpPr>
          <p:nvPr/>
        </p:nvSpPr>
        <p:spPr bwMode="auto">
          <a:xfrm>
            <a:off x="3438525" y="5178425"/>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66" name="Oval 34"/>
          <p:cNvSpPr>
            <a:spLocks noChangeArrowheads="1"/>
          </p:cNvSpPr>
          <p:nvPr/>
        </p:nvSpPr>
        <p:spPr bwMode="auto">
          <a:xfrm>
            <a:off x="3602038" y="4926013"/>
            <a:ext cx="415925" cy="3952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67" name="Line 35"/>
          <p:cNvSpPr>
            <a:spLocks noChangeShapeType="1"/>
          </p:cNvSpPr>
          <p:nvPr/>
        </p:nvSpPr>
        <p:spPr bwMode="auto">
          <a:xfrm flipV="1">
            <a:off x="3689350"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68" name="Line 36"/>
          <p:cNvSpPr>
            <a:spLocks noChangeShapeType="1"/>
          </p:cNvSpPr>
          <p:nvPr/>
        </p:nvSpPr>
        <p:spPr bwMode="auto">
          <a:xfrm>
            <a:off x="368935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69" name="Line 37"/>
          <p:cNvSpPr>
            <a:spLocks noChangeShapeType="1"/>
          </p:cNvSpPr>
          <p:nvPr/>
        </p:nvSpPr>
        <p:spPr bwMode="auto">
          <a:xfrm flipV="1">
            <a:off x="381000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0" name="Line 38"/>
          <p:cNvSpPr>
            <a:spLocks noChangeShapeType="1"/>
          </p:cNvSpPr>
          <p:nvPr/>
        </p:nvSpPr>
        <p:spPr bwMode="auto">
          <a:xfrm>
            <a:off x="3927475"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1" name="Line 39"/>
          <p:cNvSpPr>
            <a:spLocks noChangeShapeType="1"/>
          </p:cNvSpPr>
          <p:nvPr/>
        </p:nvSpPr>
        <p:spPr bwMode="auto">
          <a:xfrm>
            <a:off x="3105150"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2" name="Line 40"/>
          <p:cNvSpPr>
            <a:spLocks noChangeShapeType="1"/>
          </p:cNvSpPr>
          <p:nvPr/>
        </p:nvSpPr>
        <p:spPr bwMode="auto">
          <a:xfrm>
            <a:off x="3224213"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3" name="Line 41"/>
          <p:cNvSpPr>
            <a:spLocks noChangeShapeType="1"/>
          </p:cNvSpPr>
          <p:nvPr/>
        </p:nvSpPr>
        <p:spPr bwMode="auto">
          <a:xfrm>
            <a:off x="3332163" y="5600700"/>
            <a:ext cx="58737"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4" name="Line 42"/>
          <p:cNvSpPr>
            <a:spLocks noChangeShapeType="1"/>
          </p:cNvSpPr>
          <p:nvPr/>
        </p:nvSpPr>
        <p:spPr bwMode="auto">
          <a:xfrm>
            <a:off x="3455988" y="5662613"/>
            <a:ext cx="87312"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5" name="Line 43"/>
          <p:cNvSpPr>
            <a:spLocks noChangeShapeType="1"/>
          </p:cNvSpPr>
          <p:nvPr/>
        </p:nvSpPr>
        <p:spPr bwMode="auto">
          <a:xfrm>
            <a:off x="3541713" y="5381625"/>
            <a:ext cx="0" cy="2762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6" name="Line 44"/>
          <p:cNvSpPr>
            <a:spLocks noChangeShapeType="1"/>
          </p:cNvSpPr>
          <p:nvPr/>
        </p:nvSpPr>
        <p:spPr bwMode="auto">
          <a:xfrm flipH="1">
            <a:off x="3543300" y="5659438"/>
            <a:ext cx="87313"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7" name="Oval 45"/>
          <p:cNvSpPr>
            <a:spLocks noChangeArrowheads="1"/>
          </p:cNvSpPr>
          <p:nvPr/>
        </p:nvSpPr>
        <p:spPr bwMode="auto">
          <a:xfrm>
            <a:off x="3228975" y="5357813"/>
            <a:ext cx="49213" cy="4921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8" name="Line 46"/>
          <p:cNvSpPr>
            <a:spLocks noChangeShapeType="1"/>
          </p:cNvSpPr>
          <p:nvPr/>
        </p:nvSpPr>
        <p:spPr bwMode="auto">
          <a:xfrm>
            <a:off x="3541713" y="5768975"/>
            <a:ext cx="0" cy="555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9" name="Line 47"/>
          <p:cNvSpPr>
            <a:spLocks noChangeShapeType="1"/>
          </p:cNvSpPr>
          <p:nvPr/>
        </p:nvSpPr>
        <p:spPr bwMode="auto">
          <a:xfrm flipH="1" flipV="1">
            <a:off x="3257550" y="4108450"/>
            <a:ext cx="0" cy="5683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0" name="Line 48"/>
          <p:cNvSpPr>
            <a:spLocks noChangeShapeType="1"/>
          </p:cNvSpPr>
          <p:nvPr/>
        </p:nvSpPr>
        <p:spPr bwMode="auto">
          <a:xfrm>
            <a:off x="3254375" y="5387975"/>
            <a:ext cx="304800" cy="15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1" name="Line 49"/>
          <p:cNvSpPr>
            <a:spLocks noChangeShapeType="1"/>
          </p:cNvSpPr>
          <p:nvPr/>
        </p:nvSpPr>
        <p:spPr bwMode="auto">
          <a:xfrm flipH="1">
            <a:off x="2895600" y="5222875"/>
            <a:ext cx="21907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2" name="Line 50"/>
          <p:cNvSpPr>
            <a:spLocks noChangeShapeType="1"/>
          </p:cNvSpPr>
          <p:nvPr/>
        </p:nvSpPr>
        <p:spPr bwMode="auto">
          <a:xfrm flipH="1">
            <a:off x="2884488" y="5014913"/>
            <a:ext cx="246062"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3" name="Line 51"/>
          <p:cNvSpPr>
            <a:spLocks noChangeShapeType="1"/>
          </p:cNvSpPr>
          <p:nvPr/>
        </p:nvSpPr>
        <p:spPr bwMode="auto">
          <a:xfrm>
            <a:off x="2900363" y="5026025"/>
            <a:ext cx="1587" cy="1920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4" name="Line 52"/>
          <p:cNvSpPr>
            <a:spLocks noChangeShapeType="1"/>
          </p:cNvSpPr>
          <p:nvPr/>
        </p:nvSpPr>
        <p:spPr bwMode="auto">
          <a:xfrm flipV="1">
            <a:off x="2989263" y="5022850"/>
            <a:ext cx="0" cy="179388"/>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5" name="Line 53"/>
          <p:cNvSpPr>
            <a:spLocks noChangeShapeType="1"/>
          </p:cNvSpPr>
          <p:nvPr/>
        </p:nvSpPr>
        <p:spPr bwMode="auto">
          <a:xfrm flipH="1">
            <a:off x="3003550" y="5272088"/>
            <a:ext cx="138113" cy="15398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6" name="Line 54"/>
          <p:cNvSpPr>
            <a:spLocks noChangeShapeType="1"/>
          </p:cNvSpPr>
          <p:nvPr/>
        </p:nvSpPr>
        <p:spPr bwMode="auto">
          <a:xfrm>
            <a:off x="2998788" y="5430838"/>
            <a:ext cx="1587" cy="36353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7" name="Line 55"/>
          <p:cNvSpPr>
            <a:spLocks noChangeShapeType="1"/>
          </p:cNvSpPr>
          <p:nvPr/>
        </p:nvSpPr>
        <p:spPr bwMode="auto">
          <a:xfrm flipV="1">
            <a:off x="2841625" y="5719763"/>
            <a:ext cx="0" cy="1238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8" name="Line 56"/>
          <p:cNvSpPr>
            <a:spLocks noChangeShapeType="1"/>
          </p:cNvSpPr>
          <p:nvPr/>
        </p:nvSpPr>
        <p:spPr bwMode="auto">
          <a:xfrm flipV="1">
            <a:off x="3255963" y="4956175"/>
            <a:ext cx="0" cy="88900"/>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9" name="Oval 57"/>
          <p:cNvSpPr>
            <a:spLocks noChangeArrowheads="1"/>
          </p:cNvSpPr>
          <p:nvPr/>
        </p:nvSpPr>
        <p:spPr bwMode="auto">
          <a:xfrm flipH="1">
            <a:off x="3495675" y="5614988"/>
            <a:ext cx="90488" cy="920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90" name="Line 58"/>
          <p:cNvSpPr>
            <a:spLocks noChangeShapeType="1"/>
          </p:cNvSpPr>
          <p:nvPr/>
        </p:nvSpPr>
        <p:spPr bwMode="auto">
          <a:xfrm flipV="1">
            <a:off x="3581400" y="4933950"/>
            <a:ext cx="57150" cy="3016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91" name="AutoShape 59"/>
          <p:cNvSpPr>
            <a:spLocks noChangeArrowheads="1"/>
          </p:cNvSpPr>
          <p:nvPr/>
        </p:nvSpPr>
        <p:spPr bwMode="auto">
          <a:xfrm>
            <a:off x="7021513" y="1339850"/>
            <a:ext cx="1436687" cy="87630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gradFill rotWithShape="0">
            <a:gsLst>
              <a:gs pos="0">
                <a:srgbClr val="C0C0C0"/>
              </a:gs>
              <a:gs pos="100000">
                <a:srgbClr val="C0C0C0">
                  <a:gamma/>
                  <a:shade val="51373"/>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692" name="Rectangle 60"/>
          <p:cNvSpPr>
            <a:spLocks noChangeArrowheads="1"/>
          </p:cNvSpPr>
          <p:nvPr/>
        </p:nvSpPr>
        <p:spPr bwMode="auto">
          <a:xfrm>
            <a:off x="7378700" y="2216150"/>
            <a:ext cx="719138" cy="319088"/>
          </a:xfrm>
          <a:prstGeom prst="rect">
            <a:avLst/>
          </a:prstGeom>
          <a:gradFill rotWithShape="0">
            <a:gsLst>
              <a:gs pos="0">
                <a:schemeClr val="bg1"/>
              </a:gs>
              <a:gs pos="100000">
                <a:schemeClr val="bg1">
                  <a:gamma/>
                  <a:shade val="46275"/>
                  <a:invGamma/>
                </a:scheme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693" name="Rectangle 61"/>
          <p:cNvSpPr>
            <a:spLocks noChangeArrowheads="1"/>
          </p:cNvSpPr>
          <p:nvPr/>
        </p:nvSpPr>
        <p:spPr bwMode="auto">
          <a:xfrm>
            <a:off x="5551488" y="2817813"/>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94" name="Rectangle 62"/>
          <p:cNvSpPr>
            <a:spLocks noChangeArrowheads="1"/>
          </p:cNvSpPr>
          <p:nvPr/>
        </p:nvSpPr>
        <p:spPr bwMode="auto">
          <a:xfrm>
            <a:off x="5551488" y="2352675"/>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95" name="Rectangle 63" descr="Wide downward diagonal"/>
          <p:cNvSpPr>
            <a:spLocks noChangeArrowheads="1"/>
          </p:cNvSpPr>
          <p:nvPr/>
        </p:nvSpPr>
        <p:spPr bwMode="auto">
          <a:xfrm>
            <a:off x="5551488" y="2381250"/>
            <a:ext cx="771525" cy="460375"/>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96" name="Rectangle 64"/>
          <p:cNvSpPr>
            <a:spLocks noChangeArrowheads="1"/>
          </p:cNvSpPr>
          <p:nvPr/>
        </p:nvSpPr>
        <p:spPr bwMode="auto">
          <a:xfrm>
            <a:off x="5551488" y="2416175"/>
            <a:ext cx="711200" cy="3905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97" name="Rectangle 65" descr="Wide downward diagonal"/>
          <p:cNvSpPr>
            <a:spLocks noChangeArrowheads="1"/>
          </p:cNvSpPr>
          <p:nvPr/>
        </p:nvSpPr>
        <p:spPr bwMode="auto">
          <a:xfrm>
            <a:off x="6551613" y="2327275"/>
            <a:ext cx="41275" cy="5683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98" name="Rectangle 66" descr="Wide upward diagonal"/>
          <p:cNvSpPr>
            <a:spLocks noChangeArrowheads="1"/>
          </p:cNvSpPr>
          <p:nvPr/>
        </p:nvSpPr>
        <p:spPr bwMode="auto">
          <a:xfrm>
            <a:off x="6323013" y="2327275"/>
            <a:ext cx="214312"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699" name="Group 67"/>
          <p:cNvGrpSpPr>
            <a:grpSpLocks/>
          </p:cNvGrpSpPr>
          <p:nvPr/>
        </p:nvGrpSpPr>
        <p:grpSpPr bwMode="auto">
          <a:xfrm>
            <a:off x="6470650" y="2498725"/>
            <a:ext cx="142875" cy="209550"/>
            <a:chOff x="4224" y="1953"/>
            <a:chExt cx="90" cy="95"/>
          </a:xfrm>
        </p:grpSpPr>
        <p:sp>
          <p:nvSpPr>
            <p:cNvPr id="197700" name="Rectangle 68"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01" name="Rectangle 69"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702" name="Rectangle 70" descr="Wide upward diagonal"/>
          <p:cNvSpPr>
            <a:spLocks noChangeArrowheads="1"/>
          </p:cNvSpPr>
          <p:nvPr/>
        </p:nvSpPr>
        <p:spPr bwMode="auto">
          <a:xfrm>
            <a:off x="5400675" y="2327275"/>
            <a:ext cx="150813"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703" name="Group 71"/>
          <p:cNvGrpSpPr>
            <a:grpSpLocks/>
          </p:cNvGrpSpPr>
          <p:nvPr/>
        </p:nvGrpSpPr>
        <p:grpSpPr bwMode="auto">
          <a:xfrm>
            <a:off x="6323013" y="2327275"/>
            <a:ext cx="133350" cy="361950"/>
            <a:chOff x="3791" y="1252"/>
            <a:chExt cx="84" cy="228"/>
          </a:xfrm>
        </p:grpSpPr>
        <p:sp>
          <p:nvSpPr>
            <p:cNvPr id="197704" name="Rectangle 72"/>
            <p:cNvSpPr>
              <a:spLocks noChangeArrowheads="1"/>
            </p:cNvSpPr>
            <p:nvPr/>
          </p:nvSpPr>
          <p:spPr bwMode="auto">
            <a:xfrm>
              <a:off x="3791" y="1372"/>
              <a:ext cx="84" cy="10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05" name="Rectangle 73"/>
            <p:cNvSpPr>
              <a:spLocks noChangeArrowheads="1"/>
            </p:cNvSpPr>
            <p:nvPr/>
          </p:nvSpPr>
          <p:spPr bwMode="auto">
            <a:xfrm>
              <a:off x="3846" y="1252"/>
              <a:ext cx="28" cy="1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706" name="Oval 74"/>
          <p:cNvSpPr>
            <a:spLocks noChangeArrowheads="1"/>
          </p:cNvSpPr>
          <p:nvPr/>
        </p:nvSpPr>
        <p:spPr bwMode="auto">
          <a:xfrm>
            <a:off x="6499225" y="2524125"/>
            <a:ext cx="9525" cy="1746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07" name="Oval 75"/>
          <p:cNvSpPr>
            <a:spLocks noChangeArrowheads="1"/>
          </p:cNvSpPr>
          <p:nvPr/>
        </p:nvSpPr>
        <p:spPr bwMode="auto">
          <a:xfrm>
            <a:off x="6499225" y="2665413"/>
            <a:ext cx="11113" cy="17462"/>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08" name="Line 76"/>
          <p:cNvSpPr>
            <a:spLocks noChangeShapeType="1"/>
          </p:cNvSpPr>
          <p:nvPr/>
        </p:nvSpPr>
        <p:spPr bwMode="auto">
          <a:xfrm>
            <a:off x="6559550" y="2673350"/>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09" name="Line 77"/>
          <p:cNvSpPr>
            <a:spLocks noChangeShapeType="1"/>
          </p:cNvSpPr>
          <p:nvPr/>
        </p:nvSpPr>
        <p:spPr bwMode="auto">
          <a:xfrm>
            <a:off x="6565900" y="2532063"/>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710" name="Group 78"/>
          <p:cNvGrpSpPr>
            <a:grpSpLocks/>
          </p:cNvGrpSpPr>
          <p:nvPr/>
        </p:nvGrpSpPr>
        <p:grpSpPr bwMode="auto">
          <a:xfrm rot="-5400000">
            <a:off x="5320507" y="2807494"/>
            <a:ext cx="107950" cy="52387"/>
            <a:chOff x="8216" y="13836"/>
            <a:chExt cx="283" cy="101"/>
          </a:xfrm>
        </p:grpSpPr>
        <p:sp>
          <p:nvSpPr>
            <p:cNvPr id="197711" name="Arc 7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2" name="Arc 8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3" name="Arc 8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4" name="Arc 8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5" name="Line 8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6" name="Line 8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7" name="Arc 8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8" name="Arc 8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9" name="Line 8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0" name="Line 8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1" name="Line 8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2" name="Line 9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7723" name="Group 91"/>
          <p:cNvGrpSpPr>
            <a:grpSpLocks/>
          </p:cNvGrpSpPr>
          <p:nvPr/>
        </p:nvGrpSpPr>
        <p:grpSpPr bwMode="auto">
          <a:xfrm rot="-5400000">
            <a:off x="5318919" y="2362994"/>
            <a:ext cx="107950" cy="52388"/>
            <a:chOff x="8216" y="13836"/>
            <a:chExt cx="283" cy="101"/>
          </a:xfrm>
        </p:grpSpPr>
        <p:sp>
          <p:nvSpPr>
            <p:cNvPr id="197724" name="Arc 92"/>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5" name="Arc 93"/>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6" name="Arc 94"/>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7" name="Arc 95"/>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8" name="Line 96"/>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9" name="Line 97"/>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0" name="Arc 98"/>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1" name="Arc 99"/>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2" name="Line 100"/>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3" name="Line 101"/>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4" name="Line 102"/>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5" name="Line 103"/>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7736" name="Group 104"/>
          <p:cNvGrpSpPr>
            <a:grpSpLocks/>
          </p:cNvGrpSpPr>
          <p:nvPr/>
        </p:nvGrpSpPr>
        <p:grpSpPr bwMode="auto">
          <a:xfrm rot="5400000" flipH="1">
            <a:off x="6565107" y="2362994"/>
            <a:ext cx="107950" cy="52387"/>
            <a:chOff x="8216" y="13836"/>
            <a:chExt cx="283" cy="101"/>
          </a:xfrm>
        </p:grpSpPr>
        <p:sp>
          <p:nvSpPr>
            <p:cNvPr id="197737" name="Arc 105"/>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8" name="Arc 106"/>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9" name="Arc 107"/>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0" name="Arc 108"/>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1" name="Line 109"/>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2" name="Line 110"/>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3" name="Arc 111"/>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4" name="Arc 112"/>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5" name="Line 113"/>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6" name="Line 114"/>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7" name="Line 115"/>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8" name="Line 116"/>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7749" name="Group 117"/>
          <p:cNvGrpSpPr>
            <a:grpSpLocks/>
          </p:cNvGrpSpPr>
          <p:nvPr/>
        </p:nvGrpSpPr>
        <p:grpSpPr bwMode="auto">
          <a:xfrm rot="5400000" flipH="1">
            <a:off x="6571457" y="2807494"/>
            <a:ext cx="107950" cy="52387"/>
            <a:chOff x="8216" y="13836"/>
            <a:chExt cx="283" cy="101"/>
          </a:xfrm>
        </p:grpSpPr>
        <p:sp>
          <p:nvSpPr>
            <p:cNvPr id="197750" name="Arc 118"/>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1" name="Arc 119"/>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2" name="Arc 120"/>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3" name="Arc 121"/>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4" name="Line 122"/>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5" name="Line 123"/>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6" name="Arc 124"/>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7" name="Arc 125"/>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8" name="Line 126"/>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9" name="Line 127"/>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60" name="Line 128"/>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61" name="Line 129"/>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762" name="Rectangle 130"/>
          <p:cNvSpPr>
            <a:spLocks noChangeArrowheads="1"/>
          </p:cNvSpPr>
          <p:nvPr/>
        </p:nvSpPr>
        <p:spPr bwMode="auto">
          <a:xfrm>
            <a:off x="5334000" y="2806700"/>
            <a:ext cx="11113" cy="5715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63" name="Rectangle 131"/>
          <p:cNvSpPr>
            <a:spLocks noChangeArrowheads="1"/>
          </p:cNvSpPr>
          <p:nvPr/>
        </p:nvSpPr>
        <p:spPr bwMode="auto">
          <a:xfrm>
            <a:off x="5334000" y="2359025"/>
            <a:ext cx="11113" cy="58738"/>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64" name="Rectangle 132"/>
          <p:cNvSpPr>
            <a:spLocks noChangeArrowheads="1"/>
          </p:cNvSpPr>
          <p:nvPr/>
        </p:nvSpPr>
        <p:spPr bwMode="auto">
          <a:xfrm>
            <a:off x="6645275" y="2357438"/>
            <a:ext cx="11113"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65" name="Rectangle 133"/>
          <p:cNvSpPr>
            <a:spLocks noChangeArrowheads="1"/>
          </p:cNvSpPr>
          <p:nvPr/>
        </p:nvSpPr>
        <p:spPr bwMode="auto">
          <a:xfrm>
            <a:off x="6646863" y="2801938"/>
            <a:ext cx="11112"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766" name="Group 134"/>
          <p:cNvGrpSpPr>
            <a:grpSpLocks/>
          </p:cNvGrpSpPr>
          <p:nvPr/>
        </p:nvGrpSpPr>
        <p:grpSpPr bwMode="auto">
          <a:xfrm>
            <a:off x="5440363" y="2327275"/>
            <a:ext cx="106362" cy="331788"/>
            <a:chOff x="3235" y="1252"/>
            <a:chExt cx="67" cy="209"/>
          </a:xfrm>
        </p:grpSpPr>
        <p:sp>
          <p:nvSpPr>
            <p:cNvPr id="197767" name="Rectangle 135"/>
            <p:cNvSpPr>
              <a:spLocks noChangeArrowheads="1"/>
            </p:cNvSpPr>
            <p:nvPr/>
          </p:nvSpPr>
          <p:spPr bwMode="auto">
            <a:xfrm>
              <a:off x="3235" y="1252"/>
              <a:ext cx="28" cy="209"/>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68" name="Rectangle 136"/>
            <p:cNvSpPr>
              <a:spLocks noChangeArrowheads="1"/>
            </p:cNvSpPr>
            <p:nvPr/>
          </p:nvSpPr>
          <p:spPr bwMode="auto">
            <a:xfrm>
              <a:off x="3262" y="1404"/>
              <a:ext cx="40" cy="4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7769" name="Group 137"/>
          <p:cNvGrpSpPr>
            <a:grpSpLocks/>
          </p:cNvGrpSpPr>
          <p:nvPr/>
        </p:nvGrpSpPr>
        <p:grpSpPr bwMode="auto">
          <a:xfrm>
            <a:off x="5483225" y="2573338"/>
            <a:ext cx="65088" cy="66675"/>
            <a:chOff x="3262" y="1407"/>
            <a:chExt cx="41" cy="42"/>
          </a:xfrm>
        </p:grpSpPr>
        <p:sp>
          <p:nvSpPr>
            <p:cNvPr id="197770" name="Line 138"/>
            <p:cNvSpPr>
              <a:spLocks noChangeShapeType="1"/>
            </p:cNvSpPr>
            <p:nvPr/>
          </p:nvSpPr>
          <p:spPr bwMode="auto">
            <a:xfrm flipH="1">
              <a:off x="3262" y="1408"/>
              <a:ext cx="1" cy="4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71" name="Line 139"/>
            <p:cNvSpPr>
              <a:spLocks noChangeShapeType="1"/>
            </p:cNvSpPr>
            <p:nvPr/>
          </p:nvSpPr>
          <p:spPr bwMode="auto">
            <a:xfrm flipH="1">
              <a:off x="3303" y="1407"/>
              <a:ext cx="0" cy="4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772" name="Line 140"/>
          <p:cNvSpPr>
            <a:spLocks noChangeShapeType="1"/>
          </p:cNvSpPr>
          <p:nvPr/>
        </p:nvSpPr>
        <p:spPr bwMode="auto">
          <a:xfrm>
            <a:off x="6319838" y="2519363"/>
            <a:ext cx="1587" cy="166687"/>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773" name="Group 141"/>
          <p:cNvGrpSpPr>
            <a:grpSpLocks/>
          </p:cNvGrpSpPr>
          <p:nvPr/>
        </p:nvGrpSpPr>
        <p:grpSpPr bwMode="auto">
          <a:xfrm>
            <a:off x="6396038" y="2498725"/>
            <a:ext cx="38100" cy="36513"/>
            <a:chOff x="3837" y="1360"/>
            <a:chExt cx="24" cy="23"/>
          </a:xfrm>
        </p:grpSpPr>
        <p:sp>
          <p:nvSpPr>
            <p:cNvPr id="197774" name="Line 142"/>
            <p:cNvSpPr>
              <a:spLocks noChangeShapeType="1"/>
            </p:cNvSpPr>
            <p:nvPr/>
          </p:nvSpPr>
          <p:spPr bwMode="auto">
            <a:xfrm>
              <a:off x="3861" y="1360"/>
              <a:ext cx="0" cy="23"/>
            </a:xfrm>
            <a:prstGeom prst="line">
              <a:avLst/>
            </a:prstGeom>
            <a:noFill/>
            <a:ln w="349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75" name="Line 143"/>
            <p:cNvSpPr>
              <a:spLocks noChangeShapeType="1"/>
            </p:cNvSpPr>
            <p:nvPr/>
          </p:nvSpPr>
          <p:spPr bwMode="auto">
            <a:xfrm>
              <a:off x="3837" y="1378"/>
              <a:ext cx="15" cy="1"/>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7776" name="Rectangle 144"/>
          <p:cNvSpPr>
            <a:spLocks noChangeArrowheads="1"/>
          </p:cNvSpPr>
          <p:nvPr/>
        </p:nvSpPr>
        <p:spPr bwMode="auto">
          <a:xfrm>
            <a:off x="6324600" y="19542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Hopper</a:t>
            </a:r>
            <a:endParaRPr lang="en-US" b="0"/>
          </a:p>
        </p:txBody>
      </p:sp>
      <p:sp>
        <p:nvSpPr>
          <p:cNvPr id="197777" name="Text Box 145"/>
          <p:cNvSpPr txBox="1">
            <a:spLocks noChangeArrowheads="1"/>
          </p:cNvSpPr>
          <p:nvPr/>
        </p:nvSpPr>
        <p:spPr bwMode="auto">
          <a:xfrm>
            <a:off x="1577975" y="5943600"/>
            <a:ext cx="596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Slide Gate Closing Circuit in Case of Power Failure 				At Rest Pump Running, Accumulator Filling</a:t>
            </a:r>
          </a:p>
        </p:txBody>
      </p:sp>
      <p:sp>
        <p:nvSpPr>
          <p:cNvPr id="197778" name="Line 146"/>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779" name="Line 147"/>
          <p:cNvSpPr>
            <a:spLocks noChangeShapeType="1"/>
          </p:cNvSpPr>
          <p:nvPr/>
        </p:nvSpPr>
        <p:spPr bwMode="auto">
          <a:xfrm rot="5400000" flipV="1">
            <a:off x="1548607" y="2702718"/>
            <a:ext cx="0" cy="157321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80" name="Line 148"/>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781" name="Oval 149"/>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782" name="Line 150"/>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83" name="AutoShape 151"/>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784" name="Line 152"/>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85" name="Line 153"/>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86" name="Line 154"/>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87" name="Line 155"/>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88" name="Line 156"/>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90" name="Text Box 158"/>
          <p:cNvSpPr txBox="1">
            <a:spLocks noChangeArrowheads="1"/>
          </p:cNvSpPr>
          <p:nvPr/>
        </p:nvSpPr>
        <p:spPr bwMode="auto">
          <a:xfrm>
            <a:off x="447516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A</a:t>
            </a:r>
          </a:p>
        </p:txBody>
      </p:sp>
      <p:sp>
        <p:nvSpPr>
          <p:cNvPr id="197791" name="Text Box 159"/>
          <p:cNvSpPr txBox="1">
            <a:spLocks noChangeArrowheads="1"/>
          </p:cNvSpPr>
          <p:nvPr/>
        </p:nvSpPr>
        <p:spPr bwMode="auto">
          <a:xfrm>
            <a:off x="491331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B</a:t>
            </a:r>
          </a:p>
        </p:txBody>
      </p:sp>
      <p:sp>
        <p:nvSpPr>
          <p:cNvPr id="197792" name="Line 160"/>
          <p:cNvSpPr>
            <a:spLocks noChangeShapeType="1"/>
          </p:cNvSpPr>
          <p:nvPr/>
        </p:nvSpPr>
        <p:spPr bwMode="auto">
          <a:xfrm flipV="1">
            <a:off x="4294188"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793" name="Line 161"/>
          <p:cNvSpPr>
            <a:spLocks noChangeShapeType="1"/>
          </p:cNvSpPr>
          <p:nvPr/>
        </p:nvSpPr>
        <p:spPr bwMode="auto">
          <a:xfrm>
            <a:off x="4486275"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794" name="Rectangle 162"/>
          <p:cNvSpPr>
            <a:spLocks noChangeArrowheads="1"/>
          </p:cNvSpPr>
          <p:nvPr/>
        </p:nvSpPr>
        <p:spPr bwMode="auto">
          <a:xfrm>
            <a:off x="4165600" y="3324225"/>
            <a:ext cx="449263"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795" name="Rectangle 163"/>
          <p:cNvSpPr>
            <a:spLocks noChangeArrowheads="1"/>
          </p:cNvSpPr>
          <p:nvPr/>
        </p:nvSpPr>
        <p:spPr bwMode="auto">
          <a:xfrm>
            <a:off x="4614863" y="3324225"/>
            <a:ext cx="447675"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796" name="Line 164"/>
          <p:cNvSpPr>
            <a:spLocks noChangeShapeType="1"/>
          </p:cNvSpPr>
          <p:nvPr/>
        </p:nvSpPr>
        <p:spPr bwMode="auto">
          <a:xfrm flipV="1">
            <a:off x="5191125" y="3324225"/>
            <a:ext cx="192088"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797" name="Line 165"/>
          <p:cNvSpPr>
            <a:spLocks noChangeShapeType="1"/>
          </p:cNvSpPr>
          <p:nvPr/>
        </p:nvSpPr>
        <p:spPr bwMode="auto">
          <a:xfrm>
            <a:off x="5186363" y="3324225"/>
            <a:ext cx="19685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798" name="Rectangle 166"/>
          <p:cNvSpPr>
            <a:spLocks noChangeArrowheads="1"/>
          </p:cNvSpPr>
          <p:nvPr/>
        </p:nvSpPr>
        <p:spPr bwMode="auto">
          <a:xfrm>
            <a:off x="5062538" y="3324225"/>
            <a:ext cx="449262"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7799" name="Group 167"/>
          <p:cNvGrpSpPr>
            <a:grpSpLocks/>
          </p:cNvGrpSpPr>
          <p:nvPr/>
        </p:nvGrpSpPr>
        <p:grpSpPr bwMode="auto">
          <a:xfrm flipV="1">
            <a:off x="4691063" y="3668713"/>
            <a:ext cx="101600" cy="103187"/>
            <a:chOff x="1449" y="2352"/>
            <a:chExt cx="77" cy="77"/>
          </a:xfrm>
        </p:grpSpPr>
        <p:sp>
          <p:nvSpPr>
            <p:cNvPr id="197800" name="Line 168"/>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01" name="Line 169"/>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7802" name="Rectangle 170"/>
          <p:cNvSpPr>
            <a:spLocks noChangeArrowheads="1"/>
          </p:cNvSpPr>
          <p:nvPr/>
        </p:nvSpPr>
        <p:spPr bwMode="auto">
          <a:xfrm>
            <a:off x="3910013" y="3324225"/>
            <a:ext cx="255587" cy="19208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803" name="Line 171"/>
          <p:cNvSpPr>
            <a:spLocks noChangeShapeType="1"/>
          </p:cNvSpPr>
          <p:nvPr/>
        </p:nvSpPr>
        <p:spPr bwMode="auto">
          <a:xfrm flipH="1" flipV="1">
            <a:off x="3973513" y="3324225"/>
            <a:ext cx="128587" cy="1920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7804" name="Group 172"/>
          <p:cNvGrpSpPr>
            <a:grpSpLocks/>
          </p:cNvGrpSpPr>
          <p:nvPr/>
        </p:nvGrpSpPr>
        <p:grpSpPr bwMode="auto">
          <a:xfrm>
            <a:off x="3910013" y="3643313"/>
            <a:ext cx="255587" cy="128587"/>
            <a:chOff x="864" y="2592"/>
            <a:chExt cx="192" cy="96"/>
          </a:xfrm>
        </p:grpSpPr>
        <p:sp>
          <p:nvSpPr>
            <p:cNvPr id="197805" name="Line 1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06" name="Line 1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07" name="Line 1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08" name="Line 1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7809" name="Group 177"/>
          <p:cNvGrpSpPr>
            <a:grpSpLocks/>
          </p:cNvGrpSpPr>
          <p:nvPr/>
        </p:nvGrpSpPr>
        <p:grpSpPr bwMode="auto">
          <a:xfrm flipH="1">
            <a:off x="5511800" y="3324225"/>
            <a:ext cx="255588" cy="192088"/>
            <a:chOff x="2064" y="2352"/>
            <a:chExt cx="192" cy="144"/>
          </a:xfrm>
        </p:grpSpPr>
        <p:sp>
          <p:nvSpPr>
            <p:cNvPr id="197810" name="Rectangle 178"/>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811" name="Line 179"/>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7812" name="Group 180"/>
          <p:cNvGrpSpPr>
            <a:grpSpLocks/>
          </p:cNvGrpSpPr>
          <p:nvPr/>
        </p:nvGrpSpPr>
        <p:grpSpPr bwMode="auto">
          <a:xfrm>
            <a:off x="5511800" y="3643313"/>
            <a:ext cx="255588" cy="128587"/>
            <a:chOff x="864" y="2592"/>
            <a:chExt cx="192" cy="96"/>
          </a:xfrm>
        </p:grpSpPr>
        <p:sp>
          <p:nvSpPr>
            <p:cNvPr id="197813" name="Line 18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14" name="Line 18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15" name="Line 18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16" name="Line 18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7817" name="Text Box 185"/>
          <p:cNvSpPr txBox="1">
            <a:spLocks noChangeArrowheads="1"/>
          </p:cNvSpPr>
          <p:nvPr/>
        </p:nvSpPr>
        <p:spPr bwMode="auto">
          <a:xfrm>
            <a:off x="4502150" y="37560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P</a:t>
            </a:r>
          </a:p>
        </p:txBody>
      </p:sp>
      <p:sp>
        <p:nvSpPr>
          <p:cNvPr id="197818" name="Text Box 186"/>
          <p:cNvSpPr txBox="1">
            <a:spLocks noChangeArrowheads="1"/>
          </p:cNvSpPr>
          <p:nvPr/>
        </p:nvSpPr>
        <p:spPr bwMode="auto">
          <a:xfrm>
            <a:off x="4902200" y="3756025"/>
            <a:ext cx="288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T</a:t>
            </a:r>
          </a:p>
        </p:txBody>
      </p:sp>
      <p:sp>
        <p:nvSpPr>
          <p:cNvPr id="197819" name="Rectangle 187"/>
          <p:cNvSpPr>
            <a:spLocks noChangeArrowheads="1"/>
          </p:cNvSpPr>
          <p:nvPr/>
        </p:nvSpPr>
        <p:spPr bwMode="auto">
          <a:xfrm>
            <a:off x="6245225" y="2417763"/>
            <a:ext cx="74613" cy="39052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820" name="Group 188"/>
          <p:cNvGrpSpPr>
            <a:grpSpLocks/>
          </p:cNvGrpSpPr>
          <p:nvPr/>
        </p:nvGrpSpPr>
        <p:grpSpPr bwMode="auto">
          <a:xfrm>
            <a:off x="6238875" y="2420938"/>
            <a:ext cx="1989138" cy="450850"/>
            <a:chOff x="4026" y="1311"/>
            <a:chExt cx="1253" cy="284"/>
          </a:xfrm>
        </p:grpSpPr>
        <p:grpSp>
          <p:nvGrpSpPr>
            <p:cNvPr id="197821" name="Group 189"/>
            <p:cNvGrpSpPr>
              <a:grpSpLocks/>
            </p:cNvGrpSpPr>
            <p:nvPr/>
          </p:nvGrpSpPr>
          <p:grpSpPr bwMode="auto">
            <a:xfrm>
              <a:off x="4026" y="1311"/>
              <a:ext cx="1206" cy="238"/>
              <a:chOff x="3600" y="1311"/>
              <a:chExt cx="1206" cy="238"/>
            </a:xfrm>
          </p:grpSpPr>
          <p:sp>
            <p:nvSpPr>
              <p:cNvPr id="197822" name="Rectangle 190"/>
              <p:cNvSpPr>
                <a:spLocks noChangeArrowheads="1"/>
              </p:cNvSpPr>
              <p:nvPr/>
            </p:nvSpPr>
            <p:spPr bwMode="auto">
              <a:xfrm>
                <a:off x="4278" y="1389"/>
                <a:ext cx="528" cy="65"/>
              </a:xfrm>
              <a:prstGeom prst="rect">
                <a:avLst/>
              </a:prstGeom>
              <a:solidFill>
                <a:srgbClr val="B2B2B2"/>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7823" name="Group 191"/>
              <p:cNvGrpSpPr>
                <a:grpSpLocks/>
              </p:cNvGrpSpPr>
              <p:nvPr/>
            </p:nvGrpSpPr>
            <p:grpSpPr bwMode="auto">
              <a:xfrm>
                <a:off x="3600" y="1311"/>
                <a:ext cx="677" cy="238"/>
                <a:chOff x="3656" y="1883"/>
                <a:chExt cx="677" cy="238"/>
              </a:xfrm>
            </p:grpSpPr>
            <p:sp>
              <p:nvSpPr>
                <p:cNvPr id="197824" name="Rectangle 192"/>
                <p:cNvSpPr>
                  <a:spLocks noChangeArrowheads="1"/>
                </p:cNvSpPr>
                <p:nvPr/>
              </p:nvSpPr>
              <p:spPr bwMode="auto">
                <a:xfrm>
                  <a:off x="3656" y="1890"/>
                  <a:ext cx="41" cy="224"/>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25" name="Rectangle 193"/>
                <p:cNvSpPr>
                  <a:spLocks noChangeArrowheads="1"/>
                </p:cNvSpPr>
                <p:nvPr/>
              </p:nvSpPr>
              <p:spPr bwMode="auto">
                <a:xfrm>
                  <a:off x="3698" y="1961"/>
                  <a:ext cx="635" cy="7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826" name="Group 194"/>
                <p:cNvGrpSpPr>
                  <a:grpSpLocks/>
                </p:cNvGrpSpPr>
                <p:nvPr/>
              </p:nvGrpSpPr>
              <p:grpSpPr bwMode="auto">
                <a:xfrm>
                  <a:off x="3669" y="1883"/>
                  <a:ext cx="14" cy="238"/>
                  <a:chOff x="8345" y="6274"/>
                  <a:chExt cx="34" cy="595"/>
                </a:xfrm>
              </p:grpSpPr>
              <p:sp>
                <p:nvSpPr>
                  <p:cNvPr id="197827" name="Oval 195"/>
                  <p:cNvSpPr>
                    <a:spLocks noChangeArrowheads="1"/>
                  </p:cNvSpPr>
                  <p:nvPr/>
                </p:nvSpPr>
                <p:spPr bwMode="auto">
                  <a:xfrm>
                    <a:off x="8345" y="683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28" name="Line 196"/>
                  <p:cNvSpPr>
                    <a:spLocks noChangeShapeType="1"/>
                  </p:cNvSpPr>
                  <p:nvPr/>
                </p:nvSpPr>
                <p:spPr bwMode="auto">
                  <a:xfrm flipV="1">
                    <a:off x="8362" y="6289"/>
                    <a:ext cx="0" cy="560"/>
                  </a:xfrm>
                  <a:prstGeom prst="line">
                    <a:avLst/>
                  </a:prstGeom>
                  <a:noFill/>
                  <a:ln w="317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29" name="Oval 197"/>
                  <p:cNvSpPr>
                    <a:spLocks noChangeArrowheads="1"/>
                  </p:cNvSpPr>
                  <p:nvPr/>
                </p:nvSpPr>
                <p:spPr bwMode="auto">
                  <a:xfrm>
                    <a:off x="8350" y="627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197830" name="Rectangle 198"/>
            <p:cNvSpPr>
              <a:spLocks noChangeArrowheads="1"/>
            </p:cNvSpPr>
            <p:nvPr/>
          </p:nvSpPr>
          <p:spPr bwMode="auto">
            <a:xfrm>
              <a:off x="4703" y="1461"/>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Slide Gate</a:t>
              </a:r>
              <a:endParaRPr lang="en-US" b="0"/>
            </a:p>
          </p:txBody>
        </p:sp>
      </p:grpSp>
      <p:grpSp>
        <p:nvGrpSpPr>
          <p:cNvPr id="197831" name="Group 199"/>
          <p:cNvGrpSpPr>
            <a:grpSpLocks/>
          </p:cNvGrpSpPr>
          <p:nvPr/>
        </p:nvGrpSpPr>
        <p:grpSpPr bwMode="auto">
          <a:xfrm>
            <a:off x="4691063" y="3319463"/>
            <a:ext cx="101600" cy="103187"/>
            <a:chOff x="1449" y="2352"/>
            <a:chExt cx="77" cy="77"/>
          </a:xfrm>
        </p:grpSpPr>
        <p:sp>
          <p:nvSpPr>
            <p:cNvPr id="197832" name="Line 20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33" name="Line 20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7834" name="Group 202"/>
          <p:cNvGrpSpPr>
            <a:grpSpLocks/>
          </p:cNvGrpSpPr>
          <p:nvPr/>
        </p:nvGrpSpPr>
        <p:grpSpPr bwMode="auto">
          <a:xfrm>
            <a:off x="4887913" y="3319463"/>
            <a:ext cx="101600" cy="103187"/>
            <a:chOff x="1449" y="2352"/>
            <a:chExt cx="77" cy="77"/>
          </a:xfrm>
        </p:grpSpPr>
        <p:sp>
          <p:nvSpPr>
            <p:cNvPr id="197835" name="Line 203"/>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36" name="Line 204"/>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7837" name="Group 205"/>
          <p:cNvGrpSpPr>
            <a:grpSpLocks/>
          </p:cNvGrpSpPr>
          <p:nvPr/>
        </p:nvGrpSpPr>
        <p:grpSpPr bwMode="auto">
          <a:xfrm flipV="1">
            <a:off x="4887913" y="3668713"/>
            <a:ext cx="101600" cy="103187"/>
            <a:chOff x="1449" y="2352"/>
            <a:chExt cx="77" cy="77"/>
          </a:xfrm>
        </p:grpSpPr>
        <p:sp>
          <p:nvSpPr>
            <p:cNvPr id="197838" name="Line 20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39" name="Line 20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7840" name="Oval 208"/>
          <p:cNvSpPr>
            <a:spLocks noChangeArrowheads="1"/>
          </p:cNvSpPr>
          <p:nvPr/>
        </p:nvSpPr>
        <p:spPr bwMode="auto">
          <a:xfrm flipV="1">
            <a:off x="2265363" y="378301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841" name="Line 209"/>
          <p:cNvSpPr>
            <a:spLocks noChangeShapeType="1"/>
          </p:cNvSpPr>
          <p:nvPr/>
        </p:nvSpPr>
        <p:spPr bwMode="auto">
          <a:xfrm>
            <a:off x="2197100" y="3897313"/>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42" name="Line 210"/>
          <p:cNvSpPr>
            <a:spLocks noChangeShapeType="1"/>
          </p:cNvSpPr>
          <p:nvPr/>
        </p:nvSpPr>
        <p:spPr bwMode="auto">
          <a:xfrm flipH="1">
            <a:off x="2343150" y="3900488"/>
            <a:ext cx="142875" cy="131762"/>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7843" name="Group 211"/>
          <p:cNvGrpSpPr>
            <a:grpSpLocks/>
          </p:cNvGrpSpPr>
          <p:nvPr/>
        </p:nvGrpSpPr>
        <p:grpSpPr bwMode="auto">
          <a:xfrm>
            <a:off x="3789363" y="1028700"/>
            <a:ext cx="315912" cy="1006475"/>
            <a:chOff x="1873" y="675"/>
            <a:chExt cx="199" cy="634"/>
          </a:xfrm>
        </p:grpSpPr>
        <p:sp>
          <p:nvSpPr>
            <p:cNvPr id="197844" name="Rectangle 212"/>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7845" name="Group 213"/>
            <p:cNvGrpSpPr>
              <a:grpSpLocks/>
            </p:cNvGrpSpPr>
            <p:nvPr/>
          </p:nvGrpSpPr>
          <p:grpSpPr bwMode="auto">
            <a:xfrm rot="16200000" flipV="1">
              <a:off x="1908" y="1211"/>
              <a:ext cx="130" cy="65"/>
              <a:chOff x="864" y="2592"/>
              <a:chExt cx="192" cy="96"/>
            </a:xfrm>
          </p:grpSpPr>
          <p:sp>
            <p:nvSpPr>
              <p:cNvPr id="197846" name="Line 21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47" name="Line 21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48" name="Line 21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49" name="Line 21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7850" name="Rectangle 218"/>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851" name="Rectangle 219"/>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852" name="Line 220"/>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53" name="AutoShape 221"/>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854" name="Line 222"/>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7855" name="Group 223"/>
            <p:cNvGrpSpPr>
              <a:grpSpLocks/>
            </p:cNvGrpSpPr>
            <p:nvPr/>
          </p:nvGrpSpPr>
          <p:grpSpPr bwMode="auto">
            <a:xfrm>
              <a:off x="1873" y="898"/>
              <a:ext cx="199" cy="65"/>
              <a:chOff x="1873" y="1061"/>
              <a:chExt cx="199" cy="65"/>
            </a:xfrm>
          </p:grpSpPr>
          <p:grpSp>
            <p:nvGrpSpPr>
              <p:cNvPr id="197856" name="Group 224"/>
              <p:cNvGrpSpPr>
                <a:grpSpLocks/>
              </p:cNvGrpSpPr>
              <p:nvPr/>
            </p:nvGrpSpPr>
            <p:grpSpPr bwMode="auto">
              <a:xfrm>
                <a:off x="1873" y="1061"/>
                <a:ext cx="65" cy="65"/>
                <a:chOff x="1873" y="1061"/>
                <a:chExt cx="65" cy="65"/>
              </a:xfrm>
            </p:grpSpPr>
            <p:sp>
              <p:nvSpPr>
                <p:cNvPr id="197857" name="Line 225"/>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58" name="Line 226"/>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7859" name="Group 227"/>
              <p:cNvGrpSpPr>
                <a:grpSpLocks/>
              </p:cNvGrpSpPr>
              <p:nvPr/>
            </p:nvGrpSpPr>
            <p:grpSpPr bwMode="auto">
              <a:xfrm>
                <a:off x="2007" y="1061"/>
                <a:ext cx="65" cy="65"/>
                <a:chOff x="2007" y="1059"/>
                <a:chExt cx="65" cy="65"/>
              </a:xfrm>
            </p:grpSpPr>
            <p:sp>
              <p:nvSpPr>
                <p:cNvPr id="197860" name="Line 228"/>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61" name="Line 229"/>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197862" name="Line 230"/>
          <p:cNvSpPr>
            <a:spLocks noChangeShapeType="1"/>
          </p:cNvSpPr>
          <p:nvPr/>
        </p:nvSpPr>
        <p:spPr bwMode="auto">
          <a:xfrm rot="5400000" flipV="1">
            <a:off x="5264944" y="278606"/>
            <a:ext cx="0" cy="23320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63" name="Line 231"/>
          <p:cNvSpPr>
            <a:spLocks noChangeShapeType="1"/>
          </p:cNvSpPr>
          <p:nvPr/>
        </p:nvSpPr>
        <p:spPr bwMode="auto">
          <a:xfrm rot="10800000" flipV="1">
            <a:off x="6426200" y="1433513"/>
            <a:ext cx="0" cy="889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64" name="Line 232"/>
          <p:cNvSpPr>
            <a:spLocks noChangeShapeType="1"/>
          </p:cNvSpPr>
          <p:nvPr/>
        </p:nvSpPr>
        <p:spPr bwMode="auto">
          <a:xfrm rot="10800000" flipV="1">
            <a:off x="4938713" y="1433513"/>
            <a:ext cx="0" cy="18907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65" name="Line 233"/>
          <p:cNvSpPr>
            <a:spLocks noChangeShapeType="1"/>
          </p:cNvSpPr>
          <p:nvPr/>
        </p:nvSpPr>
        <p:spPr bwMode="auto">
          <a:xfrm rot="10800000" flipV="1">
            <a:off x="5459413" y="2100263"/>
            <a:ext cx="0" cy="222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66" name="Line 234"/>
          <p:cNvSpPr>
            <a:spLocks noChangeShapeType="1"/>
          </p:cNvSpPr>
          <p:nvPr/>
        </p:nvSpPr>
        <p:spPr bwMode="auto">
          <a:xfrm rot="5400000" flipV="1">
            <a:off x="5261769" y="1897856"/>
            <a:ext cx="0" cy="4270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67" name="Line 235"/>
          <p:cNvSpPr>
            <a:spLocks noChangeShapeType="1"/>
          </p:cNvSpPr>
          <p:nvPr/>
        </p:nvSpPr>
        <p:spPr bwMode="auto">
          <a:xfrm rot="10800000" flipV="1">
            <a:off x="4741863" y="2100263"/>
            <a:ext cx="0" cy="1196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68" name="AutoShape 236"/>
          <p:cNvSpPr>
            <a:spLocks/>
          </p:cNvSpPr>
          <p:nvPr/>
        </p:nvSpPr>
        <p:spPr bwMode="auto">
          <a:xfrm rot="-5400000">
            <a:off x="4887912" y="1966913"/>
            <a:ext cx="106363" cy="211138"/>
          </a:xfrm>
          <a:prstGeom prst="rightBracket">
            <a:avLst>
              <a:gd name="adj" fmla="val 99253"/>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869" name="Line 237"/>
          <p:cNvSpPr>
            <a:spLocks noChangeShapeType="1"/>
          </p:cNvSpPr>
          <p:nvPr/>
        </p:nvSpPr>
        <p:spPr bwMode="auto">
          <a:xfrm rot="5400000" flipV="1">
            <a:off x="3983038" y="1258887"/>
            <a:ext cx="0" cy="1704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70" name="Line 238"/>
          <p:cNvSpPr>
            <a:spLocks noChangeShapeType="1"/>
          </p:cNvSpPr>
          <p:nvPr/>
        </p:nvSpPr>
        <p:spPr bwMode="auto">
          <a:xfrm rot="5400000" flipV="1">
            <a:off x="3539332" y="3217069"/>
            <a:ext cx="0" cy="2408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71" name="Line 239"/>
          <p:cNvSpPr>
            <a:spLocks noChangeShapeType="1"/>
          </p:cNvSpPr>
          <p:nvPr/>
        </p:nvSpPr>
        <p:spPr bwMode="auto">
          <a:xfrm rot="10800000" flipV="1">
            <a:off x="4743450" y="3784600"/>
            <a:ext cx="0" cy="6350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872" name="Group 240"/>
          <p:cNvGrpSpPr>
            <a:grpSpLocks/>
          </p:cNvGrpSpPr>
          <p:nvPr/>
        </p:nvGrpSpPr>
        <p:grpSpPr bwMode="auto">
          <a:xfrm flipH="1">
            <a:off x="2832100" y="1711325"/>
            <a:ext cx="315913" cy="1006475"/>
            <a:chOff x="1873" y="675"/>
            <a:chExt cx="199" cy="634"/>
          </a:xfrm>
        </p:grpSpPr>
        <p:sp>
          <p:nvSpPr>
            <p:cNvPr id="197873" name="Rectangle 241"/>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7874" name="Group 242"/>
            <p:cNvGrpSpPr>
              <a:grpSpLocks/>
            </p:cNvGrpSpPr>
            <p:nvPr/>
          </p:nvGrpSpPr>
          <p:grpSpPr bwMode="auto">
            <a:xfrm rot="16200000" flipV="1">
              <a:off x="1908" y="1211"/>
              <a:ext cx="130" cy="65"/>
              <a:chOff x="864" y="2592"/>
              <a:chExt cx="192" cy="96"/>
            </a:xfrm>
          </p:grpSpPr>
          <p:sp>
            <p:nvSpPr>
              <p:cNvPr id="197875" name="Line 24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76" name="Line 24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77" name="Line 24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78" name="Line 24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7879" name="Rectangle 247"/>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880" name="Rectangle 248"/>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881" name="Line 249"/>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82" name="AutoShape 250"/>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883" name="Line 251"/>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7884" name="Group 252"/>
            <p:cNvGrpSpPr>
              <a:grpSpLocks/>
            </p:cNvGrpSpPr>
            <p:nvPr/>
          </p:nvGrpSpPr>
          <p:grpSpPr bwMode="auto">
            <a:xfrm>
              <a:off x="1873" y="898"/>
              <a:ext cx="199" cy="65"/>
              <a:chOff x="1873" y="1061"/>
              <a:chExt cx="199" cy="65"/>
            </a:xfrm>
          </p:grpSpPr>
          <p:grpSp>
            <p:nvGrpSpPr>
              <p:cNvPr id="197885" name="Group 253"/>
              <p:cNvGrpSpPr>
                <a:grpSpLocks/>
              </p:cNvGrpSpPr>
              <p:nvPr/>
            </p:nvGrpSpPr>
            <p:grpSpPr bwMode="auto">
              <a:xfrm>
                <a:off x="1873" y="1061"/>
                <a:ext cx="65" cy="65"/>
                <a:chOff x="1873" y="1061"/>
                <a:chExt cx="65" cy="65"/>
              </a:xfrm>
            </p:grpSpPr>
            <p:sp>
              <p:nvSpPr>
                <p:cNvPr id="197886" name="Line 254"/>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87" name="Line 255"/>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7888" name="Group 256"/>
              <p:cNvGrpSpPr>
                <a:grpSpLocks/>
              </p:cNvGrpSpPr>
              <p:nvPr/>
            </p:nvGrpSpPr>
            <p:grpSpPr bwMode="auto">
              <a:xfrm>
                <a:off x="2007" y="1061"/>
                <a:ext cx="65" cy="65"/>
                <a:chOff x="2007" y="1059"/>
                <a:chExt cx="65" cy="65"/>
              </a:xfrm>
            </p:grpSpPr>
            <p:sp>
              <p:nvSpPr>
                <p:cNvPr id="197889" name="Line 257"/>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890" name="Line 258"/>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197891" name="Line 259"/>
          <p:cNvSpPr>
            <a:spLocks noChangeShapeType="1"/>
          </p:cNvSpPr>
          <p:nvPr/>
        </p:nvSpPr>
        <p:spPr bwMode="auto">
          <a:xfrm rot="10800000" flipV="1">
            <a:off x="2343150" y="3989388"/>
            <a:ext cx="0" cy="4302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92" name="AutoShape 260"/>
          <p:cNvSpPr>
            <a:spLocks/>
          </p:cNvSpPr>
          <p:nvPr/>
        </p:nvSpPr>
        <p:spPr bwMode="auto">
          <a:xfrm rot="-5400000">
            <a:off x="3461544" y="1521619"/>
            <a:ext cx="96837"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893" name="AutoShape 261"/>
          <p:cNvSpPr>
            <a:spLocks/>
          </p:cNvSpPr>
          <p:nvPr/>
        </p:nvSpPr>
        <p:spPr bwMode="auto">
          <a:xfrm rot="-5400000">
            <a:off x="4898232" y="4142581"/>
            <a:ext cx="96838"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894" name="Line 262"/>
          <p:cNvSpPr>
            <a:spLocks noChangeShapeType="1"/>
          </p:cNvSpPr>
          <p:nvPr/>
        </p:nvSpPr>
        <p:spPr bwMode="auto">
          <a:xfrm rot="10800000" flipV="1">
            <a:off x="3511550" y="1444625"/>
            <a:ext cx="0" cy="2651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95" name="Line 263"/>
          <p:cNvSpPr>
            <a:spLocks noChangeShapeType="1"/>
          </p:cNvSpPr>
          <p:nvPr/>
        </p:nvSpPr>
        <p:spPr bwMode="auto">
          <a:xfrm rot="5400000" flipV="1">
            <a:off x="3639344" y="1296194"/>
            <a:ext cx="0" cy="2746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96" name="Line 264"/>
          <p:cNvSpPr>
            <a:spLocks noChangeShapeType="1"/>
          </p:cNvSpPr>
          <p:nvPr/>
        </p:nvSpPr>
        <p:spPr bwMode="auto">
          <a:xfrm rot="10800000" flipV="1">
            <a:off x="4938713" y="3792538"/>
            <a:ext cx="0" cy="5524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97" name="Line 265"/>
          <p:cNvSpPr>
            <a:spLocks noChangeShapeType="1"/>
          </p:cNvSpPr>
          <p:nvPr/>
        </p:nvSpPr>
        <p:spPr bwMode="auto">
          <a:xfrm rot="5400000" flipV="1">
            <a:off x="2586832" y="1859756"/>
            <a:ext cx="0" cy="503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98" name="Oval 266"/>
          <p:cNvSpPr>
            <a:spLocks noChangeArrowheads="1"/>
          </p:cNvSpPr>
          <p:nvPr/>
        </p:nvSpPr>
        <p:spPr bwMode="auto">
          <a:xfrm>
            <a:off x="2286000" y="34401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899" name="Oval 267"/>
          <p:cNvSpPr>
            <a:spLocks noChangeArrowheads="1"/>
          </p:cNvSpPr>
          <p:nvPr/>
        </p:nvSpPr>
        <p:spPr bwMode="auto">
          <a:xfrm>
            <a:off x="4886325" y="1397000"/>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00" name="Oval 268"/>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01" name="Oval 269"/>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02" name="Oval 270"/>
          <p:cNvSpPr>
            <a:spLocks noChangeArrowheads="1"/>
          </p:cNvSpPr>
          <p:nvPr/>
        </p:nvSpPr>
        <p:spPr bwMode="auto">
          <a:xfrm>
            <a:off x="4691063" y="206057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03" name="Oval 271"/>
          <p:cNvSpPr>
            <a:spLocks noChangeArrowheads="1"/>
          </p:cNvSpPr>
          <p:nvPr/>
        </p:nvSpPr>
        <p:spPr bwMode="auto">
          <a:xfrm>
            <a:off x="3203575" y="43672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05" name="Rectangle 273"/>
          <p:cNvSpPr>
            <a:spLocks noChangeArrowheads="1"/>
          </p:cNvSpPr>
          <p:nvPr/>
        </p:nvSpPr>
        <p:spPr bwMode="auto">
          <a:xfrm>
            <a:off x="1828800" y="5060950"/>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197906" name="Text Box 274"/>
          <p:cNvSpPr txBox="1">
            <a:spLocks noChangeArrowheads="1"/>
          </p:cNvSpPr>
          <p:nvPr/>
        </p:nvSpPr>
        <p:spPr bwMode="auto">
          <a:xfrm>
            <a:off x="366395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197907" name="Text Box 275"/>
          <p:cNvSpPr txBox="1">
            <a:spLocks noChangeArrowheads="1"/>
          </p:cNvSpPr>
          <p:nvPr/>
        </p:nvSpPr>
        <p:spPr bwMode="auto">
          <a:xfrm>
            <a:off x="533400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197908" name="Text Box 276"/>
          <p:cNvSpPr txBox="1">
            <a:spLocks noChangeArrowheads="1"/>
          </p:cNvSpPr>
          <p:nvPr/>
        </p:nvSpPr>
        <p:spPr bwMode="auto">
          <a:xfrm>
            <a:off x="2452688" y="16684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c1</a:t>
            </a:r>
            <a:r>
              <a:rPr lang="ja-JP" altLang="en-US" sz="1400" b="0">
                <a:latin typeface="Arial"/>
              </a:rPr>
              <a:t>”</a:t>
            </a:r>
            <a:endParaRPr lang="en-US" sz="1400" b="0"/>
          </a:p>
        </p:txBody>
      </p:sp>
      <p:sp>
        <p:nvSpPr>
          <p:cNvPr id="197909" name="Text Box 277"/>
          <p:cNvSpPr txBox="1">
            <a:spLocks noChangeArrowheads="1"/>
          </p:cNvSpPr>
          <p:nvPr/>
        </p:nvSpPr>
        <p:spPr bwMode="auto">
          <a:xfrm>
            <a:off x="3376613" y="9779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c2</a:t>
            </a:r>
            <a:r>
              <a:rPr lang="ja-JP" altLang="en-US" sz="1400" b="0">
                <a:latin typeface="Arial"/>
              </a:rPr>
              <a:t>”</a:t>
            </a:r>
            <a:endParaRPr lang="en-US" sz="1400" b="0"/>
          </a:p>
        </p:txBody>
      </p:sp>
      <p:grpSp>
        <p:nvGrpSpPr>
          <p:cNvPr id="197992" name="Group 360"/>
          <p:cNvGrpSpPr>
            <a:grpSpLocks/>
          </p:cNvGrpSpPr>
          <p:nvPr/>
        </p:nvGrpSpPr>
        <p:grpSpPr bwMode="auto">
          <a:xfrm>
            <a:off x="1219200" y="1571625"/>
            <a:ext cx="677863" cy="1644650"/>
            <a:chOff x="768" y="990"/>
            <a:chExt cx="427" cy="1036"/>
          </a:xfrm>
        </p:grpSpPr>
        <p:sp>
          <p:nvSpPr>
            <p:cNvPr id="197993" name="AutoShape 361"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94" name="AutoShape 362"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95" name="AutoShape 363"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96" name="AutoShape 364"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97" name="AutoShape 365"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98" name="AutoShape 366"/>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99" name="Arc 367"/>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00" name="Line 368"/>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01" name="Arc 369"/>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8002" name="Group 370"/>
            <p:cNvGrpSpPr>
              <a:grpSpLocks/>
            </p:cNvGrpSpPr>
            <p:nvPr/>
          </p:nvGrpSpPr>
          <p:grpSpPr bwMode="auto">
            <a:xfrm>
              <a:off x="854" y="1824"/>
              <a:ext cx="57" cy="58"/>
              <a:chOff x="1030" y="3483"/>
              <a:chExt cx="141" cy="144"/>
            </a:xfrm>
          </p:grpSpPr>
          <p:sp>
            <p:nvSpPr>
              <p:cNvPr id="198003" name="Arc 37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04" name="Arc 37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05" name="Line 37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8006" name="Group 374"/>
            <p:cNvGrpSpPr>
              <a:grpSpLocks/>
            </p:cNvGrpSpPr>
            <p:nvPr/>
          </p:nvGrpSpPr>
          <p:grpSpPr bwMode="auto">
            <a:xfrm flipV="1">
              <a:off x="845" y="1010"/>
              <a:ext cx="57" cy="58"/>
              <a:chOff x="1030" y="3483"/>
              <a:chExt cx="141" cy="144"/>
            </a:xfrm>
          </p:grpSpPr>
          <p:sp>
            <p:nvSpPr>
              <p:cNvPr id="198007" name="Arc 37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08" name="Arc 37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09" name="Line 37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8010" name="Arc 378"/>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11" name="Line 379"/>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12" name="Arc 380"/>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8013" name="Group 381"/>
            <p:cNvGrpSpPr>
              <a:grpSpLocks/>
            </p:cNvGrpSpPr>
            <p:nvPr/>
          </p:nvGrpSpPr>
          <p:grpSpPr bwMode="auto">
            <a:xfrm flipH="1">
              <a:off x="1052" y="1824"/>
              <a:ext cx="57" cy="58"/>
              <a:chOff x="1030" y="3483"/>
              <a:chExt cx="141" cy="144"/>
            </a:xfrm>
          </p:grpSpPr>
          <p:sp>
            <p:nvSpPr>
              <p:cNvPr id="198014" name="Arc 38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15" name="Arc 38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16" name="Line 38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8017" name="Group 385"/>
            <p:cNvGrpSpPr>
              <a:grpSpLocks/>
            </p:cNvGrpSpPr>
            <p:nvPr/>
          </p:nvGrpSpPr>
          <p:grpSpPr bwMode="auto">
            <a:xfrm flipH="1" flipV="1">
              <a:off x="1061" y="1010"/>
              <a:ext cx="57" cy="58"/>
              <a:chOff x="1030" y="3483"/>
              <a:chExt cx="141" cy="144"/>
            </a:xfrm>
          </p:grpSpPr>
          <p:sp>
            <p:nvSpPr>
              <p:cNvPr id="198018" name="Arc 38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19" name="Arc 38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20" name="Line 38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8021" name="Rectangle 389"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22" name="AutoShape 390"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98023" name="Rectangle 391"/>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24" name="Line 392"/>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25" name="Line 393"/>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26" name="Rectangle 394"/>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27" name="AutoShape 395"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28" name="AutoShape 396"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29" name="Line 397"/>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30" name="Line 398"/>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31" name="Line 399"/>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32" name="Line 400"/>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33" name="Oval 401"/>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34" name="Oval 402"/>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35" name="AutoShape 403"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36" name="AutoShape 404"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8037" name="Group 405"/>
            <p:cNvGrpSpPr>
              <a:grpSpLocks/>
            </p:cNvGrpSpPr>
            <p:nvPr/>
          </p:nvGrpSpPr>
          <p:grpSpPr bwMode="auto">
            <a:xfrm>
              <a:off x="948" y="1809"/>
              <a:ext cx="65" cy="63"/>
              <a:chOff x="1262" y="3388"/>
              <a:chExt cx="162" cy="206"/>
            </a:xfrm>
          </p:grpSpPr>
          <p:sp>
            <p:nvSpPr>
              <p:cNvPr id="198038" name="Oval 406"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39" name="Oval 407"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40" name="Oval 408"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41" name="Oval 409"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42" name="Oval 410"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43" name="Oval 411"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8044" name="Rectangle 412"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8045" name="Group 413"/>
            <p:cNvGrpSpPr>
              <a:grpSpLocks/>
            </p:cNvGrpSpPr>
            <p:nvPr/>
          </p:nvGrpSpPr>
          <p:grpSpPr bwMode="auto">
            <a:xfrm>
              <a:off x="806" y="1064"/>
              <a:ext cx="351" cy="670"/>
              <a:chOff x="941" y="767"/>
              <a:chExt cx="815" cy="1942"/>
            </a:xfrm>
          </p:grpSpPr>
          <p:sp>
            <p:nvSpPr>
              <p:cNvPr id="198046" name="AutoShape 41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47" name="AutoShape 41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8048" name="AutoShape 416"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49" name="Line 417"/>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50" name="Rectangle 418"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51" name="Rectangle 419"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52" name="Rectangle 420"/>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53" name="Rectangle 421"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54" name="Rectangle 422"/>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55" name="Rectangle 423"/>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56" name="Line 424"/>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8057" name="Group 425"/>
            <p:cNvGrpSpPr>
              <a:grpSpLocks/>
            </p:cNvGrpSpPr>
            <p:nvPr/>
          </p:nvGrpSpPr>
          <p:grpSpPr bwMode="auto">
            <a:xfrm>
              <a:off x="927" y="1782"/>
              <a:ext cx="107" cy="148"/>
              <a:chOff x="1210" y="3312"/>
              <a:chExt cx="265" cy="416"/>
            </a:xfrm>
          </p:grpSpPr>
          <p:sp>
            <p:nvSpPr>
              <p:cNvPr id="198058" name="AutoShape 426"/>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59" name="Line 427"/>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60" name="Line 428"/>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61" name="Rectangle 429"/>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8062" name="Group 430"/>
              <p:cNvGrpSpPr>
                <a:grpSpLocks/>
              </p:cNvGrpSpPr>
              <p:nvPr/>
            </p:nvGrpSpPr>
            <p:grpSpPr bwMode="auto">
              <a:xfrm>
                <a:off x="1212" y="3356"/>
                <a:ext cx="105" cy="33"/>
                <a:chOff x="1212" y="3356"/>
                <a:chExt cx="105" cy="33"/>
              </a:xfrm>
            </p:grpSpPr>
            <p:sp>
              <p:nvSpPr>
                <p:cNvPr id="198063" name="Line 43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64" name="Line 43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8065" name="Group 433"/>
              <p:cNvGrpSpPr>
                <a:grpSpLocks/>
              </p:cNvGrpSpPr>
              <p:nvPr/>
            </p:nvGrpSpPr>
            <p:grpSpPr bwMode="auto">
              <a:xfrm flipH="1">
                <a:off x="1370" y="3356"/>
                <a:ext cx="105" cy="33"/>
                <a:chOff x="1212" y="3356"/>
                <a:chExt cx="105" cy="33"/>
              </a:xfrm>
            </p:grpSpPr>
            <p:sp>
              <p:nvSpPr>
                <p:cNvPr id="198066" name="Line 434"/>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67" name="Line 435"/>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8068" name="Rectangle 436"/>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98069" name="Group 437"/>
          <p:cNvGrpSpPr>
            <a:grpSpLocks/>
          </p:cNvGrpSpPr>
          <p:nvPr/>
        </p:nvGrpSpPr>
        <p:grpSpPr bwMode="auto">
          <a:xfrm>
            <a:off x="1350963" y="3700463"/>
            <a:ext cx="406400" cy="998537"/>
            <a:chOff x="851" y="2331"/>
            <a:chExt cx="256" cy="629"/>
          </a:xfrm>
        </p:grpSpPr>
        <p:sp>
          <p:nvSpPr>
            <p:cNvPr id="198070" name="AutoShape 438"/>
            <p:cNvSpPr>
              <a:spLocks/>
            </p:cNvSpPr>
            <p:nvPr/>
          </p:nvSpPr>
          <p:spPr bwMode="auto">
            <a:xfrm rot="5400000" flipV="1">
              <a:off x="922" y="2268"/>
              <a:ext cx="105" cy="242"/>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98071" name="AutoShape 439"/>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72" name="AutoShape 440"/>
            <p:cNvSpPr>
              <a:spLocks noChangeArrowheads="1"/>
            </p:cNvSpPr>
            <p:nvPr/>
          </p:nvSpPr>
          <p:spPr bwMode="auto">
            <a:xfrm>
              <a:off x="924" y="2445"/>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73" name="Line 441"/>
            <p:cNvSpPr>
              <a:spLocks noChangeShapeType="1"/>
            </p:cNvSpPr>
            <p:nvPr/>
          </p:nvSpPr>
          <p:spPr bwMode="auto">
            <a:xfrm flipV="1">
              <a:off x="852" y="2441"/>
              <a:ext cx="25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8075" name="AutoShape 443"/>
          <p:cNvSpPr>
            <a:spLocks noChangeArrowheads="1"/>
          </p:cNvSpPr>
          <p:nvPr/>
        </p:nvSpPr>
        <p:spPr bwMode="auto">
          <a:xfrm rot="11617375" flipV="1">
            <a:off x="517525" y="33194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8076" name="Group 444"/>
          <p:cNvGrpSpPr>
            <a:grpSpLocks/>
          </p:cNvGrpSpPr>
          <p:nvPr/>
        </p:nvGrpSpPr>
        <p:grpSpPr bwMode="auto">
          <a:xfrm rot="-5400000">
            <a:off x="2220913" y="2667000"/>
            <a:ext cx="280987" cy="417513"/>
            <a:chOff x="1439" y="2074"/>
            <a:chExt cx="177" cy="263"/>
          </a:xfrm>
        </p:grpSpPr>
        <p:grpSp>
          <p:nvGrpSpPr>
            <p:cNvPr id="198077" name="Group 445"/>
            <p:cNvGrpSpPr>
              <a:grpSpLocks/>
            </p:cNvGrpSpPr>
            <p:nvPr/>
          </p:nvGrpSpPr>
          <p:grpSpPr bwMode="auto">
            <a:xfrm rot="5400000">
              <a:off x="1499" y="2160"/>
              <a:ext cx="62" cy="173"/>
              <a:chOff x="0" y="0"/>
              <a:chExt cx="20000" cy="20000"/>
            </a:xfrm>
          </p:grpSpPr>
          <p:sp>
            <p:nvSpPr>
              <p:cNvPr id="198078" name="Arc 44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79" name="Arc 44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8080" name="Group 448"/>
            <p:cNvGrpSpPr>
              <a:grpSpLocks/>
            </p:cNvGrpSpPr>
            <p:nvPr/>
          </p:nvGrpSpPr>
          <p:grpSpPr bwMode="auto">
            <a:xfrm rot="5400000">
              <a:off x="1495" y="2053"/>
              <a:ext cx="62" cy="173"/>
              <a:chOff x="0" y="0"/>
              <a:chExt cx="20000" cy="20000"/>
            </a:xfrm>
          </p:grpSpPr>
          <p:sp>
            <p:nvSpPr>
              <p:cNvPr id="198081" name="Arc 44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82" name="Arc 45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083" name="Line 451"/>
            <p:cNvSpPr>
              <a:spLocks noChangeShapeType="1"/>
            </p:cNvSpPr>
            <p:nvPr/>
          </p:nvSpPr>
          <p:spPr bwMode="auto">
            <a:xfrm rot="5400000" flipV="1">
              <a:off x="1400" y="2144"/>
              <a:ext cx="263" cy="124"/>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 name="Slide Number Placeholder 5"/>
          <p:cNvSpPr>
            <a:spLocks noGrp="1"/>
          </p:cNvSpPr>
          <p:nvPr>
            <p:ph type="sldNum" sz="quarter" idx="12"/>
          </p:nvPr>
        </p:nvSpPr>
        <p:spPr/>
        <p:txBody>
          <a:bodyPr/>
          <a:lstStyle/>
          <a:p>
            <a:fld id="{C3267299-041F-6E49-935D-8325DC8AD8C3}" type="slidenum">
              <a:rPr lang="en-US"/>
              <a:pPr/>
              <a:t>142</a:t>
            </a:fld>
            <a:endParaRPr lang="en-US"/>
          </a:p>
        </p:txBody>
      </p:sp>
      <p:sp>
        <p:nvSpPr>
          <p:cNvPr id="198658" name="Line 2"/>
          <p:cNvSpPr>
            <a:spLocks noChangeShapeType="1"/>
          </p:cNvSpPr>
          <p:nvPr/>
        </p:nvSpPr>
        <p:spPr bwMode="auto">
          <a:xfrm rot="10800000" flipV="1">
            <a:off x="2335213" y="2100263"/>
            <a:ext cx="0" cy="175895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59" name="Rectangle 3"/>
          <p:cNvSpPr>
            <a:spLocks noGrp="1" noChangeArrowheads="1"/>
          </p:cNvSpPr>
          <p:nvPr>
            <p:ph type="title"/>
          </p:nvPr>
        </p:nvSpPr>
        <p:spPr>
          <a:xfrm>
            <a:off x="533400" y="254000"/>
            <a:ext cx="8229600" cy="533400"/>
          </a:xfrm>
        </p:spPr>
        <p:txBody>
          <a:bodyPr/>
          <a:lstStyle/>
          <a:p>
            <a:pPr algn="ctr"/>
            <a:r>
              <a:rPr lang="en-US" sz="3200"/>
              <a:t>Accumulator for Emergency Power Supply</a:t>
            </a:r>
            <a:endParaRPr lang="en-US"/>
          </a:p>
        </p:txBody>
      </p:sp>
      <p:sp>
        <p:nvSpPr>
          <p:cNvPr id="198662" name="Rectangle 6"/>
          <p:cNvSpPr>
            <a:spLocks noChangeArrowheads="1"/>
          </p:cNvSpPr>
          <p:nvPr/>
        </p:nvSpPr>
        <p:spPr bwMode="auto">
          <a:xfrm>
            <a:off x="3335338" y="41163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2,175 PSI </a:t>
            </a:r>
            <a:endParaRPr lang="en-US" b="0"/>
          </a:p>
        </p:txBody>
      </p:sp>
      <p:sp>
        <p:nvSpPr>
          <p:cNvPr id="198663" name="Text Box 7"/>
          <p:cNvSpPr txBox="1">
            <a:spLocks noChangeArrowheads="1"/>
          </p:cNvSpPr>
          <p:nvPr/>
        </p:nvSpPr>
        <p:spPr bwMode="auto">
          <a:xfrm>
            <a:off x="530225" y="3048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98664" name="Text Box 8"/>
          <p:cNvSpPr txBox="1">
            <a:spLocks noChangeArrowheads="1"/>
          </p:cNvSpPr>
          <p:nvPr/>
        </p:nvSpPr>
        <p:spPr bwMode="auto">
          <a:xfrm>
            <a:off x="1090613" y="471170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98665" name="Text Box 9"/>
          <p:cNvSpPr txBox="1">
            <a:spLocks noChangeArrowheads="1"/>
          </p:cNvSpPr>
          <p:nvPr/>
        </p:nvSpPr>
        <p:spPr bwMode="auto">
          <a:xfrm>
            <a:off x="998538" y="1163638"/>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98666" name="Oval 10"/>
          <p:cNvSpPr>
            <a:spLocks noChangeArrowheads="1"/>
          </p:cNvSpPr>
          <p:nvPr/>
        </p:nvSpPr>
        <p:spPr bwMode="auto">
          <a:xfrm>
            <a:off x="3059113" y="37306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667" name="Text Box 11"/>
          <p:cNvSpPr txBox="1">
            <a:spLocks noChangeArrowheads="1"/>
          </p:cNvSpPr>
          <p:nvPr/>
        </p:nvSpPr>
        <p:spPr bwMode="auto">
          <a:xfrm>
            <a:off x="2830513" y="3429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98668" name="Rectangle 12"/>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2,175 PSI </a:t>
            </a:r>
            <a:endParaRPr lang="en-US" b="0"/>
          </a:p>
        </p:txBody>
      </p:sp>
      <p:sp>
        <p:nvSpPr>
          <p:cNvPr id="198669" name="AutoShape 13"/>
          <p:cNvSpPr>
            <a:spLocks noChangeArrowheads="1"/>
          </p:cNvSpPr>
          <p:nvPr/>
        </p:nvSpPr>
        <p:spPr bwMode="auto">
          <a:xfrm rot="14301525" flipV="1">
            <a:off x="3193256" y="37615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670" name="Line 14"/>
          <p:cNvSpPr>
            <a:spLocks noChangeShapeType="1"/>
          </p:cNvSpPr>
          <p:nvPr/>
        </p:nvSpPr>
        <p:spPr bwMode="auto">
          <a:xfrm>
            <a:off x="3254375" y="5270500"/>
            <a:ext cx="1588" cy="22225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71" name="Line 15"/>
          <p:cNvSpPr>
            <a:spLocks noChangeShapeType="1"/>
          </p:cNvSpPr>
          <p:nvPr/>
        </p:nvSpPr>
        <p:spPr bwMode="auto">
          <a:xfrm flipH="1">
            <a:off x="3076575" y="5491163"/>
            <a:ext cx="177800"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72" name="Line 16"/>
          <p:cNvSpPr>
            <a:spLocks noChangeShapeType="1"/>
          </p:cNvSpPr>
          <p:nvPr/>
        </p:nvSpPr>
        <p:spPr bwMode="auto">
          <a:xfrm>
            <a:off x="3076575" y="5600700"/>
            <a:ext cx="177800"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73" name="Line 17"/>
          <p:cNvSpPr>
            <a:spLocks noChangeShapeType="1"/>
          </p:cNvSpPr>
          <p:nvPr/>
        </p:nvSpPr>
        <p:spPr bwMode="auto">
          <a:xfrm flipV="1">
            <a:off x="3254375" y="5600700"/>
            <a:ext cx="1793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74" name="Line 18"/>
          <p:cNvSpPr>
            <a:spLocks noChangeShapeType="1"/>
          </p:cNvSpPr>
          <p:nvPr/>
        </p:nvSpPr>
        <p:spPr bwMode="auto">
          <a:xfrm flipH="1" flipV="1">
            <a:off x="3254375" y="5491163"/>
            <a:ext cx="179388"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75" name="Line 19"/>
          <p:cNvSpPr>
            <a:spLocks noChangeShapeType="1"/>
          </p:cNvSpPr>
          <p:nvPr/>
        </p:nvSpPr>
        <p:spPr bwMode="auto">
          <a:xfrm>
            <a:off x="3254375" y="5711825"/>
            <a:ext cx="15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76" name="Line 20"/>
          <p:cNvSpPr>
            <a:spLocks noChangeShapeType="1"/>
          </p:cNvSpPr>
          <p:nvPr/>
        </p:nvSpPr>
        <p:spPr bwMode="auto">
          <a:xfrm flipV="1">
            <a:off x="2830513" y="5822950"/>
            <a:ext cx="95885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77" name="Line 21"/>
          <p:cNvSpPr>
            <a:spLocks noChangeShapeType="1"/>
          </p:cNvSpPr>
          <p:nvPr/>
        </p:nvSpPr>
        <p:spPr bwMode="auto">
          <a:xfrm flipV="1">
            <a:off x="3775075" y="5726113"/>
            <a:ext cx="0" cy="111125"/>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78" name="Line 22"/>
          <p:cNvSpPr>
            <a:spLocks noChangeShapeType="1"/>
          </p:cNvSpPr>
          <p:nvPr/>
        </p:nvSpPr>
        <p:spPr bwMode="auto">
          <a:xfrm>
            <a:off x="3257550" y="4843463"/>
            <a:ext cx="0" cy="1127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679" name="Group 23"/>
          <p:cNvGrpSpPr>
            <a:grpSpLocks/>
          </p:cNvGrpSpPr>
          <p:nvPr/>
        </p:nvGrpSpPr>
        <p:grpSpPr bwMode="auto">
          <a:xfrm>
            <a:off x="3168650" y="4673600"/>
            <a:ext cx="179388" cy="166688"/>
            <a:chOff x="0" y="0"/>
            <a:chExt cx="20000" cy="20000"/>
          </a:xfrm>
        </p:grpSpPr>
        <p:sp>
          <p:nvSpPr>
            <p:cNvPr id="198680" name="Oval 24"/>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81" name="Arc 25"/>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82" name="Arc 26"/>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83" name="Arc 27"/>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84" name="Arc 28"/>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685" name="Arc 29"/>
          <p:cNvSpPr>
            <a:spLocks/>
          </p:cNvSpPr>
          <p:nvPr/>
        </p:nvSpPr>
        <p:spPr bwMode="auto">
          <a:xfrm flipH="1">
            <a:off x="3497263" y="4957763"/>
            <a:ext cx="119062" cy="1651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86" name="Arc 30"/>
          <p:cNvSpPr>
            <a:spLocks/>
          </p:cNvSpPr>
          <p:nvPr/>
        </p:nvSpPr>
        <p:spPr bwMode="auto">
          <a:xfrm flipH="1" flipV="1">
            <a:off x="3497263" y="5111750"/>
            <a:ext cx="119062" cy="16668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87" name="Oval 31"/>
          <p:cNvSpPr>
            <a:spLocks noChangeArrowheads="1"/>
          </p:cNvSpPr>
          <p:nvPr/>
        </p:nvSpPr>
        <p:spPr bwMode="auto">
          <a:xfrm>
            <a:off x="3082925" y="4957763"/>
            <a:ext cx="355600" cy="3317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88" name="Line 32"/>
          <p:cNvSpPr>
            <a:spLocks noChangeShapeType="1"/>
          </p:cNvSpPr>
          <p:nvPr/>
        </p:nvSpPr>
        <p:spPr bwMode="auto">
          <a:xfrm>
            <a:off x="3438525" y="5067300"/>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89" name="Line 33"/>
          <p:cNvSpPr>
            <a:spLocks noChangeShapeType="1"/>
          </p:cNvSpPr>
          <p:nvPr/>
        </p:nvSpPr>
        <p:spPr bwMode="auto">
          <a:xfrm>
            <a:off x="3438525" y="5178425"/>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0" name="Oval 34"/>
          <p:cNvSpPr>
            <a:spLocks noChangeArrowheads="1"/>
          </p:cNvSpPr>
          <p:nvPr/>
        </p:nvSpPr>
        <p:spPr bwMode="auto">
          <a:xfrm>
            <a:off x="3602038" y="4926013"/>
            <a:ext cx="415925" cy="3952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1" name="Line 35"/>
          <p:cNvSpPr>
            <a:spLocks noChangeShapeType="1"/>
          </p:cNvSpPr>
          <p:nvPr/>
        </p:nvSpPr>
        <p:spPr bwMode="auto">
          <a:xfrm flipV="1">
            <a:off x="3689350"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2" name="Line 36"/>
          <p:cNvSpPr>
            <a:spLocks noChangeShapeType="1"/>
          </p:cNvSpPr>
          <p:nvPr/>
        </p:nvSpPr>
        <p:spPr bwMode="auto">
          <a:xfrm>
            <a:off x="368935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3" name="Line 37"/>
          <p:cNvSpPr>
            <a:spLocks noChangeShapeType="1"/>
          </p:cNvSpPr>
          <p:nvPr/>
        </p:nvSpPr>
        <p:spPr bwMode="auto">
          <a:xfrm flipV="1">
            <a:off x="381000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4" name="Line 38"/>
          <p:cNvSpPr>
            <a:spLocks noChangeShapeType="1"/>
          </p:cNvSpPr>
          <p:nvPr/>
        </p:nvSpPr>
        <p:spPr bwMode="auto">
          <a:xfrm>
            <a:off x="3927475"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5" name="Line 39"/>
          <p:cNvSpPr>
            <a:spLocks noChangeShapeType="1"/>
          </p:cNvSpPr>
          <p:nvPr/>
        </p:nvSpPr>
        <p:spPr bwMode="auto">
          <a:xfrm>
            <a:off x="3105150"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6" name="Line 40"/>
          <p:cNvSpPr>
            <a:spLocks noChangeShapeType="1"/>
          </p:cNvSpPr>
          <p:nvPr/>
        </p:nvSpPr>
        <p:spPr bwMode="auto">
          <a:xfrm>
            <a:off x="3224213"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7" name="Line 41"/>
          <p:cNvSpPr>
            <a:spLocks noChangeShapeType="1"/>
          </p:cNvSpPr>
          <p:nvPr/>
        </p:nvSpPr>
        <p:spPr bwMode="auto">
          <a:xfrm>
            <a:off x="3332163" y="5600700"/>
            <a:ext cx="58737"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8" name="Line 42"/>
          <p:cNvSpPr>
            <a:spLocks noChangeShapeType="1"/>
          </p:cNvSpPr>
          <p:nvPr/>
        </p:nvSpPr>
        <p:spPr bwMode="auto">
          <a:xfrm>
            <a:off x="3455988" y="5662613"/>
            <a:ext cx="87312"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9" name="Line 43"/>
          <p:cNvSpPr>
            <a:spLocks noChangeShapeType="1"/>
          </p:cNvSpPr>
          <p:nvPr/>
        </p:nvSpPr>
        <p:spPr bwMode="auto">
          <a:xfrm>
            <a:off x="3541713" y="5381625"/>
            <a:ext cx="0" cy="2762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0" name="Line 44"/>
          <p:cNvSpPr>
            <a:spLocks noChangeShapeType="1"/>
          </p:cNvSpPr>
          <p:nvPr/>
        </p:nvSpPr>
        <p:spPr bwMode="auto">
          <a:xfrm flipH="1">
            <a:off x="3543300" y="5659438"/>
            <a:ext cx="87313"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1" name="Oval 45"/>
          <p:cNvSpPr>
            <a:spLocks noChangeArrowheads="1"/>
          </p:cNvSpPr>
          <p:nvPr/>
        </p:nvSpPr>
        <p:spPr bwMode="auto">
          <a:xfrm>
            <a:off x="3228975" y="5357813"/>
            <a:ext cx="49213" cy="4921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2" name="Line 46"/>
          <p:cNvSpPr>
            <a:spLocks noChangeShapeType="1"/>
          </p:cNvSpPr>
          <p:nvPr/>
        </p:nvSpPr>
        <p:spPr bwMode="auto">
          <a:xfrm>
            <a:off x="3541713" y="5768975"/>
            <a:ext cx="0" cy="555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3" name="Line 47"/>
          <p:cNvSpPr>
            <a:spLocks noChangeShapeType="1"/>
          </p:cNvSpPr>
          <p:nvPr/>
        </p:nvSpPr>
        <p:spPr bwMode="auto">
          <a:xfrm flipH="1" flipV="1">
            <a:off x="3257550" y="4108450"/>
            <a:ext cx="0" cy="5683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4" name="Line 48"/>
          <p:cNvSpPr>
            <a:spLocks noChangeShapeType="1"/>
          </p:cNvSpPr>
          <p:nvPr/>
        </p:nvSpPr>
        <p:spPr bwMode="auto">
          <a:xfrm>
            <a:off x="3254375" y="5387975"/>
            <a:ext cx="304800" cy="15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5" name="Line 49"/>
          <p:cNvSpPr>
            <a:spLocks noChangeShapeType="1"/>
          </p:cNvSpPr>
          <p:nvPr/>
        </p:nvSpPr>
        <p:spPr bwMode="auto">
          <a:xfrm flipH="1">
            <a:off x="2895600" y="5222875"/>
            <a:ext cx="21907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6" name="Line 50"/>
          <p:cNvSpPr>
            <a:spLocks noChangeShapeType="1"/>
          </p:cNvSpPr>
          <p:nvPr/>
        </p:nvSpPr>
        <p:spPr bwMode="auto">
          <a:xfrm flipH="1">
            <a:off x="2884488" y="5014913"/>
            <a:ext cx="246062"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7" name="Line 51"/>
          <p:cNvSpPr>
            <a:spLocks noChangeShapeType="1"/>
          </p:cNvSpPr>
          <p:nvPr/>
        </p:nvSpPr>
        <p:spPr bwMode="auto">
          <a:xfrm>
            <a:off x="2900363" y="5026025"/>
            <a:ext cx="1587" cy="1920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8" name="Line 52"/>
          <p:cNvSpPr>
            <a:spLocks noChangeShapeType="1"/>
          </p:cNvSpPr>
          <p:nvPr/>
        </p:nvSpPr>
        <p:spPr bwMode="auto">
          <a:xfrm flipV="1">
            <a:off x="2989263" y="5022850"/>
            <a:ext cx="0" cy="179388"/>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9" name="Line 53"/>
          <p:cNvSpPr>
            <a:spLocks noChangeShapeType="1"/>
          </p:cNvSpPr>
          <p:nvPr/>
        </p:nvSpPr>
        <p:spPr bwMode="auto">
          <a:xfrm flipH="1">
            <a:off x="3003550" y="5272088"/>
            <a:ext cx="138113" cy="15398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10" name="Line 54"/>
          <p:cNvSpPr>
            <a:spLocks noChangeShapeType="1"/>
          </p:cNvSpPr>
          <p:nvPr/>
        </p:nvSpPr>
        <p:spPr bwMode="auto">
          <a:xfrm>
            <a:off x="2998788" y="5430838"/>
            <a:ext cx="1587" cy="36353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11" name="Line 55"/>
          <p:cNvSpPr>
            <a:spLocks noChangeShapeType="1"/>
          </p:cNvSpPr>
          <p:nvPr/>
        </p:nvSpPr>
        <p:spPr bwMode="auto">
          <a:xfrm flipV="1">
            <a:off x="2841625" y="5719763"/>
            <a:ext cx="0" cy="1238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12" name="Line 56"/>
          <p:cNvSpPr>
            <a:spLocks noChangeShapeType="1"/>
          </p:cNvSpPr>
          <p:nvPr/>
        </p:nvSpPr>
        <p:spPr bwMode="auto">
          <a:xfrm flipV="1">
            <a:off x="3255963" y="4956175"/>
            <a:ext cx="0" cy="88900"/>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13" name="Oval 57"/>
          <p:cNvSpPr>
            <a:spLocks noChangeArrowheads="1"/>
          </p:cNvSpPr>
          <p:nvPr/>
        </p:nvSpPr>
        <p:spPr bwMode="auto">
          <a:xfrm flipH="1">
            <a:off x="3495675" y="5614988"/>
            <a:ext cx="90488" cy="920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14" name="Line 58"/>
          <p:cNvSpPr>
            <a:spLocks noChangeShapeType="1"/>
          </p:cNvSpPr>
          <p:nvPr/>
        </p:nvSpPr>
        <p:spPr bwMode="auto">
          <a:xfrm flipV="1">
            <a:off x="3581400" y="4933950"/>
            <a:ext cx="57150" cy="3016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15" name="AutoShape 59"/>
          <p:cNvSpPr>
            <a:spLocks noChangeArrowheads="1"/>
          </p:cNvSpPr>
          <p:nvPr/>
        </p:nvSpPr>
        <p:spPr bwMode="auto">
          <a:xfrm>
            <a:off x="7021513" y="1339850"/>
            <a:ext cx="1436687" cy="87630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gradFill rotWithShape="0">
            <a:gsLst>
              <a:gs pos="0">
                <a:srgbClr val="C0C0C0"/>
              </a:gs>
              <a:gs pos="100000">
                <a:srgbClr val="C0C0C0">
                  <a:gamma/>
                  <a:shade val="51373"/>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716" name="Rectangle 60"/>
          <p:cNvSpPr>
            <a:spLocks noChangeArrowheads="1"/>
          </p:cNvSpPr>
          <p:nvPr/>
        </p:nvSpPr>
        <p:spPr bwMode="auto">
          <a:xfrm>
            <a:off x="7378700" y="2216150"/>
            <a:ext cx="719138" cy="319088"/>
          </a:xfrm>
          <a:prstGeom prst="rect">
            <a:avLst/>
          </a:prstGeom>
          <a:gradFill rotWithShape="0">
            <a:gsLst>
              <a:gs pos="0">
                <a:schemeClr val="bg1"/>
              </a:gs>
              <a:gs pos="100000">
                <a:schemeClr val="bg1">
                  <a:gamma/>
                  <a:shade val="46275"/>
                  <a:invGamma/>
                </a:scheme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717" name="Rectangle 61"/>
          <p:cNvSpPr>
            <a:spLocks noChangeArrowheads="1"/>
          </p:cNvSpPr>
          <p:nvPr/>
        </p:nvSpPr>
        <p:spPr bwMode="auto">
          <a:xfrm>
            <a:off x="5551488" y="2817813"/>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18" name="Rectangle 62"/>
          <p:cNvSpPr>
            <a:spLocks noChangeArrowheads="1"/>
          </p:cNvSpPr>
          <p:nvPr/>
        </p:nvSpPr>
        <p:spPr bwMode="auto">
          <a:xfrm>
            <a:off x="5551488" y="2352675"/>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19" name="Rectangle 63" descr="Wide downward diagonal"/>
          <p:cNvSpPr>
            <a:spLocks noChangeArrowheads="1"/>
          </p:cNvSpPr>
          <p:nvPr/>
        </p:nvSpPr>
        <p:spPr bwMode="auto">
          <a:xfrm>
            <a:off x="5551488" y="2381250"/>
            <a:ext cx="771525" cy="460375"/>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20" name="Rectangle 64"/>
          <p:cNvSpPr>
            <a:spLocks noChangeArrowheads="1"/>
          </p:cNvSpPr>
          <p:nvPr/>
        </p:nvSpPr>
        <p:spPr bwMode="auto">
          <a:xfrm>
            <a:off x="5551488" y="2416175"/>
            <a:ext cx="711200" cy="3905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21" name="Rectangle 65" descr="Wide downward diagonal"/>
          <p:cNvSpPr>
            <a:spLocks noChangeArrowheads="1"/>
          </p:cNvSpPr>
          <p:nvPr/>
        </p:nvSpPr>
        <p:spPr bwMode="auto">
          <a:xfrm>
            <a:off x="6551613" y="2327275"/>
            <a:ext cx="41275" cy="5683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22" name="Rectangle 66" descr="Wide upward diagonal"/>
          <p:cNvSpPr>
            <a:spLocks noChangeArrowheads="1"/>
          </p:cNvSpPr>
          <p:nvPr/>
        </p:nvSpPr>
        <p:spPr bwMode="auto">
          <a:xfrm>
            <a:off x="6323013" y="2327275"/>
            <a:ext cx="214312"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723" name="Group 67"/>
          <p:cNvGrpSpPr>
            <a:grpSpLocks/>
          </p:cNvGrpSpPr>
          <p:nvPr/>
        </p:nvGrpSpPr>
        <p:grpSpPr bwMode="auto">
          <a:xfrm>
            <a:off x="6470650" y="2498725"/>
            <a:ext cx="142875" cy="209550"/>
            <a:chOff x="4224" y="1953"/>
            <a:chExt cx="90" cy="95"/>
          </a:xfrm>
        </p:grpSpPr>
        <p:sp>
          <p:nvSpPr>
            <p:cNvPr id="198724" name="Rectangle 68"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25" name="Rectangle 69"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726" name="Rectangle 70" descr="Wide upward diagonal"/>
          <p:cNvSpPr>
            <a:spLocks noChangeArrowheads="1"/>
          </p:cNvSpPr>
          <p:nvPr/>
        </p:nvSpPr>
        <p:spPr bwMode="auto">
          <a:xfrm>
            <a:off x="5400675" y="2327275"/>
            <a:ext cx="150813"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727" name="Group 71"/>
          <p:cNvGrpSpPr>
            <a:grpSpLocks/>
          </p:cNvGrpSpPr>
          <p:nvPr/>
        </p:nvGrpSpPr>
        <p:grpSpPr bwMode="auto">
          <a:xfrm>
            <a:off x="6323013" y="2327275"/>
            <a:ext cx="133350" cy="361950"/>
            <a:chOff x="3791" y="1252"/>
            <a:chExt cx="84" cy="228"/>
          </a:xfrm>
        </p:grpSpPr>
        <p:sp>
          <p:nvSpPr>
            <p:cNvPr id="198728" name="Rectangle 72"/>
            <p:cNvSpPr>
              <a:spLocks noChangeArrowheads="1"/>
            </p:cNvSpPr>
            <p:nvPr/>
          </p:nvSpPr>
          <p:spPr bwMode="auto">
            <a:xfrm>
              <a:off x="3791" y="1372"/>
              <a:ext cx="84" cy="10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29" name="Rectangle 73"/>
            <p:cNvSpPr>
              <a:spLocks noChangeArrowheads="1"/>
            </p:cNvSpPr>
            <p:nvPr/>
          </p:nvSpPr>
          <p:spPr bwMode="auto">
            <a:xfrm>
              <a:off x="3846" y="1252"/>
              <a:ext cx="28" cy="1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730" name="Oval 74"/>
          <p:cNvSpPr>
            <a:spLocks noChangeArrowheads="1"/>
          </p:cNvSpPr>
          <p:nvPr/>
        </p:nvSpPr>
        <p:spPr bwMode="auto">
          <a:xfrm>
            <a:off x="6499225" y="2524125"/>
            <a:ext cx="9525" cy="1746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31" name="Oval 75"/>
          <p:cNvSpPr>
            <a:spLocks noChangeArrowheads="1"/>
          </p:cNvSpPr>
          <p:nvPr/>
        </p:nvSpPr>
        <p:spPr bwMode="auto">
          <a:xfrm>
            <a:off x="6499225" y="2665413"/>
            <a:ext cx="11113" cy="17462"/>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32" name="Line 76"/>
          <p:cNvSpPr>
            <a:spLocks noChangeShapeType="1"/>
          </p:cNvSpPr>
          <p:nvPr/>
        </p:nvSpPr>
        <p:spPr bwMode="auto">
          <a:xfrm>
            <a:off x="6559550" y="2673350"/>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33" name="Line 77"/>
          <p:cNvSpPr>
            <a:spLocks noChangeShapeType="1"/>
          </p:cNvSpPr>
          <p:nvPr/>
        </p:nvSpPr>
        <p:spPr bwMode="auto">
          <a:xfrm>
            <a:off x="6565900" y="2532063"/>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734" name="Group 78"/>
          <p:cNvGrpSpPr>
            <a:grpSpLocks/>
          </p:cNvGrpSpPr>
          <p:nvPr/>
        </p:nvGrpSpPr>
        <p:grpSpPr bwMode="auto">
          <a:xfrm rot="-5400000">
            <a:off x="5320507" y="2807494"/>
            <a:ext cx="107950" cy="52387"/>
            <a:chOff x="8216" y="13836"/>
            <a:chExt cx="283" cy="101"/>
          </a:xfrm>
        </p:grpSpPr>
        <p:sp>
          <p:nvSpPr>
            <p:cNvPr id="198735" name="Arc 7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36" name="Arc 8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37" name="Arc 8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38" name="Arc 8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39" name="Line 8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0" name="Line 8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1" name="Arc 8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2" name="Arc 8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3" name="Line 8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4" name="Line 8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5" name="Line 8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6" name="Line 9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8747" name="Group 91"/>
          <p:cNvGrpSpPr>
            <a:grpSpLocks/>
          </p:cNvGrpSpPr>
          <p:nvPr/>
        </p:nvGrpSpPr>
        <p:grpSpPr bwMode="auto">
          <a:xfrm rot="-5400000">
            <a:off x="5318919" y="2362994"/>
            <a:ext cx="107950" cy="52388"/>
            <a:chOff x="8216" y="13836"/>
            <a:chExt cx="283" cy="101"/>
          </a:xfrm>
        </p:grpSpPr>
        <p:sp>
          <p:nvSpPr>
            <p:cNvPr id="198748" name="Arc 92"/>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9" name="Arc 93"/>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0" name="Arc 94"/>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1" name="Arc 95"/>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2" name="Line 96"/>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3" name="Line 97"/>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4" name="Arc 98"/>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5" name="Arc 99"/>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6" name="Line 100"/>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7" name="Line 101"/>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8" name="Line 102"/>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9" name="Line 103"/>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8760" name="Group 104"/>
          <p:cNvGrpSpPr>
            <a:grpSpLocks/>
          </p:cNvGrpSpPr>
          <p:nvPr/>
        </p:nvGrpSpPr>
        <p:grpSpPr bwMode="auto">
          <a:xfrm rot="5400000" flipH="1">
            <a:off x="6565107" y="2362994"/>
            <a:ext cx="107950" cy="52387"/>
            <a:chOff x="8216" y="13836"/>
            <a:chExt cx="283" cy="101"/>
          </a:xfrm>
        </p:grpSpPr>
        <p:sp>
          <p:nvSpPr>
            <p:cNvPr id="198761" name="Arc 105"/>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2" name="Arc 106"/>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3" name="Arc 107"/>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4" name="Arc 108"/>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5" name="Line 109"/>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6" name="Line 110"/>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7" name="Arc 111"/>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8" name="Arc 112"/>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9" name="Line 113"/>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0" name="Line 114"/>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1" name="Line 115"/>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2" name="Line 116"/>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8773" name="Group 117"/>
          <p:cNvGrpSpPr>
            <a:grpSpLocks/>
          </p:cNvGrpSpPr>
          <p:nvPr/>
        </p:nvGrpSpPr>
        <p:grpSpPr bwMode="auto">
          <a:xfrm rot="5400000" flipH="1">
            <a:off x="6571457" y="2807494"/>
            <a:ext cx="107950" cy="52387"/>
            <a:chOff x="8216" y="13836"/>
            <a:chExt cx="283" cy="101"/>
          </a:xfrm>
        </p:grpSpPr>
        <p:sp>
          <p:nvSpPr>
            <p:cNvPr id="198774" name="Arc 118"/>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5" name="Arc 119"/>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6" name="Arc 120"/>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7" name="Arc 121"/>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8" name="Line 122"/>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9" name="Line 123"/>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80" name="Arc 124"/>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81" name="Arc 125"/>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82" name="Line 126"/>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83" name="Line 127"/>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84" name="Line 128"/>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85" name="Line 129"/>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786" name="Rectangle 130"/>
          <p:cNvSpPr>
            <a:spLocks noChangeArrowheads="1"/>
          </p:cNvSpPr>
          <p:nvPr/>
        </p:nvSpPr>
        <p:spPr bwMode="auto">
          <a:xfrm>
            <a:off x="5334000" y="2806700"/>
            <a:ext cx="11113" cy="5715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87" name="Rectangle 131"/>
          <p:cNvSpPr>
            <a:spLocks noChangeArrowheads="1"/>
          </p:cNvSpPr>
          <p:nvPr/>
        </p:nvSpPr>
        <p:spPr bwMode="auto">
          <a:xfrm>
            <a:off x="5334000" y="2359025"/>
            <a:ext cx="11113" cy="58738"/>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88" name="Rectangle 132"/>
          <p:cNvSpPr>
            <a:spLocks noChangeArrowheads="1"/>
          </p:cNvSpPr>
          <p:nvPr/>
        </p:nvSpPr>
        <p:spPr bwMode="auto">
          <a:xfrm>
            <a:off x="6645275" y="2357438"/>
            <a:ext cx="11113"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89" name="Rectangle 133"/>
          <p:cNvSpPr>
            <a:spLocks noChangeArrowheads="1"/>
          </p:cNvSpPr>
          <p:nvPr/>
        </p:nvSpPr>
        <p:spPr bwMode="auto">
          <a:xfrm>
            <a:off x="6646863" y="2801938"/>
            <a:ext cx="11112"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790" name="Group 134"/>
          <p:cNvGrpSpPr>
            <a:grpSpLocks/>
          </p:cNvGrpSpPr>
          <p:nvPr/>
        </p:nvGrpSpPr>
        <p:grpSpPr bwMode="auto">
          <a:xfrm>
            <a:off x="5440363" y="2327275"/>
            <a:ext cx="106362" cy="331788"/>
            <a:chOff x="3235" y="1252"/>
            <a:chExt cx="67" cy="209"/>
          </a:xfrm>
        </p:grpSpPr>
        <p:sp>
          <p:nvSpPr>
            <p:cNvPr id="198791" name="Rectangle 135"/>
            <p:cNvSpPr>
              <a:spLocks noChangeArrowheads="1"/>
            </p:cNvSpPr>
            <p:nvPr/>
          </p:nvSpPr>
          <p:spPr bwMode="auto">
            <a:xfrm>
              <a:off x="3235" y="1252"/>
              <a:ext cx="28" cy="209"/>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92" name="Rectangle 136"/>
            <p:cNvSpPr>
              <a:spLocks noChangeArrowheads="1"/>
            </p:cNvSpPr>
            <p:nvPr/>
          </p:nvSpPr>
          <p:spPr bwMode="auto">
            <a:xfrm>
              <a:off x="3262" y="1404"/>
              <a:ext cx="40" cy="4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8793" name="Group 137"/>
          <p:cNvGrpSpPr>
            <a:grpSpLocks/>
          </p:cNvGrpSpPr>
          <p:nvPr/>
        </p:nvGrpSpPr>
        <p:grpSpPr bwMode="auto">
          <a:xfrm>
            <a:off x="5483225" y="2573338"/>
            <a:ext cx="65088" cy="66675"/>
            <a:chOff x="3262" y="1407"/>
            <a:chExt cx="41" cy="42"/>
          </a:xfrm>
        </p:grpSpPr>
        <p:sp>
          <p:nvSpPr>
            <p:cNvPr id="198794" name="Line 138"/>
            <p:cNvSpPr>
              <a:spLocks noChangeShapeType="1"/>
            </p:cNvSpPr>
            <p:nvPr/>
          </p:nvSpPr>
          <p:spPr bwMode="auto">
            <a:xfrm flipH="1">
              <a:off x="3262" y="1408"/>
              <a:ext cx="1" cy="4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95" name="Line 139"/>
            <p:cNvSpPr>
              <a:spLocks noChangeShapeType="1"/>
            </p:cNvSpPr>
            <p:nvPr/>
          </p:nvSpPr>
          <p:spPr bwMode="auto">
            <a:xfrm flipH="1">
              <a:off x="3303" y="1407"/>
              <a:ext cx="0" cy="4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796" name="Line 140"/>
          <p:cNvSpPr>
            <a:spLocks noChangeShapeType="1"/>
          </p:cNvSpPr>
          <p:nvPr/>
        </p:nvSpPr>
        <p:spPr bwMode="auto">
          <a:xfrm>
            <a:off x="6319838" y="2519363"/>
            <a:ext cx="1587" cy="166687"/>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797" name="Group 141"/>
          <p:cNvGrpSpPr>
            <a:grpSpLocks/>
          </p:cNvGrpSpPr>
          <p:nvPr/>
        </p:nvGrpSpPr>
        <p:grpSpPr bwMode="auto">
          <a:xfrm>
            <a:off x="6396038" y="2498725"/>
            <a:ext cx="38100" cy="36513"/>
            <a:chOff x="3837" y="1360"/>
            <a:chExt cx="24" cy="23"/>
          </a:xfrm>
        </p:grpSpPr>
        <p:sp>
          <p:nvSpPr>
            <p:cNvPr id="198798" name="Line 142"/>
            <p:cNvSpPr>
              <a:spLocks noChangeShapeType="1"/>
            </p:cNvSpPr>
            <p:nvPr/>
          </p:nvSpPr>
          <p:spPr bwMode="auto">
            <a:xfrm>
              <a:off x="3861" y="1360"/>
              <a:ext cx="0" cy="23"/>
            </a:xfrm>
            <a:prstGeom prst="line">
              <a:avLst/>
            </a:prstGeom>
            <a:noFill/>
            <a:ln w="349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99" name="Line 143"/>
            <p:cNvSpPr>
              <a:spLocks noChangeShapeType="1"/>
            </p:cNvSpPr>
            <p:nvPr/>
          </p:nvSpPr>
          <p:spPr bwMode="auto">
            <a:xfrm>
              <a:off x="3837" y="1378"/>
              <a:ext cx="15" cy="1"/>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8800" name="Rectangle 144"/>
          <p:cNvSpPr>
            <a:spLocks noChangeArrowheads="1"/>
          </p:cNvSpPr>
          <p:nvPr/>
        </p:nvSpPr>
        <p:spPr bwMode="auto">
          <a:xfrm>
            <a:off x="6324600" y="19542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Hopper</a:t>
            </a:r>
            <a:endParaRPr lang="en-US" b="0"/>
          </a:p>
        </p:txBody>
      </p:sp>
      <p:sp>
        <p:nvSpPr>
          <p:cNvPr id="198801" name="Text Box 145"/>
          <p:cNvSpPr txBox="1">
            <a:spLocks noChangeArrowheads="1"/>
          </p:cNvSpPr>
          <p:nvPr/>
        </p:nvSpPr>
        <p:spPr bwMode="auto">
          <a:xfrm>
            <a:off x="1577975" y="5943600"/>
            <a:ext cx="596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Slide Gate Closing Circuit in Case of Power Failure 				At Rest Pump Running, Accumulator Filling</a:t>
            </a:r>
          </a:p>
        </p:txBody>
      </p:sp>
      <p:sp>
        <p:nvSpPr>
          <p:cNvPr id="198802" name="Line 146"/>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03" name="Line 147"/>
          <p:cNvSpPr>
            <a:spLocks noChangeShapeType="1"/>
          </p:cNvSpPr>
          <p:nvPr/>
        </p:nvSpPr>
        <p:spPr bwMode="auto">
          <a:xfrm rot="5400000" flipV="1">
            <a:off x="1548607" y="2702718"/>
            <a:ext cx="0" cy="157321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04" name="Line 148"/>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05" name="Oval 149"/>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806" name="Line 150"/>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07" name="AutoShape 151"/>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808" name="Line 152"/>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09" name="Line 153"/>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10" name="Line 154"/>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11" name="Line 155"/>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12" name="Line 156"/>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13" name="Text Box 157"/>
          <p:cNvSpPr txBox="1">
            <a:spLocks noChangeArrowheads="1"/>
          </p:cNvSpPr>
          <p:nvPr/>
        </p:nvSpPr>
        <p:spPr bwMode="auto">
          <a:xfrm>
            <a:off x="447516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A</a:t>
            </a:r>
          </a:p>
        </p:txBody>
      </p:sp>
      <p:sp>
        <p:nvSpPr>
          <p:cNvPr id="198814" name="Text Box 158"/>
          <p:cNvSpPr txBox="1">
            <a:spLocks noChangeArrowheads="1"/>
          </p:cNvSpPr>
          <p:nvPr/>
        </p:nvSpPr>
        <p:spPr bwMode="auto">
          <a:xfrm>
            <a:off x="491331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B</a:t>
            </a:r>
          </a:p>
        </p:txBody>
      </p:sp>
      <p:sp>
        <p:nvSpPr>
          <p:cNvPr id="198815" name="Line 159"/>
          <p:cNvSpPr>
            <a:spLocks noChangeShapeType="1"/>
          </p:cNvSpPr>
          <p:nvPr/>
        </p:nvSpPr>
        <p:spPr bwMode="auto">
          <a:xfrm flipV="1">
            <a:off x="4294188"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16" name="Line 160"/>
          <p:cNvSpPr>
            <a:spLocks noChangeShapeType="1"/>
          </p:cNvSpPr>
          <p:nvPr/>
        </p:nvSpPr>
        <p:spPr bwMode="auto">
          <a:xfrm>
            <a:off x="4486275"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17" name="Rectangle 161"/>
          <p:cNvSpPr>
            <a:spLocks noChangeArrowheads="1"/>
          </p:cNvSpPr>
          <p:nvPr/>
        </p:nvSpPr>
        <p:spPr bwMode="auto">
          <a:xfrm>
            <a:off x="4165600" y="3324225"/>
            <a:ext cx="449263"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818" name="Rectangle 162"/>
          <p:cNvSpPr>
            <a:spLocks noChangeArrowheads="1"/>
          </p:cNvSpPr>
          <p:nvPr/>
        </p:nvSpPr>
        <p:spPr bwMode="auto">
          <a:xfrm>
            <a:off x="4614863" y="3324225"/>
            <a:ext cx="447675"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819" name="Line 163"/>
          <p:cNvSpPr>
            <a:spLocks noChangeShapeType="1"/>
          </p:cNvSpPr>
          <p:nvPr/>
        </p:nvSpPr>
        <p:spPr bwMode="auto">
          <a:xfrm flipV="1">
            <a:off x="5191125" y="3324225"/>
            <a:ext cx="192088"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20" name="Line 164"/>
          <p:cNvSpPr>
            <a:spLocks noChangeShapeType="1"/>
          </p:cNvSpPr>
          <p:nvPr/>
        </p:nvSpPr>
        <p:spPr bwMode="auto">
          <a:xfrm>
            <a:off x="5186363" y="3324225"/>
            <a:ext cx="19685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21" name="Rectangle 165"/>
          <p:cNvSpPr>
            <a:spLocks noChangeArrowheads="1"/>
          </p:cNvSpPr>
          <p:nvPr/>
        </p:nvSpPr>
        <p:spPr bwMode="auto">
          <a:xfrm>
            <a:off x="5062538" y="3324225"/>
            <a:ext cx="449262"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8822" name="Group 166"/>
          <p:cNvGrpSpPr>
            <a:grpSpLocks/>
          </p:cNvGrpSpPr>
          <p:nvPr/>
        </p:nvGrpSpPr>
        <p:grpSpPr bwMode="auto">
          <a:xfrm flipV="1">
            <a:off x="4691063" y="3668713"/>
            <a:ext cx="101600" cy="103187"/>
            <a:chOff x="1449" y="2352"/>
            <a:chExt cx="77" cy="77"/>
          </a:xfrm>
        </p:grpSpPr>
        <p:sp>
          <p:nvSpPr>
            <p:cNvPr id="198823" name="Line 16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24" name="Line 16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8825" name="Rectangle 169"/>
          <p:cNvSpPr>
            <a:spLocks noChangeArrowheads="1"/>
          </p:cNvSpPr>
          <p:nvPr/>
        </p:nvSpPr>
        <p:spPr bwMode="auto">
          <a:xfrm>
            <a:off x="3910013" y="3324225"/>
            <a:ext cx="255587" cy="19208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826" name="Line 170"/>
          <p:cNvSpPr>
            <a:spLocks noChangeShapeType="1"/>
          </p:cNvSpPr>
          <p:nvPr/>
        </p:nvSpPr>
        <p:spPr bwMode="auto">
          <a:xfrm flipH="1" flipV="1">
            <a:off x="3973513" y="3324225"/>
            <a:ext cx="128587" cy="1920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8827" name="Group 171"/>
          <p:cNvGrpSpPr>
            <a:grpSpLocks/>
          </p:cNvGrpSpPr>
          <p:nvPr/>
        </p:nvGrpSpPr>
        <p:grpSpPr bwMode="auto">
          <a:xfrm>
            <a:off x="3910013" y="3643313"/>
            <a:ext cx="255587" cy="128587"/>
            <a:chOff x="864" y="2592"/>
            <a:chExt cx="192" cy="96"/>
          </a:xfrm>
        </p:grpSpPr>
        <p:sp>
          <p:nvSpPr>
            <p:cNvPr id="198828" name="Line 17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29" name="Line 17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30" name="Line 17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31" name="Line 17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8832" name="Group 176"/>
          <p:cNvGrpSpPr>
            <a:grpSpLocks/>
          </p:cNvGrpSpPr>
          <p:nvPr/>
        </p:nvGrpSpPr>
        <p:grpSpPr bwMode="auto">
          <a:xfrm flipH="1">
            <a:off x="5511800" y="3324225"/>
            <a:ext cx="255588" cy="192088"/>
            <a:chOff x="2064" y="2352"/>
            <a:chExt cx="192" cy="144"/>
          </a:xfrm>
        </p:grpSpPr>
        <p:sp>
          <p:nvSpPr>
            <p:cNvPr id="198833" name="Rectangle 177"/>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834" name="Line 178"/>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8835" name="Group 179"/>
          <p:cNvGrpSpPr>
            <a:grpSpLocks/>
          </p:cNvGrpSpPr>
          <p:nvPr/>
        </p:nvGrpSpPr>
        <p:grpSpPr bwMode="auto">
          <a:xfrm>
            <a:off x="5511800" y="3643313"/>
            <a:ext cx="255588" cy="128587"/>
            <a:chOff x="864" y="2592"/>
            <a:chExt cx="192" cy="96"/>
          </a:xfrm>
        </p:grpSpPr>
        <p:sp>
          <p:nvSpPr>
            <p:cNvPr id="198836" name="Line 18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37" name="Line 18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38" name="Line 18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39" name="Line 18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8840" name="Text Box 184"/>
          <p:cNvSpPr txBox="1">
            <a:spLocks noChangeArrowheads="1"/>
          </p:cNvSpPr>
          <p:nvPr/>
        </p:nvSpPr>
        <p:spPr bwMode="auto">
          <a:xfrm>
            <a:off x="4502150" y="37560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P</a:t>
            </a:r>
          </a:p>
        </p:txBody>
      </p:sp>
      <p:sp>
        <p:nvSpPr>
          <p:cNvPr id="198841" name="Text Box 185"/>
          <p:cNvSpPr txBox="1">
            <a:spLocks noChangeArrowheads="1"/>
          </p:cNvSpPr>
          <p:nvPr/>
        </p:nvSpPr>
        <p:spPr bwMode="auto">
          <a:xfrm>
            <a:off x="4902200" y="3756025"/>
            <a:ext cx="288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T</a:t>
            </a:r>
          </a:p>
        </p:txBody>
      </p:sp>
      <p:sp>
        <p:nvSpPr>
          <p:cNvPr id="198842" name="Rectangle 186"/>
          <p:cNvSpPr>
            <a:spLocks noChangeArrowheads="1"/>
          </p:cNvSpPr>
          <p:nvPr/>
        </p:nvSpPr>
        <p:spPr bwMode="auto">
          <a:xfrm>
            <a:off x="6245225" y="2417763"/>
            <a:ext cx="74613" cy="39052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843" name="Group 187"/>
          <p:cNvGrpSpPr>
            <a:grpSpLocks/>
          </p:cNvGrpSpPr>
          <p:nvPr/>
        </p:nvGrpSpPr>
        <p:grpSpPr bwMode="auto">
          <a:xfrm>
            <a:off x="6238875" y="2420938"/>
            <a:ext cx="1989138" cy="450850"/>
            <a:chOff x="4026" y="1311"/>
            <a:chExt cx="1253" cy="284"/>
          </a:xfrm>
        </p:grpSpPr>
        <p:grpSp>
          <p:nvGrpSpPr>
            <p:cNvPr id="198844" name="Group 188"/>
            <p:cNvGrpSpPr>
              <a:grpSpLocks/>
            </p:cNvGrpSpPr>
            <p:nvPr/>
          </p:nvGrpSpPr>
          <p:grpSpPr bwMode="auto">
            <a:xfrm>
              <a:off x="4026" y="1311"/>
              <a:ext cx="1206" cy="238"/>
              <a:chOff x="3600" y="1311"/>
              <a:chExt cx="1206" cy="238"/>
            </a:xfrm>
          </p:grpSpPr>
          <p:sp>
            <p:nvSpPr>
              <p:cNvPr id="198845" name="Rectangle 189"/>
              <p:cNvSpPr>
                <a:spLocks noChangeArrowheads="1"/>
              </p:cNvSpPr>
              <p:nvPr/>
            </p:nvSpPr>
            <p:spPr bwMode="auto">
              <a:xfrm>
                <a:off x="4278" y="1389"/>
                <a:ext cx="528" cy="65"/>
              </a:xfrm>
              <a:prstGeom prst="rect">
                <a:avLst/>
              </a:prstGeom>
              <a:solidFill>
                <a:srgbClr val="B2B2B2"/>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8846" name="Group 190"/>
              <p:cNvGrpSpPr>
                <a:grpSpLocks/>
              </p:cNvGrpSpPr>
              <p:nvPr/>
            </p:nvGrpSpPr>
            <p:grpSpPr bwMode="auto">
              <a:xfrm>
                <a:off x="3600" y="1311"/>
                <a:ext cx="677" cy="238"/>
                <a:chOff x="3656" y="1883"/>
                <a:chExt cx="677" cy="238"/>
              </a:xfrm>
            </p:grpSpPr>
            <p:sp>
              <p:nvSpPr>
                <p:cNvPr id="198847" name="Rectangle 191"/>
                <p:cNvSpPr>
                  <a:spLocks noChangeArrowheads="1"/>
                </p:cNvSpPr>
                <p:nvPr/>
              </p:nvSpPr>
              <p:spPr bwMode="auto">
                <a:xfrm>
                  <a:off x="3656" y="1890"/>
                  <a:ext cx="41" cy="224"/>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48" name="Rectangle 192"/>
                <p:cNvSpPr>
                  <a:spLocks noChangeArrowheads="1"/>
                </p:cNvSpPr>
                <p:nvPr/>
              </p:nvSpPr>
              <p:spPr bwMode="auto">
                <a:xfrm>
                  <a:off x="3698" y="1961"/>
                  <a:ext cx="635" cy="7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849" name="Group 193"/>
                <p:cNvGrpSpPr>
                  <a:grpSpLocks/>
                </p:cNvGrpSpPr>
                <p:nvPr/>
              </p:nvGrpSpPr>
              <p:grpSpPr bwMode="auto">
                <a:xfrm>
                  <a:off x="3669" y="1883"/>
                  <a:ext cx="14" cy="238"/>
                  <a:chOff x="8345" y="6274"/>
                  <a:chExt cx="34" cy="595"/>
                </a:xfrm>
              </p:grpSpPr>
              <p:sp>
                <p:nvSpPr>
                  <p:cNvPr id="198850" name="Oval 194"/>
                  <p:cNvSpPr>
                    <a:spLocks noChangeArrowheads="1"/>
                  </p:cNvSpPr>
                  <p:nvPr/>
                </p:nvSpPr>
                <p:spPr bwMode="auto">
                  <a:xfrm>
                    <a:off x="8345" y="683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51" name="Line 195"/>
                  <p:cNvSpPr>
                    <a:spLocks noChangeShapeType="1"/>
                  </p:cNvSpPr>
                  <p:nvPr/>
                </p:nvSpPr>
                <p:spPr bwMode="auto">
                  <a:xfrm flipV="1">
                    <a:off x="8362" y="6289"/>
                    <a:ext cx="0" cy="560"/>
                  </a:xfrm>
                  <a:prstGeom prst="line">
                    <a:avLst/>
                  </a:prstGeom>
                  <a:noFill/>
                  <a:ln w="317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52" name="Oval 196"/>
                  <p:cNvSpPr>
                    <a:spLocks noChangeArrowheads="1"/>
                  </p:cNvSpPr>
                  <p:nvPr/>
                </p:nvSpPr>
                <p:spPr bwMode="auto">
                  <a:xfrm>
                    <a:off x="8350" y="627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198853" name="Rectangle 197"/>
            <p:cNvSpPr>
              <a:spLocks noChangeArrowheads="1"/>
            </p:cNvSpPr>
            <p:nvPr/>
          </p:nvSpPr>
          <p:spPr bwMode="auto">
            <a:xfrm>
              <a:off x="4703" y="1461"/>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Slide Gate</a:t>
              </a:r>
              <a:endParaRPr lang="en-US" b="0"/>
            </a:p>
          </p:txBody>
        </p:sp>
      </p:grpSp>
      <p:grpSp>
        <p:nvGrpSpPr>
          <p:cNvPr id="198854" name="Group 198"/>
          <p:cNvGrpSpPr>
            <a:grpSpLocks/>
          </p:cNvGrpSpPr>
          <p:nvPr/>
        </p:nvGrpSpPr>
        <p:grpSpPr bwMode="auto">
          <a:xfrm>
            <a:off x="4691063" y="3319463"/>
            <a:ext cx="101600" cy="103187"/>
            <a:chOff x="1449" y="2352"/>
            <a:chExt cx="77" cy="77"/>
          </a:xfrm>
        </p:grpSpPr>
        <p:sp>
          <p:nvSpPr>
            <p:cNvPr id="198855" name="Line 19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56" name="Line 20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8857" name="Group 201"/>
          <p:cNvGrpSpPr>
            <a:grpSpLocks/>
          </p:cNvGrpSpPr>
          <p:nvPr/>
        </p:nvGrpSpPr>
        <p:grpSpPr bwMode="auto">
          <a:xfrm>
            <a:off x="4887913" y="3319463"/>
            <a:ext cx="101600" cy="103187"/>
            <a:chOff x="1449" y="2352"/>
            <a:chExt cx="77" cy="77"/>
          </a:xfrm>
        </p:grpSpPr>
        <p:sp>
          <p:nvSpPr>
            <p:cNvPr id="198858" name="Line 202"/>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59" name="Line 203"/>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8860" name="Group 204"/>
          <p:cNvGrpSpPr>
            <a:grpSpLocks/>
          </p:cNvGrpSpPr>
          <p:nvPr/>
        </p:nvGrpSpPr>
        <p:grpSpPr bwMode="auto">
          <a:xfrm flipV="1">
            <a:off x="4887913" y="3668713"/>
            <a:ext cx="101600" cy="103187"/>
            <a:chOff x="1449" y="2352"/>
            <a:chExt cx="77" cy="77"/>
          </a:xfrm>
        </p:grpSpPr>
        <p:sp>
          <p:nvSpPr>
            <p:cNvPr id="198861" name="Line 20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62" name="Line 20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8863" name="Oval 207"/>
          <p:cNvSpPr>
            <a:spLocks noChangeArrowheads="1"/>
          </p:cNvSpPr>
          <p:nvPr/>
        </p:nvSpPr>
        <p:spPr bwMode="auto">
          <a:xfrm flipV="1">
            <a:off x="2265363" y="378301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864" name="Line 208"/>
          <p:cNvSpPr>
            <a:spLocks noChangeShapeType="1"/>
          </p:cNvSpPr>
          <p:nvPr/>
        </p:nvSpPr>
        <p:spPr bwMode="auto">
          <a:xfrm>
            <a:off x="2197100" y="3897313"/>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65" name="Line 209"/>
          <p:cNvSpPr>
            <a:spLocks noChangeShapeType="1"/>
          </p:cNvSpPr>
          <p:nvPr/>
        </p:nvSpPr>
        <p:spPr bwMode="auto">
          <a:xfrm flipH="1">
            <a:off x="2343150" y="3900488"/>
            <a:ext cx="142875" cy="131762"/>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8866" name="Group 210"/>
          <p:cNvGrpSpPr>
            <a:grpSpLocks/>
          </p:cNvGrpSpPr>
          <p:nvPr/>
        </p:nvGrpSpPr>
        <p:grpSpPr bwMode="auto">
          <a:xfrm>
            <a:off x="3789363" y="1028700"/>
            <a:ext cx="315912" cy="1006475"/>
            <a:chOff x="1873" y="675"/>
            <a:chExt cx="199" cy="634"/>
          </a:xfrm>
        </p:grpSpPr>
        <p:sp>
          <p:nvSpPr>
            <p:cNvPr id="198867" name="Rectangle 211"/>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8868" name="Group 212"/>
            <p:cNvGrpSpPr>
              <a:grpSpLocks/>
            </p:cNvGrpSpPr>
            <p:nvPr/>
          </p:nvGrpSpPr>
          <p:grpSpPr bwMode="auto">
            <a:xfrm rot="16200000" flipV="1">
              <a:off x="1908" y="1211"/>
              <a:ext cx="130" cy="65"/>
              <a:chOff x="864" y="2592"/>
              <a:chExt cx="192" cy="96"/>
            </a:xfrm>
          </p:grpSpPr>
          <p:sp>
            <p:nvSpPr>
              <p:cNvPr id="198869" name="Line 21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70" name="Line 21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71" name="Line 21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72" name="Line 21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8873" name="Rectangle 217"/>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874" name="Rectangle 218"/>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875" name="Line 219"/>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76" name="AutoShape 220"/>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877" name="Line 221"/>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8878" name="Group 222"/>
            <p:cNvGrpSpPr>
              <a:grpSpLocks/>
            </p:cNvGrpSpPr>
            <p:nvPr/>
          </p:nvGrpSpPr>
          <p:grpSpPr bwMode="auto">
            <a:xfrm>
              <a:off x="1873" y="898"/>
              <a:ext cx="199" cy="65"/>
              <a:chOff x="1873" y="1061"/>
              <a:chExt cx="199" cy="65"/>
            </a:xfrm>
          </p:grpSpPr>
          <p:grpSp>
            <p:nvGrpSpPr>
              <p:cNvPr id="198879" name="Group 223"/>
              <p:cNvGrpSpPr>
                <a:grpSpLocks/>
              </p:cNvGrpSpPr>
              <p:nvPr/>
            </p:nvGrpSpPr>
            <p:grpSpPr bwMode="auto">
              <a:xfrm>
                <a:off x="1873" y="1061"/>
                <a:ext cx="65" cy="65"/>
                <a:chOff x="1873" y="1061"/>
                <a:chExt cx="65" cy="65"/>
              </a:xfrm>
            </p:grpSpPr>
            <p:sp>
              <p:nvSpPr>
                <p:cNvPr id="198880" name="Line 224"/>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81" name="Line 225"/>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8882" name="Group 226"/>
              <p:cNvGrpSpPr>
                <a:grpSpLocks/>
              </p:cNvGrpSpPr>
              <p:nvPr/>
            </p:nvGrpSpPr>
            <p:grpSpPr bwMode="auto">
              <a:xfrm>
                <a:off x="2007" y="1061"/>
                <a:ext cx="65" cy="65"/>
                <a:chOff x="2007" y="1059"/>
                <a:chExt cx="65" cy="65"/>
              </a:xfrm>
            </p:grpSpPr>
            <p:sp>
              <p:nvSpPr>
                <p:cNvPr id="198883" name="Line 227"/>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84" name="Line 228"/>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198885" name="Line 229"/>
          <p:cNvSpPr>
            <a:spLocks noChangeShapeType="1"/>
          </p:cNvSpPr>
          <p:nvPr/>
        </p:nvSpPr>
        <p:spPr bwMode="auto">
          <a:xfrm rot="5400000" flipV="1">
            <a:off x="5264944" y="278606"/>
            <a:ext cx="0" cy="23320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86" name="Line 230"/>
          <p:cNvSpPr>
            <a:spLocks noChangeShapeType="1"/>
          </p:cNvSpPr>
          <p:nvPr/>
        </p:nvSpPr>
        <p:spPr bwMode="auto">
          <a:xfrm rot="10800000" flipV="1">
            <a:off x="6426200" y="1433513"/>
            <a:ext cx="0" cy="889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87" name="Line 231"/>
          <p:cNvSpPr>
            <a:spLocks noChangeShapeType="1"/>
          </p:cNvSpPr>
          <p:nvPr/>
        </p:nvSpPr>
        <p:spPr bwMode="auto">
          <a:xfrm rot="10800000" flipV="1">
            <a:off x="4938713" y="1433513"/>
            <a:ext cx="0" cy="18907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88" name="Line 232"/>
          <p:cNvSpPr>
            <a:spLocks noChangeShapeType="1"/>
          </p:cNvSpPr>
          <p:nvPr/>
        </p:nvSpPr>
        <p:spPr bwMode="auto">
          <a:xfrm rot="10800000" flipV="1">
            <a:off x="5459413" y="2100263"/>
            <a:ext cx="0" cy="222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89" name="Line 233"/>
          <p:cNvSpPr>
            <a:spLocks noChangeShapeType="1"/>
          </p:cNvSpPr>
          <p:nvPr/>
        </p:nvSpPr>
        <p:spPr bwMode="auto">
          <a:xfrm rot="5400000" flipV="1">
            <a:off x="5261769" y="1897856"/>
            <a:ext cx="0" cy="4270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90" name="Line 234"/>
          <p:cNvSpPr>
            <a:spLocks noChangeShapeType="1"/>
          </p:cNvSpPr>
          <p:nvPr/>
        </p:nvSpPr>
        <p:spPr bwMode="auto">
          <a:xfrm rot="10800000" flipV="1">
            <a:off x="4741863" y="2100263"/>
            <a:ext cx="0" cy="1196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91" name="AutoShape 235"/>
          <p:cNvSpPr>
            <a:spLocks/>
          </p:cNvSpPr>
          <p:nvPr/>
        </p:nvSpPr>
        <p:spPr bwMode="auto">
          <a:xfrm rot="-5400000">
            <a:off x="4887912" y="1966913"/>
            <a:ext cx="106363" cy="211138"/>
          </a:xfrm>
          <a:prstGeom prst="rightBracket">
            <a:avLst>
              <a:gd name="adj" fmla="val 99253"/>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892" name="Line 236"/>
          <p:cNvSpPr>
            <a:spLocks noChangeShapeType="1"/>
          </p:cNvSpPr>
          <p:nvPr/>
        </p:nvSpPr>
        <p:spPr bwMode="auto">
          <a:xfrm rot="5400000" flipV="1">
            <a:off x="3983038" y="1258887"/>
            <a:ext cx="0" cy="1704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93" name="Line 237"/>
          <p:cNvSpPr>
            <a:spLocks noChangeShapeType="1"/>
          </p:cNvSpPr>
          <p:nvPr/>
        </p:nvSpPr>
        <p:spPr bwMode="auto">
          <a:xfrm rot="5400000" flipV="1">
            <a:off x="3539332" y="3217069"/>
            <a:ext cx="0" cy="2408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94" name="Line 238"/>
          <p:cNvSpPr>
            <a:spLocks noChangeShapeType="1"/>
          </p:cNvSpPr>
          <p:nvPr/>
        </p:nvSpPr>
        <p:spPr bwMode="auto">
          <a:xfrm rot="10800000" flipV="1">
            <a:off x="4743450" y="3784600"/>
            <a:ext cx="0" cy="6350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895" name="Group 239"/>
          <p:cNvGrpSpPr>
            <a:grpSpLocks/>
          </p:cNvGrpSpPr>
          <p:nvPr/>
        </p:nvGrpSpPr>
        <p:grpSpPr bwMode="auto">
          <a:xfrm flipH="1">
            <a:off x="2832100" y="1711325"/>
            <a:ext cx="315913" cy="1006475"/>
            <a:chOff x="1873" y="675"/>
            <a:chExt cx="199" cy="634"/>
          </a:xfrm>
        </p:grpSpPr>
        <p:sp>
          <p:nvSpPr>
            <p:cNvPr id="198896" name="Rectangle 240"/>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8897" name="Group 241"/>
            <p:cNvGrpSpPr>
              <a:grpSpLocks/>
            </p:cNvGrpSpPr>
            <p:nvPr/>
          </p:nvGrpSpPr>
          <p:grpSpPr bwMode="auto">
            <a:xfrm rot="16200000" flipV="1">
              <a:off x="1908" y="1211"/>
              <a:ext cx="130" cy="65"/>
              <a:chOff x="864" y="2592"/>
              <a:chExt cx="192" cy="96"/>
            </a:xfrm>
          </p:grpSpPr>
          <p:sp>
            <p:nvSpPr>
              <p:cNvPr id="198898" name="Line 24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899" name="Line 24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900" name="Line 24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901" name="Line 24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8902" name="Rectangle 246"/>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03" name="Rectangle 247"/>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04" name="Line 248"/>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905" name="AutoShape 249"/>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06" name="Line 250"/>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8907" name="Group 251"/>
            <p:cNvGrpSpPr>
              <a:grpSpLocks/>
            </p:cNvGrpSpPr>
            <p:nvPr/>
          </p:nvGrpSpPr>
          <p:grpSpPr bwMode="auto">
            <a:xfrm>
              <a:off x="1873" y="898"/>
              <a:ext cx="199" cy="65"/>
              <a:chOff x="1873" y="1061"/>
              <a:chExt cx="199" cy="65"/>
            </a:xfrm>
          </p:grpSpPr>
          <p:grpSp>
            <p:nvGrpSpPr>
              <p:cNvPr id="198908" name="Group 252"/>
              <p:cNvGrpSpPr>
                <a:grpSpLocks/>
              </p:cNvGrpSpPr>
              <p:nvPr/>
            </p:nvGrpSpPr>
            <p:grpSpPr bwMode="auto">
              <a:xfrm>
                <a:off x="1873" y="1061"/>
                <a:ext cx="65" cy="65"/>
                <a:chOff x="1873" y="1061"/>
                <a:chExt cx="65" cy="65"/>
              </a:xfrm>
            </p:grpSpPr>
            <p:sp>
              <p:nvSpPr>
                <p:cNvPr id="198909" name="Line 253"/>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910" name="Line 254"/>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8911" name="Group 255"/>
              <p:cNvGrpSpPr>
                <a:grpSpLocks/>
              </p:cNvGrpSpPr>
              <p:nvPr/>
            </p:nvGrpSpPr>
            <p:grpSpPr bwMode="auto">
              <a:xfrm>
                <a:off x="2007" y="1061"/>
                <a:ext cx="65" cy="65"/>
                <a:chOff x="2007" y="1059"/>
                <a:chExt cx="65" cy="65"/>
              </a:xfrm>
            </p:grpSpPr>
            <p:sp>
              <p:nvSpPr>
                <p:cNvPr id="198912" name="Line 256"/>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913" name="Line 257"/>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198914" name="Line 258"/>
          <p:cNvSpPr>
            <a:spLocks noChangeShapeType="1"/>
          </p:cNvSpPr>
          <p:nvPr/>
        </p:nvSpPr>
        <p:spPr bwMode="auto">
          <a:xfrm rot="10800000" flipV="1">
            <a:off x="2343150" y="3989388"/>
            <a:ext cx="0" cy="4302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15" name="AutoShape 259"/>
          <p:cNvSpPr>
            <a:spLocks/>
          </p:cNvSpPr>
          <p:nvPr/>
        </p:nvSpPr>
        <p:spPr bwMode="auto">
          <a:xfrm rot="-5400000">
            <a:off x="3461544" y="1521619"/>
            <a:ext cx="96837"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16" name="AutoShape 260"/>
          <p:cNvSpPr>
            <a:spLocks/>
          </p:cNvSpPr>
          <p:nvPr/>
        </p:nvSpPr>
        <p:spPr bwMode="auto">
          <a:xfrm rot="-5400000">
            <a:off x="4898232" y="4142581"/>
            <a:ext cx="96838"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17" name="Line 261"/>
          <p:cNvSpPr>
            <a:spLocks noChangeShapeType="1"/>
          </p:cNvSpPr>
          <p:nvPr/>
        </p:nvSpPr>
        <p:spPr bwMode="auto">
          <a:xfrm rot="10800000" flipV="1">
            <a:off x="3511550" y="1444625"/>
            <a:ext cx="0" cy="2651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18" name="Line 262"/>
          <p:cNvSpPr>
            <a:spLocks noChangeShapeType="1"/>
          </p:cNvSpPr>
          <p:nvPr/>
        </p:nvSpPr>
        <p:spPr bwMode="auto">
          <a:xfrm rot="5400000" flipV="1">
            <a:off x="3639344" y="1296194"/>
            <a:ext cx="0" cy="2746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19" name="Line 263"/>
          <p:cNvSpPr>
            <a:spLocks noChangeShapeType="1"/>
          </p:cNvSpPr>
          <p:nvPr/>
        </p:nvSpPr>
        <p:spPr bwMode="auto">
          <a:xfrm rot="10800000" flipV="1">
            <a:off x="4938713" y="3792538"/>
            <a:ext cx="0" cy="5524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20" name="Line 264"/>
          <p:cNvSpPr>
            <a:spLocks noChangeShapeType="1"/>
          </p:cNvSpPr>
          <p:nvPr/>
        </p:nvSpPr>
        <p:spPr bwMode="auto">
          <a:xfrm rot="5400000" flipV="1">
            <a:off x="2586832" y="1859756"/>
            <a:ext cx="0" cy="503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21" name="Oval 265"/>
          <p:cNvSpPr>
            <a:spLocks noChangeArrowheads="1"/>
          </p:cNvSpPr>
          <p:nvPr/>
        </p:nvSpPr>
        <p:spPr bwMode="auto">
          <a:xfrm>
            <a:off x="2286000" y="34401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22" name="Oval 266"/>
          <p:cNvSpPr>
            <a:spLocks noChangeArrowheads="1"/>
          </p:cNvSpPr>
          <p:nvPr/>
        </p:nvSpPr>
        <p:spPr bwMode="auto">
          <a:xfrm>
            <a:off x="4886325" y="1397000"/>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23" name="Oval 267"/>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24" name="Oval 268"/>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25" name="Oval 269"/>
          <p:cNvSpPr>
            <a:spLocks noChangeArrowheads="1"/>
          </p:cNvSpPr>
          <p:nvPr/>
        </p:nvSpPr>
        <p:spPr bwMode="auto">
          <a:xfrm>
            <a:off x="4691063" y="206057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26" name="Oval 270"/>
          <p:cNvSpPr>
            <a:spLocks noChangeArrowheads="1"/>
          </p:cNvSpPr>
          <p:nvPr/>
        </p:nvSpPr>
        <p:spPr bwMode="auto">
          <a:xfrm>
            <a:off x="3203575" y="43672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28" name="Rectangle 272"/>
          <p:cNvSpPr>
            <a:spLocks noChangeArrowheads="1"/>
          </p:cNvSpPr>
          <p:nvPr/>
        </p:nvSpPr>
        <p:spPr bwMode="auto">
          <a:xfrm>
            <a:off x="1828800" y="5060950"/>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198929" name="Text Box 273"/>
          <p:cNvSpPr txBox="1">
            <a:spLocks noChangeArrowheads="1"/>
          </p:cNvSpPr>
          <p:nvPr/>
        </p:nvSpPr>
        <p:spPr bwMode="auto">
          <a:xfrm>
            <a:off x="366395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198930" name="Text Box 274"/>
          <p:cNvSpPr txBox="1">
            <a:spLocks noChangeArrowheads="1"/>
          </p:cNvSpPr>
          <p:nvPr/>
        </p:nvSpPr>
        <p:spPr bwMode="auto">
          <a:xfrm>
            <a:off x="533400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198931" name="Text Box 275"/>
          <p:cNvSpPr txBox="1">
            <a:spLocks noChangeArrowheads="1"/>
          </p:cNvSpPr>
          <p:nvPr/>
        </p:nvSpPr>
        <p:spPr bwMode="auto">
          <a:xfrm>
            <a:off x="2452688" y="16684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c1</a:t>
            </a:r>
            <a:r>
              <a:rPr lang="ja-JP" altLang="en-US" sz="1400" b="0">
                <a:latin typeface="Arial"/>
              </a:rPr>
              <a:t>”</a:t>
            </a:r>
            <a:endParaRPr lang="en-US" sz="1400" b="0"/>
          </a:p>
        </p:txBody>
      </p:sp>
      <p:sp>
        <p:nvSpPr>
          <p:cNvPr id="198932" name="Text Box 276"/>
          <p:cNvSpPr txBox="1">
            <a:spLocks noChangeArrowheads="1"/>
          </p:cNvSpPr>
          <p:nvPr/>
        </p:nvSpPr>
        <p:spPr bwMode="auto">
          <a:xfrm>
            <a:off x="3376613" y="9779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c2</a:t>
            </a:r>
            <a:r>
              <a:rPr lang="ja-JP" altLang="en-US" sz="1400" b="0">
                <a:latin typeface="Arial"/>
              </a:rPr>
              <a:t>”</a:t>
            </a:r>
            <a:endParaRPr lang="en-US" sz="1400" b="0"/>
          </a:p>
        </p:txBody>
      </p:sp>
      <p:grpSp>
        <p:nvGrpSpPr>
          <p:cNvPr id="199016" name="Group 360"/>
          <p:cNvGrpSpPr>
            <a:grpSpLocks/>
          </p:cNvGrpSpPr>
          <p:nvPr/>
        </p:nvGrpSpPr>
        <p:grpSpPr bwMode="auto">
          <a:xfrm>
            <a:off x="1219200" y="1571625"/>
            <a:ext cx="677863" cy="1644650"/>
            <a:chOff x="768" y="990"/>
            <a:chExt cx="427" cy="1036"/>
          </a:xfrm>
        </p:grpSpPr>
        <p:sp>
          <p:nvSpPr>
            <p:cNvPr id="199017" name="AutoShape 361"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18" name="AutoShape 362"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19" name="AutoShape 363"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20" name="AutoShape 364"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21" name="AutoShape 365"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22" name="AutoShape 366"/>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23" name="Arc 367"/>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24" name="Line 368"/>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25" name="Arc 369"/>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9026" name="Group 370"/>
            <p:cNvGrpSpPr>
              <a:grpSpLocks/>
            </p:cNvGrpSpPr>
            <p:nvPr/>
          </p:nvGrpSpPr>
          <p:grpSpPr bwMode="auto">
            <a:xfrm>
              <a:off x="854" y="1824"/>
              <a:ext cx="57" cy="58"/>
              <a:chOff x="1030" y="3483"/>
              <a:chExt cx="141" cy="144"/>
            </a:xfrm>
          </p:grpSpPr>
          <p:sp>
            <p:nvSpPr>
              <p:cNvPr id="199027" name="Arc 37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28" name="Arc 37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29" name="Line 37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9030" name="Group 374"/>
            <p:cNvGrpSpPr>
              <a:grpSpLocks/>
            </p:cNvGrpSpPr>
            <p:nvPr/>
          </p:nvGrpSpPr>
          <p:grpSpPr bwMode="auto">
            <a:xfrm flipV="1">
              <a:off x="845" y="1010"/>
              <a:ext cx="57" cy="58"/>
              <a:chOff x="1030" y="3483"/>
              <a:chExt cx="141" cy="144"/>
            </a:xfrm>
          </p:grpSpPr>
          <p:sp>
            <p:nvSpPr>
              <p:cNvPr id="199031" name="Arc 37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32" name="Arc 37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33" name="Line 37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9034" name="Arc 378"/>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35" name="Line 379"/>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36" name="Arc 380"/>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9037" name="Group 381"/>
            <p:cNvGrpSpPr>
              <a:grpSpLocks/>
            </p:cNvGrpSpPr>
            <p:nvPr/>
          </p:nvGrpSpPr>
          <p:grpSpPr bwMode="auto">
            <a:xfrm flipH="1">
              <a:off x="1052" y="1824"/>
              <a:ext cx="57" cy="58"/>
              <a:chOff x="1030" y="3483"/>
              <a:chExt cx="141" cy="144"/>
            </a:xfrm>
          </p:grpSpPr>
          <p:sp>
            <p:nvSpPr>
              <p:cNvPr id="199038" name="Arc 38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39" name="Arc 38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40" name="Line 38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9041" name="Group 385"/>
            <p:cNvGrpSpPr>
              <a:grpSpLocks/>
            </p:cNvGrpSpPr>
            <p:nvPr/>
          </p:nvGrpSpPr>
          <p:grpSpPr bwMode="auto">
            <a:xfrm flipH="1" flipV="1">
              <a:off x="1061" y="1010"/>
              <a:ext cx="57" cy="58"/>
              <a:chOff x="1030" y="3483"/>
              <a:chExt cx="141" cy="144"/>
            </a:xfrm>
          </p:grpSpPr>
          <p:sp>
            <p:nvSpPr>
              <p:cNvPr id="199042" name="Arc 38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43" name="Arc 38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44" name="Line 38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9045" name="Rectangle 389"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46" name="AutoShape 390"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99047" name="Rectangle 391"/>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48" name="Line 392"/>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49" name="Line 393"/>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50" name="Rectangle 394"/>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51" name="AutoShape 395"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52" name="AutoShape 396"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53" name="Line 397"/>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54" name="Line 398"/>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55" name="Line 399"/>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56" name="Line 400"/>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57" name="Oval 401"/>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58" name="Oval 402"/>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59" name="AutoShape 403"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60" name="AutoShape 404"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9061" name="Group 405"/>
            <p:cNvGrpSpPr>
              <a:grpSpLocks/>
            </p:cNvGrpSpPr>
            <p:nvPr/>
          </p:nvGrpSpPr>
          <p:grpSpPr bwMode="auto">
            <a:xfrm>
              <a:off x="948" y="1809"/>
              <a:ext cx="65" cy="63"/>
              <a:chOff x="1262" y="3388"/>
              <a:chExt cx="162" cy="206"/>
            </a:xfrm>
          </p:grpSpPr>
          <p:sp>
            <p:nvSpPr>
              <p:cNvPr id="199062" name="Oval 406"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63" name="Oval 407"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64" name="Oval 408"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65" name="Oval 409"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66" name="Oval 410"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67" name="Oval 411"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9068" name="Rectangle 412"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9069" name="Group 413"/>
            <p:cNvGrpSpPr>
              <a:grpSpLocks/>
            </p:cNvGrpSpPr>
            <p:nvPr/>
          </p:nvGrpSpPr>
          <p:grpSpPr bwMode="auto">
            <a:xfrm>
              <a:off x="820" y="1064"/>
              <a:ext cx="323" cy="604"/>
              <a:chOff x="941" y="767"/>
              <a:chExt cx="815" cy="1942"/>
            </a:xfrm>
          </p:grpSpPr>
          <p:sp>
            <p:nvSpPr>
              <p:cNvPr id="199070" name="AutoShape 41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71" name="AutoShape 41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9072" name="AutoShape 416"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73" name="Line 417"/>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74" name="Rectangle 418"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75" name="Rectangle 419"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76" name="Rectangle 420"/>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77" name="Rectangle 421"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78" name="Rectangle 422"/>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79" name="Rectangle 423"/>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80" name="Line 424"/>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9081" name="Group 425"/>
            <p:cNvGrpSpPr>
              <a:grpSpLocks/>
            </p:cNvGrpSpPr>
            <p:nvPr/>
          </p:nvGrpSpPr>
          <p:grpSpPr bwMode="auto">
            <a:xfrm>
              <a:off x="927" y="1782"/>
              <a:ext cx="107" cy="148"/>
              <a:chOff x="1210" y="3312"/>
              <a:chExt cx="265" cy="416"/>
            </a:xfrm>
          </p:grpSpPr>
          <p:sp>
            <p:nvSpPr>
              <p:cNvPr id="199082" name="AutoShape 426"/>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83" name="Line 427"/>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84" name="Line 428"/>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85" name="Rectangle 429"/>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9086" name="Group 430"/>
              <p:cNvGrpSpPr>
                <a:grpSpLocks/>
              </p:cNvGrpSpPr>
              <p:nvPr/>
            </p:nvGrpSpPr>
            <p:grpSpPr bwMode="auto">
              <a:xfrm>
                <a:off x="1212" y="3356"/>
                <a:ext cx="105" cy="33"/>
                <a:chOff x="1212" y="3356"/>
                <a:chExt cx="105" cy="33"/>
              </a:xfrm>
            </p:grpSpPr>
            <p:sp>
              <p:nvSpPr>
                <p:cNvPr id="199087" name="Line 43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88" name="Line 43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9089" name="Group 433"/>
              <p:cNvGrpSpPr>
                <a:grpSpLocks/>
              </p:cNvGrpSpPr>
              <p:nvPr/>
            </p:nvGrpSpPr>
            <p:grpSpPr bwMode="auto">
              <a:xfrm flipH="1">
                <a:off x="1370" y="3356"/>
                <a:ext cx="105" cy="33"/>
                <a:chOff x="1212" y="3356"/>
                <a:chExt cx="105" cy="33"/>
              </a:xfrm>
            </p:grpSpPr>
            <p:sp>
              <p:nvSpPr>
                <p:cNvPr id="199090" name="Line 434"/>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91" name="Line 435"/>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9092" name="Rectangle 436"/>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99093" name="Group 437"/>
          <p:cNvGrpSpPr>
            <a:grpSpLocks/>
          </p:cNvGrpSpPr>
          <p:nvPr/>
        </p:nvGrpSpPr>
        <p:grpSpPr bwMode="auto">
          <a:xfrm>
            <a:off x="1350963" y="3700463"/>
            <a:ext cx="406400" cy="998537"/>
            <a:chOff x="851" y="2331"/>
            <a:chExt cx="256" cy="629"/>
          </a:xfrm>
        </p:grpSpPr>
        <p:sp>
          <p:nvSpPr>
            <p:cNvPr id="199094" name="Rectangle 438"/>
            <p:cNvSpPr>
              <a:spLocks noChangeArrowheads="1"/>
            </p:cNvSpPr>
            <p:nvPr/>
          </p:nvSpPr>
          <p:spPr bwMode="auto">
            <a:xfrm>
              <a:off x="854" y="2441"/>
              <a:ext cx="253" cy="9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95" name="AutoShape 439"/>
            <p:cNvSpPr>
              <a:spLocks/>
            </p:cNvSpPr>
            <p:nvPr/>
          </p:nvSpPr>
          <p:spPr bwMode="auto">
            <a:xfrm rot="5400000" flipV="1">
              <a:off x="922" y="2268"/>
              <a:ext cx="105" cy="242"/>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99096" name="AutoShape 440"/>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97" name="AutoShape 441"/>
            <p:cNvSpPr>
              <a:spLocks noChangeArrowheads="1"/>
            </p:cNvSpPr>
            <p:nvPr/>
          </p:nvSpPr>
          <p:spPr bwMode="auto">
            <a:xfrm>
              <a:off x="924" y="2541"/>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98" name="Line 442"/>
            <p:cNvSpPr>
              <a:spLocks noChangeShapeType="1"/>
            </p:cNvSpPr>
            <p:nvPr/>
          </p:nvSpPr>
          <p:spPr bwMode="auto">
            <a:xfrm flipV="1">
              <a:off x="852" y="2537"/>
              <a:ext cx="25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9100" name="AutoShape 444"/>
          <p:cNvSpPr>
            <a:spLocks noChangeArrowheads="1"/>
          </p:cNvSpPr>
          <p:nvPr/>
        </p:nvSpPr>
        <p:spPr bwMode="auto">
          <a:xfrm rot="14301525" flipV="1">
            <a:off x="511969" y="33170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9101" name="Group 445"/>
          <p:cNvGrpSpPr>
            <a:grpSpLocks/>
          </p:cNvGrpSpPr>
          <p:nvPr/>
        </p:nvGrpSpPr>
        <p:grpSpPr bwMode="auto">
          <a:xfrm rot="-5400000">
            <a:off x="2220913" y="2667000"/>
            <a:ext cx="280987" cy="417513"/>
            <a:chOff x="1439" y="2074"/>
            <a:chExt cx="177" cy="263"/>
          </a:xfrm>
        </p:grpSpPr>
        <p:grpSp>
          <p:nvGrpSpPr>
            <p:cNvPr id="199102" name="Group 446"/>
            <p:cNvGrpSpPr>
              <a:grpSpLocks/>
            </p:cNvGrpSpPr>
            <p:nvPr/>
          </p:nvGrpSpPr>
          <p:grpSpPr bwMode="auto">
            <a:xfrm rot="5400000">
              <a:off x="1499" y="2160"/>
              <a:ext cx="62" cy="173"/>
              <a:chOff x="0" y="0"/>
              <a:chExt cx="20000" cy="20000"/>
            </a:xfrm>
          </p:grpSpPr>
          <p:sp>
            <p:nvSpPr>
              <p:cNvPr id="199103" name="Arc 44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104" name="Arc 44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9105" name="Group 449"/>
            <p:cNvGrpSpPr>
              <a:grpSpLocks/>
            </p:cNvGrpSpPr>
            <p:nvPr/>
          </p:nvGrpSpPr>
          <p:grpSpPr bwMode="auto">
            <a:xfrm rot="5400000">
              <a:off x="1495" y="2053"/>
              <a:ext cx="62" cy="173"/>
              <a:chOff x="0" y="0"/>
              <a:chExt cx="20000" cy="20000"/>
            </a:xfrm>
          </p:grpSpPr>
          <p:sp>
            <p:nvSpPr>
              <p:cNvPr id="199106" name="Arc 45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107" name="Arc 45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108" name="Line 452"/>
            <p:cNvSpPr>
              <a:spLocks noChangeShapeType="1"/>
            </p:cNvSpPr>
            <p:nvPr/>
          </p:nvSpPr>
          <p:spPr bwMode="auto">
            <a:xfrm rot="5400000" flipV="1">
              <a:off x="1400" y="2144"/>
              <a:ext cx="263" cy="124"/>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 name="Slide Number Placeholder 5"/>
          <p:cNvSpPr>
            <a:spLocks noGrp="1"/>
          </p:cNvSpPr>
          <p:nvPr>
            <p:ph type="sldNum" sz="quarter" idx="12"/>
          </p:nvPr>
        </p:nvSpPr>
        <p:spPr/>
        <p:txBody>
          <a:bodyPr/>
          <a:lstStyle/>
          <a:p>
            <a:fld id="{AB241431-2D82-3147-8B99-FAF626D9529A}" type="slidenum">
              <a:rPr lang="en-US"/>
              <a:pPr/>
              <a:t>143</a:t>
            </a:fld>
            <a:endParaRPr lang="en-US"/>
          </a:p>
        </p:txBody>
      </p:sp>
      <p:sp>
        <p:nvSpPr>
          <p:cNvPr id="199682" name="Line 2"/>
          <p:cNvSpPr>
            <a:spLocks noChangeShapeType="1"/>
          </p:cNvSpPr>
          <p:nvPr/>
        </p:nvSpPr>
        <p:spPr bwMode="auto">
          <a:xfrm rot="10800000" flipV="1">
            <a:off x="2335213" y="2100263"/>
            <a:ext cx="0" cy="175895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83" name="Rectangle 3"/>
          <p:cNvSpPr>
            <a:spLocks noGrp="1" noChangeArrowheads="1"/>
          </p:cNvSpPr>
          <p:nvPr>
            <p:ph type="title"/>
          </p:nvPr>
        </p:nvSpPr>
        <p:spPr>
          <a:xfrm>
            <a:off x="533400" y="254000"/>
            <a:ext cx="8229600" cy="533400"/>
          </a:xfrm>
        </p:spPr>
        <p:txBody>
          <a:bodyPr/>
          <a:lstStyle/>
          <a:p>
            <a:pPr algn="ctr"/>
            <a:r>
              <a:rPr lang="en-US" sz="3200"/>
              <a:t>Accumulator for Emergency Power Supply</a:t>
            </a:r>
            <a:endParaRPr lang="en-US"/>
          </a:p>
        </p:txBody>
      </p:sp>
      <p:sp>
        <p:nvSpPr>
          <p:cNvPr id="199684" name="Rectangle 4"/>
          <p:cNvSpPr>
            <a:spLocks noChangeArrowheads="1"/>
          </p:cNvSpPr>
          <p:nvPr/>
        </p:nvSpPr>
        <p:spPr bwMode="auto">
          <a:xfrm>
            <a:off x="3335338" y="41163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2,500 PSI </a:t>
            </a:r>
            <a:endParaRPr lang="en-US" b="0"/>
          </a:p>
        </p:txBody>
      </p:sp>
      <p:sp>
        <p:nvSpPr>
          <p:cNvPr id="199685" name="Text Box 5"/>
          <p:cNvSpPr txBox="1">
            <a:spLocks noChangeArrowheads="1"/>
          </p:cNvSpPr>
          <p:nvPr/>
        </p:nvSpPr>
        <p:spPr bwMode="auto">
          <a:xfrm>
            <a:off x="530225" y="3048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199686" name="Text Box 6"/>
          <p:cNvSpPr txBox="1">
            <a:spLocks noChangeArrowheads="1"/>
          </p:cNvSpPr>
          <p:nvPr/>
        </p:nvSpPr>
        <p:spPr bwMode="auto">
          <a:xfrm>
            <a:off x="1090613" y="471170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99687" name="Text Box 7"/>
          <p:cNvSpPr txBox="1">
            <a:spLocks noChangeArrowheads="1"/>
          </p:cNvSpPr>
          <p:nvPr/>
        </p:nvSpPr>
        <p:spPr bwMode="auto">
          <a:xfrm>
            <a:off x="998538" y="1163638"/>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99688" name="Oval 8"/>
          <p:cNvSpPr>
            <a:spLocks noChangeArrowheads="1"/>
          </p:cNvSpPr>
          <p:nvPr/>
        </p:nvSpPr>
        <p:spPr bwMode="auto">
          <a:xfrm>
            <a:off x="3059113" y="37306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689" name="Text Box 9"/>
          <p:cNvSpPr txBox="1">
            <a:spLocks noChangeArrowheads="1"/>
          </p:cNvSpPr>
          <p:nvPr/>
        </p:nvSpPr>
        <p:spPr bwMode="auto">
          <a:xfrm>
            <a:off x="2830513" y="3429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99690" name="Rectangle 10"/>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2,500 PSI </a:t>
            </a:r>
            <a:endParaRPr lang="en-US" b="0"/>
          </a:p>
        </p:txBody>
      </p:sp>
      <p:sp>
        <p:nvSpPr>
          <p:cNvPr id="199691" name="AutoShape 11"/>
          <p:cNvSpPr>
            <a:spLocks noChangeArrowheads="1"/>
          </p:cNvSpPr>
          <p:nvPr/>
        </p:nvSpPr>
        <p:spPr bwMode="auto">
          <a:xfrm rot="18130110" flipV="1">
            <a:off x="3193256" y="37615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692" name="Line 12"/>
          <p:cNvSpPr>
            <a:spLocks noChangeShapeType="1"/>
          </p:cNvSpPr>
          <p:nvPr/>
        </p:nvSpPr>
        <p:spPr bwMode="auto">
          <a:xfrm>
            <a:off x="3254375" y="5270500"/>
            <a:ext cx="1588" cy="22225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93" name="Line 13"/>
          <p:cNvSpPr>
            <a:spLocks noChangeShapeType="1"/>
          </p:cNvSpPr>
          <p:nvPr/>
        </p:nvSpPr>
        <p:spPr bwMode="auto">
          <a:xfrm flipH="1">
            <a:off x="3076575" y="5491163"/>
            <a:ext cx="177800"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94" name="Line 14"/>
          <p:cNvSpPr>
            <a:spLocks noChangeShapeType="1"/>
          </p:cNvSpPr>
          <p:nvPr/>
        </p:nvSpPr>
        <p:spPr bwMode="auto">
          <a:xfrm>
            <a:off x="3076575" y="5600700"/>
            <a:ext cx="177800"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95" name="Line 15"/>
          <p:cNvSpPr>
            <a:spLocks noChangeShapeType="1"/>
          </p:cNvSpPr>
          <p:nvPr/>
        </p:nvSpPr>
        <p:spPr bwMode="auto">
          <a:xfrm flipV="1">
            <a:off x="3254375" y="5600700"/>
            <a:ext cx="1793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96" name="Line 16"/>
          <p:cNvSpPr>
            <a:spLocks noChangeShapeType="1"/>
          </p:cNvSpPr>
          <p:nvPr/>
        </p:nvSpPr>
        <p:spPr bwMode="auto">
          <a:xfrm flipH="1" flipV="1">
            <a:off x="3254375" y="5491163"/>
            <a:ext cx="179388"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97" name="Line 17"/>
          <p:cNvSpPr>
            <a:spLocks noChangeShapeType="1"/>
          </p:cNvSpPr>
          <p:nvPr/>
        </p:nvSpPr>
        <p:spPr bwMode="auto">
          <a:xfrm>
            <a:off x="3254375" y="5711825"/>
            <a:ext cx="15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98" name="Line 18"/>
          <p:cNvSpPr>
            <a:spLocks noChangeShapeType="1"/>
          </p:cNvSpPr>
          <p:nvPr/>
        </p:nvSpPr>
        <p:spPr bwMode="auto">
          <a:xfrm flipV="1">
            <a:off x="2830513" y="5822950"/>
            <a:ext cx="95885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99" name="Line 19"/>
          <p:cNvSpPr>
            <a:spLocks noChangeShapeType="1"/>
          </p:cNvSpPr>
          <p:nvPr/>
        </p:nvSpPr>
        <p:spPr bwMode="auto">
          <a:xfrm flipV="1">
            <a:off x="3775075" y="5726113"/>
            <a:ext cx="0" cy="111125"/>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00" name="Line 20"/>
          <p:cNvSpPr>
            <a:spLocks noChangeShapeType="1"/>
          </p:cNvSpPr>
          <p:nvPr/>
        </p:nvSpPr>
        <p:spPr bwMode="auto">
          <a:xfrm>
            <a:off x="3257550" y="4843463"/>
            <a:ext cx="0" cy="1127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701" name="Group 21"/>
          <p:cNvGrpSpPr>
            <a:grpSpLocks/>
          </p:cNvGrpSpPr>
          <p:nvPr/>
        </p:nvGrpSpPr>
        <p:grpSpPr bwMode="auto">
          <a:xfrm>
            <a:off x="3168650" y="4673600"/>
            <a:ext cx="179388" cy="166688"/>
            <a:chOff x="0" y="0"/>
            <a:chExt cx="20000" cy="20000"/>
          </a:xfrm>
        </p:grpSpPr>
        <p:sp>
          <p:nvSpPr>
            <p:cNvPr id="199702" name="Oval 2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03" name="Arc 2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04" name="Arc 2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05" name="Arc 2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06" name="Arc 2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707" name="Arc 27"/>
          <p:cNvSpPr>
            <a:spLocks/>
          </p:cNvSpPr>
          <p:nvPr/>
        </p:nvSpPr>
        <p:spPr bwMode="auto">
          <a:xfrm flipH="1">
            <a:off x="3497263" y="4957763"/>
            <a:ext cx="119062" cy="1651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08" name="Arc 28"/>
          <p:cNvSpPr>
            <a:spLocks/>
          </p:cNvSpPr>
          <p:nvPr/>
        </p:nvSpPr>
        <p:spPr bwMode="auto">
          <a:xfrm flipH="1" flipV="1">
            <a:off x="3497263" y="5111750"/>
            <a:ext cx="119062" cy="16668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09" name="Oval 29"/>
          <p:cNvSpPr>
            <a:spLocks noChangeArrowheads="1"/>
          </p:cNvSpPr>
          <p:nvPr/>
        </p:nvSpPr>
        <p:spPr bwMode="auto">
          <a:xfrm>
            <a:off x="3082925" y="4957763"/>
            <a:ext cx="355600" cy="3317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0" name="Line 30"/>
          <p:cNvSpPr>
            <a:spLocks noChangeShapeType="1"/>
          </p:cNvSpPr>
          <p:nvPr/>
        </p:nvSpPr>
        <p:spPr bwMode="auto">
          <a:xfrm>
            <a:off x="3438525" y="5067300"/>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1" name="Line 31"/>
          <p:cNvSpPr>
            <a:spLocks noChangeShapeType="1"/>
          </p:cNvSpPr>
          <p:nvPr/>
        </p:nvSpPr>
        <p:spPr bwMode="auto">
          <a:xfrm>
            <a:off x="3438525" y="5178425"/>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2" name="Oval 32"/>
          <p:cNvSpPr>
            <a:spLocks noChangeArrowheads="1"/>
          </p:cNvSpPr>
          <p:nvPr/>
        </p:nvSpPr>
        <p:spPr bwMode="auto">
          <a:xfrm>
            <a:off x="3602038" y="4926013"/>
            <a:ext cx="415925" cy="3952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3" name="Line 33"/>
          <p:cNvSpPr>
            <a:spLocks noChangeShapeType="1"/>
          </p:cNvSpPr>
          <p:nvPr/>
        </p:nvSpPr>
        <p:spPr bwMode="auto">
          <a:xfrm flipV="1">
            <a:off x="3689350"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4" name="Line 34"/>
          <p:cNvSpPr>
            <a:spLocks noChangeShapeType="1"/>
          </p:cNvSpPr>
          <p:nvPr/>
        </p:nvSpPr>
        <p:spPr bwMode="auto">
          <a:xfrm>
            <a:off x="368935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5" name="Line 35"/>
          <p:cNvSpPr>
            <a:spLocks noChangeShapeType="1"/>
          </p:cNvSpPr>
          <p:nvPr/>
        </p:nvSpPr>
        <p:spPr bwMode="auto">
          <a:xfrm flipV="1">
            <a:off x="381000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6" name="Line 36"/>
          <p:cNvSpPr>
            <a:spLocks noChangeShapeType="1"/>
          </p:cNvSpPr>
          <p:nvPr/>
        </p:nvSpPr>
        <p:spPr bwMode="auto">
          <a:xfrm>
            <a:off x="3927475"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7" name="Line 37"/>
          <p:cNvSpPr>
            <a:spLocks noChangeShapeType="1"/>
          </p:cNvSpPr>
          <p:nvPr/>
        </p:nvSpPr>
        <p:spPr bwMode="auto">
          <a:xfrm>
            <a:off x="3105150"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8" name="Line 38"/>
          <p:cNvSpPr>
            <a:spLocks noChangeShapeType="1"/>
          </p:cNvSpPr>
          <p:nvPr/>
        </p:nvSpPr>
        <p:spPr bwMode="auto">
          <a:xfrm>
            <a:off x="3224213"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9" name="Line 39"/>
          <p:cNvSpPr>
            <a:spLocks noChangeShapeType="1"/>
          </p:cNvSpPr>
          <p:nvPr/>
        </p:nvSpPr>
        <p:spPr bwMode="auto">
          <a:xfrm>
            <a:off x="3332163" y="5600700"/>
            <a:ext cx="58737"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0" name="Line 40"/>
          <p:cNvSpPr>
            <a:spLocks noChangeShapeType="1"/>
          </p:cNvSpPr>
          <p:nvPr/>
        </p:nvSpPr>
        <p:spPr bwMode="auto">
          <a:xfrm>
            <a:off x="3455988" y="5662613"/>
            <a:ext cx="87312"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1" name="Line 41"/>
          <p:cNvSpPr>
            <a:spLocks noChangeShapeType="1"/>
          </p:cNvSpPr>
          <p:nvPr/>
        </p:nvSpPr>
        <p:spPr bwMode="auto">
          <a:xfrm>
            <a:off x="3541713" y="5381625"/>
            <a:ext cx="0" cy="2762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2" name="Line 42"/>
          <p:cNvSpPr>
            <a:spLocks noChangeShapeType="1"/>
          </p:cNvSpPr>
          <p:nvPr/>
        </p:nvSpPr>
        <p:spPr bwMode="auto">
          <a:xfrm flipH="1">
            <a:off x="3543300" y="5659438"/>
            <a:ext cx="87313"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3" name="Oval 43"/>
          <p:cNvSpPr>
            <a:spLocks noChangeArrowheads="1"/>
          </p:cNvSpPr>
          <p:nvPr/>
        </p:nvSpPr>
        <p:spPr bwMode="auto">
          <a:xfrm>
            <a:off x="3228975" y="5357813"/>
            <a:ext cx="49213" cy="4921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4" name="Line 44"/>
          <p:cNvSpPr>
            <a:spLocks noChangeShapeType="1"/>
          </p:cNvSpPr>
          <p:nvPr/>
        </p:nvSpPr>
        <p:spPr bwMode="auto">
          <a:xfrm>
            <a:off x="3541713" y="5768975"/>
            <a:ext cx="0" cy="555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5" name="Line 45"/>
          <p:cNvSpPr>
            <a:spLocks noChangeShapeType="1"/>
          </p:cNvSpPr>
          <p:nvPr/>
        </p:nvSpPr>
        <p:spPr bwMode="auto">
          <a:xfrm flipH="1" flipV="1">
            <a:off x="3257550" y="4108450"/>
            <a:ext cx="0" cy="5683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6" name="Line 46"/>
          <p:cNvSpPr>
            <a:spLocks noChangeShapeType="1"/>
          </p:cNvSpPr>
          <p:nvPr/>
        </p:nvSpPr>
        <p:spPr bwMode="auto">
          <a:xfrm>
            <a:off x="3254375" y="5387975"/>
            <a:ext cx="304800" cy="15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7" name="Line 47"/>
          <p:cNvSpPr>
            <a:spLocks noChangeShapeType="1"/>
          </p:cNvSpPr>
          <p:nvPr/>
        </p:nvSpPr>
        <p:spPr bwMode="auto">
          <a:xfrm flipH="1">
            <a:off x="2895600" y="5222875"/>
            <a:ext cx="21907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8" name="Line 48"/>
          <p:cNvSpPr>
            <a:spLocks noChangeShapeType="1"/>
          </p:cNvSpPr>
          <p:nvPr/>
        </p:nvSpPr>
        <p:spPr bwMode="auto">
          <a:xfrm flipH="1">
            <a:off x="2884488" y="5014913"/>
            <a:ext cx="246062"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9" name="Line 49"/>
          <p:cNvSpPr>
            <a:spLocks noChangeShapeType="1"/>
          </p:cNvSpPr>
          <p:nvPr/>
        </p:nvSpPr>
        <p:spPr bwMode="auto">
          <a:xfrm>
            <a:off x="2900363" y="5026025"/>
            <a:ext cx="1587" cy="1920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0" name="Line 50"/>
          <p:cNvSpPr>
            <a:spLocks noChangeShapeType="1"/>
          </p:cNvSpPr>
          <p:nvPr/>
        </p:nvSpPr>
        <p:spPr bwMode="auto">
          <a:xfrm flipV="1">
            <a:off x="2989263" y="5022850"/>
            <a:ext cx="0" cy="179388"/>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1" name="Line 51"/>
          <p:cNvSpPr>
            <a:spLocks noChangeShapeType="1"/>
          </p:cNvSpPr>
          <p:nvPr/>
        </p:nvSpPr>
        <p:spPr bwMode="auto">
          <a:xfrm flipH="1">
            <a:off x="3003550" y="5272088"/>
            <a:ext cx="138113" cy="15398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2" name="Line 52"/>
          <p:cNvSpPr>
            <a:spLocks noChangeShapeType="1"/>
          </p:cNvSpPr>
          <p:nvPr/>
        </p:nvSpPr>
        <p:spPr bwMode="auto">
          <a:xfrm>
            <a:off x="2998788" y="5430838"/>
            <a:ext cx="1587" cy="36353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3" name="Line 53"/>
          <p:cNvSpPr>
            <a:spLocks noChangeShapeType="1"/>
          </p:cNvSpPr>
          <p:nvPr/>
        </p:nvSpPr>
        <p:spPr bwMode="auto">
          <a:xfrm flipV="1">
            <a:off x="2841625" y="5719763"/>
            <a:ext cx="0" cy="1238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4" name="Line 54"/>
          <p:cNvSpPr>
            <a:spLocks noChangeShapeType="1"/>
          </p:cNvSpPr>
          <p:nvPr/>
        </p:nvSpPr>
        <p:spPr bwMode="auto">
          <a:xfrm flipV="1">
            <a:off x="3255963" y="4956175"/>
            <a:ext cx="0" cy="88900"/>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5" name="Oval 55"/>
          <p:cNvSpPr>
            <a:spLocks noChangeArrowheads="1"/>
          </p:cNvSpPr>
          <p:nvPr/>
        </p:nvSpPr>
        <p:spPr bwMode="auto">
          <a:xfrm flipH="1">
            <a:off x="3495675" y="5614988"/>
            <a:ext cx="90488" cy="920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6" name="Line 56"/>
          <p:cNvSpPr>
            <a:spLocks noChangeShapeType="1"/>
          </p:cNvSpPr>
          <p:nvPr/>
        </p:nvSpPr>
        <p:spPr bwMode="auto">
          <a:xfrm flipV="1">
            <a:off x="3581400" y="4933950"/>
            <a:ext cx="57150" cy="3016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7" name="AutoShape 57"/>
          <p:cNvSpPr>
            <a:spLocks noChangeArrowheads="1"/>
          </p:cNvSpPr>
          <p:nvPr/>
        </p:nvSpPr>
        <p:spPr bwMode="auto">
          <a:xfrm>
            <a:off x="7021513" y="1339850"/>
            <a:ext cx="1436687" cy="87630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gradFill rotWithShape="0">
            <a:gsLst>
              <a:gs pos="0">
                <a:srgbClr val="C0C0C0"/>
              </a:gs>
              <a:gs pos="100000">
                <a:srgbClr val="C0C0C0">
                  <a:gamma/>
                  <a:shade val="51373"/>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738" name="Rectangle 58"/>
          <p:cNvSpPr>
            <a:spLocks noChangeArrowheads="1"/>
          </p:cNvSpPr>
          <p:nvPr/>
        </p:nvSpPr>
        <p:spPr bwMode="auto">
          <a:xfrm>
            <a:off x="7378700" y="2216150"/>
            <a:ext cx="719138" cy="319088"/>
          </a:xfrm>
          <a:prstGeom prst="rect">
            <a:avLst/>
          </a:prstGeom>
          <a:gradFill rotWithShape="0">
            <a:gsLst>
              <a:gs pos="0">
                <a:schemeClr val="bg1"/>
              </a:gs>
              <a:gs pos="100000">
                <a:schemeClr val="bg1">
                  <a:gamma/>
                  <a:shade val="46275"/>
                  <a:invGamma/>
                </a:scheme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739" name="Rectangle 59"/>
          <p:cNvSpPr>
            <a:spLocks noChangeArrowheads="1"/>
          </p:cNvSpPr>
          <p:nvPr/>
        </p:nvSpPr>
        <p:spPr bwMode="auto">
          <a:xfrm>
            <a:off x="5551488" y="2817813"/>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40" name="Rectangle 60"/>
          <p:cNvSpPr>
            <a:spLocks noChangeArrowheads="1"/>
          </p:cNvSpPr>
          <p:nvPr/>
        </p:nvSpPr>
        <p:spPr bwMode="auto">
          <a:xfrm>
            <a:off x="5551488" y="2352675"/>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41" name="Rectangle 61" descr="Wide downward diagonal"/>
          <p:cNvSpPr>
            <a:spLocks noChangeArrowheads="1"/>
          </p:cNvSpPr>
          <p:nvPr/>
        </p:nvSpPr>
        <p:spPr bwMode="auto">
          <a:xfrm>
            <a:off x="5551488" y="2381250"/>
            <a:ext cx="771525" cy="460375"/>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42" name="Rectangle 62"/>
          <p:cNvSpPr>
            <a:spLocks noChangeArrowheads="1"/>
          </p:cNvSpPr>
          <p:nvPr/>
        </p:nvSpPr>
        <p:spPr bwMode="auto">
          <a:xfrm>
            <a:off x="5551488" y="2416175"/>
            <a:ext cx="711200" cy="3905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43" name="Rectangle 63" descr="Wide downward diagonal"/>
          <p:cNvSpPr>
            <a:spLocks noChangeArrowheads="1"/>
          </p:cNvSpPr>
          <p:nvPr/>
        </p:nvSpPr>
        <p:spPr bwMode="auto">
          <a:xfrm>
            <a:off x="6551613" y="2327275"/>
            <a:ext cx="41275" cy="5683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44" name="Rectangle 64" descr="Wide upward diagonal"/>
          <p:cNvSpPr>
            <a:spLocks noChangeArrowheads="1"/>
          </p:cNvSpPr>
          <p:nvPr/>
        </p:nvSpPr>
        <p:spPr bwMode="auto">
          <a:xfrm>
            <a:off x="6323013" y="2327275"/>
            <a:ext cx="214312"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745" name="Group 65"/>
          <p:cNvGrpSpPr>
            <a:grpSpLocks/>
          </p:cNvGrpSpPr>
          <p:nvPr/>
        </p:nvGrpSpPr>
        <p:grpSpPr bwMode="auto">
          <a:xfrm>
            <a:off x="6470650" y="2498725"/>
            <a:ext cx="142875" cy="209550"/>
            <a:chOff x="4224" y="1953"/>
            <a:chExt cx="90" cy="95"/>
          </a:xfrm>
        </p:grpSpPr>
        <p:sp>
          <p:nvSpPr>
            <p:cNvPr id="199746" name="Rectangle 66"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47" name="Rectangle 67"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748" name="Rectangle 68" descr="Wide upward diagonal"/>
          <p:cNvSpPr>
            <a:spLocks noChangeArrowheads="1"/>
          </p:cNvSpPr>
          <p:nvPr/>
        </p:nvSpPr>
        <p:spPr bwMode="auto">
          <a:xfrm>
            <a:off x="5400675" y="2327275"/>
            <a:ext cx="150813"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749" name="Group 69"/>
          <p:cNvGrpSpPr>
            <a:grpSpLocks/>
          </p:cNvGrpSpPr>
          <p:nvPr/>
        </p:nvGrpSpPr>
        <p:grpSpPr bwMode="auto">
          <a:xfrm>
            <a:off x="6323013" y="2327275"/>
            <a:ext cx="133350" cy="361950"/>
            <a:chOff x="3791" y="1252"/>
            <a:chExt cx="84" cy="228"/>
          </a:xfrm>
        </p:grpSpPr>
        <p:sp>
          <p:nvSpPr>
            <p:cNvPr id="199750" name="Rectangle 70"/>
            <p:cNvSpPr>
              <a:spLocks noChangeArrowheads="1"/>
            </p:cNvSpPr>
            <p:nvPr/>
          </p:nvSpPr>
          <p:spPr bwMode="auto">
            <a:xfrm>
              <a:off x="3791" y="1372"/>
              <a:ext cx="84" cy="10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51" name="Rectangle 71"/>
            <p:cNvSpPr>
              <a:spLocks noChangeArrowheads="1"/>
            </p:cNvSpPr>
            <p:nvPr/>
          </p:nvSpPr>
          <p:spPr bwMode="auto">
            <a:xfrm>
              <a:off x="3846" y="1252"/>
              <a:ext cx="28" cy="1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752" name="Oval 72"/>
          <p:cNvSpPr>
            <a:spLocks noChangeArrowheads="1"/>
          </p:cNvSpPr>
          <p:nvPr/>
        </p:nvSpPr>
        <p:spPr bwMode="auto">
          <a:xfrm>
            <a:off x="6499225" y="2524125"/>
            <a:ext cx="9525" cy="1746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53" name="Oval 73"/>
          <p:cNvSpPr>
            <a:spLocks noChangeArrowheads="1"/>
          </p:cNvSpPr>
          <p:nvPr/>
        </p:nvSpPr>
        <p:spPr bwMode="auto">
          <a:xfrm>
            <a:off x="6499225" y="2665413"/>
            <a:ext cx="11113" cy="17462"/>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54" name="Line 74"/>
          <p:cNvSpPr>
            <a:spLocks noChangeShapeType="1"/>
          </p:cNvSpPr>
          <p:nvPr/>
        </p:nvSpPr>
        <p:spPr bwMode="auto">
          <a:xfrm>
            <a:off x="6559550" y="2673350"/>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55" name="Line 75"/>
          <p:cNvSpPr>
            <a:spLocks noChangeShapeType="1"/>
          </p:cNvSpPr>
          <p:nvPr/>
        </p:nvSpPr>
        <p:spPr bwMode="auto">
          <a:xfrm>
            <a:off x="6565900" y="2532063"/>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756" name="Group 76"/>
          <p:cNvGrpSpPr>
            <a:grpSpLocks/>
          </p:cNvGrpSpPr>
          <p:nvPr/>
        </p:nvGrpSpPr>
        <p:grpSpPr bwMode="auto">
          <a:xfrm rot="-5400000">
            <a:off x="5320507" y="2807494"/>
            <a:ext cx="107950" cy="52387"/>
            <a:chOff x="8216" y="13836"/>
            <a:chExt cx="283" cy="101"/>
          </a:xfrm>
        </p:grpSpPr>
        <p:sp>
          <p:nvSpPr>
            <p:cNvPr id="199757" name="Arc 77"/>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58" name="Arc 78"/>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59" name="Arc 79"/>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0" name="Arc 80"/>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1" name="Line 81"/>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2" name="Line 82"/>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3" name="Arc 83"/>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4" name="Arc 84"/>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5" name="Line 85"/>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6" name="Line 86"/>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7" name="Line 87"/>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8" name="Line 88"/>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9769" name="Group 89"/>
          <p:cNvGrpSpPr>
            <a:grpSpLocks/>
          </p:cNvGrpSpPr>
          <p:nvPr/>
        </p:nvGrpSpPr>
        <p:grpSpPr bwMode="auto">
          <a:xfrm rot="-5400000">
            <a:off x="5318919" y="2362994"/>
            <a:ext cx="107950" cy="52388"/>
            <a:chOff x="8216" y="13836"/>
            <a:chExt cx="283" cy="101"/>
          </a:xfrm>
        </p:grpSpPr>
        <p:sp>
          <p:nvSpPr>
            <p:cNvPr id="199770" name="Arc 90"/>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1" name="Arc 91"/>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2" name="Arc 92"/>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3" name="Arc 93"/>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4" name="Line 94"/>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5" name="Line 95"/>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6" name="Arc 96"/>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7" name="Arc 97"/>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8" name="Line 98"/>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9" name="Line 99"/>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0" name="Line 100"/>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1" name="Line 101"/>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9782" name="Group 102"/>
          <p:cNvGrpSpPr>
            <a:grpSpLocks/>
          </p:cNvGrpSpPr>
          <p:nvPr/>
        </p:nvGrpSpPr>
        <p:grpSpPr bwMode="auto">
          <a:xfrm rot="5400000" flipH="1">
            <a:off x="6565107" y="2362994"/>
            <a:ext cx="107950" cy="52387"/>
            <a:chOff x="8216" y="13836"/>
            <a:chExt cx="283" cy="101"/>
          </a:xfrm>
        </p:grpSpPr>
        <p:sp>
          <p:nvSpPr>
            <p:cNvPr id="199783" name="Arc 103"/>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4" name="Arc 104"/>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5" name="Arc 105"/>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6" name="Arc 106"/>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7" name="Line 107"/>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8" name="Line 108"/>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9" name="Arc 109"/>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0" name="Arc 110"/>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1" name="Line 111"/>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2" name="Line 112"/>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3" name="Line 113"/>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4" name="Line 114"/>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9795" name="Group 115"/>
          <p:cNvGrpSpPr>
            <a:grpSpLocks/>
          </p:cNvGrpSpPr>
          <p:nvPr/>
        </p:nvGrpSpPr>
        <p:grpSpPr bwMode="auto">
          <a:xfrm rot="5400000" flipH="1">
            <a:off x="6571457" y="2807494"/>
            <a:ext cx="107950" cy="52387"/>
            <a:chOff x="8216" y="13836"/>
            <a:chExt cx="283" cy="101"/>
          </a:xfrm>
        </p:grpSpPr>
        <p:sp>
          <p:nvSpPr>
            <p:cNvPr id="199796" name="Arc 116"/>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7" name="Arc 117"/>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8" name="Arc 118"/>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9" name="Arc 119"/>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00" name="Line 120"/>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01" name="Line 121"/>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02" name="Arc 122"/>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03" name="Arc 123"/>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04" name="Line 124"/>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05" name="Line 125"/>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06" name="Line 126"/>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07" name="Line 127"/>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808" name="Rectangle 128"/>
          <p:cNvSpPr>
            <a:spLocks noChangeArrowheads="1"/>
          </p:cNvSpPr>
          <p:nvPr/>
        </p:nvSpPr>
        <p:spPr bwMode="auto">
          <a:xfrm>
            <a:off x="5334000" y="2806700"/>
            <a:ext cx="11113" cy="5715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09" name="Rectangle 129"/>
          <p:cNvSpPr>
            <a:spLocks noChangeArrowheads="1"/>
          </p:cNvSpPr>
          <p:nvPr/>
        </p:nvSpPr>
        <p:spPr bwMode="auto">
          <a:xfrm>
            <a:off x="5334000" y="2359025"/>
            <a:ext cx="11113" cy="58738"/>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10" name="Rectangle 130"/>
          <p:cNvSpPr>
            <a:spLocks noChangeArrowheads="1"/>
          </p:cNvSpPr>
          <p:nvPr/>
        </p:nvSpPr>
        <p:spPr bwMode="auto">
          <a:xfrm>
            <a:off x="6645275" y="2357438"/>
            <a:ext cx="11113"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11" name="Rectangle 131"/>
          <p:cNvSpPr>
            <a:spLocks noChangeArrowheads="1"/>
          </p:cNvSpPr>
          <p:nvPr/>
        </p:nvSpPr>
        <p:spPr bwMode="auto">
          <a:xfrm>
            <a:off x="6646863" y="2801938"/>
            <a:ext cx="11112"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812" name="Group 132"/>
          <p:cNvGrpSpPr>
            <a:grpSpLocks/>
          </p:cNvGrpSpPr>
          <p:nvPr/>
        </p:nvGrpSpPr>
        <p:grpSpPr bwMode="auto">
          <a:xfrm>
            <a:off x="5440363" y="2327275"/>
            <a:ext cx="106362" cy="331788"/>
            <a:chOff x="3235" y="1252"/>
            <a:chExt cx="67" cy="209"/>
          </a:xfrm>
        </p:grpSpPr>
        <p:sp>
          <p:nvSpPr>
            <p:cNvPr id="199813" name="Rectangle 133"/>
            <p:cNvSpPr>
              <a:spLocks noChangeArrowheads="1"/>
            </p:cNvSpPr>
            <p:nvPr/>
          </p:nvSpPr>
          <p:spPr bwMode="auto">
            <a:xfrm>
              <a:off x="3235" y="1252"/>
              <a:ext cx="28" cy="209"/>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14" name="Rectangle 134"/>
            <p:cNvSpPr>
              <a:spLocks noChangeArrowheads="1"/>
            </p:cNvSpPr>
            <p:nvPr/>
          </p:nvSpPr>
          <p:spPr bwMode="auto">
            <a:xfrm>
              <a:off x="3262" y="1404"/>
              <a:ext cx="40" cy="4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9815" name="Group 135"/>
          <p:cNvGrpSpPr>
            <a:grpSpLocks/>
          </p:cNvGrpSpPr>
          <p:nvPr/>
        </p:nvGrpSpPr>
        <p:grpSpPr bwMode="auto">
          <a:xfrm>
            <a:off x="5483225" y="2573338"/>
            <a:ext cx="65088" cy="66675"/>
            <a:chOff x="3262" y="1407"/>
            <a:chExt cx="41" cy="42"/>
          </a:xfrm>
        </p:grpSpPr>
        <p:sp>
          <p:nvSpPr>
            <p:cNvPr id="199816" name="Line 136"/>
            <p:cNvSpPr>
              <a:spLocks noChangeShapeType="1"/>
            </p:cNvSpPr>
            <p:nvPr/>
          </p:nvSpPr>
          <p:spPr bwMode="auto">
            <a:xfrm flipH="1">
              <a:off x="3262" y="1408"/>
              <a:ext cx="1" cy="4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17" name="Line 137"/>
            <p:cNvSpPr>
              <a:spLocks noChangeShapeType="1"/>
            </p:cNvSpPr>
            <p:nvPr/>
          </p:nvSpPr>
          <p:spPr bwMode="auto">
            <a:xfrm flipH="1">
              <a:off x="3303" y="1407"/>
              <a:ext cx="0" cy="4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818" name="Line 138"/>
          <p:cNvSpPr>
            <a:spLocks noChangeShapeType="1"/>
          </p:cNvSpPr>
          <p:nvPr/>
        </p:nvSpPr>
        <p:spPr bwMode="auto">
          <a:xfrm>
            <a:off x="6319838" y="2519363"/>
            <a:ext cx="1587" cy="166687"/>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819" name="Group 139"/>
          <p:cNvGrpSpPr>
            <a:grpSpLocks/>
          </p:cNvGrpSpPr>
          <p:nvPr/>
        </p:nvGrpSpPr>
        <p:grpSpPr bwMode="auto">
          <a:xfrm>
            <a:off x="6396038" y="2498725"/>
            <a:ext cx="38100" cy="36513"/>
            <a:chOff x="3837" y="1360"/>
            <a:chExt cx="24" cy="23"/>
          </a:xfrm>
        </p:grpSpPr>
        <p:sp>
          <p:nvSpPr>
            <p:cNvPr id="199820" name="Line 140"/>
            <p:cNvSpPr>
              <a:spLocks noChangeShapeType="1"/>
            </p:cNvSpPr>
            <p:nvPr/>
          </p:nvSpPr>
          <p:spPr bwMode="auto">
            <a:xfrm>
              <a:off x="3861" y="1360"/>
              <a:ext cx="0" cy="23"/>
            </a:xfrm>
            <a:prstGeom prst="line">
              <a:avLst/>
            </a:prstGeom>
            <a:noFill/>
            <a:ln w="349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21" name="Line 141"/>
            <p:cNvSpPr>
              <a:spLocks noChangeShapeType="1"/>
            </p:cNvSpPr>
            <p:nvPr/>
          </p:nvSpPr>
          <p:spPr bwMode="auto">
            <a:xfrm>
              <a:off x="3837" y="1378"/>
              <a:ext cx="15" cy="1"/>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9822" name="Rectangle 142"/>
          <p:cNvSpPr>
            <a:spLocks noChangeArrowheads="1"/>
          </p:cNvSpPr>
          <p:nvPr/>
        </p:nvSpPr>
        <p:spPr bwMode="auto">
          <a:xfrm>
            <a:off x="6324600" y="19542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Hopper</a:t>
            </a:r>
            <a:endParaRPr lang="en-US" b="0"/>
          </a:p>
        </p:txBody>
      </p:sp>
      <p:sp>
        <p:nvSpPr>
          <p:cNvPr id="199823" name="Text Box 143"/>
          <p:cNvSpPr txBox="1">
            <a:spLocks noChangeArrowheads="1"/>
          </p:cNvSpPr>
          <p:nvPr/>
        </p:nvSpPr>
        <p:spPr bwMode="auto">
          <a:xfrm>
            <a:off x="1577975" y="5943600"/>
            <a:ext cx="596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Slide Gate Closing Circuit in Case of Power Failure 				At Rest Pump Running, Accumulator Filling</a:t>
            </a:r>
          </a:p>
        </p:txBody>
      </p:sp>
      <p:sp>
        <p:nvSpPr>
          <p:cNvPr id="199824" name="Line 144"/>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25" name="Line 145"/>
          <p:cNvSpPr>
            <a:spLocks noChangeShapeType="1"/>
          </p:cNvSpPr>
          <p:nvPr/>
        </p:nvSpPr>
        <p:spPr bwMode="auto">
          <a:xfrm rot="5400000" flipV="1">
            <a:off x="1548607" y="2702718"/>
            <a:ext cx="0" cy="157321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26" name="Line 146"/>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27" name="Oval 14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828" name="Line 148"/>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29" name="AutoShape 149"/>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830" name="Line 150"/>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31" name="Line 151"/>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32" name="Line 152"/>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33" name="Line 153"/>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34" name="Line 154"/>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35" name="Text Box 155"/>
          <p:cNvSpPr txBox="1">
            <a:spLocks noChangeArrowheads="1"/>
          </p:cNvSpPr>
          <p:nvPr/>
        </p:nvSpPr>
        <p:spPr bwMode="auto">
          <a:xfrm>
            <a:off x="447516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A</a:t>
            </a:r>
          </a:p>
        </p:txBody>
      </p:sp>
      <p:sp>
        <p:nvSpPr>
          <p:cNvPr id="199836" name="Text Box 156"/>
          <p:cNvSpPr txBox="1">
            <a:spLocks noChangeArrowheads="1"/>
          </p:cNvSpPr>
          <p:nvPr/>
        </p:nvSpPr>
        <p:spPr bwMode="auto">
          <a:xfrm>
            <a:off x="491331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B</a:t>
            </a:r>
          </a:p>
        </p:txBody>
      </p:sp>
      <p:sp>
        <p:nvSpPr>
          <p:cNvPr id="199837" name="Line 157"/>
          <p:cNvSpPr>
            <a:spLocks noChangeShapeType="1"/>
          </p:cNvSpPr>
          <p:nvPr/>
        </p:nvSpPr>
        <p:spPr bwMode="auto">
          <a:xfrm flipV="1">
            <a:off x="4294188"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38" name="Line 158"/>
          <p:cNvSpPr>
            <a:spLocks noChangeShapeType="1"/>
          </p:cNvSpPr>
          <p:nvPr/>
        </p:nvSpPr>
        <p:spPr bwMode="auto">
          <a:xfrm>
            <a:off x="4486275"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39" name="Rectangle 159"/>
          <p:cNvSpPr>
            <a:spLocks noChangeArrowheads="1"/>
          </p:cNvSpPr>
          <p:nvPr/>
        </p:nvSpPr>
        <p:spPr bwMode="auto">
          <a:xfrm>
            <a:off x="4165600" y="3324225"/>
            <a:ext cx="449263"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840" name="Rectangle 160"/>
          <p:cNvSpPr>
            <a:spLocks noChangeArrowheads="1"/>
          </p:cNvSpPr>
          <p:nvPr/>
        </p:nvSpPr>
        <p:spPr bwMode="auto">
          <a:xfrm>
            <a:off x="4614863" y="3324225"/>
            <a:ext cx="447675"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841" name="Line 161"/>
          <p:cNvSpPr>
            <a:spLocks noChangeShapeType="1"/>
          </p:cNvSpPr>
          <p:nvPr/>
        </p:nvSpPr>
        <p:spPr bwMode="auto">
          <a:xfrm flipV="1">
            <a:off x="5191125" y="3324225"/>
            <a:ext cx="192088"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42" name="Line 162"/>
          <p:cNvSpPr>
            <a:spLocks noChangeShapeType="1"/>
          </p:cNvSpPr>
          <p:nvPr/>
        </p:nvSpPr>
        <p:spPr bwMode="auto">
          <a:xfrm>
            <a:off x="5186363" y="3324225"/>
            <a:ext cx="19685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43" name="Rectangle 163"/>
          <p:cNvSpPr>
            <a:spLocks noChangeArrowheads="1"/>
          </p:cNvSpPr>
          <p:nvPr/>
        </p:nvSpPr>
        <p:spPr bwMode="auto">
          <a:xfrm>
            <a:off x="5062538" y="3324225"/>
            <a:ext cx="449262"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9844" name="Group 164"/>
          <p:cNvGrpSpPr>
            <a:grpSpLocks/>
          </p:cNvGrpSpPr>
          <p:nvPr/>
        </p:nvGrpSpPr>
        <p:grpSpPr bwMode="auto">
          <a:xfrm flipV="1">
            <a:off x="4691063" y="3668713"/>
            <a:ext cx="101600" cy="103187"/>
            <a:chOff x="1449" y="2352"/>
            <a:chExt cx="77" cy="77"/>
          </a:xfrm>
        </p:grpSpPr>
        <p:sp>
          <p:nvSpPr>
            <p:cNvPr id="199845" name="Line 1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46" name="Line 1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9847" name="Rectangle 167"/>
          <p:cNvSpPr>
            <a:spLocks noChangeArrowheads="1"/>
          </p:cNvSpPr>
          <p:nvPr/>
        </p:nvSpPr>
        <p:spPr bwMode="auto">
          <a:xfrm>
            <a:off x="3910013" y="3324225"/>
            <a:ext cx="255587" cy="19208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848" name="Line 168"/>
          <p:cNvSpPr>
            <a:spLocks noChangeShapeType="1"/>
          </p:cNvSpPr>
          <p:nvPr/>
        </p:nvSpPr>
        <p:spPr bwMode="auto">
          <a:xfrm flipH="1" flipV="1">
            <a:off x="3973513" y="3324225"/>
            <a:ext cx="128587" cy="1920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9849" name="Group 169"/>
          <p:cNvGrpSpPr>
            <a:grpSpLocks/>
          </p:cNvGrpSpPr>
          <p:nvPr/>
        </p:nvGrpSpPr>
        <p:grpSpPr bwMode="auto">
          <a:xfrm>
            <a:off x="3910013" y="3643313"/>
            <a:ext cx="255587" cy="128587"/>
            <a:chOff x="864" y="2592"/>
            <a:chExt cx="192" cy="96"/>
          </a:xfrm>
        </p:grpSpPr>
        <p:sp>
          <p:nvSpPr>
            <p:cNvPr id="199850" name="Line 17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51" name="Line 17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52" name="Line 17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53" name="Line 17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9854" name="Group 174"/>
          <p:cNvGrpSpPr>
            <a:grpSpLocks/>
          </p:cNvGrpSpPr>
          <p:nvPr/>
        </p:nvGrpSpPr>
        <p:grpSpPr bwMode="auto">
          <a:xfrm flipH="1">
            <a:off x="5511800" y="3324225"/>
            <a:ext cx="255588" cy="192088"/>
            <a:chOff x="2064" y="2352"/>
            <a:chExt cx="192" cy="144"/>
          </a:xfrm>
        </p:grpSpPr>
        <p:sp>
          <p:nvSpPr>
            <p:cNvPr id="199855" name="Rectangle 17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856" name="Line 17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9857" name="Group 177"/>
          <p:cNvGrpSpPr>
            <a:grpSpLocks/>
          </p:cNvGrpSpPr>
          <p:nvPr/>
        </p:nvGrpSpPr>
        <p:grpSpPr bwMode="auto">
          <a:xfrm>
            <a:off x="5511800" y="3643313"/>
            <a:ext cx="255588" cy="128587"/>
            <a:chOff x="864" y="2592"/>
            <a:chExt cx="192" cy="96"/>
          </a:xfrm>
        </p:grpSpPr>
        <p:sp>
          <p:nvSpPr>
            <p:cNvPr id="199858" name="Line 17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59" name="Line 17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60" name="Line 18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61" name="Line 18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9862" name="Text Box 182"/>
          <p:cNvSpPr txBox="1">
            <a:spLocks noChangeArrowheads="1"/>
          </p:cNvSpPr>
          <p:nvPr/>
        </p:nvSpPr>
        <p:spPr bwMode="auto">
          <a:xfrm>
            <a:off x="4502150" y="37560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P</a:t>
            </a:r>
          </a:p>
        </p:txBody>
      </p:sp>
      <p:sp>
        <p:nvSpPr>
          <p:cNvPr id="199863" name="Text Box 183"/>
          <p:cNvSpPr txBox="1">
            <a:spLocks noChangeArrowheads="1"/>
          </p:cNvSpPr>
          <p:nvPr/>
        </p:nvSpPr>
        <p:spPr bwMode="auto">
          <a:xfrm>
            <a:off x="4902200" y="3756025"/>
            <a:ext cx="288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T</a:t>
            </a:r>
          </a:p>
        </p:txBody>
      </p:sp>
      <p:sp>
        <p:nvSpPr>
          <p:cNvPr id="199864" name="Rectangle 184"/>
          <p:cNvSpPr>
            <a:spLocks noChangeArrowheads="1"/>
          </p:cNvSpPr>
          <p:nvPr/>
        </p:nvSpPr>
        <p:spPr bwMode="auto">
          <a:xfrm>
            <a:off x="6245225" y="2417763"/>
            <a:ext cx="74613" cy="39052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865" name="Group 185"/>
          <p:cNvGrpSpPr>
            <a:grpSpLocks/>
          </p:cNvGrpSpPr>
          <p:nvPr/>
        </p:nvGrpSpPr>
        <p:grpSpPr bwMode="auto">
          <a:xfrm>
            <a:off x="6238875" y="2420938"/>
            <a:ext cx="1989138" cy="450850"/>
            <a:chOff x="4026" y="1311"/>
            <a:chExt cx="1253" cy="284"/>
          </a:xfrm>
        </p:grpSpPr>
        <p:grpSp>
          <p:nvGrpSpPr>
            <p:cNvPr id="199866" name="Group 186"/>
            <p:cNvGrpSpPr>
              <a:grpSpLocks/>
            </p:cNvGrpSpPr>
            <p:nvPr/>
          </p:nvGrpSpPr>
          <p:grpSpPr bwMode="auto">
            <a:xfrm>
              <a:off x="4026" y="1311"/>
              <a:ext cx="1206" cy="238"/>
              <a:chOff x="3600" y="1311"/>
              <a:chExt cx="1206" cy="238"/>
            </a:xfrm>
          </p:grpSpPr>
          <p:sp>
            <p:nvSpPr>
              <p:cNvPr id="199867" name="Rectangle 187"/>
              <p:cNvSpPr>
                <a:spLocks noChangeArrowheads="1"/>
              </p:cNvSpPr>
              <p:nvPr/>
            </p:nvSpPr>
            <p:spPr bwMode="auto">
              <a:xfrm>
                <a:off x="4278" y="1389"/>
                <a:ext cx="528" cy="65"/>
              </a:xfrm>
              <a:prstGeom prst="rect">
                <a:avLst/>
              </a:prstGeom>
              <a:solidFill>
                <a:srgbClr val="B2B2B2"/>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9868" name="Group 188"/>
              <p:cNvGrpSpPr>
                <a:grpSpLocks/>
              </p:cNvGrpSpPr>
              <p:nvPr/>
            </p:nvGrpSpPr>
            <p:grpSpPr bwMode="auto">
              <a:xfrm>
                <a:off x="3600" y="1311"/>
                <a:ext cx="677" cy="238"/>
                <a:chOff x="3656" y="1883"/>
                <a:chExt cx="677" cy="238"/>
              </a:xfrm>
            </p:grpSpPr>
            <p:sp>
              <p:nvSpPr>
                <p:cNvPr id="199869" name="Rectangle 189"/>
                <p:cNvSpPr>
                  <a:spLocks noChangeArrowheads="1"/>
                </p:cNvSpPr>
                <p:nvPr/>
              </p:nvSpPr>
              <p:spPr bwMode="auto">
                <a:xfrm>
                  <a:off x="3656" y="1890"/>
                  <a:ext cx="41" cy="224"/>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70" name="Rectangle 190"/>
                <p:cNvSpPr>
                  <a:spLocks noChangeArrowheads="1"/>
                </p:cNvSpPr>
                <p:nvPr/>
              </p:nvSpPr>
              <p:spPr bwMode="auto">
                <a:xfrm>
                  <a:off x="3698" y="1961"/>
                  <a:ext cx="635" cy="7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871" name="Group 191"/>
                <p:cNvGrpSpPr>
                  <a:grpSpLocks/>
                </p:cNvGrpSpPr>
                <p:nvPr/>
              </p:nvGrpSpPr>
              <p:grpSpPr bwMode="auto">
                <a:xfrm>
                  <a:off x="3669" y="1883"/>
                  <a:ext cx="14" cy="238"/>
                  <a:chOff x="8345" y="6274"/>
                  <a:chExt cx="34" cy="595"/>
                </a:xfrm>
              </p:grpSpPr>
              <p:sp>
                <p:nvSpPr>
                  <p:cNvPr id="199872" name="Oval 192"/>
                  <p:cNvSpPr>
                    <a:spLocks noChangeArrowheads="1"/>
                  </p:cNvSpPr>
                  <p:nvPr/>
                </p:nvSpPr>
                <p:spPr bwMode="auto">
                  <a:xfrm>
                    <a:off x="8345" y="683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73" name="Line 193"/>
                  <p:cNvSpPr>
                    <a:spLocks noChangeShapeType="1"/>
                  </p:cNvSpPr>
                  <p:nvPr/>
                </p:nvSpPr>
                <p:spPr bwMode="auto">
                  <a:xfrm flipV="1">
                    <a:off x="8362" y="6289"/>
                    <a:ext cx="0" cy="560"/>
                  </a:xfrm>
                  <a:prstGeom prst="line">
                    <a:avLst/>
                  </a:prstGeom>
                  <a:noFill/>
                  <a:ln w="317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74" name="Oval 194"/>
                  <p:cNvSpPr>
                    <a:spLocks noChangeArrowheads="1"/>
                  </p:cNvSpPr>
                  <p:nvPr/>
                </p:nvSpPr>
                <p:spPr bwMode="auto">
                  <a:xfrm>
                    <a:off x="8350" y="627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199875" name="Rectangle 195"/>
            <p:cNvSpPr>
              <a:spLocks noChangeArrowheads="1"/>
            </p:cNvSpPr>
            <p:nvPr/>
          </p:nvSpPr>
          <p:spPr bwMode="auto">
            <a:xfrm>
              <a:off x="4703" y="1461"/>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Slide Gate</a:t>
              </a:r>
              <a:endParaRPr lang="en-US" b="0"/>
            </a:p>
          </p:txBody>
        </p:sp>
      </p:grpSp>
      <p:grpSp>
        <p:nvGrpSpPr>
          <p:cNvPr id="199876" name="Group 196"/>
          <p:cNvGrpSpPr>
            <a:grpSpLocks/>
          </p:cNvGrpSpPr>
          <p:nvPr/>
        </p:nvGrpSpPr>
        <p:grpSpPr bwMode="auto">
          <a:xfrm>
            <a:off x="4691063" y="3319463"/>
            <a:ext cx="101600" cy="103187"/>
            <a:chOff x="1449" y="2352"/>
            <a:chExt cx="77" cy="77"/>
          </a:xfrm>
        </p:grpSpPr>
        <p:sp>
          <p:nvSpPr>
            <p:cNvPr id="199877" name="Line 19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78" name="Line 19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9879" name="Group 199"/>
          <p:cNvGrpSpPr>
            <a:grpSpLocks/>
          </p:cNvGrpSpPr>
          <p:nvPr/>
        </p:nvGrpSpPr>
        <p:grpSpPr bwMode="auto">
          <a:xfrm>
            <a:off x="4887913" y="3319463"/>
            <a:ext cx="101600" cy="103187"/>
            <a:chOff x="1449" y="2352"/>
            <a:chExt cx="77" cy="77"/>
          </a:xfrm>
        </p:grpSpPr>
        <p:sp>
          <p:nvSpPr>
            <p:cNvPr id="199880" name="Line 20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81" name="Line 20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9882" name="Group 202"/>
          <p:cNvGrpSpPr>
            <a:grpSpLocks/>
          </p:cNvGrpSpPr>
          <p:nvPr/>
        </p:nvGrpSpPr>
        <p:grpSpPr bwMode="auto">
          <a:xfrm flipV="1">
            <a:off x="4887913" y="3668713"/>
            <a:ext cx="101600" cy="103187"/>
            <a:chOff x="1449" y="2352"/>
            <a:chExt cx="77" cy="77"/>
          </a:xfrm>
        </p:grpSpPr>
        <p:sp>
          <p:nvSpPr>
            <p:cNvPr id="199883" name="Line 203"/>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84" name="Line 204"/>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9885" name="Oval 205"/>
          <p:cNvSpPr>
            <a:spLocks noChangeArrowheads="1"/>
          </p:cNvSpPr>
          <p:nvPr/>
        </p:nvSpPr>
        <p:spPr bwMode="auto">
          <a:xfrm flipV="1">
            <a:off x="2265363" y="378301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886" name="Line 206"/>
          <p:cNvSpPr>
            <a:spLocks noChangeShapeType="1"/>
          </p:cNvSpPr>
          <p:nvPr/>
        </p:nvSpPr>
        <p:spPr bwMode="auto">
          <a:xfrm>
            <a:off x="2197100" y="3897313"/>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87" name="Line 207"/>
          <p:cNvSpPr>
            <a:spLocks noChangeShapeType="1"/>
          </p:cNvSpPr>
          <p:nvPr/>
        </p:nvSpPr>
        <p:spPr bwMode="auto">
          <a:xfrm flipH="1">
            <a:off x="2343150" y="3900488"/>
            <a:ext cx="142875" cy="131762"/>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9888" name="Group 208"/>
          <p:cNvGrpSpPr>
            <a:grpSpLocks/>
          </p:cNvGrpSpPr>
          <p:nvPr/>
        </p:nvGrpSpPr>
        <p:grpSpPr bwMode="auto">
          <a:xfrm>
            <a:off x="3789363" y="1028700"/>
            <a:ext cx="315912" cy="1006475"/>
            <a:chOff x="1873" y="675"/>
            <a:chExt cx="199" cy="634"/>
          </a:xfrm>
        </p:grpSpPr>
        <p:sp>
          <p:nvSpPr>
            <p:cNvPr id="199889" name="Rectangle 209"/>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9890" name="Group 210"/>
            <p:cNvGrpSpPr>
              <a:grpSpLocks/>
            </p:cNvGrpSpPr>
            <p:nvPr/>
          </p:nvGrpSpPr>
          <p:grpSpPr bwMode="auto">
            <a:xfrm rot="16200000" flipV="1">
              <a:off x="1908" y="1211"/>
              <a:ext cx="130" cy="65"/>
              <a:chOff x="864" y="2592"/>
              <a:chExt cx="192" cy="96"/>
            </a:xfrm>
          </p:grpSpPr>
          <p:sp>
            <p:nvSpPr>
              <p:cNvPr id="199891" name="Line 21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92" name="Line 21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93" name="Line 21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94" name="Line 21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9895" name="Rectangle 215"/>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896" name="Rectangle 216"/>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897" name="Line 217"/>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898" name="AutoShape 218"/>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899" name="Line 219"/>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9900" name="Group 220"/>
            <p:cNvGrpSpPr>
              <a:grpSpLocks/>
            </p:cNvGrpSpPr>
            <p:nvPr/>
          </p:nvGrpSpPr>
          <p:grpSpPr bwMode="auto">
            <a:xfrm>
              <a:off x="1873" y="898"/>
              <a:ext cx="199" cy="65"/>
              <a:chOff x="1873" y="1061"/>
              <a:chExt cx="199" cy="65"/>
            </a:xfrm>
          </p:grpSpPr>
          <p:grpSp>
            <p:nvGrpSpPr>
              <p:cNvPr id="199901" name="Group 221"/>
              <p:cNvGrpSpPr>
                <a:grpSpLocks/>
              </p:cNvGrpSpPr>
              <p:nvPr/>
            </p:nvGrpSpPr>
            <p:grpSpPr bwMode="auto">
              <a:xfrm>
                <a:off x="1873" y="1061"/>
                <a:ext cx="65" cy="65"/>
                <a:chOff x="1873" y="1061"/>
                <a:chExt cx="65" cy="65"/>
              </a:xfrm>
            </p:grpSpPr>
            <p:sp>
              <p:nvSpPr>
                <p:cNvPr id="199902" name="Line 222"/>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903" name="Line 223"/>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9904" name="Group 224"/>
              <p:cNvGrpSpPr>
                <a:grpSpLocks/>
              </p:cNvGrpSpPr>
              <p:nvPr/>
            </p:nvGrpSpPr>
            <p:grpSpPr bwMode="auto">
              <a:xfrm>
                <a:off x="2007" y="1061"/>
                <a:ext cx="65" cy="65"/>
                <a:chOff x="2007" y="1059"/>
                <a:chExt cx="65" cy="65"/>
              </a:xfrm>
            </p:grpSpPr>
            <p:sp>
              <p:nvSpPr>
                <p:cNvPr id="199905" name="Line 225"/>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906" name="Line 226"/>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199907" name="Line 227"/>
          <p:cNvSpPr>
            <a:spLocks noChangeShapeType="1"/>
          </p:cNvSpPr>
          <p:nvPr/>
        </p:nvSpPr>
        <p:spPr bwMode="auto">
          <a:xfrm rot="5400000" flipV="1">
            <a:off x="5264944" y="278606"/>
            <a:ext cx="0" cy="23320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08" name="Line 228"/>
          <p:cNvSpPr>
            <a:spLocks noChangeShapeType="1"/>
          </p:cNvSpPr>
          <p:nvPr/>
        </p:nvSpPr>
        <p:spPr bwMode="auto">
          <a:xfrm rot="10800000" flipV="1">
            <a:off x="6426200" y="1433513"/>
            <a:ext cx="0" cy="889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09" name="Line 229"/>
          <p:cNvSpPr>
            <a:spLocks noChangeShapeType="1"/>
          </p:cNvSpPr>
          <p:nvPr/>
        </p:nvSpPr>
        <p:spPr bwMode="auto">
          <a:xfrm rot="10800000" flipV="1">
            <a:off x="4938713" y="1433513"/>
            <a:ext cx="0" cy="18907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10" name="Line 230"/>
          <p:cNvSpPr>
            <a:spLocks noChangeShapeType="1"/>
          </p:cNvSpPr>
          <p:nvPr/>
        </p:nvSpPr>
        <p:spPr bwMode="auto">
          <a:xfrm rot="10800000" flipV="1">
            <a:off x="5459413" y="2100263"/>
            <a:ext cx="0" cy="222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11" name="Line 231"/>
          <p:cNvSpPr>
            <a:spLocks noChangeShapeType="1"/>
          </p:cNvSpPr>
          <p:nvPr/>
        </p:nvSpPr>
        <p:spPr bwMode="auto">
          <a:xfrm rot="5400000" flipV="1">
            <a:off x="5261769" y="1897856"/>
            <a:ext cx="0" cy="4270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12" name="Line 232"/>
          <p:cNvSpPr>
            <a:spLocks noChangeShapeType="1"/>
          </p:cNvSpPr>
          <p:nvPr/>
        </p:nvSpPr>
        <p:spPr bwMode="auto">
          <a:xfrm rot="10800000" flipV="1">
            <a:off x="4741863" y="2100263"/>
            <a:ext cx="0" cy="1196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13" name="AutoShape 233"/>
          <p:cNvSpPr>
            <a:spLocks/>
          </p:cNvSpPr>
          <p:nvPr/>
        </p:nvSpPr>
        <p:spPr bwMode="auto">
          <a:xfrm rot="-5400000">
            <a:off x="4887912" y="1966913"/>
            <a:ext cx="106363" cy="211138"/>
          </a:xfrm>
          <a:prstGeom prst="rightBracket">
            <a:avLst>
              <a:gd name="adj" fmla="val 99253"/>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914" name="Line 234"/>
          <p:cNvSpPr>
            <a:spLocks noChangeShapeType="1"/>
          </p:cNvSpPr>
          <p:nvPr/>
        </p:nvSpPr>
        <p:spPr bwMode="auto">
          <a:xfrm rot="5400000" flipV="1">
            <a:off x="3983038" y="1258887"/>
            <a:ext cx="0" cy="1704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15" name="Line 235"/>
          <p:cNvSpPr>
            <a:spLocks noChangeShapeType="1"/>
          </p:cNvSpPr>
          <p:nvPr/>
        </p:nvSpPr>
        <p:spPr bwMode="auto">
          <a:xfrm rot="5400000" flipV="1">
            <a:off x="3539332" y="3217069"/>
            <a:ext cx="0" cy="2408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16" name="Line 236"/>
          <p:cNvSpPr>
            <a:spLocks noChangeShapeType="1"/>
          </p:cNvSpPr>
          <p:nvPr/>
        </p:nvSpPr>
        <p:spPr bwMode="auto">
          <a:xfrm rot="10800000" flipV="1">
            <a:off x="4743450" y="3784600"/>
            <a:ext cx="0" cy="6350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917" name="Group 237"/>
          <p:cNvGrpSpPr>
            <a:grpSpLocks/>
          </p:cNvGrpSpPr>
          <p:nvPr/>
        </p:nvGrpSpPr>
        <p:grpSpPr bwMode="auto">
          <a:xfrm flipH="1">
            <a:off x="2832100" y="1711325"/>
            <a:ext cx="315913" cy="1006475"/>
            <a:chOff x="1873" y="675"/>
            <a:chExt cx="199" cy="634"/>
          </a:xfrm>
        </p:grpSpPr>
        <p:sp>
          <p:nvSpPr>
            <p:cNvPr id="199918" name="Rectangle 238"/>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9919" name="Group 239"/>
            <p:cNvGrpSpPr>
              <a:grpSpLocks/>
            </p:cNvGrpSpPr>
            <p:nvPr/>
          </p:nvGrpSpPr>
          <p:grpSpPr bwMode="auto">
            <a:xfrm rot="16200000" flipV="1">
              <a:off x="1908" y="1211"/>
              <a:ext cx="130" cy="65"/>
              <a:chOff x="864" y="2592"/>
              <a:chExt cx="192" cy="96"/>
            </a:xfrm>
          </p:grpSpPr>
          <p:sp>
            <p:nvSpPr>
              <p:cNvPr id="199920" name="Line 24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921" name="Line 24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922" name="Line 24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923" name="Line 24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99924" name="Rectangle 244"/>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925" name="Rectangle 245"/>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926" name="Line 246"/>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927" name="AutoShape 247"/>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928" name="Line 248"/>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9929" name="Group 249"/>
            <p:cNvGrpSpPr>
              <a:grpSpLocks/>
            </p:cNvGrpSpPr>
            <p:nvPr/>
          </p:nvGrpSpPr>
          <p:grpSpPr bwMode="auto">
            <a:xfrm>
              <a:off x="1873" y="898"/>
              <a:ext cx="199" cy="65"/>
              <a:chOff x="1873" y="1061"/>
              <a:chExt cx="199" cy="65"/>
            </a:xfrm>
          </p:grpSpPr>
          <p:grpSp>
            <p:nvGrpSpPr>
              <p:cNvPr id="199930" name="Group 250"/>
              <p:cNvGrpSpPr>
                <a:grpSpLocks/>
              </p:cNvGrpSpPr>
              <p:nvPr/>
            </p:nvGrpSpPr>
            <p:grpSpPr bwMode="auto">
              <a:xfrm>
                <a:off x="1873" y="1061"/>
                <a:ext cx="65" cy="65"/>
                <a:chOff x="1873" y="1061"/>
                <a:chExt cx="65" cy="65"/>
              </a:xfrm>
            </p:grpSpPr>
            <p:sp>
              <p:nvSpPr>
                <p:cNvPr id="199931" name="Line 251"/>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932" name="Line 252"/>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99933" name="Group 253"/>
              <p:cNvGrpSpPr>
                <a:grpSpLocks/>
              </p:cNvGrpSpPr>
              <p:nvPr/>
            </p:nvGrpSpPr>
            <p:grpSpPr bwMode="auto">
              <a:xfrm>
                <a:off x="2007" y="1061"/>
                <a:ext cx="65" cy="65"/>
                <a:chOff x="2007" y="1059"/>
                <a:chExt cx="65" cy="65"/>
              </a:xfrm>
            </p:grpSpPr>
            <p:sp>
              <p:nvSpPr>
                <p:cNvPr id="199934" name="Line 254"/>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935" name="Line 255"/>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199936" name="Line 256"/>
          <p:cNvSpPr>
            <a:spLocks noChangeShapeType="1"/>
          </p:cNvSpPr>
          <p:nvPr/>
        </p:nvSpPr>
        <p:spPr bwMode="auto">
          <a:xfrm rot="10800000" flipV="1">
            <a:off x="2343150" y="3989388"/>
            <a:ext cx="0" cy="4302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37" name="AutoShape 257"/>
          <p:cNvSpPr>
            <a:spLocks/>
          </p:cNvSpPr>
          <p:nvPr/>
        </p:nvSpPr>
        <p:spPr bwMode="auto">
          <a:xfrm rot="-5400000">
            <a:off x="3461544" y="1521619"/>
            <a:ext cx="96837"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938" name="AutoShape 258"/>
          <p:cNvSpPr>
            <a:spLocks/>
          </p:cNvSpPr>
          <p:nvPr/>
        </p:nvSpPr>
        <p:spPr bwMode="auto">
          <a:xfrm rot="-5400000">
            <a:off x="4898232" y="4142581"/>
            <a:ext cx="96838"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939" name="Line 259"/>
          <p:cNvSpPr>
            <a:spLocks noChangeShapeType="1"/>
          </p:cNvSpPr>
          <p:nvPr/>
        </p:nvSpPr>
        <p:spPr bwMode="auto">
          <a:xfrm rot="10800000" flipV="1">
            <a:off x="3511550" y="1444625"/>
            <a:ext cx="0" cy="2651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40" name="Line 260"/>
          <p:cNvSpPr>
            <a:spLocks noChangeShapeType="1"/>
          </p:cNvSpPr>
          <p:nvPr/>
        </p:nvSpPr>
        <p:spPr bwMode="auto">
          <a:xfrm rot="5400000" flipV="1">
            <a:off x="3639344" y="1296194"/>
            <a:ext cx="0" cy="2746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41" name="Line 261"/>
          <p:cNvSpPr>
            <a:spLocks noChangeShapeType="1"/>
          </p:cNvSpPr>
          <p:nvPr/>
        </p:nvSpPr>
        <p:spPr bwMode="auto">
          <a:xfrm rot="10800000" flipV="1">
            <a:off x="4938713" y="3792538"/>
            <a:ext cx="0" cy="5524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42" name="Line 262"/>
          <p:cNvSpPr>
            <a:spLocks noChangeShapeType="1"/>
          </p:cNvSpPr>
          <p:nvPr/>
        </p:nvSpPr>
        <p:spPr bwMode="auto">
          <a:xfrm rot="5400000" flipV="1">
            <a:off x="2586832" y="1859756"/>
            <a:ext cx="0" cy="503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43" name="Oval 263"/>
          <p:cNvSpPr>
            <a:spLocks noChangeArrowheads="1"/>
          </p:cNvSpPr>
          <p:nvPr/>
        </p:nvSpPr>
        <p:spPr bwMode="auto">
          <a:xfrm>
            <a:off x="2286000" y="34401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944" name="Oval 264"/>
          <p:cNvSpPr>
            <a:spLocks noChangeArrowheads="1"/>
          </p:cNvSpPr>
          <p:nvPr/>
        </p:nvSpPr>
        <p:spPr bwMode="auto">
          <a:xfrm>
            <a:off x="4886325" y="1397000"/>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945" name="Oval 26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946" name="Oval 266"/>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947" name="Oval 267"/>
          <p:cNvSpPr>
            <a:spLocks noChangeArrowheads="1"/>
          </p:cNvSpPr>
          <p:nvPr/>
        </p:nvSpPr>
        <p:spPr bwMode="auto">
          <a:xfrm>
            <a:off x="4691063" y="206057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948" name="Oval 268"/>
          <p:cNvSpPr>
            <a:spLocks noChangeArrowheads="1"/>
          </p:cNvSpPr>
          <p:nvPr/>
        </p:nvSpPr>
        <p:spPr bwMode="auto">
          <a:xfrm>
            <a:off x="3203575" y="43672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950" name="Rectangle 270"/>
          <p:cNvSpPr>
            <a:spLocks noChangeArrowheads="1"/>
          </p:cNvSpPr>
          <p:nvPr/>
        </p:nvSpPr>
        <p:spPr bwMode="auto">
          <a:xfrm>
            <a:off x="1828800" y="5060950"/>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199951" name="Text Box 271"/>
          <p:cNvSpPr txBox="1">
            <a:spLocks noChangeArrowheads="1"/>
          </p:cNvSpPr>
          <p:nvPr/>
        </p:nvSpPr>
        <p:spPr bwMode="auto">
          <a:xfrm>
            <a:off x="366395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199952" name="Text Box 272"/>
          <p:cNvSpPr txBox="1">
            <a:spLocks noChangeArrowheads="1"/>
          </p:cNvSpPr>
          <p:nvPr/>
        </p:nvSpPr>
        <p:spPr bwMode="auto">
          <a:xfrm>
            <a:off x="533400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199953" name="Text Box 273"/>
          <p:cNvSpPr txBox="1">
            <a:spLocks noChangeArrowheads="1"/>
          </p:cNvSpPr>
          <p:nvPr/>
        </p:nvSpPr>
        <p:spPr bwMode="auto">
          <a:xfrm>
            <a:off x="2452688" y="16684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c1</a:t>
            </a:r>
            <a:r>
              <a:rPr lang="ja-JP" altLang="en-US" sz="1400" b="0">
                <a:latin typeface="Arial"/>
              </a:rPr>
              <a:t>”</a:t>
            </a:r>
            <a:endParaRPr lang="en-US" sz="1400" b="0"/>
          </a:p>
        </p:txBody>
      </p:sp>
      <p:sp>
        <p:nvSpPr>
          <p:cNvPr id="199954" name="Text Box 274"/>
          <p:cNvSpPr txBox="1">
            <a:spLocks noChangeArrowheads="1"/>
          </p:cNvSpPr>
          <p:nvPr/>
        </p:nvSpPr>
        <p:spPr bwMode="auto">
          <a:xfrm>
            <a:off x="3376613" y="9779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c2</a:t>
            </a:r>
            <a:r>
              <a:rPr lang="ja-JP" altLang="en-US" sz="1400" b="0">
                <a:latin typeface="Arial"/>
              </a:rPr>
              <a:t>”</a:t>
            </a:r>
            <a:endParaRPr lang="en-US" sz="1400" b="0"/>
          </a:p>
        </p:txBody>
      </p:sp>
      <p:grpSp>
        <p:nvGrpSpPr>
          <p:cNvPr id="200040" name="Group 360"/>
          <p:cNvGrpSpPr>
            <a:grpSpLocks/>
          </p:cNvGrpSpPr>
          <p:nvPr/>
        </p:nvGrpSpPr>
        <p:grpSpPr bwMode="auto">
          <a:xfrm>
            <a:off x="1219200" y="1571625"/>
            <a:ext cx="677863" cy="1644650"/>
            <a:chOff x="768" y="990"/>
            <a:chExt cx="427" cy="1036"/>
          </a:xfrm>
        </p:grpSpPr>
        <p:sp>
          <p:nvSpPr>
            <p:cNvPr id="200041" name="AutoShape 361"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42" name="AutoShape 362"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43" name="AutoShape 363"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44" name="AutoShape 364"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45" name="AutoShape 365"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46" name="AutoShape 366"/>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47" name="Arc 367"/>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48" name="Line 368"/>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49" name="Arc 369"/>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050" name="Group 370"/>
            <p:cNvGrpSpPr>
              <a:grpSpLocks/>
            </p:cNvGrpSpPr>
            <p:nvPr/>
          </p:nvGrpSpPr>
          <p:grpSpPr bwMode="auto">
            <a:xfrm>
              <a:off x="854" y="1824"/>
              <a:ext cx="57" cy="58"/>
              <a:chOff x="1030" y="3483"/>
              <a:chExt cx="141" cy="144"/>
            </a:xfrm>
          </p:grpSpPr>
          <p:sp>
            <p:nvSpPr>
              <p:cNvPr id="200051" name="Arc 37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52" name="Arc 37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53" name="Line 37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0054" name="Group 374"/>
            <p:cNvGrpSpPr>
              <a:grpSpLocks/>
            </p:cNvGrpSpPr>
            <p:nvPr/>
          </p:nvGrpSpPr>
          <p:grpSpPr bwMode="auto">
            <a:xfrm flipV="1">
              <a:off x="845" y="1010"/>
              <a:ext cx="57" cy="58"/>
              <a:chOff x="1030" y="3483"/>
              <a:chExt cx="141" cy="144"/>
            </a:xfrm>
          </p:grpSpPr>
          <p:sp>
            <p:nvSpPr>
              <p:cNvPr id="200055" name="Arc 37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56" name="Arc 37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57" name="Line 37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0058" name="Arc 378"/>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59" name="Line 379"/>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60" name="Arc 380"/>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061" name="Group 381"/>
            <p:cNvGrpSpPr>
              <a:grpSpLocks/>
            </p:cNvGrpSpPr>
            <p:nvPr/>
          </p:nvGrpSpPr>
          <p:grpSpPr bwMode="auto">
            <a:xfrm flipH="1">
              <a:off x="1052" y="1824"/>
              <a:ext cx="57" cy="58"/>
              <a:chOff x="1030" y="3483"/>
              <a:chExt cx="141" cy="144"/>
            </a:xfrm>
          </p:grpSpPr>
          <p:sp>
            <p:nvSpPr>
              <p:cNvPr id="200062" name="Arc 38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63" name="Arc 38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64" name="Line 38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0065" name="Group 385"/>
            <p:cNvGrpSpPr>
              <a:grpSpLocks/>
            </p:cNvGrpSpPr>
            <p:nvPr/>
          </p:nvGrpSpPr>
          <p:grpSpPr bwMode="auto">
            <a:xfrm flipH="1" flipV="1">
              <a:off x="1061" y="1010"/>
              <a:ext cx="57" cy="58"/>
              <a:chOff x="1030" y="3483"/>
              <a:chExt cx="141" cy="144"/>
            </a:xfrm>
          </p:grpSpPr>
          <p:sp>
            <p:nvSpPr>
              <p:cNvPr id="200066" name="Arc 38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67" name="Arc 38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68" name="Line 38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0069" name="Rectangle 389"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70" name="AutoShape 390"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00071" name="Rectangle 391"/>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72" name="Line 392"/>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73" name="Line 393"/>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74" name="Rectangle 394"/>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75" name="AutoShape 395"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76" name="AutoShape 396"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77" name="Line 397"/>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78" name="Line 398"/>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79" name="Line 399"/>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80" name="Line 400"/>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81" name="Oval 401"/>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82" name="Oval 402"/>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83" name="AutoShape 403"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84" name="AutoShape 404"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085" name="Group 405"/>
            <p:cNvGrpSpPr>
              <a:grpSpLocks/>
            </p:cNvGrpSpPr>
            <p:nvPr/>
          </p:nvGrpSpPr>
          <p:grpSpPr bwMode="auto">
            <a:xfrm>
              <a:off x="948" y="1809"/>
              <a:ext cx="65" cy="63"/>
              <a:chOff x="1262" y="3388"/>
              <a:chExt cx="162" cy="206"/>
            </a:xfrm>
          </p:grpSpPr>
          <p:sp>
            <p:nvSpPr>
              <p:cNvPr id="200086" name="Oval 406"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87" name="Oval 407"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88" name="Oval 408"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89" name="Oval 409"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90" name="Oval 410"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91" name="Oval 411"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0092" name="Rectangle 412"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093" name="Group 413"/>
            <p:cNvGrpSpPr>
              <a:grpSpLocks/>
            </p:cNvGrpSpPr>
            <p:nvPr/>
          </p:nvGrpSpPr>
          <p:grpSpPr bwMode="auto">
            <a:xfrm>
              <a:off x="844" y="1064"/>
              <a:ext cx="274" cy="531"/>
              <a:chOff x="941" y="767"/>
              <a:chExt cx="815" cy="1942"/>
            </a:xfrm>
          </p:grpSpPr>
          <p:sp>
            <p:nvSpPr>
              <p:cNvPr id="200094" name="AutoShape 41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95" name="AutoShape 41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0096" name="AutoShape 416"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97" name="Line 417"/>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98" name="Rectangle 418"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99" name="Rectangle 419"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00" name="Rectangle 420"/>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01" name="Rectangle 421"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02" name="Rectangle 422"/>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03" name="Rectangle 423"/>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04" name="Line 424"/>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0105" name="Group 425"/>
            <p:cNvGrpSpPr>
              <a:grpSpLocks/>
            </p:cNvGrpSpPr>
            <p:nvPr/>
          </p:nvGrpSpPr>
          <p:grpSpPr bwMode="auto">
            <a:xfrm>
              <a:off x="927" y="1782"/>
              <a:ext cx="107" cy="148"/>
              <a:chOff x="1210" y="3312"/>
              <a:chExt cx="265" cy="416"/>
            </a:xfrm>
          </p:grpSpPr>
          <p:sp>
            <p:nvSpPr>
              <p:cNvPr id="200106" name="AutoShape 426"/>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07" name="Line 427"/>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108" name="Line 428"/>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109" name="Rectangle 429"/>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110" name="Group 430"/>
              <p:cNvGrpSpPr>
                <a:grpSpLocks/>
              </p:cNvGrpSpPr>
              <p:nvPr/>
            </p:nvGrpSpPr>
            <p:grpSpPr bwMode="auto">
              <a:xfrm>
                <a:off x="1212" y="3356"/>
                <a:ext cx="105" cy="33"/>
                <a:chOff x="1212" y="3356"/>
                <a:chExt cx="105" cy="33"/>
              </a:xfrm>
            </p:grpSpPr>
            <p:sp>
              <p:nvSpPr>
                <p:cNvPr id="200111" name="Line 43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112" name="Line 43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0113" name="Group 433"/>
              <p:cNvGrpSpPr>
                <a:grpSpLocks/>
              </p:cNvGrpSpPr>
              <p:nvPr/>
            </p:nvGrpSpPr>
            <p:grpSpPr bwMode="auto">
              <a:xfrm flipH="1">
                <a:off x="1370" y="3356"/>
                <a:ext cx="105" cy="33"/>
                <a:chOff x="1212" y="3356"/>
                <a:chExt cx="105" cy="33"/>
              </a:xfrm>
            </p:grpSpPr>
            <p:sp>
              <p:nvSpPr>
                <p:cNvPr id="200114" name="Line 434"/>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115" name="Line 435"/>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0116" name="Rectangle 436"/>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0117" name="Group 437"/>
          <p:cNvGrpSpPr>
            <a:grpSpLocks/>
          </p:cNvGrpSpPr>
          <p:nvPr/>
        </p:nvGrpSpPr>
        <p:grpSpPr bwMode="auto">
          <a:xfrm>
            <a:off x="1350963" y="3700463"/>
            <a:ext cx="406400" cy="998537"/>
            <a:chOff x="851" y="2331"/>
            <a:chExt cx="256" cy="629"/>
          </a:xfrm>
        </p:grpSpPr>
        <p:sp>
          <p:nvSpPr>
            <p:cNvPr id="200118" name="Rectangle 438"/>
            <p:cNvSpPr>
              <a:spLocks noChangeArrowheads="1"/>
            </p:cNvSpPr>
            <p:nvPr/>
          </p:nvSpPr>
          <p:spPr bwMode="auto">
            <a:xfrm>
              <a:off x="854" y="2441"/>
              <a:ext cx="253" cy="19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19" name="AutoShape 439"/>
            <p:cNvSpPr>
              <a:spLocks/>
            </p:cNvSpPr>
            <p:nvPr/>
          </p:nvSpPr>
          <p:spPr bwMode="auto">
            <a:xfrm rot="5400000" flipV="1">
              <a:off x="922" y="2268"/>
              <a:ext cx="105" cy="242"/>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00120" name="AutoShape 440"/>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21" name="AutoShape 441"/>
            <p:cNvSpPr>
              <a:spLocks noChangeArrowheads="1"/>
            </p:cNvSpPr>
            <p:nvPr/>
          </p:nvSpPr>
          <p:spPr bwMode="auto">
            <a:xfrm>
              <a:off x="924" y="2637"/>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22" name="Line 442"/>
            <p:cNvSpPr>
              <a:spLocks noChangeShapeType="1"/>
            </p:cNvSpPr>
            <p:nvPr/>
          </p:nvSpPr>
          <p:spPr bwMode="auto">
            <a:xfrm flipV="1">
              <a:off x="852" y="2633"/>
              <a:ext cx="25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0123" name="AutoShape 443"/>
          <p:cNvSpPr>
            <a:spLocks noChangeArrowheads="1"/>
          </p:cNvSpPr>
          <p:nvPr/>
        </p:nvSpPr>
        <p:spPr bwMode="auto">
          <a:xfrm rot="18130110" flipV="1">
            <a:off x="515144" y="33043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124" name="Group 444"/>
          <p:cNvGrpSpPr>
            <a:grpSpLocks/>
          </p:cNvGrpSpPr>
          <p:nvPr/>
        </p:nvGrpSpPr>
        <p:grpSpPr bwMode="auto">
          <a:xfrm rot="-5400000">
            <a:off x="2220913" y="2667000"/>
            <a:ext cx="280987" cy="417513"/>
            <a:chOff x="1439" y="2074"/>
            <a:chExt cx="177" cy="263"/>
          </a:xfrm>
        </p:grpSpPr>
        <p:grpSp>
          <p:nvGrpSpPr>
            <p:cNvPr id="200125" name="Group 445"/>
            <p:cNvGrpSpPr>
              <a:grpSpLocks/>
            </p:cNvGrpSpPr>
            <p:nvPr/>
          </p:nvGrpSpPr>
          <p:grpSpPr bwMode="auto">
            <a:xfrm rot="5400000">
              <a:off x="1499" y="2160"/>
              <a:ext cx="62" cy="173"/>
              <a:chOff x="0" y="0"/>
              <a:chExt cx="20000" cy="20000"/>
            </a:xfrm>
          </p:grpSpPr>
          <p:sp>
            <p:nvSpPr>
              <p:cNvPr id="200126" name="Arc 44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127" name="Arc 44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0128" name="Group 448"/>
            <p:cNvGrpSpPr>
              <a:grpSpLocks/>
            </p:cNvGrpSpPr>
            <p:nvPr/>
          </p:nvGrpSpPr>
          <p:grpSpPr bwMode="auto">
            <a:xfrm rot="5400000">
              <a:off x="1495" y="2053"/>
              <a:ext cx="62" cy="173"/>
              <a:chOff x="0" y="0"/>
              <a:chExt cx="20000" cy="20000"/>
            </a:xfrm>
          </p:grpSpPr>
          <p:sp>
            <p:nvSpPr>
              <p:cNvPr id="200129" name="Arc 44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130" name="Arc 45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131" name="Line 451"/>
            <p:cNvSpPr>
              <a:spLocks noChangeShapeType="1"/>
            </p:cNvSpPr>
            <p:nvPr/>
          </p:nvSpPr>
          <p:spPr bwMode="auto">
            <a:xfrm rot="5400000" flipV="1">
              <a:off x="1400" y="2144"/>
              <a:ext cx="263" cy="124"/>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 name="Slide Number Placeholder 5"/>
          <p:cNvSpPr>
            <a:spLocks noGrp="1"/>
          </p:cNvSpPr>
          <p:nvPr>
            <p:ph type="sldNum" sz="quarter" idx="12"/>
          </p:nvPr>
        </p:nvSpPr>
        <p:spPr/>
        <p:txBody>
          <a:bodyPr/>
          <a:lstStyle/>
          <a:p>
            <a:fld id="{CA9CC827-3F87-8348-86C6-8B12FE0B0057}" type="slidenum">
              <a:rPr lang="en-US"/>
              <a:pPr/>
              <a:t>144</a:t>
            </a:fld>
            <a:endParaRPr lang="en-US"/>
          </a:p>
        </p:txBody>
      </p:sp>
      <p:sp>
        <p:nvSpPr>
          <p:cNvPr id="200706" name="Line 2"/>
          <p:cNvSpPr>
            <a:spLocks noChangeShapeType="1"/>
          </p:cNvSpPr>
          <p:nvPr/>
        </p:nvSpPr>
        <p:spPr bwMode="auto">
          <a:xfrm rot="10800000" flipV="1">
            <a:off x="2335213" y="2100263"/>
            <a:ext cx="0" cy="175895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07" name="Rectangle 3"/>
          <p:cNvSpPr>
            <a:spLocks noGrp="1" noChangeArrowheads="1"/>
          </p:cNvSpPr>
          <p:nvPr>
            <p:ph type="title"/>
          </p:nvPr>
        </p:nvSpPr>
        <p:spPr>
          <a:xfrm>
            <a:off x="533400" y="254000"/>
            <a:ext cx="8229600" cy="533400"/>
          </a:xfrm>
        </p:spPr>
        <p:txBody>
          <a:bodyPr/>
          <a:lstStyle/>
          <a:p>
            <a:pPr algn="ctr"/>
            <a:r>
              <a:rPr lang="en-US" sz="3200"/>
              <a:t>Accumulator for Emergency Power Supply</a:t>
            </a:r>
            <a:endParaRPr lang="en-US"/>
          </a:p>
        </p:txBody>
      </p:sp>
      <p:sp>
        <p:nvSpPr>
          <p:cNvPr id="200708" name="Rectangle 4"/>
          <p:cNvSpPr>
            <a:spLocks noChangeArrowheads="1"/>
          </p:cNvSpPr>
          <p:nvPr/>
        </p:nvSpPr>
        <p:spPr bwMode="auto">
          <a:xfrm>
            <a:off x="3335338" y="41163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1,250 PSI </a:t>
            </a:r>
            <a:endParaRPr lang="en-US" b="0"/>
          </a:p>
        </p:txBody>
      </p:sp>
      <p:sp>
        <p:nvSpPr>
          <p:cNvPr id="200709" name="Text Box 5"/>
          <p:cNvSpPr txBox="1">
            <a:spLocks noChangeArrowheads="1"/>
          </p:cNvSpPr>
          <p:nvPr/>
        </p:nvSpPr>
        <p:spPr bwMode="auto">
          <a:xfrm>
            <a:off x="530225" y="3048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200710" name="Text Box 6"/>
          <p:cNvSpPr txBox="1">
            <a:spLocks noChangeArrowheads="1"/>
          </p:cNvSpPr>
          <p:nvPr/>
        </p:nvSpPr>
        <p:spPr bwMode="auto">
          <a:xfrm>
            <a:off x="1090613" y="471170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200711" name="Text Box 7"/>
          <p:cNvSpPr txBox="1">
            <a:spLocks noChangeArrowheads="1"/>
          </p:cNvSpPr>
          <p:nvPr/>
        </p:nvSpPr>
        <p:spPr bwMode="auto">
          <a:xfrm>
            <a:off x="998538" y="1163638"/>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00712" name="Oval 8"/>
          <p:cNvSpPr>
            <a:spLocks noChangeArrowheads="1"/>
          </p:cNvSpPr>
          <p:nvPr/>
        </p:nvSpPr>
        <p:spPr bwMode="auto">
          <a:xfrm>
            <a:off x="3059113" y="37306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713" name="Text Box 9"/>
          <p:cNvSpPr txBox="1">
            <a:spLocks noChangeArrowheads="1"/>
          </p:cNvSpPr>
          <p:nvPr/>
        </p:nvSpPr>
        <p:spPr bwMode="auto">
          <a:xfrm>
            <a:off x="2830513" y="3429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200714" name="Rectangle 10"/>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2,500 PSI </a:t>
            </a:r>
            <a:endParaRPr lang="en-US" b="0"/>
          </a:p>
        </p:txBody>
      </p:sp>
      <p:sp>
        <p:nvSpPr>
          <p:cNvPr id="200715" name="AutoShape 11"/>
          <p:cNvSpPr>
            <a:spLocks noChangeArrowheads="1"/>
          </p:cNvSpPr>
          <p:nvPr/>
        </p:nvSpPr>
        <p:spPr bwMode="auto">
          <a:xfrm rot="-1261265">
            <a:off x="3194050" y="37607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716" name="Line 12"/>
          <p:cNvSpPr>
            <a:spLocks noChangeShapeType="1"/>
          </p:cNvSpPr>
          <p:nvPr/>
        </p:nvSpPr>
        <p:spPr bwMode="auto">
          <a:xfrm>
            <a:off x="3254375" y="5270500"/>
            <a:ext cx="1588" cy="22225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17" name="Line 13"/>
          <p:cNvSpPr>
            <a:spLocks noChangeShapeType="1"/>
          </p:cNvSpPr>
          <p:nvPr/>
        </p:nvSpPr>
        <p:spPr bwMode="auto">
          <a:xfrm flipH="1">
            <a:off x="3076575" y="5491163"/>
            <a:ext cx="177800"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18" name="Line 14"/>
          <p:cNvSpPr>
            <a:spLocks noChangeShapeType="1"/>
          </p:cNvSpPr>
          <p:nvPr/>
        </p:nvSpPr>
        <p:spPr bwMode="auto">
          <a:xfrm>
            <a:off x="3076575" y="5600700"/>
            <a:ext cx="177800"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19" name="Line 15"/>
          <p:cNvSpPr>
            <a:spLocks noChangeShapeType="1"/>
          </p:cNvSpPr>
          <p:nvPr/>
        </p:nvSpPr>
        <p:spPr bwMode="auto">
          <a:xfrm flipV="1">
            <a:off x="3254375" y="5600700"/>
            <a:ext cx="1793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20" name="Line 16"/>
          <p:cNvSpPr>
            <a:spLocks noChangeShapeType="1"/>
          </p:cNvSpPr>
          <p:nvPr/>
        </p:nvSpPr>
        <p:spPr bwMode="auto">
          <a:xfrm flipH="1" flipV="1">
            <a:off x="3254375" y="5491163"/>
            <a:ext cx="179388"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21" name="Line 17"/>
          <p:cNvSpPr>
            <a:spLocks noChangeShapeType="1"/>
          </p:cNvSpPr>
          <p:nvPr/>
        </p:nvSpPr>
        <p:spPr bwMode="auto">
          <a:xfrm>
            <a:off x="3254375" y="5711825"/>
            <a:ext cx="15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22" name="Line 18"/>
          <p:cNvSpPr>
            <a:spLocks noChangeShapeType="1"/>
          </p:cNvSpPr>
          <p:nvPr/>
        </p:nvSpPr>
        <p:spPr bwMode="auto">
          <a:xfrm flipV="1">
            <a:off x="2830513" y="5822950"/>
            <a:ext cx="95885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23" name="Line 19"/>
          <p:cNvSpPr>
            <a:spLocks noChangeShapeType="1"/>
          </p:cNvSpPr>
          <p:nvPr/>
        </p:nvSpPr>
        <p:spPr bwMode="auto">
          <a:xfrm flipV="1">
            <a:off x="3775075" y="5726113"/>
            <a:ext cx="0" cy="111125"/>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24" name="Line 20"/>
          <p:cNvSpPr>
            <a:spLocks noChangeShapeType="1"/>
          </p:cNvSpPr>
          <p:nvPr/>
        </p:nvSpPr>
        <p:spPr bwMode="auto">
          <a:xfrm>
            <a:off x="3257550" y="4843463"/>
            <a:ext cx="0" cy="1127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725" name="Group 21"/>
          <p:cNvGrpSpPr>
            <a:grpSpLocks/>
          </p:cNvGrpSpPr>
          <p:nvPr/>
        </p:nvGrpSpPr>
        <p:grpSpPr bwMode="auto">
          <a:xfrm>
            <a:off x="3168650" y="4673600"/>
            <a:ext cx="179388" cy="166688"/>
            <a:chOff x="0" y="0"/>
            <a:chExt cx="20000" cy="20000"/>
          </a:xfrm>
        </p:grpSpPr>
        <p:sp>
          <p:nvSpPr>
            <p:cNvPr id="200726" name="Oval 2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27" name="Arc 2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28" name="Arc 2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29" name="Arc 2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30" name="Arc 2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731" name="Arc 27"/>
          <p:cNvSpPr>
            <a:spLocks/>
          </p:cNvSpPr>
          <p:nvPr/>
        </p:nvSpPr>
        <p:spPr bwMode="auto">
          <a:xfrm flipH="1">
            <a:off x="3497263" y="4957763"/>
            <a:ext cx="119062" cy="1651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32" name="Arc 28"/>
          <p:cNvSpPr>
            <a:spLocks/>
          </p:cNvSpPr>
          <p:nvPr/>
        </p:nvSpPr>
        <p:spPr bwMode="auto">
          <a:xfrm flipH="1" flipV="1">
            <a:off x="3497263" y="5111750"/>
            <a:ext cx="119062" cy="16668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33" name="Oval 29"/>
          <p:cNvSpPr>
            <a:spLocks noChangeArrowheads="1"/>
          </p:cNvSpPr>
          <p:nvPr/>
        </p:nvSpPr>
        <p:spPr bwMode="auto">
          <a:xfrm>
            <a:off x="3082925" y="4957763"/>
            <a:ext cx="355600" cy="3317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34" name="Line 30"/>
          <p:cNvSpPr>
            <a:spLocks noChangeShapeType="1"/>
          </p:cNvSpPr>
          <p:nvPr/>
        </p:nvSpPr>
        <p:spPr bwMode="auto">
          <a:xfrm>
            <a:off x="3438525" y="5067300"/>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35" name="Line 31"/>
          <p:cNvSpPr>
            <a:spLocks noChangeShapeType="1"/>
          </p:cNvSpPr>
          <p:nvPr/>
        </p:nvSpPr>
        <p:spPr bwMode="auto">
          <a:xfrm>
            <a:off x="3438525" y="5178425"/>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36" name="Oval 32"/>
          <p:cNvSpPr>
            <a:spLocks noChangeArrowheads="1"/>
          </p:cNvSpPr>
          <p:nvPr/>
        </p:nvSpPr>
        <p:spPr bwMode="auto">
          <a:xfrm>
            <a:off x="3602038" y="4926013"/>
            <a:ext cx="415925" cy="3952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37" name="Line 33"/>
          <p:cNvSpPr>
            <a:spLocks noChangeShapeType="1"/>
          </p:cNvSpPr>
          <p:nvPr/>
        </p:nvSpPr>
        <p:spPr bwMode="auto">
          <a:xfrm flipV="1">
            <a:off x="3689350"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38" name="Line 34"/>
          <p:cNvSpPr>
            <a:spLocks noChangeShapeType="1"/>
          </p:cNvSpPr>
          <p:nvPr/>
        </p:nvSpPr>
        <p:spPr bwMode="auto">
          <a:xfrm>
            <a:off x="368935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39" name="Line 35"/>
          <p:cNvSpPr>
            <a:spLocks noChangeShapeType="1"/>
          </p:cNvSpPr>
          <p:nvPr/>
        </p:nvSpPr>
        <p:spPr bwMode="auto">
          <a:xfrm flipV="1">
            <a:off x="381000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0" name="Line 36"/>
          <p:cNvSpPr>
            <a:spLocks noChangeShapeType="1"/>
          </p:cNvSpPr>
          <p:nvPr/>
        </p:nvSpPr>
        <p:spPr bwMode="auto">
          <a:xfrm>
            <a:off x="3927475"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1" name="Line 37"/>
          <p:cNvSpPr>
            <a:spLocks noChangeShapeType="1"/>
          </p:cNvSpPr>
          <p:nvPr/>
        </p:nvSpPr>
        <p:spPr bwMode="auto">
          <a:xfrm>
            <a:off x="3105150"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2" name="Line 38"/>
          <p:cNvSpPr>
            <a:spLocks noChangeShapeType="1"/>
          </p:cNvSpPr>
          <p:nvPr/>
        </p:nvSpPr>
        <p:spPr bwMode="auto">
          <a:xfrm>
            <a:off x="3224213"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3" name="Line 39"/>
          <p:cNvSpPr>
            <a:spLocks noChangeShapeType="1"/>
          </p:cNvSpPr>
          <p:nvPr/>
        </p:nvSpPr>
        <p:spPr bwMode="auto">
          <a:xfrm>
            <a:off x="3332163" y="5600700"/>
            <a:ext cx="58737"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4" name="Line 40"/>
          <p:cNvSpPr>
            <a:spLocks noChangeShapeType="1"/>
          </p:cNvSpPr>
          <p:nvPr/>
        </p:nvSpPr>
        <p:spPr bwMode="auto">
          <a:xfrm>
            <a:off x="3455988" y="5662613"/>
            <a:ext cx="87312"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5" name="Line 41"/>
          <p:cNvSpPr>
            <a:spLocks noChangeShapeType="1"/>
          </p:cNvSpPr>
          <p:nvPr/>
        </p:nvSpPr>
        <p:spPr bwMode="auto">
          <a:xfrm>
            <a:off x="3541713" y="5381625"/>
            <a:ext cx="0" cy="2762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6" name="Line 42"/>
          <p:cNvSpPr>
            <a:spLocks noChangeShapeType="1"/>
          </p:cNvSpPr>
          <p:nvPr/>
        </p:nvSpPr>
        <p:spPr bwMode="auto">
          <a:xfrm flipH="1">
            <a:off x="3543300" y="5659438"/>
            <a:ext cx="87313"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7" name="Oval 43"/>
          <p:cNvSpPr>
            <a:spLocks noChangeArrowheads="1"/>
          </p:cNvSpPr>
          <p:nvPr/>
        </p:nvSpPr>
        <p:spPr bwMode="auto">
          <a:xfrm>
            <a:off x="3228975" y="5357813"/>
            <a:ext cx="49213" cy="4921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8" name="Line 44"/>
          <p:cNvSpPr>
            <a:spLocks noChangeShapeType="1"/>
          </p:cNvSpPr>
          <p:nvPr/>
        </p:nvSpPr>
        <p:spPr bwMode="auto">
          <a:xfrm>
            <a:off x="3541713" y="5768975"/>
            <a:ext cx="0" cy="555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9" name="Line 45"/>
          <p:cNvSpPr>
            <a:spLocks noChangeShapeType="1"/>
          </p:cNvSpPr>
          <p:nvPr/>
        </p:nvSpPr>
        <p:spPr bwMode="auto">
          <a:xfrm flipH="1" flipV="1">
            <a:off x="3257550" y="4108450"/>
            <a:ext cx="0" cy="5683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0" name="Line 46"/>
          <p:cNvSpPr>
            <a:spLocks noChangeShapeType="1"/>
          </p:cNvSpPr>
          <p:nvPr/>
        </p:nvSpPr>
        <p:spPr bwMode="auto">
          <a:xfrm>
            <a:off x="3254375" y="5387975"/>
            <a:ext cx="304800" cy="15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1" name="Line 47"/>
          <p:cNvSpPr>
            <a:spLocks noChangeShapeType="1"/>
          </p:cNvSpPr>
          <p:nvPr/>
        </p:nvSpPr>
        <p:spPr bwMode="auto">
          <a:xfrm flipH="1">
            <a:off x="2895600" y="5222875"/>
            <a:ext cx="21907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2" name="Line 48"/>
          <p:cNvSpPr>
            <a:spLocks noChangeShapeType="1"/>
          </p:cNvSpPr>
          <p:nvPr/>
        </p:nvSpPr>
        <p:spPr bwMode="auto">
          <a:xfrm flipH="1">
            <a:off x="2884488" y="5014913"/>
            <a:ext cx="246062"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3" name="Line 49"/>
          <p:cNvSpPr>
            <a:spLocks noChangeShapeType="1"/>
          </p:cNvSpPr>
          <p:nvPr/>
        </p:nvSpPr>
        <p:spPr bwMode="auto">
          <a:xfrm>
            <a:off x="2900363" y="5026025"/>
            <a:ext cx="1587" cy="1920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4" name="Line 50"/>
          <p:cNvSpPr>
            <a:spLocks noChangeShapeType="1"/>
          </p:cNvSpPr>
          <p:nvPr/>
        </p:nvSpPr>
        <p:spPr bwMode="auto">
          <a:xfrm flipV="1">
            <a:off x="2989263" y="5022850"/>
            <a:ext cx="0" cy="179388"/>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5" name="Line 51"/>
          <p:cNvSpPr>
            <a:spLocks noChangeShapeType="1"/>
          </p:cNvSpPr>
          <p:nvPr/>
        </p:nvSpPr>
        <p:spPr bwMode="auto">
          <a:xfrm flipH="1">
            <a:off x="3003550" y="5272088"/>
            <a:ext cx="138113" cy="15398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6" name="Line 52"/>
          <p:cNvSpPr>
            <a:spLocks noChangeShapeType="1"/>
          </p:cNvSpPr>
          <p:nvPr/>
        </p:nvSpPr>
        <p:spPr bwMode="auto">
          <a:xfrm>
            <a:off x="2998788" y="5430838"/>
            <a:ext cx="1587" cy="36353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7" name="Line 53"/>
          <p:cNvSpPr>
            <a:spLocks noChangeShapeType="1"/>
          </p:cNvSpPr>
          <p:nvPr/>
        </p:nvSpPr>
        <p:spPr bwMode="auto">
          <a:xfrm flipV="1">
            <a:off x="2841625" y="5719763"/>
            <a:ext cx="0" cy="1238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8" name="Line 54"/>
          <p:cNvSpPr>
            <a:spLocks noChangeShapeType="1"/>
          </p:cNvSpPr>
          <p:nvPr/>
        </p:nvSpPr>
        <p:spPr bwMode="auto">
          <a:xfrm flipV="1">
            <a:off x="3255963" y="4956175"/>
            <a:ext cx="0" cy="88900"/>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9" name="Oval 55"/>
          <p:cNvSpPr>
            <a:spLocks noChangeArrowheads="1"/>
          </p:cNvSpPr>
          <p:nvPr/>
        </p:nvSpPr>
        <p:spPr bwMode="auto">
          <a:xfrm flipH="1">
            <a:off x="3495675" y="5614988"/>
            <a:ext cx="90488" cy="920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60" name="Line 56"/>
          <p:cNvSpPr>
            <a:spLocks noChangeShapeType="1"/>
          </p:cNvSpPr>
          <p:nvPr/>
        </p:nvSpPr>
        <p:spPr bwMode="auto">
          <a:xfrm flipV="1">
            <a:off x="3581400" y="4933950"/>
            <a:ext cx="57150" cy="3016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61" name="AutoShape 57"/>
          <p:cNvSpPr>
            <a:spLocks noChangeArrowheads="1"/>
          </p:cNvSpPr>
          <p:nvPr/>
        </p:nvSpPr>
        <p:spPr bwMode="auto">
          <a:xfrm>
            <a:off x="7021513" y="1339850"/>
            <a:ext cx="1436687" cy="87630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gradFill rotWithShape="0">
            <a:gsLst>
              <a:gs pos="0">
                <a:srgbClr val="C0C0C0"/>
              </a:gs>
              <a:gs pos="100000">
                <a:srgbClr val="C0C0C0">
                  <a:gamma/>
                  <a:shade val="51373"/>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762" name="Rectangle 58"/>
          <p:cNvSpPr>
            <a:spLocks noChangeArrowheads="1"/>
          </p:cNvSpPr>
          <p:nvPr/>
        </p:nvSpPr>
        <p:spPr bwMode="auto">
          <a:xfrm>
            <a:off x="7378700" y="2216150"/>
            <a:ext cx="719138" cy="319088"/>
          </a:xfrm>
          <a:prstGeom prst="rect">
            <a:avLst/>
          </a:prstGeom>
          <a:gradFill rotWithShape="0">
            <a:gsLst>
              <a:gs pos="0">
                <a:schemeClr val="bg1"/>
              </a:gs>
              <a:gs pos="100000">
                <a:schemeClr val="bg1">
                  <a:gamma/>
                  <a:shade val="46275"/>
                  <a:invGamma/>
                </a:scheme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763" name="Rectangle 59"/>
          <p:cNvSpPr>
            <a:spLocks noChangeArrowheads="1"/>
          </p:cNvSpPr>
          <p:nvPr/>
        </p:nvSpPr>
        <p:spPr bwMode="auto">
          <a:xfrm>
            <a:off x="5551488" y="2817813"/>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64" name="Rectangle 60"/>
          <p:cNvSpPr>
            <a:spLocks noChangeArrowheads="1"/>
          </p:cNvSpPr>
          <p:nvPr/>
        </p:nvSpPr>
        <p:spPr bwMode="auto">
          <a:xfrm>
            <a:off x="5551488" y="2352675"/>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65" name="Rectangle 61" descr="Wide downward diagonal"/>
          <p:cNvSpPr>
            <a:spLocks noChangeArrowheads="1"/>
          </p:cNvSpPr>
          <p:nvPr/>
        </p:nvSpPr>
        <p:spPr bwMode="auto">
          <a:xfrm>
            <a:off x="5551488" y="2381250"/>
            <a:ext cx="771525" cy="460375"/>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66" name="Rectangle 62"/>
          <p:cNvSpPr>
            <a:spLocks noChangeArrowheads="1"/>
          </p:cNvSpPr>
          <p:nvPr/>
        </p:nvSpPr>
        <p:spPr bwMode="auto">
          <a:xfrm>
            <a:off x="5551488" y="2416175"/>
            <a:ext cx="711200" cy="390525"/>
          </a:xfrm>
          <a:prstGeom prst="rect">
            <a:avLst/>
          </a:prstGeom>
          <a:solidFill>
            <a:schemeClr val="hlink"/>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67" name="Rectangle 63" descr="Wide downward diagonal"/>
          <p:cNvSpPr>
            <a:spLocks noChangeArrowheads="1"/>
          </p:cNvSpPr>
          <p:nvPr/>
        </p:nvSpPr>
        <p:spPr bwMode="auto">
          <a:xfrm>
            <a:off x="6551613" y="2327275"/>
            <a:ext cx="41275" cy="5683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68" name="Rectangle 64" descr="Wide upward diagonal"/>
          <p:cNvSpPr>
            <a:spLocks noChangeArrowheads="1"/>
          </p:cNvSpPr>
          <p:nvPr/>
        </p:nvSpPr>
        <p:spPr bwMode="auto">
          <a:xfrm>
            <a:off x="6323013" y="2327275"/>
            <a:ext cx="214312"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769" name="Group 65"/>
          <p:cNvGrpSpPr>
            <a:grpSpLocks/>
          </p:cNvGrpSpPr>
          <p:nvPr/>
        </p:nvGrpSpPr>
        <p:grpSpPr bwMode="auto">
          <a:xfrm>
            <a:off x="6470650" y="2498725"/>
            <a:ext cx="142875" cy="209550"/>
            <a:chOff x="4224" y="1953"/>
            <a:chExt cx="90" cy="95"/>
          </a:xfrm>
        </p:grpSpPr>
        <p:sp>
          <p:nvSpPr>
            <p:cNvPr id="200770" name="Rectangle 66"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71" name="Rectangle 67"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772" name="Rectangle 68" descr="Wide upward diagonal"/>
          <p:cNvSpPr>
            <a:spLocks noChangeArrowheads="1"/>
          </p:cNvSpPr>
          <p:nvPr/>
        </p:nvSpPr>
        <p:spPr bwMode="auto">
          <a:xfrm>
            <a:off x="5400675" y="2327275"/>
            <a:ext cx="150813"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773" name="Group 69"/>
          <p:cNvGrpSpPr>
            <a:grpSpLocks/>
          </p:cNvGrpSpPr>
          <p:nvPr/>
        </p:nvGrpSpPr>
        <p:grpSpPr bwMode="auto">
          <a:xfrm>
            <a:off x="6323013" y="2327275"/>
            <a:ext cx="133350" cy="361950"/>
            <a:chOff x="3791" y="1252"/>
            <a:chExt cx="84" cy="228"/>
          </a:xfrm>
        </p:grpSpPr>
        <p:sp>
          <p:nvSpPr>
            <p:cNvPr id="200774" name="Rectangle 70"/>
            <p:cNvSpPr>
              <a:spLocks noChangeArrowheads="1"/>
            </p:cNvSpPr>
            <p:nvPr/>
          </p:nvSpPr>
          <p:spPr bwMode="auto">
            <a:xfrm>
              <a:off x="3791" y="1372"/>
              <a:ext cx="84" cy="108"/>
            </a:xfrm>
            <a:prstGeom prst="rect">
              <a:avLst/>
            </a:prstGeom>
            <a:solidFill>
              <a:srgbClr val="FF505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75" name="Rectangle 71"/>
            <p:cNvSpPr>
              <a:spLocks noChangeArrowheads="1"/>
            </p:cNvSpPr>
            <p:nvPr/>
          </p:nvSpPr>
          <p:spPr bwMode="auto">
            <a:xfrm>
              <a:off x="3846" y="1252"/>
              <a:ext cx="28" cy="128"/>
            </a:xfrm>
            <a:prstGeom prst="rect">
              <a:avLst/>
            </a:prstGeom>
            <a:solidFill>
              <a:srgbClr val="FF505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776" name="Oval 72"/>
          <p:cNvSpPr>
            <a:spLocks noChangeArrowheads="1"/>
          </p:cNvSpPr>
          <p:nvPr/>
        </p:nvSpPr>
        <p:spPr bwMode="auto">
          <a:xfrm>
            <a:off x="6499225" y="2524125"/>
            <a:ext cx="9525" cy="1746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77" name="Oval 73"/>
          <p:cNvSpPr>
            <a:spLocks noChangeArrowheads="1"/>
          </p:cNvSpPr>
          <p:nvPr/>
        </p:nvSpPr>
        <p:spPr bwMode="auto">
          <a:xfrm>
            <a:off x="6499225" y="2665413"/>
            <a:ext cx="11113" cy="17462"/>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78" name="Line 74"/>
          <p:cNvSpPr>
            <a:spLocks noChangeShapeType="1"/>
          </p:cNvSpPr>
          <p:nvPr/>
        </p:nvSpPr>
        <p:spPr bwMode="auto">
          <a:xfrm>
            <a:off x="6559550" y="2673350"/>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79" name="Line 75"/>
          <p:cNvSpPr>
            <a:spLocks noChangeShapeType="1"/>
          </p:cNvSpPr>
          <p:nvPr/>
        </p:nvSpPr>
        <p:spPr bwMode="auto">
          <a:xfrm>
            <a:off x="6565900" y="2532063"/>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780" name="Group 76"/>
          <p:cNvGrpSpPr>
            <a:grpSpLocks/>
          </p:cNvGrpSpPr>
          <p:nvPr/>
        </p:nvGrpSpPr>
        <p:grpSpPr bwMode="auto">
          <a:xfrm rot="-5400000">
            <a:off x="5320507" y="2807494"/>
            <a:ext cx="107950" cy="52387"/>
            <a:chOff x="8216" y="13836"/>
            <a:chExt cx="283" cy="101"/>
          </a:xfrm>
        </p:grpSpPr>
        <p:sp>
          <p:nvSpPr>
            <p:cNvPr id="200781" name="Arc 77"/>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2" name="Arc 78"/>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3" name="Arc 79"/>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4" name="Arc 80"/>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5" name="Line 81"/>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6" name="Line 82"/>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7" name="Arc 83"/>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8" name="Arc 84"/>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9" name="Line 85"/>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0" name="Line 86"/>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1" name="Line 87"/>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2" name="Line 88"/>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0793" name="Group 89"/>
          <p:cNvGrpSpPr>
            <a:grpSpLocks/>
          </p:cNvGrpSpPr>
          <p:nvPr/>
        </p:nvGrpSpPr>
        <p:grpSpPr bwMode="auto">
          <a:xfrm rot="-5400000">
            <a:off x="5318919" y="2362994"/>
            <a:ext cx="107950" cy="52388"/>
            <a:chOff x="8216" y="13836"/>
            <a:chExt cx="283" cy="101"/>
          </a:xfrm>
        </p:grpSpPr>
        <p:sp>
          <p:nvSpPr>
            <p:cNvPr id="200794" name="Arc 90"/>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5" name="Arc 91"/>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6" name="Arc 92"/>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7" name="Arc 93"/>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8" name="Line 94"/>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9" name="Line 95"/>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0" name="Arc 96"/>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1" name="Arc 97"/>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2" name="Line 98"/>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3" name="Line 99"/>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4" name="Line 100"/>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5" name="Line 101"/>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0806" name="Group 102"/>
          <p:cNvGrpSpPr>
            <a:grpSpLocks/>
          </p:cNvGrpSpPr>
          <p:nvPr/>
        </p:nvGrpSpPr>
        <p:grpSpPr bwMode="auto">
          <a:xfrm rot="5400000" flipH="1">
            <a:off x="6565107" y="2362994"/>
            <a:ext cx="107950" cy="52387"/>
            <a:chOff x="8216" y="13836"/>
            <a:chExt cx="283" cy="101"/>
          </a:xfrm>
        </p:grpSpPr>
        <p:sp>
          <p:nvSpPr>
            <p:cNvPr id="200807" name="Arc 103"/>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8" name="Arc 104"/>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9" name="Arc 105"/>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0" name="Arc 106"/>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1" name="Line 107"/>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2" name="Line 108"/>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3" name="Arc 109"/>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4" name="Arc 110"/>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5" name="Line 111"/>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6" name="Line 112"/>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7" name="Line 113"/>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8" name="Line 114"/>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0819" name="Group 115"/>
          <p:cNvGrpSpPr>
            <a:grpSpLocks/>
          </p:cNvGrpSpPr>
          <p:nvPr/>
        </p:nvGrpSpPr>
        <p:grpSpPr bwMode="auto">
          <a:xfrm rot="5400000" flipH="1">
            <a:off x="6571457" y="2807494"/>
            <a:ext cx="107950" cy="52387"/>
            <a:chOff x="8216" y="13836"/>
            <a:chExt cx="283" cy="101"/>
          </a:xfrm>
        </p:grpSpPr>
        <p:sp>
          <p:nvSpPr>
            <p:cNvPr id="200820" name="Arc 116"/>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1" name="Arc 117"/>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2" name="Arc 118"/>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3" name="Arc 119"/>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4" name="Line 120"/>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5" name="Line 121"/>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6" name="Arc 122"/>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7" name="Arc 123"/>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8" name="Line 124"/>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9" name="Line 125"/>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30" name="Line 126"/>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31" name="Line 127"/>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832" name="Rectangle 128"/>
          <p:cNvSpPr>
            <a:spLocks noChangeArrowheads="1"/>
          </p:cNvSpPr>
          <p:nvPr/>
        </p:nvSpPr>
        <p:spPr bwMode="auto">
          <a:xfrm>
            <a:off x="5334000" y="2806700"/>
            <a:ext cx="11113" cy="5715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33" name="Rectangle 129"/>
          <p:cNvSpPr>
            <a:spLocks noChangeArrowheads="1"/>
          </p:cNvSpPr>
          <p:nvPr/>
        </p:nvSpPr>
        <p:spPr bwMode="auto">
          <a:xfrm>
            <a:off x="5334000" y="2359025"/>
            <a:ext cx="11113" cy="58738"/>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34" name="Rectangle 130"/>
          <p:cNvSpPr>
            <a:spLocks noChangeArrowheads="1"/>
          </p:cNvSpPr>
          <p:nvPr/>
        </p:nvSpPr>
        <p:spPr bwMode="auto">
          <a:xfrm>
            <a:off x="6645275" y="2357438"/>
            <a:ext cx="11113"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35" name="Rectangle 131"/>
          <p:cNvSpPr>
            <a:spLocks noChangeArrowheads="1"/>
          </p:cNvSpPr>
          <p:nvPr/>
        </p:nvSpPr>
        <p:spPr bwMode="auto">
          <a:xfrm>
            <a:off x="6646863" y="2801938"/>
            <a:ext cx="11112"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836" name="Group 132"/>
          <p:cNvGrpSpPr>
            <a:grpSpLocks/>
          </p:cNvGrpSpPr>
          <p:nvPr/>
        </p:nvGrpSpPr>
        <p:grpSpPr bwMode="auto">
          <a:xfrm>
            <a:off x="5440363" y="2327275"/>
            <a:ext cx="106362" cy="331788"/>
            <a:chOff x="3235" y="1252"/>
            <a:chExt cx="67" cy="209"/>
          </a:xfrm>
        </p:grpSpPr>
        <p:sp>
          <p:nvSpPr>
            <p:cNvPr id="200837" name="Rectangle 133"/>
            <p:cNvSpPr>
              <a:spLocks noChangeArrowheads="1"/>
            </p:cNvSpPr>
            <p:nvPr/>
          </p:nvSpPr>
          <p:spPr bwMode="auto">
            <a:xfrm>
              <a:off x="3235" y="1252"/>
              <a:ext cx="28" cy="209"/>
            </a:xfrm>
            <a:prstGeom prst="rect">
              <a:avLst/>
            </a:prstGeom>
            <a:solidFill>
              <a:schemeClr val="hlink"/>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38" name="Rectangle 134"/>
            <p:cNvSpPr>
              <a:spLocks noChangeArrowheads="1"/>
            </p:cNvSpPr>
            <p:nvPr/>
          </p:nvSpPr>
          <p:spPr bwMode="auto">
            <a:xfrm>
              <a:off x="3262" y="1404"/>
              <a:ext cx="40" cy="46"/>
            </a:xfrm>
            <a:prstGeom prst="rect">
              <a:avLst/>
            </a:prstGeom>
            <a:solidFill>
              <a:schemeClr val="hlink"/>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0839" name="Group 135"/>
          <p:cNvGrpSpPr>
            <a:grpSpLocks/>
          </p:cNvGrpSpPr>
          <p:nvPr/>
        </p:nvGrpSpPr>
        <p:grpSpPr bwMode="auto">
          <a:xfrm>
            <a:off x="5483225" y="2573338"/>
            <a:ext cx="65088" cy="66675"/>
            <a:chOff x="3262" y="1407"/>
            <a:chExt cx="41" cy="42"/>
          </a:xfrm>
        </p:grpSpPr>
        <p:sp>
          <p:nvSpPr>
            <p:cNvPr id="200840" name="Line 136"/>
            <p:cNvSpPr>
              <a:spLocks noChangeShapeType="1"/>
            </p:cNvSpPr>
            <p:nvPr/>
          </p:nvSpPr>
          <p:spPr bwMode="auto">
            <a:xfrm flipH="1">
              <a:off x="3262" y="1408"/>
              <a:ext cx="1" cy="41"/>
            </a:xfrm>
            <a:prstGeom prst="line">
              <a:avLst/>
            </a:prstGeom>
            <a:noFill/>
            <a:ln w="1587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41" name="Line 137"/>
            <p:cNvSpPr>
              <a:spLocks noChangeShapeType="1"/>
            </p:cNvSpPr>
            <p:nvPr/>
          </p:nvSpPr>
          <p:spPr bwMode="auto">
            <a:xfrm flipH="1">
              <a:off x="3303" y="1407"/>
              <a:ext cx="0" cy="42"/>
            </a:xfrm>
            <a:prstGeom prst="line">
              <a:avLst/>
            </a:prstGeom>
            <a:noFill/>
            <a:ln w="222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842" name="Line 138"/>
          <p:cNvSpPr>
            <a:spLocks noChangeShapeType="1"/>
          </p:cNvSpPr>
          <p:nvPr/>
        </p:nvSpPr>
        <p:spPr bwMode="auto">
          <a:xfrm>
            <a:off x="6319838" y="2519363"/>
            <a:ext cx="1587" cy="166687"/>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843" name="Group 139"/>
          <p:cNvGrpSpPr>
            <a:grpSpLocks/>
          </p:cNvGrpSpPr>
          <p:nvPr/>
        </p:nvGrpSpPr>
        <p:grpSpPr bwMode="auto">
          <a:xfrm>
            <a:off x="6396038" y="2498725"/>
            <a:ext cx="38100" cy="36513"/>
            <a:chOff x="3837" y="1360"/>
            <a:chExt cx="24" cy="23"/>
          </a:xfrm>
        </p:grpSpPr>
        <p:sp>
          <p:nvSpPr>
            <p:cNvPr id="200844" name="Line 140"/>
            <p:cNvSpPr>
              <a:spLocks noChangeShapeType="1"/>
            </p:cNvSpPr>
            <p:nvPr/>
          </p:nvSpPr>
          <p:spPr bwMode="auto">
            <a:xfrm>
              <a:off x="3861" y="1360"/>
              <a:ext cx="0" cy="23"/>
            </a:xfrm>
            <a:prstGeom prst="line">
              <a:avLst/>
            </a:prstGeom>
            <a:noFill/>
            <a:ln w="3492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45" name="Line 141"/>
            <p:cNvSpPr>
              <a:spLocks noChangeShapeType="1"/>
            </p:cNvSpPr>
            <p:nvPr/>
          </p:nvSpPr>
          <p:spPr bwMode="auto">
            <a:xfrm>
              <a:off x="3837" y="1378"/>
              <a:ext cx="15" cy="1"/>
            </a:xfrm>
            <a:prstGeom prst="line">
              <a:avLst/>
            </a:prstGeom>
            <a:noFill/>
            <a:ln w="127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0846" name="Rectangle 142"/>
          <p:cNvSpPr>
            <a:spLocks noChangeArrowheads="1"/>
          </p:cNvSpPr>
          <p:nvPr/>
        </p:nvSpPr>
        <p:spPr bwMode="auto">
          <a:xfrm>
            <a:off x="6324600" y="19542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Hopper</a:t>
            </a:r>
            <a:endParaRPr lang="en-US" b="0"/>
          </a:p>
        </p:txBody>
      </p:sp>
      <p:sp>
        <p:nvSpPr>
          <p:cNvPr id="200847" name="Text Box 143"/>
          <p:cNvSpPr txBox="1">
            <a:spLocks noChangeArrowheads="1"/>
          </p:cNvSpPr>
          <p:nvPr/>
        </p:nvSpPr>
        <p:spPr bwMode="auto">
          <a:xfrm>
            <a:off x="1577975" y="5943600"/>
            <a:ext cx="596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Slide Gate Closing Circuit in Case of Power Failure 				   Accumulator Full, Slide Gate Opening</a:t>
            </a:r>
          </a:p>
        </p:txBody>
      </p:sp>
      <p:sp>
        <p:nvSpPr>
          <p:cNvPr id="200848" name="Line 144"/>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849" name="Line 145"/>
          <p:cNvSpPr>
            <a:spLocks noChangeShapeType="1"/>
          </p:cNvSpPr>
          <p:nvPr/>
        </p:nvSpPr>
        <p:spPr bwMode="auto">
          <a:xfrm rot="5400000" flipV="1">
            <a:off x="1548607" y="2702718"/>
            <a:ext cx="0" cy="157321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0" name="Line 146"/>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851" name="Oval 14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852" name="Line 148"/>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3" name="AutoShape 149"/>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854" name="Line 150"/>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5" name="Line 151"/>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6" name="Line 152"/>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7" name="Line 153"/>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8" name="Line 154"/>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9" name="Text Box 155"/>
          <p:cNvSpPr txBox="1">
            <a:spLocks noChangeArrowheads="1"/>
          </p:cNvSpPr>
          <p:nvPr/>
        </p:nvSpPr>
        <p:spPr bwMode="auto">
          <a:xfrm>
            <a:off x="447516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A</a:t>
            </a:r>
          </a:p>
        </p:txBody>
      </p:sp>
      <p:sp>
        <p:nvSpPr>
          <p:cNvPr id="200860" name="Text Box 156"/>
          <p:cNvSpPr txBox="1">
            <a:spLocks noChangeArrowheads="1"/>
          </p:cNvSpPr>
          <p:nvPr/>
        </p:nvSpPr>
        <p:spPr bwMode="auto">
          <a:xfrm>
            <a:off x="491331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B</a:t>
            </a:r>
          </a:p>
        </p:txBody>
      </p:sp>
      <p:sp>
        <p:nvSpPr>
          <p:cNvPr id="200861" name="Line 157"/>
          <p:cNvSpPr>
            <a:spLocks noChangeShapeType="1"/>
          </p:cNvSpPr>
          <p:nvPr/>
        </p:nvSpPr>
        <p:spPr bwMode="auto">
          <a:xfrm flipV="1">
            <a:off x="3830638"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862" name="Line 158"/>
          <p:cNvSpPr>
            <a:spLocks noChangeShapeType="1"/>
          </p:cNvSpPr>
          <p:nvPr/>
        </p:nvSpPr>
        <p:spPr bwMode="auto">
          <a:xfrm>
            <a:off x="4022725"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863" name="Rectangle 159"/>
          <p:cNvSpPr>
            <a:spLocks noChangeArrowheads="1"/>
          </p:cNvSpPr>
          <p:nvPr/>
        </p:nvSpPr>
        <p:spPr bwMode="auto">
          <a:xfrm>
            <a:off x="3702050" y="3324225"/>
            <a:ext cx="449263"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864" name="Rectangle 160"/>
          <p:cNvSpPr>
            <a:spLocks noChangeArrowheads="1"/>
          </p:cNvSpPr>
          <p:nvPr/>
        </p:nvSpPr>
        <p:spPr bwMode="auto">
          <a:xfrm>
            <a:off x="4151313" y="3324225"/>
            <a:ext cx="447675"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865" name="Line 161"/>
          <p:cNvSpPr>
            <a:spLocks noChangeShapeType="1"/>
          </p:cNvSpPr>
          <p:nvPr/>
        </p:nvSpPr>
        <p:spPr bwMode="auto">
          <a:xfrm flipV="1">
            <a:off x="4727575" y="3324225"/>
            <a:ext cx="192088" cy="447675"/>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866" name="Line 162"/>
          <p:cNvSpPr>
            <a:spLocks noChangeShapeType="1"/>
          </p:cNvSpPr>
          <p:nvPr/>
        </p:nvSpPr>
        <p:spPr bwMode="auto">
          <a:xfrm>
            <a:off x="4722813" y="3324225"/>
            <a:ext cx="196850" cy="447675"/>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867" name="Rectangle 163"/>
          <p:cNvSpPr>
            <a:spLocks noChangeArrowheads="1"/>
          </p:cNvSpPr>
          <p:nvPr/>
        </p:nvSpPr>
        <p:spPr bwMode="auto">
          <a:xfrm>
            <a:off x="4598988" y="3324225"/>
            <a:ext cx="449262"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868" name="Group 164"/>
          <p:cNvGrpSpPr>
            <a:grpSpLocks/>
          </p:cNvGrpSpPr>
          <p:nvPr/>
        </p:nvGrpSpPr>
        <p:grpSpPr bwMode="auto">
          <a:xfrm flipV="1">
            <a:off x="4227513" y="3668713"/>
            <a:ext cx="101600" cy="103187"/>
            <a:chOff x="1449" y="2352"/>
            <a:chExt cx="77" cy="77"/>
          </a:xfrm>
        </p:grpSpPr>
        <p:sp>
          <p:nvSpPr>
            <p:cNvPr id="200869" name="Line 1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870" name="Line 1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0871" name="Rectangle 167"/>
          <p:cNvSpPr>
            <a:spLocks noChangeArrowheads="1"/>
          </p:cNvSpPr>
          <p:nvPr/>
        </p:nvSpPr>
        <p:spPr bwMode="auto">
          <a:xfrm>
            <a:off x="3446463" y="3324225"/>
            <a:ext cx="255587" cy="19208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872" name="Line 168"/>
          <p:cNvSpPr>
            <a:spLocks noChangeShapeType="1"/>
          </p:cNvSpPr>
          <p:nvPr/>
        </p:nvSpPr>
        <p:spPr bwMode="auto">
          <a:xfrm flipH="1" flipV="1">
            <a:off x="3509963" y="3324225"/>
            <a:ext cx="128587" cy="1920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0873" name="Group 169"/>
          <p:cNvGrpSpPr>
            <a:grpSpLocks/>
          </p:cNvGrpSpPr>
          <p:nvPr/>
        </p:nvGrpSpPr>
        <p:grpSpPr bwMode="auto">
          <a:xfrm>
            <a:off x="3446463" y="3643313"/>
            <a:ext cx="255587" cy="128587"/>
            <a:chOff x="864" y="2592"/>
            <a:chExt cx="192" cy="96"/>
          </a:xfrm>
        </p:grpSpPr>
        <p:sp>
          <p:nvSpPr>
            <p:cNvPr id="200874" name="Line 17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875" name="Line 17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876" name="Line 17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877" name="Line 17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0878" name="Group 174"/>
          <p:cNvGrpSpPr>
            <a:grpSpLocks/>
          </p:cNvGrpSpPr>
          <p:nvPr/>
        </p:nvGrpSpPr>
        <p:grpSpPr bwMode="auto">
          <a:xfrm flipH="1">
            <a:off x="5048250" y="3324225"/>
            <a:ext cx="255588" cy="192088"/>
            <a:chOff x="2064" y="2352"/>
            <a:chExt cx="192" cy="144"/>
          </a:xfrm>
        </p:grpSpPr>
        <p:sp>
          <p:nvSpPr>
            <p:cNvPr id="200879" name="Rectangle 17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880" name="Line 17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0881" name="Group 177"/>
          <p:cNvGrpSpPr>
            <a:grpSpLocks/>
          </p:cNvGrpSpPr>
          <p:nvPr/>
        </p:nvGrpSpPr>
        <p:grpSpPr bwMode="auto">
          <a:xfrm>
            <a:off x="5048250" y="3643313"/>
            <a:ext cx="255588" cy="128587"/>
            <a:chOff x="864" y="2592"/>
            <a:chExt cx="192" cy="96"/>
          </a:xfrm>
        </p:grpSpPr>
        <p:sp>
          <p:nvSpPr>
            <p:cNvPr id="200882" name="Line 17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883" name="Line 17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884" name="Line 18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885" name="Line 18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0886" name="Text Box 182"/>
          <p:cNvSpPr txBox="1">
            <a:spLocks noChangeArrowheads="1"/>
          </p:cNvSpPr>
          <p:nvPr/>
        </p:nvSpPr>
        <p:spPr bwMode="auto">
          <a:xfrm>
            <a:off x="4502150" y="37560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P</a:t>
            </a:r>
          </a:p>
        </p:txBody>
      </p:sp>
      <p:sp>
        <p:nvSpPr>
          <p:cNvPr id="200887" name="Text Box 183"/>
          <p:cNvSpPr txBox="1">
            <a:spLocks noChangeArrowheads="1"/>
          </p:cNvSpPr>
          <p:nvPr/>
        </p:nvSpPr>
        <p:spPr bwMode="auto">
          <a:xfrm>
            <a:off x="4902200" y="3756025"/>
            <a:ext cx="288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T</a:t>
            </a:r>
          </a:p>
        </p:txBody>
      </p:sp>
      <p:sp>
        <p:nvSpPr>
          <p:cNvPr id="200888" name="Rectangle 184"/>
          <p:cNvSpPr>
            <a:spLocks noChangeArrowheads="1"/>
          </p:cNvSpPr>
          <p:nvPr/>
        </p:nvSpPr>
        <p:spPr bwMode="auto">
          <a:xfrm>
            <a:off x="6138863" y="2417763"/>
            <a:ext cx="180975" cy="39052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889" name="Group 185"/>
          <p:cNvGrpSpPr>
            <a:grpSpLocks/>
          </p:cNvGrpSpPr>
          <p:nvPr/>
        </p:nvGrpSpPr>
        <p:grpSpPr bwMode="auto">
          <a:xfrm>
            <a:off x="6096000" y="2420938"/>
            <a:ext cx="1989138" cy="450850"/>
            <a:chOff x="4026" y="1311"/>
            <a:chExt cx="1253" cy="284"/>
          </a:xfrm>
        </p:grpSpPr>
        <p:grpSp>
          <p:nvGrpSpPr>
            <p:cNvPr id="200890" name="Group 186"/>
            <p:cNvGrpSpPr>
              <a:grpSpLocks/>
            </p:cNvGrpSpPr>
            <p:nvPr/>
          </p:nvGrpSpPr>
          <p:grpSpPr bwMode="auto">
            <a:xfrm>
              <a:off x="4026" y="1311"/>
              <a:ext cx="1206" cy="238"/>
              <a:chOff x="3600" y="1311"/>
              <a:chExt cx="1206" cy="238"/>
            </a:xfrm>
          </p:grpSpPr>
          <p:sp>
            <p:nvSpPr>
              <p:cNvPr id="200891" name="Rectangle 187"/>
              <p:cNvSpPr>
                <a:spLocks noChangeArrowheads="1"/>
              </p:cNvSpPr>
              <p:nvPr/>
            </p:nvSpPr>
            <p:spPr bwMode="auto">
              <a:xfrm>
                <a:off x="4278" y="1389"/>
                <a:ext cx="528" cy="65"/>
              </a:xfrm>
              <a:prstGeom prst="rect">
                <a:avLst/>
              </a:prstGeom>
              <a:solidFill>
                <a:srgbClr val="B2B2B2"/>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892" name="Group 188"/>
              <p:cNvGrpSpPr>
                <a:grpSpLocks/>
              </p:cNvGrpSpPr>
              <p:nvPr/>
            </p:nvGrpSpPr>
            <p:grpSpPr bwMode="auto">
              <a:xfrm>
                <a:off x="3600" y="1311"/>
                <a:ext cx="677" cy="238"/>
                <a:chOff x="3656" y="1883"/>
                <a:chExt cx="677" cy="238"/>
              </a:xfrm>
            </p:grpSpPr>
            <p:sp>
              <p:nvSpPr>
                <p:cNvPr id="200893" name="Rectangle 189"/>
                <p:cNvSpPr>
                  <a:spLocks noChangeArrowheads="1"/>
                </p:cNvSpPr>
                <p:nvPr/>
              </p:nvSpPr>
              <p:spPr bwMode="auto">
                <a:xfrm>
                  <a:off x="3656" y="1890"/>
                  <a:ext cx="41" cy="224"/>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94" name="Rectangle 190"/>
                <p:cNvSpPr>
                  <a:spLocks noChangeArrowheads="1"/>
                </p:cNvSpPr>
                <p:nvPr/>
              </p:nvSpPr>
              <p:spPr bwMode="auto">
                <a:xfrm>
                  <a:off x="3698" y="1961"/>
                  <a:ext cx="635" cy="7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895" name="Group 191"/>
                <p:cNvGrpSpPr>
                  <a:grpSpLocks/>
                </p:cNvGrpSpPr>
                <p:nvPr/>
              </p:nvGrpSpPr>
              <p:grpSpPr bwMode="auto">
                <a:xfrm>
                  <a:off x="3669" y="1883"/>
                  <a:ext cx="14" cy="238"/>
                  <a:chOff x="8345" y="6274"/>
                  <a:chExt cx="34" cy="595"/>
                </a:xfrm>
              </p:grpSpPr>
              <p:sp>
                <p:nvSpPr>
                  <p:cNvPr id="200896" name="Oval 192"/>
                  <p:cNvSpPr>
                    <a:spLocks noChangeArrowheads="1"/>
                  </p:cNvSpPr>
                  <p:nvPr/>
                </p:nvSpPr>
                <p:spPr bwMode="auto">
                  <a:xfrm>
                    <a:off x="8345" y="683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97" name="Line 193"/>
                  <p:cNvSpPr>
                    <a:spLocks noChangeShapeType="1"/>
                  </p:cNvSpPr>
                  <p:nvPr/>
                </p:nvSpPr>
                <p:spPr bwMode="auto">
                  <a:xfrm flipV="1">
                    <a:off x="8362" y="6289"/>
                    <a:ext cx="0" cy="560"/>
                  </a:xfrm>
                  <a:prstGeom prst="line">
                    <a:avLst/>
                  </a:prstGeom>
                  <a:noFill/>
                  <a:ln w="317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98" name="Oval 194"/>
                  <p:cNvSpPr>
                    <a:spLocks noChangeArrowheads="1"/>
                  </p:cNvSpPr>
                  <p:nvPr/>
                </p:nvSpPr>
                <p:spPr bwMode="auto">
                  <a:xfrm>
                    <a:off x="8350" y="627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200899" name="Rectangle 195"/>
            <p:cNvSpPr>
              <a:spLocks noChangeArrowheads="1"/>
            </p:cNvSpPr>
            <p:nvPr/>
          </p:nvSpPr>
          <p:spPr bwMode="auto">
            <a:xfrm>
              <a:off x="4703" y="1461"/>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Slide Gate</a:t>
              </a:r>
              <a:endParaRPr lang="en-US" b="0"/>
            </a:p>
          </p:txBody>
        </p:sp>
      </p:grpSp>
      <p:grpSp>
        <p:nvGrpSpPr>
          <p:cNvPr id="200900" name="Group 196"/>
          <p:cNvGrpSpPr>
            <a:grpSpLocks/>
          </p:cNvGrpSpPr>
          <p:nvPr/>
        </p:nvGrpSpPr>
        <p:grpSpPr bwMode="auto">
          <a:xfrm>
            <a:off x="4227513" y="3319463"/>
            <a:ext cx="101600" cy="103187"/>
            <a:chOff x="1449" y="2352"/>
            <a:chExt cx="77" cy="77"/>
          </a:xfrm>
        </p:grpSpPr>
        <p:sp>
          <p:nvSpPr>
            <p:cNvPr id="200901" name="Line 19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02" name="Line 19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0903" name="Group 199"/>
          <p:cNvGrpSpPr>
            <a:grpSpLocks/>
          </p:cNvGrpSpPr>
          <p:nvPr/>
        </p:nvGrpSpPr>
        <p:grpSpPr bwMode="auto">
          <a:xfrm>
            <a:off x="4424363" y="3319463"/>
            <a:ext cx="101600" cy="103187"/>
            <a:chOff x="1449" y="2352"/>
            <a:chExt cx="77" cy="77"/>
          </a:xfrm>
        </p:grpSpPr>
        <p:sp>
          <p:nvSpPr>
            <p:cNvPr id="200904" name="Line 20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05" name="Line 20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0906" name="Group 202"/>
          <p:cNvGrpSpPr>
            <a:grpSpLocks/>
          </p:cNvGrpSpPr>
          <p:nvPr/>
        </p:nvGrpSpPr>
        <p:grpSpPr bwMode="auto">
          <a:xfrm flipV="1">
            <a:off x="4424363" y="3668713"/>
            <a:ext cx="101600" cy="103187"/>
            <a:chOff x="1449" y="2352"/>
            <a:chExt cx="77" cy="77"/>
          </a:xfrm>
        </p:grpSpPr>
        <p:sp>
          <p:nvSpPr>
            <p:cNvPr id="200907" name="Line 203"/>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08" name="Line 204"/>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0909" name="Oval 205"/>
          <p:cNvSpPr>
            <a:spLocks noChangeArrowheads="1"/>
          </p:cNvSpPr>
          <p:nvPr/>
        </p:nvSpPr>
        <p:spPr bwMode="auto">
          <a:xfrm flipV="1">
            <a:off x="2265363" y="3857625"/>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10" name="Line 206"/>
          <p:cNvSpPr>
            <a:spLocks noChangeShapeType="1"/>
          </p:cNvSpPr>
          <p:nvPr/>
        </p:nvSpPr>
        <p:spPr bwMode="auto">
          <a:xfrm>
            <a:off x="2197100" y="3897313"/>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11" name="Line 207"/>
          <p:cNvSpPr>
            <a:spLocks noChangeShapeType="1"/>
          </p:cNvSpPr>
          <p:nvPr/>
        </p:nvSpPr>
        <p:spPr bwMode="auto">
          <a:xfrm flipH="1">
            <a:off x="2343150" y="3900488"/>
            <a:ext cx="142875" cy="131762"/>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0912" name="Group 208"/>
          <p:cNvGrpSpPr>
            <a:grpSpLocks/>
          </p:cNvGrpSpPr>
          <p:nvPr/>
        </p:nvGrpSpPr>
        <p:grpSpPr bwMode="auto">
          <a:xfrm>
            <a:off x="3789363" y="1028700"/>
            <a:ext cx="315912" cy="1006475"/>
            <a:chOff x="1873" y="675"/>
            <a:chExt cx="199" cy="634"/>
          </a:xfrm>
        </p:grpSpPr>
        <p:sp>
          <p:nvSpPr>
            <p:cNvPr id="200913" name="Rectangle 209"/>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914" name="Group 210"/>
            <p:cNvGrpSpPr>
              <a:grpSpLocks/>
            </p:cNvGrpSpPr>
            <p:nvPr/>
          </p:nvGrpSpPr>
          <p:grpSpPr bwMode="auto">
            <a:xfrm rot="16200000" flipV="1">
              <a:off x="1908" y="1211"/>
              <a:ext cx="130" cy="65"/>
              <a:chOff x="864" y="2592"/>
              <a:chExt cx="192" cy="96"/>
            </a:xfrm>
          </p:grpSpPr>
          <p:sp>
            <p:nvSpPr>
              <p:cNvPr id="200915" name="Line 21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16" name="Line 21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17" name="Line 21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18" name="Line 21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0919" name="Rectangle 215"/>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20" name="Rectangle 216"/>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21" name="Line 217"/>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22" name="AutoShape 218"/>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23" name="Line 219"/>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0924" name="Group 220"/>
            <p:cNvGrpSpPr>
              <a:grpSpLocks/>
            </p:cNvGrpSpPr>
            <p:nvPr/>
          </p:nvGrpSpPr>
          <p:grpSpPr bwMode="auto">
            <a:xfrm>
              <a:off x="1873" y="898"/>
              <a:ext cx="199" cy="65"/>
              <a:chOff x="1873" y="1061"/>
              <a:chExt cx="199" cy="65"/>
            </a:xfrm>
          </p:grpSpPr>
          <p:grpSp>
            <p:nvGrpSpPr>
              <p:cNvPr id="200925" name="Group 221"/>
              <p:cNvGrpSpPr>
                <a:grpSpLocks/>
              </p:cNvGrpSpPr>
              <p:nvPr/>
            </p:nvGrpSpPr>
            <p:grpSpPr bwMode="auto">
              <a:xfrm>
                <a:off x="1873" y="1061"/>
                <a:ext cx="65" cy="65"/>
                <a:chOff x="1873" y="1061"/>
                <a:chExt cx="65" cy="65"/>
              </a:xfrm>
            </p:grpSpPr>
            <p:sp>
              <p:nvSpPr>
                <p:cNvPr id="200926" name="Line 222"/>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27" name="Line 223"/>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0928" name="Group 224"/>
              <p:cNvGrpSpPr>
                <a:grpSpLocks/>
              </p:cNvGrpSpPr>
              <p:nvPr/>
            </p:nvGrpSpPr>
            <p:grpSpPr bwMode="auto">
              <a:xfrm>
                <a:off x="2007" y="1061"/>
                <a:ext cx="65" cy="65"/>
                <a:chOff x="2007" y="1059"/>
                <a:chExt cx="65" cy="65"/>
              </a:xfrm>
            </p:grpSpPr>
            <p:sp>
              <p:nvSpPr>
                <p:cNvPr id="200929" name="Line 225"/>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30" name="Line 226"/>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200931" name="Line 227"/>
          <p:cNvSpPr>
            <a:spLocks noChangeShapeType="1"/>
          </p:cNvSpPr>
          <p:nvPr/>
        </p:nvSpPr>
        <p:spPr bwMode="auto">
          <a:xfrm rot="5400000" flipV="1">
            <a:off x="5264944" y="278606"/>
            <a:ext cx="0" cy="233203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32" name="Line 228"/>
          <p:cNvSpPr>
            <a:spLocks noChangeShapeType="1"/>
          </p:cNvSpPr>
          <p:nvPr/>
        </p:nvSpPr>
        <p:spPr bwMode="auto">
          <a:xfrm rot="10800000" flipV="1">
            <a:off x="6426200" y="1433513"/>
            <a:ext cx="0" cy="8890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33" name="Line 229"/>
          <p:cNvSpPr>
            <a:spLocks noChangeShapeType="1"/>
          </p:cNvSpPr>
          <p:nvPr/>
        </p:nvSpPr>
        <p:spPr bwMode="auto">
          <a:xfrm rot="10800000" flipV="1">
            <a:off x="4938713" y="1433513"/>
            <a:ext cx="0" cy="18907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34" name="Line 230"/>
          <p:cNvSpPr>
            <a:spLocks noChangeShapeType="1"/>
          </p:cNvSpPr>
          <p:nvPr/>
        </p:nvSpPr>
        <p:spPr bwMode="auto">
          <a:xfrm rot="10800000" flipV="1">
            <a:off x="5459413" y="2100263"/>
            <a:ext cx="0" cy="22225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35" name="Line 231"/>
          <p:cNvSpPr>
            <a:spLocks noChangeShapeType="1"/>
          </p:cNvSpPr>
          <p:nvPr/>
        </p:nvSpPr>
        <p:spPr bwMode="auto">
          <a:xfrm rot="5400000" flipV="1">
            <a:off x="5261769" y="1897856"/>
            <a:ext cx="0" cy="427038"/>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36" name="Line 232"/>
          <p:cNvSpPr>
            <a:spLocks noChangeShapeType="1"/>
          </p:cNvSpPr>
          <p:nvPr/>
        </p:nvSpPr>
        <p:spPr bwMode="auto">
          <a:xfrm rot="10800000" flipV="1">
            <a:off x="4741863" y="2100263"/>
            <a:ext cx="0" cy="1196975"/>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37" name="AutoShape 233"/>
          <p:cNvSpPr>
            <a:spLocks/>
          </p:cNvSpPr>
          <p:nvPr/>
        </p:nvSpPr>
        <p:spPr bwMode="auto">
          <a:xfrm rot="-5400000">
            <a:off x="4887912" y="1966913"/>
            <a:ext cx="106363" cy="211138"/>
          </a:xfrm>
          <a:prstGeom prst="rightBracket">
            <a:avLst>
              <a:gd name="adj" fmla="val 99253"/>
            </a:avLst>
          </a:prstGeom>
          <a:noFill/>
          <a:ln w="25400">
            <a:solidFill>
              <a:schemeClr val="hlink"/>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38" name="Line 234"/>
          <p:cNvSpPr>
            <a:spLocks noChangeShapeType="1"/>
          </p:cNvSpPr>
          <p:nvPr/>
        </p:nvSpPr>
        <p:spPr bwMode="auto">
          <a:xfrm rot="5400000" flipV="1">
            <a:off x="3983038" y="1258887"/>
            <a:ext cx="0" cy="1704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39" name="Line 235"/>
          <p:cNvSpPr>
            <a:spLocks noChangeShapeType="1"/>
          </p:cNvSpPr>
          <p:nvPr/>
        </p:nvSpPr>
        <p:spPr bwMode="auto">
          <a:xfrm rot="5400000" flipV="1">
            <a:off x="3539332" y="3217069"/>
            <a:ext cx="0" cy="2408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40" name="Line 236"/>
          <p:cNvSpPr>
            <a:spLocks noChangeShapeType="1"/>
          </p:cNvSpPr>
          <p:nvPr/>
        </p:nvSpPr>
        <p:spPr bwMode="auto">
          <a:xfrm rot="10800000" flipV="1">
            <a:off x="4743450" y="3784600"/>
            <a:ext cx="0" cy="6350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941" name="Group 237"/>
          <p:cNvGrpSpPr>
            <a:grpSpLocks/>
          </p:cNvGrpSpPr>
          <p:nvPr/>
        </p:nvGrpSpPr>
        <p:grpSpPr bwMode="auto">
          <a:xfrm flipH="1">
            <a:off x="2832100" y="1711325"/>
            <a:ext cx="315913" cy="1006475"/>
            <a:chOff x="1873" y="675"/>
            <a:chExt cx="199" cy="634"/>
          </a:xfrm>
        </p:grpSpPr>
        <p:sp>
          <p:nvSpPr>
            <p:cNvPr id="200942" name="Rectangle 238"/>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943" name="Group 239"/>
            <p:cNvGrpSpPr>
              <a:grpSpLocks/>
            </p:cNvGrpSpPr>
            <p:nvPr/>
          </p:nvGrpSpPr>
          <p:grpSpPr bwMode="auto">
            <a:xfrm rot="16200000" flipV="1">
              <a:off x="1908" y="1211"/>
              <a:ext cx="130" cy="65"/>
              <a:chOff x="864" y="2592"/>
              <a:chExt cx="192" cy="96"/>
            </a:xfrm>
          </p:grpSpPr>
          <p:sp>
            <p:nvSpPr>
              <p:cNvPr id="200944" name="Line 24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45" name="Line 24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46" name="Line 24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47" name="Line 24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0948" name="Rectangle 244"/>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49" name="Rectangle 245"/>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50" name="Line 246"/>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51" name="AutoShape 247"/>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52" name="Line 248"/>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0953" name="Group 249"/>
            <p:cNvGrpSpPr>
              <a:grpSpLocks/>
            </p:cNvGrpSpPr>
            <p:nvPr/>
          </p:nvGrpSpPr>
          <p:grpSpPr bwMode="auto">
            <a:xfrm>
              <a:off x="1873" y="898"/>
              <a:ext cx="199" cy="65"/>
              <a:chOff x="1873" y="1061"/>
              <a:chExt cx="199" cy="65"/>
            </a:xfrm>
          </p:grpSpPr>
          <p:grpSp>
            <p:nvGrpSpPr>
              <p:cNvPr id="200954" name="Group 250"/>
              <p:cNvGrpSpPr>
                <a:grpSpLocks/>
              </p:cNvGrpSpPr>
              <p:nvPr/>
            </p:nvGrpSpPr>
            <p:grpSpPr bwMode="auto">
              <a:xfrm>
                <a:off x="1873" y="1061"/>
                <a:ext cx="65" cy="65"/>
                <a:chOff x="1873" y="1061"/>
                <a:chExt cx="65" cy="65"/>
              </a:xfrm>
            </p:grpSpPr>
            <p:sp>
              <p:nvSpPr>
                <p:cNvPr id="200955" name="Line 251"/>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56" name="Line 252"/>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0957" name="Group 253"/>
              <p:cNvGrpSpPr>
                <a:grpSpLocks/>
              </p:cNvGrpSpPr>
              <p:nvPr/>
            </p:nvGrpSpPr>
            <p:grpSpPr bwMode="auto">
              <a:xfrm>
                <a:off x="2007" y="1061"/>
                <a:ext cx="65" cy="65"/>
                <a:chOff x="2007" y="1059"/>
                <a:chExt cx="65" cy="65"/>
              </a:xfrm>
            </p:grpSpPr>
            <p:sp>
              <p:nvSpPr>
                <p:cNvPr id="200958" name="Line 254"/>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59" name="Line 255"/>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200960" name="Line 256"/>
          <p:cNvSpPr>
            <a:spLocks noChangeShapeType="1"/>
          </p:cNvSpPr>
          <p:nvPr/>
        </p:nvSpPr>
        <p:spPr bwMode="auto">
          <a:xfrm rot="10800000" flipV="1">
            <a:off x="2343150" y="3989388"/>
            <a:ext cx="0" cy="4302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61" name="AutoShape 257"/>
          <p:cNvSpPr>
            <a:spLocks/>
          </p:cNvSpPr>
          <p:nvPr/>
        </p:nvSpPr>
        <p:spPr bwMode="auto">
          <a:xfrm rot="-5400000">
            <a:off x="3461544" y="1521619"/>
            <a:ext cx="96837"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62" name="AutoShape 258"/>
          <p:cNvSpPr>
            <a:spLocks/>
          </p:cNvSpPr>
          <p:nvPr/>
        </p:nvSpPr>
        <p:spPr bwMode="auto">
          <a:xfrm rot="-5400000">
            <a:off x="4898232" y="4142581"/>
            <a:ext cx="96838"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63" name="Line 259"/>
          <p:cNvSpPr>
            <a:spLocks noChangeShapeType="1"/>
          </p:cNvSpPr>
          <p:nvPr/>
        </p:nvSpPr>
        <p:spPr bwMode="auto">
          <a:xfrm rot="10800000" flipV="1">
            <a:off x="3511550" y="1444625"/>
            <a:ext cx="0" cy="2651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64" name="Line 260"/>
          <p:cNvSpPr>
            <a:spLocks noChangeShapeType="1"/>
          </p:cNvSpPr>
          <p:nvPr/>
        </p:nvSpPr>
        <p:spPr bwMode="auto">
          <a:xfrm rot="5400000" flipV="1">
            <a:off x="3639344" y="1296194"/>
            <a:ext cx="0" cy="2746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65" name="Line 261"/>
          <p:cNvSpPr>
            <a:spLocks noChangeShapeType="1"/>
          </p:cNvSpPr>
          <p:nvPr/>
        </p:nvSpPr>
        <p:spPr bwMode="auto">
          <a:xfrm rot="10800000" flipV="1">
            <a:off x="4938713" y="3792538"/>
            <a:ext cx="0" cy="55245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66" name="Line 262"/>
          <p:cNvSpPr>
            <a:spLocks noChangeShapeType="1"/>
          </p:cNvSpPr>
          <p:nvPr/>
        </p:nvSpPr>
        <p:spPr bwMode="auto">
          <a:xfrm rot="5400000" flipV="1">
            <a:off x="2586832" y="1859756"/>
            <a:ext cx="0" cy="503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67" name="Oval 263"/>
          <p:cNvSpPr>
            <a:spLocks noChangeArrowheads="1"/>
          </p:cNvSpPr>
          <p:nvPr/>
        </p:nvSpPr>
        <p:spPr bwMode="auto">
          <a:xfrm>
            <a:off x="2286000" y="34401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68" name="Oval 264"/>
          <p:cNvSpPr>
            <a:spLocks noChangeArrowheads="1"/>
          </p:cNvSpPr>
          <p:nvPr/>
        </p:nvSpPr>
        <p:spPr bwMode="auto">
          <a:xfrm>
            <a:off x="4886325" y="1397000"/>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69" name="Oval 26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70" name="Oval 266"/>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71" name="Oval 267"/>
          <p:cNvSpPr>
            <a:spLocks noChangeArrowheads="1"/>
          </p:cNvSpPr>
          <p:nvPr/>
        </p:nvSpPr>
        <p:spPr bwMode="auto">
          <a:xfrm>
            <a:off x="4691063" y="206057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72" name="Oval 268"/>
          <p:cNvSpPr>
            <a:spLocks noChangeArrowheads="1"/>
          </p:cNvSpPr>
          <p:nvPr/>
        </p:nvSpPr>
        <p:spPr bwMode="auto">
          <a:xfrm>
            <a:off x="3203575" y="43672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73" name="Text Box 269"/>
          <p:cNvSpPr txBox="1">
            <a:spLocks noChangeArrowheads="1"/>
          </p:cNvSpPr>
          <p:nvPr/>
        </p:nvSpPr>
        <p:spPr bwMode="auto">
          <a:xfrm>
            <a:off x="6019800" y="4813300"/>
            <a:ext cx="3048000"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After the accumulator fills the Slide Gate can be cycled at will when power is on.</a:t>
            </a:r>
          </a:p>
        </p:txBody>
      </p:sp>
      <p:sp>
        <p:nvSpPr>
          <p:cNvPr id="200974" name="Rectangle 270"/>
          <p:cNvSpPr>
            <a:spLocks noChangeArrowheads="1"/>
          </p:cNvSpPr>
          <p:nvPr/>
        </p:nvSpPr>
        <p:spPr bwMode="auto">
          <a:xfrm>
            <a:off x="1828800" y="5060950"/>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00975" name="Text Box 271"/>
          <p:cNvSpPr txBox="1">
            <a:spLocks noChangeArrowheads="1"/>
          </p:cNvSpPr>
          <p:nvPr/>
        </p:nvSpPr>
        <p:spPr bwMode="auto">
          <a:xfrm>
            <a:off x="320040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00976" name="Text Box 272"/>
          <p:cNvSpPr txBox="1">
            <a:spLocks noChangeArrowheads="1"/>
          </p:cNvSpPr>
          <p:nvPr/>
        </p:nvSpPr>
        <p:spPr bwMode="auto">
          <a:xfrm>
            <a:off x="487045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00977" name="Text Box 273"/>
          <p:cNvSpPr txBox="1">
            <a:spLocks noChangeArrowheads="1"/>
          </p:cNvSpPr>
          <p:nvPr/>
        </p:nvSpPr>
        <p:spPr bwMode="auto">
          <a:xfrm>
            <a:off x="2452688" y="16684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c1</a:t>
            </a:r>
            <a:r>
              <a:rPr lang="ja-JP" altLang="en-US" sz="1400" b="0">
                <a:latin typeface="Arial"/>
              </a:rPr>
              <a:t>”</a:t>
            </a:r>
            <a:endParaRPr lang="en-US" sz="1400" b="0"/>
          </a:p>
        </p:txBody>
      </p:sp>
      <p:sp>
        <p:nvSpPr>
          <p:cNvPr id="200978" name="Text Box 274"/>
          <p:cNvSpPr txBox="1">
            <a:spLocks noChangeArrowheads="1"/>
          </p:cNvSpPr>
          <p:nvPr/>
        </p:nvSpPr>
        <p:spPr bwMode="auto">
          <a:xfrm>
            <a:off x="3376613" y="9779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c2</a:t>
            </a:r>
            <a:r>
              <a:rPr lang="ja-JP" altLang="en-US" sz="1400" b="0">
                <a:latin typeface="Arial"/>
              </a:rPr>
              <a:t>”</a:t>
            </a:r>
            <a:endParaRPr lang="en-US" sz="1400" b="0"/>
          </a:p>
        </p:txBody>
      </p:sp>
      <p:grpSp>
        <p:nvGrpSpPr>
          <p:cNvPr id="200979" name="Group 275"/>
          <p:cNvGrpSpPr>
            <a:grpSpLocks/>
          </p:cNvGrpSpPr>
          <p:nvPr/>
        </p:nvGrpSpPr>
        <p:grpSpPr bwMode="auto">
          <a:xfrm>
            <a:off x="1219200" y="1571625"/>
            <a:ext cx="677863" cy="1644650"/>
            <a:chOff x="768" y="990"/>
            <a:chExt cx="427" cy="1036"/>
          </a:xfrm>
        </p:grpSpPr>
        <p:sp>
          <p:nvSpPr>
            <p:cNvPr id="200980" name="AutoShape 276"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81" name="AutoShape 277"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82" name="AutoShape 278"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83" name="AutoShape 279"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84" name="AutoShape 280"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85" name="AutoShape 281"/>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86" name="Arc 282"/>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87" name="Line 283"/>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88" name="Arc 284"/>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989" name="Group 285"/>
            <p:cNvGrpSpPr>
              <a:grpSpLocks/>
            </p:cNvGrpSpPr>
            <p:nvPr/>
          </p:nvGrpSpPr>
          <p:grpSpPr bwMode="auto">
            <a:xfrm>
              <a:off x="854" y="1824"/>
              <a:ext cx="57" cy="58"/>
              <a:chOff x="1030" y="3483"/>
              <a:chExt cx="141" cy="144"/>
            </a:xfrm>
          </p:grpSpPr>
          <p:sp>
            <p:nvSpPr>
              <p:cNvPr id="200990" name="Arc 28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91" name="Arc 28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92" name="Line 28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0993" name="Group 289"/>
            <p:cNvGrpSpPr>
              <a:grpSpLocks/>
            </p:cNvGrpSpPr>
            <p:nvPr/>
          </p:nvGrpSpPr>
          <p:grpSpPr bwMode="auto">
            <a:xfrm flipV="1">
              <a:off x="845" y="1010"/>
              <a:ext cx="57" cy="58"/>
              <a:chOff x="1030" y="3483"/>
              <a:chExt cx="141" cy="144"/>
            </a:xfrm>
          </p:grpSpPr>
          <p:sp>
            <p:nvSpPr>
              <p:cNvPr id="200994" name="Arc 29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95" name="Arc 29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96" name="Line 29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0997" name="Arc 293"/>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98" name="Line 294"/>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999" name="Arc 295"/>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1000" name="Group 296"/>
            <p:cNvGrpSpPr>
              <a:grpSpLocks/>
            </p:cNvGrpSpPr>
            <p:nvPr/>
          </p:nvGrpSpPr>
          <p:grpSpPr bwMode="auto">
            <a:xfrm flipH="1">
              <a:off x="1052" y="1824"/>
              <a:ext cx="57" cy="58"/>
              <a:chOff x="1030" y="3483"/>
              <a:chExt cx="141" cy="144"/>
            </a:xfrm>
          </p:grpSpPr>
          <p:sp>
            <p:nvSpPr>
              <p:cNvPr id="201001" name="Arc 29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02" name="Arc 29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03" name="Line 29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1004" name="Group 300"/>
            <p:cNvGrpSpPr>
              <a:grpSpLocks/>
            </p:cNvGrpSpPr>
            <p:nvPr/>
          </p:nvGrpSpPr>
          <p:grpSpPr bwMode="auto">
            <a:xfrm flipH="1" flipV="1">
              <a:off x="1061" y="1010"/>
              <a:ext cx="57" cy="58"/>
              <a:chOff x="1030" y="3483"/>
              <a:chExt cx="141" cy="144"/>
            </a:xfrm>
          </p:grpSpPr>
          <p:sp>
            <p:nvSpPr>
              <p:cNvPr id="201005" name="Arc 30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06" name="Arc 30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07" name="Line 30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1008" name="Rectangle 304"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09" name="AutoShape 305"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01010" name="Rectangle 306"/>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11" name="Line 307"/>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12" name="Line 308"/>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13" name="Rectangle 309"/>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14" name="AutoShape 310"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15" name="AutoShape 311"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16" name="Line 312"/>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17" name="Line 313"/>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18" name="Line 314"/>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19" name="Line 315"/>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20" name="Oval 316"/>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21" name="Oval 317"/>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22" name="AutoShape 318"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23" name="AutoShape 319"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1024" name="Group 320"/>
            <p:cNvGrpSpPr>
              <a:grpSpLocks/>
            </p:cNvGrpSpPr>
            <p:nvPr/>
          </p:nvGrpSpPr>
          <p:grpSpPr bwMode="auto">
            <a:xfrm>
              <a:off x="948" y="1809"/>
              <a:ext cx="65" cy="63"/>
              <a:chOff x="1262" y="3388"/>
              <a:chExt cx="162" cy="206"/>
            </a:xfrm>
          </p:grpSpPr>
          <p:sp>
            <p:nvSpPr>
              <p:cNvPr id="201025" name="Oval 321"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26" name="Oval 322"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27" name="Oval 323"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28" name="Oval 324"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29" name="Oval 325"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30" name="Oval 326"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1031" name="Rectangle 327"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1032" name="Group 328"/>
            <p:cNvGrpSpPr>
              <a:grpSpLocks/>
            </p:cNvGrpSpPr>
            <p:nvPr/>
          </p:nvGrpSpPr>
          <p:grpSpPr bwMode="auto">
            <a:xfrm>
              <a:off x="844" y="1064"/>
              <a:ext cx="274" cy="531"/>
              <a:chOff x="941" y="767"/>
              <a:chExt cx="815" cy="1942"/>
            </a:xfrm>
          </p:grpSpPr>
          <p:sp>
            <p:nvSpPr>
              <p:cNvPr id="201033" name="AutoShape 329"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34" name="AutoShape 330"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1035" name="AutoShape 331"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36" name="Line 332"/>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37" name="Rectangle 333"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38" name="Rectangle 334"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39" name="Rectangle 335"/>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40" name="Rectangle 336"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41" name="Rectangle 337"/>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42" name="Rectangle 338"/>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43" name="Line 339"/>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1044" name="Group 340"/>
            <p:cNvGrpSpPr>
              <a:grpSpLocks/>
            </p:cNvGrpSpPr>
            <p:nvPr/>
          </p:nvGrpSpPr>
          <p:grpSpPr bwMode="auto">
            <a:xfrm>
              <a:off x="927" y="1782"/>
              <a:ext cx="107" cy="148"/>
              <a:chOff x="1210" y="3312"/>
              <a:chExt cx="265" cy="416"/>
            </a:xfrm>
          </p:grpSpPr>
          <p:sp>
            <p:nvSpPr>
              <p:cNvPr id="201045" name="AutoShape 341"/>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46" name="Line 342"/>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47" name="Line 343"/>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48" name="Rectangle 344"/>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1049" name="Group 345"/>
              <p:cNvGrpSpPr>
                <a:grpSpLocks/>
              </p:cNvGrpSpPr>
              <p:nvPr/>
            </p:nvGrpSpPr>
            <p:grpSpPr bwMode="auto">
              <a:xfrm>
                <a:off x="1212" y="3356"/>
                <a:ext cx="105" cy="33"/>
                <a:chOff x="1212" y="3356"/>
                <a:chExt cx="105" cy="33"/>
              </a:xfrm>
            </p:grpSpPr>
            <p:sp>
              <p:nvSpPr>
                <p:cNvPr id="201050" name="Line 34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51" name="Line 34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1052" name="Group 348"/>
              <p:cNvGrpSpPr>
                <a:grpSpLocks/>
              </p:cNvGrpSpPr>
              <p:nvPr/>
            </p:nvGrpSpPr>
            <p:grpSpPr bwMode="auto">
              <a:xfrm flipH="1">
                <a:off x="1370" y="3356"/>
                <a:ext cx="105" cy="33"/>
                <a:chOff x="1212" y="3356"/>
                <a:chExt cx="105" cy="33"/>
              </a:xfrm>
            </p:grpSpPr>
            <p:sp>
              <p:nvSpPr>
                <p:cNvPr id="201053" name="Line 349"/>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54" name="Line 350"/>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1055" name="Rectangle 351"/>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1056" name="Group 352"/>
          <p:cNvGrpSpPr>
            <a:grpSpLocks/>
          </p:cNvGrpSpPr>
          <p:nvPr/>
        </p:nvGrpSpPr>
        <p:grpSpPr bwMode="auto">
          <a:xfrm>
            <a:off x="1350963" y="3700463"/>
            <a:ext cx="406400" cy="998537"/>
            <a:chOff x="851" y="2331"/>
            <a:chExt cx="256" cy="629"/>
          </a:xfrm>
        </p:grpSpPr>
        <p:sp>
          <p:nvSpPr>
            <p:cNvPr id="201057" name="Rectangle 353"/>
            <p:cNvSpPr>
              <a:spLocks noChangeArrowheads="1"/>
            </p:cNvSpPr>
            <p:nvPr/>
          </p:nvSpPr>
          <p:spPr bwMode="auto">
            <a:xfrm>
              <a:off x="854" y="2441"/>
              <a:ext cx="253" cy="19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58" name="AutoShape 354"/>
            <p:cNvSpPr>
              <a:spLocks/>
            </p:cNvSpPr>
            <p:nvPr/>
          </p:nvSpPr>
          <p:spPr bwMode="auto">
            <a:xfrm rot="5400000" flipV="1">
              <a:off x="922" y="2268"/>
              <a:ext cx="105" cy="242"/>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01059" name="AutoShape 355"/>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60" name="AutoShape 356"/>
            <p:cNvSpPr>
              <a:spLocks noChangeArrowheads="1"/>
            </p:cNvSpPr>
            <p:nvPr/>
          </p:nvSpPr>
          <p:spPr bwMode="auto">
            <a:xfrm>
              <a:off x="924" y="2637"/>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61" name="Line 357"/>
            <p:cNvSpPr>
              <a:spLocks noChangeShapeType="1"/>
            </p:cNvSpPr>
            <p:nvPr/>
          </p:nvSpPr>
          <p:spPr bwMode="auto">
            <a:xfrm flipV="1">
              <a:off x="852" y="2633"/>
              <a:ext cx="25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1062" name="AutoShape 358"/>
          <p:cNvSpPr>
            <a:spLocks noChangeArrowheads="1"/>
          </p:cNvSpPr>
          <p:nvPr/>
        </p:nvSpPr>
        <p:spPr bwMode="auto">
          <a:xfrm rot="18130110" flipV="1">
            <a:off x="515144" y="33043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1063" name="Group 359"/>
          <p:cNvGrpSpPr>
            <a:grpSpLocks/>
          </p:cNvGrpSpPr>
          <p:nvPr/>
        </p:nvGrpSpPr>
        <p:grpSpPr bwMode="auto">
          <a:xfrm rot="-5400000">
            <a:off x="2220913" y="2667000"/>
            <a:ext cx="280987" cy="417513"/>
            <a:chOff x="1439" y="2074"/>
            <a:chExt cx="177" cy="263"/>
          </a:xfrm>
        </p:grpSpPr>
        <p:grpSp>
          <p:nvGrpSpPr>
            <p:cNvPr id="201064" name="Group 360"/>
            <p:cNvGrpSpPr>
              <a:grpSpLocks/>
            </p:cNvGrpSpPr>
            <p:nvPr/>
          </p:nvGrpSpPr>
          <p:grpSpPr bwMode="auto">
            <a:xfrm rot="5400000">
              <a:off x="1499" y="2160"/>
              <a:ext cx="62" cy="173"/>
              <a:chOff x="0" y="0"/>
              <a:chExt cx="20000" cy="20000"/>
            </a:xfrm>
          </p:grpSpPr>
          <p:sp>
            <p:nvSpPr>
              <p:cNvPr id="201065" name="Arc 36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66" name="Arc 36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1067" name="Group 363"/>
            <p:cNvGrpSpPr>
              <a:grpSpLocks/>
            </p:cNvGrpSpPr>
            <p:nvPr/>
          </p:nvGrpSpPr>
          <p:grpSpPr bwMode="auto">
            <a:xfrm rot="5400000">
              <a:off x="1495" y="2053"/>
              <a:ext cx="62" cy="173"/>
              <a:chOff x="0" y="0"/>
              <a:chExt cx="20000" cy="20000"/>
            </a:xfrm>
          </p:grpSpPr>
          <p:sp>
            <p:nvSpPr>
              <p:cNvPr id="201068" name="Arc 36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69" name="Arc 36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070" name="Line 366"/>
            <p:cNvSpPr>
              <a:spLocks noChangeShapeType="1"/>
            </p:cNvSpPr>
            <p:nvPr/>
          </p:nvSpPr>
          <p:spPr bwMode="auto">
            <a:xfrm rot="5400000" flipV="1">
              <a:off x="1400" y="2144"/>
              <a:ext cx="263" cy="124"/>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 name="Slide Number Placeholder 5"/>
          <p:cNvSpPr>
            <a:spLocks noGrp="1"/>
          </p:cNvSpPr>
          <p:nvPr>
            <p:ph type="sldNum" sz="quarter" idx="12"/>
          </p:nvPr>
        </p:nvSpPr>
        <p:spPr/>
        <p:txBody>
          <a:bodyPr/>
          <a:lstStyle/>
          <a:p>
            <a:fld id="{53B1325F-92F0-524A-9852-22044670B791}" type="slidenum">
              <a:rPr lang="en-US"/>
              <a:pPr/>
              <a:t>145</a:t>
            </a:fld>
            <a:endParaRPr lang="en-US"/>
          </a:p>
        </p:txBody>
      </p:sp>
      <p:sp>
        <p:nvSpPr>
          <p:cNvPr id="201730" name="Line 2"/>
          <p:cNvSpPr>
            <a:spLocks noChangeShapeType="1"/>
          </p:cNvSpPr>
          <p:nvPr/>
        </p:nvSpPr>
        <p:spPr bwMode="auto">
          <a:xfrm rot="10800000" flipV="1">
            <a:off x="2335213" y="2100263"/>
            <a:ext cx="0" cy="175895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31" name="Rectangle 3"/>
          <p:cNvSpPr>
            <a:spLocks noGrp="1" noChangeArrowheads="1"/>
          </p:cNvSpPr>
          <p:nvPr>
            <p:ph type="title"/>
          </p:nvPr>
        </p:nvSpPr>
        <p:spPr>
          <a:xfrm>
            <a:off x="533400" y="254000"/>
            <a:ext cx="8229600" cy="533400"/>
          </a:xfrm>
        </p:spPr>
        <p:txBody>
          <a:bodyPr/>
          <a:lstStyle/>
          <a:p>
            <a:pPr algn="ctr"/>
            <a:r>
              <a:rPr lang="en-US" sz="3200"/>
              <a:t>Accumulator for Emergency Power Supply</a:t>
            </a:r>
            <a:endParaRPr lang="en-US"/>
          </a:p>
        </p:txBody>
      </p:sp>
      <p:sp>
        <p:nvSpPr>
          <p:cNvPr id="201732" name="Rectangle 4"/>
          <p:cNvSpPr>
            <a:spLocks noChangeArrowheads="1"/>
          </p:cNvSpPr>
          <p:nvPr/>
        </p:nvSpPr>
        <p:spPr bwMode="auto">
          <a:xfrm>
            <a:off x="3335338" y="41163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1,250 PSI </a:t>
            </a:r>
            <a:endParaRPr lang="en-US" b="0"/>
          </a:p>
        </p:txBody>
      </p:sp>
      <p:sp>
        <p:nvSpPr>
          <p:cNvPr id="201733" name="Text Box 5"/>
          <p:cNvSpPr txBox="1">
            <a:spLocks noChangeArrowheads="1"/>
          </p:cNvSpPr>
          <p:nvPr/>
        </p:nvSpPr>
        <p:spPr bwMode="auto">
          <a:xfrm>
            <a:off x="530225" y="3048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201734" name="Text Box 6"/>
          <p:cNvSpPr txBox="1">
            <a:spLocks noChangeArrowheads="1"/>
          </p:cNvSpPr>
          <p:nvPr/>
        </p:nvSpPr>
        <p:spPr bwMode="auto">
          <a:xfrm>
            <a:off x="1090613" y="471170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201735" name="Text Box 7"/>
          <p:cNvSpPr txBox="1">
            <a:spLocks noChangeArrowheads="1"/>
          </p:cNvSpPr>
          <p:nvPr/>
        </p:nvSpPr>
        <p:spPr bwMode="auto">
          <a:xfrm>
            <a:off x="998538" y="1163638"/>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01736" name="Oval 8"/>
          <p:cNvSpPr>
            <a:spLocks noChangeArrowheads="1"/>
          </p:cNvSpPr>
          <p:nvPr/>
        </p:nvSpPr>
        <p:spPr bwMode="auto">
          <a:xfrm>
            <a:off x="3059113" y="37306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737" name="Text Box 9"/>
          <p:cNvSpPr txBox="1">
            <a:spLocks noChangeArrowheads="1"/>
          </p:cNvSpPr>
          <p:nvPr/>
        </p:nvSpPr>
        <p:spPr bwMode="auto">
          <a:xfrm>
            <a:off x="2830513" y="3429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201738" name="Rectangle 10"/>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2,500 PSI </a:t>
            </a:r>
            <a:endParaRPr lang="en-US" b="0"/>
          </a:p>
        </p:txBody>
      </p:sp>
      <p:sp>
        <p:nvSpPr>
          <p:cNvPr id="201739" name="AutoShape 11"/>
          <p:cNvSpPr>
            <a:spLocks noChangeArrowheads="1"/>
          </p:cNvSpPr>
          <p:nvPr/>
        </p:nvSpPr>
        <p:spPr bwMode="auto">
          <a:xfrm rot="-1261265">
            <a:off x="3194050" y="37607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740" name="Line 12"/>
          <p:cNvSpPr>
            <a:spLocks noChangeShapeType="1"/>
          </p:cNvSpPr>
          <p:nvPr/>
        </p:nvSpPr>
        <p:spPr bwMode="auto">
          <a:xfrm>
            <a:off x="3254375" y="5270500"/>
            <a:ext cx="1588" cy="22225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41" name="Line 13"/>
          <p:cNvSpPr>
            <a:spLocks noChangeShapeType="1"/>
          </p:cNvSpPr>
          <p:nvPr/>
        </p:nvSpPr>
        <p:spPr bwMode="auto">
          <a:xfrm flipH="1">
            <a:off x="3076575" y="5491163"/>
            <a:ext cx="177800"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42" name="Line 14"/>
          <p:cNvSpPr>
            <a:spLocks noChangeShapeType="1"/>
          </p:cNvSpPr>
          <p:nvPr/>
        </p:nvSpPr>
        <p:spPr bwMode="auto">
          <a:xfrm>
            <a:off x="3076575" y="5600700"/>
            <a:ext cx="177800"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43" name="Line 15"/>
          <p:cNvSpPr>
            <a:spLocks noChangeShapeType="1"/>
          </p:cNvSpPr>
          <p:nvPr/>
        </p:nvSpPr>
        <p:spPr bwMode="auto">
          <a:xfrm flipV="1">
            <a:off x="3254375" y="5600700"/>
            <a:ext cx="1793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44" name="Line 16"/>
          <p:cNvSpPr>
            <a:spLocks noChangeShapeType="1"/>
          </p:cNvSpPr>
          <p:nvPr/>
        </p:nvSpPr>
        <p:spPr bwMode="auto">
          <a:xfrm flipH="1" flipV="1">
            <a:off x="3254375" y="5491163"/>
            <a:ext cx="179388"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45" name="Line 17"/>
          <p:cNvSpPr>
            <a:spLocks noChangeShapeType="1"/>
          </p:cNvSpPr>
          <p:nvPr/>
        </p:nvSpPr>
        <p:spPr bwMode="auto">
          <a:xfrm>
            <a:off x="3254375" y="5711825"/>
            <a:ext cx="15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46" name="Line 18"/>
          <p:cNvSpPr>
            <a:spLocks noChangeShapeType="1"/>
          </p:cNvSpPr>
          <p:nvPr/>
        </p:nvSpPr>
        <p:spPr bwMode="auto">
          <a:xfrm flipV="1">
            <a:off x="2830513" y="5822950"/>
            <a:ext cx="95885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47" name="Line 19"/>
          <p:cNvSpPr>
            <a:spLocks noChangeShapeType="1"/>
          </p:cNvSpPr>
          <p:nvPr/>
        </p:nvSpPr>
        <p:spPr bwMode="auto">
          <a:xfrm flipV="1">
            <a:off x="3775075" y="5726113"/>
            <a:ext cx="0" cy="111125"/>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48" name="Line 20"/>
          <p:cNvSpPr>
            <a:spLocks noChangeShapeType="1"/>
          </p:cNvSpPr>
          <p:nvPr/>
        </p:nvSpPr>
        <p:spPr bwMode="auto">
          <a:xfrm>
            <a:off x="3257550" y="4843463"/>
            <a:ext cx="0" cy="1127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749" name="Group 21"/>
          <p:cNvGrpSpPr>
            <a:grpSpLocks/>
          </p:cNvGrpSpPr>
          <p:nvPr/>
        </p:nvGrpSpPr>
        <p:grpSpPr bwMode="auto">
          <a:xfrm>
            <a:off x="3168650" y="4673600"/>
            <a:ext cx="179388" cy="166688"/>
            <a:chOff x="0" y="0"/>
            <a:chExt cx="20000" cy="20000"/>
          </a:xfrm>
        </p:grpSpPr>
        <p:sp>
          <p:nvSpPr>
            <p:cNvPr id="201750" name="Oval 2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1" name="Arc 2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2" name="Arc 2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3" name="Arc 2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4" name="Arc 2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755" name="Arc 27"/>
          <p:cNvSpPr>
            <a:spLocks/>
          </p:cNvSpPr>
          <p:nvPr/>
        </p:nvSpPr>
        <p:spPr bwMode="auto">
          <a:xfrm flipH="1">
            <a:off x="3497263" y="4957763"/>
            <a:ext cx="119062" cy="1651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6" name="Arc 28"/>
          <p:cNvSpPr>
            <a:spLocks/>
          </p:cNvSpPr>
          <p:nvPr/>
        </p:nvSpPr>
        <p:spPr bwMode="auto">
          <a:xfrm flipH="1" flipV="1">
            <a:off x="3497263" y="5111750"/>
            <a:ext cx="119062" cy="16668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7" name="Oval 29"/>
          <p:cNvSpPr>
            <a:spLocks noChangeArrowheads="1"/>
          </p:cNvSpPr>
          <p:nvPr/>
        </p:nvSpPr>
        <p:spPr bwMode="auto">
          <a:xfrm>
            <a:off x="3082925" y="4957763"/>
            <a:ext cx="355600" cy="3317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8" name="Line 30"/>
          <p:cNvSpPr>
            <a:spLocks noChangeShapeType="1"/>
          </p:cNvSpPr>
          <p:nvPr/>
        </p:nvSpPr>
        <p:spPr bwMode="auto">
          <a:xfrm>
            <a:off x="3438525" y="5067300"/>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9" name="Line 31"/>
          <p:cNvSpPr>
            <a:spLocks noChangeShapeType="1"/>
          </p:cNvSpPr>
          <p:nvPr/>
        </p:nvSpPr>
        <p:spPr bwMode="auto">
          <a:xfrm>
            <a:off x="3438525" y="5178425"/>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60" name="Oval 32"/>
          <p:cNvSpPr>
            <a:spLocks noChangeArrowheads="1"/>
          </p:cNvSpPr>
          <p:nvPr/>
        </p:nvSpPr>
        <p:spPr bwMode="auto">
          <a:xfrm>
            <a:off x="3602038" y="4926013"/>
            <a:ext cx="415925" cy="3952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61" name="Line 33"/>
          <p:cNvSpPr>
            <a:spLocks noChangeShapeType="1"/>
          </p:cNvSpPr>
          <p:nvPr/>
        </p:nvSpPr>
        <p:spPr bwMode="auto">
          <a:xfrm flipV="1">
            <a:off x="3689350"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62" name="Line 34"/>
          <p:cNvSpPr>
            <a:spLocks noChangeShapeType="1"/>
          </p:cNvSpPr>
          <p:nvPr/>
        </p:nvSpPr>
        <p:spPr bwMode="auto">
          <a:xfrm>
            <a:off x="368935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63" name="Line 35"/>
          <p:cNvSpPr>
            <a:spLocks noChangeShapeType="1"/>
          </p:cNvSpPr>
          <p:nvPr/>
        </p:nvSpPr>
        <p:spPr bwMode="auto">
          <a:xfrm flipV="1">
            <a:off x="381000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64" name="Line 36"/>
          <p:cNvSpPr>
            <a:spLocks noChangeShapeType="1"/>
          </p:cNvSpPr>
          <p:nvPr/>
        </p:nvSpPr>
        <p:spPr bwMode="auto">
          <a:xfrm>
            <a:off x="3927475"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65" name="Line 37"/>
          <p:cNvSpPr>
            <a:spLocks noChangeShapeType="1"/>
          </p:cNvSpPr>
          <p:nvPr/>
        </p:nvSpPr>
        <p:spPr bwMode="auto">
          <a:xfrm>
            <a:off x="3105150"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66" name="Line 38"/>
          <p:cNvSpPr>
            <a:spLocks noChangeShapeType="1"/>
          </p:cNvSpPr>
          <p:nvPr/>
        </p:nvSpPr>
        <p:spPr bwMode="auto">
          <a:xfrm>
            <a:off x="3224213"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67" name="Line 39"/>
          <p:cNvSpPr>
            <a:spLocks noChangeShapeType="1"/>
          </p:cNvSpPr>
          <p:nvPr/>
        </p:nvSpPr>
        <p:spPr bwMode="auto">
          <a:xfrm>
            <a:off x="3332163" y="5600700"/>
            <a:ext cx="58737"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68" name="Line 40"/>
          <p:cNvSpPr>
            <a:spLocks noChangeShapeType="1"/>
          </p:cNvSpPr>
          <p:nvPr/>
        </p:nvSpPr>
        <p:spPr bwMode="auto">
          <a:xfrm>
            <a:off x="3455988" y="5662613"/>
            <a:ext cx="87312"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69" name="Line 41"/>
          <p:cNvSpPr>
            <a:spLocks noChangeShapeType="1"/>
          </p:cNvSpPr>
          <p:nvPr/>
        </p:nvSpPr>
        <p:spPr bwMode="auto">
          <a:xfrm>
            <a:off x="3541713" y="5381625"/>
            <a:ext cx="0" cy="2762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0" name="Line 42"/>
          <p:cNvSpPr>
            <a:spLocks noChangeShapeType="1"/>
          </p:cNvSpPr>
          <p:nvPr/>
        </p:nvSpPr>
        <p:spPr bwMode="auto">
          <a:xfrm flipH="1">
            <a:off x="3543300" y="5659438"/>
            <a:ext cx="87313"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1" name="Oval 43"/>
          <p:cNvSpPr>
            <a:spLocks noChangeArrowheads="1"/>
          </p:cNvSpPr>
          <p:nvPr/>
        </p:nvSpPr>
        <p:spPr bwMode="auto">
          <a:xfrm>
            <a:off x="3228975" y="5357813"/>
            <a:ext cx="49213" cy="4921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2" name="Line 44"/>
          <p:cNvSpPr>
            <a:spLocks noChangeShapeType="1"/>
          </p:cNvSpPr>
          <p:nvPr/>
        </p:nvSpPr>
        <p:spPr bwMode="auto">
          <a:xfrm>
            <a:off x="3541713" y="5768975"/>
            <a:ext cx="0" cy="555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3" name="Line 45"/>
          <p:cNvSpPr>
            <a:spLocks noChangeShapeType="1"/>
          </p:cNvSpPr>
          <p:nvPr/>
        </p:nvSpPr>
        <p:spPr bwMode="auto">
          <a:xfrm flipH="1" flipV="1">
            <a:off x="3257550" y="4108450"/>
            <a:ext cx="0" cy="5683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4" name="Line 46"/>
          <p:cNvSpPr>
            <a:spLocks noChangeShapeType="1"/>
          </p:cNvSpPr>
          <p:nvPr/>
        </p:nvSpPr>
        <p:spPr bwMode="auto">
          <a:xfrm>
            <a:off x="3254375" y="5387975"/>
            <a:ext cx="304800" cy="15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5" name="Line 47"/>
          <p:cNvSpPr>
            <a:spLocks noChangeShapeType="1"/>
          </p:cNvSpPr>
          <p:nvPr/>
        </p:nvSpPr>
        <p:spPr bwMode="auto">
          <a:xfrm flipH="1">
            <a:off x="2895600" y="5222875"/>
            <a:ext cx="21907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6" name="Line 48"/>
          <p:cNvSpPr>
            <a:spLocks noChangeShapeType="1"/>
          </p:cNvSpPr>
          <p:nvPr/>
        </p:nvSpPr>
        <p:spPr bwMode="auto">
          <a:xfrm flipH="1">
            <a:off x="2884488" y="5014913"/>
            <a:ext cx="246062"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7" name="Line 49"/>
          <p:cNvSpPr>
            <a:spLocks noChangeShapeType="1"/>
          </p:cNvSpPr>
          <p:nvPr/>
        </p:nvSpPr>
        <p:spPr bwMode="auto">
          <a:xfrm>
            <a:off x="2900363" y="5026025"/>
            <a:ext cx="1587" cy="1920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8" name="Line 50"/>
          <p:cNvSpPr>
            <a:spLocks noChangeShapeType="1"/>
          </p:cNvSpPr>
          <p:nvPr/>
        </p:nvSpPr>
        <p:spPr bwMode="auto">
          <a:xfrm flipV="1">
            <a:off x="2989263" y="5022850"/>
            <a:ext cx="0" cy="179388"/>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9" name="Line 51"/>
          <p:cNvSpPr>
            <a:spLocks noChangeShapeType="1"/>
          </p:cNvSpPr>
          <p:nvPr/>
        </p:nvSpPr>
        <p:spPr bwMode="auto">
          <a:xfrm flipH="1">
            <a:off x="3003550" y="5272088"/>
            <a:ext cx="138113" cy="15398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0" name="Line 52"/>
          <p:cNvSpPr>
            <a:spLocks noChangeShapeType="1"/>
          </p:cNvSpPr>
          <p:nvPr/>
        </p:nvSpPr>
        <p:spPr bwMode="auto">
          <a:xfrm>
            <a:off x="2998788" y="5430838"/>
            <a:ext cx="1587" cy="36353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1" name="Line 53"/>
          <p:cNvSpPr>
            <a:spLocks noChangeShapeType="1"/>
          </p:cNvSpPr>
          <p:nvPr/>
        </p:nvSpPr>
        <p:spPr bwMode="auto">
          <a:xfrm flipV="1">
            <a:off x="2841625" y="5719763"/>
            <a:ext cx="0" cy="1238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2" name="Line 54"/>
          <p:cNvSpPr>
            <a:spLocks noChangeShapeType="1"/>
          </p:cNvSpPr>
          <p:nvPr/>
        </p:nvSpPr>
        <p:spPr bwMode="auto">
          <a:xfrm flipV="1">
            <a:off x="3255963" y="4956175"/>
            <a:ext cx="0" cy="88900"/>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3" name="Oval 55"/>
          <p:cNvSpPr>
            <a:spLocks noChangeArrowheads="1"/>
          </p:cNvSpPr>
          <p:nvPr/>
        </p:nvSpPr>
        <p:spPr bwMode="auto">
          <a:xfrm flipH="1">
            <a:off x="3495675" y="5614988"/>
            <a:ext cx="90488" cy="920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4" name="Line 56"/>
          <p:cNvSpPr>
            <a:spLocks noChangeShapeType="1"/>
          </p:cNvSpPr>
          <p:nvPr/>
        </p:nvSpPr>
        <p:spPr bwMode="auto">
          <a:xfrm flipV="1">
            <a:off x="3581400" y="4933950"/>
            <a:ext cx="57150" cy="3016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5" name="AutoShape 57"/>
          <p:cNvSpPr>
            <a:spLocks noChangeArrowheads="1"/>
          </p:cNvSpPr>
          <p:nvPr/>
        </p:nvSpPr>
        <p:spPr bwMode="auto">
          <a:xfrm>
            <a:off x="7021513" y="1339850"/>
            <a:ext cx="1436687" cy="87630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gradFill rotWithShape="0">
            <a:gsLst>
              <a:gs pos="0">
                <a:srgbClr val="C0C0C0"/>
              </a:gs>
              <a:gs pos="100000">
                <a:srgbClr val="C0C0C0">
                  <a:gamma/>
                  <a:shade val="51373"/>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786" name="Rectangle 58"/>
          <p:cNvSpPr>
            <a:spLocks noChangeArrowheads="1"/>
          </p:cNvSpPr>
          <p:nvPr/>
        </p:nvSpPr>
        <p:spPr bwMode="auto">
          <a:xfrm>
            <a:off x="7378700" y="2216150"/>
            <a:ext cx="719138" cy="319088"/>
          </a:xfrm>
          <a:prstGeom prst="rect">
            <a:avLst/>
          </a:prstGeom>
          <a:gradFill rotWithShape="0">
            <a:gsLst>
              <a:gs pos="0">
                <a:schemeClr val="bg1"/>
              </a:gs>
              <a:gs pos="100000">
                <a:schemeClr val="bg1">
                  <a:gamma/>
                  <a:shade val="46275"/>
                  <a:invGamma/>
                </a:scheme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787" name="Rectangle 59"/>
          <p:cNvSpPr>
            <a:spLocks noChangeArrowheads="1"/>
          </p:cNvSpPr>
          <p:nvPr/>
        </p:nvSpPr>
        <p:spPr bwMode="auto">
          <a:xfrm>
            <a:off x="5551488" y="2817813"/>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8" name="Rectangle 60"/>
          <p:cNvSpPr>
            <a:spLocks noChangeArrowheads="1"/>
          </p:cNvSpPr>
          <p:nvPr/>
        </p:nvSpPr>
        <p:spPr bwMode="auto">
          <a:xfrm>
            <a:off x="5551488" y="2352675"/>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9" name="Rectangle 61" descr="Wide downward diagonal"/>
          <p:cNvSpPr>
            <a:spLocks noChangeArrowheads="1"/>
          </p:cNvSpPr>
          <p:nvPr/>
        </p:nvSpPr>
        <p:spPr bwMode="auto">
          <a:xfrm>
            <a:off x="5551488" y="2381250"/>
            <a:ext cx="771525" cy="460375"/>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90" name="Rectangle 62"/>
          <p:cNvSpPr>
            <a:spLocks noChangeArrowheads="1"/>
          </p:cNvSpPr>
          <p:nvPr/>
        </p:nvSpPr>
        <p:spPr bwMode="auto">
          <a:xfrm>
            <a:off x="5551488" y="2416175"/>
            <a:ext cx="711200" cy="390525"/>
          </a:xfrm>
          <a:prstGeom prst="rect">
            <a:avLst/>
          </a:prstGeom>
          <a:solidFill>
            <a:schemeClr val="hlink"/>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91" name="Rectangle 63" descr="Wide downward diagonal"/>
          <p:cNvSpPr>
            <a:spLocks noChangeArrowheads="1"/>
          </p:cNvSpPr>
          <p:nvPr/>
        </p:nvSpPr>
        <p:spPr bwMode="auto">
          <a:xfrm>
            <a:off x="6551613" y="2327275"/>
            <a:ext cx="41275" cy="5683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92" name="Rectangle 64" descr="Wide upward diagonal"/>
          <p:cNvSpPr>
            <a:spLocks noChangeArrowheads="1"/>
          </p:cNvSpPr>
          <p:nvPr/>
        </p:nvSpPr>
        <p:spPr bwMode="auto">
          <a:xfrm>
            <a:off x="6323013" y="2327275"/>
            <a:ext cx="214312"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793" name="Group 65"/>
          <p:cNvGrpSpPr>
            <a:grpSpLocks/>
          </p:cNvGrpSpPr>
          <p:nvPr/>
        </p:nvGrpSpPr>
        <p:grpSpPr bwMode="auto">
          <a:xfrm>
            <a:off x="6470650" y="2498725"/>
            <a:ext cx="142875" cy="209550"/>
            <a:chOff x="4224" y="1953"/>
            <a:chExt cx="90" cy="95"/>
          </a:xfrm>
        </p:grpSpPr>
        <p:sp>
          <p:nvSpPr>
            <p:cNvPr id="201794" name="Rectangle 66"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95" name="Rectangle 67"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796" name="Rectangle 68" descr="Wide upward diagonal"/>
          <p:cNvSpPr>
            <a:spLocks noChangeArrowheads="1"/>
          </p:cNvSpPr>
          <p:nvPr/>
        </p:nvSpPr>
        <p:spPr bwMode="auto">
          <a:xfrm>
            <a:off x="5400675" y="2327275"/>
            <a:ext cx="150813"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797" name="Group 69"/>
          <p:cNvGrpSpPr>
            <a:grpSpLocks/>
          </p:cNvGrpSpPr>
          <p:nvPr/>
        </p:nvGrpSpPr>
        <p:grpSpPr bwMode="auto">
          <a:xfrm>
            <a:off x="6323013" y="2327275"/>
            <a:ext cx="133350" cy="361950"/>
            <a:chOff x="3791" y="1252"/>
            <a:chExt cx="84" cy="228"/>
          </a:xfrm>
        </p:grpSpPr>
        <p:sp>
          <p:nvSpPr>
            <p:cNvPr id="201798" name="Rectangle 70"/>
            <p:cNvSpPr>
              <a:spLocks noChangeArrowheads="1"/>
            </p:cNvSpPr>
            <p:nvPr/>
          </p:nvSpPr>
          <p:spPr bwMode="auto">
            <a:xfrm>
              <a:off x="3791" y="1372"/>
              <a:ext cx="84" cy="108"/>
            </a:xfrm>
            <a:prstGeom prst="rect">
              <a:avLst/>
            </a:prstGeom>
            <a:solidFill>
              <a:srgbClr val="FF505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99" name="Rectangle 71"/>
            <p:cNvSpPr>
              <a:spLocks noChangeArrowheads="1"/>
            </p:cNvSpPr>
            <p:nvPr/>
          </p:nvSpPr>
          <p:spPr bwMode="auto">
            <a:xfrm>
              <a:off x="3846" y="1252"/>
              <a:ext cx="28" cy="128"/>
            </a:xfrm>
            <a:prstGeom prst="rect">
              <a:avLst/>
            </a:prstGeom>
            <a:solidFill>
              <a:srgbClr val="FF505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800" name="Oval 72"/>
          <p:cNvSpPr>
            <a:spLocks noChangeArrowheads="1"/>
          </p:cNvSpPr>
          <p:nvPr/>
        </p:nvSpPr>
        <p:spPr bwMode="auto">
          <a:xfrm>
            <a:off x="6499225" y="2524125"/>
            <a:ext cx="9525" cy="1746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01" name="Oval 73"/>
          <p:cNvSpPr>
            <a:spLocks noChangeArrowheads="1"/>
          </p:cNvSpPr>
          <p:nvPr/>
        </p:nvSpPr>
        <p:spPr bwMode="auto">
          <a:xfrm>
            <a:off x="6499225" y="2665413"/>
            <a:ext cx="11113" cy="17462"/>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02" name="Line 74"/>
          <p:cNvSpPr>
            <a:spLocks noChangeShapeType="1"/>
          </p:cNvSpPr>
          <p:nvPr/>
        </p:nvSpPr>
        <p:spPr bwMode="auto">
          <a:xfrm>
            <a:off x="6559550" y="2673350"/>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03" name="Line 75"/>
          <p:cNvSpPr>
            <a:spLocks noChangeShapeType="1"/>
          </p:cNvSpPr>
          <p:nvPr/>
        </p:nvSpPr>
        <p:spPr bwMode="auto">
          <a:xfrm>
            <a:off x="6565900" y="2532063"/>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804" name="Group 76"/>
          <p:cNvGrpSpPr>
            <a:grpSpLocks/>
          </p:cNvGrpSpPr>
          <p:nvPr/>
        </p:nvGrpSpPr>
        <p:grpSpPr bwMode="auto">
          <a:xfrm rot="-5400000">
            <a:off x="5320507" y="2807494"/>
            <a:ext cx="107950" cy="52387"/>
            <a:chOff x="8216" y="13836"/>
            <a:chExt cx="283" cy="101"/>
          </a:xfrm>
        </p:grpSpPr>
        <p:sp>
          <p:nvSpPr>
            <p:cNvPr id="201805" name="Arc 77"/>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06" name="Arc 78"/>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07" name="Arc 79"/>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08" name="Arc 80"/>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09" name="Line 81"/>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0" name="Line 82"/>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1" name="Arc 83"/>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2" name="Arc 84"/>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3" name="Line 85"/>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4" name="Line 86"/>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5" name="Line 87"/>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6" name="Line 88"/>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1817" name="Group 89"/>
          <p:cNvGrpSpPr>
            <a:grpSpLocks/>
          </p:cNvGrpSpPr>
          <p:nvPr/>
        </p:nvGrpSpPr>
        <p:grpSpPr bwMode="auto">
          <a:xfrm rot="-5400000">
            <a:off x="5318919" y="2362994"/>
            <a:ext cx="107950" cy="52388"/>
            <a:chOff x="8216" y="13836"/>
            <a:chExt cx="283" cy="101"/>
          </a:xfrm>
        </p:grpSpPr>
        <p:sp>
          <p:nvSpPr>
            <p:cNvPr id="201818" name="Arc 90"/>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9" name="Arc 91"/>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0" name="Arc 92"/>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1" name="Arc 93"/>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2" name="Line 94"/>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3" name="Line 95"/>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4" name="Arc 96"/>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5" name="Arc 97"/>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6" name="Line 98"/>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7" name="Line 99"/>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8" name="Line 100"/>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9" name="Line 101"/>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1830" name="Group 102"/>
          <p:cNvGrpSpPr>
            <a:grpSpLocks/>
          </p:cNvGrpSpPr>
          <p:nvPr/>
        </p:nvGrpSpPr>
        <p:grpSpPr bwMode="auto">
          <a:xfrm rot="5400000" flipH="1">
            <a:off x="6565107" y="2362994"/>
            <a:ext cx="107950" cy="52387"/>
            <a:chOff x="8216" y="13836"/>
            <a:chExt cx="283" cy="101"/>
          </a:xfrm>
        </p:grpSpPr>
        <p:sp>
          <p:nvSpPr>
            <p:cNvPr id="201831" name="Arc 103"/>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2" name="Arc 104"/>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3" name="Arc 105"/>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4" name="Arc 106"/>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5" name="Line 107"/>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6" name="Line 108"/>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7" name="Arc 109"/>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8" name="Arc 110"/>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9" name="Line 111"/>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0" name="Line 112"/>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1" name="Line 113"/>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2" name="Line 114"/>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1843" name="Group 115"/>
          <p:cNvGrpSpPr>
            <a:grpSpLocks/>
          </p:cNvGrpSpPr>
          <p:nvPr/>
        </p:nvGrpSpPr>
        <p:grpSpPr bwMode="auto">
          <a:xfrm rot="5400000" flipH="1">
            <a:off x="6571457" y="2807494"/>
            <a:ext cx="107950" cy="52387"/>
            <a:chOff x="8216" y="13836"/>
            <a:chExt cx="283" cy="101"/>
          </a:xfrm>
        </p:grpSpPr>
        <p:sp>
          <p:nvSpPr>
            <p:cNvPr id="201844" name="Arc 116"/>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5" name="Arc 117"/>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6" name="Arc 118"/>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7" name="Arc 119"/>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8" name="Line 120"/>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9" name="Line 121"/>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50" name="Arc 122"/>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51" name="Arc 123"/>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52" name="Line 124"/>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53" name="Line 125"/>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54" name="Line 126"/>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55" name="Line 127"/>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856" name="Rectangle 128"/>
          <p:cNvSpPr>
            <a:spLocks noChangeArrowheads="1"/>
          </p:cNvSpPr>
          <p:nvPr/>
        </p:nvSpPr>
        <p:spPr bwMode="auto">
          <a:xfrm>
            <a:off x="5334000" y="2806700"/>
            <a:ext cx="11113" cy="5715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57" name="Rectangle 129"/>
          <p:cNvSpPr>
            <a:spLocks noChangeArrowheads="1"/>
          </p:cNvSpPr>
          <p:nvPr/>
        </p:nvSpPr>
        <p:spPr bwMode="auto">
          <a:xfrm>
            <a:off x="5334000" y="2359025"/>
            <a:ext cx="11113" cy="58738"/>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58" name="Rectangle 130"/>
          <p:cNvSpPr>
            <a:spLocks noChangeArrowheads="1"/>
          </p:cNvSpPr>
          <p:nvPr/>
        </p:nvSpPr>
        <p:spPr bwMode="auto">
          <a:xfrm>
            <a:off x="6645275" y="2357438"/>
            <a:ext cx="11113"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59" name="Rectangle 131"/>
          <p:cNvSpPr>
            <a:spLocks noChangeArrowheads="1"/>
          </p:cNvSpPr>
          <p:nvPr/>
        </p:nvSpPr>
        <p:spPr bwMode="auto">
          <a:xfrm>
            <a:off x="6646863" y="2801938"/>
            <a:ext cx="11112"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860" name="Group 132"/>
          <p:cNvGrpSpPr>
            <a:grpSpLocks/>
          </p:cNvGrpSpPr>
          <p:nvPr/>
        </p:nvGrpSpPr>
        <p:grpSpPr bwMode="auto">
          <a:xfrm>
            <a:off x="5440363" y="2327275"/>
            <a:ext cx="106362" cy="331788"/>
            <a:chOff x="3235" y="1252"/>
            <a:chExt cx="67" cy="209"/>
          </a:xfrm>
        </p:grpSpPr>
        <p:sp>
          <p:nvSpPr>
            <p:cNvPr id="201861" name="Rectangle 133"/>
            <p:cNvSpPr>
              <a:spLocks noChangeArrowheads="1"/>
            </p:cNvSpPr>
            <p:nvPr/>
          </p:nvSpPr>
          <p:spPr bwMode="auto">
            <a:xfrm>
              <a:off x="3235" y="1252"/>
              <a:ext cx="28" cy="209"/>
            </a:xfrm>
            <a:prstGeom prst="rect">
              <a:avLst/>
            </a:prstGeom>
            <a:solidFill>
              <a:schemeClr val="hlink"/>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62" name="Rectangle 134"/>
            <p:cNvSpPr>
              <a:spLocks noChangeArrowheads="1"/>
            </p:cNvSpPr>
            <p:nvPr/>
          </p:nvSpPr>
          <p:spPr bwMode="auto">
            <a:xfrm>
              <a:off x="3262" y="1404"/>
              <a:ext cx="40" cy="46"/>
            </a:xfrm>
            <a:prstGeom prst="rect">
              <a:avLst/>
            </a:prstGeom>
            <a:solidFill>
              <a:schemeClr val="hlink"/>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1863" name="Group 135"/>
          <p:cNvGrpSpPr>
            <a:grpSpLocks/>
          </p:cNvGrpSpPr>
          <p:nvPr/>
        </p:nvGrpSpPr>
        <p:grpSpPr bwMode="auto">
          <a:xfrm>
            <a:off x="5483225" y="2573338"/>
            <a:ext cx="65088" cy="66675"/>
            <a:chOff x="3262" y="1407"/>
            <a:chExt cx="41" cy="42"/>
          </a:xfrm>
        </p:grpSpPr>
        <p:sp>
          <p:nvSpPr>
            <p:cNvPr id="201864" name="Line 136"/>
            <p:cNvSpPr>
              <a:spLocks noChangeShapeType="1"/>
            </p:cNvSpPr>
            <p:nvPr/>
          </p:nvSpPr>
          <p:spPr bwMode="auto">
            <a:xfrm flipH="1">
              <a:off x="3262" y="1408"/>
              <a:ext cx="1" cy="41"/>
            </a:xfrm>
            <a:prstGeom prst="line">
              <a:avLst/>
            </a:prstGeom>
            <a:noFill/>
            <a:ln w="1587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65" name="Line 137"/>
            <p:cNvSpPr>
              <a:spLocks noChangeShapeType="1"/>
            </p:cNvSpPr>
            <p:nvPr/>
          </p:nvSpPr>
          <p:spPr bwMode="auto">
            <a:xfrm flipH="1">
              <a:off x="3303" y="1407"/>
              <a:ext cx="0" cy="42"/>
            </a:xfrm>
            <a:prstGeom prst="line">
              <a:avLst/>
            </a:prstGeom>
            <a:noFill/>
            <a:ln w="222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866" name="Line 138"/>
          <p:cNvSpPr>
            <a:spLocks noChangeShapeType="1"/>
          </p:cNvSpPr>
          <p:nvPr/>
        </p:nvSpPr>
        <p:spPr bwMode="auto">
          <a:xfrm>
            <a:off x="6319838" y="2519363"/>
            <a:ext cx="1587" cy="166687"/>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867" name="Group 139"/>
          <p:cNvGrpSpPr>
            <a:grpSpLocks/>
          </p:cNvGrpSpPr>
          <p:nvPr/>
        </p:nvGrpSpPr>
        <p:grpSpPr bwMode="auto">
          <a:xfrm>
            <a:off x="6396038" y="2498725"/>
            <a:ext cx="38100" cy="36513"/>
            <a:chOff x="3837" y="1360"/>
            <a:chExt cx="24" cy="23"/>
          </a:xfrm>
        </p:grpSpPr>
        <p:sp>
          <p:nvSpPr>
            <p:cNvPr id="201868" name="Line 140"/>
            <p:cNvSpPr>
              <a:spLocks noChangeShapeType="1"/>
            </p:cNvSpPr>
            <p:nvPr/>
          </p:nvSpPr>
          <p:spPr bwMode="auto">
            <a:xfrm>
              <a:off x="3861" y="1360"/>
              <a:ext cx="0" cy="23"/>
            </a:xfrm>
            <a:prstGeom prst="line">
              <a:avLst/>
            </a:prstGeom>
            <a:noFill/>
            <a:ln w="3492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69" name="Line 141"/>
            <p:cNvSpPr>
              <a:spLocks noChangeShapeType="1"/>
            </p:cNvSpPr>
            <p:nvPr/>
          </p:nvSpPr>
          <p:spPr bwMode="auto">
            <a:xfrm>
              <a:off x="3837" y="1378"/>
              <a:ext cx="15" cy="1"/>
            </a:xfrm>
            <a:prstGeom prst="line">
              <a:avLst/>
            </a:prstGeom>
            <a:noFill/>
            <a:ln w="127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1870" name="Rectangle 142"/>
          <p:cNvSpPr>
            <a:spLocks noChangeArrowheads="1"/>
          </p:cNvSpPr>
          <p:nvPr/>
        </p:nvSpPr>
        <p:spPr bwMode="auto">
          <a:xfrm>
            <a:off x="6324600" y="19542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Hopper</a:t>
            </a:r>
            <a:endParaRPr lang="en-US" b="0"/>
          </a:p>
        </p:txBody>
      </p:sp>
      <p:sp>
        <p:nvSpPr>
          <p:cNvPr id="201871" name="Text Box 143"/>
          <p:cNvSpPr txBox="1">
            <a:spLocks noChangeArrowheads="1"/>
          </p:cNvSpPr>
          <p:nvPr/>
        </p:nvSpPr>
        <p:spPr bwMode="auto">
          <a:xfrm>
            <a:off x="1577975" y="5943600"/>
            <a:ext cx="596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Slide Gate Closing Circuit in Case of Power Failure 				   Accumulator Full, Slide Gate Opening</a:t>
            </a:r>
          </a:p>
        </p:txBody>
      </p:sp>
      <p:sp>
        <p:nvSpPr>
          <p:cNvPr id="201872" name="Line 144"/>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873" name="Line 145"/>
          <p:cNvSpPr>
            <a:spLocks noChangeShapeType="1"/>
          </p:cNvSpPr>
          <p:nvPr/>
        </p:nvSpPr>
        <p:spPr bwMode="auto">
          <a:xfrm rot="5400000" flipV="1">
            <a:off x="1548607" y="2702718"/>
            <a:ext cx="0" cy="157321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74" name="Line 146"/>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875" name="Oval 14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876" name="Line 148"/>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77" name="AutoShape 149"/>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878" name="Line 150"/>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79" name="Line 151"/>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80" name="Line 152"/>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81" name="Line 153"/>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82" name="Line 154"/>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83" name="Text Box 155"/>
          <p:cNvSpPr txBox="1">
            <a:spLocks noChangeArrowheads="1"/>
          </p:cNvSpPr>
          <p:nvPr/>
        </p:nvSpPr>
        <p:spPr bwMode="auto">
          <a:xfrm>
            <a:off x="447516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A</a:t>
            </a:r>
          </a:p>
        </p:txBody>
      </p:sp>
      <p:sp>
        <p:nvSpPr>
          <p:cNvPr id="201884" name="Text Box 156"/>
          <p:cNvSpPr txBox="1">
            <a:spLocks noChangeArrowheads="1"/>
          </p:cNvSpPr>
          <p:nvPr/>
        </p:nvSpPr>
        <p:spPr bwMode="auto">
          <a:xfrm>
            <a:off x="491331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B</a:t>
            </a:r>
          </a:p>
        </p:txBody>
      </p:sp>
      <p:sp>
        <p:nvSpPr>
          <p:cNvPr id="201885" name="Line 157"/>
          <p:cNvSpPr>
            <a:spLocks noChangeShapeType="1"/>
          </p:cNvSpPr>
          <p:nvPr/>
        </p:nvSpPr>
        <p:spPr bwMode="auto">
          <a:xfrm flipV="1">
            <a:off x="3830638"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886" name="Line 158"/>
          <p:cNvSpPr>
            <a:spLocks noChangeShapeType="1"/>
          </p:cNvSpPr>
          <p:nvPr/>
        </p:nvSpPr>
        <p:spPr bwMode="auto">
          <a:xfrm>
            <a:off x="4022725"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887" name="Rectangle 159"/>
          <p:cNvSpPr>
            <a:spLocks noChangeArrowheads="1"/>
          </p:cNvSpPr>
          <p:nvPr/>
        </p:nvSpPr>
        <p:spPr bwMode="auto">
          <a:xfrm>
            <a:off x="3702050" y="3324225"/>
            <a:ext cx="449263"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888" name="Rectangle 160"/>
          <p:cNvSpPr>
            <a:spLocks noChangeArrowheads="1"/>
          </p:cNvSpPr>
          <p:nvPr/>
        </p:nvSpPr>
        <p:spPr bwMode="auto">
          <a:xfrm>
            <a:off x="4151313" y="3324225"/>
            <a:ext cx="447675"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889" name="Line 161"/>
          <p:cNvSpPr>
            <a:spLocks noChangeShapeType="1"/>
          </p:cNvSpPr>
          <p:nvPr/>
        </p:nvSpPr>
        <p:spPr bwMode="auto">
          <a:xfrm flipV="1">
            <a:off x="4727575" y="3324225"/>
            <a:ext cx="192088" cy="447675"/>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890" name="Line 162"/>
          <p:cNvSpPr>
            <a:spLocks noChangeShapeType="1"/>
          </p:cNvSpPr>
          <p:nvPr/>
        </p:nvSpPr>
        <p:spPr bwMode="auto">
          <a:xfrm>
            <a:off x="4722813" y="3324225"/>
            <a:ext cx="196850" cy="447675"/>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891" name="Rectangle 163"/>
          <p:cNvSpPr>
            <a:spLocks noChangeArrowheads="1"/>
          </p:cNvSpPr>
          <p:nvPr/>
        </p:nvSpPr>
        <p:spPr bwMode="auto">
          <a:xfrm>
            <a:off x="4598988" y="3324225"/>
            <a:ext cx="449262"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1892" name="Group 164"/>
          <p:cNvGrpSpPr>
            <a:grpSpLocks/>
          </p:cNvGrpSpPr>
          <p:nvPr/>
        </p:nvGrpSpPr>
        <p:grpSpPr bwMode="auto">
          <a:xfrm flipV="1">
            <a:off x="4227513" y="3668713"/>
            <a:ext cx="101600" cy="103187"/>
            <a:chOff x="1449" y="2352"/>
            <a:chExt cx="77" cy="77"/>
          </a:xfrm>
        </p:grpSpPr>
        <p:sp>
          <p:nvSpPr>
            <p:cNvPr id="201893" name="Line 1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894" name="Line 1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1895" name="Rectangle 167"/>
          <p:cNvSpPr>
            <a:spLocks noChangeArrowheads="1"/>
          </p:cNvSpPr>
          <p:nvPr/>
        </p:nvSpPr>
        <p:spPr bwMode="auto">
          <a:xfrm>
            <a:off x="3446463" y="3324225"/>
            <a:ext cx="255587" cy="19208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896" name="Line 168"/>
          <p:cNvSpPr>
            <a:spLocks noChangeShapeType="1"/>
          </p:cNvSpPr>
          <p:nvPr/>
        </p:nvSpPr>
        <p:spPr bwMode="auto">
          <a:xfrm flipH="1" flipV="1">
            <a:off x="3509963" y="3324225"/>
            <a:ext cx="128587" cy="1920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1897" name="Group 169"/>
          <p:cNvGrpSpPr>
            <a:grpSpLocks/>
          </p:cNvGrpSpPr>
          <p:nvPr/>
        </p:nvGrpSpPr>
        <p:grpSpPr bwMode="auto">
          <a:xfrm>
            <a:off x="3446463" y="3643313"/>
            <a:ext cx="255587" cy="128587"/>
            <a:chOff x="864" y="2592"/>
            <a:chExt cx="192" cy="96"/>
          </a:xfrm>
        </p:grpSpPr>
        <p:sp>
          <p:nvSpPr>
            <p:cNvPr id="201898" name="Line 17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899" name="Line 17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00" name="Line 17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01" name="Line 17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1902" name="Group 174"/>
          <p:cNvGrpSpPr>
            <a:grpSpLocks/>
          </p:cNvGrpSpPr>
          <p:nvPr/>
        </p:nvGrpSpPr>
        <p:grpSpPr bwMode="auto">
          <a:xfrm flipH="1">
            <a:off x="5048250" y="3324225"/>
            <a:ext cx="255588" cy="192088"/>
            <a:chOff x="2064" y="2352"/>
            <a:chExt cx="192" cy="144"/>
          </a:xfrm>
        </p:grpSpPr>
        <p:sp>
          <p:nvSpPr>
            <p:cNvPr id="201903" name="Rectangle 17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04" name="Line 17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1905" name="Group 177"/>
          <p:cNvGrpSpPr>
            <a:grpSpLocks/>
          </p:cNvGrpSpPr>
          <p:nvPr/>
        </p:nvGrpSpPr>
        <p:grpSpPr bwMode="auto">
          <a:xfrm>
            <a:off x="5048250" y="3643313"/>
            <a:ext cx="255588" cy="128587"/>
            <a:chOff x="864" y="2592"/>
            <a:chExt cx="192" cy="96"/>
          </a:xfrm>
        </p:grpSpPr>
        <p:sp>
          <p:nvSpPr>
            <p:cNvPr id="201906" name="Line 17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07" name="Line 17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08" name="Line 18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09" name="Line 18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1910" name="Text Box 182"/>
          <p:cNvSpPr txBox="1">
            <a:spLocks noChangeArrowheads="1"/>
          </p:cNvSpPr>
          <p:nvPr/>
        </p:nvSpPr>
        <p:spPr bwMode="auto">
          <a:xfrm>
            <a:off x="4502150" y="37560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P</a:t>
            </a:r>
          </a:p>
        </p:txBody>
      </p:sp>
      <p:sp>
        <p:nvSpPr>
          <p:cNvPr id="201911" name="Text Box 183"/>
          <p:cNvSpPr txBox="1">
            <a:spLocks noChangeArrowheads="1"/>
          </p:cNvSpPr>
          <p:nvPr/>
        </p:nvSpPr>
        <p:spPr bwMode="auto">
          <a:xfrm>
            <a:off x="4902200" y="3756025"/>
            <a:ext cx="288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T</a:t>
            </a:r>
          </a:p>
        </p:txBody>
      </p:sp>
      <p:sp>
        <p:nvSpPr>
          <p:cNvPr id="201912" name="Rectangle 184"/>
          <p:cNvSpPr>
            <a:spLocks noChangeArrowheads="1"/>
          </p:cNvSpPr>
          <p:nvPr/>
        </p:nvSpPr>
        <p:spPr bwMode="auto">
          <a:xfrm>
            <a:off x="5983288" y="2417763"/>
            <a:ext cx="336550" cy="39052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913" name="Group 185"/>
          <p:cNvGrpSpPr>
            <a:grpSpLocks/>
          </p:cNvGrpSpPr>
          <p:nvPr/>
        </p:nvGrpSpPr>
        <p:grpSpPr bwMode="auto">
          <a:xfrm>
            <a:off x="5943600" y="2420938"/>
            <a:ext cx="1989138" cy="450850"/>
            <a:chOff x="4026" y="1311"/>
            <a:chExt cx="1253" cy="284"/>
          </a:xfrm>
        </p:grpSpPr>
        <p:grpSp>
          <p:nvGrpSpPr>
            <p:cNvPr id="201914" name="Group 186"/>
            <p:cNvGrpSpPr>
              <a:grpSpLocks/>
            </p:cNvGrpSpPr>
            <p:nvPr/>
          </p:nvGrpSpPr>
          <p:grpSpPr bwMode="auto">
            <a:xfrm>
              <a:off x="4026" y="1311"/>
              <a:ext cx="1206" cy="238"/>
              <a:chOff x="3600" y="1311"/>
              <a:chExt cx="1206" cy="238"/>
            </a:xfrm>
          </p:grpSpPr>
          <p:sp>
            <p:nvSpPr>
              <p:cNvPr id="201915" name="Rectangle 187"/>
              <p:cNvSpPr>
                <a:spLocks noChangeArrowheads="1"/>
              </p:cNvSpPr>
              <p:nvPr/>
            </p:nvSpPr>
            <p:spPr bwMode="auto">
              <a:xfrm>
                <a:off x="4278" y="1389"/>
                <a:ext cx="528" cy="65"/>
              </a:xfrm>
              <a:prstGeom prst="rect">
                <a:avLst/>
              </a:prstGeom>
              <a:solidFill>
                <a:srgbClr val="B2B2B2"/>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1916" name="Group 188"/>
              <p:cNvGrpSpPr>
                <a:grpSpLocks/>
              </p:cNvGrpSpPr>
              <p:nvPr/>
            </p:nvGrpSpPr>
            <p:grpSpPr bwMode="auto">
              <a:xfrm>
                <a:off x="3600" y="1311"/>
                <a:ext cx="677" cy="238"/>
                <a:chOff x="3656" y="1883"/>
                <a:chExt cx="677" cy="238"/>
              </a:xfrm>
            </p:grpSpPr>
            <p:sp>
              <p:nvSpPr>
                <p:cNvPr id="201917" name="Rectangle 189"/>
                <p:cNvSpPr>
                  <a:spLocks noChangeArrowheads="1"/>
                </p:cNvSpPr>
                <p:nvPr/>
              </p:nvSpPr>
              <p:spPr bwMode="auto">
                <a:xfrm>
                  <a:off x="3656" y="1890"/>
                  <a:ext cx="41" cy="224"/>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18" name="Rectangle 190"/>
                <p:cNvSpPr>
                  <a:spLocks noChangeArrowheads="1"/>
                </p:cNvSpPr>
                <p:nvPr/>
              </p:nvSpPr>
              <p:spPr bwMode="auto">
                <a:xfrm>
                  <a:off x="3698" y="1961"/>
                  <a:ext cx="635" cy="7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919" name="Group 191"/>
                <p:cNvGrpSpPr>
                  <a:grpSpLocks/>
                </p:cNvGrpSpPr>
                <p:nvPr/>
              </p:nvGrpSpPr>
              <p:grpSpPr bwMode="auto">
                <a:xfrm>
                  <a:off x="3669" y="1883"/>
                  <a:ext cx="14" cy="238"/>
                  <a:chOff x="8345" y="6274"/>
                  <a:chExt cx="34" cy="595"/>
                </a:xfrm>
              </p:grpSpPr>
              <p:sp>
                <p:nvSpPr>
                  <p:cNvPr id="201920" name="Oval 192"/>
                  <p:cNvSpPr>
                    <a:spLocks noChangeArrowheads="1"/>
                  </p:cNvSpPr>
                  <p:nvPr/>
                </p:nvSpPr>
                <p:spPr bwMode="auto">
                  <a:xfrm>
                    <a:off x="8345" y="683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21" name="Line 193"/>
                  <p:cNvSpPr>
                    <a:spLocks noChangeShapeType="1"/>
                  </p:cNvSpPr>
                  <p:nvPr/>
                </p:nvSpPr>
                <p:spPr bwMode="auto">
                  <a:xfrm flipV="1">
                    <a:off x="8362" y="6289"/>
                    <a:ext cx="0" cy="560"/>
                  </a:xfrm>
                  <a:prstGeom prst="line">
                    <a:avLst/>
                  </a:prstGeom>
                  <a:noFill/>
                  <a:ln w="317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22" name="Oval 194"/>
                  <p:cNvSpPr>
                    <a:spLocks noChangeArrowheads="1"/>
                  </p:cNvSpPr>
                  <p:nvPr/>
                </p:nvSpPr>
                <p:spPr bwMode="auto">
                  <a:xfrm>
                    <a:off x="8350" y="627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201923" name="Rectangle 195"/>
            <p:cNvSpPr>
              <a:spLocks noChangeArrowheads="1"/>
            </p:cNvSpPr>
            <p:nvPr/>
          </p:nvSpPr>
          <p:spPr bwMode="auto">
            <a:xfrm>
              <a:off x="4703" y="1461"/>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Slide Gate</a:t>
              </a:r>
              <a:endParaRPr lang="en-US" b="0"/>
            </a:p>
          </p:txBody>
        </p:sp>
      </p:grpSp>
      <p:grpSp>
        <p:nvGrpSpPr>
          <p:cNvPr id="201924" name="Group 196"/>
          <p:cNvGrpSpPr>
            <a:grpSpLocks/>
          </p:cNvGrpSpPr>
          <p:nvPr/>
        </p:nvGrpSpPr>
        <p:grpSpPr bwMode="auto">
          <a:xfrm>
            <a:off x="4227513" y="3319463"/>
            <a:ext cx="101600" cy="103187"/>
            <a:chOff x="1449" y="2352"/>
            <a:chExt cx="77" cy="77"/>
          </a:xfrm>
        </p:grpSpPr>
        <p:sp>
          <p:nvSpPr>
            <p:cNvPr id="201925" name="Line 19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26" name="Line 19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1927" name="Group 199"/>
          <p:cNvGrpSpPr>
            <a:grpSpLocks/>
          </p:cNvGrpSpPr>
          <p:nvPr/>
        </p:nvGrpSpPr>
        <p:grpSpPr bwMode="auto">
          <a:xfrm>
            <a:off x="4424363" y="3319463"/>
            <a:ext cx="101600" cy="103187"/>
            <a:chOff x="1449" y="2352"/>
            <a:chExt cx="77" cy="77"/>
          </a:xfrm>
        </p:grpSpPr>
        <p:sp>
          <p:nvSpPr>
            <p:cNvPr id="201928" name="Line 20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29" name="Line 20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1930" name="Group 202"/>
          <p:cNvGrpSpPr>
            <a:grpSpLocks/>
          </p:cNvGrpSpPr>
          <p:nvPr/>
        </p:nvGrpSpPr>
        <p:grpSpPr bwMode="auto">
          <a:xfrm flipV="1">
            <a:off x="4424363" y="3668713"/>
            <a:ext cx="101600" cy="103187"/>
            <a:chOff x="1449" y="2352"/>
            <a:chExt cx="77" cy="77"/>
          </a:xfrm>
        </p:grpSpPr>
        <p:sp>
          <p:nvSpPr>
            <p:cNvPr id="201931" name="Line 203"/>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32" name="Line 204"/>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1933" name="Oval 205"/>
          <p:cNvSpPr>
            <a:spLocks noChangeArrowheads="1"/>
          </p:cNvSpPr>
          <p:nvPr/>
        </p:nvSpPr>
        <p:spPr bwMode="auto">
          <a:xfrm flipV="1">
            <a:off x="2265363" y="3857625"/>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34" name="Line 206"/>
          <p:cNvSpPr>
            <a:spLocks noChangeShapeType="1"/>
          </p:cNvSpPr>
          <p:nvPr/>
        </p:nvSpPr>
        <p:spPr bwMode="auto">
          <a:xfrm>
            <a:off x="2197100" y="3897313"/>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35" name="Line 207"/>
          <p:cNvSpPr>
            <a:spLocks noChangeShapeType="1"/>
          </p:cNvSpPr>
          <p:nvPr/>
        </p:nvSpPr>
        <p:spPr bwMode="auto">
          <a:xfrm flipH="1">
            <a:off x="2343150" y="3900488"/>
            <a:ext cx="142875" cy="131762"/>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1936" name="Group 208"/>
          <p:cNvGrpSpPr>
            <a:grpSpLocks/>
          </p:cNvGrpSpPr>
          <p:nvPr/>
        </p:nvGrpSpPr>
        <p:grpSpPr bwMode="auto">
          <a:xfrm>
            <a:off x="3789363" y="1028700"/>
            <a:ext cx="315912" cy="1006475"/>
            <a:chOff x="1873" y="675"/>
            <a:chExt cx="199" cy="634"/>
          </a:xfrm>
        </p:grpSpPr>
        <p:sp>
          <p:nvSpPr>
            <p:cNvPr id="201937" name="Rectangle 209"/>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1938" name="Group 210"/>
            <p:cNvGrpSpPr>
              <a:grpSpLocks/>
            </p:cNvGrpSpPr>
            <p:nvPr/>
          </p:nvGrpSpPr>
          <p:grpSpPr bwMode="auto">
            <a:xfrm rot="16200000" flipV="1">
              <a:off x="1908" y="1211"/>
              <a:ext cx="130" cy="65"/>
              <a:chOff x="864" y="2592"/>
              <a:chExt cx="192" cy="96"/>
            </a:xfrm>
          </p:grpSpPr>
          <p:sp>
            <p:nvSpPr>
              <p:cNvPr id="201939" name="Line 21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40" name="Line 21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41" name="Line 21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42" name="Line 21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1943" name="Rectangle 215"/>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44" name="Rectangle 216"/>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45" name="Line 217"/>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46" name="AutoShape 218"/>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47" name="Line 219"/>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1948" name="Group 220"/>
            <p:cNvGrpSpPr>
              <a:grpSpLocks/>
            </p:cNvGrpSpPr>
            <p:nvPr/>
          </p:nvGrpSpPr>
          <p:grpSpPr bwMode="auto">
            <a:xfrm>
              <a:off x="1873" y="898"/>
              <a:ext cx="199" cy="65"/>
              <a:chOff x="1873" y="1061"/>
              <a:chExt cx="199" cy="65"/>
            </a:xfrm>
          </p:grpSpPr>
          <p:grpSp>
            <p:nvGrpSpPr>
              <p:cNvPr id="201949" name="Group 221"/>
              <p:cNvGrpSpPr>
                <a:grpSpLocks/>
              </p:cNvGrpSpPr>
              <p:nvPr/>
            </p:nvGrpSpPr>
            <p:grpSpPr bwMode="auto">
              <a:xfrm>
                <a:off x="1873" y="1061"/>
                <a:ext cx="65" cy="65"/>
                <a:chOff x="1873" y="1061"/>
                <a:chExt cx="65" cy="65"/>
              </a:xfrm>
            </p:grpSpPr>
            <p:sp>
              <p:nvSpPr>
                <p:cNvPr id="201950" name="Line 222"/>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51" name="Line 223"/>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1952" name="Group 224"/>
              <p:cNvGrpSpPr>
                <a:grpSpLocks/>
              </p:cNvGrpSpPr>
              <p:nvPr/>
            </p:nvGrpSpPr>
            <p:grpSpPr bwMode="auto">
              <a:xfrm>
                <a:off x="2007" y="1061"/>
                <a:ext cx="65" cy="65"/>
                <a:chOff x="2007" y="1059"/>
                <a:chExt cx="65" cy="65"/>
              </a:xfrm>
            </p:grpSpPr>
            <p:sp>
              <p:nvSpPr>
                <p:cNvPr id="201953" name="Line 225"/>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54" name="Line 226"/>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201955" name="Line 227"/>
          <p:cNvSpPr>
            <a:spLocks noChangeShapeType="1"/>
          </p:cNvSpPr>
          <p:nvPr/>
        </p:nvSpPr>
        <p:spPr bwMode="auto">
          <a:xfrm rot="5400000" flipV="1">
            <a:off x="5264944" y="278606"/>
            <a:ext cx="0" cy="233203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56" name="Line 228"/>
          <p:cNvSpPr>
            <a:spLocks noChangeShapeType="1"/>
          </p:cNvSpPr>
          <p:nvPr/>
        </p:nvSpPr>
        <p:spPr bwMode="auto">
          <a:xfrm rot="10800000" flipV="1">
            <a:off x="6426200" y="1433513"/>
            <a:ext cx="0" cy="8890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57" name="Line 229"/>
          <p:cNvSpPr>
            <a:spLocks noChangeShapeType="1"/>
          </p:cNvSpPr>
          <p:nvPr/>
        </p:nvSpPr>
        <p:spPr bwMode="auto">
          <a:xfrm rot="10800000" flipV="1">
            <a:off x="4938713" y="1433513"/>
            <a:ext cx="0" cy="18907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58" name="Line 230"/>
          <p:cNvSpPr>
            <a:spLocks noChangeShapeType="1"/>
          </p:cNvSpPr>
          <p:nvPr/>
        </p:nvSpPr>
        <p:spPr bwMode="auto">
          <a:xfrm rot="10800000" flipV="1">
            <a:off x="5459413" y="2100263"/>
            <a:ext cx="0" cy="22225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59" name="Line 231"/>
          <p:cNvSpPr>
            <a:spLocks noChangeShapeType="1"/>
          </p:cNvSpPr>
          <p:nvPr/>
        </p:nvSpPr>
        <p:spPr bwMode="auto">
          <a:xfrm rot="5400000" flipV="1">
            <a:off x="5261769" y="1897856"/>
            <a:ext cx="0" cy="427038"/>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60" name="Line 232"/>
          <p:cNvSpPr>
            <a:spLocks noChangeShapeType="1"/>
          </p:cNvSpPr>
          <p:nvPr/>
        </p:nvSpPr>
        <p:spPr bwMode="auto">
          <a:xfrm rot="10800000" flipV="1">
            <a:off x="4741863" y="2100263"/>
            <a:ext cx="0" cy="1196975"/>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61" name="AutoShape 233"/>
          <p:cNvSpPr>
            <a:spLocks/>
          </p:cNvSpPr>
          <p:nvPr/>
        </p:nvSpPr>
        <p:spPr bwMode="auto">
          <a:xfrm rot="-5400000">
            <a:off x="4887912" y="1966913"/>
            <a:ext cx="106363" cy="211138"/>
          </a:xfrm>
          <a:prstGeom prst="rightBracket">
            <a:avLst>
              <a:gd name="adj" fmla="val 99253"/>
            </a:avLst>
          </a:prstGeom>
          <a:noFill/>
          <a:ln w="25400">
            <a:solidFill>
              <a:schemeClr val="hlink"/>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62" name="Line 234"/>
          <p:cNvSpPr>
            <a:spLocks noChangeShapeType="1"/>
          </p:cNvSpPr>
          <p:nvPr/>
        </p:nvSpPr>
        <p:spPr bwMode="auto">
          <a:xfrm rot="5400000" flipV="1">
            <a:off x="3983038" y="1258887"/>
            <a:ext cx="0" cy="1704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63" name="Line 235"/>
          <p:cNvSpPr>
            <a:spLocks noChangeShapeType="1"/>
          </p:cNvSpPr>
          <p:nvPr/>
        </p:nvSpPr>
        <p:spPr bwMode="auto">
          <a:xfrm rot="5400000" flipV="1">
            <a:off x="3539332" y="3217069"/>
            <a:ext cx="0" cy="2408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64" name="Line 236"/>
          <p:cNvSpPr>
            <a:spLocks noChangeShapeType="1"/>
          </p:cNvSpPr>
          <p:nvPr/>
        </p:nvSpPr>
        <p:spPr bwMode="auto">
          <a:xfrm rot="10800000" flipV="1">
            <a:off x="4743450" y="3784600"/>
            <a:ext cx="0" cy="6350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965" name="Group 237"/>
          <p:cNvGrpSpPr>
            <a:grpSpLocks/>
          </p:cNvGrpSpPr>
          <p:nvPr/>
        </p:nvGrpSpPr>
        <p:grpSpPr bwMode="auto">
          <a:xfrm flipH="1">
            <a:off x="2832100" y="1711325"/>
            <a:ext cx="315913" cy="1006475"/>
            <a:chOff x="1873" y="675"/>
            <a:chExt cx="199" cy="634"/>
          </a:xfrm>
        </p:grpSpPr>
        <p:sp>
          <p:nvSpPr>
            <p:cNvPr id="201966" name="Rectangle 238"/>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1967" name="Group 239"/>
            <p:cNvGrpSpPr>
              <a:grpSpLocks/>
            </p:cNvGrpSpPr>
            <p:nvPr/>
          </p:nvGrpSpPr>
          <p:grpSpPr bwMode="auto">
            <a:xfrm rot="16200000" flipV="1">
              <a:off x="1908" y="1211"/>
              <a:ext cx="130" cy="65"/>
              <a:chOff x="864" y="2592"/>
              <a:chExt cx="192" cy="96"/>
            </a:xfrm>
          </p:grpSpPr>
          <p:sp>
            <p:nvSpPr>
              <p:cNvPr id="201968" name="Line 24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69" name="Line 24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70" name="Line 24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71" name="Line 24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1972" name="Rectangle 244"/>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73" name="Rectangle 245"/>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74" name="Line 246"/>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75" name="AutoShape 247"/>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76" name="Line 248"/>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1977" name="Group 249"/>
            <p:cNvGrpSpPr>
              <a:grpSpLocks/>
            </p:cNvGrpSpPr>
            <p:nvPr/>
          </p:nvGrpSpPr>
          <p:grpSpPr bwMode="auto">
            <a:xfrm>
              <a:off x="1873" y="898"/>
              <a:ext cx="199" cy="65"/>
              <a:chOff x="1873" y="1061"/>
              <a:chExt cx="199" cy="65"/>
            </a:xfrm>
          </p:grpSpPr>
          <p:grpSp>
            <p:nvGrpSpPr>
              <p:cNvPr id="201978" name="Group 250"/>
              <p:cNvGrpSpPr>
                <a:grpSpLocks/>
              </p:cNvGrpSpPr>
              <p:nvPr/>
            </p:nvGrpSpPr>
            <p:grpSpPr bwMode="auto">
              <a:xfrm>
                <a:off x="1873" y="1061"/>
                <a:ext cx="65" cy="65"/>
                <a:chOff x="1873" y="1061"/>
                <a:chExt cx="65" cy="65"/>
              </a:xfrm>
            </p:grpSpPr>
            <p:sp>
              <p:nvSpPr>
                <p:cNvPr id="201979" name="Line 251"/>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80" name="Line 252"/>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1981" name="Group 253"/>
              <p:cNvGrpSpPr>
                <a:grpSpLocks/>
              </p:cNvGrpSpPr>
              <p:nvPr/>
            </p:nvGrpSpPr>
            <p:grpSpPr bwMode="auto">
              <a:xfrm>
                <a:off x="2007" y="1061"/>
                <a:ext cx="65" cy="65"/>
                <a:chOff x="2007" y="1059"/>
                <a:chExt cx="65" cy="65"/>
              </a:xfrm>
            </p:grpSpPr>
            <p:sp>
              <p:nvSpPr>
                <p:cNvPr id="201982" name="Line 254"/>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983" name="Line 255"/>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201984" name="Line 256"/>
          <p:cNvSpPr>
            <a:spLocks noChangeShapeType="1"/>
          </p:cNvSpPr>
          <p:nvPr/>
        </p:nvSpPr>
        <p:spPr bwMode="auto">
          <a:xfrm rot="10800000" flipV="1">
            <a:off x="2343150" y="3989388"/>
            <a:ext cx="0" cy="4302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85" name="AutoShape 257"/>
          <p:cNvSpPr>
            <a:spLocks/>
          </p:cNvSpPr>
          <p:nvPr/>
        </p:nvSpPr>
        <p:spPr bwMode="auto">
          <a:xfrm rot="-5400000">
            <a:off x="3461544" y="1521619"/>
            <a:ext cx="96837"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86" name="AutoShape 258"/>
          <p:cNvSpPr>
            <a:spLocks/>
          </p:cNvSpPr>
          <p:nvPr/>
        </p:nvSpPr>
        <p:spPr bwMode="auto">
          <a:xfrm rot="-5400000">
            <a:off x="4898232" y="4142581"/>
            <a:ext cx="96838"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87" name="Line 259"/>
          <p:cNvSpPr>
            <a:spLocks noChangeShapeType="1"/>
          </p:cNvSpPr>
          <p:nvPr/>
        </p:nvSpPr>
        <p:spPr bwMode="auto">
          <a:xfrm rot="10800000" flipV="1">
            <a:off x="3511550" y="1444625"/>
            <a:ext cx="0" cy="2651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88" name="Line 260"/>
          <p:cNvSpPr>
            <a:spLocks noChangeShapeType="1"/>
          </p:cNvSpPr>
          <p:nvPr/>
        </p:nvSpPr>
        <p:spPr bwMode="auto">
          <a:xfrm rot="5400000" flipV="1">
            <a:off x="3639344" y="1296194"/>
            <a:ext cx="0" cy="2746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89" name="Line 261"/>
          <p:cNvSpPr>
            <a:spLocks noChangeShapeType="1"/>
          </p:cNvSpPr>
          <p:nvPr/>
        </p:nvSpPr>
        <p:spPr bwMode="auto">
          <a:xfrm rot="10800000" flipV="1">
            <a:off x="4938713" y="3792538"/>
            <a:ext cx="0" cy="55245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90" name="Line 262"/>
          <p:cNvSpPr>
            <a:spLocks noChangeShapeType="1"/>
          </p:cNvSpPr>
          <p:nvPr/>
        </p:nvSpPr>
        <p:spPr bwMode="auto">
          <a:xfrm rot="5400000" flipV="1">
            <a:off x="2586832" y="1859756"/>
            <a:ext cx="0" cy="503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91" name="Oval 263"/>
          <p:cNvSpPr>
            <a:spLocks noChangeArrowheads="1"/>
          </p:cNvSpPr>
          <p:nvPr/>
        </p:nvSpPr>
        <p:spPr bwMode="auto">
          <a:xfrm>
            <a:off x="2286000" y="34401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92" name="Oval 264"/>
          <p:cNvSpPr>
            <a:spLocks noChangeArrowheads="1"/>
          </p:cNvSpPr>
          <p:nvPr/>
        </p:nvSpPr>
        <p:spPr bwMode="auto">
          <a:xfrm>
            <a:off x="4886325" y="1397000"/>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93" name="Oval 26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94" name="Oval 266"/>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95" name="Oval 267"/>
          <p:cNvSpPr>
            <a:spLocks noChangeArrowheads="1"/>
          </p:cNvSpPr>
          <p:nvPr/>
        </p:nvSpPr>
        <p:spPr bwMode="auto">
          <a:xfrm>
            <a:off x="4691063" y="206057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96" name="Oval 268"/>
          <p:cNvSpPr>
            <a:spLocks noChangeArrowheads="1"/>
          </p:cNvSpPr>
          <p:nvPr/>
        </p:nvSpPr>
        <p:spPr bwMode="auto">
          <a:xfrm>
            <a:off x="3203575" y="43672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98" name="Rectangle 270"/>
          <p:cNvSpPr>
            <a:spLocks noChangeArrowheads="1"/>
          </p:cNvSpPr>
          <p:nvPr/>
        </p:nvSpPr>
        <p:spPr bwMode="auto">
          <a:xfrm>
            <a:off x="1828800" y="5060950"/>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01999" name="Text Box 271"/>
          <p:cNvSpPr txBox="1">
            <a:spLocks noChangeArrowheads="1"/>
          </p:cNvSpPr>
          <p:nvPr/>
        </p:nvSpPr>
        <p:spPr bwMode="auto">
          <a:xfrm>
            <a:off x="320040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02000" name="Text Box 272"/>
          <p:cNvSpPr txBox="1">
            <a:spLocks noChangeArrowheads="1"/>
          </p:cNvSpPr>
          <p:nvPr/>
        </p:nvSpPr>
        <p:spPr bwMode="auto">
          <a:xfrm>
            <a:off x="487045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02001" name="Text Box 273"/>
          <p:cNvSpPr txBox="1">
            <a:spLocks noChangeArrowheads="1"/>
          </p:cNvSpPr>
          <p:nvPr/>
        </p:nvSpPr>
        <p:spPr bwMode="auto">
          <a:xfrm>
            <a:off x="2452688" y="16684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c1</a:t>
            </a:r>
            <a:r>
              <a:rPr lang="ja-JP" altLang="en-US" sz="1400" b="0">
                <a:latin typeface="Arial"/>
              </a:rPr>
              <a:t>”</a:t>
            </a:r>
            <a:endParaRPr lang="en-US" sz="1400" b="0"/>
          </a:p>
        </p:txBody>
      </p:sp>
      <p:sp>
        <p:nvSpPr>
          <p:cNvPr id="202002" name="Text Box 274"/>
          <p:cNvSpPr txBox="1">
            <a:spLocks noChangeArrowheads="1"/>
          </p:cNvSpPr>
          <p:nvPr/>
        </p:nvSpPr>
        <p:spPr bwMode="auto">
          <a:xfrm>
            <a:off x="3376613" y="9779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c2</a:t>
            </a:r>
            <a:r>
              <a:rPr lang="ja-JP" altLang="en-US" sz="1400" b="0">
                <a:latin typeface="Arial"/>
              </a:rPr>
              <a:t>”</a:t>
            </a:r>
            <a:endParaRPr lang="en-US" sz="1400" b="0"/>
          </a:p>
        </p:txBody>
      </p:sp>
      <p:grpSp>
        <p:nvGrpSpPr>
          <p:cNvPr id="202003" name="Group 275"/>
          <p:cNvGrpSpPr>
            <a:grpSpLocks/>
          </p:cNvGrpSpPr>
          <p:nvPr/>
        </p:nvGrpSpPr>
        <p:grpSpPr bwMode="auto">
          <a:xfrm>
            <a:off x="1219200" y="1571625"/>
            <a:ext cx="677863" cy="1644650"/>
            <a:chOff x="768" y="990"/>
            <a:chExt cx="427" cy="1036"/>
          </a:xfrm>
        </p:grpSpPr>
        <p:sp>
          <p:nvSpPr>
            <p:cNvPr id="202004" name="AutoShape 276"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05" name="AutoShape 277"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06" name="AutoShape 278"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07" name="AutoShape 279"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08" name="AutoShape 280"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09" name="AutoShape 281"/>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10" name="Arc 282"/>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11" name="Line 283"/>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12" name="Arc 284"/>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2013" name="Group 285"/>
            <p:cNvGrpSpPr>
              <a:grpSpLocks/>
            </p:cNvGrpSpPr>
            <p:nvPr/>
          </p:nvGrpSpPr>
          <p:grpSpPr bwMode="auto">
            <a:xfrm>
              <a:off x="854" y="1824"/>
              <a:ext cx="57" cy="58"/>
              <a:chOff x="1030" y="3483"/>
              <a:chExt cx="141" cy="144"/>
            </a:xfrm>
          </p:grpSpPr>
          <p:sp>
            <p:nvSpPr>
              <p:cNvPr id="202014" name="Arc 28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15" name="Arc 28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16" name="Line 28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2017" name="Group 289"/>
            <p:cNvGrpSpPr>
              <a:grpSpLocks/>
            </p:cNvGrpSpPr>
            <p:nvPr/>
          </p:nvGrpSpPr>
          <p:grpSpPr bwMode="auto">
            <a:xfrm flipV="1">
              <a:off x="845" y="1010"/>
              <a:ext cx="57" cy="58"/>
              <a:chOff x="1030" y="3483"/>
              <a:chExt cx="141" cy="144"/>
            </a:xfrm>
          </p:grpSpPr>
          <p:sp>
            <p:nvSpPr>
              <p:cNvPr id="202018" name="Arc 29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19" name="Arc 29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20" name="Line 29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2021" name="Arc 293"/>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22" name="Line 294"/>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23" name="Arc 295"/>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2024" name="Group 296"/>
            <p:cNvGrpSpPr>
              <a:grpSpLocks/>
            </p:cNvGrpSpPr>
            <p:nvPr/>
          </p:nvGrpSpPr>
          <p:grpSpPr bwMode="auto">
            <a:xfrm flipH="1">
              <a:off x="1052" y="1824"/>
              <a:ext cx="57" cy="58"/>
              <a:chOff x="1030" y="3483"/>
              <a:chExt cx="141" cy="144"/>
            </a:xfrm>
          </p:grpSpPr>
          <p:sp>
            <p:nvSpPr>
              <p:cNvPr id="202025" name="Arc 29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26" name="Arc 29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27" name="Line 29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2028" name="Group 300"/>
            <p:cNvGrpSpPr>
              <a:grpSpLocks/>
            </p:cNvGrpSpPr>
            <p:nvPr/>
          </p:nvGrpSpPr>
          <p:grpSpPr bwMode="auto">
            <a:xfrm flipH="1" flipV="1">
              <a:off x="1061" y="1010"/>
              <a:ext cx="57" cy="58"/>
              <a:chOff x="1030" y="3483"/>
              <a:chExt cx="141" cy="144"/>
            </a:xfrm>
          </p:grpSpPr>
          <p:sp>
            <p:nvSpPr>
              <p:cNvPr id="202029" name="Arc 30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30" name="Arc 30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31" name="Line 30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2032" name="Rectangle 304"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33" name="AutoShape 305"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02034" name="Rectangle 306"/>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35" name="Line 307"/>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36" name="Line 308"/>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37" name="Rectangle 309"/>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38" name="AutoShape 310"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39" name="AutoShape 311"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40" name="Line 312"/>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41" name="Line 313"/>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42" name="Line 314"/>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43" name="Line 315"/>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44" name="Oval 316"/>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45" name="Oval 317"/>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46" name="AutoShape 318"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47" name="AutoShape 319"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2048" name="Group 320"/>
            <p:cNvGrpSpPr>
              <a:grpSpLocks/>
            </p:cNvGrpSpPr>
            <p:nvPr/>
          </p:nvGrpSpPr>
          <p:grpSpPr bwMode="auto">
            <a:xfrm>
              <a:off x="948" y="1809"/>
              <a:ext cx="65" cy="63"/>
              <a:chOff x="1262" y="3388"/>
              <a:chExt cx="162" cy="206"/>
            </a:xfrm>
          </p:grpSpPr>
          <p:sp>
            <p:nvSpPr>
              <p:cNvPr id="202049" name="Oval 321"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50" name="Oval 322"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51" name="Oval 323"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52" name="Oval 324"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53" name="Oval 325"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54" name="Oval 326"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2055" name="Rectangle 327"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2056" name="Group 328"/>
            <p:cNvGrpSpPr>
              <a:grpSpLocks/>
            </p:cNvGrpSpPr>
            <p:nvPr/>
          </p:nvGrpSpPr>
          <p:grpSpPr bwMode="auto">
            <a:xfrm>
              <a:off x="844" y="1064"/>
              <a:ext cx="274" cy="531"/>
              <a:chOff x="941" y="767"/>
              <a:chExt cx="815" cy="1942"/>
            </a:xfrm>
          </p:grpSpPr>
          <p:sp>
            <p:nvSpPr>
              <p:cNvPr id="202057" name="AutoShape 329"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58" name="AutoShape 330"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2059" name="AutoShape 331"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60" name="Line 332"/>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61" name="Rectangle 333"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62" name="Rectangle 334"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63" name="Rectangle 335"/>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64" name="Rectangle 336"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65" name="Rectangle 337"/>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66" name="Rectangle 338"/>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67" name="Line 339"/>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2068" name="Group 340"/>
            <p:cNvGrpSpPr>
              <a:grpSpLocks/>
            </p:cNvGrpSpPr>
            <p:nvPr/>
          </p:nvGrpSpPr>
          <p:grpSpPr bwMode="auto">
            <a:xfrm>
              <a:off x="927" y="1782"/>
              <a:ext cx="107" cy="148"/>
              <a:chOff x="1210" y="3312"/>
              <a:chExt cx="265" cy="416"/>
            </a:xfrm>
          </p:grpSpPr>
          <p:sp>
            <p:nvSpPr>
              <p:cNvPr id="202069" name="AutoShape 341"/>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70" name="Line 342"/>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71" name="Line 343"/>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72" name="Rectangle 344"/>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2073" name="Group 345"/>
              <p:cNvGrpSpPr>
                <a:grpSpLocks/>
              </p:cNvGrpSpPr>
              <p:nvPr/>
            </p:nvGrpSpPr>
            <p:grpSpPr bwMode="auto">
              <a:xfrm>
                <a:off x="1212" y="3356"/>
                <a:ext cx="105" cy="33"/>
                <a:chOff x="1212" y="3356"/>
                <a:chExt cx="105" cy="33"/>
              </a:xfrm>
            </p:grpSpPr>
            <p:sp>
              <p:nvSpPr>
                <p:cNvPr id="202074" name="Line 34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75" name="Line 34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2076" name="Group 348"/>
              <p:cNvGrpSpPr>
                <a:grpSpLocks/>
              </p:cNvGrpSpPr>
              <p:nvPr/>
            </p:nvGrpSpPr>
            <p:grpSpPr bwMode="auto">
              <a:xfrm flipH="1">
                <a:off x="1370" y="3356"/>
                <a:ext cx="105" cy="33"/>
                <a:chOff x="1212" y="3356"/>
                <a:chExt cx="105" cy="33"/>
              </a:xfrm>
            </p:grpSpPr>
            <p:sp>
              <p:nvSpPr>
                <p:cNvPr id="202077" name="Line 349"/>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78" name="Line 350"/>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2079" name="Rectangle 351"/>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2080" name="Group 352"/>
          <p:cNvGrpSpPr>
            <a:grpSpLocks/>
          </p:cNvGrpSpPr>
          <p:nvPr/>
        </p:nvGrpSpPr>
        <p:grpSpPr bwMode="auto">
          <a:xfrm>
            <a:off x="1350963" y="3700463"/>
            <a:ext cx="406400" cy="998537"/>
            <a:chOff x="851" y="2331"/>
            <a:chExt cx="256" cy="629"/>
          </a:xfrm>
        </p:grpSpPr>
        <p:sp>
          <p:nvSpPr>
            <p:cNvPr id="202081" name="Rectangle 353"/>
            <p:cNvSpPr>
              <a:spLocks noChangeArrowheads="1"/>
            </p:cNvSpPr>
            <p:nvPr/>
          </p:nvSpPr>
          <p:spPr bwMode="auto">
            <a:xfrm>
              <a:off x="854" y="2441"/>
              <a:ext cx="253" cy="19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82" name="AutoShape 354"/>
            <p:cNvSpPr>
              <a:spLocks/>
            </p:cNvSpPr>
            <p:nvPr/>
          </p:nvSpPr>
          <p:spPr bwMode="auto">
            <a:xfrm rot="5400000" flipV="1">
              <a:off x="922" y="2268"/>
              <a:ext cx="105" cy="242"/>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02083" name="AutoShape 355"/>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84" name="AutoShape 356"/>
            <p:cNvSpPr>
              <a:spLocks noChangeArrowheads="1"/>
            </p:cNvSpPr>
            <p:nvPr/>
          </p:nvSpPr>
          <p:spPr bwMode="auto">
            <a:xfrm>
              <a:off x="924" y="2637"/>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85" name="Line 357"/>
            <p:cNvSpPr>
              <a:spLocks noChangeShapeType="1"/>
            </p:cNvSpPr>
            <p:nvPr/>
          </p:nvSpPr>
          <p:spPr bwMode="auto">
            <a:xfrm flipV="1">
              <a:off x="852" y="2633"/>
              <a:ext cx="25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2086" name="AutoShape 358"/>
          <p:cNvSpPr>
            <a:spLocks noChangeArrowheads="1"/>
          </p:cNvSpPr>
          <p:nvPr/>
        </p:nvSpPr>
        <p:spPr bwMode="auto">
          <a:xfrm rot="18130110" flipV="1">
            <a:off x="515144" y="33043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2087" name="Group 359"/>
          <p:cNvGrpSpPr>
            <a:grpSpLocks/>
          </p:cNvGrpSpPr>
          <p:nvPr/>
        </p:nvGrpSpPr>
        <p:grpSpPr bwMode="auto">
          <a:xfrm rot="-5400000">
            <a:off x="2220913" y="2667000"/>
            <a:ext cx="280987" cy="417513"/>
            <a:chOff x="1439" y="2074"/>
            <a:chExt cx="177" cy="263"/>
          </a:xfrm>
        </p:grpSpPr>
        <p:grpSp>
          <p:nvGrpSpPr>
            <p:cNvPr id="202088" name="Group 360"/>
            <p:cNvGrpSpPr>
              <a:grpSpLocks/>
            </p:cNvGrpSpPr>
            <p:nvPr/>
          </p:nvGrpSpPr>
          <p:grpSpPr bwMode="auto">
            <a:xfrm rot="5400000">
              <a:off x="1499" y="2160"/>
              <a:ext cx="62" cy="173"/>
              <a:chOff x="0" y="0"/>
              <a:chExt cx="20000" cy="20000"/>
            </a:xfrm>
          </p:grpSpPr>
          <p:sp>
            <p:nvSpPr>
              <p:cNvPr id="202089" name="Arc 36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90" name="Arc 36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2091" name="Group 363"/>
            <p:cNvGrpSpPr>
              <a:grpSpLocks/>
            </p:cNvGrpSpPr>
            <p:nvPr/>
          </p:nvGrpSpPr>
          <p:grpSpPr bwMode="auto">
            <a:xfrm rot="5400000">
              <a:off x="1495" y="2053"/>
              <a:ext cx="62" cy="173"/>
              <a:chOff x="0" y="0"/>
              <a:chExt cx="20000" cy="20000"/>
            </a:xfrm>
          </p:grpSpPr>
          <p:sp>
            <p:nvSpPr>
              <p:cNvPr id="202092" name="Arc 36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93" name="Arc 36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094" name="Line 366"/>
            <p:cNvSpPr>
              <a:spLocks noChangeShapeType="1"/>
            </p:cNvSpPr>
            <p:nvPr/>
          </p:nvSpPr>
          <p:spPr bwMode="auto">
            <a:xfrm rot="5400000" flipV="1">
              <a:off x="1400" y="2144"/>
              <a:ext cx="263" cy="124"/>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 name="Slide Number Placeholder 5"/>
          <p:cNvSpPr>
            <a:spLocks noGrp="1"/>
          </p:cNvSpPr>
          <p:nvPr>
            <p:ph type="sldNum" sz="quarter" idx="12"/>
          </p:nvPr>
        </p:nvSpPr>
        <p:spPr/>
        <p:txBody>
          <a:bodyPr/>
          <a:lstStyle/>
          <a:p>
            <a:fld id="{2757EB9B-CCDC-3448-B4EB-EF66AD9C798B}" type="slidenum">
              <a:rPr lang="en-US"/>
              <a:pPr/>
              <a:t>146</a:t>
            </a:fld>
            <a:endParaRPr lang="en-US"/>
          </a:p>
        </p:txBody>
      </p:sp>
      <p:sp>
        <p:nvSpPr>
          <p:cNvPr id="202754" name="Line 2"/>
          <p:cNvSpPr>
            <a:spLocks noChangeShapeType="1"/>
          </p:cNvSpPr>
          <p:nvPr/>
        </p:nvSpPr>
        <p:spPr bwMode="auto">
          <a:xfrm rot="10800000" flipV="1">
            <a:off x="2335213" y="2100263"/>
            <a:ext cx="0" cy="175895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55" name="Rectangle 3"/>
          <p:cNvSpPr>
            <a:spLocks noGrp="1" noChangeArrowheads="1"/>
          </p:cNvSpPr>
          <p:nvPr>
            <p:ph type="title"/>
          </p:nvPr>
        </p:nvSpPr>
        <p:spPr>
          <a:xfrm>
            <a:off x="533400" y="254000"/>
            <a:ext cx="8229600" cy="533400"/>
          </a:xfrm>
        </p:spPr>
        <p:txBody>
          <a:bodyPr/>
          <a:lstStyle/>
          <a:p>
            <a:pPr algn="ctr"/>
            <a:r>
              <a:rPr lang="en-US" sz="3200"/>
              <a:t>Accumulator for Emergency Power Supply</a:t>
            </a:r>
            <a:endParaRPr lang="en-US"/>
          </a:p>
        </p:txBody>
      </p:sp>
      <p:sp>
        <p:nvSpPr>
          <p:cNvPr id="202756" name="Rectangle 4"/>
          <p:cNvSpPr>
            <a:spLocks noChangeArrowheads="1"/>
          </p:cNvSpPr>
          <p:nvPr/>
        </p:nvSpPr>
        <p:spPr bwMode="auto">
          <a:xfrm>
            <a:off x="3335338" y="41163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950 PSI </a:t>
            </a:r>
            <a:endParaRPr lang="en-US" b="0"/>
          </a:p>
        </p:txBody>
      </p:sp>
      <p:sp>
        <p:nvSpPr>
          <p:cNvPr id="202757" name="Text Box 5"/>
          <p:cNvSpPr txBox="1">
            <a:spLocks noChangeArrowheads="1"/>
          </p:cNvSpPr>
          <p:nvPr/>
        </p:nvSpPr>
        <p:spPr bwMode="auto">
          <a:xfrm>
            <a:off x="530225" y="3048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202758" name="Text Box 6"/>
          <p:cNvSpPr txBox="1">
            <a:spLocks noChangeArrowheads="1"/>
          </p:cNvSpPr>
          <p:nvPr/>
        </p:nvSpPr>
        <p:spPr bwMode="auto">
          <a:xfrm>
            <a:off x="1090613" y="471170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202759" name="Text Box 7"/>
          <p:cNvSpPr txBox="1">
            <a:spLocks noChangeArrowheads="1"/>
          </p:cNvSpPr>
          <p:nvPr/>
        </p:nvSpPr>
        <p:spPr bwMode="auto">
          <a:xfrm>
            <a:off x="998538" y="1163638"/>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02760" name="Oval 8"/>
          <p:cNvSpPr>
            <a:spLocks noChangeArrowheads="1"/>
          </p:cNvSpPr>
          <p:nvPr/>
        </p:nvSpPr>
        <p:spPr bwMode="auto">
          <a:xfrm>
            <a:off x="3059113" y="37306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761" name="Text Box 9"/>
          <p:cNvSpPr txBox="1">
            <a:spLocks noChangeArrowheads="1"/>
          </p:cNvSpPr>
          <p:nvPr/>
        </p:nvSpPr>
        <p:spPr bwMode="auto">
          <a:xfrm>
            <a:off x="2830513" y="3429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202762" name="Rectangle 10"/>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2,500 PSI </a:t>
            </a:r>
            <a:endParaRPr lang="en-US" b="0"/>
          </a:p>
        </p:txBody>
      </p:sp>
      <p:sp>
        <p:nvSpPr>
          <p:cNvPr id="202763" name="AutoShape 11"/>
          <p:cNvSpPr>
            <a:spLocks noChangeArrowheads="1"/>
          </p:cNvSpPr>
          <p:nvPr/>
        </p:nvSpPr>
        <p:spPr bwMode="auto">
          <a:xfrm rot="-2984441">
            <a:off x="3193256" y="37615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764" name="Line 12"/>
          <p:cNvSpPr>
            <a:spLocks noChangeShapeType="1"/>
          </p:cNvSpPr>
          <p:nvPr/>
        </p:nvSpPr>
        <p:spPr bwMode="auto">
          <a:xfrm>
            <a:off x="3254375" y="5270500"/>
            <a:ext cx="1588" cy="22225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65" name="Line 13"/>
          <p:cNvSpPr>
            <a:spLocks noChangeShapeType="1"/>
          </p:cNvSpPr>
          <p:nvPr/>
        </p:nvSpPr>
        <p:spPr bwMode="auto">
          <a:xfrm flipH="1">
            <a:off x="3076575" y="5491163"/>
            <a:ext cx="177800"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66" name="Line 14"/>
          <p:cNvSpPr>
            <a:spLocks noChangeShapeType="1"/>
          </p:cNvSpPr>
          <p:nvPr/>
        </p:nvSpPr>
        <p:spPr bwMode="auto">
          <a:xfrm>
            <a:off x="3076575" y="5600700"/>
            <a:ext cx="177800"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67" name="Line 15"/>
          <p:cNvSpPr>
            <a:spLocks noChangeShapeType="1"/>
          </p:cNvSpPr>
          <p:nvPr/>
        </p:nvSpPr>
        <p:spPr bwMode="auto">
          <a:xfrm flipV="1">
            <a:off x="3254375" y="5600700"/>
            <a:ext cx="1793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68" name="Line 16"/>
          <p:cNvSpPr>
            <a:spLocks noChangeShapeType="1"/>
          </p:cNvSpPr>
          <p:nvPr/>
        </p:nvSpPr>
        <p:spPr bwMode="auto">
          <a:xfrm flipH="1" flipV="1">
            <a:off x="3254375" y="5491163"/>
            <a:ext cx="179388"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69" name="Line 17"/>
          <p:cNvSpPr>
            <a:spLocks noChangeShapeType="1"/>
          </p:cNvSpPr>
          <p:nvPr/>
        </p:nvSpPr>
        <p:spPr bwMode="auto">
          <a:xfrm>
            <a:off x="3254375" y="5711825"/>
            <a:ext cx="15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70" name="Line 18"/>
          <p:cNvSpPr>
            <a:spLocks noChangeShapeType="1"/>
          </p:cNvSpPr>
          <p:nvPr/>
        </p:nvSpPr>
        <p:spPr bwMode="auto">
          <a:xfrm flipV="1">
            <a:off x="2830513" y="5822950"/>
            <a:ext cx="95885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71" name="Line 19"/>
          <p:cNvSpPr>
            <a:spLocks noChangeShapeType="1"/>
          </p:cNvSpPr>
          <p:nvPr/>
        </p:nvSpPr>
        <p:spPr bwMode="auto">
          <a:xfrm flipV="1">
            <a:off x="3775075" y="5726113"/>
            <a:ext cx="0" cy="111125"/>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72" name="Line 20"/>
          <p:cNvSpPr>
            <a:spLocks noChangeShapeType="1"/>
          </p:cNvSpPr>
          <p:nvPr/>
        </p:nvSpPr>
        <p:spPr bwMode="auto">
          <a:xfrm>
            <a:off x="3257550" y="4843463"/>
            <a:ext cx="0" cy="1127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773" name="Group 21"/>
          <p:cNvGrpSpPr>
            <a:grpSpLocks/>
          </p:cNvGrpSpPr>
          <p:nvPr/>
        </p:nvGrpSpPr>
        <p:grpSpPr bwMode="auto">
          <a:xfrm>
            <a:off x="3168650" y="4673600"/>
            <a:ext cx="179388" cy="166688"/>
            <a:chOff x="0" y="0"/>
            <a:chExt cx="20000" cy="20000"/>
          </a:xfrm>
        </p:grpSpPr>
        <p:sp>
          <p:nvSpPr>
            <p:cNvPr id="202774" name="Oval 2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75" name="Arc 2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76" name="Arc 2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77" name="Arc 2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78" name="Arc 2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779" name="Arc 27"/>
          <p:cNvSpPr>
            <a:spLocks/>
          </p:cNvSpPr>
          <p:nvPr/>
        </p:nvSpPr>
        <p:spPr bwMode="auto">
          <a:xfrm flipH="1">
            <a:off x="3497263" y="4957763"/>
            <a:ext cx="119062" cy="1651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80" name="Arc 28"/>
          <p:cNvSpPr>
            <a:spLocks/>
          </p:cNvSpPr>
          <p:nvPr/>
        </p:nvSpPr>
        <p:spPr bwMode="auto">
          <a:xfrm flipH="1" flipV="1">
            <a:off x="3497263" y="5111750"/>
            <a:ext cx="119062" cy="16668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81" name="Oval 29"/>
          <p:cNvSpPr>
            <a:spLocks noChangeArrowheads="1"/>
          </p:cNvSpPr>
          <p:nvPr/>
        </p:nvSpPr>
        <p:spPr bwMode="auto">
          <a:xfrm>
            <a:off x="3082925" y="4957763"/>
            <a:ext cx="355600" cy="3317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82" name="Line 30"/>
          <p:cNvSpPr>
            <a:spLocks noChangeShapeType="1"/>
          </p:cNvSpPr>
          <p:nvPr/>
        </p:nvSpPr>
        <p:spPr bwMode="auto">
          <a:xfrm>
            <a:off x="3438525" y="5067300"/>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83" name="Line 31"/>
          <p:cNvSpPr>
            <a:spLocks noChangeShapeType="1"/>
          </p:cNvSpPr>
          <p:nvPr/>
        </p:nvSpPr>
        <p:spPr bwMode="auto">
          <a:xfrm>
            <a:off x="3438525" y="5178425"/>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84" name="Oval 32"/>
          <p:cNvSpPr>
            <a:spLocks noChangeArrowheads="1"/>
          </p:cNvSpPr>
          <p:nvPr/>
        </p:nvSpPr>
        <p:spPr bwMode="auto">
          <a:xfrm>
            <a:off x="3602038" y="4926013"/>
            <a:ext cx="415925" cy="3952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85" name="Line 33"/>
          <p:cNvSpPr>
            <a:spLocks noChangeShapeType="1"/>
          </p:cNvSpPr>
          <p:nvPr/>
        </p:nvSpPr>
        <p:spPr bwMode="auto">
          <a:xfrm flipV="1">
            <a:off x="3689350"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86" name="Line 34"/>
          <p:cNvSpPr>
            <a:spLocks noChangeShapeType="1"/>
          </p:cNvSpPr>
          <p:nvPr/>
        </p:nvSpPr>
        <p:spPr bwMode="auto">
          <a:xfrm>
            <a:off x="368935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87" name="Line 35"/>
          <p:cNvSpPr>
            <a:spLocks noChangeShapeType="1"/>
          </p:cNvSpPr>
          <p:nvPr/>
        </p:nvSpPr>
        <p:spPr bwMode="auto">
          <a:xfrm flipV="1">
            <a:off x="381000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88" name="Line 36"/>
          <p:cNvSpPr>
            <a:spLocks noChangeShapeType="1"/>
          </p:cNvSpPr>
          <p:nvPr/>
        </p:nvSpPr>
        <p:spPr bwMode="auto">
          <a:xfrm>
            <a:off x="3927475"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89" name="Line 37"/>
          <p:cNvSpPr>
            <a:spLocks noChangeShapeType="1"/>
          </p:cNvSpPr>
          <p:nvPr/>
        </p:nvSpPr>
        <p:spPr bwMode="auto">
          <a:xfrm>
            <a:off x="3105150"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0" name="Line 38"/>
          <p:cNvSpPr>
            <a:spLocks noChangeShapeType="1"/>
          </p:cNvSpPr>
          <p:nvPr/>
        </p:nvSpPr>
        <p:spPr bwMode="auto">
          <a:xfrm>
            <a:off x="3224213"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1" name="Line 39"/>
          <p:cNvSpPr>
            <a:spLocks noChangeShapeType="1"/>
          </p:cNvSpPr>
          <p:nvPr/>
        </p:nvSpPr>
        <p:spPr bwMode="auto">
          <a:xfrm>
            <a:off x="3332163" y="5600700"/>
            <a:ext cx="58737"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2" name="Line 40"/>
          <p:cNvSpPr>
            <a:spLocks noChangeShapeType="1"/>
          </p:cNvSpPr>
          <p:nvPr/>
        </p:nvSpPr>
        <p:spPr bwMode="auto">
          <a:xfrm>
            <a:off x="3455988" y="5662613"/>
            <a:ext cx="87312"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3" name="Line 41"/>
          <p:cNvSpPr>
            <a:spLocks noChangeShapeType="1"/>
          </p:cNvSpPr>
          <p:nvPr/>
        </p:nvSpPr>
        <p:spPr bwMode="auto">
          <a:xfrm>
            <a:off x="3541713" y="5381625"/>
            <a:ext cx="0" cy="2762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4" name="Line 42"/>
          <p:cNvSpPr>
            <a:spLocks noChangeShapeType="1"/>
          </p:cNvSpPr>
          <p:nvPr/>
        </p:nvSpPr>
        <p:spPr bwMode="auto">
          <a:xfrm flipH="1">
            <a:off x="3543300" y="5659438"/>
            <a:ext cx="87313"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5" name="Oval 43"/>
          <p:cNvSpPr>
            <a:spLocks noChangeArrowheads="1"/>
          </p:cNvSpPr>
          <p:nvPr/>
        </p:nvSpPr>
        <p:spPr bwMode="auto">
          <a:xfrm>
            <a:off x="3228975" y="5357813"/>
            <a:ext cx="49213" cy="4921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6" name="Line 44"/>
          <p:cNvSpPr>
            <a:spLocks noChangeShapeType="1"/>
          </p:cNvSpPr>
          <p:nvPr/>
        </p:nvSpPr>
        <p:spPr bwMode="auto">
          <a:xfrm>
            <a:off x="3541713" y="5768975"/>
            <a:ext cx="0" cy="555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7" name="Line 45"/>
          <p:cNvSpPr>
            <a:spLocks noChangeShapeType="1"/>
          </p:cNvSpPr>
          <p:nvPr/>
        </p:nvSpPr>
        <p:spPr bwMode="auto">
          <a:xfrm flipH="1" flipV="1">
            <a:off x="3257550" y="4108450"/>
            <a:ext cx="0" cy="5683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8" name="Line 46"/>
          <p:cNvSpPr>
            <a:spLocks noChangeShapeType="1"/>
          </p:cNvSpPr>
          <p:nvPr/>
        </p:nvSpPr>
        <p:spPr bwMode="auto">
          <a:xfrm>
            <a:off x="3254375" y="5387975"/>
            <a:ext cx="304800" cy="15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9" name="Line 47"/>
          <p:cNvSpPr>
            <a:spLocks noChangeShapeType="1"/>
          </p:cNvSpPr>
          <p:nvPr/>
        </p:nvSpPr>
        <p:spPr bwMode="auto">
          <a:xfrm flipH="1">
            <a:off x="2895600" y="5222875"/>
            <a:ext cx="21907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0" name="Line 48"/>
          <p:cNvSpPr>
            <a:spLocks noChangeShapeType="1"/>
          </p:cNvSpPr>
          <p:nvPr/>
        </p:nvSpPr>
        <p:spPr bwMode="auto">
          <a:xfrm flipH="1">
            <a:off x="2884488" y="5014913"/>
            <a:ext cx="246062"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1" name="Line 49"/>
          <p:cNvSpPr>
            <a:spLocks noChangeShapeType="1"/>
          </p:cNvSpPr>
          <p:nvPr/>
        </p:nvSpPr>
        <p:spPr bwMode="auto">
          <a:xfrm>
            <a:off x="2900363" y="5026025"/>
            <a:ext cx="1587" cy="1920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2" name="Line 50"/>
          <p:cNvSpPr>
            <a:spLocks noChangeShapeType="1"/>
          </p:cNvSpPr>
          <p:nvPr/>
        </p:nvSpPr>
        <p:spPr bwMode="auto">
          <a:xfrm flipV="1">
            <a:off x="2989263" y="5022850"/>
            <a:ext cx="0" cy="179388"/>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3" name="Line 51"/>
          <p:cNvSpPr>
            <a:spLocks noChangeShapeType="1"/>
          </p:cNvSpPr>
          <p:nvPr/>
        </p:nvSpPr>
        <p:spPr bwMode="auto">
          <a:xfrm flipH="1">
            <a:off x="3003550" y="5272088"/>
            <a:ext cx="138113" cy="15398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4" name="Line 52"/>
          <p:cNvSpPr>
            <a:spLocks noChangeShapeType="1"/>
          </p:cNvSpPr>
          <p:nvPr/>
        </p:nvSpPr>
        <p:spPr bwMode="auto">
          <a:xfrm>
            <a:off x="2998788" y="5430838"/>
            <a:ext cx="1587" cy="36353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5" name="Line 53"/>
          <p:cNvSpPr>
            <a:spLocks noChangeShapeType="1"/>
          </p:cNvSpPr>
          <p:nvPr/>
        </p:nvSpPr>
        <p:spPr bwMode="auto">
          <a:xfrm flipV="1">
            <a:off x="2841625" y="5719763"/>
            <a:ext cx="0" cy="1238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6" name="Line 54"/>
          <p:cNvSpPr>
            <a:spLocks noChangeShapeType="1"/>
          </p:cNvSpPr>
          <p:nvPr/>
        </p:nvSpPr>
        <p:spPr bwMode="auto">
          <a:xfrm flipV="1">
            <a:off x="3255963" y="4956175"/>
            <a:ext cx="0" cy="88900"/>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7" name="Oval 55"/>
          <p:cNvSpPr>
            <a:spLocks noChangeArrowheads="1"/>
          </p:cNvSpPr>
          <p:nvPr/>
        </p:nvSpPr>
        <p:spPr bwMode="auto">
          <a:xfrm flipH="1">
            <a:off x="3495675" y="5614988"/>
            <a:ext cx="90488" cy="920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8" name="Line 56"/>
          <p:cNvSpPr>
            <a:spLocks noChangeShapeType="1"/>
          </p:cNvSpPr>
          <p:nvPr/>
        </p:nvSpPr>
        <p:spPr bwMode="auto">
          <a:xfrm flipV="1">
            <a:off x="3581400" y="4933950"/>
            <a:ext cx="57150" cy="3016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9" name="AutoShape 57"/>
          <p:cNvSpPr>
            <a:spLocks noChangeArrowheads="1"/>
          </p:cNvSpPr>
          <p:nvPr/>
        </p:nvSpPr>
        <p:spPr bwMode="auto">
          <a:xfrm>
            <a:off x="7021513" y="1339850"/>
            <a:ext cx="1436687" cy="87630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gradFill rotWithShape="0">
            <a:gsLst>
              <a:gs pos="0">
                <a:srgbClr val="C0C0C0"/>
              </a:gs>
              <a:gs pos="100000">
                <a:srgbClr val="C0C0C0">
                  <a:gamma/>
                  <a:shade val="51373"/>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810" name="Rectangle 58"/>
          <p:cNvSpPr>
            <a:spLocks noChangeArrowheads="1"/>
          </p:cNvSpPr>
          <p:nvPr/>
        </p:nvSpPr>
        <p:spPr bwMode="auto">
          <a:xfrm>
            <a:off x="7378700" y="2216150"/>
            <a:ext cx="719138" cy="319088"/>
          </a:xfrm>
          <a:prstGeom prst="rect">
            <a:avLst/>
          </a:prstGeom>
          <a:gradFill rotWithShape="0">
            <a:gsLst>
              <a:gs pos="0">
                <a:schemeClr val="bg1"/>
              </a:gs>
              <a:gs pos="100000">
                <a:schemeClr val="bg1">
                  <a:gamma/>
                  <a:shade val="46275"/>
                  <a:invGamma/>
                </a:scheme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811" name="Rectangle 59"/>
          <p:cNvSpPr>
            <a:spLocks noChangeArrowheads="1"/>
          </p:cNvSpPr>
          <p:nvPr/>
        </p:nvSpPr>
        <p:spPr bwMode="auto">
          <a:xfrm>
            <a:off x="5551488" y="2817813"/>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12" name="Rectangle 60"/>
          <p:cNvSpPr>
            <a:spLocks noChangeArrowheads="1"/>
          </p:cNvSpPr>
          <p:nvPr/>
        </p:nvSpPr>
        <p:spPr bwMode="auto">
          <a:xfrm>
            <a:off x="5551488" y="2352675"/>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13" name="Rectangle 61" descr="Wide downward diagonal"/>
          <p:cNvSpPr>
            <a:spLocks noChangeArrowheads="1"/>
          </p:cNvSpPr>
          <p:nvPr/>
        </p:nvSpPr>
        <p:spPr bwMode="auto">
          <a:xfrm>
            <a:off x="5551488" y="2381250"/>
            <a:ext cx="771525" cy="460375"/>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14" name="Rectangle 62"/>
          <p:cNvSpPr>
            <a:spLocks noChangeArrowheads="1"/>
          </p:cNvSpPr>
          <p:nvPr/>
        </p:nvSpPr>
        <p:spPr bwMode="auto">
          <a:xfrm>
            <a:off x="5551488" y="2416175"/>
            <a:ext cx="711200" cy="390525"/>
          </a:xfrm>
          <a:prstGeom prst="rect">
            <a:avLst/>
          </a:prstGeom>
          <a:solidFill>
            <a:schemeClr val="hlink"/>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15" name="Rectangle 63" descr="Wide downward diagonal"/>
          <p:cNvSpPr>
            <a:spLocks noChangeArrowheads="1"/>
          </p:cNvSpPr>
          <p:nvPr/>
        </p:nvSpPr>
        <p:spPr bwMode="auto">
          <a:xfrm>
            <a:off x="6551613" y="2327275"/>
            <a:ext cx="41275" cy="5683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16" name="Rectangle 64" descr="Wide upward diagonal"/>
          <p:cNvSpPr>
            <a:spLocks noChangeArrowheads="1"/>
          </p:cNvSpPr>
          <p:nvPr/>
        </p:nvSpPr>
        <p:spPr bwMode="auto">
          <a:xfrm>
            <a:off x="6323013" y="2327275"/>
            <a:ext cx="214312"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817" name="Group 65"/>
          <p:cNvGrpSpPr>
            <a:grpSpLocks/>
          </p:cNvGrpSpPr>
          <p:nvPr/>
        </p:nvGrpSpPr>
        <p:grpSpPr bwMode="auto">
          <a:xfrm>
            <a:off x="6470650" y="2498725"/>
            <a:ext cx="142875" cy="209550"/>
            <a:chOff x="4224" y="1953"/>
            <a:chExt cx="90" cy="95"/>
          </a:xfrm>
        </p:grpSpPr>
        <p:sp>
          <p:nvSpPr>
            <p:cNvPr id="202818" name="Rectangle 66"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19" name="Rectangle 67"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820" name="Rectangle 68" descr="Wide upward diagonal"/>
          <p:cNvSpPr>
            <a:spLocks noChangeArrowheads="1"/>
          </p:cNvSpPr>
          <p:nvPr/>
        </p:nvSpPr>
        <p:spPr bwMode="auto">
          <a:xfrm>
            <a:off x="5400675" y="2327275"/>
            <a:ext cx="150813"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821" name="Group 69"/>
          <p:cNvGrpSpPr>
            <a:grpSpLocks/>
          </p:cNvGrpSpPr>
          <p:nvPr/>
        </p:nvGrpSpPr>
        <p:grpSpPr bwMode="auto">
          <a:xfrm>
            <a:off x="6323013" y="2327275"/>
            <a:ext cx="133350" cy="361950"/>
            <a:chOff x="3791" y="1252"/>
            <a:chExt cx="84" cy="228"/>
          </a:xfrm>
        </p:grpSpPr>
        <p:sp>
          <p:nvSpPr>
            <p:cNvPr id="202822" name="Rectangle 70"/>
            <p:cNvSpPr>
              <a:spLocks noChangeArrowheads="1"/>
            </p:cNvSpPr>
            <p:nvPr/>
          </p:nvSpPr>
          <p:spPr bwMode="auto">
            <a:xfrm>
              <a:off x="3791" y="1372"/>
              <a:ext cx="84" cy="108"/>
            </a:xfrm>
            <a:prstGeom prst="rect">
              <a:avLst/>
            </a:prstGeom>
            <a:solidFill>
              <a:srgbClr val="FF505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23" name="Rectangle 71"/>
            <p:cNvSpPr>
              <a:spLocks noChangeArrowheads="1"/>
            </p:cNvSpPr>
            <p:nvPr/>
          </p:nvSpPr>
          <p:spPr bwMode="auto">
            <a:xfrm>
              <a:off x="3846" y="1252"/>
              <a:ext cx="28" cy="128"/>
            </a:xfrm>
            <a:prstGeom prst="rect">
              <a:avLst/>
            </a:prstGeom>
            <a:solidFill>
              <a:srgbClr val="FF505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824" name="Oval 72"/>
          <p:cNvSpPr>
            <a:spLocks noChangeArrowheads="1"/>
          </p:cNvSpPr>
          <p:nvPr/>
        </p:nvSpPr>
        <p:spPr bwMode="auto">
          <a:xfrm>
            <a:off x="6499225" y="2524125"/>
            <a:ext cx="9525" cy="1746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25" name="Oval 73"/>
          <p:cNvSpPr>
            <a:spLocks noChangeArrowheads="1"/>
          </p:cNvSpPr>
          <p:nvPr/>
        </p:nvSpPr>
        <p:spPr bwMode="auto">
          <a:xfrm>
            <a:off x="6499225" y="2665413"/>
            <a:ext cx="11113" cy="17462"/>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26" name="Line 74"/>
          <p:cNvSpPr>
            <a:spLocks noChangeShapeType="1"/>
          </p:cNvSpPr>
          <p:nvPr/>
        </p:nvSpPr>
        <p:spPr bwMode="auto">
          <a:xfrm>
            <a:off x="6559550" y="2673350"/>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27" name="Line 75"/>
          <p:cNvSpPr>
            <a:spLocks noChangeShapeType="1"/>
          </p:cNvSpPr>
          <p:nvPr/>
        </p:nvSpPr>
        <p:spPr bwMode="auto">
          <a:xfrm>
            <a:off x="6565900" y="2532063"/>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828" name="Group 76"/>
          <p:cNvGrpSpPr>
            <a:grpSpLocks/>
          </p:cNvGrpSpPr>
          <p:nvPr/>
        </p:nvGrpSpPr>
        <p:grpSpPr bwMode="auto">
          <a:xfrm rot="-5400000">
            <a:off x="5320507" y="2807494"/>
            <a:ext cx="107950" cy="52387"/>
            <a:chOff x="8216" y="13836"/>
            <a:chExt cx="283" cy="101"/>
          </a:xfrm>
        </p:grpSpPr>
        <p:sp>
          <p:nvSpPr>
            <p:cNvPr id="202829" name="Arc 77"/>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0" name="Arc 78"/>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1" name="Arc 79"/>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2" name="Arc 80"/>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3" name="Line 81"/>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4" name="Line 82"/>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5" name="Arc 83"/>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6" name="Arc 84"/>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7" name="Line 85"/>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8" name="Line 86"/>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9" name="Line 87"/>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0" name="Line 88"/>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2841" name="Group 89"/>
          <p:cNvGrpSpPr>
            <a:grpSpLocks/>
          </p:cNvGrpSpPr>
          <p:nvPr/>
        </p:nvGrpSpPr>
        <p:grpSpPr bwMode="auto">
          <a:xfrm rot="-5400000">
            <a:off x="5318919" y="2362994"/>
            <a:ext cx="107950" cy="52388"/>
            <a:chOff x="8216" y="13836"/>
            <a:chExt cx="283" cy="101"/>
          </a:xfrm>
        </p:grpSpPr>
        <p:sp>
          <p:nvSpPr>
            <p:cNvPr id="202842" name="Arc 90"/>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3" name="Arc 91"/>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4" name="Arc 92"/>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5" name="Arc 93"/>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6" name="Line 94"/>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7" name="Line 95"/>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8" name="Arc 96"/>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9" name="Arc 97"/>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0" name="Line 98"/>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1" name="Line 99"/>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2" name="Line 100"/>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3" name="Line 101"/>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2854" name="Group 102"/>
          <p:cNvGrpSpPr>
            <a:grpSpLocks/>
          </p:cNvGrpSpPr>
          <p:nvPr/>
        </p:nvGrpSpPr>
        <p:grpSpPr bwMode="auto">
          <a:xfrm rot="5400000" flipH="1">
            <a:off x="6565107" y="2362994"/>
            <a:ext cx="107950" cy="52387"/>
            <a:chOff x="8216" y="13836"/>
            <a:chExt cx="283" cy="101"/>
          </a:xfrm>
        </p:grpSpPr>
        <p:sp>
          <p:nvSpPr>
            <p:cNvPr id="202855" name="Arc 103"/>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6" name="Arc 104"/>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7" name="Arc 105"/>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8" name="Arc 106"/>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9" name="Line 107"/>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0" name="Line 108"/>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1" name="Arc 109"/>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2" name="Arc 110"/>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3" name="Line 111"/>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4" name="Line 112"/>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5" name="Line 113"/>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6" name="Line 114"/>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2867" name="Group 115"/>
          <p:cNvGrpSpPr>
            <a:grpSpLocks/>
          </p:cNvGrpSpPr>
          <p:nvPr/>
        </p:nvGrpSpPr>
        <p:grpSpPr bwMode="auto">
          <a:xfrm rot="5400000" flipH="1">
            <a:off x="6571457" y="2807494"/>
            <a:ext cx="107950" cy="52387"/>
            <a:chOff x="8216" y="13836"/>
            <a:chExt cx="283" cy="101"/>
          </a:xfrm>
        </p:grpSpPr>
        <p:sp>
          <p:nvSpPr>
            <p:cNvPr id="202868" name="Arc 116"/>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9" name="Arc 117"/>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0" name="Arc 118"/>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1" name="Arc 119"/>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2" name="Line 120"/>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3" name="Line 121"/>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4" name="Arc 122"/>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5" name="Arc 123"/>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6" name="Line 124"/>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7" name="Line 125"/>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8" name="Line 126"/>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9" name="Line 127"/>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880" name="Rectangle 128"/>
          <p:cNvSpPr>
            <a:spLocks noChangeArrowheads="1"/>
          </p:cNvSpPr>
          <p:nvPr/>
        </p:nvSpPr>
        <p:spPr bwMode="auto">
          <a:xfrm>
            <a:off x="5334000" y="2806700"/>
            <a:ext cx="11113" cy="5715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81" name="Rectangle 129"/>
          <p:cNvSpPr>
            <a:spLocks noChangeArrowheads="1"/>
          </p:cNvSpPr>
          <p:nvPr/>
        </p:nvSpPr>
        <p:spPr bwMode="auto">
          <a:xfrm>
            <a:off x="5334000" y="2359025"/>
            <a:ext cx="11113" cy="58738"/>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82" name="Rectangle 130"/>
          <p:cNvSpPr>
            <a:spLocks noChangeArrowheads="1"/>
          </p:cNvSpPr>
          <p:nvPr/>
        </p:nvSpPr>
        <p:spPr bwMode="auto">
          <a:xfrm>
            <a:off x="6645275" y="2357438"/>
            <a:ext cx="11113"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83" name="Rectangle 131"/>
          <p:cNvSpPr>
            <a:spLocks noChangeArrowheads="1"/>
          </p:cNvSpPr>
          <p:nvPr/>
        </p:nvSpPr>
        <p:spPr bwMode="auto">
          <a:xfrm>
            <a:off x="6646863" y="2801938"/>
            <a:ext cx="11112"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884" name="Group 132"/>
          <p:cNvGrpSpPr>
            <a:grpSpLocks/>
          </p:cNvGrpSpPr>
          <p:nvPr/>
        </p:nvGrpSpPr>
        <p:grpSpPr bwMode="auto">
          <a:xfrm>
            <a:off x="5440363" y="2327275"/>
            <a:ext cx="106362" cy="331788"/>
            <a:chOff x="3235" y="1252"/>
            <a:chExt cx="67" cy="209"/>
          </a:xfrm>
        </p:grpSpPr>
        <p:sp>
          <p:nvSpPr>
            <p:cNvPr id="202885" name="Rectangle 133"/>
            <p:cNvSpPr>
              <a:spLocks noChangeArrowheads="1"/>
            </p:cNvSpPr>
            <p:nvPr/>
          </p:nvSpPr>
          <p:spPr bwMode="auto">
            <a:xfrm>
              <a:off x="3235" y="1252"/>
              <a:ext cx="28" cy="209"/>
            </a:xfrm>
            <a:prstGeom prst="rect">
              <a:avLst/>
            </a:prstGeom>
            <a:solidFill>
              <a:schemeClr val="hlink"/>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86" name="Rectangle 134"/>
            <p:cNvSpPr>
              <a:spLocks noChangeArrowheads="1"/>
            </p:cNvSpPr>
            <p:nvPr/>
          </p:nvSpPr>
          <p:spPr bwMode="auto">
            <a:xfrm>
              <a:off x="3262" y="1404"/>
              <a:ext cx="40" cy="46"/>
            </a:xfrm>
            <a:prstGeom prst="rect">
              <a:avLst/>
            </a:prstGeom>
            <a:solidFill>
              <a:schemeClr val="hlink"/>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2887" name="Group 135"/>
          <p:cNvGrpSpPr>
            <a:grpSpLocks/>
          </p:cNvGrpSpPr>
          <p:nvPr/>
        </p:nvGrpSpPr>
        <p:grpSpPr bwMode="auto">
          <a:xfrm>
            <a:off x="5483225" y="2573338"/>
            <a:ext cx="65088" cy="66675"/>
            <a:chOff x="3262" y="1407"/>
            <a:chExt cx="41" cy="42"/>
          </a:xfrm>
        </p:grpSpPr>
        <p:sp>
          <p:nvSpPr>
            <p:cNvPr id="202888" name="Line 136"/>
            <p:cNvSpPr>
              <a:spLocks noChangeShapeType="1"/>
            </p:cNvSpPr>
            <p:nvPr/>
          </p:nvSpPr>
          <p:spPr bwMode="auto">
            <a:xfrm flipH="1">
              <a:off x="3262" y="1408"/>
              <a:ext cx="1" cy="41"/>
            </a:xfrm>
            <a:prstGeom prst="line">
              <a:avLst/>
            </a:prstGeom>
            <a:noFill/>
            <a:ln w="1587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89" name="Line 137"/>
            <p:cNvSpPr>
              <a:spLocks noChangeShapeType="1"/>
            </p:cNvSpPr>
            <p:nvPr/>
          </p:nvSpPr>
          <p:spPr bwMode="auto">
            <a:xfrm flipH="1">
              <a:off x="3303" y="1407"/>
              <a:ext cx="0" cy="42"/>
            </a:xfrm>
            <a:prstGeom prst="line">
              <a:avLst/>
            </a:prstGeom>
            <a:noFill/>
            <a:ln w="222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890" name="Line 138"/>
          <p:cNvSpPr>
            <a:spLocks noChangeShapeType="1"/>
          </p:cNvSpPr>
          <p:nvPr/>
        </p:nvSpPr>
        <p:spPr bwMode="auto">
          <a:xfrm>
            <a:off x="6319838" y="2519363"/>
            <a:ext cx="1587" cy="166687"/>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891" name="Group 139"/>
          <p:cNvGrpSpPr>
            <a:grpSpLocks/>
          </p:cNvGrpSpPr>
          <p:nvPr/>
        </p:nvGrpSpPr>
        <p:grpSpPr bwMode="auto">
          <a:xfrm>
            <a:off x="6396038" y="2498725"/>
            <a:ext cx="38100" cy="36513"/>
            <a:chOff x="3837" y="1360"/>
            <a:chExt cx="24" cy="23"/>
          </a:xfrm>
        </p:grpSpPr>
        <p:sp>
          <p:nvSpPr>
            <p:cNvPr id="202892" name="Line 140"/>
            <p:cNvSpPr>
              <a:spLocks noChangeShapeType="1"/>
            </p:cNvSpPr>
            <p:nvPr/>
          </p:nvSpPr>
          <p:spPr bwMode="auto">
            <a:xfrm>
              <a:off x="3861" y="1360"/>
              <a:ext cx="0" cy="23"/>
            </a:xfrm>
            <a:prstGeom prst="line">
              <a:avLst/>
            </a:prstGeom>
            <a:noFill/>
            <a:ln w="3492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93" name="Line 141"/>
            <p:cNvSpPr>
              <a:spLocks noChangeShapeType="1"/>
            </p:cNvSpPr>
            <p:nvPr/>
          </p:nvSpPr>
          <p:spPr bwMode="auto">
            <a:xfrm>
              <a:off x="3837" y="1378"/>
              <a:ext cx="15" cy="1"/>
            </a:xfrm>
            <a:prstGeom prst="line">
              <a:avLst/>
            </a:prstGeom>
            <a:noFill/>
            <a:ln w="127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2894" name="Rectangle 142"/>
          <p:cNvSpPr>
            <a:spLocks noChangeArrowheads="1"/>
          </p:cNvSpPr>
          <p:nvPr/>
        </p:nvSpPr>
        <p:spPr bwMode="auto">
          <a:xfrm>
            <a:off x="6324600" y="19542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Hopper</a:t>
            </a:r>
            <a:endParaRPr lang="en-US" b="0"/>
          </a:p>
        </p:txBody>
      </p:sp>
      <p:sp>
        <p:nvSpPr>
          <p:cNvPr id="202895" name="Text Box 143"/>
          <p:cNvSpPr txBox="1">
            <a:spLocks noChangeArrowheads="1"/>
          </p:cNvSpPr>
          <p:nvPr/>
        </p:nvSpPr>
        <p:spPr bwMode="auto">
          <a:xfrm>
            <a:off x="1577975" y="5943600"/>
            <a:ext cx="596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Slide Gate Closing Circuit in Case of Power Failure 				   Accumulator Full, Slide Gate Opening</a:t>
            </a:r>
          </a:p>
        </p:txBody>
      </p:sp>
      <p:sp>
        <p:nvSpPr>
          <p:cNvPr id="202896" name="Line 144"/>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897" name="Line 145"/>
          <p:cNvSpPr>
            <a:spLocks noChangeShapeType="1"/>
          </p:cNvSpPr>
          <p:nvPr/>
        </p:nvSpPr>
        <p:spPr bwMode="auto">
          <a:xfrm rot="5400000" flipV="1">
            <a:off x="1548607" y="2702718"/>
            <a:ext cx="0" cy="157321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98" name="Line 146"/>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899" name="Oval 14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900" name="Line 148"/>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01" name="AutoShape 149"/>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902" name="Line 150"/>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03" name="Line 151"/>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04" name="Line 152"/>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05" name="Line 153"/>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06" name="Line 154"/>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07" name="Text Box 155"/>
          <p:cNvSpPr txBox="1">
            <a:spLocks noChangeArrowheads="1"/>
          </p:cNvSpPr>
          <p:nvPr/>
        </p:nvSpPr>
        <p:spPr bwMode="auto">
          <a:xfrm>
            <a:off x="447516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A</a:t>
            </a:r>
          </a:p>
        </p:txBody>
      </p:sp>
      <p:sp>
        <p:nvSpPr>
          <p:cNvPr id="202908" name="Text Box 156"/>
          <p:cNvSpPr txBox="1">
            <a:spLocks noChangeArrowheads="1"/>
          </p:cNvSpPr>
          <p:nvPr/>
        </p:nvSpPr>
        <p:spPr bwMode="auto">
          <a:xfrm>
            <a:off x="491331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B</a:t>
            </a:r>
          </a:p>
        </p:txBody>
      </p:sp>
      <p:sp>
        <p:nvSpPr>
          <p:cNvPr id="202909" name="Line 157"/>
          <p:cNvSpPr>
            <a:spLocks noChangeShapeType="1"/>
          </p:cNvSpPr>
          <p:nvPr/>
        </p:nvSpPr>
        <p:spPr bwMode="auto">
          <a:xfrm flipV="1">
            <a:off x="3830638"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10" name="Line 158"/>
          <p:cNvSpPr>
            <a:spLocks noChangeShapeType="1"/>
          </p:cNvSpPr>
          <p:nvPr/>
        </p:nvSpPr>
        <p:spPr bwMode="auto">
          <a:xfrm>
            <a:off x="4022725"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11" name="Rectangle 159"/>
          <p:cNvSpPr>
            <a:spLocks noChangeArrowheads="1"/>
          </p:cNvSpPr>
          <p:nvPr/>
        </p:nvSpPr>
        <p:spPr bwMode="auto">
          <a:xfrm>
            <a:off x="3702050" y="3324225"/>
            <a:ext cx="449263"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912" name="Rectangle 160"/>
          <p:cNvSpPr>
            <a:spLocks noChangeArrowheads="1"/>
          </p:cNvSpPr>
          <p:nvPr/>
        </p:nvSpPr>
        <p:spPr bwMode="auto">
          <a:xfrm>
            <a:off x="4151313" y="3324225"/>
            <a:ext cx="447675"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913" name="Line 161"/>
          <p:cNvSpPr>
            <a:spLocks noChangeShapeType="1"/>
          </p:cNvSpPr>
          <p:nvPr/>
        </p:nvSpPr>
        <p:spPr bwMode="auto">
          <a:xfrm flipV="1">
            <a:off x="4727575" y="3324225"/>
            <a:ext cx="192088" cy="447675"/>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14" name="Line 162"/>
          <p:cNvSpPr>
            <a:spLocks noChangeShapeType="1"/>
          </p:cNvSpPr>
          <p:nvPr/>
        </p:nvSpPr>
        <p:spPr bwMode="auto">
          <a:xfrm>
            <a:off x="4722813" y="3324225"/>
            <a:ext cx="196850" cy="447675"/>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15" name="Rectangle 163"/>
          <p:cNvSpPr>
            <a:spLocks noChangeArrowheads="1"/>
          </p:cNvSpPr>
          <p:nvPr/>
        </p:nvSpPr>
        <p:spPr bwMode="auto">
          <a:xfrm>
            <a:off x="4598988" y="3324225"/>
            <a:ext cx="449262"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2916" name="Group 164"/>
          <p:cNvGrpSpPr>
            <a:grpSpLocks/>
          </p:cNvGrpSpPr>
          <p:nvPr/>
        </p:nvGrpSpPr>
        <p:grpSpPr bwMode="auto">
          <a:xfrm flipV="1">
            <a:off x="4227513" y="3668713"/>
            <a:ext cx="101600" cy="103187"/>
            <a:chOff x="1449" y="2352"/>
            <a:chExt cx="77" cy="77"/>
          </a:xfrm>
        </p:grpSpPr>
        <p:sp>
          <p:nvSpPr>
            <p:cNvPr id="202917" name="Line 1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18" name="Line 1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2919" name="Rectangle 167"/>
          <p:cNvSpPr>
            <a:spLocks noChangeArrowheads="1"/>
          </p:cNvSpPr>
          <p:nvPr/>
        </p:nvSpPr>
        <p:spPr bwMode="auto">
          <a:xfrm>
            <a:off x="3446463" y="3324225"/>
            <a:ext cx="255587" cy="19208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920" name="Line 168"/>
          <p:cNvSpPr>
            <a:spLocks noChangeShapeType="1"/>
          </p:cNvSpPr>
          <p:nvPr/>
        </p:nvSpPr>
        <p:spPr bwMode="auto">
          <a:xfrm flipH="1" flipV="1">
            <a:off x="3509963" y="3324225"/>
            <a:ext cx="128587" cy="1920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2921" name="Group 169"/>
          <p:cNvGrpSpPr>
            <a:grpSpLocks/>
          </p:cNvGrpSpPr>
          <p:nvPr/>
        </p:nvGrpSpPr>
        <p:grpSpPr bwMode="auto">
          <a:xfrm>
            <a:off x="3446463" y="3643313"/>
            <a:ext cx="255587" cy="128587"/>
            <a:chOff x="864" y="2592"/>
            <a:chExt cx="192" cy="96"/>
          </a:xfrm>
        </p:grpSpPr>
        <p:sp>
          <p:nvSpPr>
            <p:cNvPr id="202922" name="Line 17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23" name="Line 17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24" name="Line 17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25" name="Line 17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2926" name="Group 174"/>
          <p:cNvGrpSpPr>
            <a:grpSpLocks/>
          </p:cNvGrpSpPr>
          <p:nvPr/>
        </p:nvGrpSpPr>
        <p:grpSpPr bwMode="auto">
          <a:xfrm flipH="1">
            <a:off x="5048250" y="3324225"/>
            <a:ext cx="255588" cy="192088"/>
            <a:chOff x="2064" y="2352"/>
            <a:chExt cx="192" cy="144"/>
          </a:xfrm>
        </p:grpSpPr>
        <p:sp>
          <p:nvSpPr>
            <p:cNvPr id="202927" name="Rectangle 17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928" name="Line 17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2929" name="Group 177"/>
          <p:cNvGrpSpPr>
            <a:grpSpLocks/>
          </p:cNvGrpSpPr>
          <p:nvPr/>
        </p:nvGrpSpPr>
        <p:grpSpPr bwMode="auto">
          <a:xfrm>
            <a:off x="5048250" y="3643313"/>
            <a:ext cx="255588" cy="128587"/>
            <a:chOff x="864" y="2592"/>
            <a:chExt cx="192" cy="96"/>
          </a:xfrm>
        </p:grpSpPr>
        <p:sp>
          <p:nvSpPr>
            <p:cNvPr id="202930" name="Line 17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31" name="Line 17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32" name="Line 18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33" name="Line 18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2934" name="Text Box 182"/>
          <p:cNvSpPr txBox="1">
            <a:spLocks noChangeArrowheads="1"/>
          </p:cNvSpPr>
          <p:nvPr/>
        </p:nvSpPr>
        <p:spPr bwMode="auto">
          <a:xfrm>
            <a:off x="4502150" y="37560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P</a:t>
            </a:r>
          </a:p>
        </p:txBody>
      </p:sp>
      <p:sp>
        <p:nvSpPr>
          <p:cNvPr id="202935" name="Text Box 183"/>
          <p:cNvSpPr txBox="1">
            <a:spLocks noChangeArrowheads="1"/>
          </p:cNvSpPr>
          <p:nvPr/>
        </p:nvSpPr>
        <p:spPr bwMode="auto">
          <a:xfrm>
            <a:off x="4902200" y="3756025"/>
            <a:ext cx="288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T</a:t>
            </a:r>
          </a:p>
        </p:txBody>
      </p:sp>
      <p:sp>
        <p:nvSpPr>
          <p:cNvPr id="202936" name="Rectangle 184"/>
          <p:cNvSpPr>
            <a:spLocks noChangeArrowheads="1"/>
          </p:cNvSpPr>
          <p:nvPr/>
        </p:nvSpPr>
        <p:spPr bwMode="auto">
          <a:xfrm>
            <a:off x="5822950" y="2417763"/>
            <a:ext cx="496888" cy="39052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937" name="Group 185"/>
          <p:cNvGrpSpPr>
            <a:grpSpLocks/>
          </p:cNvGrpSpPr>
          <p:nvPr/>
        </p:nvGrpSpPr>
        <p:grpSpPr bwMode="auto">
          <a:xfrm>
            <a:off x="5791200" y="2420938"/>
            <a:ext cx="1989138" cy="450850"/>
            <a:chOff x="4026" y="1311"/>
            <a:chExt cx="1253" cy="284"/>
          </a:xfrm>
        </p:grpSpPr>
        <p:grpSp>
          <p:nvGrpSpPr>
            <p:cNvPr id="202938" name="Group 186"/>
            <p:cNvGrpSpPr>
              <a:grpSpLocks/>
            </p:cNvGrpSpPr>
            <p:nvPr/>
          </p:nvGrpSpPr>
          <p:grpSpPr bwMode="auto">
            <a:xfrm>
              <a:off x="4026" y="1311"/>
              <a:ext cx="1206" cy="238"/>
              <a:chOff x="3600" y="1311"/>
              <a:chExt cx="1206" cy="238"/>
            </a:xfrm>
          </p:grpSpPr>
          <p:sp>
            <p:nvSpPr>
              <p:cNvPr id="202939" name="Rectangle 187"/>
              <p:cNvSpPr>
                <a:spLocks noChangeArrowheads="1"/>
              </p:cNvSpPr>
              <p:nvPr/>
            </p:nvSpPr>
            <p:spPr bwMode="auto">
              <a:xfrm>
                <a:off x="4278" y="1389"/>
                <a:ext cx="528" cy="65"/>
              </a:xfrm>
              <a:prstGeom prst="rect">
                <a:avLst/>
              </a:prstGeom>
              <a:solidFill>
                <a:srgbClr val="B2B2B2"/>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2940" name="Group 188"/>
              <p:cNvGrpSpPr>
                <a:grpSpLocks/>
              </p:cNvGrpSpPr>
              <p:nvPr/>
            </p:nvGrpSpPr>
            <p:grpSpPr bwMode="auto">
              <a:xfrm>
                <a:off x="3600" y="1311"/>
                <a:ext cx="677" cy="238"/>
                <a:chOff x="3656" y="1883"/>
                <a:chExt cx="677" cy="238"/>
              </a:xfrm>
            </p:grpSpPr>
            <p:sp>
              <p:nvSpPr>
                <p:cNvPr id="202941" name="Rectangle 189"/>
                <p:cNvSpPr>
                  <a:spLocks noChangeArrowheads="1"/>
                </p:cNvSpPr>
                <p:nvPr/>
              </p:nvSpPr>
              <p:spPr bwMode="auto">
                <a:xfrm>
                  <a:off x="3656" y="1890"/>
                  <a:ext cx="41" cy="224"/>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42" name="Rectangle 190"/>
                <p:cNvSpPr>
                  <a:spLocks noChangeArrowheads="1"/>
                </p:cNvSpPr>
                <p:nvPr/>
              </p:nvSpPr>
              <p:spPr bwMode="auto">
                <a:xfrm>
                  <a:off x="3698" y="1961"/>
                  <a:ext cx="635" cy="7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943" name="Group 191"/>
                <p:cNvGrpSpPr>
                  <a:grpSpLocks/>
                </p:cNvGrpSpPr>
                <p:nvPr/>
              </p:nvGrpSpPr>
              <p:grpSpPr bwMode="auto">
                <a:xfrm>
                  <a:off x="3669" y="1883"/>
                  <a:ext cx="14" cy="238"/>
                  <a:chOff x="8345" y="6274"/>
                  <a:chExt cx="34" cy="595"/>
                </a:xfrm>
              </p:grpSpPr>
              <p:sp>
                <p:nvSpPr>
                  <p:cNvPr id="202944" name="Oval 192"/>
                  <p:cNvSpPr>
                    <a:spLocks noChangeArrowheads="1"/>
                  </p:cNvSpPr>
                  <p:nvPr/>
                </p:nvSpPr>
                <p:spPr bwMode="auto">
                  <a:xfrm>
                    <a:off x="8345" y="683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45" name="Line 193"/>
                  <p:cNvSpPr>
                    <a:spLocks noChangeShapeType="1"/>
                  </p:cNvSpPr>
                  <p:nvPr/>
                </p:nvSpPr>
                <p:spPr bwMode="auto">
                  <a:xfrm flipV="1">
                    <a:off x="8362" y="6289"/>
                    <a:ext cx="0" cy="560"/>
                  </a:xfrm>
                  <a:prstGeom prst="line">
                    <a:avLst/>
                  </a:prstGeom>
                  <a:noFill/>
                  <a:ln w="317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46" name="Oval 194"/>
                  <p:cNvSpPr>
                    <a:spLocks noChangeArrowheads="1"/>
                  </p:cNvSpPr>
                  <p:nvPr/>
                </p:nvSpPr>
                <p:spPr bwMode="auto">
                  <a:xfrm>
                    <a:off x="8350" y="627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202947" name="Rectangle 195"/>
            <p:cNvSpPr>
              <a:spLocks noChangeArrowheads="1"/>
            </p:cNvSpPr>
            <p:nvPr/>
          </p:nvSpPr>
          <p:spPr bwMode="auto">
            <a:xfrm>
              <a:off x="4703" y="1461"/>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Slide Gate</a:t>
              </a:r>
              <a:endParaRPr lang="en-US" b="0"/>
            </a:p>
          </p:txBody>
        </p:sp>
      </p:grpSp>
      <p:grpSp>
        <p:nvGrpSpPr>
          <p:cNvPr id="202948" name="Group 196"/>
          <p:cNvGrpSpPr>
            <a:grpSpLocks/>
          </p:cNvGrpSpPr>
          <p:nvPr/>
        </p:nvGrpSpPr>
        <p:grpSpPr bwMode="auto">
          <a:xfrm>
            <a:off x="4227513" y="3319463"/>
            <a:ext cx="101600" cy="103187"/>
            <a:chOff x="1449" y="2352"/>
            <a:chExt cx="77" cy="77"/>
          </a:xfrm>
        </p:grpSpPr>
        <p:sp>
          <p:nvSpPr>
            <p:cNvPr id="202949" name="Line 19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50" name="Line 19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2951" name="Group 199"/>
          <p:cNvGrpSpPr>
            <a:grpSpLocks/>
          </p:cNvGrpSpPr>
          <p:nvPr/>
        </p:nvGrpSpPr>
        <p:grpSpPr bwMode="auto">
          <a:xfrm>
            <a:off x="4424363" y="3319463"/>
            <a:ext cx="101600" cy="103187"/>
            <a:chOff x="1449" y="2352"/>
            <a:chExt cx="77" cy="77"/>
          </a:xfrm>
        </p:grpSpPr>
        <p:sp>
          <p:nvSpPr>
            <p:cNvPr id="202952" name="Line 20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53" name="Line 20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2954" name="Group 202"/>
          <p:cNvGrpSpPr>
            <a:grpSpLocks/>
          </p:cNvGrpSpPr>
          <p:nvPr/>
        </p:nvGrpSpPr>
        <p:grpSpPr bwMode="auto">
          <a:xfrm flipV="1">
            <a:off x="4424363" y="3668713"/>
            <a:ext cx="101600" cy="103187"/>
            <a:chOff x="1449" y="2352"/>
            <a:chExt cx="77" cy="77"/>
          </a:xfrm>
        </p:grpSpPr>
        <p:sp>
          <p:nvSpPr>
            <p:cNvPr id="202955" name="Line 203"/>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56" name="Line 204"/>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2957" name="Oval 205"/>
          <p:cNvSpPr>
            <a:spLocks noChangeArrowheads="1"/>
          </p:cNvSpPr>
          <p:nvPr/>
        </p:nvSpPr>
        <p:spPr bwMode="auto">
          <a:xfrm flipV="1">
            <a:off x="2265363" y="3857625"/>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958" name="Line 206"/>
          <p:cNvSpPr>
            <a:spLocks noChangeShapeType="1"/>
          </p:cNvSpPr>
          <p:nvPr/>
        </p:nvSpPr>
        <p:spPr bwMode="auto">
          <a:xfrm>
            <a:off x="2197100" y="3897313"/>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59" name="Line 207"/>
          <p:cNvSpPr>
            <a:spLocks noChangeShapeType="1"/>
          </p:cNvSpPr>
          <p:nvPr/>
        </p:nvSpPr>
        <p:spPr bwMode="auto">
          <a:xfrm flipH="1">
            <a:off x="2343150" y="3900488"/>
            <a:ext cx="142875" cy="131762"/>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2960" name="Group 208"/>
          <p:cNvGrpSpPr>
            <a:grpSpLocks/>
          </p:cNvGrpSpPr>
          <p:nvPr/>
        </p:nvGrpSpPr>
        <p:grpSpPr bwMode="auto">
          <a:xfrm>
            <a:off x="3789363" y="1028700"/>
            <a:ext cx="315912" cy="1006475"/>
            <a:chOff x="1873" y="675"/>
            <a:chExt cx="199" cy="634"/>
          </a:xfrm>
        </p:grpSpPr>
        <p:sp>
          <p:nvSpPr>
            <p:cNvPr id="202961" name="Rectangle 209"/>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2962" name="Group 210"/>
            <p:cNvGrpSpPr>
              <a:grpSpLocks/>
            </p:cNvGrpSpPr>
            <p:nvPr/>
          </p:nvGrpSpPr>
          <p:grpSpPr bwMode="auto">
            <a:xfrm rot="16200000" flipV="1">
              <a:off x="1908" y="1211"/>
              <a:ext cx="130" cy="65"/>
              <a:chOff x="864" y="2592"/>
              <a:chExt cx="192" cy="96"/>
            </a:xfrm>
          </p:grpSpPr>
          <p:sp>
            <p:nvSpPr>
              <p:cNvPr id="202963" name="Line 21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64" name="Line 21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65" name="Line 21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66" name="Line 21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2967" name="Rectangle 215"/>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968" name="Rectangle 216"/>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969" name="Line 217"/>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70" name="AutoShape 218"/>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971" name="Line 219"/>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2972" name="Group 220"/>
            <p:cNvGrpSpPr>
              <a:grpSpLocks/>
            </p:cNvGrpSpPr>
            <p:nvPr/>
          </p:nvGrpSpPr>
          <p:grpSpPr bwMode="auto">
            <a:xfrm>
              <a:off x="1873" y="898"/>
              <a:ext cx="199" cy="65"/>
              <a:chOff x="1873" y="1061"/>
              <a:chExt cx="199" cy="65"/>
            </a:xfrm>
          </p:grpSpPr>
          <p:grpSp>
            <p:nvGrpSpPr>
              <p:cNvPr id="202973" name="Group 221"/>
              <p:cNvGrpSpPr>
                <a:grpSpLocks/>
              </p:cNvGrpSpPr>
              <p:nvPr/>
            </p:nvGrpSpPr>
            <p:grpSpPr bwMode="auto">
              <a:xfrm>
                <a:off x="1873" y="1061"/>
                <a:ext cx="65" cy="65"/>
                <a:chOff x="1873" y="1061"/>
                <a:chExt cx="65" cy="65"/>
              </a:xfrm>
            </p:grpSpPr>
            <p:sp>
              <p:nvSpPr>
                <p:cNvPr id="202974" name="Line 222"/>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75" name="Line 223"/>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2976" name="Group 224"/>
              <p:cNvGrpSpPr>
                <a:grpSpLocks/>
              </p:cNvGrpSpPr>
              <p:nvPr/>
            </p:nvGrpSpPr>
            <p:grpSpPr bwMode="auto">
              <a:xfrm>
                <a:off x="2007" y="1061"/>
                <a:ext cx="65" cy="65"/>
                <a:chOff x="2007" y="1059"/>
                <a:chExt cx="65" cy="65"/>
              </a:xfrm>
            </p:grpSpPr>
            <p:sp>
              <p:nvSpPr>
                <p:cNvPr id="202977" name="Line 225"/>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78" name="Line 226"/>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202979" name="Line 227"/>
          <p:cNvSpPr>
            <a:spLocks noChangeShapeType="1"/>
          </p:cNvSpPr>
          <p:nvPr/>
        </p:nvSpPr>
        <p:spPr bwMode="auto">
          <a:xfrm rot="5400000" flipV="1">
            <a:off x="5264944" y="278606"/>
            <a:ext cx="0" cy="233203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80" name="Line 228"/>
          <p:cNvSpPr>
            <a:spLocks noChangeShapeType="1"/>
          </p:cNvSpPr>
          <p:nvPr/>
        </p:nvSpPr>
        <p:spPr bwMode="auto">
          <a:xfrm rot="10800000" flipV="1">
            <a:off x="6426200" y="1433513"/>
            <a:ext cx="0" cy="8890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81" name="Line 229"/>
          <p:cNvSpPr>
            <a:spLocks noChangeShapeType="1"/>
          </p:cNvSpPr>
          <p:nvPr/>
        </p:nvSpPr>
        <p:spPr bwMode="auto">
          <a:xfrm rot="10800000" flipV="1">
            <a:off x="4938713" y="1433513"/>
            <a:ext cx="0" cy="18907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82" name="Line 230"/>
          <p:cNvSpPr>
            <a:spLocks noChangeShapeType="1"/>
          </p:cNvSpPr>
          <p:nvPr/>
        </p:nvSpPr>
        <p:spPr bwMode="auto">
          <a:xfrm rot="10800000" flipV="1">
            <a:off x="5459413" y="2100263"/>
            <a:ext cx="0" cy="22225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83" name="Line 231"/>
          <p:cNvSpPr>
            <a:spLocks noChangeShapeType="1"/>
          </p:cNvSpPr>
          <p:nvPr/>
        </p:nvSpPr>
        <p:spPr bwMode="auto">
          <a:xfrm rot="5400000" flipV="1">
            <a:off x="5261769" y="1897856"/>
            <a:ext cx="0" cy="427038"/>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84" name="Line 232"/>
          <p:cNvSpPr>
            <a:spLocks noChangeShapeType="1"/>
          </p:cNvSpPr>
          <p:nvPr/>
        </p:nvSpPr>
        <p:spPr bwMode="auto">
          <a:xfrm rot="10800000" flipV="1">
            <a:off x="4741863" y="2100263"/>
            <a:ext cx="0" cy="1196975"/>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85" name="AutoShape 233"/>
          <p:cNvSpPr>
            <a:spLocks/>
          </p:cNvSpPr>
          <p:nvPr/>
        </p:nvSpPr>
        <p:spPr bwMode="auto">
          <a:xfrm rot="-5400000">
            <a:off x="4887912" y="1966913"/>
            <a:ext cx="106363" cy="211138"/>
          </a:xfrm>
          <a:prstGeom prst="rightBracket">
            <a:avLst>
              <a:gd name="adj" fmla="val 99253"/>
            </a:avLst>
          </a:prstGeom>
          <a:noFill/>
          <a:ln w="25400">
            <a:solidFill>
              <a:schemeClr val="hlink"/>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986" name="Line 234"/>
          <p:cNvSpPr>
            <a:spLocks noChangeShapeType="1"/>
          </p:cNvSpPr>
          <p:nvPr/>
        </p:nvSpPr>
        <p:spPr bwMode="auto">
          <a:xfrm rot="5400000" flipV="1">
            <a:off x="3983038" y="1258887"/>
            <a:ext cx="0" cy="1704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87" name="Line 235"/>
          <p:cNvSpPr>
            <a:spLocks noChangeShapeType="1"/>
          </p:cNvSpPr>
          <p:nvPr/>
        </p:nvSpPr>
        <p:spPr bwMode="auto">
          <a:xfrm rot="5400000" flipV="1">
            <a:off x="3539332" y="3217069"/>
            <a:ext cx="0" cy="2408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88" name="Line 236"/>
          <p:cNvSpPr>
            <a:spLocks noChangeShapeType="1"/>
          </p:cNvSpPr>
          <p:nvPr/>
        </p:nvSpPr>
        <p:spPr bwMode="auto">
          <a:xfrm rot="10800000" flipV="1">
            <a:off x="4743450" y="3784600"/>
            <a:ext cx="0" cy="6350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989" name="Group 237"/>
          <p:cNvGrpSpPr>
            <a:grpSpLocks/>
          </p:cNvGrpSpPr>
          <p:nvPr/>
        </p:nvGrpSpPr>
        <p:grpSpPr bwMode="auto">
          <a:xfrm flipH="1">
            <a:off x="2832100" y="1711325"/>
            <a:ext cx="315913" cy="1006475"/>
            <a:chOff x="1873" y="675"/>
            <a:chExt cx="199" cy="634"/>
          </a:xfrm>
        </p:grpSpPr>
        <p:sp>
          <p:nvSpPr>
            <p:cNvPr id="202990" name="Rectangle 238"/>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2991" name="Group 239"/>
            <p:cNvGrpSpPr>
              <a:grpSpLocks/>
            </p:cNvGrpSpPr>
            <p:nvPr/>
          </p:nvGrpSpPr>
          <p:grpSpPr bwMode="auto">
            <a:xfrm rot="16200000" flipV="1">
              <a:off x="1908" y="1211"/>
              <a:ext cx="130" cy="65"/>
              <a:chOff x="864" y="2592"/>
              <a:chExt cx="192" cy="96"/>
            </a:xfrm>
          </p:grpSpPr>
          <p:sp>
            <p:nvSpPr>
              <p:cNvPr id="202992" name="Line 24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93" name="Line 24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94" name="Line 24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95" name="Line 24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2996" name="Rectangle 244"/>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997" name="Rectangle 245"/>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998" name="Line 246"/>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999" name="AutoShape 247"/>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00" name="Line 248"/>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3001" name="Group 249"/>
            <p:cNvGrpSpPr>
              <a:grpSpLocks/>
            </p:cNvGrpSpPr>
            <p:nvPr/>
          </p:nvGrpSpPr>
          <p:grpSpPr bwMode="auto">
            <a:xfrm>
              <a:off x="1873" y="898"/>
              <a:ext cx="199" cy="65"/>
              <a:chOff x="1873" y="1061"/>
              <a:chExt cx="199" cy="65"/>
            </a:xfrm>
          </p:grpSpPr>
          <p:grpSp>
            <p:nvGrpSpPr>
              <p:cNvPr id="203002" name="Group 250"/>
              <p:cNvGrpSpPr>
                <a:grpSpLocks/>
              </p:cNvGrpSpPr>
              <p:nvPr/>
            </p:nvGrpSpPr>
            <p:grpSpPr bwMode="auto">
              <a:xfrm>
                <a:off x="1873" y="1061"/>
                <a:ext cx="65" cy="65"/>
                <a:chOff x="1873" y="1061"/>
                <a:chExt cx="65" cy="65"/>
              </a:xfrm>
            </p:grpSpPr>
            <p:sp>
              <p:nvSpPr>
                <p:cNvPr id="203003" name="Line 251"/>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04" name="Line 252"/>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3005" name="Group 253"/>
              <p:cNvGrpSpPr>
                <a:grpSpLocks/>
              </p:cNvGrpSpPr>
              <p:nvPr/>
            </p:nvGrpSpPr>
            <p:grpSpPr bwMode="auto">
              <a:xfrm>
                <a:off x="2007" y="1061"/>
                <a:ext cx="65" cy="65"/>
                <a:chOff x="2007" y="1059"/>
                <a:chExt cx="65" cy="65"/>
              </a:xfrm>
            </p:grpSpPr>
            <p:sp>
              <p:nvSpPr>
                <p:cNvPr id="203006" name="Line 254"/>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07" name="Line 255"/>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203008" name="Line 256"/>
          <p:cNvSpPr>
            <a:spLocks noChangeShapeType="1"/>
          </p:cNvSpPr>
          <p:nvPr/>
        </p:nvSpPr>
        <p:spPr bwMode="auto">
          <a:xfrm rot="10800000" flipV="1">
            <a:off x="2343150" y="3989388"/>
            <a:ext cx="0" cy="4302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09" name="AutoShape 257"/>
          <p:cNvSpPr>
            <a:spLocks/>
          </p:cNvSpPr>
          <p:nvPr/>
        </p:nvSpPr>
        <p:spPr bwMode="auto">
          <a:xfrm rot="-5400000">
            <a:off x="3461544" y="1521619"/>
            <a:ext cx="96837"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10" name="AutoShape 258"/>
          <p:cNvSpPr>
            <a:spLocks/>
          </p:cNvSpPr>
          <p:nvPr/>
        </p:nvSpPr>
        <p:spPr bwMode="auto">
          <a:xfrm rot="-5400000">
            <a:off x="4898232" y="4142581"/>
            <a:ext cx="96838"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11" name="Line 259"/>
          <p:cNvSpPr>
            <a:spLocks noChangeShapeType="1"/>
          </p:cNvSpPr>
          <p:nvPr/>
        </p:nvSpPr>
        <p:spPr bwMode="auto">
          <a:xfrm rot="10800000" flipV="1">
            <a:off x="3511550" y="1444625"/>
            <a:ext cx="0" cy="2651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12" name="Line 260"/>
          <p:cNvSpPr>
            <a:spLocks noChangeShapeType="1"/>
          </p:cNvSpPr>
          <p:nvPr/>
        </p:nvSpPr>
        <p:spPr bwMode="auto">
          <a:xfrm rot="5400000" flipV="1">
            <a:off x="3639344" y="1296194"/>
            <a:ext cx="0" cy="2746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13" name="Line 261"/>
          <p:cNvSpPr>
            <a:spLocks noChangeShapeType="1"/>
          </p:cNvSpPr>
          <p:nvPr/>
        </p:nvSpPr>
        <p:spPr bwMode="auto">
          <a:xfrm rot="10800000" flipV="1">
            <a:off x="4938713" y="3792538"/>
            <a:ext cx="0" cy="55245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14" name="Line 262"/>
          <p:cNvSpPr>
            <a:spLocks noChangeShapeType="1"/>
          </p:cNvSpPr>
          <p:nvPr/>
        </p:nvSpPr>
        <p:spPr bwMode="auto">
          <a:xfrm rot="5400000" flipV="1">
            <a:off x="2586832" y="1859756"/>
            <a:ext cx="0" cy="503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15" name="Oval 263"/>
          <p:cNvSpPr>
            <a:spLocks noChangeArrowheads="1"/>
          </p:cNvSpPr>
          <p:nvPr/>
        </p:nvSpPr>
        <p:spPr bwMode="auto">
          <a:xfrm>
            <a:off x="2286000" y="34401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16" name="Oval 264"/>
          <p:cNvSpPr>
            <a:spLocks noChangeArrowheads="1"/>
          </p:cNvSpPr>
          <p:nvPr/>
        </p:nvSpPr>
        <p:spPr bwMode="auto">
          <a:xfrm>
            <a:off x="4886325" y="1397000"/>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17" name="Oval 26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18" name="Oval 266"/>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19" name="Oval 267"/>
          <p:cNvSpPr>
            <a:spLocks noChangeArrowheads="1"/>
          </p:cNvSpPr>
          <p:nvPr/>
        </p:nvSpPr>
        <p:spPr bwMode="auto">
          <a:xfrm>
            <a:off x="4691063" y="206057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20" name="Oval 268"/>
          <p:cNvSpPr>
            <a:spLocks noChangeArrowheads="1"/>
          </p:cNvSpPr>
          <p:nvPr/>
        </p:nvSpPr>
        <p:spPr bwMode="auto">
          <a:xfrm>
            <a:off x="3203575" y="43672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21" name="Rectangle 269"/>
          <p:cNvSpPr>
            <a:spLocks noChangeArrowheads="1"/>
          </p:cNvSpPr>
          <p:nvPr/>
        </p:nvSpPr>
        <p:spPr bwMode="auto">
          <a:xfrm>
            <a:off x="1828800" y="5060950"/>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03022" name="Text Box 270"/>
          <p:cNvSpPr txBox="1">
            <a:spLocks noChangeArrowheads="1"/>
          </p:cNvSpPr>
          <p:nvPr/>
        </p:nvSpPr>
        <p:spPr bwMode="auto">
          <a:xfrm>
            <a:off x="320040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03023" name="Text Box 271"/>
          <p:cNvSpPr txBox="1">
            <a:spLocks noChangeArrowheads="1"/>
          </p:cNvSpPr>
          <p:nvPr/>
        </p:nvSpPr>
        <p:spPr bwMode="auto">
          <a:xfrm>
            <a:off x="487045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03024" name="Text Box 272"/>
          <p:cNvSpPr txBox="1">
            <a:spLocks noChangeArrowheads="1"/>
          </p:cNvSpPr>
          <p:nvPr/>
        </p:nvSpPr>
        <p:spPr bwMode="auto">
          <a:xfrm>
            <a:off x="2452688" y="16684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c1</a:t>
            </a:r>
            <a:r>
              <a:rPr lang="ja-JP" altLang="en-US" sz="1400" b="0">
                <a:latin typeface="Arial"/>
              </a:rPr>
              <a:t>”</a:t>
            </a:r>
            <a:endParaRPr lang="en-US" sz="1400" b="0"/>
          </a:p>
        </p:txBody>
      </p:sp>
      <p:sp>
        <p:nvSpPr>
          <p:cNvPr id="203025" name="Text Box 273"/>
          <p:cNvSpPr txBox="1">
            <a:spLocks noChangeArrowheads="1"/>
          </p:cNvSpPr>
          <p:nvPr/>
        </p:nvSpPr>
        <p:spPr bwMode="auto">
          <a:xfrm>
            <a:off x="3376613" y="9779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c2</a:t>
            </a:r>
            <a:r>
              <a:rPr lang="ja-JP" altLang="en-US" sz="1400" b="0">
                <a:latin typeface="Arial"/>
              </a:rPr>
              <a:t>”</a:t>
            </a:r>
            <a:endParaRPr lang="en-US" sz="1400" b="0"/>
          </a:p>
        </p:txBody>
      </p:sp>
      <p:grpSp>
        <p:nvGrpSpPr>
          <p:cNvPr id="203026" name="Group 274"/>
          <p:cNvGrpSpPr>
            <a:grpSpLocks/>
          </p:cNvGrpSpPr>
          <p:nvPr/>
        </p:nvGrpSpPr>
        <p:grpSpPr bwMode="auto">
          <a:xfrm>
            <a:off x="1219200" y="1571625"/>
            <a:ext cx="677863" cy="1644650"/>
            <a:chOff x="768" y="990"/>
            <a:chExt cx="427" cy="1036"/>
          </a:xfrm>
        </p:grpSpPr>
        <p:sp>
          <p:nvSpPr>
            <p:cNvPr id="203027" name="AutoShape 275"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28" name="AutoShape 276"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29" name="AutoShape 277"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30" name="AutoShape 278"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31" name="AutoShape 279"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32" name="AutoShape 280"/>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33" name="Arc 281"/>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34" name="Line 282"/>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35" name="Arc 283"/>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3036" name="Group 284"/>
            <p:cNvGrpSpPr>
              <a:grpSpLocks/>
            </p:cNvGrpSpPr>
            <p:nvPr/>
          </p:nvGrpSpPr>
          <p:grpSpPr bwMode="auto">
            <a:xfrm>
              <a:off x="854" y="1824"/>
              <a:ext cx="57" cy="58"/>
              <a:chOff x="1030" y="3483"/>
              <a:chExt cx="141" cy="144"/>
            </a:xfrm>
          </p:grpSpPr>
          <p:sp>
            <p:nvSpPr>
              <p:cNvPr id="203037" name="Arc 28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38" name="Arc 28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39" name="Line 28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3040" name="Group 288"/>
            <p:cNvGrpSpPr>
              <a:grpSpLocks/>
            </p:cNvGrpSpPr>
            <p:nvPr/>
          </p:nvGrpSpPr>
          <p:grpSpPr bwMode="auto">
            <a:xfrm flipV="1">
              <a:off x="845" y="1010"/>
              <a:ext cx="57" cy="58"/>
              <a:chOff x="1030" y="3483"/>
              <a:chExt cx="141" cy="144"/>
            </a:xfrm>
          </p:grpSpPr>
          <p:sp>
            <p:nvSpPr>
              <p:cNvPr id="203041" name="Arc 28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42" name="Arc 29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43" name="Line 29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3044" name="Arc 292"/>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45" name="Line 293"/>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46" name="Arc 294"/>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3047" name="Group 295"/>
            <p:cNvGrpSpPr>
              <a:grpSpLocks/>
            </p:cNvGrpSpPr>
            <p:nvPr/>
          </p:nvGrpSpPr>
          <p:grpSpPr bwMode="auto">
            <a:xfrm flipH="1">
              <a:off x="1052" y="1824"/>
              <a:ext cx="57" cy="58"/>
              <a:chOff x="1030" y="3483"/>
              <a:chExt cx="141" cy="144"/>
            </a:xfrm>
          </p:grpSpPr>
          <p:sp>
            <p:nvSpPr>
              <p:cNvPr id="203048" name="Arc 29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49" name="Arc 29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50" name="Line 29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3051" name="Group 299"/>
            <p:cNvGrpSpPr>
              <a:grpSpLocks/>
            </p:cNvGrpSpPr>
            <p:nvPr/>
          </p:nvGrpSpPr>
          <p:grpSpPr bwMode="auto">
            <a:xfrm flipH="1" flipV="1">
              <a:off x="1061" y="1010"/>
              <a:ext cx="57" cy="58"/>
              <a:chOff x="1030" y="3483"/>
              <a:chExt cx="141" cy="144"/>
            </a:xfrm>
          </p:grpSpPr>
          <p:sp>
            <p:nvSpPr>
              <p:cNvPr id="203052" name="Arc 30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53" name="Arc 30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54" name="Line 30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3055" name="Rectangle 303"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56" name="AutoShape 304"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03057" name="Rectangle 305"/>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58" name="Line 306"/>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59" name="Line 307"/>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60" name="Rectangle 308"/>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61" name="AutoShape 309"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62" name="AutoShape 310"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63" name="Line 311"/>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64" name="Line 312"/>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65" name="Line 313"/>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66" name="Line 314"/>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67" name="Oval 315"/>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68" name="Oval 316"/>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69" name="AutoShape 317"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70" name="AutoShape 318"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3071" name="Group 319"/>
            <p:cNvGrpSpPr>
              <a:grpSpLocks/>
            </p:cNvGrpSpPr>
            <p:nvPr/>
          </p:nvGrpSpPr>
          <p:grpSpPr bwMode="auto">
            <a:xfrm>
              <a:off x="948" y="1809"/>
              <a:ext cx="65" cy="63"/>
              <a:chOff x="1262" y="3388"/>
              <a:chExt cx="162" cy="206"/>
            </a:xfrm>
          </p:grpSpPr>
          <p:sp>
            <p:nvSpPr>
              <p:cNvPr id="203072" name="Oval 320"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73" name="Oval 321"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74" name="Oval 322"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75" name="Oval 323"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76" name="Oval 324"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77" name="Oval 325"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3078" name="Rectangle 326"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3079" name="Group 327"/>
            <p:cNvGrpSpPr>
              <a:grpSpLocks/>
            </p:cNvGrpSpPr>
            <p:nvPr/>
          </p:nvGrpSpPr>
          <p:grpSpPr bwMode="auto">
            <a:xfrm>
              <a:off x="844" y="1064"/>
              <a:ext cx="274" cy="531"/>
              <a:chOff x="941" y="767"/>
              <a:chExt cx="815" cy="1942"/>
            </a:xfrm>
          </p:grpSpPr>
          <p:sp>
            <p:nvSpPr>
              <p:cNvPr id="203080" name="AutoShape 328"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81" name="AutoShape 329"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3082" name="AutoShape 330"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83" name="Line 331"/>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84" name="Rectangle 332"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85" name="Rectangle 333"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86" name="Rectangle 334"/>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87" name="Rectangle 335"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88" name="Rectangle 336"/>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89" name="Rectangle 337"/>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90" name="Line 338"/>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3091" name="Group 339"/>
            <p:cNvGrpSpPr>
              <a:grpSpLocks/>
            </p:cNvGrpSpPr>
            <p:nvPr/>
          </p:nvGrpSpPr>
          <p:grpSpPr bwMode="auto">
            <a:xfrm>
              <a:off x="927" y="1782"/>
              <a:ext cx="107" cy="148"/>
              <a:chOff x="1210" y="3312"/>
              <a:chExt cx="265" cy="416"/>
            </a:xfrm>
          </p:grpSpPr>
          <p:sp>
            <p:nvSpPr>
              <p:cNvPr id="203092" name="AutoShape 340"/>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93" name="Line 341"/>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94" name="Line 342"/>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95" name="Rectangle 343"/>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3096" name="Group 344"/>
              <p:cNvGrpSpPr>
                <a:grpSpLocks/>
              </p:cNvGrpSpPr>
              <p:nvPr/>
            </p:nvGrpSpPr>
            <p:grpSpPr bwMode="auto">
              <a:xfrm>
                <a:off x="1212" y="3356"/>
                <a:ext cx="105" cy="33"/>
                <a:chOff x="1212" y="3356"/>
                <a:chExt cx="105" cy="33"/>
              </a:xfrm>
            </p:grpSpPr>
            <p:sp>
              <p:nvSpPr>
                <p:cNvPr id="203097" name="Line 345"/>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98" name="Line 346"/>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3099" name="Group 347"/>
              <p:cNvGrpSpPr>
                <a:grpSpLocks/>
              </p:cNvGrpSpPr>
              <p:nvPr/>
            </p:nvGrpSpPr>
            <p:grpSpPr bwMode="auto">
              <a:xfrm flipH="1">
                <a:off x="1370" y="3356"/>
                <a:ext cx="105" cy="33"/>
                <a:chOff x="1212" y="3356"/>
                <a:chExt cx="105" cy="33"/>
              </a:xfrm>
            </p:grpSpPr>
            <p:sp>
              <p:nvSpPr>
                <p:cNvPr id="203100" name="Line 34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101" name="Line 34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3102" name="Rectangle 350"/>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3103" name="Group 351"/>
          <p:cNvGrpSpPr>
            <a:grpSpLocks/>
          </p:cNvGrpSpPr>
          <p:nvPr/>
        </p:nvGrpSpPr>
        <p:grpSpPr bwMode="auto">
          <a:xfrm>
            <a:off x="1350963" y="3700463"/>
            <a:ext cx="406400" cy="998537"/>
            <a:chOff x="851" y="2331"/>
            <a:chExt cx="256" cy="629"/>
          </a:xfrm>
        </p:grpSpPr>
        <p:sp>
          <p:nvSpPr>
            <p:cNvPr id="203104" name="Rectangle 352"/>
            <p:cNvSpPr>
              <a:spLocks noChangeArrowheads="1"/>
            </p:cNvSpPr>
            <p:nvPr/>
          </p:nvSpPr>
          <p:spPr bwMode="auto">
            <a:xfrm>
              <a:off x="854" y="2441"/>
              <a:ext cx="253" cy="19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05" name="AutoShape 353"/>
            <p:cNvSpPr>
              <a:spLocks/>
            </p:cNvSpPr>
            <p:nvPr/>
          </p:nvSpPr>
          <p:spPr bwMode="auto">
            <a:xfrm rot="5400000" flipV="1">
              <a:off x="922" y="2268"/>
              <a:ext cx="105" cy="242"/>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03106" name="AutoShape 354"/>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07" name="AutoShape 355"/>
            <p:cNvSpPr>
              <a:spLocks noChangeArrowheads="1"/>
            </p:cNvSpPr>
            <p:nvPr/>
          </p:nvSpPr>
          <p:spPr bwMode="auto">
            <a:xfrm>
              <a:off x="924" y="2637"/>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08" name="Line 356"/>
            <p:cNvSpPr>
              <a:spLocks noChangeShapeType="1"/>
            </p:cNvSpPr>
            <p:nvPr/>
          </p:nvSpPr>
          <p:spPr bwMode="auto">
            <a:xfrm flipV="1">
              <a:off x="852" y="2633"/>
              <a:ext cx="25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3109" name="AutoShape 357"/>
          <p:cNvSpPr>
            <a:spLocks noChangeArrowheads="1"/>
          </p:cNvSpPr>
          <p:nvPr/>
        </p:nvSpPr>
        <p:spPr bwMode="auto">
          <a:xfrm rot="18130110" flipV="1">
            <a:off x="515144" y="33043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3110" name="Group 358"/>
          <p:cNvGrpSpPr>
            <a:grpSpLocks/>
          </p:cNvGrpSpPr>
          <p:nvPr/>
        </p:nvGrpSpPr>
        <p:grpSpPr bwMode="auto">
          <a:xfrm rot="-5400000">
            <a:off x="2220913" y="2667000"/>
            <a:ext cx="280987" cy="417513"/>
            <a:chOff x="1439" y="2074"/>
            <a:chExt cx="177" cy="263"/>
          </a:xfrm>
        </p:grpSpPr>
        <p:grpSp>
          <p:nvGrpSpPr>
            <p:cNvPr id="203111" name="Group 359"/>
            <p:cNvGrpSpPr>
              <a:grpSpLocks/>
            </p:cNvGrpSpPr>
            <p:nvPr/>
          </p:nvGrpSpPr>
          <p:grpSpPr bwMode="auto">
            <a:xfrm rot="5400000">
              <a:off x="1499" y="2160"/>
              <a:ext cx="62" cy="173"/>
              <a:chOff x="0" y="0"/>
              <a:chExt cx="20000" cy="20000"/>
            </a:xfrm>
          </p:grpSpPr>
          <p:sp>
            <p:nvSpPr>
              <p:cNvPr id="203112" name="Arc 36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13" name="Arc 36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3114" name="Group 362"/>
            <p:cNvGrpSpPr>
              <a:grpSpLocks/>
            </p:cNvGrpSpPr>
            <p:nvPr/>
          </p:nvGrpSpPr>
          <p:grpSpPr bwMode="auto">
            <a:xfrm rot="5400000">
              <a:off x="1495" y="2053"/>
              <a:ext cx="62" cy="173"/>
              <a:chOff x="0" y="0"/>
              <a:chExt cx="20000" cy="20000"/>
            </a:xfrm>
          </p:grpSpPr>
          <p:sp>
            <p:nvSpPr>
              <p:cNvPr id="203115" name="Arc 36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16" name="Arc 36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117" name="Line 365"/>
            <p:cNvSpPr>
              <a:spLocks noChangeShapeType="1"/>
            </p:cNvSpPr>
            <p:nvPr/>
          </p:nvSpPr>
          <p:spPr bwMode="auto">
            <a:xfrm rot="5400000" flipV="1">
              <a:off x="1400" y="2144"/>
              <a:ext cx="263" cy="124"/>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 name="Slide Number Placeholder 5"/>
          <p:cNvSpPr>
            <a:spLocks noGrp="1"/>
          </p:cNvSpPr>
          <p:nvPr>
            <p:ph type="sldNum" sz="quarter" idx="12"/>
          </p:nvPr>
        </p:nvSpPr>
        <p:spPr/>
        <p:txBody>
          <a:bodyPr/>
          <a:lstStyle/>
          <a:p>
            <a:fld id="{A78636A2-1351-4940-82D2-163F06C441D9}" type="slidenum">
              <a:rPr lang="en-US"/>
              <a:pPr/>
              <a:t>147</a:t>
            </a:fld>
            <a:endParaRPr lang="en-US"/>
          </a:p>
        </p:txBody>
      </p:sp>
      <p:sp>
        <p:nvSpPr>
          <p:cNvPr id="203778" name="Line 2"/>
          <p:cNvSpPr>
            <a:spLocks noChangeShapeType="1"/>
          </p:cNvSpPr>
          <p:nvPr/>
        </p:nvSpPr>
        <p:spPr bwMode="auto">
          <a:xfrm rot="10800000" flipV="1">
            <a:off x="2335213" y="2100263"/>
            <a:ext cx="0" cy="175895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79" name="Rectangle 3"/>
          <p:cNvSpPr>
            <a:spLocks noGrp="1" noChangeArrowheads="1"/>
          </p:cNvSpPr>
          <p:nvPr>
            <p:ph type="title"/>
          </p:nvPr>
        </p:nvSpPr>
        <p:spPr>
          <a:xfrm>
            <a:off x="533400" y="254000"/>
            <a:ext cx="8229600" cy="533400"/>
          </a:xfrm>
        </p:spPr>
        <p:txBody>
          <a:bodyPr/>
          <a:lstStyle/>
          <a:p>
            <a:pPr algn="ctr"/>
            <a:r>
              <a:rPr lang="en-US" sz="3200"/>
              <a:t>Accumulator for Emergency Power Supply</a:t>
            </a:r>
            <a:endParaRPr lang="en-US"/>
          </a:p>
        </p:txBody>
      </p:sp>
      <p:sp>
        <p:nvSpPr>
          <p:cNvPr id="203780" name="Rectangle 4"/>
          <p:cNvSpPr>
            <a:spLocks noChangeArrowheads="1"/>
          </p:cNvSpPr>
          <p:nvPr/>
        </p:nvSpPr>
        <p:spPr bwMode="auto">
          <a:xfrm>
            <a:off x="3335338" y="41163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950 PSI </a:t>
            </a:r>
            <a:endParaRPr lang="en-US" b="0"/>
          </a:p>
        </p:txBody>
      </p:sp>
      <p:sp>
        <p:nvSpPr>
          <p:cNvPr id="203781" name="Text Box 5"/>
          <p:cNvSpPr txBox="1">
            <a:spLocks noChangeArrowheads="1"/>
          </p:cNvSpPr>
          <p:nvPr/>
        </p:nvSpPr>
        <p:spPr bwMode="auto">
          <a:xfrm>
            <a:off x="530225" y="3048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203782" name="Text Box 6"/>
          <p:cNvSpPr txBox="1">
            <a:spLocks noChangeArrowheads="1"/>
          </p:cNvSpPr>
          <p:nvPr/>
        </p:nvSpPr>
        <p:spPr bwMode="auto">
          <a:xfrm>
            <a:off x="1090613" y="471170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203783" name="Text Box 7"/>
          <p:cNvSpPr txBox="1">
            <a:spLocks noChangeArrowheads="1"/>
          </p:cNvSpPr>
          <p:nvPr/>
        </p:nvSpPr>
        <p:spPr bwMode="auto">
          <a:xfrm>
            <a:off x="998538" y="1163638"/>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03784" name="Oval 8"/>
          <p:cNvSpPr>
            <a:spLocks noChangeArrowheads="1"/>
          </p:cNvSpPr>
          <p:nvPr/>
        </p:nvSpPr>
        <p:spPr bwMode="auto">
          <a:xfrm>
            <a:off x="3059113" y="37306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785" name="Text Box 9"/>
          <p:cNvSpPr txBox="1">
            <a:spLocks noChangeArrowheads="1"/>
          </p:cNvSpPr>
          <p:nvPr/>
        </p:nvSpPr>
        <p:spPr bwMode="auto">
          <a:xfrm>
            <a:off x="2830513" y="3429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203786" name="Rectangle 10"/>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2,500 PSI </a:t>
            </a:r>
            <a:endParaRPr lang="en-US" b="0"/>
          </a:p>
        </p:txBody>
      </p:sp>
      <p:sp>
        <p:nvSpPr>
          <p:cNvPr id="203787" name="AutoShape 11"/>
          <p:cNvSpPr>
            <a:spLocks noChangeArrowheads="1"/>
          </p:cNvSpPr>
          <p:nvPr/>
        </p:nvSpPr>
        <p:spPr bwMode="auto">
          <a:xfrm rot="-2984441">
            <a:off x="3193256" y="37615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788" name="Line 12"/>
          <p:cNvSpPr>
            <a:spLocks noChangeShapeType="1"/>
          </p:cNvSpPr>
          <p:nvPr/>
        </p:nvSpPr>
        <p:spPr bwMode="auto">
          <a:xfrm>
            <a:off x="3254375" y="5270500"/>
            <a:ext cx="1588" cy="22225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89" name="Line 13"/>
          <p:cNvSpPr>
            <a:spLocks noChangeShapeType="1"/>
          </p:cNvSpPr>
          <p:nvPr/>
        </p:nvSpPr>
        <p:spPr bwMode="auto">
          <a:xfrm flipH="1">
            <a:off x="3076575" y="5491163"/>
            <a:ext cx="177800"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90" name="Line 14"/>
          <p:cNvSpPr>
            <a:spLocks noChangeShapeType="1"/>
          </p:cNvSpPr>
          <p:nvPr/>
        </p:nvSpPr>
        <p:spPr bwMode="auto">
          <a:xfrm>
            <a:off x="3076575" y="5600700"/>
            <a:ext cx="177800"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91" name="Line 15"/>
          <p:cNvSpPr>
            <a:spLocks noChangeShapeType="1"/>
          </p:cNvSpPr>
          <p:nvPr/>
        </p:nvSpPr>
        <p:spPr bwMode="auto">
          <a:xfrm flipV="1">
            <a:off x="3254375" y="5600700"/>
            <a:ext cx="1793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92" name="Line 16"/>
          <p:cNvSpPr>
            <a:spLocks noChangeShapeType="1"/>
          </p:cNvSpPr>
          <p:nvPr/>
        </p:nvSpPr>
        <p:spPr bwMode="auto">
          <a:xfrm flipH="1" flipV="1">
            <a:off x="3254375" y="5491163"/>
            <a:ext cx="179388"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93" name="Line 17"/>
          <p:cNvSpPr>
            <a:spLocks noChangeShapeType="1"/>
          </p:cNvSpPr>
          <p:nvPr/>
        </p:nvSpPr>
        <p:spPr bwMode="auto">
          <a:xfrm>
            <a:off x="3254375" y="5711825"/>
            <a:ext cx="15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94" name="Line 18"/>
          <p:cNvSpPr>
            <a:spLocks noChangeShapeType="1"/>
          </p:cNvSpPr>
          <p:nvPr/>
        </p:nvSpPr>
        <p:spPr bwMode="auto">
          <a:xfrm flipV="1">
            <a:off x="2830513" y="5822950"/>
            <a:ext cx="95885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95" name="Line 19"/>
          <p:cNvSpPr>
            <a:spLocks noChangeShapeType="1"/>
          </p:cNvSpPr>
          <p:nvPr/>
        </p:nvSpPr>
        <p:spPr bwMode="auto">
          <a:xfrm flipV="1">
            <a:off x="3775075" y="5726113"/>
            <a:ext cx="0" cy="111125"/>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96" name="Line 20"/>
          <p:cNvSpPr>
            <a:spLocks noChangeShapeType="1"/>
          </p:cNvSpPr>
          <p:nvPr/>
        </p:nvSpPr>
        <p:spPr bwMode="auto">
          <a:xfrm>
            <a:off x="3257550" y="4843463"/>
            <a:ext cx="0" cy="1127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797" name="Group 21"/>
          <p:cNvGrpSpPr>
            <a:grpSpLocks/>
          </p:cNvGrpSpPr>
          <p:nvPr/>
        </p:nvGrpSpPr>
        <p:grpSpPr bwMode="auto">
          <a:xfrm>
            <a:off x="3168650" y="4673600"/>
            <a:ext cx="179388" cy="166688"/>
            <a:chOff x="0" y="0"/>
            <a:chExt cx="20000" cy="20000"/>
          </a:xfrm>
        </p:grpSpPr>
        <p:sp>
          <p:nvSpPr>
            <p:cNvPr id="203798" name="Oval 2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99" name="Arc 2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0" name="Arc 2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1" name="Arc 2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2" name="Arc 2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803" name="Arc 27"/>
          <p:cNvSpPr>
            <a:spLocks/>
          </p:cNvSpPr>
          <p:nvPr/>
        </p:nvSpPr>
        <p:spPr bwMode="auto">
          <a:xfrm flipH="1">
            <a:off x="3497263" y="4957763"/>
            <a:ext cx="119062" cy="1651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4" name="Arc 28"/>
          <p:cNvSpPr>
            <a:spLocks/>
          </p:cNvSpPr>
          <p:nvPr/>
        </p:nvSpPr>
        <p:spPr bwMode="auto">
          <a:xfrm flipH="1" flipV="1">
            <a:off x="3497263" y="5111750"/>
            <a:ext cx="119062" cy="16668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5" name="Oval 29"/>
          <p:cNvSpPr>
            <a:spLocks noChangeArrowheads="1"/>
          </p:cNvSpPr>
          <p:nvPr/>
        </p:nvSpPr>
        <p:spPr bwMode="auto">
          <a:xfrm>
            <a:off x="3082925" y="4957763"/>
            <a:ext cx="355600" cy="3317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6" name="Line 30"/>
          <p:cNvSpPr>
            <a:spLocks noChangeShapeType="1"/>
          </p:cNvSpPr>
          <p:nvPr/>
        </p:nvSpPr>
        <p:spPr bwMode="auto">
          <a:xfrm>
            <a:off x="3438525" y="5067300"/>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7" name="Line 31"/>
          <p:cNvSpPr>
            <a:spLocks noChangeShapeType="1"/>
          </p:cNvSpPr>
          <p:nvPr/>
        </p:nvSpPr>
        <p:spPr bwMode="auto">
          <a:xfrm>
            <a:off x="3438525" y="5178425"/>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8" name="Oval 32"/>
          <p:cNvSpPr>
            <a:spLocks noChangeArrowheads="1"/>
          </p:cNvSpPr>
          <p:nvPr/>
        </p:nvSpPr>
        <p:spPr bwMode="auto">
          <a:xfrm>
            <a:off x="3602038" y="4926013"/>
            <a:ext cx="415925" cy="3952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9" name="Line 33"/>
          <p:cNvSpPr>
            <a:spLocks noChangeShapeType="1"/>
          </p:cNvSpPr>
          <p:nvPr/>
        </p:nvSpPr>
        <p:spPr bwMode="auto">
          <a:xfrm flipV="1">
            <a:off x="3689350"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0" name="Line 34"/>
          <p:cNvSpPr>
            <a:spLocks noChangeShapeType="1"/>
          </p:cNvSpPr>
          <p:nvPr/>
        </p:nvSpPr>
        <p:spPr bwMode="auto">
          <a:xfrm>
            <a:off x="368935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1" name="Line 35"/>
          <p:cNvSpPr>
            <a:spLocks noChangeShapeType="1"/>
          </p:cNvSpPr>
          <p:nvPr/>
        </p:nvSpPr>
        <p:spPr bwMode="auto">
          <a:xfrm flipV="1">
            <a:off x="381000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2" name="Line 36"/>
          <p:cNvSpPr>
            <a:spLocks noChangeShapeType="1"/>
          </p:cNvSpPr>
          <p:nvPr/>
        </p:nvSpPr>
        <p:spPr bwMode="auto">
          <a:xfrm>
            <a:off x="3927475"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3" name="Line 37"/>
          <p:cNvSpPr>
            <a:spLocks noChangeShapeType="1"/>
          </p:cNvSpPr>
          <p:nvPr/>
        </p:nvSpPr>
        <p:spPr bwMode="auto">
          <a:xfrm>
            <a:off x="3105150"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4" name="Line 38"/>
          <p:cNvSpPr>
            <a:spLocks noChangeShapeType="1"/>
          </p:cNvSpPr>
          <p:nvPr/>
        </p:nvSpPr>
        <p:spPr bwMode="auto">
          <a:xfrm>
            <a:off x="3224213"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5" name="Line 39"/>
          <p:cNvSpPr>
            <a:spLocks noChangeShapeType="1"/>
          </p:cNvSpPr>
          <p:nvPr/>
        </p:nvSpPr>
        <p:spPr bwMode="auto">
          <a:xfrm>
            <a:off x="3332163" y="5600700"/>
            <a:ext cx="58737"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6" name="Line 40"/>
          <p:cNvSpPr>
            <a:spLocks noChangeShapeType="1"/>
          </p:cNvSpPr>
          <p:nvPr/>
        </p:nvSpPr>
        <p:spPr bwMode="auto">
          <a:xfrm>
            <a:off x="3455988" y="5662613"/>
            <a:ext cx="87312"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7" name="Line 41"/>
          <p:cNvSpPr>
            <a:spLocks noChangeShapeType="1"/>
          </p:cNvSpPr>
          <p:nvPr/>
        </p:nvSpPr>
        <p:spPr bwMode="auto">
          <a:xfrm>
            <a:off x="3541713" y="5381625"/>
            <a:ext cx="0" cy="2762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8" name="Line 42"/>
          <p:cNvSpPr>
            <a:spLocks noChangeShapeType="1"/>
          </p:cNvSpPr>
          <p:nvPr/>
        </p:nvSpPr>
        <p:spPr bwMode="auto">
          <a:xfrm flipH="1">
            <a:off x="3543300" y="5659438"/>
            <a:ext cx="87313"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9" name="Oval 43"/>
          <p:cNvSpPr>
            <a:spLocks noChangeArrowheads="1"/>
          </p:cNvSpPr>
          <p:nvPr/>
        </p:nvSpPr>
        <p:spPr bwMode="auto">
          <a:xfrm>
            <a:off x="3228975" y="5357813"/>
            <a:ext cx="49213" cy="4921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0" name="Line 44"/>
          <p:cNvSpPr>
            <a:spLocks noChangeShapeType="1"/>
          </p:cNvSpPr>
          <p:nvPr/>
        </p:nvSpPr>
        <p:spPr bwMode="auto">
          <a:xfrm>
            <a:off x="3541713" y="5768975"/>
            <a:ext cx="0" cy="555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1" name="Line 45"/>
          <p:cNvSpPr>
            <a:spLocks noChangeShapeType="1"/>
          </p:cNvSpPr>
          <p:nvPr/>
        </p:nvSpPr>
        <p:spPr bwMode="auto">
          <a:xfrm flipH="1" flipV="1">
            <a:off x="3257550" y="4108450"/>
            <a:ext cx="0" cy="5683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2" name="Line 46"/>
          <p:cNvSpPr>
            <a:spLocks noChangeShapeType="1"/>
          </p:cNvSpPr>
          <p:nvPr/>
        </p:nvSpPr>
        <p:spPr bwMode="auto">
          <a:xfrm>
            <a:off x="3254375" y="5387975"/>
            <a:ext cx="304800" cy="15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3" name="Line 47"/>
          <p:cNvSpPr>
            <a:spLocks noChangeShapeType="1"/>
          </p:cNvSpPr>
          <p:nvPr/>
        </p:nvSpPr>
        <p:spPr bwMode="auto">
          <a:xfrm flipH="1">
            <a:off x="2895600" y="5222875"/>
            <a:ext cx="21907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4" name="Line 48"/>
          <p:cNvSpPr>
            <a:spLocks noChangeShapeType="1"/>
          </p:cNvSpPr>
          <p:nvPr/>
        </p:nvSpPr>
        <p:spPr bwMode="auto">
          <a:xfrm flipH="1">
            <a:off x="2884488" y="5014913"/>
            <a:ext cx="246062"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5" name="Line 49"/>
          <p:cNvSpPr>
            <a:spLocks noChangeShapeType="1"/>
          </p:cNvSpPr>
          <p:nvPr/>
        </p:nvSpPr>
        <p:spPr bwMode="auto">
          <a:xfrm>
            <a:off x="2900363" y="5026025"/>
            <a:ext cx="1587" cy="1920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6" name="Line 50"/>
          <p:cNvSpPr>
            <a:spLocks noChangeShapeType="1"/>
          </p:cNvSpPr>
          <p:nvPr/>
        </p:nvSpPr>
        <p:spPr bwMode="auto">
          <a:xfrm flipV="1">
            <a:off x="2989263" y="5022850"/>
            <a:ext cx="0" cy="179388"/>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7" name="Line 51"/>
          <p:cNvSpPr>
            <a:spLocks noChangeShapeType="1"/>
          </p:cNvSpPr>
          <p:nvPr/>
        </p:nvSpPr>
        <p:spPr bwMode="auto">
          <a:xfrm flipH="1">
            <a:off x="3003550" y="5272088"/>
            <a:ext cx="138113" cy="15398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8" name="Line 52"/>
          <p:cNvSpPr>
            <a:spLocks noChangeShapeType="1"/>
          </p:cNvSpPr>
          <p:nvPr/>
        </p:nvSpPr>
        <p:spPr bwMode="auto">
          <a:xfrm>
            <a:off x="2998788" y="5430838"/>
            <a:ext cx="1587" cy="36353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9" name="Line 53"/>
          <p:cNvSpPr>
            <a:spLocks noChangeShapeType="1"/>
          </p:cNvSpPr>
          <p:nvPr/>
        </p:nvSpPr>
        <p:spPr bwMode="auto">
          <a:xfrm flipV="1">
            <a:off x="2841625" y="5719763"/>
            <a:ext cx="0" cy="1238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30" name="Line 54"/>
          <p:cNvSpPr>
            <a:spLocks noChangeShapeType="1"/>
          </p:cNvSpPr>
          <p:nvPr/>
        </p:nvSpPr>
        <p:spPr bwMode="auto">
          <a:xfrm flipV="1">
            <a:off x="3255963" y="4956175"/>
            <a:ext cx="0" cy="88900"/>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31" name="Oval 55"/>
          <p:cNvSpPr>
            <a:spLocks noChangeArrowheads="1"/>
          </p:cNvSpPr>
          <p:nvPr/>
        </p:nvSpPr>
        <p:spPr bwMode="auto">
          <a:xfrm flipH="1">
            <a:off x="3495675" y="5614988"/>
            <a:ext cx="90488" cy="920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32" name="Line 56"/>
          <p:cNvSpPr>
            <a:spLocks noChangeShapeType="1"/>
          </p:cNvSpPr>
          <p:nvPr/>
        </p:nvSpPr>
        <p:spPr bwMode="auto">
          <a:xfrm flipV="1">
            <a:off x="3581400" y="4933950"/>
            <a:ext cx="57150" cy="3016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33" name="AutoShape 57"/>
          <p:cNvSpPr>
            <a:spLocks noChangeArrowheads="1"/>
          </p:cNvSpPr>
          <p:nvPr/>
        </p:nvSpPr>
        <p:spPr bwMode="auto">
          <a:xfrm>
            <a:off x="7021513" y="1339850"/>
            <a:ext cx="1436687" cy="87630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gradFill rotWithShape="0">
            <a:gsLst>
              <a:gs pos="0">
                <a:srgbClr val="C0C0C0"/>
              </a:gs>
              <a:gs pos="100000">
                <a:srgbClr val="C0C0C0">
                  <a:gamma/>
                  <a:shade val="51373"/>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834" name="Rectangle 58"/>
          <p:cNvSpPr>
            <a:spLocks noChangeArrowheads="1"/>
          </p:cNvSpPr>
          <p:nvPr/>
        </p:nvSpPr>
        <p:spPr bwMode="auto">
          <a:xfrm>
            <a:off x="7378700" y="2216150"/>
            <a:ext cx="719138" cy="319088"/>
          </a:xfrm>
          <a:prstGeom prst="rect">
            <a:avLst/>
          </a:prstGeom>
          <a:gradFill rotWithShape="0">
            <a:gsLst>
              <a:gs pos="0">
                <a:schemeClr val="bg1"/>
              </a:gs>
              <a:gs pos="100000">
                <a:schemeClr val="bg1">
                  <a:gamma/>
                  <a:shade val="46275"/>
                  <a:invGamma/>
                </a:scheme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835" name="Rectangle 59"/>
          <p:cNvSpPr>
            <a:spLocks noChangeArrowheads="1"/>
          </p:cNvSpPr>
          <p:nvPr/>
        </p:nvSpPr>
        <p:spPr bwMode="auto">
          <a:xfrm>
            <a:off x="5551488" y="2817813"/>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36" name="Rectangle 60"/>
          <p:cNvSpPr>
            <a:spLocks noChangeArrowheads="1"/>
          </p:cNvSpPr>
          <p:nvPr/>
        </p:nvSpPr>
        <p:spPr bwMode="auto">
          <a:xfrm>
            <a:off x="5551488" y="2352675"/>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37" name="Rectangle 61" descr="Wide downward diagonal"/>
          <p:cNvSpPr>
            <a:spLocks noChangeArrowheads="1"/>
          </p:cNvSpPr>
          <p:nvPr/>
        </p:nvSpPr>
        <p:spPr bwMode="auto">
          <a:xfrm>
            <a:off x="5551488" y="2381250"/>
            <a:ext cx="771525" cy="460375"/>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38" name="Rectangle 62"/>
          <p:cNvSpPr>
            <a:spLocks noChangeArrowheads="1"/>
          </p:cNvSpPr>
          <p:nvPr/>
        </p:nvSpPr>
        <p:spPr bwMode="auto">
          <a:xfrm>
            <a:off x="5551488" y="2416175"/>
            <a:ext cx="711200" cy="390525"/>
          </a:xfrm>
          <a:prstGeom prst="rect">
            <a:avLst/>
          </a:prstGeom>
          <a:solidFill>
            <a:schemeClr val="hlink"/>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39" name="Rectangle 63" descr="Wide downward diagonal"/>
          <p:cNvSpPr>
            <a:spLocks noChangeArrowheads="1"/>
          </p:cNvSpPr>
          <p:nvPr/>
        </p:nvSpPr>
        <p:spPr bwMode="auto">
          <a:xfrm>
            <a:off x="6551613" y="2327275"/>
            <a:ext cx="41275" cy="5683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40" name="Rectangle 64" descr="Wide upward diagonal"/>
          <p:cNvSpPr>
            <a:spLocks noChangeArrowheads="1"/>
          </p:cNvSpPr>
          <p:nvPr/>
        </p:nvSpPr>
        <p:spPr bwMode="auto">
          <a:xfrm>
            <a:off x="6323013" y="2327275"/>
            <a:ext cx="214312"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841" name="Group 65"/>
          <p:cNvGrpSpPr>
            <a:grpSpLocks/>
          </p:cNvGrpSpPr>
          <p:nvPr/>
        </p:nvGrpSpPr>
        <p:grpSpPr bwMode="auto">
          <a:xfrm>
            <a:off x="6470650" y="2498725"/>
            <a:ext cx="142875" cy="209550"/>
            <a:chOff x="4224" y="1953"/>
            <a:chExt cx="90" cy="95"/>
          </a:xfrm>
        </p:grpSpPr>
        <p:sp>
          <p:nvSpPr>
            <p:cNvPr id="203842" name="Rectangle 66"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43" name="Rectangle 67"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844" name="Rectangle 68" descr="Wide upward diagonal"/>
          <p:cNvSpPr>
            <a:spLocks noChangeArrowheads="1"/>
          </p:cNvSpPr>
          <p:nvPr/>
        </p:nvSpPr>
        <p:spPr bwMode="auto">
          <a:xfrm>
            <a:off x="5400675" y="2327275"/>
            <a:ext cx="150813"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845" name="Group 69"/>
          <p:cNvGrpSpPr>
            <a:grpSpLocks/>
          </p:cNvGrpSpPr>
          <p:nvPr/>
        </p:nvGrpSpPr>
        <p:grpSpPr bwMode="auto">
          <a:xfrm>
            <a:off x="6323013" y="2327275"/>
            <a:ext cx="133350" cy="361950"/>
            <a:chOff x="3791" y="1252"/>
            <a:chExt cx="84" cy="228"/>
          </a:xfrm>
        </p:grpSpPr>
        <p:sp>
          <p:nvSpPr>
            <p:cNvPr id="203846" name="Rectangle 70"/>
            <p:cNvSpPr>
              <a:spLocks noChangeArrowheads="1"/>
            </p:cNvSpPr>
            <p:nvPr/>
          </p:nvSpPr>
          <p:spPr bwMode="auto">
            <a:xfrm>
              <a:off x="3791" y="1372"/>
              <a:ext cx="84" cy="108"/>
            </a:xfrm>
            <a:prstGeom prst="rect">
              <a:avLst/>
            </a:prstGeom>
            <a:solidFill>
              <a:srgbClr val="FF505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47" name="Rectangle 71"/>
            <p:cNvSpPr>
              <a:spLocks noChangeArrowheads="1"/>
            </p:cNvSpPr>
            <p:nvPr/>
          </p:nvSpPr>
          <p:spPr bwMode="auto">
            <a:xfrm>
              <a:off x="3846" y="1252"/>
              <a:ext cx="28" cy="128"/>
            </a:xfrm>
            <a:prstGeom prst="rect">
              <a:avLst/>
            </a:prstGeom>
            <a:solidFill>
              <a:srgbClr val="FF505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848" name="Oval 72"/>
          <p:cNvSpPr>
            <a:spLocks noChangeArrowheads="1"/>
          </p:cNvSpPr>
          <p:nvPr/>
        </p:nvSpPr>
        <p:spPr bwMode="auto">
          <a:xfrm>
            <a:off x="6499225" y="2524125"/>
            <a:ext cx="9525" cy="1746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49" name="Oval 73"/>
          <p:cNvSpPr>
            <a:spLocks noChangeArrowheads="1"/>
          </p:cNvSpPr>
          <p:nvPr/>
        </p:nvSpPr>
        <p:spPr bwMode="auto">
          <a:xfrm>
            <a:off x="6499225" y="2665413"/>
            <a:ext cx="11113" cy="17462"/>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50" name="Line 74"/>
          <p:cNvSpPr>
            <a:spLocks noChangeShapeType="1"/>
          </p:cNvSpPr>
          <p:nvPr/>
        </p:nvSpPr>
        <p:spPr bwMode="auto">
          <a:xfrm>
            <a:off x="6559550" y="2673350"/>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51" name="Line 75"/>
          <p:cNvSpPr>
            <a:spLocks noChangeShapeType="1"/>
          </p:cNvSpPr>
          <p:nvPr/>
        </p:nvSpPr>
        <p:spPr bwMode="auto">
          <a:xfrm>
            <a:off x="6565900" y="2532063"/>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852" name="Group 76"/>
          <p:cNvGrpSpPr>
            <a:grpSpLocks/>
          </p:cNvGrpSpPr>
          <p:nvPr/>
        </p:nvGrpSpPr>
        <p:grpSpPr bwMode="auto">
          <a:xfrm rot="-5400000">
            <a:off x="5320507" y="2807494"/>
            <a:ext cx="107950" cy="52387"/>
            <a:chOff x="8216" y="13836"/>
            <a:chExt cx="283" cy="101"/>
          </a:xfrm>
        </p:grpSpPr>
        <p:sp>
          <p:nvSpPr>
            <p:cNvPr id="203853" name="Arc 77"/>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54" name="Arc 78"/>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55" name="Arc 79"/>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56" name="Arc 80"/>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57" name="Line 81"/>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58" name="Line 82"/>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59" name="Arc 83"/>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0" name="Arc 84"/>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1" name="Line 85"/>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2" name="Line 86"/>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3" name="Line 87"/>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4" name="Line 88"/>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3865" name="Group 89"/>
          <p:cNvGrpSpPr>
            <a:grpSpLocks/>
          </p:cNvGrpSpPr>
          <p:nvPr/>
        </p:nvGrpSpPr>
        <p:grpSpPr bwMode="auto">
          <a:xfrm rot="-5400000">
            <a:off x="5318919" y="2362994"/>
            <a:ext cx="107950" cy="52388"/>
            <a:chOff x="8216" y="13836"/>
            <a:chExt cx="283" cy="101"/>
          </a:xfrm>
        </p:grpSpPr>
        <p:sp>
          <p:nvSpPr>
            <p:cNvPr id="203866" name="Arc 90"/>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7" name="Arc 91"/>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8" name="Arc 92"/>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9" name="Arc 93"/>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0" name="Line 94"/>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1" name="Line 95"/>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2" name="Arc 96"/>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3" name="Arc 97"/>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4" name="Line 98"/>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5" name="Line 99"/>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6" name="Line 100"/>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7" name="Line 101"/>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3878" name="Group 102"/>
          <p:cNvGrpSpPr>
            <a:grpSpLocks/>
          </p:cNvGrpSpPr>
          <p:nvPr/>
        </p:nvGrpSpPr>
        <p:grpSpPr bwMode="auto">
          <a:xfrm rot="5400000" flipH="1">
            <a:off x="6565107" y="2362994"/>
            <a:ext cx="107950" cy="52387"/>
            <a:chOff x="8216" y="13836"/>
            <a:chExt cx="283" cy="101"/>
          </a:xfrm>
        </p:grpSpPr>
        <p:sp>
          <p:nvSpPr>
            <p:cNvPr id="203879" name="Arc 103"/>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0" name="Arc 104"/>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1" name="Arc 105"/>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2" name="Arc 106"/>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3" name="Line 107"/>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4" name="Line 108"/>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5" name="Arc 109"/>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6" name="Arc 110"/>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7" name="Line 111"/>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8" name="Line 112"/>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9" name="Line 113"/>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0" name="Line 114"/>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3891" name="Group 115"/>
          <p:cNvGrpSpPr>
            <a:grpSpLocks/>
          </p:cNvGrpSpPr>
          <p:nvPr/>
        </p:nvGrpSpPr>
        <p:grpSpPr bwMode="auto">
          <a:xfrm rot="5400000" flipH="1">
            <a:off x="6571457" y="2807494"/>
            <a:ext cx="107950" cy="52387"/>
            <a:chOff x="8216" y="13836"/>
            <a:chExt cx="283" cy="101"/>
          </a:xfrm>
        </p:grpSpPr>
        <p:sp>
          <p:nvSpPr>
            <p:cNvPr id="203892" name="Arc 116"/>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3" name="Arc 117"/>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4" name="Arc 118"/>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5" name="Arc 119"/>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6" name="Line 120"/>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7" name="Line 121"/>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8" name="Arc 122"/>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9" name="Arc 123"/>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00" name="Line 124"/>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01" name="Line 125"/>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02" name="Line 126"/>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03" name="Line 127"/>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904" name="Rectangle 128"/>
          <p:cNvSpPr>
            <a:spLocks noChangeArrowheads="1"/>
          </p:cNvSpPr>
          <p:nvPr/>
        </p:nvSpPr>
        <p:spPr bwMode="auto">
          <a:xfrm>
            <a:off x="5334000" y="2806700"/>
            <a:ext cx="11113" cy="5715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05" name="Rectangle 129"/>
          <p:cNvSpPr>
            <a:spLocks noChangeArrowheads="1"/>
          </p:cNvSpPr>
          <p:nvPr/>
        </p:nvSpPr>
        <p:spPr bwMode="auto">
          <a:xfrm>
            <a:off x="5334000" y="2359025"/>
            <a:ext cx="11113" cy="58738"/>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06" name="Rectangle 130"/>
          <p:cNvSpPr>
            <a:spLocks noChangeArrowheads="1"/>
          </p:cNvSpPr>
          <p:nvPr/>
        </p:nvSpPr>
        <p:spPr bwMode="auto">
          <a:xfrm>
            <a:off x="6645275" y="2357438"/>
            <a:ext cx="11113"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07" name="Rectangle 131"/>
          <p:cNvSpPr>
            <a:spLocks noChangeArrowheads="1"/>
          </p:cNvSpPr>
          <p:nvPr/>
        </p:nvSpPr>
        <p:spPr bwMode="auto">
          <a:xfrm>
            <a:off x="6646863" y="2801938"/>
            <a:ext cx="11112"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908" name="Group 132"/>
          <p:cNvGrpSpPr>
            <a:grpSpLocks/>
          </p:cNvGrpSpPr>
          <p:nvPr/>
        </p:nvGrpSpPr>
        <p:grpSpPr bwMode="auto">
          <a:xfrm>
            <a:off x="5440363" y="2327275"/>
            <a:ext cx="106362" cy="331788"/>
            <a:chOff x="3235" y="1252"/>
            <a:chExt cx="67" cy="209"/>
          </a:xfrm>
        </p:grpSpPr>
        <p:sp>
          <p:nvSpPr>
            <p:cNvPr id="203909" name="Rectangle 133"/>
            <p:cNvSpPr>
              <a:spLocks noChangeArrowheads="1"/>
            </p:cNvSpPr>
            <p:nvPr/>
          </p:nvSpPr>
          <p:spPr bwMode="auto">
            <a:xfrm>
              <a:off x="3235" y="1252"/>
              <a:ext cx="28" cy="209"/>
            </a:xfrm>
            <a:prstGeom prst="rect">
              <a:avLst/>
            </a:prstGeom>
            <a:solidFill>
              <a:schemeClr val="hlink"/>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10" name="Rectangle 134"/>
            <p:cNvSpPr>
              <a:spLocks noChangeArrowheads="1"/>
            </p:cNvSpPr>
            <p:nvPr/>
          </p:nvSpPr>
          <p:spPr bwMode="auto">
            <a:xfrm>
              <a:off x="3262" y="1404"/>
              <a:ext cx="40" cy="46"/>
            </a:xfrm>
            <a:prstGeom prst="rect">
              <a:avLst/>
            </a:prstGeom>
            <a:solidFill>
              <a:schemeClr val="hlink"/>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3911" name="Group 135"/>
          <p:cNvGrpSpPr>
            <a:grpSpLocks/>
          </p:cNvGrpSpPr>
          <p:nvPr/>
        </p:nvGrpSpPr>
        <p:grpSpPr bwMode="auto">
          <a:xfrm>
            <a:off x="5483225" y="2573338"/>
            <a:ext cx="65088" cy="66675"/>
            <a:chOff x="3262" y="1407"/>
            <a:chExt cx="41" cy="42"/>
          </a:xfrm>
        </p:grpSpPr>
        <p:sp>
          <p:nvSpPr>
            <p:cNvPr id="203912" name="Line 136"/>
            <p:cNvSpPr>
              <a:spLocks noChangeShapeType="1"/>
            </p:cNvSpPr>
            <p:nvPr/>
          </p:nvSpPr>
          <p:spPr bwMode="auto">
            <a:xfrm flipH="1">
              <a:off x="3262" y="1408"/>
              <a:ext cx="1" cy="41"/>
            </a:xfrm>
            <a:prstGeom prst="line">
              <a:avLst/>
            </a:prstGeom>
            <a:noFill/>
            <a:ln w="1587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13" name="Line 137"/>
            <p:cNvSpPr>
              <a:spLocks noChangeShapeType="1"/>
            </p:cNvSpPr>
            <p:nvPr/>
          </p:nvSpPr>
          <p:spPr bwMode="auto">
            <a:xfrm flipH="1">
              <a:off x="3303" y="1407"/>
              <a:ext cx="0" cy="42"/>
            </a:xfrm>
            <a:prstGeom prst="line">
              <a:avLst/>
            </a:prstGeom>
            <a:noFill/>
            <a:ln w="222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914" name="Line 138"/>
          <p:cNvSpPr>
            <a:spLocks noChangeShapeType="1"/>
          </p:cNvSpPr>
          <p:nvPr/>
        </p:nvSpPr>
        <p:spPr bwMode="auto">
          <a:xfrm>
            <a:off x="6319838" y="2519363"/>
            <a:ext cx="1587" cy="166687"/>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915" name="Group 139"/>
          <p:cNvGrpSpPr>
            <a:grpSpLocks/>
          </p:cNvGrpSpPr>
          <p:nvPr/>
        </p:nvGrpSpPr>
        <p:grpSpPr bwMode="auto">
          <a:xfrm>
            <a:off x="6396038" y="2498725"/>
            <a:ext cx="38100" cy="36513"/>
            <a:chOff x="3837" y="1360"/>
            <a:chExt cx="24" cy="23"/>
          </a:xfrm>
        </p:grpSpPr>
        <p:sp>
          <p:nvSpPr>
            <p:cNvPr id="203916" name="Line 140"/>
            <p:cNvSpPr>
              <a:spLocks noChangeShapeType="1"/>
            </p:cNvSpPr>
            <p:nvPr/>
          </p:nvSpPr>
          <p:spPr bwMode="auto">
            <a:xfrm>
              <a:off x="3861" y="1360"/>
              <a:ext cx="0" cy="23"/>
            </a:xfrm>
            <a:prstGeom prst="line">
              <a:avLst/>
            </a:prstGeom>
            <a:noFill/>
            <a:ln w="3492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17" name="Line 141"/>
            <p:cNvSpPr>
              <a:spLocks noChangeShapeType="1"/>
            </p:cNvSpPr>
            <p:nvPr/>
          </p:nvSpPr>
          <p:spPr bwMode="auto">
            <a:xfrm>
              <a:off x="3837" y="1378"/>
              <a:ext cx="15" cy="1"/>
            </a:xfrm>
            <a:prstGeom prst="line">
              <a:avLst/>
            </a:prstGeom>
            <a:noFill/>
            <a:ln w="127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3918" name="Rectangle 142"/>
          <p:cNvSpPr>
            <a:spLocks noChangeArrowheads="1"/>
          </p:cNvSpPr>
          <p:nvPr/>
        </p:nvSpPr>
        <p:spPr bwMode="auto">
          <a:xfrm>
            <a:off x="6324600" y="19542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Hopper</a:t>
            </a:r>
            <a:endParaRPr lang="en-US" b="0"/>
          </a:p>
        </p:txBody>
      </p:sp>
      <p:sp>
        <p:nvSpPr>
          <p:cNvPr id="203919" name="Text Box 143"/>
          <p:cNvSpPr txBox="1">
            <a:spLocks noChangeArrowheads="1"/>
          </p:cNvSpPr>
          <p:nvPr/>
        </p:nvSpPr>
        <p:spPr bwMode="auto">
          <a:xfrm>
            <a:off x="1577975" y="5943600"/>
            <a:ext cx="596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Slide Gate Closing Circuit in Case of Power Failure 				   Accumulator Full, Slide Gate Opening</a:t>
            </a:r>
          </a:p>
        </p:txBody>
      </p:sp>
      <p:sp>
        <p:nvSpPr>
          <p:cNvPr id="203920" name="Line 144"/>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21" name="Line 145"/>
          <p:cNvSpPr>
            <a:spLocks noChangeShapeType="1"/>
          </p:cNvSpPr>
          <p:nvPr/>
        </p:nvSpPr>
        <p:spPr bwMode="auto">
          <a:xfrm rot="5400000" flipV="1">
            <a:off x="1548607" y="2702718"/>
            <a:ext cx="0" cy="157321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22" name="Line 146"/>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23" name="Oval 14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924" name="Line 148"/>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25" name="AutoShape 149"/>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926" name="Line 150"/>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27" name="Line 151"/>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28" name="Line 152"/>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29" name="Line 153"/>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30" name="Line 154"/>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31" name="Text Box 155"/>
          <p:cNvSpPr txBox="1">
            <a:spLocks noChangeArrowheads="1"/>
          </p:cNvSpPr>
          <p:nvPr/>
        </p:nvSpPr>
        <p:spPr bwMode="auto">
          <a:xfrm>
            <a:off x="447516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A</a:t>
            </a:r>
          </a:p>
        </p:txBody>
      </p:sp>
      <p:sp>
        <p:nvSpPr>
          <p:cNvPr id="203932" name="Text Box 156"/>
          <p:cNvSpPr txBox="1">
            <a:spLocks noChangeArrowheads="1"/>
          </p:cNvSpPr>
          <p:nvPr/>
        </p:nvSpPr>
        <p:spPr bwMode="auto">
          <a:xfrm>
            <a:off x="491331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B</a:t>
            </a:r>
          </a:p>
        </p:txBody>
      </p:sp>
      <p:sp>
        <p:nvSpPr>
          <p:cNvPr id="203933" name="Line 157"/>
          <p:cNvSpPr>
            <a:spLocks noChangeShapeType="1"/>
          </p:cNvSpPr>
          <p:nvPr/>
        </p:nvSpPr>
        <p:spPr bwMode="auto">
          <a:xfrm flipV="1">
            <a:off x="3830638"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34" name="Line 158"/>
          <p:cNvSpPr>
            <a:spLocks noChangeShapeType="1"/>
          </p:cNvSpPr>
          <p:nvPr/>
        </p:nvSpPr>
        <p:spPr bwMode="auto">
          <a:xfrm>
            <a:off x="4022725"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35" name="Rectangle 159"/>
          <p:cNvSpPr>
            <a:spLocks noChangeArrowheads="1"/>
          </p:cNvSpPr>
          <p:nvPr/>
        </p:nvSpPr>
        <p:spPr bwMode="auto">
          <a:xfrm>
            <a:off x="3702050" y="3324225"/>
            <a:ext cx="449263"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936" name="Rectangle 160"/>
          <p:cNvSpPr>
            <a:spLocks noChangeArrowheads="1"/>
          </p:cNvSpPr>
          <p:nvPr/>
        </p:nvSpPr>
        <p:spPr bwMode="auto">
          <a:xfrm>
            <a:off x="4151313" y="3324225"/>
            <a:ext cx="447675"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937" name="Line 161"/>
          <p:cNvSpPr>
            <a:spLocks noChangeShapeType="1"/>
          </p:cNvSpPr>
          <p:nvPr/>
        </p:nvSpPr>
        <p:spPr bwMode="auto">
          <a:xfrm flipV="1">
            <a:off x="4727575" y="3324225"/>
            <a:ext cx="192088" cy="447675"/>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38" name="Line 162"/>
          <p:cNvSpPr>
            <a:spLocks noChangeShapeType="1"/>
          </p:cNvSpPr>
          <p:nvPr/>
        </p:nvSpPr>
        <p:spPr bwMode="auto">
          <a:xfrm>
            <a:off x="4722813" y="3324225"/>
            <a:ext cx="196850" cy="447675"/>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39" name="Rectangle 163"/>
          <p:cNvSpPr>
            <a:spLocks noChangeArrowheads="1"/>
          </p:cNvSpPr>
          <p:nvPr/>
        </p:nvSpPr>
        <p:spPr bwMode="auto">
          <a:xfrm>
            <a:off x="4598988" y="3324225"/>
            <a:ext cx="449262"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3940" name="Group 164"/>
          <p:cNvGrpSpPr>
            <a:grpSpLocks/>
          </p:cNvGrpSpPr>
          <p:nvPr/>
        </p:nvGrpSpPr>
        <p:grpSpPr bwMode="auto">
          <a:xfrm flipV="1">
            <a:off x="4227513" y="3668713"/>
            <a:ext cx="101600" cy="103187"/>
            <a:chOff x="1449" y="2352"/>
            <a:chExt cx="77" cy="77"/>
          </a:xfrm>
        </p:grpSpPr>
        <p:sp>
          <p:nvSpPr>
            <p:cNvPr id="203941" name="Line 1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42" name="Line 1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3943" name="Rectangle 167"/>
          <p:cNvSpPr>
            <a:spLocks noChangeArrowheads="1"/>
          </p:cNvSpPr>
          <p:nvPr/>
        </p:nvSpPr>
        <p:spPr bwMode="auto">
          <a:xfrm>
            <a:off x="3446463" y="3324225"/>
            <a:ext cx="255587" cy="19208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944" name="Line 168"/>
          <p:cNvSpPr>
            <a:spLocks noChangeShapeType="1"/>
          </p:cNvSpPr>
          <p:nvPr/>
        </p:nvSpPr>
        <p:spPr bwMode="auto">
          <a:xfrm flipH="1" flipV="1">
            <a:off x="3509963" y="3324225"/>
            <a:ext cx="128587" cy="1920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3945" name="Group 169"/>
          <p:cNvGrpSpPr>
            <a:grpSpLocks/>
          </p:cNvGrpSpPr>
          <p:nvPr/>
        </p:nvGrpSpPr>
        <p:grpSpPr bwMode="auto">
          <a:xfrm>
            <a:off x="3446463" y="3643313"/>
            <a:ext cx="255587" cy="128587"/>
            <a:chOff x="864" y="2592"/>
            <a:chExt cx="192" cy="96"/>
          </a:xfrm>
        </p:grpSpPr>
        <p:sp>
          <p:nvSpPr>
            <p:cNvPr id="203946" name="Line 17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47" name="Line 17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48" name="Line 17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49" name="Line 17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3950" name="Group 174"/>
          <p:cNvGrpSpPr>
            <a:grpSpLocks/>
          </p:cNvGrpSpPr>
          <p:nvPr/>
        </p:nvGrpSpPr>
        <p:grpSpPr bwMode="auto">
          <a:xfrm flipH="1">
            <a:off x="5048250" y="3324225"/>
            <a:ext cx="255588" cy="192088"/>
            <a:chOff x="2064" y="2352"/>
            <a:chExt cx="192" cy="144"/>
          </a:xfrm>
        </p:grpSpPr>
        <p:sp>
          <p:nvSpPr>
            <p:cNvPr id="203951" name="Rectangle 17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952" name="Line 17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3953" name="Group 177"/>
          <p:cNvGrpSpPr>
            <a:grpSpLocks/>
          </p:cNvGrpSpPr>
          <p:nvPr/>
        </p:nvGrpSpPr>
        <p:grpSpPr bwMode="auto">
          <a:xfrm>
            <a:off x="5048250" y="3643313"/>
            <a:ext cx="255588" cy="128587"/>
            <a:chOff x="864" y="2592"/>
            <a:chExt cx="192" cy="96"/>
          </a:xfrm>
        </p:grpSpPr>
        <p:sp>
          <p:nvSpPr>
            <p:cNvPr id="203954" name="Line 17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55" name="Line 17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56" name="Line 18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57" name="Line 18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3958" name="Text Box 182"/>
          <p:cNvSpPr txBox="1">
            <a:spLocks noChangeArrowheads="1"/>
          </p:cNvSpPr>
          <p:nvPr/>
        </p:nvSpPr>
        <p:spPr bwMode="auto">
          <a:xfrm>
            <a:off x="4502150" y="37560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P</a:t>
            </a:r>
          </a:p>
        </p:txBody>
      </p:sp>
      <p:sp>
        <p:nvSpPr>
          <p:cNvPr id="203959" name="Text Box 183"/>
          <p:cNvSpPr txBox="1">
            <a:spLocks noChangeArrowheads="1"/>
          </p:cNvSpPr>
          <p:nvPr/>
        </p:nvSpPr>
        <p:spPr bwMode="auto">
          <a:xfrm>
            <a:off x="4902200" y="3756025"/>
            <a:ext cx="288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T</a:t>
            </a:r>
          </a:p>
        </p:txBody>
      </p:sp>
      <p:sp>
        <p:nvSpPr>
          <p:cNvPr id="203960" name="Rectangle 184"/>
          <p:cNvSpPr>
            <a:spLocks noChangeArrowheads="1"/>
          </p:cNvSpPr>
          <p:nvPr/>
        </p:nvSpPr>
        <p:spPr bwMode="auto">
          <a:xfrm>
            <a:off x="5670550" y="2417763"/>
            <a:ext cx="649288" cy="39052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961" name="Group 185"/>
          <p:cNvGrpSpPr>
            <a:grpSpLocks/>
          </p:cNvGrpSpPr>
          <p:nvPr/>
        </p:nvGrpSpPr>
        <p:grpSpPr bwMode="auto">
          <a:xfrm>
            <a:off x="5638800" y="2420938"/>
            <a:ext cx="1989138" cy="450850"/>
            <a:chOff x="4026" y="1311"/>
            <a:chExt cx="1253" cy="284"/>
          </a:xfrm>
        </p:grpSpPr>
        <p:grpSp>
          <p:nvGrpSpPr>
            <p:cNvPr id="203962" name="Group 186"/>
            <p:cNvGrpSpPr>
              <a:grpSpLocks/>
            </p:cNvGrpSpPr>
            <p:nvPr/>
          </p:nvGrpSpPr>
          <p:grpSpPr bwMode="auto">
            <a:xfrm>
              <a:off x="4026" y="1311"/>
              <a:ext cx="1206" cy="238"/>
              <a:chOff x="3600" y="1311"/>
              <a:chExt cx="1206" cy="238"/>
            </a:xfrm>
          </p:grpSpPr>
          <p:sp>
            <p:nvSpPr>
              <p:cNvPr id="203963" name="Rectangle 187"/>
              <p:cNvSpPr>
                <a:spLocks noChangeArrowheads="1"/>
              </p:cNvSpPr>
              <p:nvPr/>
            </p:nvSpPr>
            <p:spPr bwMode="auto">
              <a:xfrm>
                <a:off x="4278" y="1389"/>
                <a:ext cx="528" cy="65"/>
              </a:xfrm>
              <a:prstGeom prst="rect">
                <a:avLst/>
              </a:prstGeom>
              <a:solidFill>
                <a:srgbClr val="B2B2B2"/>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3964" name="Group 188"/>
              <p:cNvGrpSpPr>
                <a:grpSpLocks/>
              </p:cNvGrpSpPr>
              <p:nvPr/>
            </p:nvGrpSpPr>
            <p:grpSpPr bwMode="auto">
              <a:xfrm>
                <a:off x="3600" y="1311"/>
                <a:ext cx="677" cy="238"/>
                <a:chOff x="3656" y="1883"/>
                <a:chExt cx="677" cy="238"/>
              </a:xfrm>
            </p:grpSpPr>
            <p:sp>
              <p:nvSpPr>
                <p:cNvPr id="203965" name="Rectangle 189"/>
                <p:cNvSpPr>
                  <a:spLocks noChangeArrowheads="1"/>
                </p:cNvSpPr>
                <p:nvPr/>
              </p:nvSpPr>
              <p:spPr bwMode="auto">
                <a:xfrm>
                  <a:off x="3656" y="1890"/>
                  <a:ext cx="41" cy="224"/>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66" name="Rectangle 190"/>
                <p:cNvSpPr>
                  <a:spLocks noChangeArrowheads="1"/>
                </p:cNvSpPr>
                <p:nvPr/>
              </p:nvSpPr>
              <p:spPr bwMode="auto">
                <a:xfrm>
                  <a:off x="3698" y="1961"/>
                  <a:ext cx="635" cy="7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967" name="Group 191"/>
                <p:cNvGrpSpPr>
                  <a:grpSpLocks/>
                </p:cNvGrpSpPr>
                <p:nvPr/>
              </p:nvGrpSpPr>
              <p:grpSpPr bwMode="auto">
                <a:xfrm>
                  <a:off x="3669" y="1883"/>
                  <a:ext cx="14" cy="238"/>
                  <a:chOff x="8345" y="6274"/>
                  <a:chExt cx="34" cy="595"/>
                </a:xfrm>
              </p:grpSpPr>
              <p:sp>
                <p:nvSpPr>
                  <p:cNvPr id="203968" name="Oval 192"/>
                  <p:cNvSpPr>
                    <a:spLocks noChangeArrowheads="1"/>
                  </p:cNvSpPr>
                  <p:nvPr/>
                </p:nvSpPr>
                <p:spPr bwMode="auto">
                  <a:xfrm>
                    <a:off x="8345" y="683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69" name="Line 193"/>
                  <p:cNvSpPr>
                    <a:spLocks noChangeShapeType="1"/>
                  </p:cNvSpPr>
                  <p:nvPr/>
                </p:nvSpPr>
                <p:spPr bwMode="auto">
                  <a:xfrm flipV="1">
                    <a:off x="8362" y="6289"/>
                    <a:ext cx="0" cy="560"/>
                  </a:xfrm>
                  <a:prstGeom prst="line">
                    <a:avLst/>
                  </a:prstGeom>
                  <a:noFill/>
                  <a:ln w="317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70" name="Oval 194"/>
                  <p:cNvSpPr>
                    <a:spLocks noChangeArrowheads="1"/>
                  </p:cNvSpPr>
                  <p:nvPr/>
                </p:nvSpPr>
                <p:spPr bwMode="auto">
                  <a:xfrm>
                    <a:off x="8350" y="627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203971" name="Rectangle 195"/>
            <p:cNvSpPr>
              <a:spLocks noChangeArrowheads="1"/>
            </p:cNvSpPr>
            <p:nvPr/>
          </p:nvSpPr>
          <p:spPr bwMode="auto">
            <a:xfrm>
              <a:off x="4703" y="1461"/>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Slide Gate</a:t>
              </a:r>
              <a:endParaRPr lang="en-US" b="0"/>
            </a:p>
          </p:txBody>
        </p:sp>
      </p:grpSp>
      <p:grpSp>
        <p:nvGrpSpPr>
          <p:cNvPr id="203972" name="Group 196"/>
          <p:cNvGrpSpPr>
            <a:grpSpLocks/>
          </p:cNvGrpSpPr>
          <p:nvPr/>
        </p:nvGrpSpPr>
        <p:grpSpPr bwMode="auto">
          <a:xfrm>
            <a:off x="4227513" y="3319463"/>
            <a:ext cx="101600" cy="103187"/>
            <a:chOff x="1449" y="2352"/>
            <a:chExt cx="77" cy="77"/>
          </a:xfrm>
        </p:grpSpPr>
        <p:sp>
          <p:nvSpPr>
            <p:cNvPr id="203973" name="Line 19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74" name="Line 19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3975" name="Group 199"/>
          <p:cNvGrpSpPr>
            <a:grpSpLocks/>
          </p:cNvGrpSpPr>
          <p:nvPr/>
        </p:nvGrpSpPr>
        <p:grpSpPr bwMode="auto">
          <a:xfrm>
            <a:off x="4424363" y="3319463"/>
            <a:ext cx="101600" cy="103187"/>
            <a:chOff x="1449" y="2352"/>
            <a:chExt cx="77" cy="77"/>
          </a:xfrm>
        </p:grpSpPr>
        <p:sp>
          <p:nvSpPr>
            <p:cNvPr id="203976" name="Line 20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77" name="Line 20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3978" name="Group 202"/>
          <p:cNvGrpSpPr>
            <a:grpSpLocks/>
          </p:cNvGrpSpPr>
          <p:nvPr/>
        </p:nvGrpSpPr>
        <p:grpSpPr bwMode="auto">
          <a:xfrm flipV="1">
            <a:off x="4424363" y="3668713"/>
            <a:ext cx="101600" cy="103187"/>
            <a:chOff x="1449" y="2352"/>
            <a:chExt cx="77" cy="77"/>
          </a:xfrm>
        </p:grpSpPr>
        <p:sp>
          <p:nvSpPr>
            <p:cNvPr id="203979" name="Line 203"/>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80" name="Line 204"/>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3981" name="Oval 205"/>
          <p:cNvSpPr>
            <a:spLocks noChangeArrowheads="1"/>
          </p:cNvSpPr>
          <p:nvPr/>
        </p:nvSpPr>
        <p:spPr bwMode="auto">
          <a:xfrm flipV="1">
            <a:off x="2265363" y="3857625"/>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982" name="Line 206"/>
          <p:cNvSpPr>
            <a:spLocks noChangeShapeType="1"/>
          </p:cNvSpPr>
          <p:nvPr/>
        </p:nvSpPr>
        <p:spPr bwMode="auto">
          <a:xfrm>
            <a:off x="2197100" y="3897313"/>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83" name="Line 207"/>
          <p:cNvSpPr>
            <a:spLocks noChangeShapeType="1"/>
          </p:cNvSpPr>
          <p:nvPr/>
        </p:nvSpPr>
        <p:spPr bwMode="auto">
          <a:xfrm flipH="1">
            <a:off x="2343150" y="3900488"/>
            <a:ext cx="142875" cy="131762"/>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3984" name="Group 208"/>
          <p:cNvGrpSpPr>
            <a:grpSpLocks/>
          </p:cNvGrpSpPr>
          <p:nvPr/>
        </p:nvGrpSpPr>
        <p:grpSpPr bwMode="auto">
          <a:xfrm>
            <a:off x="3789363" y="1028700"/>
            <a:ext cx="315912" cy="1006475"/>
            <a:chOff x="1873" y="675"/>
            <a:chExt cx="199" cy="634"/>
          </a:xfrm>
        </p:grpSpPr>
        <p:sp>
          <p:nvSpPr>
            <p:cNvPr id="203985" name="Rectangle 209"/>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3986" name="Group 210"/>
            <p:cNvGrpSpPr>
              <a:grpSpLocks/>
            </p:cNvGrpSpPr>
            <p:nvPr/>
          </p:nvGrpSpPr>
          <p:grpSpPr bwMode="auto">
            <a:xfrm rot="16200000" flipV="1">
              <a:off x="1908" y="1211"/>
              <a:ext cx="130" cy="65"/>
              <a:chOff x="864" y="2592"/>
              <a:chExt cx="192" cy="96"/>
            </a:xfrm>
          </p:grpSpPr>
          <p:sp>
            <p:nvSpPr>
              <p:cNvPr id="203987" name="Line 21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88" name="Line 21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89" name="Line 21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90" name="Line 21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3991" name="Rectangle 215"/>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992" name="Rectangle 216"/>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993" name="Line 217"/>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94" name="AutoShape 218"/>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995" name="Line 219"/>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3996" name="Group 220"/>
            <p:cNvGrpSpPr>
              <a:grpSpLocks/>
            </p:cNvGrpSpPr>
            <p:nvPr/>
          </p:nvGrpSpPr>
          <p:grpSpPr bwMode="auto">
            <a:xfrm>
              <a:off x="1873" y="898"/>
              <a:ext cx="199" cy="65"/>
              <a:chOff x="1873" y="1061"/>
              <a:chExt cx="199" cy="65"/>
            </a:xfrm>
          </p:grpSpPr>
          <p:grpSp>
            <p:nvGrpSpPr>
              <p:cNvPr id="203997" name="Group 221"/>
              <p:cNvGrpSpPr>
                <a:grpSpLocks/>
              </p:cNvGrpSpPr>
              <p:nvPr/>
            </p:nvGrpSpPr>
            <p:grpSpPr bwMode="auto">
              <a:xfrm>
                <a:off x="1873" y="1061"/>
                <a:ext cx="65" cy="65"/>
                <a:chOff x="1873" y="1061"/>
                <a:chExt cx="65" cy="65"/>
              </a:xfrm>
            </p:grpSpPr>
            <p:sp>
              <p:nvSpPr>
                <p:cNvPr id="203998" name="Line 222"/>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999" name="Line 223"/>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4000" name="Group 224"/>
              <p:cNvGrpSpPr>
                <a:grpSpLocks/>
              </p:cNvGrpSpPr>
              <p:nvPr/>
            </p:nvGrpSpPr>
            <p:grpSpPr bwMode="auto">
              <a:xfrm>
                <a:off x="2007" y="1061"/>
                <a:ext cx="65" cy="65"/>
                <a:chOff x="2007" y="1059"/>
                <a:chExt cx="65" cy="65"/>
              </a:xfrm>
            </p:grpSpPr>
            <p:sp>
              <p:nvSpPr>
                <p:cNvPr id="204001" name="Line 225"/>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02" name="Line 226"/>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204003" name="Line 227"/>
          <p:cNvSpPr>
            <a:spLocks noChangeShapeType="1"/>
          </p:cNvSpPr>
          <p:nvPr/>
        </p:nvSpPr>
        <p:spPr bwMode="auto">
          <a:xfrm rot="5400000" flipV="1">
            <a:off x="5264944" y="278606"/>
            <a:ext cx="0" cy="233203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04" name="Line 228"/>
          <p:cNvSpPr>
            <a:spLocks noChangeShapeType="1"/>
          </p:cNvSpPr>
          <p:nvPr/>
        </p:nvSpPr>
        <p:spPr bwMode="auto">
          <a:xfrm rot="10800000" flipV="1">
            <a:off x="6426200" y="1433513"/>
            <a:ext cx="0" cy="8890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05" name="Line 229"/>
          <p:cNvSpPr>
            <a:spLocks noChangeShapeType="1"/>
          </p:cNvSpPr>
          <p:nvPr/>
        </p:nvSpPr>
        <p:spPr bwMode="auto">
          <a:xfrm rot="10800000" flipV="1">
            <a:off x="4938713" y="1433513"/>
            <a:ext cx="0" cy="18907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06" name="Line 230"/>
          <p:cNvSpPr>
            <a:spLocks noChangeShapeType="1"/>
          </p:cNvSpPr>
          <p:nvPr/>
        </p:nvSpPr>
        <p:spPr bwMode="auto">
          <a:xfrm rot="10800000" flipV="1">
            <a:off x="5459413" y="2100263"/>
            <a:ext cx="0" cy="22225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07" name="Line 231"/>
          <p:cNvSpPr>
            <a:spLocks noChangeShapeType="1"/>
          </p:cNvSpPr>
          <p:nvPr/>
        </p:nvSpPr>
        <p:spPr bwMode="auto">
          <a:xfrm rot="5400000" flipV="1">
            <a:off x="5261769" y="1897856"/>
            <a:ext cx="0" cy="427038"/>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08" name="Line 232"/>
          <p:cNvSpPr>
            <a:spLocks noChangeShapeType="1"/>
          </p:cNvSpPr>
          <p:nvPr/>
        </p:nvSpPr>
        <p:spPr bwMode="auto">
          <a:xfrm rot="10800000" flipV="1">
            <a:off x="4741863" y="2100263"/>
            <a:ext cx="0" cy="1196975"/>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09" name="AutoShape 233"/>
          <p:cNvSpPr>
            <a:spLocks/>
          </p:cNvSpPr>
          <p:nvPr/>
        </p:nvSpPr>
        <p:spPr bwMode="auto">
          <a:xfrm rot="-5400000">
            <a:off x="4887912" y="1966913"/>
            <a:ext cx="106363" cy="211138"/>
          </a:xfrm>
          <a:prstGeom prst="rightBracket">
            <a:avLst>
              <a:gd name="adj" fmla="val 99253"/>
            </a:avLst>
          </a:prstGeom>
          <a:noFill/>
          <a:ln w="25400">
            <a:solidFill>
              <a:schemeClr val="hlink"/>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10" name="Line 234"/>
          <p:cNvSpPr>
            <a:spLocks noChangeShapeType="1"/>
          </p:cNvSpPr>
          <p:nvPr/>
        </p:nvSpPr>
        <p:spPr bwMode="auto">
          <a:xfrm rot="5400000" flipV="1">
            <a:off x="3983038" y="1258887"/>
            <a:ext cx="0" cy="1704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11" name="Line 235"/>
          <p:cNvSpPr>
            <a:spLocks noChangeShapeType="1"/>
          </p:cNvSpPr>
          <p:nvPr/>
        </p:nvSpPr>
        <p:spPr bwMode="auto">
          <a:xfrm rot="5400000" flipV="1">
            <a:off x="3539332" y="3217069"/>
            <a:ext cx="0" cy="2408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12" name="Line 236"/>
          <p:cNvSpPr>
            <a:spLocks noChangeShapeType="1"/>
          </p:cNvSpPr>
          <p:nvPr/>
        </p:nvSpPr>
        <p:spPr bwMode="auto">
          <a:xfrm rot="10800000" flipV="1">
            <a:off x="4743450" y="3784600"/>
            <a:ext cx="0" cy="6350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013" name="Group 237"/>
          <p:cNvGrpSpPr>
            <a:grpSpLocks/>
          </p:cNvGrpSpPr>
          <p:nvPr/>
        </p:nvGrpSpPr>
        <p:grpSpPr bwMode="auto">
          <a:xfrm flipH="1">
            <a:off x="2832100" y="1711325"/>
            <a:ext cx="315913" cy="1006475"/>
            <a:chOff x="1873" y="675"/>
            <a:chExt cx="199" cy="634"/>
          </a:xfrm>
        </p:grpSpPr>
        <p:sp>
          <p:nvSpPr>
            <p:cNvPr id="204014" name="Rectangle 238"/>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015" name="Group 239"/>
            <p:cNvGrpSpPr>
              <a:grpSpLocks/>
            </p:cNvGrpSpPr>
            <p:nvPr/>
          </p:nvGrpSpPr>
          <p:grpSpPr bwMode="auto">
            <a:xfrm rot="16200000" flipV="1">
              <a:off x="1908" y="1211"/>
              <a:ext cx="130" cy="65"/>
              <a:chOff x="864" y="2592"/>
              <a:chExt cx="192" cy="96"/>
            </a:xfrm>
          </p:grpSpPr>
          <p:sp>
            <p:nvSpPr>
              <p:cNvPr id="204016" name="Line 24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17" name="Line 24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18" name="Line 24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19" name="Line 24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4020" name="Rectangle 244"/>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21" name="Rectangle 245"/>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22" name="Line 246"/>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23" name="AutoShape 247"/>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24" name="Line 248"/>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4025" name="Group 249"/>
            <p:cNvGrpSpPr>
              <a:grpSpLocks/>
            </p:cNvGrpSpPr>
            <p:nvPr/>
          </p:nvGrpSpPr>
          <p:grpSpPr bwMode="auto">
            <a:xfrm>
              <a:off x="1873" y="898"/>
              <a:ext cx="199" cy="65"/>
              <a:chOff x="1873" y="1061"/>
              <a:chExt cx="199" cy="65"/>
            </a:xfrm>
          </p:grpSpPr>
          <p:grpSp>
            <p:nvGrpSpPr>
              <p:cNvPr id="204026" name="Group 250"/>
              <p:cNvGrpSpPr>
                <a:grpSpLocks/>
              </p:cNvGrpSpPr>
              <p:nvPr/>
            </p:nvGrpSpPr>
            <p:grpSpPr bwMode="auto">
              <a:xfrm>
                <a:off x="1873" y="1061"/>
                <a:ext cx="65" cy="65"/>
                <a:chOff x="1873" y="1061"/>
                <a:chExt cx="65" cy="65"/>
              </a:xfrm>
            </p:grpSpPr>
            <p:sp>
              <p:nvSpPr>
                <p:cNvPr id="204027" name="Line 251"/>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28" name="Line 252"/>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4029" name="Group 253"/>
              <p:cNvGrpSpPr>
                <a:grpSpLocks/>
              </p:cNvGrpSpPr>
              <p:nvPr/>
            </p:nvGrpSpPr>
            <p:grpSpPr bwMode="auto">
              <a:xfrm>
                <a:off x="2007" y="1061"/>
                <a:ext cx="65" cy="65"/>
                <a:chOff x="2007" y="1059"/>
                <a:chExt cx="65" cy="65"/>
              </a:xfrm>
            </p:grpSpPr>
            <p:sp>
              <p:nvSpPr>
                <p:cNvPr id="204030" name="Line 254"/>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31" name="Line 255"/>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204032" name="Line 256"/>
          <p:cNvSpPr>
            <a:spLocks noChangeShapeType="1"/>
          </p:cNvSpPr>
          <p:nvPr/>
        </p:nvSpPr>
        <p:spPr bwMode="auto">
          <a:xfrm rot="10800000" flipV="1">
            <a:off x="2343150" y="3989388"/>
            <a:ext cx="0" cy="4302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33" name="AutoShape 257"/>
          <p:cNvSpPr>
            <a:spLocks/>
          </p:cNvSpPr>
          <p:nvPr/>
        </p:nvSpPr>
        <p:spPr bwMode="auto">
          <a:xfrm rot="-5400000">
            <a:off x="3461544" y="1521619"/>
            <a:ext cx="96837"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34" name="AutoShape 258"/>
          <p:cNvSpPr>
            <a:spLocks/>
          </p:cNvSpPr>
          <p:nvPr/>
        </p:nvSpPr>
        <p:spPr bwMode="auto">
          <a:xfrm rot="-5400000">
            <a:off x="4898232" y="4142581"/>
            <a:ext cx="96838"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35" name="Line 259"/>
          <p:cNvSpPr>
            <a:spLocks noChangeShapeType="1"/>
          </p:cNvSpPr>
          <p:nvPr/>
        </p:nvSpPr>
        <p:spPr bwMode="auto">
          <a:xfrm rot="10800000" flipV="1">
            <a:off x="3511550" y="1444625"/>
            <a:ext cx="0" cy="2651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36" name="Line 260"/>
          <p:cNvSpPr>
            <a:spLocks noChangeShapeType="1"/>
          </p:cNvSpPr>
          <p:nvPr/>
        </p:nvSpPr>
        <p:spPr bwMode="auto">
          <a:xfrm rot="5400000" flipV="1">
            <a:off x="3639344" y="1296194"/>
            <a:ext cx="0" cy="2746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37" name="Line 261"/>
          <p:cNvSpPr>
            <a:spLocks noChangeShapeType="1"/>
          </p:cNvSpPr>
          <p:nvPr/>
        </p:nvSpPr>
        <p:spPr bwMode="auto">
          <a:xfrm rot="10800000" flipV="1">
            <a:off x="4938713" y="3792538"/>
            <a:ext cx="0" cy="55245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38" name="Line 262"/>
          <p:cNvSpPr>
            <a:spLocks noChangeShapeType="1"/>
          </p:cNvSpPr>
          <p:nvPr/>
        </p:nvSpPr>
        <p:spPr bwMode="auto">
          <a:xfrm rot="5400000" flipV="1">
            <a:off x="2586832" y="1859756"/>
            <a:ext cx="0" cy="503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39" name="Oval 263"/>
          <p:cNvSpPr>
            <a:spLocks noChangeArrowheads="1"/>
          </p:cNvSpPr>
          <p:nvPr/>
        </p:nvSpPr>
        <p:spPr bwMode="auto">
          <a:xfrm>
            <a:off x="2286000" y="34401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40" name="Oval 264"/>
          <p:cNvSpPr>
            <a:spLocks noChangeArrowheads="1"/>
          </p:cNvSpPr>
          <p:nvPr/>
        </p:nvSpPr>
        <p:spPr bwMode="auto">
          <a:xfrm>
            <a:off x="4886325" y="1397000"/>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41" name="Oval 26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42" name="Oval 266"/>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43" name="Oval 267"/>
          <p:cNvSpPr>
            <a:spLocks noChangeArrowheads="1"/>
          </p:cNvSpPr>
          <p:nvPr/>
        </p:nvSpPr>
        <p:spPr bwMode="auto">
          <a:xfrm>
            <a:off x="4691063" y="206057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44" name="Oval 268"/>
          <p:cNvSpPr>
            <a:spLocks noChangeArrowheads="1"/>
          </p:cNvSpPr>
          <p:nvPr/>
        </p:nvSpPr>
        <p:spPr bwMode="auto">
          <a:xfrm>
            <a:off x="3203575" y="43672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45" name="Rectangle 269"/>
          <p:cNvSpPr>
            <a:spLocks noChangeArrowheads="1"/>
          </p:cNvSpPr>
          <p:nvPr/>
        </p:nvSpPr>
        <p:spPr bwMode="auto">
          <a:xfrm>
            <a:off x="1828800" y="5060950"/>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04046" name="Text Box 270"/>
          <p:cNvSpPr txBox="1">
            <a:spLocks noChangeArrowheads="1"/>
          </p:cNvSpPr>
          <p:nvPr/>
        </p:nvSpPr>
        <p:spPr bwMode="auto">
          <a:xfrm>
            <a:off x="320040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04047" name="Text Box 271"/>
          <p:cNvSpPr txBox="1">
            <a:spLocks noChangeArrowheads="1"/>
          </p:cNvSpPr>
          <p:nvPr/>
        </p:nvSpPr>
        <p:spPr bwMode="auto">
          <a:xfrm>
            <a:off x="4870450"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04048" name="Text Box 272"/>
          <p:cNvSpPr txBox="1">
            <a:spLocks noChangeArrowheads="1"/>
          </p:cNvSpPr>
          <p:nvPr/>
        </p:nvSpPr>
        <p:spPr bwMode="auto">
          <a:xfrm>
            <a:off x="2452688" y="16684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c1</a:t>
            </a:r>
            <a:r>
              <a:rPr lang="ja-JP" altLang="en-US" sz="1400" b="0">
                <a:latin typeface="Arial"/>
              </a:rPr>
              <a:t>”</a:t>
            </a:r>
            <a:endParaRPr lang="en-US" sz="1400" b="0"/>
          </a:p>
        </p:txBody>
      </p:sp>
      <p:sp>
        <p:nvSpPr>
          <p:cNvPr id="204049" name="Text Box 273"/>
          <p:cNvSpPr txBox="1">
            <a:spLocks noChangeArrowheads="1"/>
          </p:cNvSpPr>
          <p:nvPr/>
        </p:nvSpPr>
        <p:spPr bwMode="auto">
          <a:xfrm>
            <a:off x="3376613" y="9779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c2</a:t>
            </a:r>
            <a:r>
              <a:rPr lang="ja-JP" altLang="en-US" sz="1400" b="0">
                <a:latin typeface="Arial"/>
              </a:rPr>
              <a:t>”</a:t>
            </a:r>
            <a:endParaRPr lang="en-US" sz="1400" b="0"/>
          </a:p>
        </p:txBody>
      </p:sp>
      <p:grpSp>
        <p:nvGrpSpPr>
          <p:cNvPr id="204050" name="Group 274"/>
          <p:cNvGrpSpPr>
            <a:grpSpLocks/>
          </p:cNvGrpSpPr>
          <p:nvPr/>
        </p:nvGrpSpPr>
        <p:grpSpPr bwMode="auto">
          <a:xfrm>
            <a:off x="1219200" y="1571625"/>
            <a:ext cx="677863" cy="1644650"/>
            <a:chOff x="768" y="990"/>
            <a:chExt cx="427" cy="1036"/>
          </a:xfrm>
        </p:grpSpPr>
        <p:sp>
          <p:nvSpPr>
            <p:cNvPr id="204051" name="AutoShape 275"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52" name="AutoShape 276"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53" name="AutoShape 277"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54" name="AutoShape 278"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55" name="AutoShape 279"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56" name="AutoShape 280"/>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57" name="Arc 281"/>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58" name="Line 282"/>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59" name="Arc 283"/>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060" name="Group 284"/>
            <p:cNvGrpSpPr>
              <a:grpSpLocks/>
            </p:cNvGrpSpPr>
            <p:nvPr/>
          </p:nvGrpSpPr>
          <p:grpSpPr bwMode="auto">
            <a:xfrm>
              <a:off x="854" y="1824"/>
              <a:ext cx="57" cy="58"/>
              <a:chOff x="1030" y="3483"/>
              <a:chExt cx="141" cy="144"/>
            </a:xfrm>
          </p:grpSpPr>
          <p:sp>
            <p:nvSpPr>
              <p:cNvPr id="204061" name="Arc 28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62" name="Arc 28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63" name="Line 28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4064" name="Group 288"/>
            <p:cNvGrpSpPr>
              <a:grpSpLocks/>
            </p:cNvGrpSpPr>
            <p:nvPr/>
          </p:nvGrpSpPr>
          <p:grpSpPr bwMode="auto">
            <a:xfrm flipV="1">
              <a:off x="845" y="1010"/>
              <a:ext cx="57" cy="58"/>
              <a:chOff x="1030" y="3483"/>
              <a:chExt cx="141" cy="144"/>
            </a:xfrm>
          </p:grpSpPr>
          <p:sp>
            <p:nvSpPr>
              <p:cNvPr id="204065" name="Arc 28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66" name="Arc 29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67" name="Line 29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4068" name="Arc 292"/>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69" name="Line 293"/>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70" name="Arc 294"/>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071" name="Group 295"/>
            <p:cNvGrpSpPr>
              <a:grpSpLocks/>
            </p:cNvGrpSpPr>
            <p:nvPr/>
          </p:nvGrpSpPr>
          <p:grpSpPr bwMode="auto">
            <a:xfrm flipH="1">
              <a:off x="1052" y="1824"/>
              <a:ext cx="57" cy="58"/>
              <a:chOff x="1030" y="3483"/>
              <a:chExt cx="141" cy="144"/>
            </a:xfrm>
          </p:grpSpPr>
          <p:sp>
            <p:nvSpPr>
              <p:cNvPr id="204072" name="Arc 29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73" name="Arc 29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74" name="Line 29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4075" name="Group 299"/>
            <p:cNvGrpSpPr>
              <a:grpSpLocks/>
            </p:cNvGrpSpPr>
            <p:nvPr/>
          </p:nvGrpSpPr>
          <p:grpSpPr bwMode="auto">
            <a:xfrm flipH="1" flipV="1">
              <a:off x="1061" y="1010"/>
              <a:ext cx="57" cy="58"/>
              <a:chOff x="1030" y="3483"/>
              <a:chExt cx="141" cy="144"/>
            </a:xfrm>
          </p:grpSpPr>
          <p:sp>
            <p:nvSpPr>
              <p:cNvPr id="204076" name="Arc 30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77" name="Arc 30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78" name="Line 30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4079" name="Rectangle 303"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80" name="AutoShape 304"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04081" name="Rectangle 305"/>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82" name="Line 306"/>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83" name="Line 307"/>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84" name="Rectangle 308"/>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85" name="AutoShape 309"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86" name="AutoShape 310"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87" name="Line 311"/>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88" name="Line 312"/>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89" name="Line 313"/>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90" name="Line 314"/>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91" name="Oval 315"/>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92" name="Oval 316"/>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93" name="AutoShape 317"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94" name="AutoShape 318"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095" name="Group 319"/>
            <p:cNvGrpSpPr>
              <a:grpSpLocks/>
            </p:cNvGrpSpPr>
            <p:nvPr/>
          </p:nvGrpSpPr>
          <p:grpSpPr bwMode="auto">
            <a:xfrm>
              <a:off x="948" y="1809"/>
              <a:ext cx="65" cy="63"/>
              <a:chOff x="1262" y="3388"/>
              <a:chExt cx="162" cy="206"/>
            </a:xfrm>
          </p:grpSpPr>
          <p:sp>
            <p:nvSpPr>
              <p:cNvPr id="204096" name="Oval 320"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97" name="Oval 321"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98" name="Oval 322"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99" name="Oval 323"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00" name="Oval 324"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01" name="Oval 325"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4102" name="Rectangle 326"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103" name="Group 327"/>
            <p:cNvGrpSpPr>
              <a:grpSpLocks/>
            </p:cNvGrpSpPr>
            <p:nvPr/>
          </p:nvGrpSpPr>
          <p:grpSpPr bwMode="auto">
            <a:xfrm>
              <a:off x="844" y="1064"/>
              <a:ext cx="274" cy="531"/>
              <a:chOff x="941" y="767"/>
              <a:chExt cx="815" cy="1942"/>
            </a:xfrm>
          </p:grpSpPr>
          <p:sp>
            <p:nvSpPr>
              <p:cNvPr id="204104" name="AutoShape 328"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05" name="AutoShape 329"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4106" name="AutoShape 330"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07" name="Line 331"/>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108" name="Rectangle 332"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09" name="Rectangle 333"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10" name="Rectangle 334"/>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11" name="Rectangle 335"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12" name="Rectangle 336"/>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13" name="Rectangle 337"/>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14" name="Line 338"/>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4115" name="Group 339"/>
            <p:cNvGrpSpPr>
              <a:grpSpLocks/>
            </p:cNvGrpSpPr>
            <p:nvPr/>
          </p:nvGrpSpPr>
          <p:grpSpPr bwMode="auto">
            <a:xfrm>
              <a:off x="927" y="1782"/>
              <a:ext cx="107" cy="148"/>
              <a:chOff x="1210" y="3312"/>
              <a:chExt cx="265" cy="416"/>
            </a:xfrm>
          </p:grpSpPr>
          <p:sp>
            <p:nvSpPr>
              <p:cNvPr id="204116" name="AutoShape 340"/>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17" name="Line 341"/>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118" name="Line 342"/>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119" name="Rectangle 343"/>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120" name="Group 344"/>
              <p:cNvGrpSpPr>
                <a:grpSpLocks/>
              </p:cNvGrpSpPr>
              <p:nvPr/>
            </p:nvGrpSpPr>
            <p:grpSpPr bwMode="auto">
              <a:xfrm>
                <a:off x="1212" y="3356"/>
                <a:ext cx="105" cy="33"/>
                <a:chOff x="1212" y="3356"/>
                <a:chExt cx="105" cy="33"/>
              </a:xfrm>
            </p:grpSpPr>
            <p:sp>
              <p:nvSpPr>
                <p:cNvPr id="204121" name="Line 345"/>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122" name="Line 346"/>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4123" name="Group 347"/>
              <p:cNvGrpSpPr>
                <a:grpSpLocks/>
              </p:cNvGrpSpPr>
              <p:nvPr/>
            </p:nvGrpSpPr>
            <p:grpSpPr bwMode="auto">
              <a:xfrm flipH="1">
                <a:off x="1370" y="3356"/>
                <a:ext cx="105" cy="33"/>
                <a:chOff x="1212" y="3356"/>
                <a:chExt cx="105" cy="33"/>
              </a:xfrm>
            </p:grpSpPr>
            <p:sp>
              <p:nvSpPr>
                <p:cNvPr id="204124" name="Line 34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125" name="Line 34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4126" name="Rectangle 350"/>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4127" name="Group 351"/>
          <p:cNvGrpSpPr>
            <a:grpSpLocks/>
          </p:cNvGrpSpPr>
          <p:nvPr/>
        </p:nvGrpSpPr>
        <p:grpSpPr bwMode="auto">
          <a:xfrm>
            <a:off x="1350963" y="3700463"/>
            <a:ext cx="406400" cy="998537"/>
            <a:chOff x="851" y="2331"/>
            <a:chExt cx="256" cy="629"/>
          </a:xfrm>
        </p:grpSpPr>
        <p:sp>
          <p:nvSpPr>
            <p:cNvPr id="204128" name="Rectangle 352"/>
            <p:cNvSpPr>
              <a:spLocks noChangeArrowheads="1"/>
            </p:cNvSpPr>
            <p:nvPr/>
          </p:nvSpPr>
          <p:spPr bwMode="auto">
            <a:xfrm>
              <a:off x="854" y="2441"/>
              <a:ext cx="253" cy="19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29" name="AutoShape 353"/>
            <p:cNvSpPr>
              <a:spLocks/>
            </p:cNvSpPr>
            <p:nvPr/>
          </p:nvSpPr>
          <p:spPr bwMode="auto">
            <a:xfrm rot="5400000" flipV="1">
              <a:off x="922" y="2268"/>
              <a:ext cx="105" cy="242"/>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04130" name="AutoShape 354"/>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31" name="AutoShape 355"/>
            <p:cNvSpPr>
              <a:spLocks noChangeArrowheads="1"/>
            </p:cNvSpPr>
            <p:nvPr/>
          </p:nvSpPr>
          <p:spPr bwMode="auto">
            <a:xfrm>
              <a:off x="924" y="2637"/>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32" name="Line 356"/>
            <p:cNvSpPr>
              <a:spLocks noChangeShapeType="1"/>
            </p:cNvSpPr>
            <p:nvPr/>
          </p:nvSpPr>
          <p:spPr bwMode="auto">
            <a:xfrm flipV="1">
              <a:off x="852" y="2633"/>
              <a:ext cx="25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4133" name="AutoShape 357"/>
          <p:cNvSpPr>
            <a:spLocks noChangeArrowheads="1"/>
          </p:cNvSpPr>
          <p:nvPr/>
        </p:nvSpPr>
        <p:spPr bwMode="auto">
          <a:xfrm rot="18130110" flipV="1">
            <a:off x="515144" y="33043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134" name="Group 358"/>
          <p:cNvGrpSpPr>
            <a:grpSpLocks/>
          </p:cNvGrpSpPr>
          <p:nvPr/>
        </p:nvGrpSpPr>
        <p:grpSpPr bwMode="auto">
          <a:xfrm rot="-5400000">
            <a:off x="2220913" y="2667000"/>
            <a:ext cx="280987" cy="417513"/>
            <a:chOff x="1439" y="2074"/>
            <a:chExt cx="177" cy="263"/>
          </a:xfrm>
        </p:grpSpPr>
        <p:grpSp>
          <p:nvGrpSpPr>
            <p:cNvPr id="204135" name="Group 359"/>
            <p:cNvGrpSpPr>
              <a:grpSpLocks/>
            </p:cNvGrpSpPr>
            <p:nvPr/>
          </p:nvGrpSpPr>
          <p:grpSpPr bwMode="auto">
            <a:xfrm rot="5400000">
              <a:off x="1499" y="2160"/>
              <a:ext cx="62" cy="173"/>
              <a:chOff x="0" y="0"/>
              <a:chExt cx="20000" cy="20000"/>
            </a:xfrm>
          </p:grpSpPr>
          <p:sp>
            <p:nvSpPr>
              <p:cNvPr id="204136" name="Arc 36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37" name="Arc 36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4138" name="Group 362"/>
            <p:cNvGrpSpPr>
              <a:grpSpLocks/>
            </p:cNvGrpSpPr>
            <p:nvPr/>
          </p:nvGrpSpPr>
          <p:grpSpPr bwMode="auto">
            <a:xfrm rot="5400000">
              <a:off x="1495" y="2053"/>
              <a:ext cx="62" cy="173"/>
              <a:chOff x="0" y="0"/>
              <a:chExt cx="20000" cy="20000"/>
            </a:xfrm>
          </p:grpSpPr>
          <p:sp>
            <p:nvSpPr>
              <p:cNvPr id="204139" name="Arc 36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40" name="Arc 36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141" name="Line 365"/>
            <p:cNvSpPr>
              <a:spLocks noChangeShapeType="1"/>
            </p:cNvSpPr>
            <p:nvPr/>
          </p:nvSpPr>
          <p:spPr bwMode="auto">
            <a:xfrm rot="5400000" flipV="1">
              <a:off x="1400" y="2144"/>
              <a:ext cx="263" cy="124"/>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Click="0" advTm="0"/>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 name="Slide Number Placeholder 5"/>
          <p:cNvSpPr>
            <a:spLocks noGrp="1"/>
          </p:cNvSpPr>
          <p:nvPr>
            <p:ph type="sldNum" sz="quarter" idx="12"/>
          </p:nvPr>
        </p:nvSpPr>
        <p:spPr/>
        <p:txBody>
          <a:bodyPr/>
          <a:lstStyle/>
          <a:p>
            <a:fld id="{188D8D6D-963E-4140-A1F9-6B52DF9FB03E}" type="slidenum">
              <a:rPr lang="en-US"/>
              <a:pPr/>
              <a:t>148</a:t>
            </a:fld>
            <a:endParaRPr lang="en-US"/>
          </a:p>
        </p:txBody>
      </p:sp>
      <p:sp>
        <p:nvSpPr>
          <p:cNvPr id="204802" name="Line 2"/>
          <p:cNvSpPr>
            <a:spLocks noChangeShapeType="1"/>
          </p:cNvSpPr>
          <p:nvPr/>
        </p:nvSpPr>
        <p:spPr bwMode="auto">
          <a:xfrm rot="10800000" flipV="1">
            <a:off x="2335213" y="2100263"/>
            <a:ext cx="0" cy="175895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03" name="Rectangle 3"/>
          <p:cNvSpPr>
            <a:spLocks noGrp="1" noChangeArrowheads="1"/>
          </p:cNvSpPr>
          <p:nvPr>
            <p:ph type="title"/>
          </p:nvPr>
        </p:nvSpPr>
        <p:spPr>
          <a:xfrm>
            <a:off x="533400" y="254000"/>
            <a:ext cx="8229600" cy="533400"/>
          </a:xfrm>
        </p:spPr>
        <p:txBody>
          <a:bodyPr/>
          <a:lstStyle/>
          <a:p>
            <a:pPr algn="ctr"/>
            <a:r>
              <a:rPr lang="en-US" sz="3200"/>
              <a:t>Accumulator for Emergency Power Supply</a:t>
            </a:r>
            <a:endParaRPr lang="en-US"/>
          </a:p>
        </p:txBody>
      </p:sp>
      <p:sp>
        <p:nvSpPr>
          <p:cNvPr id="204804" name="Rectangle 4"/>
          <p:cNvSpPr>
            <a:spLocks noChangeArrowheads="1"/>
          </p:cNvSpPr>
          <p:nvPr/>
        </p:nvSpPr>
        <p:spPr bwMode="auto">
          <a:xfrm>
            <a:off x="3335338" y="41163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2,500 PSI </a:t>
            </a:r>
            <a:endParaRPr lang="en-US" b="0"/>
          </a:p>
        </p:txBody>
      </p:sp>
      <p:sp>
        <p:nvSpPr>
          <p:cNvPr id="204805" name="Text Box 5"/>
          <p:cNvSpPr txBox="1">
            <a:spLocks noChangeArrowheads="1"/>
          </p:cNvSpPr>
          <p:nvPr/>
        </p:nvSpPr>
        <p:spPr bwMode="auto">
          <a:xfrm>
            <a:off x="530225" y="3048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204806" name="Text Box 6"/>
          <p:cNvSpPr txBox="1">
            <a:spLocks noChangeArrowheads="1"/>
          </p:cNvSpPr>
          <p:nvPr/>
        </p:nvSpPr>
        <p:spPr bwMode="auto">
          <a:xfrm>
            <a:off x="1090613" y="471170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204807" name="Text Box 7"/>
          <p:cNvSpPr txBox="1">
            <a:spLocks noChangeArrowheads="1"/>
          </p:cNvSpPr>
          <p:nvPr/>
        </p:nvSpPr>
        <p:spPr bwMode="auto">
          <a:xfrm>
            <a:off x="998538" y="1163638"/>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04808" name="Oval 8"/>
          <p:cNvSpPr>
            <a:spLocks noChangeArrowheads="1"/>
          </p:cNvSpPr>
          <p:nvPr/>
        </p:nvSpPr>
        <p:spPr bwMode="auto">
          <a:xfrm>
            <a:off x="3059113" y="37306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809" name="Text Box 9"/>
          <p:cNvSpPr txBox="1">
            <a:spLocks noChangeArrowheads="1"/>
          </p:cNvSpPr>
          <p:nvPr/>
        </p:nvSpPr>
        <p:spPr bwMode="auto">
          <a:xfrm>
            <a:off x="2830513" y="3429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204810" name="Rectangle 10"/>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2,500 PSI </a:t>
            </a:r>
            <a:endParaRPr lang="en-US" b="0"/>
          </a:p>
        </p:txBody>
      </p:sp>
      <p:sp>
        <p:nvSpPr>
          <p:cNvPr id="204812" name="Line 12"/>
          <p:cNvSpPr>
            <a:spLocks noChangeShapeType="1"/>
          </p:cNvSpPr>
          <p:nvPr/>
        </p:nvSpPr>
        <p:spPr bwMode="auto">
          <a:xfrm>
            <a:off x="3254375" y="5270500"/>
            <a:ext cx="1588" cy="22225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13" name="Line 13"/>
          <p:cNvSpPr>
            <a:spLocks noChangeShapeType="1"/>
          </p:cNvSpPr>
          <p:nvPr/>
        </p:nvSpPr>
        <p:spPr bwMode="auto">
          <a:xfrm flipH="1">
            <a:off x="3076575" y="5491163"/>
            <a:ext cx="177800"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14" name="Line 14"/>
          <p:cNvSpPr>
            <a:spLocks noChangeShapeType="1"/>
          </p:cNvSpPr>
          <p:nvPr/>
        </p:nvSpPr>
        <p:spPr bwMode="auto">
          <a:xfrm>
            <a:off x="3076575" y="5600700"/>
            <a:ext cx="177800"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15" name="Line 15"/>
          <p:cNvSpPr>
            <a:spLocks noChangeShapeType="1"/>
          </p:cNvSpPr>
          <p:nvPr/>
        </p:nvSpPr>
        <p:spPr bwMode="auto">
          <a:xfrm flipV="1">
            <a:off x="3254375" y="5600700"/>
            <a:ext cx="1793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16" name="Line 16"/>
          <p:cNvSpPr>
            <a:spLocks noChangeShapeType="1"/>
          </p:cNvSpPr>
          <p:nvPr/>
        </p:nvSpPr>
        <p:spPr bwMode="auto">
          <a:xfrm flipH="1" flipV="1">
            <a:off x="3254375" y="5491163"/>
            <a:ext cx="179388" cy="111125"/>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17" name="Line 17"/>
          <p:cNvSpPr>
            <a:spLocks noChangeShapeType="1"/>
          </p:cNvSpPr>
          <p:nvPr/>
        </p:nvSpPr>
        <p:spPr bwMode="auto">
          <a:xfrm>
            <a:off x="3254375" y="5711825"/>
            <a:ext cx="1588" cy="112713"/>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18" name="Line 18"/>
          <p:cNvSpPr>
            <a:spLocks noChangeShapeType="1"/>
          </p:cNvSpPr>
          <p:nvPr/>
        </p:nvSpPr>
        <p:spPr bwMode="auto">
          <a:xfrm flipV="1">
            <a:off x="2830513" y="5822950"/>
            <a:ext cx="95885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19" name="Line 19"/>
          <p:cNvSpPr>
            <a:spLocks noChangeShapeType="1"/>
          </p:cNvSpPr>
          <p:nvPr/>
        </p:nvSpPr>
        <p:spPr bwMode="auto">
          <a:xfrm flipV="1">
            <a:off x="3775075" y="5726113"/>
            <a:ext cx="0" cy="111125"/>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20" name="Line 20"/>
          <p:cNvSpPr>
            <a:spLocks noChangeShapeType="1"/>
          </p:cNvSpPr>
          <p:nvPr/>
        </p:nvSpPr>
        <p:spPr bwMode="auto">
          <a:xfrm>
            <a:off x="3257550" y="4843463"/>
            <a:ext cx="0" cy="1127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821" name="Group 21"/>
          <p:cNvGrpSpPr>
            <a:grpSpLocks/>
          </p:cNvGrpSpPr>
          <p:nvPr/>
        </p:nvGrpSpPr>
        <p:grpSpPr bwMode="auto">
          <a:xfrm>
            <a:off x="3168650" y="4673600"/>
            <a:ext cx="179388" cy="166688"/>
            <a:chOff x="0" y="0"/>
            <a:chExt cx="20000" cy="20000"/>
          </a:xfrm>
        </p:grpSpPr>
        <p:sp>
          <p:nvSpPr>
            <p:cNvPr id="204822" name="Oval 2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23" name="Arc 2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24" name="Arc 2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25" name="Arc 2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26" name="Arc 2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827" name="Arc 27"/>
          <p:cNvSpPr>
            <a:spLocks/>
          </p:cNvSpPr>
          <p:nvPr/>
        </p:nvSpPr>
        <p:spPr bwMode="auto">
          <a:xfrm flipH="1">
            <a:off x="3497263" y="4957763"/>
            <a:ext cx="119062" cy="1651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28" name="Arc 28"/>
          <p:cNvSpPr>
            <a:spLocks/>
          </p:cNvSpPr>
          <p:nvPr/>
        </p:nvSpPr>
        <p:spPr bwMode="auto">
          <a:xfrm flipH="1" flipV="1">
            <a:off x="3497263" y="5111750"/>
            <a:ext cx="119062" cy="16668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29" name="Oval 29"/>
          <p:cNvSpPr>
            <a:spLocks noChangeArrowheads="1"/>
          </p:cNvSpPr>
          <p:nvPr/>
        </p:nvSpPr>
        <p:spPr bwMode="auto">
          <a:xfrm>
            <a:off x="3082925" y="4957763"/>
            <a:ext cx="355600" cy="3317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0" name="Line 30"/>
          <p:cNvSpPr>
            <a:spLocks noChangeShapeType="1"/>
          </p:cNvSpPr>
          <p:nvPr/>
        </p:nvSpPr>
        <p:spPr bwMode="auto">
          <a:xfrm>
            <a:off x="3438525" y="5067300"/>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1" name="Line 31"/>
          <p:cNvSpPr>
            <a:spLocks noChangeShapeType="1"/>
          </p:cNvSpPr>
          <p:nvPr/>
        </p:nvSpPr>
        <p:spPr bwMode="auto">
          <a:xfrm>
            <a:off x="3438525" y="5178425"/>
            <a:ext cx="177800" cy="1588"/>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2" name="Oval 32"/>
          <p:cNvSpPr>
            <a:spLocks noChangeArrowheads="1"/>
          </p:cNvSpPr>
          <p:nvPr/>
        </p:nvSpPr>
        <p:spPr bwMode="auto">
          <a:xfrm>
            <a:off x="3602038" y="4926013"/>
            <a:ext cx="415925" cy="395287"/>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3" name="Line 33"/>
          <p:cNvSpPr>
            <a:spLocks noChangeShapeType="1"/>
          </p:cNvSpPr>
          <p:nvPr/>
        </p:nvSpPr>
        <p:spPr bwMode="auto">
          <a:xfrm flipV="1">
            <a:off x="3689350"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4" name="Line 34"/>
          <p:cNvSpPr>
            <a:spLocks noChangeShapeType="1"/>
          </p:cNvSpPr>
          <p:nvPr/>
        </p:nvSpPr>
        <p:spPr bwMode="auto">
          <a:xfrm>
            <a:off x="368935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5" name="Line 35"/>
          <p:cNvSpPr>
            <a:spLocks noChangeShapeType="1"/>
          </p:cNvSpPr>
          <p:nvPr/>
        </p:nvSpPr>
        <p:spPr bwMode="auto">
          <a:xfrm flipV="1">
            <a:off x="3810000" y="5013325"/>
            <a:ext cx="119063"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6" name="Line 36"/>
          <p:cNvSpPr>
            <a:spLocks noChangeShapeType="1"/>
          </p:cNvSpPr>
          <p:nvPr/>
        </p:nvSpPr>
        <p:spPr bwMode="auto">
          <a:xfrm>
            <a:off x="3927475" y="5013325"/>
            <a:ext cx="1588" cy="22225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7" name="Line 37"/>
          <p:cNvSpPr>
            <a:spLocks noChangeShapeType="1"/>
          </p:cNvSpPr>
          <p:nvPr/>
        </p:nvSpPr>
        <p:spPr bwMode="auto">
          <a:xfrm>
            <a:off x="3105150"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8" name="Line 38"/>
          <p:cNvSpPr>
            <a:spLocks noChangeShapeType="1"/>
          </p:cNvSpPr>
          <p:nvPr/>
        </p:nvSpPr>
        <p:spPr bwMode="auto">
          <a:xfrm>
            <a:off x="3224213" y="5600700"/>
            <a:ext cx="60325"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9" name="Line 39"/>
          <p:cNvSpPr>
            <a:spLocks noChangeShapeType="1"/>
          </p:cNvSpPr>
          <p:nvPr/>
        </p:nvSpPr>
        <p:spPr bwMode="auto">
          <a:xfrm>
            <a:off x="3332163" y="5600700"/>
            <a:ext cx="58737" cy="1588"/>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0" name="Line 40"/>
          <p:cNvSpPr>
            <a:spLocks noChangeShapeType="1"/>
          </p:cNvSpPr>
          <p:nvPr/>
        </p:nvSpPr>
        <p:spPr bwMode="auto">
          <a:xfrm>
            <a:off x="3455988" y="5662613"/>
            <a:ext cx="87312"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1" name="Line 41"/>
          <p:cNvSpPr>
            <a:spLocks noChangeShapeType="1"/>
          </p:cNvSpPr>
          <p:nvPr/>
        </p:nvSpPr>
        <p:spPr bwMode="auto">
          <a:xfrm>
            <a:off x="3541713" y="5381625"/>
            <a:ext cx="0" cy="2762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2" name="Line 42"/>
          <p:cNvSpPr>
            <a:spLocks noChangeShapeType="1"/>
          </p:cNvSpPr>
          <p:nvPr/>
        </p:nvSpPr>
        <p:spPr bwMode="auto">
          <a:xfrm flipH="1">
            <a:off x="3543300" y="5659438"/>
            <a:ext cx="87313" cy="1047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3" name="Oval 43"/>
          <p:cNvSpPr>
            <a:spLocks noChangeArrowheads="1"/>
          </p:cNvSpPr>
          <p:nvPr/>
        </p:nvSpPr>
        <p:spPr bwMode="auto">
          <a:xfrm>
            <a:off x="3228975" y="5357813"/>
            <a:ext cx="49213" cy="4921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4" name="Line 44"/>
          <p:cNvSpPr>
            <a:spLocks noChangeShapeType="1"/>
          </p:cNvSpPr>
          <p:nvPr/>
        </p:nvSpPr>
        <p:spPr bwMode="auto">
          <a:xfrm>
            <a:off x="3541713" y="5768975"/>
            <a:ext cx="0" cy="555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5" name="Line 45"/>
          <p:cNvSpPr>
            <a:spLocks noChangeShapeType="1"/>
          </p:cNvSpPr>
          <p:nvPr/>
        </p:nvSpPr>
        <p:spPr bwMode="auto">
          <a:xfrm flipH="1" flipV="1">
            <a:off x="3257550" y="4108450"/>
            <a:ext cx="0" cy="5683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6" name="Line 46"/>
          <p:cNvSpPr>
            <a:spLocks noChangeShapeType="1"/>
          </p:cNvSpPr>
          <p:nvPr/>
        </p:nvSpPr>
        <p:spPr bwMode="auto">
          <a:xfrm>
            <a:off x="3254375" y="5387975"/>
            <a:ext cx="304800" cy="15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7" name="Line 47"/>
          <p:cNvSpPr>
            <a:spLocks noChangeShapeType="1"/>
          </p:cNvSpPr>
          <p:nvPr/>
        </p:nvSpPr>
        <p:spPr bwMode="auto">
          <a:xfrm flipH="1">
            <a:off x="2895600" y="5222875"/>
            <a:ext cx="21907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8" name="Line 48"/>
          <p:cNvSpPr>
            <a:spLocks noChangeShapeType="1"/>
          </p:cNvSpPr>
          <p:nvPr/>
        </p:nvSpPr>
        <p:spPr bwMode="auto">
          <a:xfrm flipH="1">
            <a:off x="2884488" y="5014913"/>
            <a:ext cx="246062"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9" name="Line 49"/>
          <p:cNvSpPr>
            <a:spLocks noChangeShapeType="1"/>
          </p:cNvSpPr>
          <p:nvPr/>
        </p:nvSpPr>
        <p:spPr bwMode="auto">
          <a:xfrm>
            <a:off x="2900363" y="5026025"/>
            <a:ext cx="1587" cy="19208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0" name="Line 50"/>
          <p:cNvSpPr>
            <a:spLocks noChangeShapeType="1"/>
          </p:cNvSpPr>
          <p:nvPr/>
        </p:nvSpPr>
        <p:spPr bwMode="auto">
          <a:xfrm flipV="1">
            <a:off x="2989263" y="5022850"/>
            <a:ext cx="0" cy="179388"/>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1" name="Line 51"/>
          <p:cNvSpPr>
            <a:spLocks noChangeShapeType="1"/>
          </p:cNvSpPr>
          <p:nvPr/>
        </p:nvSpPr>
        <p:spPr bwMode="auto">
          <a:xfrm flipH="1">
            <a:off x="3003550" y="5272088"/>
            <a:ext cx="138113" cy="15398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2" name="Line 52"/>
          <p:cNvSpPr>
            <a:spLocks noChangeShapeType="1"/>
          </p:cNvSpPr>
          <p:nvPr/>
        </p:nvSpPr>
        <p:spPr bwMode="auto">
          <a:xfrm>
            <a:off x="2998788" y="5430838"/>
            <a:ext cx="1587" cy="36353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3" name="Line 53"/>
          <p:cNvSpPr>
            <a:spLocks noChangeShapeType="1"/>
          </p:cNvSpPr>
          <p:nvPr/>
        </p:nvSpPr>
        <p:spPr bwMode="auto">
          <a:xfrm flipV="1">
            <a:off x="2841625" y="5719763"/>
            <a:ext cx="0" cy="1238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4" name="Line 54"/>
          <p:cNvSpPr>
            <a:spLocks noChangeShapeType="1"/>
          </p:cNvSpPr>
          <p:nvPr/>
        </p:nvSpPr>
        <p:spPr bwMode="auto">
          <a:xfrm flipV="1">
            <a:off x="3255963" y="4956175"/>
            <a:ext cx="0" cy="88900"/>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5" name="Oval 55"/>
          <p:cNvSpPr>
            <a:spLocks noChangeArrowheads="1"/>
          </p:cNvSpPr>
          <p:nvPr/>
        </p:nvSpPr>
        <p:spPr bwMode="auto">
          <a:xfrm flipH="1">
            <a:off x="3495675" y="5614988"/>
            <a:ext cx="90488" cy="920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6" name="Line 56"/>
          <p:cNvSpPr>
            <a:spLocks noChangeShapeType="1"/>
          </p:cNvSpPr>
          <p:nvPr/>
        </p:nvSpPr>
        <p:spPr bwMode="auto">
          <a:xfrm flipV="1">
            <a:off x="3581400" y="4933950"/>
            <a:ext cx="57150" cy="3016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7" name="AutoShape 57"/>
          <p:cNvSpPr>
            <a:spLocks noChangeArrowheads="1"/>
          </p:cNvSpPr>
          <p:nvPr/>
        </p:nvSpPr>
        <p:spPr bwMode="auto">
          <a:xfrm>
            <a:off x="7021513" y="1339850"/>
            <a:ext cx="1436687" cy="87630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gradFill rotWithShape="0">
            <a:gsLst>
              <a:gs pos="0">
                <a:srgbClr val="C0C0C0"/>
              </a:gs>
              <a:gs pos="100000">
                <a:srgbClr val="C0C0C0">
                  <a:gamma/>
                  <a:shade val="51373"/>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858" name="Rectangle 58"/>
          <p:cNvSpPr>
            <a:spLocks noChangeArrowheads="1"/>
          </p:cNvSpPr>
          <p:nvPr/>
        </p:nvSpPr>
        <p:spPr bwMode="auto">
          <a:xfrm>
            <a:off x="7378700" y="2216150"/>
            <a:ext cx="719138" cy="319088"/>
          </a:xfrm>
          <a:prstGeom prst="rect">
            <a:avLst/>
          </a:prstGeom>
          <a:gradFill rotWithShape="0">
            <a:gsLst>
              <a:gs pos="0">
                <a:schemeClr val="bg1"/>
              </a:gs>
              <a:gs pos="100000">
                <a:schemeClr val="bg1">
                  <a:gamma/>
                  <a:shade val="46275"/>
                  <a:invGamma/>
                </a:scheme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942" name="Rectangle 142"/>
          <p:cNvSpPr>
            <a:spLocks noChangeArrowheads="1"/>
          </p:cNvSpPr>
          <p:nvPr/>
        </p:nvSpPr>
        <p:spPr bwMode="auto">
          <a:xfrm>
            <a:off x="6324600" y="19542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Hopper</a:t>
            </a:r>
            <a:endParaRPr lang="en-US" b="0"/>
          </a:p>
        </p:txBody>
      </p:sp>
      <p:sp>
        <p:nvSpPr>
          <p:cNvPr id="204943" name="Text Box 143"/>
          <p:cNvSpPr txBox="1">
            <a:spLocks noChangeArrowheads="1"/>
          </p:cNvSpPr>
          <p:nvPr/>
        </p:nvSpPr>
        <p:spPr bwMode="auto">
          <a:xfrm>
            <a:off x="1577975" y="5943600"/>
            <a:ext cx="596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Slide Gate Closing Circuit in Case of Power Failure 				     Accumulator Full, Slide Gate Open</a:t>
            </a:r>
          </a:p>
        </p:txBody>
      </p:sp>
      <p:sp>
        <p:nvSpPr>
          <p:cNvPr id="204944" name="Line 144"/>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45" name="Line 145"/>
          <p:cNvSpPr>
            <a:spLocks noChangeShapeType="1"/>
          </p:cNvSpPr>
          <p:nvPr/>
        </p:nvSpPr>
        <p:spPr bwMode="auto">
          <a:xfrm rot="5400000" flipV="1">
            <a:off x="1548607" y="2702718"/>
            <a:ext cx="0" cy="157321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46" name="Line 146"/>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47" name="Oval 14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948" name="Line 148"/>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49" name="AutoShape 149"/>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950" name="Line 150"/>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51" name="Line 151"/>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52" name="Line 152"/>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53" name="Line 153"/>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54" name="Line 154"/>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55" name="Text Box 155"/>
          <p:cNvSpPr txBox="1">
            <a:spLocks noChangeArrowheads="1"/>
          </p:cNvSpPr>
          <p:nvPr/>
        </p:nvSpPr>
        <p:spPr bwMode="auto">
          <a:xfrm>
            <a:off x="447516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A</a:t>
            </a:r>
          </a:p>
        </p:txBody>
      </p:sp>
      <p:sp>
        <p:nvSpPr>
          <p:cNvPr id="204956" name="Text Box 156"/>
          <p:cNvSpPr txBox="1">
            <a:spLocks noChangeArrowheads="1"/>
          </p:cNvSpPr>
          <p:nvPr/>
        </p:nvSpPr>
        <p:spPr bwMode="auto">
          <a:xfrm>
            <a:off x="491331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B</a:t>
            </a:r>
          </a:p>
        </p:txBody>
      </p:sp>
      <p:sp>
        <p:nvSpPr>
          <p:cNvPr id="204957" name="Line 157"/>
          <p:cNvSpPr>
            <a:spLocks noChangeShapeType="1"/>
          </p:cNvSpPr>
          <p:nvPr/>
        </p:nvSpPr>
        <p:spPr bwMode="auto">
          <a:xfrm flipV="1">
            <a:off x="4291013"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58" name="Line 158"/>
          <p:cNvSpPr>
            <a:spLocks noChangeShapeType="1"/>
          </p:cNvSpPr>
          <p:nvPr/>
        </p:nvSpPr>
        <p:spPr bwMode="auto">
          <a:xfrm>
            <a:off x="4483100"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59" name="Rectangle 159"/>
          <p:cNvSpPr>
            <a:spLocks noChangeArrowheads="1"/>
          </p:cNvSpPr>
          <p:nvPr/>
        </p:nvSpPr>
        <p:spPr bwMode="auto">
          <a:xfrm>
            <a:off x="4162425" y="3324225"/>
            <a:ext cx="449263"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960" name="Rectangle 160"/>
          <p:cNvSpPr>
            <a:spLocks noChangeArrowheads="1"/>
          </p:cNvSpPr>
          <p:nvPr/>
        </p:nvSpPr>
        <p:spPr bwMode="auto">
          <a:xfrm>
            <a:off x="4611688" y="3324225"/>
            <a:ext cx="447675"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961" name="Line 161"/>
          <p:cNvSpPr>
            <a:spLocks noChangeShapeType="1"/>
          </p:cNvSpPr>
          <p:nvPr/>
        </p:nvSpPr>
        <p:spPr bwMode="auto">
          <a:xfrm flipV="1">
            <a:off x="5187950" y="3324225"/>
            <a:ext cx="192088" cy="447675"/>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62" name="Line 162"/>
          <p:cNvSpPr>
            <a:spLocks noChangeShapeType="1"/>
          </p:cNvSpPr>
          <p:nvPr/>
        </p:nvSpPr>
        <p:spPr bwMode="auto">
          <a:xfrm>
            <a:off x="5183188" y="3324225"/>
            <a:ext cx="196850" cy="447675"/>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63" name="Rectangle 163"/>
          <p:cNvSpPr>
            <a:spLocks noChangeArrowheads="1"/>
          </p:cNvSpPr>
          <p:nvPr/>
        </p:nvSpPr>
        <p:spPr bwMode="auto">
          <a:xfrm>
            <a:off x="5059363" y="3324225"/>
            <a:ext cx="449262"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964" name="Group 164"/>
          <p:cNvGrpSpPr>
            <a:grpSpLocks/>
          </p:cNvGrpSpPr>
          <p:nvPr/>
        </p:nvGrpSpPr>
        <p:grpSpPr bwMode="auto">
          <a:xfrm flipV="1">
            <a:off x="4687888" y="3668713"/>
            <a:ext cx="101600" cy="103187"/>
            <a:chOff x="1449" y="2352"/>
            <a:chExt cx="77" cy="77"/>
          </a:xfrm>
        </p:grpSpPr>
        <p:sp>
          <p:nvSpPr>
            <p:cNvPr id="204965" name="Line 1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66" name="Line 1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4967" name="Rectangle 167"/>
          <p:cNvSpPr>
            <a:spLocks noChangeArrowheads="1"/>
          </p:cNvSpPr>
          <p:nvPr/>
        </p:nvSpPr>
        <p:spPr bwMode="auto">
          <a:xfrm>
            <a:off x="3906838" y="3324225"/>
            <a:ext cx="255587" cy="19208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968" name="Line 168"/>
          <p:cNvSpPr>
            <a:spLocks noChangeShapeType="1"/>
          </p:cNvSpPr>
          <p:nvPr/>
        </p:nvSpPr>
        <p:spPr bwMode="auto">
          <a:xfrm flipH="1" flipV="1">
            <a:off x="3970338" y="3324225"/>
            <a:ext cx="128587" cy="1920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4969" name="Group 169"/>
          <p:cNvGrpSpPr>
            <a:grpSpLocks/>
          </p:cNvGrpSpPr>
          <p:nvPr/>
        </p:nvGrpSpPr>
        <p:grpSpPr bwMode="auto">
          <a:xfrm>
            <a:off x="3906838" y="3643313"/>
            <a:ext cx="255587" cy="128587"/>
            <a:chOff x="864" y="2592"/>
            <a:chExt cx="192" cy="96"/>
          </a:xfrm>
        </p:grpSpPr>
        <p:sp>
          <p:nvSpPr>
            <p:cNvPr id="204970" name="Line 17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71" name="Line 17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72" name="Line 17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73" name="Line 17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4974" name="Group 174"/>
          <p:cNvGrpSpPr>
            <a:grpSpLocks/>
          </p:cNvGrpSpPr>
          <p:nvPr/>
        </p:nvGrpSpPr>
        <p:grpSpPr bwMode="auto">
          <a:xfrm flipH="1">
            <a:off x="5508625" y="3324225"/>
            <a:ext cx="255588" cy="192088"/>
            <a:chOff x="2064" y="2352"/>
            <a:chExt cx="192" cy="144"/>
          </a:xfrm>
        </p:grpSpPr>
        <p:sp>
          <p:nvSpPr>
            <p:cNvPr id="204975" name="Rectangle 17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976" name="Line 17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4977" name="Group 177"/>
          <p:cNvGrpSpPr>
            <a:grpSpLocks/>
          </p:cNvGrpSpPr>
          <p:nvPr/>
        </p:nvGrpSpPr>
        <p:grpSpPr bwMode="auto">
          <a:xfrm>
            <a:off x="5508625" y="3643313"/>
            <a:ext cx="255588" cy="128587"/>
            <a:chOff x="864" y="2592"/>
            <a:chExt cx="192" cy="96"/>
          </a:xfrm>
        </p:grpSpPr>
        <p:sp>
          <p:nvSpPr>
            <p:cNvPr id="204978" name="Line 17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79" name="Line 17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80" name="Line 18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81" name="Line 18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4982" name="Text Box 182"/>
          <p:cNvSpPr txBox="1">
            <a:spLocks noChangeArrowheads="1"/>
          </p:cNvSpPr>
          <p:nvPr/>
        </p:nvSpPr>
        <p:spPr bwMode="auto">
          <a:xfrm>
            <a:off x="4502150" y="37560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P</a:t>
            </a:r>
          </a:p>
        </p:txBody>
      </p:sp>
      <p:sp>
        <p:nvSpPr>
          <p:cNvPr id="204983" name="Text Box 183"/>
          <p:cNvSpPr txBox="1">
            <a:spLocks noChangeArrowheads="1"/>
          </p:cNvSpPr>
          <p:nvPr/>
        </p:nvSpPr>
        <p:spPr bwMode="auto">
          <a:xfrm>
            <a:off x="4902200" y="3756025"/>
            <a:ext cx="288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T</a:t>
            </a:r>
          </a:p>
        </p:txBody>
      </p:sp>
      <p:grpSp>
        <p:nvGrpSpPr>
          <p:cNvPr id="204996" name="Group 196"/>
          <p:cNvGrpSpPr>
            <a:grpSpLocks/>
          </p:cNvGrpSpPr>
          <p:nvPr/>
        </p:nvGrpSpPr>
        <p:grpSpPr bwMode="auto">
          <a:xfrm>
            <a:off x="4687888" y="3319463"/>
            <a:ext cx="101600" cy="103187"/>
            <a:chOff x="1449" y="2352"/>
            <a:chExt cx="77" cy="77"/>
          </a:xfrm>
        </p:grpSpPr>
        <p:sp>
          <p:nvSpPr>
            <p:cNvPr id="204997" name="Line 19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998" name="Line 19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4999" name="Group 199"/>
          <p:cNvGrpSpPr>
            <a:grpSpLocks/>
          </p:cNvGrpSpPr>
          <p:nvPr/>
        </p:nvGrpSpPr>
        <p:grpSpPr bwMode="auto">
          <a:xfrm>
            <a:off x="4884738" y="3319463"/>
            <a:ext cx="101600" cy="103187"/>
            <a:chOff x="1449" y="2352"/>
            <a:chExt cx="77" cy="77"/>
          </a:xfrm>
        </p:grpSpPr>
        <p:sp>
          <p:nvSpPr>
            <p:cNvPr id="205000" name="Line 20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01" name="Line 20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5002" name="Group 202"/>
          <p:cNvGrpSpPr>
            <a:grpSpLocks/>
          </p:cNvGrpSpPr>
          <p:nvPr/>
        </p:nvGrpSpPr>
        <p:grpSpPr bwMode="auto">
          <a:xfrm flipV="1">
            <a:off x="4884738" y="3668713"/>
            <a:ext cx="101600" cy="103187"/>
            <a:chOff x="1449" y="2352"/>
            <a:chExt cx="77" cy="77"/>
          </a:xfrm>
        </p:grpSpPr>
        <p:sp>
          <p:nvSpPr>
            <p:cNvPr id="205003" name="Line 203"/>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04" name="Line 204"/>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5005" name="Oval 205"/>
          <p:cNvSpPr>
            <a:spLocks noChangeArrowheads="1"/>
          </p:cNvSpPr>
          <p:nvPr/>
        </p:nvSpPr>
        <p:spPr bwMode="auto">
          <a:xfrm flipV="1">
            <a:off x="2265363" y="3857625"/>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06" name="Line 206"/>
          <p:cNvSpPr>
            <a:spLocks noChangeShapeType="1"/>
          </p:cNvSpPr>
          <p:nvPr/>
        </p:nvSpPr>
        <p:spPr bwMode="auto">
          <a:xfrm>
            <a:off x="2197100" y="3897313"/>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07" name="Line 207"/>
          <p:cNvSpPr>
            <a:spLocks noChangeShapeType="1"/>
          </p:cNvSpPr>
          <p:nvPr/>
        </p:nvSpPr>
        <p:spPr bwMode="auto">
          <a:xfrm flipH="1">
            <a:off x="2343150" y="3900488"/>
            <a:ext cx="142875" cy="131762"/>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5008" name="Group 208"/>
          <p:cNvGrpSpPr>
            <a:grpSpLocks/>
          </p:cNvGrpSpPr>
          <p:nvPr/>
        </p:nvGrpSpPr>
        <p:grpSpPr bwMode="auto">
          <a:xfrm>
            <a:off x="3789363" y="1028700"/>
            <a:ext cx="315912" cy="1006475"/>
            <a:chOff x="1873" y="675"/>
            <a:chExt cx="199" cy="634"/>
          </a:xfrm>
        </p:grpSpPr>
        <p:sp>
          <p:nvSpPr>
            <p:cNvPr id="205009" name="Rectangle 209"/>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010" name="Group 210"/>
            <p:cNvGrpSpPr>
              <a:grpSpLocks/>
            </p:cNvGrpSpPr>
            <p:nvPr/>
          </p:nvGrpSpPr>
          <p:grpSpPr bwMode="auto">
            <a:xfrm rot="16200000" flipV="1">
              <a:off x="1908" y="1211"/>
              <a:ext cx="130" cy="65"/>
              <a:chOff x="864" y="2592"/>
              <a:chExt cx="192" cy="96"/>
            </a:xfrm>
          </p:grpSpPr>
          <p:sp>
            <p:nvSpPr>
              <p:cNvPr id="205011" name="Line 21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12" name="Line 21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13" name="Line 21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14" name="Line 21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5015" name="Rectangle 215"/>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16" name="Rectangle 216"/>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17" name="Line 217"/>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18" name="AutoShape 218"/>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19" name="Line 219"/>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5020" name="Group 220"/>
            <p:cNvGrpSpPr>
              <a:grpSpLocks/>
            </p:cNvGrpSpPr>
            <p:nvPr/>
          </p:nvGrpSpPr>
          <p:grpSpPr bwMode="auto">
            <a:xfrm>
              <a:off x="1873" y="898"/>
              <a:ext cx="199" cy="65"/>
              <a:chOff x="1873" y="1061"/>
              <a:chExt cx="199" cy="65"/>
            </a:xfrm>
          </p:grpSpPr>
          <p:grpSp>
            <p:nvGrpSpPr>
              <p:cNvPr id="205021" name="Group 221"/>
              <p:cNvGrpSpPr>
                <a:grpSpLocks/>
              </p:cNvGrpSpPr>
              <p:nvPr/>
            </p:nvGrpSpPr>
            <p:grpSpPr bwMode="auto">
              <a:xfrm>
                <a:off x="1873" y="1061"/>
                <a:ext cx="65" cy="65"/>
                <a:chOff x="1873" y="1061"/>
                <a:chExt cx="65" cy="65"/>
              </a:xfrm>
            </p:grpSpPr>
            <p:sp>
              <p:nvSpPr>
                <p:cNvPr id="205022" name="Line 222"/>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23" name="Line 223"/>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5024" name="Group 224"/>
              <p:cNvGrpSpPr>
                <a:grpSpLocks/>
              </p:cNvGrpSpPr>
              <p:nvPr/>
            </p:nvGrpSpPr>
            <p:grpSpPr bwMode="auto">
              <a:xfrm>
                <a:off x="2007" y="1061"/>
                <a:ext cx="65" cy="65"/>
                <a:chOff x="2007" y="1059"/>
                <a:chExt cx="65" cy="65"/>
              </a:xfrm>
            </p:grpSpPr>
            <p:sp>
              <p:nvSpPr>
                <p:cNvPr id="205025" name="Line 225"/>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26" name="Line 226"/>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205027" name="Line 227"/>
          <p:cNvSpPr>
            <a:spLocks noChangeShapeType="1"/>
          </p:cNvSpPr>
          <p:nvPr/>
        </p:nvSpPr>
        <p:spPr bwMode="auto">
          <a:xfrm rot="5400000" flipV="1">
            <a:off x="5264944" y="278606"/>
            <a:ext cx="0" cy="23320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28" name="Line 228"/>
          <p:cNvSpPr>
            <a:spLocks noChangeShapeType="1"/>
          </p:cNvSpPr>
          <p:nvPr/>
        </p:nvSpPr>
        <p:spPr bwMode="auto">
          <a:xfrm rot="10800000" flipV="1">
            <a:off x="6426200" y="1433513"/>
            <a:ext cx="0" cy="889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29" name="Line 229"/>
          <p:cNvSpPr>
            <a:spLocks noChangeShapeType="1"/>
          </p:cNvSpPr>
          <p:nvPr/>
        </p:nvSpPr>
        <p:spPr bwMode="auto">
          <a:xfrm rot="10800000" flipV="1">
            <a:off x="4938713" y="1433513"/>
            <a:ext cx="0" cy="18907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30" name="Line 230"/>
          <p:cNvSpPr>
            <a:spLocks noChangeShapeType="1"/>
          </p:cNvSpPr>
          <p:nvPr/>
        </p:nvSpPr>
        <p:spPr bwMode="auto">
          <a:xfrm rot="10800000" flipV="1">
            <a:off x="5459413" y="2100263"/>
            <a:ext cx="0" cy="222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31" name="Line 231"/>
          <p:cNvSpPr>
            <a:spLocks noChangeShapeType="1"/>
          </p:cNvSpPr>
          <p:nvPr/>
        </p:nvSpPr>
        <p:spPr bwMode="auto">
          <a:xfrm rot="5400000" flipV="1">
            <a:off x="5261769" y="1897856"/>
            <a:ext cx="0" cy="4270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32" name="Line 232"/>
          <p:cNvSpPr>
            <a:spLocks noChangeShapeType="1"/>
          </p:cNvSpPr>
          <p:nvPr/>
        </p:nvSpPr>
        <p:spPr bwMode="auto">
          <a:xfrm rot="10800000" flipV="1">
            <a:off x="4741863" y="2100263"/>
            <a:ext cx="0" cy="1196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33" name="AutoShape 233"/>
          <p:cNvSpPr>
            <a:spLocks/>
          </p:cNvSpPr>
          <p:nvPr/>
        </p:nvSpPr>
        <p:spPr bwMode="auto">
          <a:xfrm rot="-5400000">
            <a:off x="4887912" y="1966913"/>
            <a:ext cx="106363" cy="211138"/>
          </a:xfrm>
          <a:prstGeom prst="rightBracket">
            <a:avLst>
              <a:gd name="adj" fmla="val 99253"/>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34" name="Line 234"/>
          <p:cNvSpPr>
            <a:spLocks noChangeShapeType="1"/>
          </p:cNvSpPr>
          <p:nvPr/>
        </p:nvSpPr>
        <p:spPr bwMode="auto">
          <a:xfrm rot="5400000" flipV="1">
            <a:off x="3983038" y="1258887"/>
            <a:ext cx="0" cy="1704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35" name="Line 235"/>
          <p:cNvSpPr>
            <a:spLocks noChangeShapeType="1"/>
          </p:cNvSpPr>
          <p:nvPr/>
        </p:nvSpPr>
        <p:spPr bwMode="auto">
          <a:xfrm rot="5400000" flipV="1">
            <a:off x="3539332" y="3217069"/>
            <a:ext cx="0" cy="2408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36" name="Line 236"/>
          <p:cNvSpPr>
            <a:spLocks noChangeShapeType="1"/>
          </p:cNvSpPr>
          <p:nvPr/>
        </p:nvSpPr>
        <p:spPr bwMode="auto">
          <a:xfrm rot="10800000" flipV="1">
            <a:off x="4743450" y="3784600"/>
            <a:ext cx="0" cy="6350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037" name="Group 237"/>
          <p:cNvGrpSpPr>
            <a:grpSpLocks/>
          </p:cNvGrpSpPr>
          <p:nvPr/>
        </p:nvGrpSpPr>
        <p:grpSpPr bwMode="auto">
          <a:xfrm flipH="1">
            <a:off x="2832100" y="1711325"/>
            <a:ext cx="315913" cy="1006475"/>
            <a:chOff x="1873" y="675"/>
            <a:chExt cx="199" cy="634"/>
          </a:xfrm>
        </p:grpSpPr>
        <p:sp>
          <p:nvSpPr>
            <p:cNvPr id="205038" name="Rectangle 238"/>
            <p:cNvSpPr>
              <a:spLocks noChangeArrowheads="1"/>
            </p:cNvSpPr>
            <p:nvPr/>
          </p:nvSpPr>
          <p:spPr bwMode="auto">
            <a:xfrm flipV="1">
              <a:off x="1876" y="1011"/>
              <a:ext cx="192"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039" name="Group 239"/>
            <p:cNvGrpSpPr>
              <a:grpSpLocks/>
            </p:cNvGrpSpPr>
            <p:nvPr/>
          </p:nvGrpSpPr>
          <p:grpSpPr bwMode="auto">
            <a:xfrm rot="16200000" flipV="1">
              <a:off x="1908" y="1211"/>
              <a:ext cx="130" cy="65"/>
              <a:chOff x="864" y="2592"/>
              <a:chExt cx="192" cy="96"/>
            </a:xfrm>
          </p:grpSpPr>
          <p:sp>
            <p:nvSpPr>
              <p:cNvPr id="205040" name="Line 24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41" name="Line 24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42" name="Line 24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43" name="Line 24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5044" name="Rectangle 244"/>
            <p:cNvSpPr>
              <a:spLocks noChangeArrowheads="1"/>
            </p:cNvSpPr>
            <p:nvPr/>
          </p:nvSpPr>
          <p:spPr bwMode="auto">
            <a:xfrm flipV="1">
              <a:off x="1876" y="843"/>
              <a:ext cx="192" cy="16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45" name="Rectangle 245"/>
            <p:cNvSpPr>
              <a:spLocks noChangeArrowheads="1"/>
            </p:cNvSpPr>
            <p:nvPr/>
          </p:nvSpPr>
          <p:spPr bwMode="auto">
            <a:xfrm flipV="1">
              <a:off x="1924" y="675"/>
              <a:ext cx="91" cy="167"/>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46" name="Line 246"/>
            <p:cNvSpPr>
              <a:spLocks noChangeShapeType="1"/>
            </p:cNvSpPr>
            <p:nvPr/>
          </p:nvSpPr>
          <p:spPr bwMode="auto">
            <a:xfrm>
              <a:off x="1924" y="689"/>
              <a:ext cx="91" cy="8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47" name="AutoShape 247"/>
            <p:cNvSpPr>
              <a:spLocks noChangeArrowheads="1"/>
            </p:cNvSpPr>
            <p:nvPr/>
          </p:nvSpPr>
          <p:spPr bwMode="auto">
            <a:xfrm flipV="1">
              <a:off x="1932" y="780"/>
              <a:ext cx="75" cy="50"/>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48" name="Line 248"/>
            <p:cNvSpPr>
              <a:spLocks noChangeShapeType="1"/>
            </p:cNvSpPr>
            <p:nvPr/>
          </p:nvSpPr>
          <p:spPr bwMode="auto">
            <a:xfrm rot="16200000" flipV="1">
              <a:off x="1972" y="999"/>
              <a:ext cx="0" cy="193"/>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5049" name="Group 249"/>
            <p:cNvGrpSpPr>
              <a:grpSpLocks/>
            </p:cNvGrpSpPr>
            <p:nvPr/>
          </p:nvGrpSpPr>
          <p:grpSpPr bwMode="auto">
            <a:xfrm>
              <a:off x="1873" y="898"/>
              <a:ext cx="199" cy="65"/>
              <a:chOff x="1873" y="1061"/>
              <a:chExt cx="199" cy="65"/>
            </a:xfrm>
          </p:grpSpPr>
          <p:grpSp>
            <p:nvGrpSpPr>
              <p:cNvPr id="205050" name="Group 250"/>
              <p:cNvGrpSpPr>
                <a:grpSpLocks/>
              </p:cNvGrpSpPr>
              <p:nvPr/>
            </p:nvGrpSpPr>
            <p:grpSpPr bwMode="auto">
              <a:xfrm>
                <a:off x="1873" y="1061"/>
                <a:ext cx="65" cy="65"/>
                <a:chOff x="1873" y="1061"/>
                <a:chExt cx="65" cy="65"/>
              </a:xfrm>
            </p:grpSpPr>
            <p:sp>
              <p:nvSpPr>
                <p:cNvPr id="205051" name="Line 251"/>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52" name="Line 252"/>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5053" name="Group 253"/>
              <p:cNvGrpSpPr>
                <a:grpSpLocks/>
              </p:cNvGrpSpPr>
              <p:nvPr/>
            </p:nvGrpSpPr>
            <p:grpSpPr bwMode="auto">
              <a:xfrm>
                <a:off x="2007" y="1061"/>
                <a:ext cx="65" cy="65"/>
                <a:chOff x="2007" y="1059"/>
                <a:chExt cx="65" cy="65"/>
              </a:xfrm>
            </p:grpSpPr>
            <p:sp>
              <p:nvSpPr>
                <p:cNvPr id="205054" name="Line 254"/>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55" name="Line 255"/>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205056" name="Line 256"/>
          <p:cNvSpPr>
            <a:spLocks noChangeShapeType="1"/>
          </p:cNvSpPr>
          <p:nvPr/>
        </p:nvSpPr>
        <p:spPr bwMode="auto">
          <a:xfrm rot="10800000" flipV="1">
            <a:off x="2343150" y="3989388"/>
            <a:ext cx="0" cy="43021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57" name="AutoShape 257"/>
          <p:cNvSpPr>
            <a:spLocks/>
          </p:cNvSpPr>
          <p:nvPr/>
        </p:nvSpPr>
        <p:spPr bwMode="auto">
          <a:xfrm rot="-5400000">
            <a:off x="3461544" y="1521619"/>
            <a:ext cx="96837"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58" name="AutoShape 258"/>
          <p:cNvSpPr>
            <a:spLocks/>
          </p:cNvSpPr>
          <p:nvPr/>
        </p:nvSpPr>
        <p:spPr bwMode="auto">
          <a:xfrm rot="-5400000">
            <a:off x="4898232" y="4142581"/>
            <a:ext cx="96838"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59" name="Line 259"/>
          <p:cNvSpPr>
            <a:spLocks noChangeShapeType="1"/>
          </p:cNvSpPr>
          <p:nvPr/>
        </p:nvSpPr>
        <p:spPr bwMode="auto">
          <a:xfrm rot="10800000" flipV="1">
            <a:off x="3511550" y="1444625"/>
            <a:ext cx="0" cy="2651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60" name="Line 260"/>
          <p:cNvSpPr>
            <a:spLocks noChangeShapeType="1"/>
          </p:cNvSpPr>
          <p:nvPr/>
        </p:nvSpPr>
        <p:spPr bwMode="auto">
          <a:xfrm rot="5400000" flipV="1">
            <a:off x="3639344" y="1296194"/>
            <a:ext cx="0" cy="2746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61" name="Line 261"/>
          <p:cNvSpPr>
            <a:spLocks noChangeShapeType="1"/>
          </p:cNvSpPr>
          <p:nvPr/>
        </p:nvSpPr>
        <p:spPr bwMode="auto">
          <a:xfrm rot="10800000" flipV="1">
            <a:off x="4938713" y="3792538"/>
            <a:ext cx="0" cy="55245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62" name="Line 262"/>
          <p:cNvSpPr>
            <a:spLocks noChangeShapeType="1"/>
          </p:cNvSpPr>
          <p:nvPr/>
        </p:nvSpPr>
        <p:spPr bwMode="auto">
          <a:xfrm rot="5400000" flipV="1">
            <a:off x="2586832" y="1859756"/>
            <a:ext cx="0" cy="5032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63" name="Oval 263"/>
          <p:cNvSpPr>
            <a:spLocks noChangeArrowheads="1"/>
          </p:cNvSpPr>
          <p:nvPr/>
        </p:nvSpPr>
        <p:spPr bwMode="auto">
          <a:xfrm>
            <a:off x="2286000" y="34401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64" name="Oval 264"/>
          <p:cNvSpPr>
            <a:spLocks noChangeArrowheads="1"/>
          </p:cNvSpPr>
          <p:nvPr/>
        </p:nvSpPr>
        <p:spPr bwMode="auto">
          <a:xfrm>
            <a:off x="4886325" y="1397000"/>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65" name="Oval 26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66" name="Oval 266"/>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67" name="Oval 267"/>
          <p:cNvSpPr>
            <a:spLocks noChangeArrowheads="1"/>
          </p:cNvSpPr>
          <p:nvPr/>
        </p:nvSpPr>
        <p:spPr bwMode="auto">
          <a:xfrm>
            <a:off x="4691063" y="206057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68" name="Oval 268"/>
          <p:cNvSpPr>
            <a:spLocks noChangeArrowheads="1"/>
          </p:cNvSpPr>
          <p:nvPr/>
        </p:nvSpPr>
        <p:spPr bwMode="auto">
          <a:xfrm>
            <a:off x="3203575" y="43672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69" name="Rectangle 269"/>
          <p:cNvSpPr>
            <a:spLocks noChangeArrowheads="1"/>
          </p:cNvSpPr>
          <p:nvPr/>
        </p:nvSpPr>
        <p:spPr bwMode="auto">
          <a:xfrm>
            <a:off x="1828800" y="5060950"/>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05070" name="Text Box 270"/>
          <p:cNvSpPr txBox="1">
            <a:spLocks noChangeArrowheads="1"/>
          </p:cNvSpPr>
          <p:nvPr/>
        </p:nvSpPr>
        <p:spPr bwMode="auto">
          <a:xfrm>
            <a:off x="3660775"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05071" name="Text Box 271"/>
          <p:cNvSpPr txBox="1">
            <a:spLocks noChangeArrowheads="1"/>
          </p:cNvSpPr>
          <p:nvPr/>
        </p:nvSpPr>
        <p:spPr bwMode="auto">
          <a:xfrm>
            <a:off x="5330825"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05072" name="Text Box 272"/>
          <p:cNvSpPr txBox="1">
            <a:spLocks noChangeArrowheads="1"/>
          </p:cNvSpPr>
          <p:nvPr/>
        </p:nvSpPr>
        <p:spPr bwMode="auto">
          <a:xfrm>
            <a:off x="2452688" y="16684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c1</a:t>
            </a:r>
            <a:r>
              <a:rPr lang="ja-JP" altLang="en-US" sz="1400" b="0">
                <a:latin typeface="Arial"/>
              </a:rPr>
              <a:t>”</a:t>
            </a:r>
            <a:endParaRPr lang="en-US" sz="1400" b="0"/>
          </a:p>
        </p:txBody>
      </p:sp>
      <p:sp>
        <p:nvSpPr>
          <p:cNvPr id="205073" name="Text Box 273"/>
          <p:cNvSpPr txBox="1">
            <a:spLocks noChangeArrowheads="1"/>
          </p:cNvSpPr>
          <p:nvPr/>
        </p:nvSpPr>
        <p:spPr bwMode="auto">
          <a:xfrm>
            <a:off x="3376613" y="9779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c2</a:t>
            </a:r>
            <a:r>
              <a:rPr lang="ja-JP" altLang="en-US" sz="1400" b="0">
                <a:latin typeface="Arial"/>
              </a:rPr>
              <a:t>”</a:t>
            </a:r>
            <a:endParaRPr lang="en-US" sz="1400" b="0"/>
          </a:p>
        </p:txBody>
      </p:sp>
      <p:grpSp>
        <p:nvGrpSpPr>
          <p:cNvPr id="205074" name="Group 274"/>
          <p:cNvGrpSpPr>
            <a:grpSpLocks/>
          </p:cNvGrpSpPr>
          <p:nvPr/>
        </p:nvGrpSpPr>
        <p:grpSpPr bwMode="auto">
          <a:xfrm>
            <a:off x="1219200" y="1571625"/>
            <a:ext cx="677863" cy="1644650"/>
            <a:chOff x="768" y="990"/>
            <a:chExt cx="427" cy="1036"/>
          </a:xfrm>
        </p:grpSpPr>
        <p:sp>
          <p:nvSpPr>
            <p:cNvPr id="205075" name="AutoShape 275"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76" name="AutoShape 276"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77" name="AutoShape 277"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78" name="AutoShape 278"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79" name="AutoShape 279"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80" name="AutoShape 280"/>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81" name="Arc 281"/>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82" name="Line 282"/>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83" name="Arc 283"/>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084" name="Group 284"/>
            <p:cNvGrpSpPr>
              <a:grpSpLocks/>
            </p:cNvGrpSpPr>
            <p:nvPr/>
          </p:nvGrpSpPr>
          <p:grpSpPr bwMode="auto">
            <a:xfrm>
              <a:off x="854" y="1824"/>
              <a:ext cx="57" cy="58"/>
              <a:chOff x="1030" y="3483"/>
              <a:chExt cx="141" cy="144"/>
            </a:xfrm>
          </p:grpSpPr>
          <p:sp>
            <p:nvSpPr>
              <p:cNvPr id="205085" name="Arc 28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86" name="Arc 28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87" name="Line 28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5088" name="Group 288"/>
            <p:cNvGrpSpPr>
              <a:grpSpLocks/>
            </p:cNvGrpSpPr>
            <p:nvPr/>
          </p:nvGrpSpPr>
          <p:grpSpPr bwMode="auto">
            <a:xfrm flipV="1">
              <a:off x="845" y="1010"/>
              <a:ext cx="57" cy="58"/>
              <a:chOff x="1030" y="3483"/>
              <a:chExt cx="141" cy="144"/>
            </a:xfrm>
          </p:grpSpPr>
          <p:sp>
            <p:nvSpPr>
              <p:cNvPr id="205089" name="Arc 28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90" name="Arc 29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91" name="Line 29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5092" name="Arc 292"/>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93" name="Line 293"/>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094" name="Arc 294"/>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095" name="Group 295"/>
            <p:cNvGrpSpPr>
              <a:grpSpLocks/>
            </p:cNvGrpSpPr>
            <p:nvPr/>
          </p:nvGrpSpPr>
          <p:grpSpPr bwMode="auto">
            <a:xfrm flipH="1">
              <a:off x="1052" y="1824"/>
              <a:ext cx="57" cy="58"/>
              <a:chOff x="1030" y="3483"/>
              <a:chExt cx="141" cy="144"/>
            </a:xfrm>
          </p:grpSpPr>
          <p:sp>
            <p:nvSpPr>
              <p:cNvPr id="205096" name="Arc 29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97" name="Arc 29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98" name="Line 29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5099" name="Group 299"/>
            <p:cNvGrpSpPr>
              <a:grpSpLocks/>
            </p:cNvGrpSpPr>
            <p:nvPr/>
          </p:nvGrpSpPr>
          <p:grpSpPr bwMode="auto">
            <a:xfrm flipH="1" flipV="1">
              <a:off x="1061" y="1010"/>
              <a:ext cx="57" cy="58"/>
              <a:chOff x="1030" y="3483"/>
              <a:chExt cx="141" cy="144"/>
            </a:xfrm>
          </p:grpSpPr>
          <p:sp>
            <p:nvSpPr>
              <p:cNvPr id="205100" name="Arc 30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01" name="Arc 30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02" name="Line 30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5103" name="Rectangle 303"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04" name="AutoShape 304"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05105" name="Rectangle 305"/>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06" name="Line 306"/>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07" name="Line 307"/>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08" name="Rectangle 308"/>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09" name="AutoShape 309"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10" name="AutoShape 310"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11" name="Line 311"/>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12" name="Line 312"/>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13" name="Line 313"/>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14" name="Line 314"/>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15" name="Oval 315"/>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16" name="Oval 316"/>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17" name="AutoShape 317"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18" name="AutoShape 318"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119" name="Group 319"/>
            <p:cNvGrpSpPr>
              <a:grpSpLocks/>
            </p:cNvGrpSpPr>
            <p:nvPr/>
          </p:nvGrpSpPr>
          <p:grpSpPr bwMode="auto">
            <a:xfrm>
              <a:off x="948" y="1809"/>
              <a:ext cx="65" cy="63"/>
              <a:chOff x="1262" y="3388"/>
              <a:chExt cx="162" cy="206"/>
            </a:xfrm>
          </p:grpSpPr>
          <p:sp>
            <p:nvSpPr>
              <p:cNvPr id="205120" name="Oval 320"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21" name="Oval 321"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22" name="Oval 322"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23" name="Oval 323"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24" name="Oval 324"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25" name="Oval 325"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5126" name="Rectangle 326"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127" name="Group 327"/>
            <p:cNvGrpSpPr>
              <a:grpSpLocks/>
            </p:cNvGrpSpPr>
            <p:nvPr/>
          </p:nvGrpSpPr>
          <p:grpSpPr bwMode="auto">
            <a:xfrm>
              <a:off x="844" y="1064"/>
              <a:ext cx="274" cy="531"/>
              <a:chOff x="941" y="767"/>
              <a:chExt cx="815" cy="1942"/>
            </a:xfrm>
          </p:grpSpPr>
          <p:sp>
            <p:nvSpPr>
              <p:cNvPr id="205128" name="AutoShape 328"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29" name="AutoShape 329"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5130" name="AutoShape 330"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31" name="Line 331"/>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32" name="Rectangle 332"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33" name="Rectangle 333"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34" name="Rectangle 334"/>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35" name="Rectangle 335"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36" name="Rectangle 336"/>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37" name="Rectangle 337"/>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38" name="Line 338"/>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5139" name="Group 339"/>
            <p:cNvGrpSpPr>
              <a:grpSpLocks/>
            </p:cNvGrpSpPr>
            <p:nvPr/>
          </p:nvGrpSpPr>
          <p:grpSpPr bwMode="auto">
            <a:xfrm>
              <a:off x="927" y="1782"/>
              <a:ext cx="107" cy="148"/>
              <a:chOff x="1210" y="3312"/>
              <a:chExt cx="265" cy="416"/>
            </a:xfrm>
          </p:grpSpPr>
          <p:sp>
            <p:nvSpPr>
              <p:cNvPr id="205140" name="AutoShape 340"/>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41" name="Line 341"/>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42" name="Line 342"/>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43" name="Rectangle 343"/>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144" name="Group 344"/>
              <p:cNvGrpSpPr>
                <a:grpSpLocks/>
              </p:cNvGrpSpPr>
              <p:nvPr/>
            </p:nvGrpSpPr>
            <p:grpSpPr bwMode="auto">
              <a:xfrm>
                <a:off x="1212" y="3356"/>
                <a:ext cx="105" cy="33"/>
                <a:chOff x="1212" y="3356"/>
                <a:chExt cx="105" cy="33"/>
              </a:xfrm>
            </p:grpSpPr>
            <p:sp>
              <p:nvSpPr>
                <p:cNvPr id="205145" name="Line 345"/>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46" name="Line 346"/>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5147" name="Group 347"/>
              <p:cNvGrpSpPr>
                <a:grpSpLocks/>
              </p:cNvGrpSpPr>
              <p:nvPr/>
            </p:nvGrpSpPr>
            <p:grpSpPr bwMode="auto">
              <a:xfrm flipH="1">
                <a:off x="1370" y="3356"/>
                <a:ext cx="105" cy="33"/>
                <a:chOff x="1212" y="3356"/>
                <a:chExt cx="105" cy="33"/>
              </a:xfrm>
            </p:grpSpPr>
            <p:sp>
              <p:nvSpPr>
                <p:cNvPr id="205148" name="Line 34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49" name="Line 34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5150" name="Rectangle 350"/>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5151" name="Group 351"/>
          <p:cNvGrpSpPr>
            <a:grpSpLocks/>
          </p:cNvGrpSpPr>
          <p:nvPr/>
        </p:nvGrpSpPr>
        <p:grpSpPr bwMode="auto">
          <a:xfrm>
            <a:off x="1350963" y="3700463"/>
            <a:ext cx="406400" cy="998537"/>
            <a:chOff x="851" y="2331"/>
            <a:chExt cx="256" cy="629"/>
          </a:xfrm>
        </p:grpSpPr>
        <p:sp>
          <p:nvSpPr>
            <p:cNvPr id="205152" name="Rectangle 352"/>
            <p:cNvSpPr>
              <a:spLocks noChangeArrowheads="1"/>
            </p:cNvSpPr>
            <p:nvPr/>
          </p:nvSpPr>
          <p:spPr bwMode="auto">
            <a:xfrm>
              <a:off x="854" y="2441"/>
              <a:ext cx="253" cy="19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53" name="AutoShape 353"/>
            <p:cNvSpPr>
              <a:spLocks/>
            </p:cNvSpPr>
            <p:nvPr/>
          </p:nvSpPr>
          <p:spPr bwMode="auto">
            <a:xfrm rot="5400000" flipV="1">
              <a:off x="922" y="2268"/>
              <a:ext cx="105" cy="242"/>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05154" name="AutoShape 354"/>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55" name="AutoShape 355"/>
            <p:cNvSpPr>
              <a:spLocks noChangeArrowheads="1"/>
            </p:cNvSpPr>
            <p:nvPr/>
          </p:nvSpPr>
          <p:spPr bwMode="auto">
            <a:xfrm>
              <a:off x="924" y="2637"/>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56" name="Line 356"/>
            <p:cNvSpPr>
              <a:spLocks noChangeShapeType="1"/>
            </p:cNvSpPr>
            <p:nvPr/>
          </p:nvSpPr>
          <p:spPr bwMode="auto">
            <a:xfrm flipV="1">
              <a:off x="852" y="2633"/>
              <a:ext cx="25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5157" name="AutoShape 357"/>
          <p:cNvSpPr>
            <a:spLocks noChangeArrowheads="1"/>
          </p:cNvSpPr>
          <p:nvPr/>
        </p:nvSpPr>
        <p:spPr bwMode="auto">
          <a:xfrm rot="18130110" flipV="1">
            <a:off x="515144" y="33043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158" name="Group 358"/>
          <p:cNvGrpSpPr>
            <a:grpSpLocks/>
          </p:cNvGrpSpPr>
          <p:nvPr/>
        </p:nvGrpSpPr>
        <p:grpSpPr bwMode="auto">
          <a:xfrm rot="-5400000">
            <a:off x="2220913" y="2667000"/>
            <a:ext cx="280987" cy="417513"/>
            <a:chOff x="1439" y="2074"/>
            <a:chExt cx="177" cy="263"/>
          </a:xfrm>
        </p:grpSpPr>
        <p:grpSp>
          <p:nvGrpSpPr>
            <p:cNvPr id="205159" name="Group 359"/>
            <p:cNvGrpSpPr>
              <a:grpSpLocks/>
            </p:cNvGrpSpPr>
            <p:nvPr/>
          </p:nvGrpSpPr>
          <p:grpSpPr bwMode="auto">
            <a:xfrm rot="5400000">
              <a:off x="1499" y="2160"/>
              <a:ext cx="62" cy="173"/>
              <a:chOff x="0" y="0"/>
              <a:chExt cx="20000" cy="20000"/>
            </a:xfrm>
          </p:grpSpPr>
          <p:sp>
            <p:nvSpPr>
              <p:cNvPr id="205160" name="Arc 36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61" name="Arc 36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5162" name="Group 362"/>
            <p:cNvGrpSpPr>
              <a:grpSpLocks/>
            </p:cNvGrpSpPr>
            <p:nvPr/>
          </p:nvGrpSpPr>
          <p:grpSpPr bwMode="auto">
            <a:xfrm rot="5400000">
              <a:off x="1495" y="2053"/>
              <a:ext cx="62" cy="173"/>
              <a:chOff x="0" y="0"/>
              <a:chExt cx="20000" cy="20000"/>
            </a:xfrm>
          </p:grpSpPr>
          <p:sp>
            <p:nvSpPr>
              <p:cNvPr id="205163" name="Arc 36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64" name="Arc 36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165" name="Line 365"/>
            <p:cNvSpPr>
              <a:spLocks noChangeShapeType="1"/>
            </p:cNvSpPr>
            <p:nvPr/>
          </p:nvSpPr>
          <p:spPr bwMode="auto">
            <a:xfrm rot="5400000" flipV="1">
              <a:off x="1400" y="2144"/>
              <a:ext cx="263" cy="124"/>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166" name="AutoShape 366"/>
          <p:cNvSpPr>
            <a:spLocks noChangeArrowheads="1"/>
          </p:cNvSpPr>
          <p:nvPr/>
        </p:nvSpPr>
        <p:spPr bwMode="auto">
          <a:xfrm rot="18130110" flipV="1">
            <a:off x="3193256" y="37615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67" name="Rectangle 367"/>
          <p:cNvSpPr>
            <a:spLocks noChangeArrowheads="1"/>
          </p:cNvSpPr>
          <p:nvPr/>
        </p:nvSpPr>
        <p:spPr bwMode="auto">
          <a:xfrm>
            <a:off x="5551488" y="2817813"/>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68" name="Rectangle 368"/>
          <p:cNvSpPr>
            <a:spLocks noChangeArrowheads="1"/>
          </p:cNvSpPr>
          <p:nvPr/>
        </p:nvSpPr>
        <p:spPr bwMode="auto">
          <a:xfrm>
            <a:off x="5551488" y="2352675"/>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69" name="Rectangle 369" descr="Wide downward diagonal"/>
          <p:cNvSpPr>
            <a:spLocks noChangeArrowheads="1"/>
          </p:cNvSpPr>
          <p:nvPr/>
        </p:nvSpPr>
        <p:spPr bwMode="auto">
          <a:xfrm>
            <a:off x="5551488" y="2381250"/>
            <a:ext cx="771525" cy="460375"/>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70" name="Rectangle 370"/>
          <p:cNvSpPr>
            <a:spLocks noChangeArrowheads="1"/>
          </p:cNvSpPr>
          <p:nvPr/>
        </p:nvSpPr>
        <p:spPr bwMode="auto">
          <a:xfrm>
            <a:off x="5551488" y="2416175"/>
            <a:ext cx="130175" cy="3905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71" name="Rectangle 371" descr="Wide downward diagonal"/>
          <p:cNvSpPr>
            <a:spLocks noChangeArrowheads="1"/>
          </p:cNvSpPr>
          <p:nvPr/>
        </p:nvSpPr>
        <p:spPr bwMode="auto">
          <a:xfrm>
            <a:off x="6551613" y="2327275"/>
            <a:ext cx="41275" cy="5683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72" name="Rectangle 372" descr="Wide upward diagonal"/>
          <p:cNvSpPr>
            <a:spLocks noChangeArrowheads="1"/>
          </p:cNvSpPr>
          <p:nvPr/>
        </p:nvSpPr>
        <p:spPr bwMode="auto">
          <a:xfrm>
            <a:off x="6323013" y="2327275"/>
            <a:ext cx="214312"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173" name="Group 373"/>
          <p:cNvGrpSpPr>
            <a:grpSpLocks/>
          </p:cNvGrpSpPr>
          <p:nvPr/>
        </p:nvGrpSpPr>
        <p:grpSpPr bwMode="auto">
          <a:xfrm>
            <a:off x="6470650" y="2498725"/>
            <a:ext cx="142875" cy="209550"/>
            <a:chOff x="4224" y="1953"/>
            <a:chExt cx="90" cy="95"/>
          </a:xfrm>
        </p:grpSpPr>
        <p:sp>
          <p:nvSpPr>
            <p:cNvPr id="205174" name="Rectangle 374"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75" name="Rectangle 375"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176" name="Rectangle 376" descr="Wide upward diagonal"/>
          <p:cNvSpPr>
            <a:spLocks noChangeArrowheads="1"/>
          </p:cNvSpPr>
          <p:nvPr/>
        </p:nvSpPr>
        <p:spPr bwMode="auto">
          <a:xfrm>
            <a:off x="5400675" y="2327275"/>
            <a:ext cx="150813"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177" name="Group 377"/>
          <p:cNvGrpSpPr>
            <a:grpSpLocks/>
          </p:cNvGrpSpPr>
          <p:nvPr/>
        </p:nvGrpSpPr>
        <p:grpSpPr bwMode="auto">
          <a:xfrm>
            <a:off x="6323013" y="2327275"/>
            <a:ext cx="133350" cy="361950"/>
            <a:chOff x="3791" y="1252"/>
            <a:chExt cx="84" cy="228"/>
          </a:xfrm>
        </p:grpSpPr>
        <p:sp>
          <p:nvSpPr>
            <p:cNvPr id="205178" name="Rectangle 378"/>
            <p:cNvSpPr>
              <a:spLocks noChangeArrowheads="1"/>
            </p:cNvSpPr>
            <p:nvPr/>
          </p:nvSpPr>
          <p:spPr bwMode="auto">
            <a:xfrm>
              <a:off x="3791" y="1372"/>
              <a:ext cx="84" cy="10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79" name="Rectangle 379"/>
            <p:cNvSpPr>
              <a:spLocks noChangeArrowheads="1"/>
            </p:cNvSpPr>
            <p:nvPr/>
          </p:nvSpPr>
          <p:spPr bwMode="auto">
            <a:xfrm>
              <a:off x="3846" y="1252"/>
              <a:ext cx="28" cy="1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180" name="Oval 380"/>
          <p:cNvSpPr>
            <a:spLocks noChangeArrowheads="1"/>
          </p:cNvSpPr>
          <p:nvPr/>
        </p:nvSpPr>
        <p:spPr bwMode="auto">
          <a:xfrm>
            <a:off x="6499225" y="2524125"/>
            <a:ext cx="9525" cy="1746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81" name="Oval 381"/>
          <p:cNvSpPr>
            <a:spLocks noChangeArrowheads="1"/>
          </p:cNvSpPr>
          <p:nvPr/>
        </p:nvSpPr>
        <p:spPr bwMode="auto">
          <a:xfrm>
            <a:off x="6499225" y="2665413"/>
            <a:ext cx="11113" cy="17462"/>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82" name="Line 382"/>
          <p:cNvSpPr>
            <a:spLocks noChangeShapeType="1"/>
          </p:cNvSpPr>
          <p:nvPr/>
        </p:nvSpPr>
        <p:spPr bwMode="auto">
          <a:xfrm>
            <a:off x="6559550" y="2673350"/>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83" name="Line 383"/>
          <p:cNvSpPr>
            <a:spLocks noChangeShapeType="1"/>
          </p:cNvSpPr>
          <p:nvPr/>
        </p:nvSpPr>
        <p:spPr bwMode="auto">
          <a:xfrm>
            <a:off x="6565900" y="2532063"/>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184" name="Group 384"/>
          <p:cNvGrpSpPr>
            <a:grpSpLocks/>
          </p:cNvGrpSpPr>
          <p:nvPr/>
        </p:nvGrpSpPr>
        <p:grpSpPr bwMode="auto">
          <a:xfrm rot="-5400000">
            <a:off x="5320507" y="2807494"/>
            <a:ext cx="107950" cy="52387"/>
            <a:chOff x="8216" y="13836"/>
            <a:chExt cx="283" cy="101"/>
          </a:xfrm>
        </p:grpSpPr>
        <p:sp>
          <p:nvSpPr>
            <p:cNvPr id="205185" name="Arc 385"/>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86" name="Arc 386"/>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87" name="Arc 387"/>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88" name="Arc 388"/>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89" name="Line 389"/>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90" name="Line 390"/>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91" name="Arc 391"/>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92" name="Arc 392"/>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93" name="Line 393"/>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94" name="Line 394"/>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95" name="Line 395"/>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96" name="Line 396"/>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5197" name="Group 397"/>
          <p:cNvGrpSpPr>
            <a:grpSpLocks/>
          </p:cNvGrpSpPr>
          <p:nvPr/>
        </p:nvGrpSpPr>
        <p:grpSpPr bwMode="auto">
          <a:xfrm rot="-5400000">
            <a:off x="5318919" y="2362994"/>
            <a:ext cx="107950" cy="52388"/>
            <a:chOff x="8216" y="13836"/>
            <a:chExt cx="283" cy="101"/>
          </a:xfrm>
        </p:grpSpPr>
        <p:sp>
          <p:nvSpPr>
            <p:cNvPr id="205198" name="Arc 398"/>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99" name="Arc 399"/>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00" name="Arc 400"/>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01" name="Arc 401"/>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02" name="Line 402"/>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03" name="Line 403"/>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04" name="Arc 404"/>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05" name="Arc 405"/>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06" name="Line 406"/>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07" name="Line 407"/>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08" name="Line 408"/>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09" name="Line 409"/>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5210" name="Group 410"/>
          <p:cNvGrpSpPr>
            <a:grpSpLocks/>
          </p:cNvGrpSpPr>
          <p:nvPr/>
        </p:nvGrpSpPr>
        <p:grpSpPr bwMode="auto">
          <a:xfrm rot="5400000" flipH="1">
            <a:off x="6565107" y="2362994"/>
            <a:ext cx="107950" cy="52387"/>
            <a:chOff x="8216" y="13836"/>
            <a:chExt cx="283" cy="101"/>
          </a:xfrm>
        </p:grpSpPr>
        <p:sp>
          <p:nvSpPr>
            <p:cNvPr id="205211" name="Arc 411"/>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12" name="Arc 412"/>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13" name="Arc 413"/>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14" name="Arc 414"/>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15" name="Line 415"/>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16" name="Line 416"/>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17" name="Arc 417"/>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18" name="Arc 418"/>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19" name="Line 419"/>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20" name="Line 420"/>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21" name="Line 421"/>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22" name="Line 422"/>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5223" name="Group 423"/>
          <p:cNvGrpSpPr>
            <a:grpSpLocks/>
          </p:cNvGrpSpPr>
          <p:nvPr/>
        </p:nvGrpSpPr>
        <p:grpSpPr bwMode="auto">
          <a:xfrm rot="5400000" flipH="1">
            <a:off x="6571457" y="2807494"/>
            <a:ext cx="107950" cy="52387"/>
            <a:chOff x="8216" y="13836"/>
            <a:chExt cx="283" cy="101"/>
          </a:xfrm>
        </p:grpSpPr>
        <p:sp>
          <p:nvSpPr>
            <p:cNvPr id="205224" name="Arc 424"/>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25" name="Arc 425"/>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26" name="Arc 426"/>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27" name="Arc 427"/>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28" name="Line 428"/>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29" name="Line 429"/>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30" name="Arc 430"/>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31" name="Arc 431"/>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32" name="Line 432"/>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33" name="Line 433"/>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34" name="Line 434"/>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35" name="Line 435"/>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236" name="Rectangle 436"/>
          <p:cNvSpPr>
            <a:spLocks noChangeArrowheads="1"/>
          </p:cNvSpPr>
          <p:nvPr/>
        </p:nvSpPr>
        <p:spPr bwMode="auto">
          <a:xfrm>
            <a:off x="5334000" y="2806700"/>
            <a:ext cx="11113" cy="5715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37" name="Rectangle 437"/>
          <p:cNvSpPr>
            <a:spLocks noChangeArrowheads="1"/>
          </p:cNvSpPr>
          <p:nvPr/>
        </p:nvSpPr>
        <p:spPr bwMode="auto">
          <a:xfrm>
            <a:off x="5334000" y="2359025"/>
            <a:ext cx="11113" cy="58738"/>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38" name="Rectangle 438"/>
          <p:cNvSpPr>
            <a:spLocks noChangeArrowheads="1"/>
          </p:cNvSpPr>
          <p:nvPr/>
        </p:nvSpPr>
        <p:spPr bwMode="auto">
          <a:xfrm>
            <a:off x="6645275" y="2357438"/>
            <a:ext cx="11113"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39" name="Rectangle 439"/>
          <p:cNvSpPr>
            <a:spLocks noChangeArrowheads="1"/>
          </p:cNvSpPr>
          <p:nvPr/>
        </p:nvSpPr>
        <p:spPr bwMode="auto">
          <a:xfrm>
            <a:off x="6646863" y="2801938"/>
            <a:ext cx="11112"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240" name="Group 440"/>
          <p:cNvGrpSpPr>
            <a:grpSpLocks/>
          </p:cNvGrpSpPr>
          <p:nvPr/>
        </p:nvGrpSpPr>
        <p:grpSpPr bwMode="auto">
          <a:xfrm>
            <a:off x="5440363" y="2327275"/>
            <a:ext cx="106362" cy="331788"/>
            <a:chOff x="3235" y="1252"/>
            <a:chExt cx="67" cy="209"/>
          </a:xfrm>
        </p:grpSpPr>
        <p:sp>
          <p:nvSpPr>
            <p:cNvPr id="205241" name="Rectangle 441"/>
            <p:cNvSpPr>
              <a:spLocks noChangeArrowheads="1"/>
            </p:cNvSpPr>
            <p:nvPr/>
          </p:nvSpPr>
          <p:spPr bwMode="auto">
            <a:xfrm>
              <a:off x="3235" y="1252"/>
              <a:ext cx="28" cy="209"/>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42" name="Rectangle 442"/>
            <p:cNvSpPr>
              <a:spLocks noChangeArrowheads="1"/>
            </p:cNvSpPr>
            <p:nvPr/>
          </p:nvSpPr>
          <p:spPr bwMode="auto">
            <a:xfrm>
              <a:off x="3262" y="1404"/>
              <a:ext cx="40" cy="4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5243" name="Group 443"/>
          <p:cNvGrpSpPr>
            <a:grpSpLocks/>
          </p:cNvGrpSpPr>
          <p:nvPr/>
        </p:nvGrpSpPr>
        <p:grpSpPr bwMode="auto">
          <a:xfrm>
            <a:off x="5483225" y="2573338"/>
            <a:ext cx="65088" cy="66675"/>
            <a:chOff x="3262" y="1407"/>
            <a:chExt cx="41" cy="42"/>
          </a:xfrm>
        </p:grpSpPr>
        <p:sp>
          <p:nvSpPr>
            <p:cNvPr id="205244" name="Line 444"/>
            <p:cNvSpPr>
              <a:spLocks noChangeShapeType="1"/>
            </p:cNvSpPr>
            <p:nvPr/>
          </p:nvSpPr>
          <p:spPr bwMode="auto">
            <a:xfrm flipH="1">
              <a:off x="3262" y="1408"/>
              <a:ext cx="1" cy="4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45" name="Line 445"/>
            <p:cNvSpPr>
              <a:spLocks noChangeShapeType="1"/>
            </p:cNvSpPr>
            <p:nvPr/>
          </p:nvSpPr>
          <p:spPr bwMode="auto">
            <a:xfrm flipH="1">
              <a:off x="3303" y="1407"/>
              <a:ext cx="0" cy="4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246" name="Line 446"/>
          <p:cNvSpPr>
            <a:spLocks noChangeShapeType="1"/>
          </p:cNvSpPr>
          <p:nvPr/>
        </p:nvSpPr>
        <p:spPr bwMode="auto">
          <a:xfrm>
            <a:off x="6319838" y="2519363"/>
            <a:ext cx="1587" cy="166687"/>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247" name="Group 447"/>
          <p:cNvGrpSpPr>
            <a:grpSpLocks/>
          </p:cNvGrpSpPr>
          <p:nvPr/>
        </p:nvGrpSpPr>
        <p:grpSpPr bwMode="auto">
          <a:xfrm>
            <a:off x="6396038" y="2498725"/>
            <a:ext cx="38100" cy="36513"/>
            <a:chOff x="3837" y="1360"/>
            <a:chExt cx="24" cy="23"/>
          </a:xfrm>
        </p:grpSpPr>
        <p:sp>
          <p:nvSpPr>
            <p:cNvPr id="205248" name="Line 448"/>
            <p:cNvSpPr>
              <a:spLocks noChangeShapeType="1"/>
            </p:cNvSpPr>
            <p:nvPr/>
          </p:nvSpPr>
          <p:spPr bwMode="auto">
            <a:xfrm>
              <a:off x="3861" y="1360"/>
              <a:ext cx="0" cy="23"/>
            </a:xfrm>
            <a:prstGeom prst="line">
              <a:avLst/>
            </a:prstGeom>
            <a:noFill/>
            <a:ln w="349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49" name="Line 449"/>
            <p:cNvSpPr>
              <a:spLocks noChangeShapeType="1"/>
            </p:cNvSpPr>
            <p:nvPr/>
          </p:nvSpPr>
          <p:spPr bwMode="auto">
            <a:xfrm>
              <a:off x="3837" y="1378"/>
              <a:ext cx="15" cy="1"/>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5250" name="Rectangle 450"/>
          <p:cNvSpPr>
            <a:spLocks noChangeArrowheads="1"/>
          </p:cNvSpPr>
          <p:nvPr/>
        </p:nvSpPr>
        <p:spPr bwMode="auto">
          <a:xfrm>
            <a:off x="5705475" y="2417763"/>
            <a:ext cx="614363" cy="39052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985" name="Group 185"/>
          <p:cNvGrpSpPr>
            <a:grpSpLocks/>
          </p:cNvGrpSpPr>
          <p:nvPr/>
        </p:nvGrpSpPr>
        <p:grpSpPr bwMode="auto">
          <a:xfrm>
            <a:off x="5638800" y="2420938"/>
            <a:ext cx="1989138" cy="450850"/>
            <a:chOff x="4026" y="1311"/>
            <a:chExt cx="1253" cy="284"/>
          </a:xfrm>
        </p:grpSpPr>
        <p:grpSp>
          <p:nvGrpSpPr>
            <p:cNvPr id="204986" name="Group 186"/>
            <p:cNvGrpSpPr>
              <a:grpSpLocks/>
            </p:cNvGrpSpPr>
            <p:nvPr/>
          </p:nvGrpSpPr>
          <p:grpSpPr bwMode="auto">
            <a:xfrm>
              <a:off x="4026" y="1311"/>
              <a:ext cx="1206" cy="238"/>
              <a:chOff x="3600" y="1311"/>
              <a:chExt cx="1206" cy="238"/>
            </a:xfrm>
          </p:grpSpPr>
          <p:sp>
            <p:nvSpPr>
              <p:cNvPr id="204987" name="Rectangle 187"/>
              <p:cNvSpPr>
                <a:spLocks noChangeArrowheads="1"/>
              </p:cNvSpPr>
              <p:nvPr/>
            </p:nvSpPr>
            <p:spPr bwMode="auto">
              <a:xfrm>
                <a:off x="4278" y="1389"/>
                <a:ext cx="528" cy="65"/>
              </a:xfrm>
              <a:prstGeom prst="rect">
                <a:avLst/>
              </a:prstGeom>
              <a:solidFill>
                <a:srgbClr val="B2B2B2"/>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988" name="Group 188"/>
              <p:cNvGrpSpPr>
                <a:grpSpLocks/>
              </p:cNvGrpSpPr>
              <p:nvPr/>
            </p:nvGrpSpPr>
            <p:grpSpPr bwMode="auto">
              <a:xfrm>
                <a:off x="3600" y="1311"/>
                <a:ext cx="677" cy="238"/>
                <a:chOff x="3656" y="1883"/>
                <a:chExt cx="677" cy="238"/>
              </a:xfrm>
            </p:grpSpPr>
            <p:sp>
              <p:nvSpPr>
                <p:cNvPr id="204989" name="Rectangle 189"/>
                <p:cNvSpPr>
                  <a:spLocks noChangeArrowheads="1"/>
                </p:cNvSpPr>
                <p:nvPr/>
              </p:nvSpPr>
              <p:spPr bwMode="auto">
                <a:xfrm>
                  <a:off x="3656" y="1890"/>
                  <a:ext cx="41" cy="224"/>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90" name="Rectangle 190"/>
                <p:cNvSpPr>
                  <a:spLocks noChangeArrowheads="1"/>
                </p:cNvSpPr>
                <p:nvPr/>
              </p:nvSpPr>
              <p:spPr bwMode="auto">
                <a:xfrm>
                  <a:off x="3698" y="1961"/>
                  <a:ext cx="635" cy="7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991" name="Group 191"/>
                <p:cNvGrpSpPr>
                  <a:grpSpLocks/>
                </p:cNvGrpSpPr>
                <p:nvPr/>
              </p:nvGrpSpPr>
              <p:grpSpPr bwMode="auto">
                <a:xfrm>
                  <a:off x="3669" y="1883"/>
                  <a:ext cx="14" cy="238"/>
                  <a:chOff x="8345" y="6274"/>
                  <a:chExt cx="34" cy="595"/>
                </a:xfrm>
              </p:grpSpPr>
              <p:sp>
                <p:nvSpPr>
                  <p:cNvPr id="204992" name="Oval 192"/>
                  <p:cNvSpPr>
                    <a:spLocks noChangeArrowheads="1"/>
                  </p:cNvSpPr>
                  <p:nvPr/>
                </p:nvSpPr>
                <p:spPr bwMode="auto">
                  <a:xfrm>
                    <a:off x="8345" y="683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93" name="Line 193"/>
                  <p:cNvSpPr>
                    <a:spLocks noChangeShapeType="1"/>
                  </p:cNvSpPr>
                  <p:nvPr/>
                </p:nvSpPr>
                <p:spPr bwMode="auto">
                  <a:xfrm flipV="1">
                    <a:off x="8362" y="6289"/>
                    <a:ext cx="0" cy="560"/>
                  </a:xfrm>
                  <a:prstGeom prst="line">
                    <a:avLst/>
                  </a:prstGeom>
                  <a:noFill/>
                  <a:ln w="317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94" name="Oval 194"/>
                  <p:cNvSpPr>
                    <a:spLocks noChangeArrowheads="1"/>
                  </p:cNvSpPr>
                  <p:nvPr/>
                </p:nvSpPr>
                <p:spPr bwMode="auto">
                  <a:xfrm>
                    <a:off x="8350" y="627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204995" name="Rectangle 195"/>
            <p:cNvSpPr>
              <a:spLocks noChangeArrowheads="1"/>
            </p:cNvSpPr>
            <p:nvPr/>
          </p:nvSpPr>
          <p:spPr bwMode="auto">
            <a:xfrm>
              <a:off x="4703" y="1461"/>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Slide Gate</a:t>
              </a:r>
              <a:endParaRPr lang="en-US" b="0"/>
            </a:p>
          </p:txBody>
        </p:sp>
      </p:grpSp>
      <p:sp>
        <p:nvSpPr>
          <p:cNvPr id="205251" name="Text Box 451"/>
          <p:cNvSpPr txBox="1">
            <a:spLocks noChangeArrowheads="1"/>
          </p:cNvSpPr>
          <p:nvPr/>
        </p:nvSpPr>
        <p:spPr bwMode="auto">
          <a:xfrm>
            <a:off x="6019800" y="3452813"/>
            <a:ext cx="3048000" cy="24145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If electric power fails while the Slide Gate is open it will automatically close without operator intervention</a:t>
            </a:r>
          </a:p>
          <a:p>
            <a:pPr>
              <a:spcBef>
                <a:spcPct val="50000"/>
              </a:spcBef>
            </a:pPr>
            <a:r>
              <a:rPr lang="en-US" sz="1600">
                <a:solidFill>
                  <a:srgbClr val="FF5050"/>
                </a:solidFill>
                <a:latin typeface="Tahoma" charset="0"/>
              </a:rPr>
              <a:t>Guard any pinch points at the gate and place warning signs at the Slide Gate location to warn of possible uncontrolled movement!</a:t>
            </a:r>
          </a:p>
        </p:txBody>
      </p:sp>
    </p:spTree>
  </p:cSld>
  <p:clrMapOvr>
    <a:masterClrMapping/>
  </p:clrMapOvr>
  <p:transition xmlns:p14="http://schemas.microsoft.com/office/powerpoint/2010/mai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 name="Slide Number Placeholder 5"/>
          <p:cNvSpPr>
            <a:spLocks noGrp="1"/>
          </p:cNvSpPr>
          <p:nvPr>
            <p:ph type="sldNum" sz="quarter" idx="12"/>
          </p:nvPr>
        </p:nvSpPr>
        <p:spPr/>
        <p:txBody>
          <a:bodyPr/>
          <a:lstStyle/>
          <a:p>
            <a:fld id="{30296B71-5802-B04C-B1E7-B24EF1E3991C}" type="slidenum">
              <a:rPr lang="en-US"/>
              <a:pPr/>
              <a:t>149</a:t>
            </a:fld>
            <a:endParaRPr lang="en-US"/>
          </a:p>
        </p:txBody>
      </p:sp>
      <p:sp>
        <p:nvSpPr>
          <p:cNvPr id="205826" name="Line 2"/>
          <p:cNvSpPr>
            <a:spLocks noChangeShapeType="1"/>
          </p:cNvSpPr>
          <p:nvPr/>
        </p:nvSpPr>
        <p:spPr bwMode="auto">
          <a:xfrm rot="10800000" flipV="1">
            <a:off x="2335213" y="2916238"/>
            <a:ext cx="0" cy="9429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27" name="Rectangle 3"/>
          <p:cNvSpPr>
            <a:spLocks noGrp="1" noChangeArrowheads="1"/>
          </p:cNvSpPr>
          <p:nvPr>
            <p:ph type="title"/>
          </p:nvPr>
        </p:nvSpPr>
        <p:spPr>
          <a:xfrm>
            <a:off x="533400" y="254000"/>
            <a:ext cx="8229600" cy="533400"/>
          </a:xfrm>
        </p:spPr>
        <p:txBody>
          <a:bodyPr/>
          <a:lstStyle/>
          <a:p>
            <a:pPr algn="ctr"/>
            <a:r>
              <a:rPr lang="en-US" sz="3200"/>
              <a:t>Accumulator for Emergency Power Supply</a:t>
            </a:r>
            <a:endParaRPr lang="en-US"/>
          </a:p>
        </p:txBody>
      </p:sp>
      <p:sp>
        <p:nvSpPr>
          <p:cNvPr id="205828" name="Rectangle 4"/>
          <p:cNvSpPr>
            <a:spLocks noChangeArrowheads="1"/>
          </p:cNvSpPr>
          <p:nvPr/>
        </p:nvSpPr>
        <p:spPr bwMode="auto">
          <a:xfrm>
            <a:off x="3335338" y="41163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05832" name="Oval 8"/>
          <p:cNvSpPr>
            <a:spLocks noChangeArrowheads="1"/>
          </p:cNvSpPr>
          <p:nvPr/>
        </p:nvSpPr>
        <p:spPr bwMode="auto">
          <a:xfrm>
            <a:off x="3059113" y="37306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833" name="Text Box 9"/>
          <p:cNvSpPr txBox="1">
            <a:spLocks noChangeArrowheads="1"/>
          </p:cNvSpPr>
          <p:nvPr/>
        </p:nvSpPr>
        <p:spPr bwMode="auto">
          <a:xfrm>
            <a:off x="2830513" y="3429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grpSp>
        <p:nvGrpSpPr>
          <p:cNvPr id="205844" name="Group 20"/>
          <p:cNvGrpSpPr>
            <a:grpSpLocks/>
          </p:cNvGrpSpPr>
          <p:nvPr/>
        </p:nvGrpSpPr>
        <p:grpSpPr bwMode="auto">
          <a:xfrm>
            <a:off x="3168650" y="4673600"/>
            <a:ext cx="179388" cy="166688"/>
            <a:chOff x="0" y="0"/>
            <a:chExt cx="20000" cy="20000"/>
          </a:xfrm>
        </p:grpSpPr>
        <p:sp>
          <p:nvSpPr>
            <p:cNvPr id="205845" name="Oval 21"/>
            <p:cNvSpPr>
              <a:spLocks noChangeArrowheads="1"/>
            </p:cNvSpPr>
            <p:nvPr/>
          </p:nvSpPr>
          <p:spPr bwMode="auto">
            <a:xfrm>
              <a:off x="0" y="0"/>
              <a:ext cx="20000" cy="2000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46" name="Arc 22"/>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47" name="Arc 23"/>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48" name="Arc 24"/>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49" name="Arc 25"/>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868" name="Line 44"/>
          <p:cNvSpPr>
            <a:spLocks noChangeShapeType="1"/>
          </p:cNvSpPr>
          <p:nvPr/>
        </p:nvSpPr>
        <p:spPr bwMode="auto">
          <a:xfrm flipH="1" flipV="1">
            <a:off x="3257550" y="4108450"/>
            <a:ext cx="0" cy="5683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80" name="AutoShape 56"/>
          <p:cNvSpPr>
            <a:spLocks noChangeArrowheads="1"/>
          </p:cNvSpPr>
          <p:nvPr/>
        </p:nvSpPr>
        <p:spPr bwMode="auto">
          <a:xfrm>
            <a:off x="7021513" y="1339850"/>
            <a:ext cx="1436687" cy="87630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gradFill rotWithShape="0">
            <a:gsLst>
              <a:gs pos="0">
                <a:srgbClr val="C0C0C0"/>
              </a:gs>
              <a:gs pos="100000">
                <a:srgbClr val="C0C0C0">
                  <a:gamma/>
                  <a:shade val="51373"/>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881" name="Rectangle 57"/>
          <p:cNvSpPr>
            <a:spLocks noChangeArrowheads="1"/>
          </p:cNvSpPr>
          <p:nvPr/>
        </p:nvSpPr>
        <p:spPr bwMode="auto">
          <a:xfrm>
            <a:off x="7378700" y="2216150"/>
            <a:ext cx="719138" cy="319088"/>
          </a:xfrm>
          <a:prstGeom prst="rect">
            <a:avLst/>
          </a:prstGeom>
          <a:gradFill rotWithShape="0">
            <a:gsLst>
              <a:gs pos="0">
                <a:schemeClr val="bg1"/>
              </a:gs>
              <a:gs pos="100000">
                <a:schemeClr val="bg1">
                  <a:gamma/>
                  <a:shade val="46275"/>
                  <a:invGamma/>
                </a:scheme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882" name="Rectangle 58"/>
          <p:cNvSpPr>
            <a:spLocks noChangeArrowheads="1"/>
          </p:cNvSpPr>
          <p:nvPr/>
        </p:nvSpPr>
        <p:spPr bwMode="auto">
          <a:xfrm>
            <a:off x="6324600" y="19542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Hopper</a:t>
            </a:r>
            <a:endParaRPr lang="en-US" b="0"/>
          </a:p>
        </p:txBody>
      </p:sp>
      <p:sp>
        <p:nvSpPr>
          <p:cNvPr id="205883" name="Text Box 59"/>
          <p:cNvSpPr txBox="1">
            <a:spLocks noChangeArrowheads="1"/>
          </p:cNvSpPr>
          <p:nvPr/>
        </p:nvSpPr>
        <p:spPr bwMode="auto">
          <a:xfrm>
            <a:off x="1577975" y="5943600"/>
            <a:ext cx="596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Slide Gate Closing Circuit in Case of Power Failure 				     Slide Gate Closing at Power Failure</a:t>
            </a:r>
          </a:p>
        </p:txBody>
      </p:sp>
      <p:sp>
        <p:nvSpPr>
          <p:cNvPr id="205885" name="Line 61"/>
          <p:cNvSpPr>
            <a:spLocks noChangeShapeType="1"/>
          </p:cNvSpPr>
          <p:nvPr/>
        </p:nvSpPr>
        <p:spPr bwMode="auto">
          <a:xfrm rot="5400000" flipV="1">
            <a:off x="1548607" y="2702718"/>
            <a:ext cx="0" cy="157321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95" name="Text Box 71"/>
          <p:cNvSpPr txBox="1">
            <a:spLocks noChangeArrowheads="1"/>
          </p:cNvSpPr>
          <p:nvPr/>
        </p:nvSpPr>
        <p:spPr bwMode="auto">
          <a:xfrm>
            <a:off x="447516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A</a:t>
            </a:r>
          </a:p>
        </p:txBody>
      </p:sp>
      <p:sp>
        <p:nvSpPr>
          <p:cNvPr id="205896" name="Text Box 72"/>
          <p:cNvSpPr txBox="1">
            <a:spLocks noChangeArrowheads="1"/>
          </p:cNvSpPr>
          <p:nvPr/>
        </p:nvSpPr>
        <p:spPr bwMode="auto">
          <a:xfrm>
            <a:off x="491331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B</a:t>
            </a:r>
          </a:p>
        </p:txBody>
      </p:sp>
      <p:sp>
        <p:nvSpPr>
          <p:cNvPr id="205897" name="Line 73"/>
          <p:cNvSpPr>
            <a:spLocks noChangeShapeType="1"/>
          </p:cNvSpPr>
          <p:nvPr/>
        </p:nvSpPr>
        <p:spPr bwMode="auto">
          <a:xfrm flipV="1">
            <a:off x="4291013"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898" name="Line 74"/>
          <p:cNvSpPr>
            <a:spLocks noChangeShapeType="1"/>
          </p:cNvSpPr>
          <p:nvPr/>
        </p:nvSpPr>
        <p:spPr bwMode="auto">
          <a:xfrm>
            <a:off x="4483100"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899" name="Rectangle 75"/>
          <p:cNvSpPr>
            <a:spLocks noChangeArrowheads="1"/>
          </p:cNvSpPr>
          <p:nvPr/>
        </p:nvSpPr>
        <p:spPr bwMode="auto">
          <a:xfrm>
            <a:off x="4162425" y="3324225"/>
            <a:ext cx="449263"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00" name="Rectangle 76"/>
          <p:cNvSpPr>
            <a:spLocks noChangeArrowheads="1"/>
          </p:cNvSpPr>
          <p:nvPr/>
        </p:nvSpPr>
        <p:spPr bwMode="auto">
          <a:xfrm>
            <a:off x="4611688" y="3324225"/>
            <a:ext cx="447675"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01" name="Line 77"/>
          <p:cNvSpPr>
            <a:spLocks noChangeShapeType="1"/>
          </p:cNvSpPr>
          <p:nvPr/>
        </p:nvSpPr>
        <p:spPr bwMode="auto">
          <a:xfrm flipV="1">
            <a:off x="5187950" y="3324225"/>
            <a:ext cx="192088" cy="447675"/>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02" name="Line 78"/>
          <p:cNvSpPr>
            <a:spLocks noChangeShapeType="1"/>
          </p:cNvSpPr>
          <p:nvPr/>
        </p:nvSpPr>
        <p:spPr bwMode="auto">
          <a:xfrm>
            <a:off x="5183188" y="3324225"/>
            <a:ext cx="196850" cy="447675"/>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03" name="Rectangle 79"/>
          <p:cNvSpPr>
            <a:spLocks noChangeArrowheads="1"/>
          </p:cNvSpPr>
          <p:nvPr/>
        </p:nvSpPr>
        <p:spPr bwMode="auto">
          <a:xfrm>
            <a:off x="5059363" y="3324225"/>
            <a:ext cx="449262"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904" name="Group 80"/>
          <p:cNvGrpSpPr>
            <a:grpSpLocks/>
          </p:cNvGrpSpPr>
          <p:nvPr/>
        </p:nvGrpSpPr>
        <p:grpSpPr bwMode="auto">
          <a:xfrm flipV="1">
            <a:off x="4687888" y="3668713"/>
            <a:ext cx="101600" cy="103187"/>
            <a:chOff x="1449" y="2352"/>
            <a:chExt cx="77" cy="77"/>
          </a:xfrm>
        </p:grpSpPr>
        <p:sp>
          <p:nvSpPr>
            <p:cNvPr id="205905" name="Line 81"/>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06" name="Line 82"/>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5907" name="Rectangle 83"/>
          <p:cNvSpPr>
            <a:spLocks noChangeArrowheads="1"/>
          </p:cNvSpPr>
          <p:nvPr/>
        </p:nvSpPr>
        <p:spPr bwMode="auto">
          <a:xfrm>
            <a:off x="3906838" y="3324225"/>
            <a:ext cx="255587" cy="19208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08" name="Line 84"/>
          <p:cNvSpPr>
            <a:spLocks noChangeShapeType="1"/>
          </p:cNvSpPr>
          <p:nvPr/>
        </p:nvSpPr>
        <p:spPr bwMode="auto">
          <a:xfrm flipH="1" flipV="1">
            <a:off x="3970338" y="3324225"/>
            <a:ext cx="128587" cy="1920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5909" name="Group 85"/>
          <p:cNvGrpSpPr>
            <a:grpSpLocks/>
          </p:cNvGrpSpPr>
          <p:nvPr/>
        </p:nvGrpSpPr>
        <p:grpSpPr bwMode="auto">
          <a:xfrm>
            <a:off x="3906838" y="3643313"/>
            <a:ext cx="255587" cy="128587"/>
            <a:chOff x="864" y="2592"/>
            <a:chExt cx="192" cy="96"/>
          </a:xfrm>
        </p:grpSpPr>
        <p:sp>
          <p:nvSpPr>
            <p:cNvPr id="205910" name="Line 86"/>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11" name="Line 87"/>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12" name="Line 88"/>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13" name="Line 89"/>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5914" name="Group 90"/>
          <p:cNvGrpSpPr>
            <a:grpSpLocks/>
          </p:cNvGrpSpPr>
          <p:nvPr/>
        </p:nvGrpSpPr>
        <p:grpSpPr bwMode="auto">
          <a:xfrm flipH="1">
            <a:off x="5508625" y="3324225"/>
            <a:ext cx="255588" cy="192088"/>
            <a:chOff x="2064" y="2352"/>
            <a:chExt cx="192" cy="144"/>
          </a:xfrm>
        </p:grpSpPr>
        <p:sp>
          <p:nvSpPr>
            <p:cNvPr id="205915" name="Rectangle 91"/>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16" name="Line 92"/>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5917" name="Group 93"/>
          <p:cNvGrpSpPr>
            <a:grpSpLocks/>
          </p:cNvGrpSpPr>
          <p:nvPr/>
        </p:nvGrpSpPr>
        <p:grpSpPr bwMode="auto">
          <a:xfrm>
            <a:off x="5508625" y="3643313"/>
            <a:ext cx="255588" cy="128587"/>
            <a:chOff x="864" y="2592"/>
            <a:chExt cx="192" cy="96"/>
          </a:xfrm>
        </p:grpSpPr>
        <p:sp>
          <p:nvSpPr>
            <p:cNvPr id="205918" name="Line 9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19" name="Line 9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20" name="Line 9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21" name="Line 9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5922" name="Text Box 98"/>
          <p:cNvSpPr txBox="1">
            <a:spLocks noChangeArrowheads="1"/>
          </p:cNvSpPr>
          <p:nvPr/>
        </p:nvSpPr>
        <p:spPr bwMode="auto">
          <a:xfrm>
            <a:off x="4502150" y="37560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P</a:t>
            </a:r>
          </a:p>
        </p:txBody>
      </p:sp>
      <p:sp>
        <p:nvSpPr>
          <p:cNvPr id="205923" name="Text Box 99"/>
          <p:cNvSpPr txBox="1">
            <a:spLocks noChangeArrowheads="1"/>
          </p:cNvSpPr>
          <p:nvPr/>
        </p:nvSpPr>
        <p:spPr bwMode="auto">
          <a:xfrm>
            <a:off x="4902200" y="3756025"/>
            <a:ext cx="288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T</a:t>
            </a:r>
          </a:p>
        </p:txBody>
      </p:sp>
      <p:grpSp>
        <p:nvGrpSpPr>
          <p:cNvPr id="205924" name="Group 100"/>
          <p:cNvGrpSpPr>
            <a:grpSpLocks/>
          </p:cNvGrpSpPr>
          <p:nvPr/>
        </p:nvGrpSpPr>
        <p:grpSpPr bwMode="auto">
          <a:xfrm>
            <a:off x="4687888" y="3319463"/>
            <a:ext cx="101600" cy="103187"/>
            <a:chOff x="1449" y="2352"/>
            <a:chExt cx="77" cy="77"/>
          </a:xfrm>
        </p:grpSpPr>
        <p:sp>
          <p:nvSpPr>
            <p:cNvPr id="205925" name="Line 101"/>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26" name="Line 102"/>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5927" name="Group 103"/>
          <p:cNvGrpSpPr>
            <a:grpSpLocks/>
          </p:cNvGrpSpPr>
          <p:nvPr/>
        </p:nvGrpSpPr>
        <p:grpSpPr bwMode="auto">
          <a:xfrm>
            <a:off x="4884738" y="3319463"/>
            <a:ext cx="101600" cy="103187"/>
            <a:chOff x="1449" y="2352"/>
            <a:chExt cx="77" cy="77"/>
          </a:xfrm>
        </p:grpSpPr>
        <p:sp>
          <p:nvSpPr>
            <p:cNvPr id="205928" name="Line 104"/>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29" name="Line 105"/>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5930" name="Group 106"/>
          <p:cNvGrpSpPr>
            <a:grpSpLocks/>
          </p:cNvGrpSpPr>
          <p:nvPr/>
        </p:nvGrpSpPr>
        <p:grpSpPr bwMode="auto">
          <a:xfrm flipV="1">
            <a:off x="4884738" y="3668713"/>
            <a:ext cx="101600" cy="103187"/>
            <a:chOff x="1449" y="2352"/>
            <a:chExt cx="77" cy="77"/>
          </a:xfrm>
        </p:grpSpPr>
        <p:sp>
          <p:nvSpPr>
            <p:cNvPr id="205931" name="Line 10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32" name="Line 10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5933" name="Oval 109"/>
          <p:cNvSpPr>
            <a:spLocks noChangeArrowheads="1"/>
          </p:cNvSpPr>
          <p:nvPr/>
        </p:nvSpPr>
        <p:spPr bwMode="auto">
          <a:xfrm flipV="1">
            <a:off x="2265363" y="3857625"/>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34" name="Line 110"/>
          <p:cNvSpPr>
            <a:spLocks noChangeShapeType="1"/>
          </p:cNvSpPr>
          <p:nvPr/>
        </p:nvSpPr>
        <p:spPr bwMode="auto">
          <a:xfrm>
            <a:off x="2197100" y="3897313"/>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35" name="Line 111"/>
          <p:cNvSpPr>
            <a:spLocks noChangeShapeType="1"/>
          </p:cNvSpPr>
          <p:nvPr/>
        </p:nvSpPr>
        <p:spPr bwMode="auto">
          <a:xfrm flipH="1">
            <a:off x="2343150" y="3900488"/>
            <a:ext cx="142875" cy="131762"/>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37" name="Rectangle 113"/>
          <p:cNvSpPr>
            <a:spLocks noChangeArrowheads="1"/>
          </p:cNvSpPr>
          <p:nvPr/>
        </p:nvSpPr>
        <p:spPr bwMode="auto">
          <a:xfrm flipV="1">
            <a:off x="3794125" y="1295400"/>
            <a:ext cx="304800"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938" name="Group 114"/>
          <p:cNvGrpSpPr>
            <a:grpSpLocks/>
          </p:cNvGrpSpPr>
          <p:nvPr/>
        </p:nvGrpSpPr>
        <p:grpSpPr bwMode="auto">
          <a:xfrm rot="16200000" flipV="1">
            <a:off x="3844131" y="1613694"/>
            <a:ext cx="206375" cy="103188"/>
            <a:chOff x="864" y="2592"/>
            <a:chExt cx="192" cy="96"/>
          </a:xfrm>
        </p:grpSpPr>
        <p:sp>
          <p:nvSpPr>
            <p:cNvPr id="205939" name="Line 11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40" name="Line 11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41" name="Line 11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42" name="Line 11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5943" name="Rectangle 119"/>
          <p:cNvSpPr>
            <a:spLocks noChangeArrowheads="1"/>
          </p:cNvSpPr>
          <p:nvPr/>
        </p:nvSpPr>
        <p:spPr bwMode="auto">
          <a:xfrm flipV="1">
            <a:off x="3794125" y="1028700"/>
            <a:ext cx="304800" cy="2667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44" name="Rectangle 120"/>
          <p:cNvSpPr>
            <a:spLocks noChangeArrowheads="1"/>
          </p:cNvSpPr>
          <p:nvPr/>
        </p:nvSpPr>
        <p:spPr bwMode="auto">
          <a:xfrm flipV="1">
            <a:off x="3870325" y="762000"/>
            <a:ext cx="144463"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45" name="Line 121"/>
          <p:cNvSpPr>
            <a:spLocks noChangeShapeType="1"/>
          </p:cNvSpPr>
          <p:nvPr/>
        </p:nvSpPr>
        <p:spPr bwMode="auto">
          <a:xfrm>
            <a:off x="3870325" y="784225"/>
            <a:ext cx="144463" cy="13493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46" name="AutoShape 122"/>
          <p:cNvSpPr>
            <a:spLocks noChangeArrowheads="1"/>
          </p:cNvSpPr>
          <p:nvPr/>
        </p:nvSpPr>
        <p:spPr bwMode="auto">
          <a:xfrm flipV="1">
            <a:off x="3883025" y="928688"/>
            <a:ext cx="119063" cy="79375"/>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47" name="Line 123"/>
          <p:cNvSpPr>
            <a:spLocks noChangeShapeType="1"/>
          </p:cNvSpPr>
          <p:nvPr/>
        </p:nvSpPr>
        <p:spPr bwMode="auto">
          <a:xfrm rot="16200000" flipV="1">
            <a:off x="3945732" y="1277144"/>
            <a:ext cx="0" cy="306387"/>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5948" name="Group 124"/>
          <p:cNvGrpSpPr>
            <a:grpSpLocks/>
          </p:cNvGrpSpPr>
          <p:nvPr/>
        </p:nvGrpSpPr>
        <p:grpSpPr bwMode="auto">
          <a:xfrm>
            <a:off x="3789363" y="1116013"/>
            <a:ext cx="315912" cy="103187"/>
            <a:chOff x="1873" y="1061"/>
            <a:chExt cx="199" cy="65"/>
          </a:xfrm>
        </p:grpSpPr>
        <p:grpSp>
          <p:nvGrpSpPr>
            <p:cNvPr id="205949" name="Group 125"/>
            <p:cNvGrpSpPr>
              <a:grpSpLocks/>
            </p:cNvGrpSpPr>
            <p:nvPr/>
          </p:nvGrpSpPr>
          <p:grpSpPr bwMode="auto">
            <a:xfrm>
              <a:off x="1873" y="1061"/>
              <a:ext cx="65" cy="65"/>
              <a:chOff x="1873" y="1061"/>
              <a:chExt cx="65" cy="65"/>
            </a:xfrm>
          </p:grpSpPr>
          <p:sp>
            <p:nvSpPr>
              <p:cNvPr id="205950" name="Line 126"/>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51" name="Line 127"/>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5952" name="Group 128"/>
            <p:cNvGrpSpPr>
              <a:grpSpLocks/>
            </p:cNvGrpSpPr>
            <p:nvPr/>
          </p:nvGrpSpPr>
          <p:grpSpPr bwMode="auto">
            <a:xfrm>
              <a:off x="2007" y="1061"/>
              <a:ext cx="65" cy="65"/>
              <a:chOff x="2007" y="1059"/>
              <a:chExt cx="65" cy="65"/>
            </a:xfrm>
          </p:grpSpPr>
          <p:sp>
            <p:nvSpPr>
              <p:cNvPr id="205953" name="Line 129"/>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54" name="Line 130"/>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05955" name="Line 131"/>
          <p:cNvSpPr>
            <a:spLocks noChangeShapeType="1"/>
          </p:cNvSpPr>
          <p:nvPr/>
        </p:nvSpPr>
        <p:spPr bwMode="auto">
          <a:xfrm rot="5400000" flipV="1">
            <a:off x="5264944" y="278606"/>
            <a:ext cx="0" cy="2332038"/>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56" name="Line 132"/>
          <p:cNvSpPr>
            <a:spLocks noChangeShapeType="1"/>
          </p:cNvSpPr>
          <p:nvPr/>
        </p:nvSpPr>
        <p:spPr bwMode="auto">
          <a:xfrm rot="10800000" flipV="1">
            <a:off x="6426200" y="1433513"/>
            <a:ext cx="0" cy="88900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57" name="Line 133"/>
          <p:cNvSpPr>
            <a:spLocks noChangeShapeType="1"/>
          </p:cNvSpPr>
          <p:nvPr/>
        </p:nvSpPr>
        <p:spPr bwMode="auto">
          <a:xfrm rot="10800000" flipV="1">
            <a:off x="4938713" y="1433513"/>
            <a:ext cx="0" cy="18907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58" name="Line 134"/>
          <p:cNvSpPr>
            <a:spLocks noChangeShapeType="1"/>
          </p:cNvSpPr>
          <p:nvPr/>
        </p:nvSpPr>
        <p:spPr bwMode="auto">
          <a:xfrm rot="10800000" flipV="1">
            <a:off x="5459413" y="2100263"/>
            <a:ext cx="0" cy="222250"/>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59" name="Line 135"/>
          <p:cNvSpPr>
            <a:spLocks noChangeShapeType="1"/>
          </p:cNvSpPr>
          <p:nvPr/>
        </p:nvSpPr>
        <p:spPr bwMode="auto">
          <a:xfrm rot="5400000" flipV="1">
            <a:off x="5261769" y="1897856"/>
            <a:ext cx="0" cy="427038"/>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60" name="Line 136"/>
          <p:cNvSpPr>
            <a:spLocks noChangeShapeType="1"/>
          </p:cNvSpPr>
          <p:nvPr/>
        </p:nvSpPr>
        <p:spPr bwMode="auto">
          <a:xfrm rot="10800000" flipV="1">
            <a:off x="4741863" y="2100263"/>
            <a:ext cx="0" cy="1196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61" name="AutoShape 137"/>
          <p:cNvSpPr>
            <a:spLocks/>
          </p:cNvSpPr>
          <p:nvPr/>
        </p:nvSpPr>
        <p:spPr bwMode="auto">
          <a:xfrm rot="-5400000">
            <a:off x="4887912" y="1966913"/>
            <a:ext cx="106363" cy="211138"/>
          </a:xfrm>
          <a:prstGeom prst="rightBracket">
            <a:avLst>
              <a:gd name="adj" fmla="val 99253"/>
            </a:avLst>
          </a:prstGeom>
          <a:noFill/>
          <a:ln w="25400">
            <a:solidFill>
              <a:schemeClr val="accent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62" name="Line 138"/>
          <p:cNvSpPr>
            <a:spLocks noChangeShapeType="1"/>
          </p:cNvSpPr>
          <p:nvPr/>
        </p:nvSpPr>
        <p:spPr bwMode="auto">
          <a:xfrm rot="5400000" flipV="1">
            <a:off x="3983038" y="1258887"/>
            <a:ext cx="0" cy="1704975"/>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63" name="Line 139"/>
          <p:cNvSpPr>
            <a:spLocks noChangeShapeType="1"/>
          </p:cNvSpPr>
          <p:nvPr/>
        </p:nvSpPr>
        <p:spPr bwMode="auto">
          <a:xfrm rot="5400000" flipV="1">
            <a:off x="3539332" y="3217069"/>
            <a:ext cx="0" cy="24082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64" name="Line 140"/>
          <p:cNvSpPr>
            <a:spLocks noChangeShapeType="1"/>
          </p:cNvSpPr>
          <p:nvPr/>
        </p:nvSpPr>
        <p:spPr bwMode="auto">
          <a:xfrm rot="10800000" flipV="1">
            <a:off x="4743450" y="3784600"/>
            <a:ext cx="0" cy="635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66" name="Rectangle 142"/>
          <p:cNvSpPr>
            <a:spLocks noChangeArrowheads="1"/>
          </p:cNvSpPr>
          <p:nvPr/>
        </p:nvSpPr>
        <p:spPr bwMode="auto">
          <a:xfrm flipH="1" flipV="1">
            <a:off x="2838450" y="1978025"/>
            <a:ext cx="304800"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967" name="Group 143"/>
          <p:cNvGrpSpPr>
            <a:grpSpLocks/>
          </p:cNvGrpSpPr>
          <p:nvPr/>
        </p:nvGrpSpPr>
        <p:grpSpPr bwMode="auto">
          <a:xfrm rot="5400000" flipH="1" flipV="1">
            <a:off x="2886869" y="2296319"/>
            <a:ext cx="206375" cy="103187"/>
            <a:chOff x="864" y="2592"/>
            <a:chExt cx="192" cy="96"/>
          </a:xfrm>
        </p:grpSpPr>
        <p:sp>
          <p:nvSpPr>
            <p:cNvPr id="205968" name="Line 14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69" name="Line 14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70" name="Line 14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71" name="Line 14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5972" name="Rectangle 148"/>
          <p:cNvSpPr>
            <a:spLocks noChangeArrowheads="1"/>
          </p:cNvSpPr>
          <p:nvPr/>
        </p:nvSpPr>
        <p:spPr bwMode="auto">
          <a:xfrm flipH="1" flipV="1">
            <a:off x="2838450" y="1711325"/>
            <a:ext cx="304800" cy="2667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73" name="Rectangle 149"/>
          <p:cNvSpPr>
            <a:spLocks noChangeArrowheads="1"/>
          </p:cNvSpPr>
          <p:nvPr/>
        </p:nvSpPr>
        <p:spPr bwMode="auto">
          <a:xfrm flipH="1" flipV="1">
            <a:off x="2922588" y="1444625"/>
            <a:ext cx="144462"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74" name="Line 150"/>
          <p:cNvSpPr>
            <a:spLocks noChangeShapeType="1"/>
          </p:cNvSpPr>
          <p:nvPr/>
        </p:nvSpPr>
        <p:spPr bwMode="auto">
          <a:xfrm flipH="1">
            <a:off x="2922588" y="1466850"/>
            <a:ext cx="144462" cy="13493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75" name="AutoShape 151"/>
          <p:cNvSpPr>
            <a:spLocks noChangeArrowheads="1"/>
          </p:cNvSpPr>
          <p:nvPr/>
        </p:nvSpPr>
        <p:spPr bwMode="auto">
          <a:xfrm flipH="1" flipV="1">
            <a:off x="2935288" y="1611313"/>
            <a:ext cx="119062" cy="79375"/>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76" name="Line 152"/>
          <p:cNvSpPr>
            <a:spLocks noChangeShapeType="1"/>
          </p:cNvSpPr>
          <p:nvPr/>
        </p:nvSpPr>
        <p:spPr bwMode="auto">
          <a:xfrm rot="5400000" flipH="1" flipV="1">
            <a:off x="2991644" y="1959769"/>
            <a:ext cx="0" cy="306388"/>
          </a:xfrm>
          <a:prstGeom prst="line">
            <a:avLst/>
          </a:prstGeom>
          <a:noFill/>
          <a:ln w="19050">
            <a:solidFill>
              <a:schemeClr val="accent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5977" name="Group 153"/>
          <p:cNvGrpSpPr>
            <a:grpSpLocks/>
          </p:cNvGrpSpPr>
          <p:nvPr/>
        </p:nvGrpSpPr>
        <p:grpSpPr bwMode="auto">
          <a:xfrm flipH="1">
            <a:off x="2832100" y="1798638"/>
            <a:ext cx="315913" cy="103187"/>
            <a:chOff x="1873" y="1061"/>
            <a:chExt cx="199" cy="65"/>
          </a:xfrm>
        </p:grpSpPr>
        <p:grpSp>
          <p:nvGrpSpPr>
            <p:cNvPr id="205978" name="Group 154"/>
            <p:cNvGrpSpPr>
              <a:grpSpLocks/>
            </p:cNvGrpSpPr>
            <p:nvPr/>
          </p:nvGrpSpPr>
          <p:grpSpPr bwMode="auto">
            <a:xfrm>
              <a:off x="1873" y="1061"/>
              <a:ext cx="65" cy="65"/>
              <a:chOff x="1873" y="1061"/>
              <a:chExt cx="65" cy="65"/>
            </a:xfrm>
          </p:grpSpPr>
          <p:sp>
            <p:nvSpPr>
              <p:cNvPr id="205979" name="Line 155"/>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80" name="Line 156"/>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5981" name="Group 157"/>
            <p:cNvGrpSpPr>
              <a:grpSpLocks/>
            </p:cNvGrpSpPr>
            <p:nvPr/>
          </p:nvGrpSpPr>
          <p:grpSpPr bwMode="auto">
            <a:xfrm>
              <a:off x="2007" y="1061"/>
              <a:ext cx="65" cy="65"/>
              <a:chOff x="2007" y="1059"/>
              <a:chExt cx="65" cy="65"/>
            </a:xfrm>
          </p:grpSpPr>
          <p:sp>
            <p:nvSpPr>
              <p:cNvPr id="205982" name="Line 158"/>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83" name="Line 159"/>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05984" name="Line 160"/>
          <p:cNvSpPr>
            <a:spLocks noChangeShapeType="1"/>
          </p:cNvSpPr>
          <p:nvPr/>
        </p:nvSpPr>
        <p:spPr bwMode="auto">
          <a:xfrm rot="10800000" flipV="1">
            <a:off x="2343150" y="3989388"/>
            <a:ext cx="0" cy="4302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85" name="AutoShape 161"/>
          <p:cNvSpPr>
            <a:spLocks/>
          </p:cNvSpPr>
          <p:nvPr/>
        </p:nvSpPr>
        <p:spPr bwMode="auto">
          <a:xfrm rot="-5400000">
            <a:off x="3461544" y="1521619"/>
            <a:ext cx="96837"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86" name="AutoShape 162"/>
          <p:cNvSpPr>
            <a:spLocks/>
          </p:cNvSpPr>
          <p:nvPr/>
        </p:nvSpPr>
        <p:spPr bwMode="auto">
          <a:xfrm rot="-5400000">
            <a:off x="4898232" y="4142581"/>
            <a:ext cx="96838"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87" name="Line 163"/>
          <p:cNvSpPr>
            <a:spLocks noChangeShapeType="1"/>
          </p:cNvSpPr>
          <p:nvPr/>
        </p:nvSpPr>
        <p:spPr bwMode="auto">
          <a:xfrm rot="10800000" flipV="1">
            <a:off x="3511550" y="1444625"/>
            <a:ext cx="0" cy="26511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88" name="Line 164"/>
          <p:cNvSpPr>
            <a:spLocks noChangeShapeType="1"/>
          </p:cNvSpPr>
          <p:nvPr/>
        </p:nvSpPr>
        <p:spPr bwMode="auto">
          <a:xfrm rot="5400000" flipV="1">
            <a:off x="3639344" y="1296194"/>
            <a:ext cx="0" cy="274638"/>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89" name="Line 165"/>
          <p:cNvSpPr>
            <a:spLocks noChangeShapeType="1"/>
          </p:cNvSpPr>
          <p:nvPr/>
        </p:nvSpPr>
        <p:spPr bwMode="auto">
          <a:xfrm rot="10800000" flipV="1">
            <a:off x="4938713" y="3792538"/>
            <a:ext cx="0" cy="55245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90" name="Line 166"/>
          <p:cNvSpPr>
            <a:spLocks noChangeShapeType="1"/>
          </p:cNvSpPr>
          <p:nvPr/>
        </p:nvSpPr>
        <p:spPr bwMode="auto">
          <a:xfrm rot="5400000" flipV="1">
            <a:off x="2586832" y="1859756"/>
            <a:ext cx="0" cy="503237"/>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91" name="Oval 167"/>
          <p:cNvSpPr>
            <a:spLocks noChangeArrowheads="1"/>
          </p:cNvSpPr>
          <p:nvPr/>
        </p:nvSpPr>
        <p:spPr bwMode="auto">
          <a:xfrm>
            <a:off x="2286000" y="34401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92" name="Oval 168"/>
          <p:cNvSpPr>
            <a:spLocks noChangeArrowheads="1"/>
          </p:cNvSpPr>
          <p:nvPr/>
        </p:nvSpPr>
        <p:spPr bwMode="auto">
          <a:xfrm>
            <a:off x="4886325" y="1397000"/>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95" name="Oval 171"/>
          <p:cNvSpPr>
            <a:spLocks noChangeArrowheads="1"/>
          </p:cNvSpPr>
          <p:nvPr/>
        </p:nvSpPr>
        <p:spPr bwMode="auto">
          <a:xfrm>
            <a:off x="4691063" y="206057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96" name="Oval 172"/>
          <p:cNvSpPr>
            <a:spLocks noChangeArrowheads="1"/>
          </p:cNvSpPr>
          <p:nvPr/>
        </p:nvSpPr>
        <p:spPr bwMode="auto">
          <a:xfrm>
            <a:off x="3203575" y="43672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97" name="Rectangle 173"/>
          <p:cNvSpPr>
            <a:spLocks noChangeArrowheads="1"/>
          </p:cNvSpPr>
          <p:nvPr/>
        </p:nvSpPr>
        <p:spPr bwMode="auto">
          <a:xfrm>
            <a:off x="1828800" y="5060950"/>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05998" name="Text Box 174"/>
          <p:cNvSpPr txBox="1">
            <a:spLocks noChangeArrowheads="1"/>
          </p:cNvSpPr>
          <p:nvPr/>
        </p:nvSpPr>
        <p:spPr bwMode="auto">
          <a:xfrm>
            <a:off x="3660775"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05999" name="Text Box 175"/>
          <p:cNvSpPr txBox="1">
            <a:spLocks noChangeArrowheads="1"/>
          </p:cNvSpPr>
          <p:nvPr/>
        </p:nvSpPr>
        <p:spPr bwMode="auto">
          <a:xfrm>
            <a:off x="5330825"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06000" name="Text Box 176"/>
          <p:cNvSpPr txBox="1">
            <a:spLocks noChangeArrowheads="1"/>
          </p:cNvSpPr>
          <p:nvPr/>
        </p:nvSpPr>
        <p:spPr bwMode="auto">
          <a:xfrm>
            <a:off x="2452688" y="14017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c1</a:t>
            </a:r>
            <a:r>
              <a:rPr lang="ja-JP" altLang="en-US" sz="1400" b="0">
                <a:latin typeface="Arial"/>
              </a:rPr>
              <a:t>”</a:t>
            </a:r>
            <a:endParaRPr lang="en-US" sz="1400" b="0"/>
          </a:p>
        </p:txBody>
      </p:sp>
      <p:sp>
        <p:nvSpPr>
          <p:cNvPr id="206001" name="Text Box 177"/>
          <p:cNvSpPr txBox="1">
            <a:spLocks noChangeArrowheads="1"/>
          </p:cNvSpPr>
          <p:nvPr/>
        </p:nvSpPr>
        <p:spPr bwMode="auto">
          <a:xfrm>
            <a:off x="3376613" y="711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c2</a:t>
            </a:r>
            <a:r>
              <a:rPr lang="ja-JP" altLang="en-US" sz="1400" b="0">
                <a:latin typeface="Arial"/>
              </a:rPr>
              <a:t>”</a:t>
            </a:r>
            <a:endParaRPr lang="en-US" sz="1400" b="0"/>
          </a:p>
        </p:txBody>
      </p:sp>
      <p:grpSp>
        <p:nvGrpSpPr>
          <p:cNvPr id="206086" name="Group 262"/>
          <p:cNvGrpSpPr>
            <a:grpSpLocks/>
          </p:cNvGrpSpPr>
          <p:nvPr/>
        </p:nvGrpSpPr>
        <p:grpSpPr bwMode="auto">
          <a:xfrm rot="-5400000">
            <a:off x="2220913" y="2667000"/>
            <a:ext cx="280987" cy="417513"/>
            <a:chOff x="1439" y="2074"/>
            <a:chExt cx="177" cy="263"/>
          </a:xfrm>
        </p:grpSpPr>
        <p:grpSp>
          <p:nvGrpSpPr>
            <p:cNvPr id="206087" name="Group 263"/>
            <p:cNvGrpSpPr>
              <a:grpSpLocks/>
            </p:cNvGrpSpPr>
            <p:nvPr/>
          </p:nvGrpSpPr>
          <p:grpSpPr bwMode="auto">
            <a:xfrm rot="5400000">
              <a:off x="1499" y="2160"/>
              <a:ext cx="62" cy="173"/>
              <a:chOff x="0" y="0"/>
              <a:chExt cx="20000" cy="20000"/>
            </a:xfrm>
          </p:grpSpPr>
          <p:sp>
            <p:nvSpPr>
              <p:cNvPr id="206088" name="Arc 264"/>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89" name="Arc 265"/>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6090" name="Group 266"/>
            <p:cNvGrpSpPr>
              <a:grpSpLocks/>
            </p:cNvGrpSpPr>
            <p:nvPr/>
          </p:nvGrpSpPr>
          <p:grpSpPr bwMode="auto">
            <a:xfrm rot="5400000">
              <a:off x="1495" y="2053"/>
              <a:ext cx="62" cy="173"/>
              <a:chOff x="0" y="0"/>
              <a:chExt cx="20000" cy="20000"/>
            </a:xfrm>
          </p:grpSpPr>
          <p:sp>
            <p:nvSpPr>
              <p:cNvPr id="206091" name="Arc 267"/>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92" name="Arc 268"/>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093" name="Line 269"/>
            <p:cNvSpPr>
              <a:spLocks noChangeShapeType="1"/>
            </p:cNvSpPr>
            <p:nvPr/>
          </p:nvSpPr>
          <p:spPr bwMode="auto">
            <a:xfrm rot="5400000" flipV="1">
              <a:off x="1400" y="2144"/>
              <a:ext cx="263" cy="124"/>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094" name="AutoShape 270"/>
          <p:cNvSpPr>
            <a:spLocks noChangeArrowheads="1"/>
          </p:cNvSpPr>
          <p:nvPr/>
        </p:nvSpPr>
        <p:spPr bwMode="auto">
          <a:xfrm rot="2392993" flipH="1" flipV="1">
            <a:off x="3194050" y="37607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095" name="Rectangle 271"/>
          <p:cNvSpPr>
            <a:spLocks noChangeArrowheads="1"/>
          </p:cNvSpPr>
          <p:nvPr/>
        </p:nvSpPr>
        <p:spPr bwMode="auto">
          <a:xfrm>
            <a:off x="5551488" y="2817813"/>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96" name="Rectangle 272"/>
          <p:cNvSpPr>
            <a:spLocks noChangeArrowheads="1"/>
          </p:cNvSpPr>
          <p:nvPr/>
        </p:nvSpPr>
        <p:spPr bwMode="auto">
          <a:xfrm>
            <a:off x="5551488" y="2352675"/>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97" name="Rectangle 273" descr="Wide downward diagonal"/>
          <p:cNvSpPr>
            <a:spLocks noChangeArrowheads="1"/>
          </p:cNvSpPr>
          <p:nvPr/>
        </p:nvSpPr>
        <p:spPr bwMode="auto">
          <a:xfrm>
            <a:off x="5551488" y="2381250"/>
            <a:ext cx="771525" cy="460375"/>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98" name="Rectangle 274"/>
          <p:cNvSpPr>
            <a:spLocks noChangeArrowheads="1"/>
          </p:cNvSpPr>
          <p:nvPr/>
        </p:nvSpPr>
        <p:spPr bwMode="auto">
          <a:xfrm>
            <a:off x="5551488" y="2416175"/>
            <a:ext cx="263525" cy="390525"/>
          </a:xfrm>
          <a:prstGeom prst="rect">
            <a:avLst/>
          </a:prstGeom>
          <a:solidFill>
            <a:schemeClr val="accent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99" name="Rectangle 275" descr="Wide downward diagonal"/>
          <p:cNvSpPr>
            <a:spLocks noChangeArrowheads="1"/>
          </p:cNvSpPr>
          <p:nvPr/>
        </p:nvSpPr>
        <p:spPr bwMode="auto">
          <a:xfrm>
            <a:off x="6551613" y="2327275"/>
            <a:ext cx="41275" cy="5683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00" name="Rectangle 276" descr="Wide upward diagonal"/>
          <p:cNvSpPr>
            <a:spLocks noChangeArrowheads="1"/>
          </p:cNvSpPr>
          <p:nvPr/>
        </p:nvSpPr>
        <p:spPr bwMode="auto">
          <a:xfrm>
            <a:off x="6323013" y="2327275"/>
            <a:ext cx="214312"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101" name="Group 277"/>
          <p:cNvGrpSpPr>
            <a:grpSpLocks/>
          </p:cNvGrpSpPr>
          <p:nvPr/>
        </p:nvGrpSpPr>
        <p:grpSpPr bwMode="auto">
          <a:xfrm>
            <a:off x="6470650" y="2498725"/>
            <a:ext cx="142875" cy="209550"/>
            <a:chOff x="4224" y="1953"/>
            <a:chExt cx="90" cy="95"/>
          </a:xfrm>
        </p:grpSpPr>
        <p:sp>
          <p:nvSpPr>
            <p:cNvPr id="206102" name="Rectangle 278"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03" name="Rectangle 279"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104" name="Rectangle 280" descr="Wide upward diagonal"/>
          <p:cNvSpPr>
            <a:spLocks noChangeArrowheads="1"/>
          </p:cNvSpPr>
          <p:nvPr/>
        </p:nvSpPr>
        <p:spPr bwMode="auto">
          <a:xfrm>
            <a:off x="5400675" y="2327275"/>
            <a:ext cx="150813"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105" name="Group 281"/>
          <p:cNvGrpSpPr>
            <a:grpSpLocks/>
          </p:cNvGrpSpPr>
          <p:nvPr/>
        </p:nvGrpSpPr>
        <p:grpSpPr bwMode="auto">
          <a:xfrm>
            <a:off x="6323013" y="2327275"/>
            <a:ext cx="133350" cy="361950"/>
            <a:chOff x="3791" y="1252"/>
            <a:chExt cx="84" cy="228"/>
          </a:xfrm>
        </p:grpSpPr>
        <p:sp>
          <p:nvSpPr>
            <p:cNvPr id="206106" name="Rectangle 282"/>
            <p:cNvSpPr>
              <a:spLocks noChangeArrowheads="1"/>
            </p:cNvSpPr>
            <p:nvPr/>
          </p:nvSpPr>
          <p:spPr bwMode="auto">
            <a:xfrm>
              <a:off x="3791" y="1372"/>
              <a:ext cx="84" cy="108"/>
            </a:xfrm>
            <a:prstGeom prst="rect">
              <a:avLst/>
            </a:prstGeom>
            <a:solidFill>
              <a:schemeClr val="hlink"/>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07" name="Rectangle 283"/>
            <p:cNvSpPr>
              <a:spLocks noChangeArrowheads="1"/>
            </p:cNvSpPr>
            <p:nvPr/>
          </p:nvSpPr>
          <p:spPr bwMode="auto">
            <a:xfrm>
              <a:off x="3846" y="1252"/>
              <a:ext cx="28" cy="128"/>
            </a:xfrm>
            <a:prstGeom prst="rect">
              <a:avLst/>
            </a:prstGeom>
            <a:solidFill>
              <a:schemeClr val="hlink"/>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108" name="Oval 284"/>
          <p:cNvSpPr>
            <a:spLocks noChangeArrowheads="1"/>
          </p:cNvSpPr>
          <p:nvPr/>
        </p:nvSpPr>
        <p:spPr bwMode="auto">
          <a:xfrm>
            <a:off x="6499225" y="2524125"/>
            <a:ext cx="9525" cy="1746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09" name="Oval 285"/>
          <p:cNvSpPr>
            <a:spLocks noChangeArrowheads="1"/>
          </p:cNvSpPr>
          <p:nvPr/>
        </p:nvSpPr>
        <p:spPr bwMode="auto">
          <a:xfrm>
            <a:off x="6499225" y="2665413"/>
            <a:ext cx="11113" cy="17462"/>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0" name="Line 286"/>
          <p:cNvSpPr>
            <a:spLocks noChangeShapeType="1"/>
          </p:cNvSpPr>
          <p:nvPr/>
        </p:nvSpPr>
        <p:spPr bwMode="auto">
          <a:xfrm>
            <a:off x="6559550" y="2673350"/>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1" name="Line 287"/>
          <p:cNvSpPr>
            <a:spLocks noChangeShapeType="1"/>
          </p:cNvSpPr>
          <p:nvPr/>
        </p:nvSpPr>
        <p:spPr bwMode="auto">
          <a:xfrm>
            <a:off x="6565900" y="2532063"/>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112" name="Group 288"/>
          <p:cNvGrpSpPr>
            <a:grpSpLocks/>
          </p:cNvGrpSpPr>
          <p:nvPr/>
        </p:nvGrpSpPr>
        <p:grpSpPr bwMode="auto">
          <a:xfrm rot="-5400000">
            <a:off x="5320507" y="2807494"/>
            <a:ext cx="107950" cy="52387"/>
            <a:chOff x="8216" y="13836"/>
            <a:chExt cx="283" cy="101"/>
          </a:xfrm>
        </p:grpSpPr>
        <p:sp>
          <p:nvSpPr>
            <p:cNvPr id="206113" name="Arc 28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4" name="Arc 29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5" name="Arc 29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6" name="Arc 29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7" name="Line 29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8" name="Line 29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9" name="Arc 29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20" name="Arc 29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21" name="Line 29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22" name="Line 29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23" name="Line 29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24" name="Line 30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6125" name="Group 301"/>
          <p:cNvGrpSpPr>
            <a:grpSpLocks/>
          </p:cNvGrpSpPr>
          <p:nvPr/>
        </p:nvGrpSpPr>
        <p:grpSpPr bwMode="auto">
          <a:xfrm rot="-5400000">
            <a:off x="5318919" y="2362994"/>
            <a:ext cx="107950" cy="52388"/>
            <a:chOff x="8216" y="13836"/>
            <a:chExt cx="283" cy="101"/>
          </a:xfrm>
        </p:grpSpPr>
        <p:sp>
          <p:nvSpPr>
            <p:cNvPr id="206126" name="Arc 302"/>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27" name="Arc 303"/>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28" name="Arc 304"/>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29" name="Arc 305"/>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0" name="Line 306"/>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1" name="Line 307"/>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2" name="Arc 308"/>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3" name="Arc 309"/>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4" name="Line 310"/>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5" name="Line 311"/>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6" name="Line 312"/>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7" name="Line 313"/>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6138" name="Group 314"/>
          <p:cNvGrpSpPr>
            <a:grpSpLocks/>
          </p:cNvGrpSpPr>
          <p:nvPr/>
        </p:nvGrpSpPr>
        <p:grpSpPr bwMode="auto">
          <a:xfrm rot="5400000" flipH="1">
            <a:off x="6565107" y="2362994"/>
            <a:ext cx="107950" cy="52387"/>
            <a:chOff x="8216" y="13836"/>
            <a:chExt cx="283" cy="101"/>
          </a:xfrm>
        </p:grpSpPr>
        <p:sp>
          <p:nvSpPr>
            <p:cNvPr id="206139" name="Arc 315"/>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40" name="Arc 316"/>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41" name="Arc 317"/>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42" name="Arc 318"/>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43" name="Line 319"/>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44" name="Line 320"/>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45" name="Arc 321"/>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46" name="Arc 322"/>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47" name="Line 323"/>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48" name="Line 324"/>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49" name="Line 325"/>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50" name="Line 326"/>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6151" name="Group 327"/>
          <p:cNvGrpSpPr>
            <a:grpSpLocks/>
          </p:cNvGrpSpPr>
          <p:nvPr/>
        </p:nvGrpSpPr>
        <p:grpSpPr bwMode="auto">
          <a:xfrm rot="5400000" flipH="1">
            <a:off x="6571457" y="2807494"/>
            <a:ext cx="107950" cy="52387"/>
            <a:chOff x="8216" y="13836"/>
            <a:chExt cx="283" cy="101"/>
          </a:xfrm>
        </p:grpSpPr>
        <p:sp>
          <p:nvSpPr>
            <p:cNvPr id="206152" name="Arc 328"/>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53" name="Arc 329"/>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54" name="Arc 330"/>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55" name="Arc 331"/>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56" name="Line 332"/>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57" name="Line 333"/>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58" name="Arc 334"/>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59" name="Arc 335"/>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60" name="Line 336"/>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61" name="Line 337"/>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62" name="Line 338"/>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63" name="Line 339"/>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164" name="Rectangle 340"/>
          <p:cNvSpPr>
            <a:spLocks noChangeArrowheads="1"/>
          </p:cNvSpPr>
          <p:nvPr/>
        </p:nvSpPr>
        <p:spPr bwMode="auto">
          <a:xfrm>
            <a:off x="5334000" y="2806700"/>
            <a:ext cx="11113" cy="5715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65" name="Rectangle 341"/>
          <p:cNvSpPr>
            <a:spLocks noChangeArrowheads="1"/>
          </p:cNvSpPr>
          <p:nvPr/>
        </p:nvSpPr>
        <p:spPr bwMode="auto">
          <a:xfrm>
            <a:off x="5334000" y="2359025"/>
            <a:ext cx="11113" cy="58738"/>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66" name="Rectangle 342"/>
          <p:cNvSpPr>
            <a:spLocks noChangeArrowheads="1"/>
          </p:cNvSpPr>
          <p:nvPr/>
        </p:nvSpPr>
        <p:spPr bwMode="auto">
          <a:xfrm>
            <a:off x="6645275" y="2357438"/>
            <a:ext cx="11113"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67" name="Rectangle 343"/>
          <p:cNvSpPr>
            <a:spLocks noChangeArrowheads="1"/>
          </p:cNvSpPr>
          <p:nvPr/>
        </p:nvSpPr>
        <p:spPr bwMode="auto">
          <a:xfrm>
            <a:off x="6646863" y="2801938"/>
            <a:ext cx="11112"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168" name="Group 344"/>
          <p:cNvGrpSpPr>
            <a:grpSpLocks/>
          </p:cNvGrpSpPr>
          <p:nvPr/>
        </p:nvGrpSpPr>
        <p:grpSpPr bwMode="auto">
          <a:xfrm>
            <a:off x="5440363" y="2327275"/>
            <a:ext cx="106362" cy="331788"/>
            <a:chOff x="3235" y="1252"/>
            <a:chExt cx="67" cy="209"/>
          </a:xfrm>
        </p:grpSpPr>
        <p:sp>
          <p:nvSpPr>
            <p:cNvPr id="206169" name="Rectangle 345"/>
            <p:cNvSpPr>
              <a:spLocks noChangeArrowheads="1"/>
            </p:cNvSpPr>
            <p:nvPr/>
          </p:nvSpPr>
          <p:spPr bwMode="auto">
            <a:xfrm>
              <a:off x="3235" y="1252"/>
              <a:ext cx="28" cy="209"/>
            </a:xfrm>
            <a:prstGeom prst="rect">
              <a:avLst/>
            </a:prstGeom>
            <a:solidFill>
              <a:schemeClr val="accent1"/>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70" name="Rectangle 346"/>
            <p:cNvSpPr>
              <a:spLocks noChangeArrowheads="1"/>
            </p:cNvSpPr>
            <p:nvPr/>
          </p:nvSpPr>
          <p:spPr bwMode="auto">
            <a:xfrm>
              <a:off x="3262" y="1404"/>
              <a:ext cx="40" cy="46"/>
            </a:xfrm>
            <a:prstGeom prst="rect">
              <a:avLst/>
            </a:prstGeom>
            <a:solidFill>
              <a:schemeClr val="accent1"/>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6171" name="Group 347"/>
          <p:cNvGrpSpPr>
            <a:grpSpLocks/>
          </p:cNvGrpSpPr>
          <p:nvPr/>
        </p:nvGrpSpPr>
        <p:grpSpPr bwMode="auto">
          <a:xfrm>
            <a:off x="5483225" y="2573338"/>
            <a:ext cx="65088" cy="66675"/>
            <a:chOff x="3262" y="1407"/>
            <a:chExt cx="41" cy="42"/>
          </a:xfrm>
        </p:grpSpPr>
        <p:sp>
          <p:nvSpPr>
            <p:cNvPr id="206172" name="Line 348"/>
            <p:cNvSpPr>
              <a:spLocks noChangeShapeType="1"/>
            </p:cNvSpPr>
            <p:nvPr/>
          </p:nvSpPr>
          <p:spPr bwMode="auto">
            <a:xfrm flipH="1">
              <a:off x="3262" y="1408"/>
              <a:ext cx="1" cy="41"/>
            </a:xfrm>
            <a:prstGeom prst="line">
              <a:avLst/>
            </a:prstGeom>
            <a:noFill/>
            <a:ln w="158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73" name="Line 349"/>
            <p:cNvSpPr>
              <a:spLocks noChangeShapeType="1"/>
            </p:cNvSpPr>
            <p:nvPr/>
          </p:nvSpPr>
          <p:spPr bwMode="auto">
            <a:xfrm flipH="1">
              <a:off x="3303" y="1407"/>
              <a:ext cx="0" cy="42"/>
            </a:xfrm>
            <a:prstGeom prst="line">
              <a:avLst/>
            </a:prstGeom>
            <a:noFill/>
            <a:ln w="222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174" name="Line 350"/>
          <p:cNvSpPr>
            <a:spLocks noChangeShapeType="1"/>
          </p:cNvSpPr>
          <p:nvPr/>
        </p:nvSpPr>
        <p:spPr bwMode="auto">
          <a:xfrm>
            <a:off x="6319838" y="2519363"/>
            <a:ext cx="1587" cy="166687"/>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175" name="Group 351"/>
          <p:cNvGrpSpPr>
            <a:grpSpLocks/>
          </p:cNvGrpSpPr>
          <p:nvPr/>
        </p:nvGrpSpPr>
        <p:grpSpPr bwMode="auto">
          <a:xfrm>
            <a:off x="6396038" y="2498725"/>
            <a:ext cx="38100" cy="36513"/>
            <a:chOff x="3837" y="1360"/>
            <a:chExt cx="24" cy="23"/>
          </a:xfrm>
        </p:grpSpPr>
        <p:sp>
          <p:nvSpPr>
            <p:cNvPr id="206176" name="Line 352"/>
            <p:cNvSpPr>
              <a:spLocks noChangeShapeType="1"/>
            </p:cNvSpPr>
            <p:nvPr/>
          </p:nvSpPr>
          <p:spPr bwMode="auto">
            <a:xfrm>
              <a:off x="3861" y="1360"/>
              <a:ext cx="0" cy="23"/>
            </a:xfrm>
            <a:prstGeom prst="line">
              <a:avLst/>
            </a:prstGeom>
            <a:noFill/>
            <a:ln w="349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77" name="Line 353"/>
            <p:cNvSpPr>
              <a:spLocks noChangeShapeType="1"/>
            </p:cNvSpPr>
            <p:nvPr/>
          </p:nvSpPr>
          <p:spPr bwMode="auto">
            <a:xfrm>
              <a:off x="3837" y="1378"/>
              <a:ext cx="15" cy="1"/>
            </a:xfrm>
            <a:prstGeom prst="line">
              <a:avLst/>
            </a:prstGeom>
            <a:noFill/>
            <a:ln w="127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6178" name="Rectangle 354"/>
          <p:cNvSpPr>
            <a:spLocks noChangeArrowheads="1"/>
          </p:cNvSpPr>
          <p:nvPr/>
        </p:nvSpPr>
        <p:spPr bwMode="auto">
          <a:xfrm>
            <a:off x="5815013" y="2417763"/>
            <a:ext cx="504825" cy="390525"/>
          </a:xfrm>
          <a:prstGeom prst="rect">
            <a:avLst/>
          </a:prstGeom>
          <a:solidFill>
            <a:schemeClr val="hlink"/>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179" name="Group 355"/>
          <p:cNvGrpSpPr>
            <a:grpSpLocks/>
          </p:cNvGrpSpPr>
          <p:nvPr/>
        </p:nvGrpSpPr>
        <p:grpSpPr bwMode="auto">
          <a:xfrm>
            <a:off x="5783263" y="2420938"/>
            <a:ext cx="1989137" cy="450850"/>
            <a:chOff x="4026" y="1311"/>
            <a:chExt cx="1253" cy="284"/>
          </a:xfrm>
        </p:grpSpPr>
        <p:grpSp>
          <p:nvGrpSpPr>
            <p:cNvPr id="206180" name="Group 356"/>
            <p:cNvGrpSpPr>
              <a:grpSpLocks/>
            </p:cNvGrpSpPr>
            <p:nvPr/>
          </p:nvGrpSpPr>
          <p:grpSpPr bwMode="auto">
            <a:xfrm>
              <a:off x="4026" y="1311"/>
              <a:ext cx="1206" cy="238"/>
              <a:chOff x="3600" y="1311"/>
              <a:chExt cx="1206" cy="238"/>
            </a:xfrm>
          </p:grpSpPr>
          <p:sp>
            <p:nvSpPr>
              <p:cNvPr id="206181" name="Rectangle 357"/>
              <p:cNvSpPr>
                <a:spLocks noChangeArrowheads="1"/>
              </p:cNvSpPr>
              <p:nvPr/>
            </p:nvSpPr>
            <p:spPr bwMode="auto">
              <a:xfrm>
                <a:off x="4278" y="1389"/>
                <a:ext cx="528" cy="65"/>
              </a:xfrm>
              <a:prstGeom prst="rect">
                <a:avLst/>
              </a:prstGeom>
              <a:solidFill>
                <a:srgbClr val="B2B2B2"/>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182" name="Group 358"/>
              <p:cNvGrpSpPr>
                <a:grpSpLocks/>
              </p:cNvGrpSpPr>
              <p:nvPr/>
            </p:nvGrpSpPr>
            <p:grpSpPr bwMode="auto">
              <a:xfrm>
                <a:off x="3600" y="1311"/>
                <a:ext cx="677" cy="238"/>
                <a:chOff x="3656" y="1883"/>
                <a:chExt cx="677" cy="238"/>
              </a:xfrm>
            </p:grpSpPr>
            <p:sp>
              <p:nvSpPr>
                <p:cNvPr id="206183" name="Rectangle 359"/>
                <p:cNvSpPr>
                  <a:spLocks noChangeArrowheads="1"/>
                </p:cNvSpPr>
                <p:nvPr/>
              </p:nvSpPr>
              <p:spPr bwMode="auto">
                <a:xfrm>
                  <a:off x="3656" y="1890"/>
                  <a:ext cx="41" cy="224"/>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84" name="Rectangle 360"/>
                <p:cNvSpPr>
                  <a:spLocks noChangeArrowheads="1"/>
                </p:cNvSpPr>
                <p:nvPr/>
              </p:nvSpPr>
              <p:spPr bwMode="auto">
                <a:xfrm>
                  <a:off x="3698" y="1961"/>
                  <a:ext cx="635" cy="7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185" name="Group 361"/>
                <p:cNvGrpSpPr>
                  <a:grpSpLocks/>
                </p:cNvGrpSpPr>
                <p:nvPr/>
              </p:nvGrpSpPr>
              <p:grpSpPr bwMode="auto">
                <a:xfrm>
                  <a:off x="3669" y="1883"/>
                  <a:ext cx="14" cy="238"/>
                  <a:chOff x="8345" y="6274"/>
                  <a:chExt cx="34" cy="595"/>
                </a:xfrm>
              </p:grpSpPr>
              <p:sp>
                <p:nvSpPr>
                  <p:cNvPr id="206186" name="Oval 362"/>
                  <p:cNvSpPr>
                    <a:spLocks noChangeArrowheads="1"/>
                  </p:cNvSpPr>
                  <p:nvPr/>
                </p:nvSpPr>
                <p:spPr bwMode="auto">
                  <a:xfrm>
                    <a:off x="8345" y="683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87" name="Line 363"/>
                  <p:cNvSpPr>
                    <a:spLocks noChangeShapeType="1"/>
                  </p:cNvSpPr>
                  <p:nvPr/>
                </p:nvSpPr>
                <p:spPr bwMode="auto">
                  <a:xfrm flipV="1">
                    <a:off x="8362" y="6289"/>
                    <a:ext cx="0" cy="560"/>
                  </a:xfrm>
                  <a:prstGeom prst="line">
                    <a:avLst/>
                  </a:prstGeom>
                  <a:noFill/>
                  <a:ln w="317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88" name="Oval 364"/>
                  <p:cNvSpPr>
                    <a:spLocks noChangeArrowheads="1"/>
                  </p:cNvSpPr>
                  <p:nvPr/>
                </p:nvSpPr>
                <p:spPr bwMode="auto">
                  <a:xfrm>
                    <a:off x="8350" y="627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206189" name="Rectangle 365"/>
            <p:cNvSpPr>
              <a:spLocks noChangeArrowheads="1"/>
            </p:cNvSpPr>
            <p:nvPr/>
          </p:nvSpPr>
          <p:spPr bwMode="auto">
            <a:xfrm>
              <a:off x="4703" y="1461"/>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Slide Gate</a:t>
              </a:r>
              <a:endParaRPr lang="en-US" b="0"/>
            </a:p>
          </p:txBody>
        </p:sp>
      </p:grpSp>
      <p:sp>
        <p:nvSpPr>
          <p:cNvPr id="206190" name="Text Box 366"/>
          <p:cNvSpPr txBox="1">
            <a:spLocks noChangeArrowheads="1"/>
          </p:cNvSpPr>
          <p:nvPr/>
        </p:nvSpPr>
        <p:spPr bwMode="auto">
          <a:xfrm>
            <a:off x="6019800" y="3621088"/>
            <a:ext cx="3048000" cy="2170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When power fails the pump stops and solenoids </a:t>
            </a:r>
            <a:r>
              <a:rPr lang="ja-JP" altLang="en-US" sz="1600" b="0">
                <a:latin typeface="Arial"/>
              </a:rPr>
              <a:t>“</a:t>
            </a:r>
            <a:r>
              <a:rPr lang="en-US" sz="1600" b="0">
                <a:latin typeface="Tahoma" charset="0"/>
              </a:rPr>
              <a:t>c1</a:t>
            </a:r>
            <a:r>
              <a:rPr lang="ja-JP" altLang="en-US" sz="1600" b="0">
                <a:latin typeface="Arial"/>
              </a:rPr>
              <a:t>”</a:t>
            </a:r>
            <a:r>
              <a:rPr lang="en-US" sz="1600" b="0">
                <a:latin typeface="Tahoma" charset="0"/>
              </a:rPr>
              <a:t> and </a:t>
            </a:r>
            <a:r>
              <a:rPr lang="ja-JP" altLang="en-US" sz="1600" b="0">
                <a:latin typeface="Arial"/>
              </a:rPr>
              <a:t>”</a:t>
            </a:r>
            <a:r>
              <a:rPr lang="en-US" sz="1600" b="0">
                <a:latin typeface="Tahoma" charset="0"/>
              </a:rPr>
              <a:t>c2</a:t>
            </a:r>
            <a:r>
              <a:rPr lang="ja-JP" altLang="en-US" sz="1600" b="0">
                <a:latin typeface="Arial"/>
              </a:rPr>
              <a:t>”</a:t>
            </a:r>
            <a:r>
              <a:rPr lang="en-US" sz="1600" b="0">
                <a:latin typeface="Tahoma" charset="0"/>
              </a:rPr>
              <a:t> de-energize.</a:t>
            </a:r>
          </a:p>
          <a:p>
            <a:pPr>
              <a:spcBef>
                <a:spcPct val="50000"/>
              </a:spcBef>
            </a:pPr>
            <a:r>
              <a:rPr lang="en-US" sz="1600">
                <a:solidFill>
                  <a:srgbClr val="FF5050"/>
                </a:solidFill>
                <a:latin typeface="Tahoma" charset="0"/>
              </a:rPr>
              <a:t>Guard any pinch points at the gate and place warning signs at the Slide Gate location to warn of possible uncontrolled movement!</a:t>
            </a:r>
          </a:p>
        </p:txBody>
      </p:sp>
      <p:grpSp>
        <p:nvGrpSpPr>
          <p:cNvPr id="206192" name="Group 368"/>
          <p:cNvGrpSpPr>
            <a:grpSpLocks/>
          </p:cNvGrpSpPr>
          <p:nvPr/>
        </p:nvGrpSpPr>
        <p:grpSpPr bwMode="auto">
          <a:xfrm>
            <a:off x="2822575" y="4835525"/>
            <a:ext cx="1187450" cy="993775"/>
            <a:chOff x="1778" y="3046"/>
            <a:chExt cx="748" cy="626"/>
          </a:xfrm>
        </p:grpSpPr>
        <p:sp>
          <p:nvSpPr>
            <p:cNvPr id="206193" name="Line 369"/>
            <p:cNvSpPr>
              <a:spLocks noChangeShapeType="1"/>
            </p:cNvSpPr>
            <p:nvPr/>
          </p:nvSpPr>
          <p:spPr bwMode="auto">
            <a:xfrm>
              <a:off x="2045" y="3315"/>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94" name="Line 370"/>
            <p:cNvSpPr>
              <a:spLocks noChangeShapeType="1"/>
            </p:cNvSpPr>
            <p:nvPr/>
          </p:nvSpPr>
          <p:spPr bwMode="auto">
            <a:xfrm flipH="1">
              <a:off x="1933" y="3454"/>
              <a:ext cx="112"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95" name="Line 371"/>
            <p:cNvSpPr>
              <a:spLocks noChangeShapeType="1"/>
            </p:cNvSpPr>
            <p:nvPr/>
          </p:nvSpPr>
          <p:spPr bwMode="auto">
            <a:xfrm>
              <a:off x="1933" y="3523"/>
              <a:ext cx="112"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96" name="Line 372"/>
            <p:cNvSpPr>
              <a:spLocks noChangeShapeType="1"/>
            </p:cNvSpPr>
            <p:nvPr/>
          </p:nvSpPr>
          <p:spPr bwMode="auto">
            <a:xfrm flipV="1">
              <a:off x="2045" y="3523"/>
              <a:ext cx="113"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97" name="Line 373"/>
            <p:cNvSpPr>
              <a:spLocks noChangeShapeType="1"/>
            </p:cNvSpPr>
            <p:nvPr/>
          </p:nvSpPr>
          <p:spPr bwMode="auto">
            <a:xfrm flipH="1" flipV="1">
              <a:off x="2045" y="3454"/>
              <a:ext cx="113"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98" name="Line 374"/>
            <p:cNvSpPr>
              <a:spLocks noChangeShapeType="1"/>
            </p:cNvSpPr>
            <p:nvPr/>
          </p:nvSpPr>
          <p:spPr bwMode="auto">
            <a:xfrm>
              <a:off x="2045" y="3593"/>
              <a:ext cx="1"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99" name="Line 375"/>
            <p:cNvSpPr>
              <a:spLocks noChangeShapeType="1"/>
            </p:cNvSpPr>
            <p:nvPr/>
          </p:nvSpPr>
          <p:spPr bwMode="auto">
            <a:xfrm flipV="1">
              <a:off x="1778" y="3663"/>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00" name="Line 376"/>
            <p:cNvSpPr>
              <a:spLocks noChangeShapeType="1"/>
            </p:cNvSpPr>
            <p:nvPr/>
          </p:nvSpPr>
          <p:spPr bwMode="auto">
            <a:xfrm flipV="1">
              <a:off x="2373" y="3602"/>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01" name="Line 377"/>
            <p:cNvSpPr>
              <a:spLocks noChangeShapeType="1"/>
            </p:cNvSpPr>
            <p:nvPr/>
          </p:nvSpPr>
          <p:spPr bwMode="auto">
            <a:xfrm>
              <a:off x="2047" y="3046"/>
              <a:ext cx="0" cy="7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02" name="Arc 378"/>
            <p:cNvSpPr>
              <a:spLocks/>
            </p:cNvSpPr>
            <p:nvPr/>
          </p:nvSpPr>
          <p:spPr bwMode="auto">
            <a:xfrm flipH="1">
              <a:off x="2198" y="3118"/>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03" name="Arc 379"/>
            <p:cNvSpPr>
              <a:spLocks/>
            </p:cNvSpPr>
            <p:nvPr/>
          </p:nvSpPr>
          <p:spPr bwMode="auto">
            <a:xfrm flipH="1" flipV="1">
              <a:off x="2198" y="3215"/>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04" name="Oval 380"/>
            <p:cNvSpPr>
              <a:spLocks noChangeArrowheads="1"/>
            </p:cNvSpPr>
            <p:nvPr/>
          </p:nvSpPr>
          <p:spPr bwMode="auto">
            <a:xfrm>
              <a:off x="1937" y="3118"/>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05" name="Line 381"/>
            <p:cNvSpPr>
              <a:spLocks noChangeShapeType="1"/>
            </p:cNvSpPr>
            <p:nvPr/>
          </p:nvSpPr>
          <p:spPr bwMode="auto">
            <a:xfrm>
              <a:off x="2161" y="3187"/>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06" name="Line 382"/>
            <p:cNvSpPr>
              <a:spLocks noChangeShapeType="1"/>
            </p:cNvSpPr>
            <p:nvPr/>
          </p:nvSpPr>
          <p:spPr bwMode="auto">
            <a:xfrm>
              <a:off x="2161" y="3257"/>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07" name="Oval 383"/>
            <p:cNvSpPr>
              <a:spLocks noChangeArrowheads="1"/>
            </p:cNvSpPr>
            <p:nvPr/>
          </p:nvSpPr>
          <p:spPr bwMode="auto">
            <a:xfrm>
              <a:off x="2264" y="3098"/>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08" name="Line 384"/>
            <p:cNvSpPr>
              <a:spLocks noChangeShapeType="1"/>
            </p:cNvSpPr>
            <p:nvPr/>
          </p:nvSpPr>
          <p:spPr bwMode="auto">
            <a:xfrm flipV="1">
              <a:off x="2319" y="3153"/>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09" name="Line 385"/>
            <p:cNvSpPr>
              <a:spLocks noChangeShapeType="1"/>
            </p:cNvSpPr>
            <p:nvPr/>
          </p:nvSpPr>
          <p:spPr bwMode="auto">
            <a:xfrm>
              <a:off x="2319" y="3153"/>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10" name="Line 386"/>
            <p:cNvSpPr>
              <a:spLocks noChangeShapeType="1"/>
            </p:cNvSpPr>
            <p:nvPr/>
          </p:nvSpPr>
          <p:spPr bwMode="auto">
            <a:xfrm flipV="1">
              <a:off x="2395" y="3153"/>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11" name="Line 387"/>
            <p:cNvSpPr>
              <a:spLocks noChangeShapeType="1"/>
            </p:cNvSpPr>
            <p:nvPr/>
          </p:nvSpPr>
          <p:spPr bwMode="auto">
            <a:xfrm>
              <a:off x="2469" y="3153"/>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12" name="Line 388"/>
            <p:cNvSpPr>
              <a:spLocks noChangeShapeType="1"/>
            </p:cNvSpPr>
            <p:nvPr/>
          </p:nvSpPr>
          <p:spPr bwMode="auto">
            <a:xfrm>
              <a:off x="1955" y="3523"/>
              <a:ext cx="38"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13" name="Line 389"/>
            <p:cNvSpPr>
              <a:spLocks noChangeShapeType="1"/>
            </p:cNvSpPr>
            <p:nvPr/>
          </p:nvSpPr>
          <p:spPr bwMode="auto">
            <a:xfrm>
              <a:off x="2030" y="3523"/>
              <a:ext cx="38"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14" name="Line 390"/>
            <p:cNvSpPr>
              <a:spLocks noChangeShapeType="1"/>
            </p:cNvSpPr>
            <p:nvPr/>
          </p:nvSpPr>
          <p:spPr bwMode="auto">
            <a:xfrm>
              <a:off x="2098" y="3523"/>
              <a:ext cx="37"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15" name="Line 391"/>
            <p:cNvSpPr>
              <a:spLocks noChangeShapeType="1"/>
            </p:cNvSpPr>
            <p:nvPr/>
          </p:nvSpPr>
          <p:spPr bwMode="auto">
            <a:xfrm>
              <a:off x="2174" y="3562"/>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16" name="Line 392"/>
            <p:cNvSpPr>
              <a:spLocks noChangeShapeType="1"/>
            </p:cNvSpPr>
            <p:nvPr/>
          </p:nvSpPr>
          <p:spPr bwMode="auto">
            <a:xfrm>
              <a:off x="2228" y="3385"/>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17" name="Line 393"/>
            <p:cNvSpPr>
              <a:spLocks noChangeShapeType="1"/>
            </p:cNvSpPr>
            <p:nvPr/>
          </p:nvSpPr>
          <p:spPr bwMode="auto">
            <a:xfrm flipH="1">
              <a:off x="2229" y="3560"/>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18" name="Oval 394"/>
            <p:cNvSpPr>
              <a:spLocks noChangeArrowheads="1"/>
            </p:cNvSpPr>
            <p:nvPr/>
          </p:nvSpPr>
          <p:spPr bwMode="auto">
            <a:xfrm>
              <a:off x="2031" y="3372"/>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19" name="Line 395"/>
            <p:cNvSpPr>
              <a:spLocks noChangeShapeType="1"/>
            </p:cNvSpPr>
            <p:nvPr/>
          </p:nvSpPr>
          <p:spPr bwMode="auto">
            <a:xfrm>
              <a:off x="2228" y="3629"/>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20" name="Line 396"/>
            <p:cNvSpPr>
              <a:spLocks noChangeShapeType="1"/>
            </p:cNvSpPr>
            <p:nvPr/>
          </p:nvSpPr>
          <p:spPr bwMode="auto">
            <a:xfrm>
              <a:off x="2045" y="3389"/>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21" name="Line 397"/>
            <p:cNvSpPr>
              <a:spLocks noChangeShapeType="1"/>
            </p:cNvSpPr>
            <p:nvPr/>
          </p:nvSpPr>
          <p:spPr bwMode="auto">
            <a:xfrm flipH="1">
              <a:off x="1812" y="3285"/>
              <a:ext cx="147"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22" name="Line 398"/>
            <p:cNvSpPr>
              <a:spLocks noChangeShapeType="1"/>
            </p:cNvSpPr>
            <p:nvPr/>
          </p:nvSpPr>
          <p:spPr bwMode="auto">
            <a:xfrm flipH="1">
              <a:off x="1812" y="3154"/>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23" name="Line 399"/>
            <p:cNvSpPr>
              <a:spLocks noChangeShapeType="1"/>
            </p:cNvSpPr>
            <p:nvPr/>
          </p:nvSpPr>
          <p:spPr bwMode="auto">
            <a:xfrm>
              <a:off x="1820" y="3160"/>
              <a:ext cx="0" cy="12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24" name="Line 400"/>
            <p:cNvSpPr>
              <a:spLocks noChangeShapeType="1"/>
            </p:cNvSpPr>
            <p:nvPr/>
          </p:nvSpPr>
          <p:spPr bwMode="auto">
            <a:xfrm flipV="1">
              <a:off x="1878" y="3159"/>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25" name="Line 401"/>
            <p:cNvSpPr>
              <a:spLocks noChangeShapeType="1"/>
            </p:cNvSpPr>
            <p:nvPr/>
          </p:nvSpPr>
          <p:spPr bwMode="auto">
            <a:xfrm flipH="1">
              <a:off x="1887" y="3316"/>
              <a:ext cx="87" cy="97"/>
            </a:xfrm>
            <a:prstGeom prst="line">
              <a:avLst/>
            </a:prstGeom>
            <a:noFill/>
            <a:ln w="19050">
              <a:solidFill>
                <a:srgbClr val="0000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26" name="Line 402"/>
            <p:cNvSpPr>
              <a:spLocks noChangeShapeType="1"/>
            </p:cNvSpPr>
            <p:nvPr/>
          </p:nvSpPr>
          <p:spPr bwMode="auto">
            <a:xfrm>
              <a:off x="1884" y="3416"/>
              <a:ext cx="1" cy="229"/>
            </a:xfrm>
            <a:prstGeom prst="line">
              <a:avLst/>
            </a:prstGeom>
            <a:noFill/>
            <a:ln w="19050">
              <a:solidFill>
                <a:srgbClr val="0000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27" name="Line 403"/>
            <p:cNvSpPr>
              <a:spLocks noChangeShapeType="1"/>
            </p:cNvSpPr>
            <p:nvPr/>
          </p:nvSpPr>
          <p:spPr bwMode="auto">
            <a:xfrm flipV="1">
              <a:off x="2046" y="3117"/>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28" name="Oval 404"/>
            <p:cNvSpPr>
              <a:spLocks noChangeArrowheads="1"/>
            </p:cNvSpPr>
            <p:nvPr/>
          </p:nvSpPr>
          <p:spPr bwMode="auto">
            <a:xfrm flipH="1">
              <a:off x="2199" y="3532"/>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29" name="Line 405"/>
            <p:cNvSpPr>
              <a:spLocks noChangeShapeType="1"/>
            </p:cNvSpPr>
            <p:nvPr/>
          </p:nvSpPr>
          <p:spPr bwMode="auto">
            <a:xfrm flipV="1">
              <a:off x="2251" y="3103"/>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30" name="Line 406"/>
            <p:cNvSpPr>
              <a:spLocks noChangeShapeType="1"/>
            </p:cNvSpPr>
            <p:nvPr/>
          </p:nvSpPr>
          <p:spPr bwMode="auto">
            <a:xfrm flipV="1">
              <a:off x="1786" y="3602"/>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231" name="Line 407"/>
          <p:cNvSpPr>
            <a:spLocks noChangeShapeType="1"/>
          </p:cNvSpPr>
          <p:nvPr/>
        </p:nvSpPr>
        <p:spPr bwMode="auto">
          <a:xfrm rot="10800000" flipV="1">
            <a:off x="2343150" y="2125663"/>
            <a:ext cx="0" cy="757237"/>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32" name="Text Box 408"/>
          <p:cNvSpPr txBox="1">
            <a:spLocks noChangeArrowheads="1"/>
          </p:cNvSpPr>
          <p:nvPr/>
        </p:nvSpPr>
        <p:spPr bwMode="auto">
          <a:xfrm>
            <a:off x="530225" y="3048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206233" name="Text Box 409"/>
          <p:cNvSpPr txBox="1">
            <a:spLocks noChangeArrowheads="1"/>
          </p:cNvSpPr>
          <p:nvPr/>
        </p:nvSpPr>
        <p:spPr bwMode="auto">
          <a:xfrm>
            <a:off x="1090613" y="471170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206234" name="Text Box 410"/>
          <p:cNvSpPr txBox="1">
            <a:spLocks noChangeArrowheads="1"/>
          </p:cNvSpPr>
          <p:nvPr/>
        </p:nvSpPr>
        <p:spPr bwMode="auto">
          <a:xfrm>
            <a:off x="998538" y="1163638"/>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06235" name="Rectangle 411"/>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2,175 PSI </a:t>
            </a:r>
            <a:endParaRPr lang="en-US" b="0"/>
          </a:p>
        </p:txBody>
      </p:sp>
      <p:sp>
        <p:nvSpPr>
          <p:cNvPr id="206236" name="Line 412"/>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37" name="Line 413"/>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38" name="Oval 414"/>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39" name="Line 415"/>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40" name="AutoShape 416"/>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41" name="Line 417"/>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42" name="Line 418"/>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43" name="Line 419"/>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44" name="Line 420"/>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45" name="Line 421"/>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46" name="Oval 422"/>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47" name="Oval 423"/>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248" name="Group 424"/>
          <p:cNvGrpSpPr>
            <a:grpSpLocks/>
          </p:cNvGrpSpPr>
          <p:nvPr/>
        </p:nvGrpSpPr>
        <p:grpSpPr bwMode="auto">
          <a:xfrm>
            <a:off x="1219200" y="1571625"/>
            <a:ext cx="677863" cy="1644650"/>
            <a:chOff x="768" y="990"/>
            <a:chExt cx="427" cy="1036"/>
          </a:xfrm>
        </p:grpSpPr>
        <p:sp>
          <p:nvSpPr>
            <p:cNvPr id="206249" name="AutoShape 425"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50" name="AutoShape 426"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51" name="AutoShape 427"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52" name="AutoShape 428"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53" name="AutoShape 429"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54" name="AutoShape 430"/>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55" name="Arc 431"/>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56" name="Line 432"/>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57" name="Arc 433"/>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258" name="Group 434"/>
            <p:cNvGrpSpPr>
              <a:grpSpLocks/>
            </p:cNvGrpSpPr>
            <p:nvPr/>
          </p:nvGrpSpPr>
          <p:grpSpPr bwMode="auto">
            <a:xfrm>
              <a:off x="854" y="1824"/>
              <a:ext cx="57" cy="58"/>
              <a:chOff x="1030" y="3483"/>
              <a:chExt cx="141" cy="144"/>
            </a:xfrm>
          </p:grpSpPr>
          <p:sp>
            <p:nvSpPr>
              <p:cNvPr id="206259" name="Arc 43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60" name="Arc 43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61" name="Line 43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6262" name="Group 438"/>
            <p:cNvGrpSpPr>
              <a:grpSpLocks/>
            </p:cNvGrpSpPr>
            <p:nvPr/>
          </p:nvGrpSpPr>
          <p:grpSpPr bwMode="auto">
            <a:xfrm flipV="1">
              <a:off x="845" y="1010"/>
              <a:ext cx="57" cy="58"/>
              <a:chOff x="1030" y="3483"/>
              <a:chExt cx="141" cy="144"/>
            </a:xfrm>
          </p:grpSpPr>
          <p:sp>
            <p:nvSpPr>
              <p:cNvPr id="206263" name="Arc 43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64" name="Arc 44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65" name="Line 44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6266" name="Arc 442"/>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67" name="Line 443"/>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68" name="Arc 444"/>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269" name="Group 445"/>
            <p:cNvGrpSpPr>
              <a:grpSpLocks/>
            </p:cNvGrpSpPr>
            <p:nvPr/>
          </p:nvGrpSpPr>
          <p:grpSpPr bwMode="auto">
            <a:xfrm flipH="1">
              <a:off x="1052" y="1824"/>
              <a:ext cx="57" cy="58"/>
              <a:chOff x="1030" y="3483"/>
              <a:chExt cx="141" cy="144"/>
            </a:xfrm>
          </p:grpSpPr>
          <p:sp>
            <p:nvSpPr>
              <p:cNvPr id="206270" name="Arc 44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71" name="Arc 44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72" name="Line 44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6273" name="Group 449"/>
            <p:cNvGrpSpPr>
              <a:grpSpLocks/>
            </p:cNvGrpSpPr>
            <p:nvPr/>
          </p:nvGrpSpPr>
          <p:grpSpPr bwMode="auto">
            <a:xfrm flipH="1" flipV="1">
              <a:off x="1061" y="1010"/>
              <a:ext cx="57" cy="58"/>
              <a:chOff x="1030" y="3483"/>
              <a:chExt cx="141" cy="144"/>
            </a:xfrm>
          </p:grpSpPr>
          <p:sp>
            <p:nvSpPr>
              <p:cNvPr id="206274" name="Arc 45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75" name="Arc 45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76" name="Line 45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6277" name="Rectangle 453"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78" name="AutoShape 454"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06279" name="Rectangle 455"/>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80" name="Line 456"/>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81" name="Line 457"/>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82" name="Rectangle 458"/>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83" name="AutoShape 459"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84" name="AutoShape 460"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85" name="Line 461"/>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86" name="Line 462"/>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87" name="Line 463"/>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88" name="Line 464"/>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89" name="Oval 465"/>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90" name="Oval 466"/>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91" name="AutoShape 467"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92" name="AutoShape 468"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293" name="Group 469"/>
            <p:cNvGrpSpPr>
              <a:grpSpLocks/>
            </p:cNvGrpSpPr>
            <p:nvPr/>
          </p:nvGrpSpPr>
          <p:grpSpPr bwMode="auto">
            <a:xfrm>
              <a:off x="948" y="1809"/>
              <a:ext cx="65" cy="63"/>
              <a:chOff x="1262" y="3388"/>
              <a:chExt cx="162" cy="206"/>
            </a:xfrm>
          </p:grpSpPr>
          <p:sp>
            <p:nvSpPr>
              <p:cNvPr id="206294" name="Oval 470"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95" name="Oval 471"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96" name="Oval 472"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97" name="Oval 473"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98" name="Oval 474"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99" name="Oval 475"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6300" name="Rectangle 476"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301" name="Group 477"/>
            <p:cNvGrpSpPr>
              <a:grpSpLocks/>
            </p:cNvGrpSpPr>
            <p:nvPr/>
          </p:nvGrpSpPr>
          <p:grpSpPr bwMode="auto">
            <a:xfrm>
              <a:off x="820" y="1064"/>
              <a:ext cx="323" cy="604"/>
              <a:chOff x="941" y="767"/>
              <a:chExt cx="815" cy="1942"/>
            </a:xfrm>
          </p:grpSpPr>
          <p:sp>
            <p:nvSpPr>
              <p:cNvPr id="206302" name="AutoShape 478"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03" name="AutoShape 479"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6304" name="AutoShape 480"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05" name="Line 481"/>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306" name="Rectangle 482"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07" name="Rectangle 483"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08" name="Rectangle 484"/>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09" name="Rectangle 485"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10" name="Rectangle 486"/>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11" name="Rectangle 487"/>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12" name="Line 488"/>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6313" name="Group 489"/>
            <p:cNvGrpSpPr>
              <a:grpSpLocks/>
            </p:cNvGrpSpPr>
            <p:nvPr/>
          </p:nvGrpSpPr>
          <p:grpSpPr bwMode="auto">
            <a:xfrm>
              <a:off x="927" y="1782"/>
              <a:ext cx="107" cy="148"/>
              <a:chOff x="1210" y="3312"/>
              <a:chExt cx="265" cy="416"/>
            </a:xfrm>
          </p:grpSpPr>
          <p:sp>
            <p:nvSpPr>
              <p:cNvPr id="206314" name="AutoShape 490"/>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15" name="Line 491"/>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316" name="Line 492"/>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317" name="Rectangle 493"/>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318" name="Group 494"/>
              <p:cNvGrpSpPr>
                <a:grpSpLocks/>
              </p:cNvGrpSpPr>
              <p:nvPr/>
            </p:nvGrpSpPr>
            <p:grpSpPr bwMode="auto">
              <a:xfrm>
                <a:off x="1212" y="3356"/>
                <a:ext cx="105" cy="33"/>
                <a:chOff x="1212" y="3356"/>
                <a:chExt cx="105" cy="33"/>
              </a:xfrm>
            </p:grpSpPr>
            <p:sp>
              <p:nvSpPr>
                <p:cNvPr id="206319" name="Line 495"/>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320" name="Line 496"/>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6321" name="Group 497"/>
              <p:cNvGrpSpPr>
                <a:grpSpLocks/>
              </p:cNvGrpSpPr>
              <p:nvPr/>
            </p:nvGrpSpPr>
            <p:grpSpPr bwMode="auto">
              <a:xfrm flipH="1">
                <a:off x="1370" y="3356"/>
                <a:ext cx="105" cy="33"/>
                <a:chOff x="1212" y="3356"/>
                <a:chExt cx="105" cy="33"/>
              </a:xfrm>
            </p:grpSpPr>
            <p:sp>
              <p:nvSpPr>
                <p:cNvPr id="206322" name="Line 49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323" name="Line 49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6324" name="Rectangle 500"/>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6325" name="Group 501"/>
          <p:cNvGrpSpPr>
            <a:grpSpLocks/>
          </p:cNvGrpSpPr>
          <p:nvPr/>
        </p:nvGrpSpPr>
        <p:grpSpPr bwMode="auto">
          <a:xfrm>
            <a:off x="1350963" y="3700463"/>
            <a:ext cx="406400" cy="998537"/>
            <a:chOff x="851" y="2331"/>
            <a:chExt cx="256" cy="629"/>
          </a:xfrm>
        </p:grpSpPr>
        <p:sp>
          <p:nvSpPr>
            <p:cNvPr id="206326" name="Rectangle 502"/>
            <p:cNvSpPr>
              <a:spLocks noChangeArrowheads="1"/>
            </p:cNvSpPr>
            <p:nvPr/>
          </p:nvSpPr>
          <p:spPr bwMode="auto">
            <a:xfrm>
              <a:off x="854" y="2441"/>
              <a:ext cx="253" cy="9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27" name="AutoShape 503"/>
            <p:cNvSpPr>
              <a:spLocks/>
            </p:cNvSpPr>
            <p:nvPr/>
          </p:nvSpPr>
          <p:spPr bwMode="auto">
            <a:xfrm rot="5400000" flipV="1">
              <a:off x="922" y="2268"/>
              <a:ext cx="105" cy="242"/>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06328" name="AutoShape 504"/>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29" name="AutoShape 505"/>
            <p:cNvSpPr>
              <a:spLocks noChangeArrowheads="1"/>
            </p:cNvSpPr>
            <p:nvPr/>
          </p:nvSpPr>
          <p:spPr bwMode="auto">
            <a:xfrm>
              <a:off x="924" y="2541"/>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330" name="Line 506"/>
            <p:cNvSpPr>
              <a:spLocks noChangeShapeType="1"/>
            </p:cNvSpPr>
            <p:nvPr/>
          </p:nvSpPr>
          <p:spPr bwMode="auto">
            <a:xfrm flipV="1">
              <a:off x="852" y="2537"/>
              <a:ext cx="25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6331" name="AutoShape 507"/>
          <p:cNvSpPr>
            <a:spLocks noChangeArrowheads="1"/>
          </p:cNvSpPr>
          <p:nvPr/>
        </p:nvSpPr>
        <p:spPr bwMode="auto">
          <a:xfrm rot="14301525" flipV="1">
            <a:off x="511969" y="33170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 name="Slide Number Placeholder 5"/>
          <p:cNvSpPr>
            <a:spLocks noGrp="1"/>
          </p:cNvSpPr>
          <p:nvPr>
            <p:ph type="sldNum" sz="quarter" idx="12"/>
          </p:nvPr>
        </p:nvSpPr>
        <p:spPr/>
        <p:txBody>
          <a:bodyPr/>
          <a:lstStyle/>
          <a:p>
            <a:fld id="{19127C18-60B4-1A44-85DA-F62D60BF0BCD}" type="slidenum">
              <a:rPr lang="en-US"/>
              <a:pPr/>
              <a:t>15</a:t>
            </a:fld>
            <a:endParaRPr lang="en-US"/>
          </a:p>
        </p:txBody>
      </p:sp>
      <p:sp>
        <p:nvSpPr>
          <p:cNvPr id="24578" name="Rectangle 2"/>
          <p:cNvSpPr>
            <a:spLocks noChangeArrowheads="1"/>
          </p:cNvSpPr>
          <p:nvPr/>
        </p:nvSpPr>
        <p:spPr bwMode="auto">
          <a:xfrm>
            <a:off x="7710488" y="1828800"/>
            <a:ext cx="620712" cy="36512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solidFill>
                <a:srgbClr val="FF5050"/>
              </a:solidFill>
            </a:endParaRPr>
          </a:p>
        </p:txBody>
      </p:sp>
      <p:sp>
        <p:nvSpPr>
          <p:cNvPr id="24579" name="AutoShape 3"/>
          <p:cNvSpPr>
            <a:spLocks/>
          </p:cNvSpPr>
          <p:nvPr/>
        </p:nvSpPr>
        <p:spPr bwMode="auto">
          <a:xfrm rot="-5400000">
            <a:off x="7859712" y="2044701"/>
            <a:ext cx="322263" cy="620712"/>
          </a:xfrm>
          <a:prstGeom prst="leftBracket">
            <a:avLst>
              <a:gd name="adj" fmla="val 96305"/>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4580" name="Rectangle 4"/>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1" name="AutoShape 5"/>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4582" name="AutoShape 6"/>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3" name="AutoShape 7"/>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4" name="Rectangle 8"/>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24585" name="AutoShape 9"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6" name="AutoShape 10"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7" name="AutoShape 11"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8" name="AutoShape 12"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9" name="AutoShape 13"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0" name="AutoShape 14"/>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591" name="Group 15"/>
          <p:cNvGrpSpPr>
            <a:grpSpLocks/>
          </p:cNvGrpSpPr>
          <p:nvPr/>
        </p:nvGrpSpPr>
        <p:grpSpPr bwMode="auto">
          <a:xfrm>
            <a:off x="982663" y="1001713"/>
            <a:ext cx="669925" cy="3424237"/>
            <a:chOff x="816" y="912"/>
            <a:chExt cx="531" cy="2715"/>
          </a:xfrm>
        </p:grpSpPr>
        <p:sp>
          <p:nvSpPr>
            <p:cNvPr id="24592" name="Arc 16"/>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3" name="Line 17"/>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94" name="Arc 18"/>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595" name="Group 19"/>
            <p:cNvGrpSpPr>
              <a:grpSpLocks/>
            </p:cNvGrpSpPr>
            <p:nvPr/>
          </p:nvGrpSpPr>
          <p:grpSpPr bwMode="auto">
            <a:xfrm>
              <a:off x="1030" y="3483"/>
              <a:ext cx="141" cy="144"/>
              <a:chOff x="1030" y="3483"/>
              <a:chExt cx="141" cy="144"/>
            </a:xfrm>
          </p:grpSpPr>
          <p:sp>
            <p:nvSpPr>
              <p:cNvPr id="24596" name="Arc 2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7" name="Arc 2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8" name="Line 22"/>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599" name="Group 23"/>
            <p:cNvGrpSpPr>
              <a:grpSpLocks/>
            </p:cNvGrpSpPr>
            <p:nvPr/>
          </p:nvGrpSpPr>
          <p:grpSpPr bwMode="auto">
            <a:xfrm flipV="1">
              <a:off x="1008" y="912"/>
              <a:ext cx="141" cy="144"/>
              <a:chOff x="1030" y="3483"/>
              <a:chExt cx="141" cy="144"/>
            </a:xfrm>
          </p:grpSpPr>
          <p:sp>
            <p:nvSpPr>
              <p:cNvPr id="24600" name="Arc 2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01" name="Arc 2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02" name="Line 26"/>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24603" name="Group 27"/>
          <p:cNvGrpSpPr>
            <a:grpSpLocks/>
          </p:cNvGrpSpPr>
          <p:nvPr/>
        </p:nvGrpSpPr>
        <p:grpSpPr bwMode="auto">
          <a:xfrm flipH="1">
            <a:off x="1649413" y="1001713"/>
            <a:ext cx="669925" cy="3424237"/>
            <a:chOff x="816" y="912"/>
            <a:chExt cx="531" cy="2715"/>
          </a:xfrm>
        </p:grpSpPr>
        <p:sp>
          <p:nvSpPr>
            <p:cNvPr id="24604" name="Arc 28"/>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05" name="Line 29"/>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06" name="Arc 30"/>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607" name="Group 31"/>
            <p:cNvGrpSpPr>
              <a:grpSpLocks/>
            </p:cNvGrpSpPr>
            <p:nvPr/>
          </p:nvGrpSpPr>
          <p:grpSpPr bwMode="auto">
            <a:xfrm>
              <a:off x="1030" y="3483"/>
              <a:ext cx="141" cy="144"/>
              <a:chOff x="1030" y="3483"/>
              <a:chExt cx="141" cy="144"/>
            </a:xfrm>
          </p:grpSpPr>
          <p:sp>
            <p:nvSpPr>
              <p:cNvPr id="24608"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09"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10" name="Line 34"/>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611" name="Group 35"/>
            <p:cNvGrpSpPr>
              <a:grpSpLocks/>
            </p:cNvGrpSpPr>
            <p:nvPr/>
          </p:nvGrpSpPr>
          <p:grpSpPr bwMode="auto">
            <a:xfrm flipV="1">
              <a:off x="1008" y="912"/>
              <a:ext cx="141" cy="144"/>
              <a:chOff x="1030" y="3483"/>
              <a:chExt cx="141" cy="144"/>
            </a:xfrm>
          </p:grpSpPr>
          <p:sp>
            <p:nvSpPr>
              <p:cNvPr id="24612" name="Arc 3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13" name="Arc 3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14" name="Line 38"/>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4615" name="Rectangle 39"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16" name="AutoShape 40"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4617" name="Rectangle 41"/>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18" name="Line 42"/>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19" name="Line 43"/>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0" name="Rectangle 44"/>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1" name="AutoShape 45"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2" name="AutoShape 46"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3" name="Line 47"/>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4" name="Line 48"/>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5" name="Line 49"/>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6" name="Line 50"/>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7" name="Oval 51"/>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8" name="Oval 52"/>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9" name="AutoShape 53"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30" name="AutoShape 54"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631" name="Group 55"/>
          <p:cNvGrpSpPr>
            <a:grpSpLocks/>
          </p:cNvGrpSpPr>
          <p:nvPr/>
        </p:nvGrpSpPr>
        <p:grpSpPr bwMode="auto">
          <a:xfrm>
            <a:off x="1546225" y="4267200"/>
            <a:ext cx="203200" cy="128588"/>
            <a:chOff x="1262" y="3388"/>
            <a:chExt cx="162" cy="206"/>
          </a:xfrm>
        </p:grpSpPr>
        <p:sp>
          <p:nvSpPr>
            <p:cNvPr id="24632" name="Oval 56"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33" name="Oval 57"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34" name="Oval 58"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35" name="Oval 59"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36" name="Oval 60"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37" name="Oval 61"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638" name="Rectangle 62"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639" name="Group 63"/>
          <p:cNvGrpSpPr>
            <a:grpSpLocks/>
          </p:cNvGrpSpPr>
          <p:nvPr/>
        </p:nvGrpSpPr>
        <p:grpSpPr bwMode="auto">
          <a:xfrm>
            <a:off x="1227138" y="1155700"/>
            <a:ext cx="858837" cy="2414588"/>
            <a:chOff x="941" y="767"/>
            <a:chExt cx="815" cy="1942"/>
          </a:xfrm>
        </p:grpSpPr>
        <p:sp>
          <p:nvSpPr>
            <p:cNvPr id="24640" name="AutoShape 6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41" name="AutoShape 6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642" name="AutoShape 66"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43" name="Line 67"/>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44" name="Rectangle 68"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45" name="Rectangle 69"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46" name="Rectangle 70"/>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47" name="Rectangle 71"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48" name="Rectangle 72"/>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49" name="Rectangle 73"/>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50" name="Line 74"/>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51" name="AutoShape 75"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52" name="AutoShape 76"/>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53" name="AutoShape 77" descr="10%"/>
          <p:cNvSpPr>
            <a:spLocks noChangeArrowheads="1"/>
          </p:cNvSpPr>
          <p:nvPr/>
        </p:nvSpPr>
        <p:spPr bwMode="auto">
          <a:xfrm>
            <a:off x="4121150" y="1331913"/>
            <a:ext cx="1160463" cy="1909762"/>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654" name="Group 78"/>
          <p:cNvGrpSpPr>
            <a:grpSpLocks/>
          </p:cNvGrpSpPr>
          <p:nvPr/>
        </p:nvGrpSpPr>
        <p:grpSpPr bwMode="auto">
          <a:xfrm>
            <a:off x="4124325" y="3098800"/>
            <a:ext cx="1154113" cy="427038"/>
            <a:chOff x="3617" y="2160"/>
            <a:chExt cx="842" cy="312"/>
          </a:xfrm>
        </p:grpSpPr>
        <p:sp>
          <p:nvSpPr>
            <p:cNvPr id="24655" name="Rectangle 79"/>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56" name="AutoShape 80"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57" name="AutoShape 81"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58" name="AutoShape 82"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59" name="AutoShape 83"/>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660" name="AutoShape 84"/>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61" name="Rectangle 85"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62" name="Rectangle 86"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63" name="Rectangle 87"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64" name="Line 88"/>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65" name="Line 89"/>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66" name="Oval 90"/>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67" name="Oval 91"/>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668" name="Group 92"/>
          <p:cNvGrpSpPr>
            <a:grpSpLocks/>
          </p:cNvGrpSpPr>
          <p:nvPr/>
        </p:nvGrpSpPr>
        <p:grpSpPr bwMode="auto">
          <a:xfrm>
            <a:off x="4603750" y="1228725"/>
            <a:ext cx="177800" cy="352425"/>
            <a:chOff x="3966" y="1027"/>
            <a:chExt cx="130" cy="257"/>
          </a:xfrm>
        </p:grpSpPr>
        <p:sp>
          <p:nvSpPr>
            <p:cNvPr id="24669" name="Rectangle 93"/>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70" name="Rectangle 94"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71" name="Rectangle 95"/>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72" name="Rectangle 96"/>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73" name="Line 97"/>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674" name="Line 98"/>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75" name="Line 99"/>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76" name="Line 100"/>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77" name="AutoShape 101"/>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78" name="Rectangle 102"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79" name="Rectangle 103"/>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0" name="Rectangle 104"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1" name="Rectangle 105"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2" name="Line 106"/>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3" name="Line 107"/>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4" name="Line 108"/>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5" name="Line 109"/>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6" name="Line 110"/>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7" name="Oval 111"/>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8" name="Oval 112"/>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689" name="Group 113"/>
          <p:cNvGrpSpPr>
            <a:grpSpLocks/>
          </p:cNvGrpSpPr>
          <p:nvPr/>
        </p:nvGrpSpPr>
        <p:grpSpPr bwMode="auto">
          <a:xfrm>
            <a:off x="1479550" y="4095750"/>
            <a:ext cx="334963" cy="463550"/>
            <a:chOff x="1210" y="3312"/>
            <a:chExt cx="265" cy="416"/>
          </a:xfrm>
        </p:grpSpPr>
        <p:sp>
          <p:nvSpPr>
            <p:cNvPr id="24690" name="AutoShape 114"/>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1" name="Line 115"/>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2" name="Line 116"/>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3" name="Rectangle 11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694" name="Group 118"/>
            <p:cNvGrpSpPr>
              <a:grpSpLocks/>
            </p:cNvGrpSpPr>
            <p:nvPr/>
          </p:nvGrpSpPr>
          <p:grpSpPr bwMode="auto">
            <a:xfrm>
              <a:off x="1212" y="3356"/>
              <a:ext cx="105" cy="33"/>
              <a:chOff x="1212" y="3356"/>
              <a:chExt cx="105" cy="33"/>
            </a:xfrm>
          </p:grpSpPr>
          <p:sp>
            <p:nvSpPr>
              <p:cNvPr id="24695" name="Line 119"/>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6" name="Line 120"/>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697" name="Group 121"/>
            <p:cNvGrpSpPr>
              <a:grpSpLocks/>
            </p:cNvGrpSpPr>
            <p:nvPr/>
          </p:nvGrpSpPr>
          <p:grpSpPr bwMode="auto">
            <a:xfrm flipH="1">
              <a:off x="1370" y="3356"/>
              <a:ext cx="105" cy="33"/>
              <a:chOff x="1212" y="3356"/>
              <a:chExt cx="105" cy="33"/>
            </a:xfrm>
          </p:grpSpPr>
          <p:sp>
            <p:nvSpPr>
              <p:cNvPr id="24698" name="Line 122"/>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9" name="Line 123"/>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700" name="Rectangle 12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701" name="Text Box 125"/>
          <p:cNvSpPr txBox="1">
            <a:spLocks noChangeArrowheads="1"/>
          </p:cNvSpPr>
          <p:nvPr/>
        </p:nvSpPr>
        <p:spPr bwMode="auto">
          <a:xfrm>
            <a:off x="2824163" y="5943600"/>
            <a:ext cx="4016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On, Accumulator Filling </a:t>
            </a:r>
          </a:p>
        </p:txBody>
      </p:sp>
      <p:sp>
        <p:nvSpPr>
          <p:cNvPr id="24702" name="Line 126"/>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03" name="Arc 127"/>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04" name="Arc 128"/>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05" name="Line 129"/>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06" name="Arc 130"/>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4707" name="Arc 131"/>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4708" name="Arc 132"/>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09" name="Arc 133"/>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10" name="Line 134"/>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11" name="Rectangle 135"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12" name="Rectangle 136"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13" name="Rectangle 137"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714" name="Group 138"/>
          <p:cNvGrpSpPr>
            <a:grpSpLocks/>
          </p:cNvGrpSpPr>
          <p:nvPr/>
        </p:nvGrpSpPr>
        <p:grpSpPr bwMode="auto">
          <a:xfrm>
            <a:off x="838200" y="4703763"/>
            <a:ext cx="1614488" cy="963612"/>
            <a:chOff x="934" y="2963"/>
            <a:chExt cx="1017" cy="607"/>
          </a:xfrm>
        </p:grpSpPr>
        <p:sp>
          <p:nvSpPr>
            <p:cNvPr id="24715" name="Rectangle 13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16" name="Rectangle 14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17" name="Rectangle 14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718" name="Rectangle 142"/>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19" name="AutoShape 143"/>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4720" name="AutoShape 144"/>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1" name="AutoShape 145"/>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2" name="Line 146"/>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23" name="Arc 147"/>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4" name="Arc 148"/>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5" name="Line 149"/>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26" name="Arc 150"/>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4727" name="Arc 151"/>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4728" name="Arc 152"/>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9" name="Arc 153"/>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30" name="Line 154"/>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31" name="Rectangle 155"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32" name="Rectangle 156"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33" name="Rectangle 157"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734" name="Group 158"/>
          <p:cNvGrpSpPr>
            <a:grpSpLocks/>
          </p:cNvGrpSpPr>
          <p:nvPr/>
        </p:nvGrpSpPr>
        <p:grpSpPr bwMode="auto">
          <a:xfrm>
            <a:off x="3886200" y="4703763"/>
            <a:ext cx="1614488" cy="963612"/>
            <a:chOff x="934" y="2963"/>
            <a:chExt cx="1017" cy="607"/>
          </a:xfrm>
        </p:grpSpPr>
        <p:sp>
          <p:nvSpPr>
            <p:cNvPr id="24735" name="Rectangle 15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36" name="Rectangle 16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37" name="Rectangle 16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739" name="AutoShape 163"/>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40" name="Line 164"/>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41" name="Text Box 165"/>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4742" name="Line 166"/>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743" name="Oval 167"/>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44" name="Oval 168"/>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45" name="Line 169"/>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746" name="Text Box 170"/>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2,250 PSI </a:t>
            </a:r>
          </a:p>
        </p:txBody>
      </p:sp>
      <p:sp>
        <p:nvSpPr>
          <p:cNvPr id="24747" name="Text Box 171"/>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2,250 PSI </a:t>
            </a:r>
          </a:p>
        </p:txBody>
      </p:sp>
      <p:sp>
        <p:nvSpPr>
          <p:cNvPr id="24748" name="Text Box 172"/>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24749" name="Text Box 173"/>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24750" name="Line 174"/>
          <p:cNvSpPr>
            <a:spLocks noChangeShapeType="1"/>
          </p:cNvSpPr>
          <p:nvPr/>
        </p:nvSpPr>
        <p:spPr bwMode="auto">
          <a:xfrm>
            <a:off x="7702550" y="1819275"/>
            <a:ext cx="62865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51" name="AutoShape 175"/>
          <p:cNvSpPr>
            <a:spLocks noChangeArrowheads="1"/>
          </p:cNvSpPr>
          <p:nvPr/>
        </p:nvSpPr>
        <p:spPr bwMode="auto">
          <a:xfrm flipV="1">
            <a:off x="7888288" y="1565275"/>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55" name="AutoShape 179"/>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57" name="AutoShape 181"/>
          <p:cNvSpPr>
            <a:spLocks noChangeArrowheads="1"/>
          </p:cNvSpPr>
          <p:nvPr/>
        </p:nvSpPr>
        <p:spPr bwMode="auto">
          <a:xfrm rot="189820">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58" name="AutoShape 182"/>
          <p:cNvSpPr>
            <a:spLocks noChangeArrowheads="1"/>
          </p:cNvSpPr>
          <p:nvPr/>
        </p:nvSpPr>
        <p:spPr bwMode="auto">
          <a:xfrm rot="189820">
            <a:off x="2103438" y="4883150"/>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 name="Slide Number Placeholder 5"/>
          <p:cNvSpPr>
            <a:spLocks noGrp="1"/>
          </p:cNvSpPr>
          <p:nvPr>
            <p:ph type="sldNum" sz="quarter" idx="12"/>
          </p:nvPr>
        </p:nvSpPr>
        <p:spPr/>
        <p:txBody>
          <a:bodyPr/>
          <a:lstStyle/>
          <a:p>
            <a:fld id="{7195428F-3D5A-6545-A67D-495CDB00AEBD}" type="slidenum">
              <a:rPr lang="en-US"/>
              <a:pPr/>
              <a:t>150</a:t>
            </a:fld>
            <a:endParaRPr lang="en-US"/>
          </a:p>
        </p:txBody>
      </p:sp>
      <p:sp>
        <p:nvSpPr>
          <p:cNvPr id="206850" name="Line 2"/>
          <p:cNvSpPr>
            <a:spLocks noChangeShapeType="1"/>
          </p:cNvSpPr>
          <p:nvPr/>
        </p:nvSpPr>
        <p:spPr bwMode="auto">
          <a:xfrm rot="10800000" flipV="1">
            <a:off x="2335213" y="2916238"/>
            <a:ext cx="0" cy="9429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51" name="Rectangle 3"/>
          <p:cNvSpPr>
            <a:spLocks noGrp="1" noChangeArrowheads="1"/>
          </p:cNvSpPr>
          <p:nvPr>
            <p:ph type="title"/>
          </p:nvPr>
        </p:nvSpPr>
        <p:spPr>
          <a:xfrm>
            <a:off x="533400" y="254000"/>
            <a:ext cx="8229600" cy="533400"/>
          </a:xfrm>
        </p:spPr>
        <p:txBody>
          <a:bodyPr/>
          <a:lstStyle/>
          <a:p>
            <a:pPr algn="ctr"/>
            <a:r>
              <a:rPr lang="en-US" sz="3200"/>
              <a:t>Accumulator for Emergency Power Supply</a:t>
            </a:r>
            <a:endParaRPr lang="en-US"/>
          </a:p>
        </p:txBody>
      </p:sp>
      <p:sp>
        <p:nvSpPr>
          <p:cNvPr id="206852" name="Rectangle 4"/>
          <p:cNvSpPr>
            <a:spLocks noChangeArrowheads="1"/>
          </p:cNvSpPr>
          <p:nvPr/>
        </p:nvSpPr>
        <p:spPr bwMode="auto">
          <a:xfrm>
            <a:off x="3335338" y="41163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06853" name="Oval 5"/>
          <p:cNvSpPr>
            <a:spLocks noChangeArrowheads="1"/>
          </p:cNvSpPr>
          <p:nvPr/>
        </p:nvSpPr>
        <p:spPr bwMode="auto">
          <a:xfrm>
            <a:off x="3059113" y="37306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854" name="Text Box 6"/>
          <p:cNvSpPr txBox="1">
            <a:spLocks noChangeArrowheads="1"/>
          </p:cNvSpPr>
          <p:nvPr/>
        </p:nvSpPr>
        <p:spPr bwMode="auto">
          <a:xfrm>
            <a:off x="2830513" y="3429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grpSp>
        <p:nvGrpSpPr>
          <p:cNvPr id="206855" name="Group 7"/>
          <p:cNvGrpSpPr>
            <a:grpSpLocks/>
          </p:cNvGrpSpPr>
          <p:nvPr/>
        </p:nvGrpSpPr>
        <p:grpSpPr bwMode="auto">
          <a:xfrm>
            <a:off x="3168650" y="4673600"/>
            <a:ext cx="179388" cy="166688"/>
            <a:chOff x="0" y="0"/>
            <a:chExt cx="20000" cy="20000"/>
          </a:xfrm>
        </p:grpSpPr>
        <p:sp>
          <p:nvSpPr>
            <p:cNvPr id="206856" name="Oval 8"/>
            <p:cNvSpPr>
              <a:spLocks noChangeArrowheads="1"/>
            </p:cNvSpPr>
            <p:nvPr/>
          </p:nvSpPr>
          <p:spPr bwMode="auto">
            <a:xfrm>
              <a:off x="0" y="0"/>
              <a:ext cx="20000" cy="2000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57" name="Arc 9"/>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58" name="Arc 10"/>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59" name="Arc 11"/>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60" name="Arc 12"/>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861" name="Line 13"/>
          <p:cNvSpPr>
            <a:spLocks noChangeShapeType="1"/>
          </p:cNvSpPr>
          <p:nvPr/>
        </p:nvSpPr>
        <p:spPr bwMode="auto">
          <a:xfrm flipH="1" flipV="1">
            <a:off x="3257550" y="4108450"/>
            <a:ext cx="0" cy="5683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62" name="AutoShape 14"/>
          <p:cNvSpPr>
            <a:spLocks noChangeArrowheads="1"/>
          </p:cNvSpPr>
          <p:nvPr/>
        </p:nvSpPr>
        <p:spPr bwMode="auto">
          <a:xfrm>
            <a:off x="7021513" y="1339850"/>
            <a:ext cx="1436687" cy="87630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gradFill rotWithShape="0">
            <a:gsLst>
              <a:gs pos="0">
                <a:srgbClr val="C0C0C0"/>
              </a:gs>
              <a:gs pos="100000">
                <a:srgbClr val="C0C0C0">
                  <a:gamma/>
                  <a:shade val="51373"/>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863" name="Rectangle 15"/>
          <p:cNvSpPr>
            <a:spLocks noChangeArrowheads="1"/>
          </p:cNvSpPr>
          <p:nvPr/>
        </p:nvSpPr>
        <p:spPr bwMode="auto">
          <a:xfrm>
            <a:off x="7378700" y="2216150"/>
            <a:ext cx="719138" cy="319088"/>
          </a:xfrm>
          <a:prstGeom prst="rect">
            <a:avLst/>
          </a:prstGeom>
          <a:gradFill rotWithShape="0">
            <a:gsLst>
              <a:gs pos="0">
                <a:schemeClr val="bg1"/>
              </a:gs>
              <a:gs pos="100000">
                <a:schemeClr val="bg1">
                  <a:gamma/>
                  <a:shade val="46275"/>
                  <a:invGamma/>
                </a:scheme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864" name="Rectangle 16"/>
          <p:cNvSpPr>
            <a:spLocks noChangeArrowheads="1"/>
          </p:cNvSpPr>
          <p:nvPr/>
        </p:nvSpPr>
        <p:spPr bwMode="auto">
          <a:xfrm>
            <a:off x="6324600" y="19542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Hopper</a:t>
            </a:r>
            <a:endParaRPr lang="en-US" b="0"/>
          </a:p>
        </p:txBody>
      </p:sp>
      <p:sp>
        <p:nvSpPr>
          <p:cNvPr id="206865" name="Text Box 17"/>
          <p:cNvSpPr txBox="1">
            <a:spLocks noChangeArrowheads="1"/>
          </p:cNvSpPr>
          <p:nvPr/>
        </p:nvSpPr>
        <p:spPr bwMode="auto">
          <a:xfrm>
            <a:off x="1577975" y="5943600"/>
            <a:ext cx="596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Slide Gate Closing Circuit in Case of Power Failure 				     Slide Gate Closing at Power Failure</a:t>
            </a:r>
          </a:p>
        </p:txBody>
      </p:sp>
      <p:sp>
        <p:nvSpPr>
          <p:cNvPr id="206866" name="Line 18"/>
          <p:cNvSpPr>
            <a:spLocks noChangeShapeType="1"/>
          </p:cNvSpPr>
          <p:nvPr/>
        </p:nvSpPr>
        <p:spPr bwMode="auto">
          <a:xfrm rot="5400000" flipV="1">
            <a:off x="1548607" y="2702718"/>
            <a:ext cx="0" cy="157321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67" name="Text Box 19"/>
          <p:cNvSpPr txBox="1">
            <a:spLocks noChangeArrowheads="1"/>
          </p:cNvSpPr>
          <p:nvPr/>
        </p:nvSpPr>
        <p:spPr bwMode="auto">
          <a:xfrm>
            <a:off x="447516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A</a:t>
            </a:r>
          </a:p>
        </p:txBody>
      </p:sp>
      <p:sp>
        <p:nvSpPr>
          <p:cNvPr id="206868" name="Text Box 20"/>
          <p:cNvSpPr txBox="1">
            <a:spLocks noChangeArrowheads="1"/>
          </p:cNvSpPr>
          <p:nvPr/>
        </p:nvSpPr>
        <p:spPr bwMode="auto">
          <a:xfrm>
            <a:off x="491331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B</a:t>
            </a:r>
          </a:p>
        </p:txBody>
      </p:sp>
      <p:sp>
        <p:nvSpPr>
          <p:cNvPr id="206869" name="Line 21"/>
          <p:cNvSpPr>
            <a:spLocks noChangeShapeType="1"/>
          </p:cNvSpPr>
          <p:nvPr/>
        </p:nvSpPr>
        <p:spPr bwMode="auto">
          <a:xfrm flipV="1">
            <a:off x="4291013"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870" name="Line 22"/>
          <p:cNvSpPr>
            <a:spLocks noChangeShapeType="1"/>
          </p:cNvSpPr>
          <p:nvPr/>
        </p:nvSpPr>
        <p:spPr bwMode="auto">
          <a:xfrm>
            <a:off x="4483100"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871" name="Rectangle 23"/>
          <p:cNvSpPr>
            <a:spLocks noChangeArrowheads="1"/>
          </p:cNvSpPr>
          <p:nvPr/>
        </p:nvSpPr>
        <p:spPr bwMode="auto">
          <a:xfrm>
            <a:off x="4162425" y="3324225"/>
            <a:ext cx="449263"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872" name="Rectangle 24"/>
          <p:cNvSpPr>
            <a:spLocks noChangeArrowheads="1"/>
          </p:cNvSpPr>
          <p:nvPr/>
        </p:nvSpPr>
        <p:spPr bwMode="auto">
          <a:xfrm>
            <a:off x="4611688" y="3324225"/>
            <a:ext cx="447675"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873" name="Line 25"/>
          <p:cNvSpPr>
            <a:spLocks noChangeShapeType="1"/>
          </p:cNvSpPr>
          <p:nvPr/>
        </p:nvSpPr>
        <p:spPr bwMode="auto">
          <a:xfrm flipV="1">
            <a:off x="5187950" y="3324225"/>
            <a:ext cx="192088" cy="447675"/>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874" name="Line 26"/>
          <p:cNvSpPr>
            <a:spLocks noChangeShapeType="1"/>
          </p:cNvSpPr>
          <p:nvPr/>
        </p:nvSpPr>
        <p:spPr bwMode="auto">
          <a:xfrm>
            <a:off x="5183188" y="3324225"/>
            <a:ext cx="196850" cy="447675"/>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875" name="Rectangle 27"/>
          <p:cNvSpPr>
            <a:spLocks noChangeArrowheads="1"/>
          </p:cNvSpPr>
          <p:nvPr/>
        </p:nvSpPr>
        <p:spPr bwMode="auto">
          <a:xfrm>
            <a:off x="5059363" y="3324225"/>
            <a:ext cx="449262"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876" name="Group 28"/>
          <p:cNvGrpSpPr>
            <a:grpSpLocks/>
          </p:cNvGrpSpPr>
          <p:nvPr/>
        </p:nvGrpSpPr>
        <p:grpSpPr bwMode="auto">
          <a:xfrm flipV="1">
            <a:off x="4687888" y="3668713"/>
            <a:ext cx="101600" cy="103187"/>
            <a:chOff x="1449" y="2352"/>
            <a:chExt cx="77" cy="77"/>
          </a:xfrm>
        </p:grpSpPr>
        <p:sp>
          <p:nvSpPr>
            <p:cNvPr id="206877" name="Line 2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878" name="Line 3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6879" name="Rectangle 31"/>
          <p:cNvSpPr>
            <a:spLocks noChangeArrowheads="1"/>
          </p:cNvSpPr>
          <p:nvPr/>
        </p:nvSpPr>
        <p:spPr bwMode="auto">
          <a:xfrm>
            <a:off x="3906838" y="3324225"/>
            <a:ext cx="255587" cy="19208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880" name="Line 32"/>
          <p:cNvSpPr>
            <a:spLocks noChangeShapeType="1"/>
          </p:cNvSpPr>
          <p:nvPr/>
        </p:nvSpPr>
        <p:spPr bwMode="auto">
          <a:xfrm flipH="1" flipV="1">
            <a:off x="3970338" y="3324225"/>
            <a:ext cx="128587" cy="1920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6881" name="Group 33"/>
          <p:cNvGrpSpPr>
            <a:grpSpLocks/>
          </p:cNvGrpSpPr>
          <p:nvPr/>
        </p:nvGrpSpPr>
        <p:grpSpPr bwMode="auto">
          <a:xfrm>
            <a:off x="3906838" y="3643313"/>
            <a:ext cx="255587" cy="128587"/>
            <a:chOff x="864" y="2592"/>
            <a:chExt cx="192" cy="96"/>
          </a:xfrm>
        </p:grpSpPr>
        <p:sp>
          <p:nvSpPr>
            <p:cNvPr id="206882" name="Line 3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883" name="Line 3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884" name="Line 3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885" name="Line 3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6886" name="Group 38"/>
          <p:cNvGrpSpPr>
            <a:grpSpLocks/>
          </p:cNvGrpSpPr>
          <p:nvPr/>
        </p:nvGrpSpPr>
        <p:grpSpPr bwMode="auto">
          <a:xfrm flipH="1">
            <a:off x="5508625" y="3324225"/>
            <a:ext cx="255588" cy="192088"/>
            <a:chOff x="2064" y="2352"/>
            <a:chExt cx="192" cy="144"/>
          </a:xfrm>
        </p:grpSpPr>
        <p:sp>
          <p:nvSpPr>
            <p:cNvPr id="206887" name="Rectangle 3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888" name="Line 4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6889" name="Group 41"/>
          <p:cNvGrpSpPr>
            <a:grpSpLocks/>
          </p:cNvGrpSpPr>
          <p:nvPr/>
        </p:nvGrpSpPr>
        <p:grpSpPr bwMode="auto">
          <a:xfrm>
            <a:off x="5508625" y="3643313"/>
            <a:ext cx="255588" cy="128587"/>
            <a:chOff x="864" y="2592"/>
            <a:chExt cx="192" cy="96"/>
          </a:xfrm>
        </p:grpSpPr>
        <p:sp>
          <p:nvSpPr>
            <p:cNvPr id="206890" name="Line 4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891" name="Line 4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892" name="Line 4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893" name="Line 4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6894" name="Text Box 46"/>
          <p:cNvSpPr txBox="1">
            <a:spLocks noChangeArrowheads="1"/>
          </p:cNvSpPr>
          <p:nvPr/>
        </p:nvSpPr>
        <p:spPr bwMode="auto">
          <a:xfrm>
            <a:off x="4502150" y="37560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P</a:t>
            </a:r>
          </a:p>
        </p:txBody>
      </p:sp>
      <p:sp>
        <p:nvSpPr>
          <p:cNvPr id="206895" name="Text Box 47"/>
          <p:cNvSpPr txBox="1">
            <a:spLocks noChangeArrowheads="1"/>
          </p:cNvSpPr>
          <p:nvPr/>
        </p:nvSpPr>
        <p:spPr bwMode="auto">
          <a:xfrm>
            <a:off x="4902200" y="3756025"/>
            <a:ext cx="288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T</a:t>
            </a:r>
          </a:p>
        </p:txBody>
      </p:sp>
      <p:grpSp>
        <p:nvGrpSpPr>
          <p:cNvPr id="206896" name="Group 48"/>
          <p:cNvGrpSpPr>
            <a:grpSpLocks/>
          </p:cNvGrpSpPr>
          <p:nvPr/>
        </p:nvGrpSpPr>
        <p:grpSpPr bwMode="auto">
          <a:xfrm>
            <a:off x="4687888" y="3319463"/>
            <a:ext cx="101600" cy="103187"/>
            <a:chOff x="1449" y="2352"/>
            <a:chExt cx="77" cy="77"/>
          </a:xfrm>
        </p:grpSpPr>
        <p:sp>
          <p:nvSpPr>
            <p:cNvPr id="206897" name="Line 4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898" name="Line 5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6899" name="Group 51"/>
          <p:cNvGrpSpPr>
            <a:grpSpLocks/>
          </p:cNvGrpSpPr>
          <p:nvPr/>
        </p:nvGrpSpPr>
        <p:grpSpPr bwMode="auto">
          <a:xfrm>
            <a:off x="4884738" y="3319463"/>
            <a:ext cx="101600" cy="103187"/>
            <a:chOff x="1449" y="2352"/>
            <a:chExt cx="77" cy="77"/>
          </a:xfrm>
        </p:grpSpPr>
        <p:sp>
          <p:nvSpPr>
            <p:cNvPr id="206900" name="Line 52"/>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01" name="Line 53"/>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6902" name="Group 54"/>
          <p:cNvGrpSpPr>
            <a:grpSpLocks/>
          </p:cNvGrpSpPr>
          <p:nvPr/>
        </p:nvGrpSpPr>
        <p:grpSpPr bwMode="auto">
          <a:xfrm flipV="1">
            <a:off x="4884738" y="3668713"/>
            <a:ext cx="101600" cy="103187"/>
            <a:chOff x="1449" y="2352"/>
            <a:chExt cx="77" cy="77"/>
          </a:xfrm>
        </p:grpSpPr>
        <p:sp>
          <p:nvSpPr>
            <p:cNvPr id="206903" name="Line 5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04" name="Line 5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6905" name="Oval 57"/>
          <p:cNvSpPr>
            <a:spLocks noChangeArrowheads="1"/>
          </p:cNvSpPr>
          <p:nvPr/>
        </p:nvSpPr>
        <p:spPr bwMode="auto">
          <a:xfrm flipV="1">
            <a:off x="2265363" y="3857625"/>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06" name="Line 58"/>
          <p:cNvSpPr>
            <a:spLocks noChangeShapeType="1"/>
          </p:cNvSpPr>
          <p:nvPr/>
        </p:nvSpPr>
        <p:spPr bwMode="auto">
          <a:xfrm>
            <a:off x="2197100" y="3897313"/>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07" name="Line 59"/>
          <p:cNvSpPr>
            <a:spLocks noChangeShapeType="1"/>
          </p:cNvSpPr>
          <p:nvPr/>
        </p:nvSpPr>
        <p:spPr bwMode="auto">
          <a:xfrm flipH="1">
            <a:off x="2343150" y="3900488"/>
            <a:ext cx="142875" cy="131762"/>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08" name="Rectangle 60"/>
          <p:cNvSpPr>
            <a:spLocks noChangeArrowheads="1"/>
          </p:cNvSpPr>
          <p:nvPr/>
        </p:nvSpPr>
        <p:spPr bwMode="auto">
          <a:xfrm flipV="1">
            <a:off x="3794125" y="1295400"/>
            <a:ext cx="304800"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909" name="Group 61"/>
          <p:cNvGrpSpPr>
            <a:grpSpLocks/>
          </p:cNvGrpSpPr>
          <p:nvPr/>
        </p:nvGrpSpPr>
        <p:grpSpPr bwMode="auto">
          <a:xfrm rot="16200000" flipV="1">
            <a:off x="3844131" y="1613694"/>
            <a:ext cx="206375" cy="103188"/>
            <a:chOff x="864" y="2592"/>
            <a:chExt cx="192" cy="96"/>
          </a:xfrm>
        </p:grpSpPr>
        <p:sp>
          <p:nvSpPr>
            <p:cNvPr id="206910" name="Line 6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11" name="Line 6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12" name="Line 6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13" name="Line 6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6914" name="Rectangle 66"/>
          <p:cNvSpPr>
            <a:spLocks noChangeArrowheads="1"/>
          </p:cNvSpPr>
          <p:nvPr/>
        </p:nvSpPr>
        <p:spPr bwMode="auto">
          <a:xfrm flipV="1">
            <a:off x="3794125" y="1028700"/>
            <a:ext cx="304800" cy="2667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15" name="Rectangle 67"/>
          <p:cNvSpPr>
            <a:spLocks noChangeArrowheads="1"/>
          </p:cNvSpPr>
          <p:nvPr/>
        </p:nvSpPr>
        <p:spPr bwMode="auto">
          <a:xfrm flipV="1">
            <a:off x="3870325" y="762000"/>
            <a:ext cx="144463"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16" name="Line 68"/>
          <p:cNvSpPr>
            <a:spLocks noChangeShapeType="1"/>
          </p:cNvSpPr>
          <p:nvPr/>
        </p:nvSpPr>
        <p:spPr bwMode="auto">
          <a:xfrm>
            <a:off x="3870325" y="784225"/>
            <a:ext cx="144463" cy="13493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17" name="AutoShape 69"/>
          <p:cNvSpPr>
            <a:spLocks noChangeArrowheads="1"/>
          </p:cNvSpPr>
          <p:nvPr/>
        </p:nvSpPr>
        <p:spPr bwMode="auto">
          <a:xfrm flipV="1">
            <a:off x="3883025" y="928688"/>
            <a:ext cx="119063" cy="79375"/>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18" name="Line 70"/>
          <p:cNvSpPr>
            <a:spLocks noChangeShapeType="1"/>
          </p:cNvSpPr>
          <p:nvPr/>
        </p:nvSpPr>
        <p:spPr bwMode="auto">
          <a:xfrm rot="16200000" flipV="1">
            <a:off x="3945732" y="1277144"/>
            <a:ext cx="0" cy="306387"/>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6919" name="Group 71"/>
          <p:cNvGrpSpPr>
            <a:grpSpLocks/>
          </p:cNvGrpSpPr>
          <p:nvPr/>
        </p:nvGrpSpPr>
        <p:grpSpPr bwMode="auto">
          <a:xfrm>
            <a:off x="3789363" y="1116013"/>
            <a:ext cx="315912" cy="103187"/>
            <a:chOff x="1873" y="1061"/>
            <a:chExt cx="199" cy="65"/>
          </a:xfrm>
        </p:grpSpPr>
        <p:grpSp>
          <p:nvGrpSpPr>
            <p:cNvPr id="206920" name="Group 72"/>
            <p:cNvGrpSpPr>
              <a:grpSpLocks/>
            </p:cNvGrpSpPr>
            <p:nvPr/>
          </p:nvGrpSpPr>
          <p:grpSpPr bwMode="auto">
            <a:xfrm>
              <a:off x="1873" y="1061"/>
              <a:ext cx="65" cy="65"/>
              <a:chOff x="1873" y="1061"/>
              <a:chExt cx="65" cy="65"/>
            </a:xfrm>
          </p:grpSpPr>
          <p:sp>
            <p:nvSpPr>
              <p:cNvPr id="206921" name="Line 73"/>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22" name="Line 74"/>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6923" name="Group 75"/>
            <p:cNvGrpSpPr>
              <a:grpSpLocks/>
            </p:cNvGrpSpPr>
            <p:nvPr/>
          </p:nvGrpSpPr>
          <p:grpSpPr bwMode="auto">
            <a:xfrm>
              <a:off x="2007" y="1061"/>
              <a:ext cx="65" cy="65"/>
              <a:chOff x="2007" y="1059"/>
              <a:chExt cx="65" cy="65"/>
            </a:xfrm>
          </p:grpSpPr>
          <p:sp>
            <p:nvSpPr>
              <p:cNvPr id="206924" name="Line 76"/>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25" name="Line 77"/>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06926" name="Line 78"/>
          <p:cNvSpPr>
            <a:spLocks noChangeShapeType="1"/>
          </p:cNvSpPr>
          <p:nvPr/>
        </p:nvSpPr>
        <p:spPr bwMode="auto">
          <a:xfrm rot="5400000" flipV="1">
            <a:off x="5264944" y="278606"/>
            <a:ext cx="0" cy="2332038"/>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27" name="Line 79"/>
          <p:cNvSpPr>
            <a:spLocks noChangeShapeType="1"/>
          </p:cNvSpPr>
          <p:nvPr/>
        </p:nvSpPr>
        <p:spPr bwMode="auto">
          <a:xfrm rot="10800000" flipV="1">
            <a:off x="6426200" y="1433513"/>
            <a:ext cx="0" cy="88900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28" name="Line 80"/>
          <p:cNvSpPr>
            <a:spLocks noChangeShapeType="1"/>
          </p:cNvSpPr>
          <p:nvPr/>
        </p:nvSpPr>
        <p:spPr bwMode="auto">
          <a:xfrm rot="10800000" flipV="1">
            <a:off x="4938713" y="1433513"/>
            <a:ext cx="0" cy="18907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29" name="Line 81"/>
          <p:cNvSpPr>
            <a:spLocks noChangeShapeType="1"/>
          </p:cNvSpPr>
          <p:nvPr/>
        </p:nvSpPr>
        <p:spPr bwMode="auto">
          <a:xfrm rot="10800000" flipV="1">
            <a:off x="5459413" y="2100263"/>
            <a:ext cx="0" cy="222250"/>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30" name="Line 82"/>
          <p:cNvSpPr>
            <a:spLocks noChangeShapeType="1"/>
          </p:cNvSpPr>
          <p:nvPr/>
        </p:nvSpPr>
        <p:spPr bwMode="auto">
          <a:xfrm rot="5400000" flipV="1">
            <a:off x="5261769" y="1897856"/>
            <a:ext cx="0" cy="427038"/>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31" name="Line 83"/>
          <p:cNvSpPr>
            <a:spLocks noChangeShapeType="1"/>
          </p:cNvSpPr>
          <p:nvPr/>
        </p:nvSpPr>
        <p:spPr bwMode="auto">
          <a:xfrm rot="10800000" flipV="1">
            <a:off x="4741863" y="2100263"/>
            <a:ext cx="0" cy="1196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32" name="AutoShape 84"/>
          <p:cNvSpPr>
            <a:spLocks/>
          </p:cNvSpPr>
          <p:nvPr/>
        </p:nvSpPr>
        <p:spPr bwMode="auto">
          <a:xfrm rot="-5400000">
            <a:off x="4887912" y="1966913"/>
            <a:ext cx="106363" cy="211138"/>
          </a:xfrm>
          <a:prstGeom prst="rightBracket">
            <a:avLst>
              <a:gd name="adj" fmla="val 99253"/>
            </a:avLst>
          </a:prstGeom>
          <a:noFill/>
          <a:ln w="25400">
            <a:solidFill>
              <a:schemeClr val="accent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33" name="Line 85"/>
          <p:cNvSpPr>
            <a:spLocks noChangeShapeType="1"/>
          </p:cNvSpPr>
          <p:nvPr/>
        </p:nvSpPr>
        <p:spPr bwMode="auto">
          <a:xfrm rot="5400000" flipV="1">
            <a:off x="3983038" y="1258887"/>
            <a:ext cx="0" cy="1704975"/>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34" name="Line 86"/>
          <p:cNvSpPr>
            <a:spLocks noChangeShapeType="1"/>
          </p:cNvSpPr>
          <p:nvPr/>
        </p:nvSpPr>
        <p:spPr bwMode="auto">
          <a:xfrm rot="5400000" flipV="1">
            <a:off x="3539332" y="3217069"/>
            <a:ext cx="0" cy="24082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35" name="Line 87"/>
          <p:cNvSpPr>
            <a:spLocks noChangeShapeType="1"/>
          </p:cNvSpPr>
          <p:nvPr/>
        </p:nvSpPr>
        <p:spPr bwMode="auto">
          <a:xfrm rot="10800000" flipV="1">
            <a:off x="4743450" y="3784600"/>
            <a:ext cx="0" cy="635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36" name="Rectangle 88"/>
          <p:cNvSpPr>
            <a:spLocks noChangeArrowheads="1"/>
          </p:cNvSpPr>
          <p:nvPr/>
        </p:nvSpPr>
        <p:spPr bwMode="auto">
          <a:xfrm flipH="1" flipV="1">
            <a:off x="2838450" y="1978025"/>
            <a:ext cx="304800"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937" name="Group 89"/>
          <p:cNvGrpSpPr>
            <a:grpSpLocks/>
          </p:cNvGrpSpPr>
          <p:nvPr/>
        </p:nvGrpSpPr>
        <p:grpSpPr bwMode="auto">
          <a:xfrm rot="5400000" flipH="1" flipV="1">
            <a:off x="2886869" y="2296319"/>
            <a:ext cx="206375" cy="103187"/>
            <a:chOff x="864" y="2592"/>
            <a:chExt cx="192" cy="96"/>
          </a:xfrm>
        </p:grpSpPr>
        <p:sp>
          <p:nvSpPr>
            <p:cNvPr id="206938" name="Line 9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39" name="Line 9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40" name="Line 9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41" name="Line 9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6942" name="Rectangle 94"/>
          <p:cNvSpPr>
            <a:spLocks noChangeArrowheads="1"/>
          </p:cNvSpPr>
          <p:nvPr/>
        </p:nvSpPr>
        <p:spPr bwMode="auto">
          <a:xfrm flipH="1" flipV="1">
            <a:off x="2838450" y="1711325"/>
            <a:ext cx="304800" cy="2667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43" name="Rectangle 95"/>
          <p:cNvSpPr>
            <a:spLocks noChangeArrowheads="1"/>
          </p:cNvSpPr>
          <p:nvPr/>
        </p:nvSpPr>
        <p:spPr bwMode="auto">
          <a:xfrm flipH="1" flipV="1">
            <a:off x="2922588" y="1444625"/>
            <a:ext cx="144462"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44" name="Line 96"/>
          <p:cNvSpPr>
            <a:spLocks noChangeShapeType="1"/>
          </p:cNvSpPr>
          <p:nvPr/>
        </p:nvSpPr>
        <p:spPr bwMode="auto">
          <a:xfrm flipH="1">
            <a:off x="2922588" y="1466850"/>
            <a:ext cx="144462" cy="13493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45" name="AutoShape 97"/>
          <p:cNvSpPr>
            <a:spLocks noChangeArrowheads="1"/>
          </p:cNvSpPr>
          <p:nvPr/>
        </p:nvSpPr>
        <p:spPr bwMode="auto">
          <a:xfrm flipH="1" flipV="1">
            <a:off x="2935288" y="1611313"/>
            <a:ext cx="119062" cy="79375"/>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46" name="Line 98"/>
          <p:cNvSpPr>
            <a:spLocks noChangeShapeType="1"/>
          </p:cNvSpPr>
          <p:nvPr/>
        </p:nvSpPr>
        <p:spPr bwMode="auto">
          <a:xfrm rot="5400000" flipH="1" flipV="1">
            <a:off x="2991644" y="1959769"/>
            <a:ext cx="0" cy="306388"/>
          </a:xfrm>
          <a:prstGeom prst="line">
            <a:avLst/>
          </a:prstGeom>
          <a:noFill/>
          <a:ln w="19050">
            <a:solidFill>
              <a:schemeClr val="accent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6947" name="Group 99"/>
          <p:cNvGrpSpPr>
            <a:grpSpLocks/>
          </p:cNvGrpSpPr>
          <p:nvPr/>
        </p:nvGrpSpPr>
        <p:grpSpPr bwMode="auto">
          <a:xfrm flipH="1">
            <a:off x="2832100" y="1798638"/>
            <a:ext cx="315913" cy="103187"/>
            <a:chOff x="1873" y="1061"/>
            <a:chExt cx="199" cy="65"/>
          </a:xfrm>
        </p:grpSpPr>
        <p:grpSp>
          <p:nvGrpSpPr>
            <p:cNvPr id="206948" name="Group 100"/>
            <p:cNvGrpSpPr>
              <a:grpSpLocks/>
            </p:cNvGrpSpPr>
            <p:nvPr/>
          </p:nvGrpSpPr>
          <p:grpSpPr bwMode="auto">
            <a:xfrm>
              <a:off x="1873" y="1061"/>
              <a:ext cx="65" cy="65"/>
              <a:chOff x="1873" y="1061"/>
              <a:chExt cx="65" cy="65"/>
            </a:xfrm>
          </p:grpSpPr>
          <p:sp>
            <p:nvSpPr>
              <p:cNvPr id="206949" name="Line 101"/>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50" name="Line 102"/>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6951" name="Group 103"/>
            <p:cNvGrpSpPr>
              <a:grpSpLocks/>
            </p:cNvGrpSpPr>
            <p:nvPr/>
          </p:nvGrpSpPr>
          <p:grpSpPr bwMode="auto">
            <a:xfrm>
              <a:off x="2007" y="1061"/>
              <a:ext cx="65" cy="65"/>
              <a:chOff x="2007" y="1059"/>
              <a:chExt cx="65" cy="65"/>
            </a:xfrm>
          </p:grpSpPr>
          <p:sp>
            <p:nvSpPr>
              <p:cNvPr id="206952" name="Line 104"/>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953" name="Line 105"/>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06954" name="Line 106"/>
          <p:cNvSpPr>
            <a:spLocks noChangeShapeType="1"/>
          </p:cNvSpPr>
          <p:nvPr/>
        </p:nvSpPr>
        <p:spPr bwMode="auto">
          <a:xfrm rot="10800000" flipV="1">
            <a:off x="2343150" y="3989388"/>
            <a:ext cx="0" cy="4302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55" name="AutoShape 107"/>
          <p:cNvSpPr>
            <a:spLocks/>
          </p:cNvSpPr>
          <p:nvPr/>
        </p:nvSpPr>
        <p:spPr bwMode="auto">
          <a:xfrm rot="-5400000">
            <a:off x="3461544" y="1521619"/>
            <a:ext cx="96837"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56" name="AutoShape 108"/>
          <p:cNvSpPr>
            <a:spLocks/>
          </p:cNvSpPr>
          <p:nvPr/>
        </p:nvSpPr>
        <p:spPr bwMode="auto">
          <a:xfrm rot="-5400000">
            <a:off x="4898232" y="4142581"/>
            <a:ext cx="96838"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57" name="Line 109"/>
          <p:cNvSpPr>
            <a:spLocks noChangeShapeType="1"/>
          </p:cNvSpPr>
          <p:nvPr/>
        </p:nvSpPr>
        <p:spPr bwMode="auto">
          <a:xfrm rot="10800000" flipV="1">
            <a:off x="3511550" y="1444625"/>
            <a:ext cx="0" cy="26511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58" name="Line 110"/>
          <p:cNvSpPr>
            <a:spLocks noChangeShapeType="1"/>
          </p:cNvSpPr>
          <p:nvPr/>
        </p:nvSpPr>
        <p:spPr bwMode="auto">
          <a:xfrm rot="5400000" flipV="1">
            <a:off x="3639344" y="1296194"/>
            <a:ext cx="0" cy="274638"/>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59" name="Line 111"/>
          <p:cNvSpPr>
            <a:spLocks noChangeShapeType="1"/>
          </p:cNvSpPr>
          <p:nvPr/>
        </p:nvSpPr>
        <p:spPr bwMode="auto">
          <a:xfrm rot="10800000" flipV="1">
            <a:off x="4938713" y="3792538"/>
            <a:ext cx="0" cy="55245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60" name="Line 112"/>
          <p:cNvSpPr>
            <a:spLocks noChangeShapeType="1"/>
          </p:cNvSpPr>
          <p:nvPr/>
        </p:nvSpPr>
        <p:spPr bwMode="auto">
          <a:xfrm rot="5400000" flipV="1">
            <a:off x="2586832" y="1859756"/>
            <a:ext cx="0" cy="503237"/>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61" name="Oval 113"/>
          <p:cNvSpPr>
            <a:spLocks noChangeArrowheads="1"/>
          </p:cNvSpPr>
          <p:nvPr/>
        </p:nvSpPr>
        <p:spPr bwMode="auto">
          <a:xfrm>
            <a:off x="2286000" y="34401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62" name="Oval 114"/>
          <p:cNvSpPr>
            <a:spLocks noChangeArrowheads="1"/>
          </p:cNvSpPr>
          <p:nvPr/>
        </p:nvSpPr>
        <p:spPr bwMode="auto">
          <a:xfrm>
            <a:off x="4886325" y="1397000"/>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63" name="Oval 115"/>
          <p:cNvSpPr>
            <a:spLocks noChangeArrowheads="1"/>
          </p:cNvSpPr>
          <p:nvPr/>
        </p:nvSpPr>
        <p:spPr bwMode="auto">
          <a:xfrm>
            <a:off x="4691063" y="206057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64" name="Oval 116"/>
          <p:cNvSpPr>
            <a:spLocks noChangeArrowheads="1"/>
          </p:cNvSpPr>
          <p:nvPr/>
        </p:nvSpPr>
        <p:spPr bwMode="auto">
          <a:xfrm>
            <a:off x="3203575" y="43672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65" name="Rectangle 117"/>
          <p:cNvSpPr>
            <a:spLocks noChangeArrowheads="1"/>
          </p:cNvSpPr>
          <p:nvPr/>
        </p:nvSpPr>
        <p:spPr bwMode="auto">
          <a:xfrm>
            <a:off x="1828800" y="5060950"/>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06966" name="Text Box 118"/>
          <p:cNvSpPr txBox="1">
            <a:spLocks noChangeArrowheads="1"/>
          </p:cNvSpPr>
          <p:nvPr/>
        </p:nvSpPr>
        <p:spPr bwMode="auto">
          <a:xfrm>
            <a:off x="3660775"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06967" name="Text Box 119"/>
          <p:cNvSpPr txBox="1">
            <a:spLocks noChangeArrowheads="1"/>
          </p:cNvSpPr>
          <p:nvPr/>
        </p:nvSpPr>
        <p:spPr bwMode="auto">
          <a:xfrm>
            <a:off x="5330825"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06968" name="Text Box 120"/>
          <p:cNvSpPr txBox="1">
            <a:spLocks noChangeArrowheads="1"/>
          </p:cNvSpPr>
          <p:nvPr/>
        </p:nvSpPr>
        <p:spPr bwMode="auto">
          <a:xfrm>
            <a:off x="2452688" y="14017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c1</a:t>
            </a:r>
            <a:r>
              <a:rPr lang="ja-JP" altLang="en-US" sz="1400" b="0">
                <a:latin typeface="Arial"/>
              </a:rPr>
              <a:t>”</a:t>
            </a:r>
            <a:endParaRPr lang="en-US" sz="1400" b="0"/>
          </a:p>
        </p:txBody>
      </p:sp>
      <p:sp>
        <p:nvSpPr>
          <p:cNvPr id="206969" name="Text Box 121"/>
          <p:cNvSpPr txBox="1">
            <a:spLocks noChangeArrowheads="1"/>
          </p:cNvSpPr>
          <p:nvPr/>
        </p:nvSpPr>
        <p:spPr bwMode="auto">
          <a:xfrm>
            <a:off x="3376613" y="711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c2</a:t>
            </a:r>
            <a:r>
              <a:rPr lang="ja-JP" altLang="en-US" sz="1400" b="0">
                <a:latin typeface="Arial"/>
              </a:rPr>
              <a:t>”</a:t>
            </a:r>
            <a:endParaRPr lang="en-US" sz="1400" b="0"/>
          </a:p>
        </p:txBody>
      </p:sp>
      <p:grpSp>
        <p:nvGrpSpPr>
          <p:cNvPr id="206970" name="Group 122"/>
          <p:cNvGrpSpPr>
            <a:grpSpLocks/>
          </p:cNvGrpSpPr>
          <p:nvPr/>
        </p:nvGrpSpPr>
        <p:grpSpPr bwMode="auto">
          <a:xfrm rot="-5400000">
            <a:off x="2220913" y="2667000"/>
            <a:ext cx="280987" cy="417513"/>
            <a:chOff x="1439" y="2074"/>
            <a:chExt cx="177" cy="263"/>
          </a:xfrm>
        </p:grpSpPr>
        <p:grpSp>
          <p:nvGrpSpPr>
            <p:cNvPr id="206971" name="Group 123"/>
            <p:cNvGrpSpPr>
              <a:grpSpLocks/>
            </p:cNvGrpSpPr>
            <p:nvPr/>
          </p:nvGrpSpPr>
          <p:grpSpPr bwMode="auto">
            <a:xfrm rot="5400000">
              <a:off x="1499" y="2160"/>
              <a:ext cx="62" cy="173"/>
              <a:chOff x="0" y="0"/>
              <a:chExt cx="20000" cy="20000"/>
            </a:xfrm>
          </p:grpSpPr>
          <p:sp>
            <p:nvSpPr>
              <p:cNvPr id="206972" name="Arc 124"/>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73" name="Arc 125"/>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6974" name="Group 126"/>
            <p:cNvGrpSpPr>
              <a:grpSpLocks/>
            </p:cNvGrpSpPr>
            <p:nvPr/>
          </p:nvGrpSpPr>
          <p:grpSpPr bwMode="auto">
            <a:xfrm rot="5400000">
              <a:off x="1495" y="2053"/>
              <a:ext cx="62" cy="173"/>
              <a:chOff x="0" y="0"/>
              <a:chExt cx="20000" cy="20000"/>
            </a:xfrm>
          </p:grpSpPr>
          <p:sp>
            <p:nvSpPr>
              <p:cNvPr id="206975" name="Arc 127"/>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76" name="Arc 128"/>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977" name="Line 129"/>
            <p:cNvSpPr>
              <a:spLocks noChangeShapeType="1"/>
            </p:cNvSpPr>
            <p:nvPr/>
          </p:nvSpPr>
          <p:spPr bwMode="auto">
            <a:xfrm rot="5400000" flipV="1">
              <a:off x="1400" y="2144"/>
              <a:ext cx="263" cy="124"/>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978" name="AutoShape 130"/>
          <p:cNvSpPr>
            <a:spLocks noChangeArrowheads="1"/>
          </p:cNvSpPr>
          <p:nvPr/>
        </p:nvSpPr>
        <p:spPr bwMode="auto">
          <a:xfrm rot="2392993" flipH="1" flipV="1">
            <a:off x="3194050" y="37607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79" name="Rectangle 131"/>
          <p:cNvSpPr>
            <a:spLocks noChangeArrowheads="1"/>
          </p:cNvSpPr>
          <p:nvPr/>
        </p:nvSpPr>
        <p:spPr bwMode="auto">
          <a:xfrm>
            <a:off x="5551488" y="2817813"/>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80" name="Rectangle 132"/>
          <p:cNvSpPr>
            <a:spLocks noChangeArrowheads="1"/>
          </p:cNvSpPr>
          <p:nvPr/>
        </p:nvSpPr>
        <p:spPr bwMode="auto">
          <a:xfrm>
            <a:off x="5551488" y="2352675"/>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81" name="Rectangle 133" descr="Wide downward diagonal"/>
          <p:cNvSpPr>
            <a:spLocks noChangeArrowheads="1"/>
          </p:cNvSpPr>
          <p:nvPr/>
        </p:nvSpPr>
        <p:spPr bwMode="auto">
          <a:xfrm>
            <a:off x="5551488" y="2381250"/>
            <a:ext cx="771525" cy="460375"/>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82" name="Rectangle 134"/>
          <p:cNvSpPr>
            <a:spLocks noChangeArrowheads="1"/>
          </p:cNvSpPr>
          <p:nvPr/>
        </p:nvSpPr>
        <p:spPr bwMode="auto">
          <a:xfrm>
            <a:off x="5551488" y="2416175"/>
            <a:ext cx="404812" cy="390525"/>
          </a:xfrm>
          <a:prstGeom prst="rect">
            <a:avLst/>
          </a:prstGeom>
          <a:solidFill>
            <a:schemeClr val="accent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83" name="Rectangle 135" descr="Wide downward diagonal"/>
          <p:cNvSpPr>
            <a:spLocks noChangeArrowheads="1"/>
          </p:cNvSpPr>
          <p:nvPr/>
        </p:nvSpPr>
        <p:spPr bwMode="auto">
          <a:xfrm>
            <a:off x="6551613" y="2327275"/>
            <a:ext cx="41275" cy="5683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84" name="Rectangle 136" descr="Wide upward diagonal"/>
          <p:cNvSpPr>
            <a:spLocks noChangeArrowheads="1"/>
          </p:cNvSpPr>
          <p:nvPr/>
        </p:nvSpPr>
        <p:spPr bwMode="auto">
          <a:xfrm>
            <a:off x="6323013" y="2327275"/>
            <a:ext cx="214312"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985" name="Group 137"/>
          <p:cNvGrpSpPr>
            <a:grpSpLocks/>
          </p:cNvGrpSpPr>
          <p:nvPr/>
        </p:nvGrpSpPr>
        <p:grpSpPr bwMode="auto">
          <a:xfrm>
            <a:off x="6470650" y="2498725"/>
            <a:ext cx="142875" cy="209550"/>
            <a:chOff x="4224" y="1953"/>
            <a:chExt cx="90" cy="95"/>
          </a:xfrm>
        </p:grpSpPr>
        <p:sp>
          <p:nvSpPr>
            <p:cNvPr id="206986" name="Rectangle 138"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87" name="Rectangle 139"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988" name="Rectangle 140" descr="Wide upward diagonal"/>
          <p:cNvSpPr>
            <a:spLocks noChangeArrowheads="1"/>
          </p:cNvSpPr>
          <p:nvPr/>
        </p:nvSpPr>
        <p:spPr bwMode="auto">
          <a:xfrm>
            <a:off x="5400675" y="2327275"/>
            <a:ext cx="150813"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989" name="Group 141"/>
          <p:cNvGrpSpPr>
            <a:grpSpLocks/>
          </p:cNvGrpSpPr>
          <p:nvPr/>
        </p:nvGrpSpPr>
        <p:grpSpPr bwMode="auto">
          <a:xfrm>
            <a:off x="6323013" y="2327275"/>
            <a:ext cx="133350" cy="361950"/>
            <a:chOff x="3791" y="1252"/>
            <a:chExt cx="84" cy="228"/>
          </a:xfrm>
        </p:grpSpPr>
        <p:sp>
          <p:nvSpPr>
            <p:cNvPr id="206990" name="Rectangle 142"/>
            <p:cNvSpPr>
              <a:spLocks noChangeArrowheads="1"/>
            </p:cNvSpPr>
            <p:nvPr/>
          </p:nvSpPr>
          <p:spPr bwMode="auto">
            <a:xfrm>
              <a:off x="3791" y="1372"/>
              <a:ext cx="84" cy="108"/>
            </a:xfrm>
            <a:prstGeom prst="rect">
              <a:avLst/>
            </a:prstGeom>
            <a:solidFill>
              <a:schemeClr val="hlink"/>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91" name="Rectangle 143"/>
            <p:cNvSpPr>
              <a:spLocks noChangeArrowheads="1"/>
            </p:cNvSpPr>
            <p:nvPr/>
          </p:nvSpPr>
          <p:spPr bwMode="auto">
            <a:xfrm>
              <a:off x="3846" y="1252"/>
              <a:ext cx="28" cy="128"/>
            </a:xfrm>
            <a:prstGeom prst="rect">
              <a:avLst/>
            </a:prstGeom>
            <a:solidFill>
              <a:schemeClr val="hlink"/>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992" name="Oval 144"/>
          <p:cNvSpPr>
            <a:spLocks noChangeArrowheads="1"/>
          </p:cNvSpPr>
          <p:nvPr/>
        </p:nvSpPr>
        <p:spPr bwMode="auto">
          <a:xfrm>
            <a:off x="6499225" y="2524125"/>
            <a:ext cx="9525" cy="1746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93" name="Oval 145"/>
          <p:cNvSpPr>
            <a:spLocks noChangeArrowheads="1"/>
          </p:cNvSpPr>
          <p:nvPr/>
        </p:nvSpPr>
        <p:spPr bwMode="auto">
          <a:xfrm>
            <a:off x="6499225" y="2665413"/>
            <a:ext cx="11113" cy="17462"/>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94" name="Line 146"/>
          <p:cNvSpPr>
            <a:spLocks noChangeShapeType="1"/>
          </p:cNvSpPr>
          <p:nvPr/>
        </p:nvSpPr>
        <p:spPr bwMode="auto">
          <a:xfrm>
            <a:off x="6559550" y="2673350"/>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95" name="Line 147"/>
          <p:cNvSpPr>
            <a:spLocks noChangeShapeType="1"/>
          </p:cNvSpPr>
          <p:nvPr/>
        </p:nvSpPr>
        <p:spPr bwMode="auto">
          <a:xfrm>
            <a:off x="6565900" y="2532063"/>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996" name="Group 148"/>
          <p:cNvGrpSpPr>
            <a:grpSpLocks/>
          </p:cNvGrpSpPr>
          <p:nvPr/>
        </p:nvGrpSpPr>
        <p:grpSpPr bwMode="auto">
          <a:xfrm rot="-5400000">
            <a:off x="5320507" y="2807494"/>
            <a:ext cx="107950" cy="52387"/>
            <a:chOff x="8216" y="13836"/>
            <a:chExt cx="283" cy="101"/>
          </a:xfrm>
        </p:grpSpPr>
        <p:sp>
          <p:nvSpPr>
            <p:cNvPr id="206997" name="Arc 14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98" name="Arc 15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99" name="Arc 15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0" name="Arc 15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1" name="Line 15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2" name="Line 15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3" name="Arc 15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4" name="Arc 15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5" name="Line 15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6" name="Line 15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7" name="Line 15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8" name="Line 16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7009" name="Group 161"/>
          <p:cNvGrpSpPr>
            <a:grpSpLocks/>
          </p:cNvGrpSpPr>
          <p:nvPr/>
        </p:nvGrpSpPr>
        <p:grpSpPr bwMode="auto">
          <a:xfrm rot="-5400000">
            <a:off x="5318919" y="2362994"/>
            <a:ext cx="107950" cy="52388"/>
            <a:chOff x="8216" y="13836"/>
            <a:chExt cx="283" cy="101"/>
          </a:xfrm>
        </p:grpSpPr>
        <p:sp>
          <p:nvSpPr>
            <p:cNvPr id="207010" name="Arc 162"/>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11" name="Arc 163"/>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12" name="Arc 164"/>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13" name="Arc 165"/>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14" name="Line 166"/>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15" name="Line 167"/>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16" name="Arc 168"/>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17" name="Arc 169"/>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18" name="Line 170"/>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19" name="Line 171"/>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0" name="Line 172"/>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1" name="Line 173"/>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7022" name="Group 174"/>
          <p:cNvGrpSpPr>
            <a:grpSpLocks/>
          </p:cNvGrpSpPr>
          <p:nvPr/>
        </p:nvGrpSpPr>
        <p:grpSpPr bwMode="auto">
          <a:xfrm rot="5400000" flipH="1">
            <a:off x="6565107" y="2362994"/>
            <a:ext cx="107950" cy="52387"/>
            <a:chOff x="8216" y="13836"/>
            <a:chExt cx="283" cy="101"/>
          </a:xfrm>
        </p:grpSpPr>
        <p:sp>
          <p:nvSpPr>
            <p:cNvPr id="207023" name="Arc 175"/>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4" name="Arc 176"/>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5" name="Arc 177"/>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6" name="Arc 178"/>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7" name="Line 179"/>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8" name="Line 180"/>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9" name="Arc 181"/>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30" name="Arc 182"/>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31" name="Line 183"/>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32" name="Line 184"/>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33" name="Line 185"/>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34" name="Line 186"/>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7035" name="Group 187"/>
          <p:cNvGrpSpPr>
            <a:grpSpLocks/>
          </p:cNvGrpSpPr>
          <p:nvPr/>
        </p:nvGrpSpPr>
        <p:grpSpPr bwMode="auto">
          <a:xfrm rot="5400000" flipH="1">
            <a:off x="6571457" y="2807494"/>
            <a:ext cx="107950" cy="52387"/>
            <a:chOff x="8216" y="13836"/>
            <a:chExt cx="283" cy="101"/>
          </a:xfrm>
        </p:grpSpPr>
        <p:sp>
          <p:nvSpPr>
            <p:cNvPr id="207036" name="Arc 188"/>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37" name="Arc 189"/>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38" name="Arc 190"/>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39" name="Arc 191"/>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0" name="Line 192"/>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1" name="Line 193"/>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2" name="Arc 194"/>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3" name="Arc 195"/>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4" name="Line 196"/>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5" name="Line 197"/>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6" name="Line 198"/>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7" name="Line 199"/>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048" name="Rectangle 200"/>
          <p:cNvSpPr>
            <a:spLocks noChangeArrowheads="1"/>
          </p:cNvSpPr>
          <p:nvPr/>
        </p:nvSpPr>
        <p:spPr bwMode="auto">
          <a:xfrm>
            <a:off x="5334000" y="2806700"/>
            <a:ext cx="11113" cy="5715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9" name="Rectangle 201"/>
          <p:cNvSpPr>
            <a:spLocks noChangeArrowheads="1"/>
          </p:cNvSpPr>
          <p:nvPr/>
        </p:nvSpPr>
        <p:spPr bwMode="auto">
          <a:xfrm>
            <a:off x="5334000" y="2359025"/>
            <a:ext cx="11113" cy="58738"/>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50" name="Rectangle 202"/>
          <p:cNvSpPr>
            <a:spLocks noChangeArrowheads="1"/>
          </p:cNvSpPr>
          <p:nvPr/>
        </p:nvSpPr>
        <p:spPr bwMode="auto">
          <a:xfrm>
            <a:off x="6645275" y="2357438"/>
            <a:ext cx="11113"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51" name="Rectangle 203"/>
          <p:cNvSpPr>
            <a:spLocks noChangeArrowheads="1"/>
          </p:cNvSpPr>
          <p:nvPr/>
        </p:nvSpPr>
        <p:spPr bwMode="auto">
          <a:xfrm>
            <a:off x="6646863" y="2801938"/>
            <a:ext cx="11112"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052" name="Group 204"/>
          <p:cNvGrpSpPr>
            <a:grpSpLocks/>
          </p:cNvGrpSpPr>
          <p:nvPr/>
        </p:nvGrpSpPr>
        <p:grpSpPr bwMode="auto">
          <a:xfrm>
            <a:off x="5440363" y="2327275"/>
            <a:ext cx="106362" cy="331788"/>
            <a:chOff x="3235" y="1252"/>
            <a:chExt cx="67" cy="209"/>
          </a:xfrm>
        </p:grpSpPr>
        <p:sp>
          <p:nvSpPr>
            <p:cNvPr id="207053" name="Rectangle 205"/>
            <p:cNvSpPr>
              <a:spLocks noChangeArrowheads="1"/>
            </p:cNvSpPr>
            <p:nvPr/>
          </p:nvSpPr>
          <p:spPr bwMode="auto">
            <a:xfrm>
              <a:off x="3235" y="1252"/>
              <a:ext cx="28" cy="209"/>
            </a:xfrm>
            <a:prstGeom prst="rect">
              <a:avLst/>
            </a:prstGeom>
            <a:solidFill>
              <a:schemeClr val="accent1"/>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54" name="Rectangle 206"/>
            <p:cNvSpPr>
              <a:spLocks noChangeArrowheads="1"/>
            </p:cNvSpPr>
            <p:nvPr/>
          </p:nvSpPr>
          <p:spPr bwMode="auto">
            <a:xfrm>
              <a:off x="3262" y="1404"/>
              <a:ext cx="40" cy="46"/>
            </a:xfrm>
            <a:prstGeom prst="rect">
              <a:avLst/>
            </a:prstGeom>
            <a:solidFill>
              <a:schemeClr val="accent1"/>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7055" name="Group 207"/>
          <p:cNvGrpSpPr>
            <a:grpSpLocks/>
          </p:cNvGrpSpPr>
          <p:nvPr/>
        </p:nvGrpSpPr>
        <p:grpSpPr bwMode="auto">
          <a:xfrm>
            <a:off x="5483225" y="2573338"/>
            <a:ext cx="65088" cy="66675"/>
            <a:chOff x="3262" y="1407"/>
            <a:chExt cx="41" cy="42"/>
          </a:xfrm>
        </p:grpSpPr>
        <p:sp>
          <p:nvSpPr>
            <p:cNvPr id="207056" name="Line 208"/>
            <p:cNvSpPr>
              <a:spLocks noChangeShapeType="1"/>
            </p:cNvSpPr>
            <p:nvPr/>
          </p:nvSpPr>
          <p:spPr bwMode="auto">
            <a:xfrm flipH="1">
              <a:off x="3262" y="1408"/>
              <a:ext cx="1" cy="41"/>
            </a:xfrm>
            <a:prstGeom prst="line">
              <a:avLst/>
            </a:prstGeom>
            <a:noFill/>
            <a:ln w="158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57" name="Line 209"/>
            <p:cNvSpPr>
              <a:spLocks noChangeShapeType="1"/>
            </p:cNvSpPr>
            <p:nvPr/>
          </p:nvSpPr>
          <p:spPr bwMode="auto">
            <a:xfrm flipH="1">
              <a:off x="3303" y="1407"/>
              <a:ext cx="0" cy="42"/>
            </a:xfrm>
            <a:prstGeom prst="line">
              <a:avLst/>
            </a:prstGeom>
            <a:noFill/>
            <a:ln w="222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058" name="Line 210"/>
          <p:cNvSpPr>
            <a:spLocks noChangeShapeType="1"/>
          </p:cNvSpPr>
          <p:nvPr/>
        </p:nvSpPr>
        <p:spPr bwMode="auto">
          <a:xfrm>
            <a:off x="6319838" y="2519363"/>
            <a:ext cx="1587" cy="166687"/>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059" name="Group 211"/>
          <p:cNvGrpSpPr>
            <a:grpSpLocks/>
          </p:cNvGrpSpPr>
          <p:nvPr/>
        </p:nvGrpSpPr>
        <p:grpSpPr bwMode="auto">
          <a:xfrm>
            <a:off x="6396038" y="2498725"/>
            <a:ext cx="38100" cy="36513"/>
            <a:chOff x="3837" y="1360"/>
            <a:chExt cx="24" cy="23"/>
          </a:xfrm>
        </p:grpSpPr>
        <p:sp>
          <p:nvSpPr>
            <p:cNvPr id="207060" name="Line 212"/>
            <p:cNvSpPr>
              <a:spLocks noChangeShapeType="1"/>
            </p:cNvSpPr>
            <p:nvPr/>
          </p:nvSpPr>
          <p:spPr bwMode="auto">
            <a:xfrm>
              <a:off x="3861" y="1360"/>
              <a:ext cx="0" cy="23"/>
            </a:xfrm>
            <a:prstGeom prst="line">
              <a:avLst/>
            </a:prstGeom>
            <a:noFill/>
            <a:ln w="349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61" name="Line 213"/>
            <p:cNvSpPr>
              <a:spLocks noChangeShapeType="1"/>
            </p:cNvSpPr>
            <p:nvPr/>
          </p:nvSpPr>
          <p:spPr bwMode="auto">
            <a:xfrm>
              <a:off x="3837" y="1378"/>
              <a:ext cx="15" cy="1"/>
            </a:xfrm>
            <a:prstGeom prst="line">
              <a:avLst/>
            </a:prstGeom>
            <a:noFill/>
            <a:ln w="127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7062" name="Rectangle 214"/>
          <p:cNvSpPr>
            <a:spLocks noChangeArrowheads="1"/>
          </p:cNvSpPr>
          <p:nvPr/>
        </p:nvSpPr>
        <p:spPr bwMode="auto">
          <a:xfrm>
            <a:off x="5967413" y="2417763"/>
            <a:ext cx="352425" cy="390525"/>
          </a:xfrm>
          <a:prstGeom prst="rect">
            <a:avLst/>
          </a:prstGeom>
          <a:solidFill>
            <a:schemeClr val="hlink"/>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063" name="Group 215"/>
          <p:cNvGrpSpPr>
            <a:grpSpLocks/>
          </p:cNvGrpSpPr>
          <p:nvPr/>
        </p:nvGrpSpPr>
        <p:grpSpPr bwMode="auto">
          <a:xfrm>
            <a:off x="5935663" y="2420938"/>
            <a:ext cx="1989137" cy="450850"/>
            <a:chOff x="4026" y="1311"/>
            <a:chExt cx="1253" cy="284"/>
          </a:xfrm>
        </p:grpSpPr>
        <p:grpSp>
          <p:nvGrpSpPr>
            <p:cNvPr id="207064" name="Group 216"/>
            <p:cNvGrpSpPr>
              <a:grpSpLocks/>
            </p:cNvGrpSpPr>
            <p:nvPr/>
          </p:nvGrpSpPr>
          <p:grpSpPr bwMode="auto">
            <a:xfrm>
              <a:off x="4026" y="1311"/>
              <a:ext cx="1206" cy="238"/>
              <a:chOff x="3600" y="1311"/>
              <a:chExt cx="1206" cy="238"/>
            </a:xfrm>
          </p:grpSpPr>
          <p:sp>
            <p:nvSpPr>
              <p:cNvPr id="207065" name="Rectangle 217"/>
              <p:cNvSpPr>
                <a:spLocks noChangeArrowheads="1"/>
              </p:cNvSpPr>
              <p:nvPr/>
            </p:nvSpPr>
            <p:spPr bwMode="auto">
              <a:xfrm>
                <a:off x="4278" y="1389"/>
                <a:ext cx="528" cy="65"/>
              </a:xfrm>
              <a:prstGeom prst="rect">
                <a:avLst/>
              </a:prstGeom>
              <a:solidFill>
                <a:srgbClr val="B2B2B2"/>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066" name="Group 218"/>
              <p:cNvGrpSpPr>
                <a:grpSpLocks/>
              </p:cNvGrpSpPr>
              <p:nvPr/>
            </p:nvGrpSpPr>
            <p:grpSpPr bwMode="auto">
              <a:xfrm>
                <a:off x="3600" y="1311"/>
                <a:ext cx="677" cy="238"/>
                <a:chOff x="3656" y="1883"/>
                <a:chExt cx="677" cy="238"/>
              </a:xfrm>
            </p:grpSpPr>
            <p:sp>
              <p:nvSpPr>
                <p:cNvPr id="207067" name="Rectangle 219"/>
                <p:cNvSpPr>
                  <a:spLocks noChangeArrowheads="1"/>
                </p:cNvSpPr>
                <p:nvPr/>
              </p:nvSpPr>
              <p:spPr bwMode="auto">
                <a:xfrm>
                  <a:off x="3656" y="1890"/>
                  <a:ext cx="41" cy="224"/>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68" name="Rectangle 220"/>
                <p:cNvSpPr>
                  <a:spLocks noChangeArrowheads="1"/>
                </p:cNvSpPr>
                <p:nvPr/>
              </p:nvSpPr>
              <p:spPr bwMode="auto">
                <a:xfrm>
                  <a:off x="3698" y="1961"/>
                  <a:ext cx="635" cy="7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069" name="Group 221"/>
                <p:cNvGrpSpPr>
                  <a:grpSpLocks/>
                </p:cNvGrpSpPr>
                <p:nvPr/>
              </p:nvGrpSpPr>
              <p:grpSpPr bwMode="auto">
                <a:xfrm>
                  <a:off x="3669" y="1883"/>
                  <a:ext cx="14" cy="238"/>
                  <a:chOff x="8345" y="6274"/>
                  <a:chExt cx="34" cy="595"/>
                </a:xfrm>
              </p:grpSpPr>
              <p:sp>
                <p:nvSpPr>
                  <p:cNvPr id="207070" name="Oval 222"/>
                  <p:cNvSpPr>
                    <a:spLocks noChangeArrowheads="1"/>
                  </p:cNvSpPr>
                  <p:nvPr/>
                </p:nvSpPr>
                <p:spPr bwMode="auto">
                  <a:xfrm>
                    <a:off x="8345" y="683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71" name="Line 223"/>
                  <p:cNvSpPr>
                    <a:spLocks noChangeShapeType="1"/>
                  </p:cNvSpPr>
                  <p:nvPr/>
                </p:nvSpPr>
                <p:spPr bwMode="auto">
                  <a:xfrm flipV="1">
                    <a:off x="8362" y="6289"/>
                    <a:ext cx="0" cy="560"/>
                  </a:xfrm>
                  <a:prstGeom prst="line">
                    <a:avLst/>
                  </a:prstGeom>
                  <a:noFill/>
                  <a:ln w="317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72" name="Oval 224"/>
                  <p:cNvSpPr>
                    <a:spLocks noChangeArrowheads="1"/>
                  </p:cNvSpPr>
                  <p:nvPr/>
                </p:nvSpPr>
                <p:spPr bwMode="auto">
                  <a:xfrm>
                    <a:off x="8350" y="627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207073" name="Rectangle 225"/>
            <p:cNvSpPr>
              <a:spLocks noChangeArrowheads="1"/>
            </p:cNvSpPr>
            <p:nvPr/>
          </p:nvSpPr>
          <p:spPr bwMode="auto">
            <a:xfrm>
              <a:off x="4703" y="1461"/>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Slide Gate</a:t>
              </a:r>
              <a:endParaRPr lang="en-US" b="0"/>
            </a:p>
          </p:txBody>
        </p:sp>
      </p:grpSp>
      <p:grpSp>
        <p:nvGrpSpPr>
          <p:cNvPr id="207076" name="Group 228"/>
          <p:cNvGrpSpPr>
            <a:grpSpLocks/>
          </p:cNvGrpSpPr>
          <p:nvPr/>
        </p:nvGrpSpPr>
        <p:grpSpPr bwMode="auto">
          <a:xfrm>
            <a:off x="2822575" y="4835525"/>
            <a:ext cx="1187450" cy="993775"/>
            <a:chOff x="1778" y="3046"/>
            <a:chExt cx="748" cy="626"/>
          </a:xfrm>
        </p:grpSpPr>
        <p:sp>
          <p:nvSpPr>
            <p:cNvPr id="207077" name="Line 229"/>
            <p:cNvSpPr>
              <a:spLocks noChangeShapeType="1"/>
            </p:cNvSpPr>
            <p:nvPr/>
          </p:nvSpPr>
          <p:spPr bwMode="auto">
            <a:xfrm>
              <a:off x="2045" y="3315"/>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78" name="Line 230"/>
            <p:cNvSpPr>
              <a:spLocks noChangeShapeType="1"/>
            </p:cNvSpPr>
            <p:nvPr/>
          </p:nvSpPr>
          <p:spPr bwMode="auto">
            <a:xfrm flipH="1">
              <a:off x="1933" y="3454"/>
              <a:ext cx="112"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79" name="Line 231"/>
            <p:cNvSpPr>
              <a:spLocks noChangeShapeType="1"/>
            </p:cNvSpPr>
            <p:nvPr/>
          </p:nvSpPr>
          <p:spPr bwMode="auto">
            <a:xfrm>
              <a:off x="1933" y="3523"/>
              <a:ext cx="112"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0" name="Line 232"/>
            <p:cNvSpPr>
              <a:spLocks noChangeShapeType="1"/>
            </p:cNvSpPr>
            <p:nvPr/>
          </p:nvSpPr>
          <p:spPr bwMode="auto">
            <a:xfrm flipV="1">
              <a:off x="2045" y="3523"/>
              <a:ext cx="113"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1" name="Line 233"/>
            <p:cNvSpPr>
              <a:spLocks noChangeShapeType="1"/>
            </p:cNvSpPr>
            <p:nvPr/>
          </p:nvSpPr>
          <p:spPr bwMode="auto">
            <a:xfrm flipH="1" flipV="1">
              <a:off x="2045" y="3454"/>
              <a:ext cx="113"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2" name="Line 234"/>
            <p:cNvSpPr>
              <a:spLocks noChangeShapeType="1"/>
            </p:cNvSpPr>
            <p:nvPr/>
          </p:nvSpPr>
          <p:spPr bwMode="auto">
            <a:xfrm>
              <a:off x="2045" y="3593"/>
              <a:ext cx="1"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3" name="Line 235"/>
            <p:cNvSpPr>
              <a:spLocks noChangeShapeType="1"/>
            </p:cNvSpPr>
            <p:nvPr/>
          </p:nvSpPr>
          <p:spPr bwMode="auto">
            <a:xfrm flipV="1">
              <a:off x="1778" y="3663"/>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4" name="Line 236"/>
            <p:cNvSpPr>
              <a:spLocks noChangeShapeType="1"/>
            </p:cNvSpPr>
            <p:nvPr/>
          </p:nvSpPr>
          <p:spPr bwMode="auto">
            <a:xfrm flipV="1">
              <a:off x="2373" y="3602"/>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5" name="Line 237"/>
            <p:cNvSpPr>
              <a:spLocks noChangeShapeType="1"/>
            </p:cNvSpPr>
            <p:nvPr/>
          </p:nvSpPr>
          <p:spPr bwMode="auto">
            <a:xfrm>
              <a:off x="2047" y="3046"/>
              <a:ext cx="0" cy="7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6" name="Arc 238"/>
            <p:cNvSpPr>
              <a:spLocks/>
            </p:cNvSpPr>
            <p:nvPr/>
          </p:nvSpPr>
          <p:spPr bwMode="auto">
            <a:xfrm flipH="1">
              <a:off x="2198" y="3118"/>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7" name="Arc 239"/>
            <p:cNvSpPr>
              <a:spLocks/>
            </p:cNvSpPr>
            <p:nvPr/>
          </p:nvSpPr>
          <p:spPr bwMode="auto">
            <a:xfrm flipH="1" flipV="1">
              <a:off x="2198" y="3215"/>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8" name="Oval 240"/>
            <p:cNvSpPr>
              <a:spLocks noChangeArrowheads="1"/>
            </p:cNvSpPr>
            <p:nvPr/>
          </p:nvSpPr>
          <p:spPr bwMode="auto">
            <a:xfrm>
              <a:off x="1937" y="3118"/>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9" name="Line 241"/>
            <p:cNvSpPr>
              <a:spLocks noChangeShapeType="1"/>
            </p:cNvSpPr>
            <p:nvPr/>
          </p:nvSpPr>
          <p:spPr bwMode="auto">
            <a:xfrm>
              <a:off x="2161" y="3187"/>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90" name="Line 242"/>
            <p:cNvSpPr>
              <a:spLocks noChangeShapeType="1"/>
            </p:cNvSpPr>
            <p:nvPr/>
          </p:nvSpPr>
          <p:spPr bwMode="auto">
            <a:xfrm>
              <a:off x="2161" y="3257"/>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91" name="Oval 243"/>
            <p:cNvSpPr>
              <a:spLocks noChangeArrowheads="1"/>
            </p:cNvSpPr>
            <p:nvPr/>
          </p:nvSpPr>
          <p:spPr bwMode="auto">
            <a:xfrm>
              <a:off x="2264" y="3098"/>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92" name="Line 244"/>
            <p:cNvSpPr>
              <a:spLocks noChangeShapeType="1"/>
            </p:cNvSpPr>
            <p:nvPr/>
          </p:nvSpPr>
          <p:spPr bwMode="auto">
            <a:xfrm flipV="1">
              <a:off x="2319" y="3153"/>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93" name="Line 245"/>
            <p:cNvSpPr>
              <a:spLocks noChangeShapeType="1"/>
            </p:cNvSpPr>
            <p:nvPr/>
          </p:nvSpPr>
          <p:spPr bwMode="auto">
            <a:xfrm>
              <a:off x="2319" y="3153"/>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94" name="Line 246"/>
            <p:cNvSpPr>
              <a:spLocks noChangeShapeType="1"/>
            </p:cNvSpPr>
            <p:nvPr/>
          </p:nvSpPr>
          <p:spPr bwMode="auto">
            <a:xfrm flipV="1">
              <a:off x="2395" y="3153"/>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95" name="Line 247"/>
            <p:cNvSpPr>
              <a:spLocks noChangeShapeType="1"/>
            </p:cNvSpPr>
            <p:nvPr/>
          </p:nvSpPr>
          <p:spPr bwMode="auto">
            <a:xfrm>
              <a:off x="2469" y="3153"/>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96" name="Line 248"/>
            <p:cNvSpPr>
              <a:spLocks noChangeShapeType="1"/>
            </p:cNvSpPr>
            <p:nvPr/>
          </p:nvSpPr>
          <p:spPr bwMode="auto">
            <a:xfrm>
              <a:off x="1955" y="3523"/>
              <a:ext cx="38"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97" name="Line 249"/>
            <p:cNvSpPr>
              <a:spLocks noChangeShapeType="1"/>
            </p:cNvSpPr>
            <p:nvPr/>
          </p:nvSpPr>
          <p:spPr bwMode="auto">
            <a:xfrm>
              <a:off x="2030" y="3523"/>
              <a:ext cx="38"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98" name="Line 250"/>
            <p:cNvSpPr>
              <a:spLocks noChangeShapeType="1"/>
            </p:cNvSpPr>
            <p:nvPr/>
          </p:nvSpPr>
          <p:spPr bwMode="auto">
            <a:xfrm>
              <a:off x="2098" y="3523"/>
              <a:ext cx="37"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99" name="Line 251"/>
            <p:cNvSpPr>
              <a:spLocks noChangeShapeType="1"/>
            </p:cNvSpPr>
            <p:nvPr/>
          </p:nvSpPr>
          <p:spPr bwMode="auto">
            <a:xfrm>
              <a:off x="2174" y="3562"/>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0" name="Line 252"/>
            <p:cNvSpPr>
              <a:spLocks noChangeShapeType="1"/>
            </p:cNvSpPr>
            <p:nvPr/>
          </p:nvSpPr>
          <p:spPr bwMode="auto">
            <a:xfrm>
              <a:off x="2228" y="3385"/>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1" name="Line 253"/>
            <p:cNvSpPr>
              <a:spLocks noChangeShapeType="1"/>
            </p:cNvSpPr>
            <p:nvPr/>
          </p:nvSpPr>
          <p:spPr bwMode="auto">
            <a:xfrm flipH="1">
              <a:off x="2229" y="3560"/>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2" name="Oval 254"/>
            <p:cNvSpPr>
              <a:spLocks noChangeArrowheads="1"/>
            </p:cNvSpPr>
            <p:nvPr/>
          </p:nvSpPr>
          <p:spPr bwMode="auto">
            <a:xfrm>
              <a:off x="2031" y="3372"/>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3" name="Line 255"/>
            <p:cNvSpPr>
              <a:spLocks noChangeShapeType="1"/>
            </p:cNvSpPr>
            <p:nvPr/>
          </p:nvSpPr>
          <p:spPr bwMode="auto">
            <a:xfrm>
              <a:off x="2228" y="3629"/>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4" name="Line 256"/>
            <p:cNvSpPr>
              <a:spLocks noChangeShapeType="1"/>
            </p:cNvSpPr>
            <p:nvPr/>
          </p:nvSpPr>
          <p:spPr bwMode="auto">
            <a:xfrm>
              <a:off x="2045" y="3389"/>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5" name="Line 257"/>
            <p:cNvSpPr>
              <a:spLocks noChangeShapeType="1"/>
            </p:cNvSpPr>
            <p:nvPr/>
          </p:nvSpPr>
          <p:spPr bwMode="auto">
            <a:xfrm flipH="1">
              <a:off x="1812" y="3285"/>
              <a:ext cx="147"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6" name="Line 258"/>
            <p:cNvSpPr>
              <a:spLocks noChangeShapeType="1"/>
            </p:cNvSpPr>
            <p:nvPr/>
          </p:nvSpPr>
          <p:spPr bwMode="auto">
            <a:xfrm flipH="1">
              <a:off x="1812" y="3154"/>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7" name="Line 259"/>
            <p:cNvSpPr>
              <a:spLocks noChangeShapeType="1"/>
            </p:cNvSpPr>
            <p:nvPr/>
          </p:nvSpPr>
          <p:spPr bwMode="auto">
            <a:xfrm>
              <a:off x="1820" y="3160"/>
              <a:ext cx="0" cy="12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8" name="Line 260"/>
            <p:cNvSpPr>
              <a:spLocks noChangeShapeType="1"/>
            </p:cNvSpPr>
            <p:nvPr/>
          </p:nvSpPr>
          <p:spPr bwMode="auto">
            <a:xfrm flipV="1">
              <a:off x="1878" y="3159"/>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9" name="Line 261"/>
            <p:cNvSpPr>
              <a:spLocks noChangeShapeType="1"/>
            </p:cNvSpPr>
            <p:nvPr/>
          </p:nvSpPr>
          <p:spPr bwMode="auto">
            <a:xfrm flipH="1">
              <a:off x="1887" y="3316"/>
              <a:ext cx="87" cy="97"/>
            </a:xfrm>
            <a:prstGeom prst="line">
              <a:avLst/>
            </a:prstGeom>
            <a:noFill/>
            <a:ln w="19050">
              <a:solidFill>
                <a:srgbClr val="0000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10" name="Line 262"/>
            <p:cNvSpPr>
              <a:spLocks noChangeShapeType="1"/>
            </p:cNvSpPr>
            <p:nvPr/>
          </p:nvSpPr>
          <p:spPr bwMode="auto">
            <a:xfrm>
              <a:off x="1884" y="3416"/>
              <a:ext cx="1" cy="229"/>
            </a:xfrm>
            <a:prstGeom prst="line">
              <a:avLst/>
            </a:prstGeom>
            <a:noFill/>
            <a:ln w="19050">
              <a:solidFill>
                <a:srgbClr val="0000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11" name="Line 263"/>
            <p:cNvSpPr>
              <a:spLocks noChangeShapeType="1"/>
            </p:cNvSpPr>
            <p:nvPr/>
          </p:nvSpPr>
          <p:spPr bwMode="auto">
            <a:xfrm flipV="1">
              <a:off x="2046" y="3117"/>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12" name="Oval 264"/>
            <p:cNvSpPr>
              <a:spLocks noChangeArrowheads="1"/>
            </p:cNvSpPr>
            <p:nvPr/>
          </p:nvSpPr>
          <p:spPr bwMode="auto">
            <a:xfrm flipH="1">
              <a:off x="2199" y="3532"/>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13" name="Line 265"/>
            <p:cNvSpPr>
              <a:spLocks noChangeShapeType="1"/>
            </p:cNvSpPr>
            <p:nvPr/>
          </p:nvSpPr>
          <p:spPr bwMode="auto">
            <a:xfrm flipV="1">
              <a:off x="2251" y="3103"/>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14" name="Line 266"/>
            <p:cNvSpPr>
              <a:spLocks noChangeShapeType="1"/>
            </p:cNvSpPr>
            <p:nvPr/>
          </p:nvSpPr>
          <p:spPr bwMode="auto">
            <a:xfrm flipV="1">
              <a:off x="1786" y="3602"/>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115" name="Line 267"/>
          <p:cNvSpPr>
            <a:spLocks noChangeShapeType="1"/>
          </p:cNvSpPr>
          <p:nvPr/>
        </p:nvSpPr>
        <p:spPr bwMode="auto">
          <a:xfrm rot="10800000" flipV="1">
            <a:off x="2343150" y="2125663"/>
            <a:ext cx="0" cy="757237"/>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16" name="Text Box 368"/>
          <p:cNvSpPr txBox="1">
            <a:spLocks noChangeArrowheads="1"/>
          </p:cNvSpPr>
          <p:nvPr/>
        </p:nvSpPr>
        <p:spPr bwMode="auto">
          <a:xfrm>
            <a:off x="530225" y="3048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207217" name="Text Box 369"/>
          <p:cNvSpPr txBox="1">
            <a:spLocks noChangeArrowheads="1"/>
          </p:cNvSpPr>
          <p:nvPr/>
        </p:nvSpPr>
        <p:spPr bwMode="auto">
          <a:xfrm>
            <a:off x="1090613" y="471170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207218" name="Text Box 370"/>
          <p:cNvSpPr txBox="1">
            <a:spLocks noChangeArrowheads="1"/>
          </p:cNvSpPr>
          <p:nvPr/>
        </p:nvSpPr>
        <p:spPr bwMode="auto">
          <a:xfrm>
            <a:off x="998538" y="1163638"/>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07219" name="Rectangle 371"/>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1,875 PSI </a:t>
            </a:r>
            <a:endParaRPr lang="en-US" b="0"/>
          </a:p>
        </p:txBody>
      </p:sp>
      <p:sp>
        <p:nvSpPr>
          <p:cNvPr id="207220" name="Line 372"/>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21" name="Line 373"/>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22" name="Oval 374"/>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23" name="Line 375"/>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24" name="AutoShape 376"/>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25" name="Line 377"/>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26" name="Line 378"/>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27" name="Line 379"/>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28" name="Line 380"/>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29" name="Line 381"/>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30" name="Oval 382"/>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31" name="Oval 383"/>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232" name="Group 384"/>
          <p:cNvGrpSpPr>
            <a:grpSpLocks/>
          </p:cNvGrpSpPr>
          <p:nvPr/>
        </p:nvGrpSpPr>
        <p:grpSpPr bwMode="auto">
          <a:xfrm>
            <a:off x="1219200" y="1571625"/>
            <a:ext cx="677863" cy="1644650"/>
            <a:chOff x="768" y="990"/>
            <a:chExt cx="427" cy="1036"/>
          </a:xfrm>
        </p:grpSpPr>
        <p:sp>
          <p:nvSpPr>
            <p:cNvPr id="207233" name="AutoShape 385"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34" name="AutoShape 386"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35" name="AutoShape 387"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36" name="AutoShape 388"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37" name="AutoShape 389"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38" name="AutoShape 390"/>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39" name="Arc 391"/>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40" name="Line 392"/>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41" name="Arc 393"/>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242" name="Group 394"/>
            <p:cNvGrpSpPr>
              <a:grpSpLocks/>
            </p:cNvGrpSpPr>
            <p:nvPr/>
          </p:nvGrpSpPr>
          <p:grpSpPr bwMode="auto">
            <a:xfrm>
              <a:off x="854" y="1824"/>
              <a:ext cx="57" cy="58"/>
              <a:chOff x="1030" y="3483"/>
              <a:chExt cx="141" cy="144"/>
            </a:xfrm>
          </p:grpSpPr>
          <p:sp>
            <p:nvSpPr>
              <p:cNvPr id="207243" name="Arc 39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44" name="Arc 39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45" name="Line 39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7246" name="Group 398"/>
            <p:cNvGrpSpPr>
              <a:grpSpLocks/>
            </p:cNvGrpSpPr>
            <p:nvPr/>
          </p:nvGrpSpPr>
          <p:grpSpPr bwMode="auto">
            <a:xfrm flipV="1">
              <a:off x="845" y="1010"/>
              <a:ext cx="57" cy="58"/>
              <a:chOff x="1030" y="3483"/>
              <a:chExt cx="141" cy="144"/>
            </a:xfrm>
          </p:grpSpPr>
          <p:sp>
            <p:nvSpPr>
              <p:cNvPr id="207247" name="Arc 39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48" name="Arc 40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49" name="Line 40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7250" name="Arc 402"/>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51" name="Line 403"/>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52" name="Arc 404"/>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253" name="Group 405"/>
            <p:cNvGrpSpPr>
              <a:grpSpLocks/>
            </p:cNvGrpSpPr>
            <p:nvPr/>
          </p:nvGrpSpPr>
          <p:grpSpPr bwMode="auto">
            <a:xfrm flipH="1">
              <a:off x="1052" y="1824"/>
              <a:ext cx="57" cy="58"/>
              <a:chOff x="1030" y="3483"/>
              <a:chExt cx="141" cy="144"/>
            </a:xfrm>
          </p:grpSpPr>
          <p:sp>
            <p:nvSpPr>
              <p:cNvPr id="207254" name="Arc 40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55" name="Arc 40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56" name="Line 40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7257" name="Group 409"/>
            <p:cNvGrpSpPr>
              <a:grpSpLocks/>
            </p:cNvGrpSpPr>
            <p:nvPr/>
          </p:nvGrpSpPr>
          <p:grpSpPr bwMode="auto">
            <a:xfrm flipH="1" flipV="1">
              <a:off x="1061" y="1010"/>
              <a:ext cx="57" cy="58"/>
              <a:chOff x="1030" y="3483"/>
              <a:chExt cx="141" cy="144"/>
            </a:xfrm>
          </p:grpSpPr>
          <p:sp>
            <p:nvSpPr>
              <p:cNvPr id="207258" name="Arc 41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59" name="Arc 41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60" name="Line 41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7261" name="Rectangle 413"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62" name="AutoShape 414"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07263" name="Rectangle 415"/>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64" name="Line 416"/>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65" name="Line 417"/>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66" name="Rectangle 418"/>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67" name="AutoShape 419"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68" name="AutoShape 420"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69" name="Line 421"/>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70" name="Line 422"/>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71" name="Line 423"/>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72" name="Line 424"/>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73" name="Oval 425"/>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74" name="Oval 426"/>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75" name="AutoShape 427"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76" name="AutoShape 428"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277" name="Group 429"/>
            <p:cNvGrpSpPr>
              <a:grpSpLocks/>
            </p:cNvGrpSpPr>
            <p:nvPr/>
          </p:nvGrpSpPr>
          <p:grpSpPr bwMode="auto">
            <a:xfrm>
              <a:off x="948" y="1809"/>
              <a:ext cx="65" cy="63"/>
              <a:chOff x="1262" y="3388"/>
              <a:chExt cx="162" cy="206"/>
            </a:xfrm>
          </p:grpSpPr>
          <p:sp>
            <p:nvSpPr>
              <p:cNvPr id="207278" name="Oval 430"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79" name="Oval 431"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80" name="Oval 432"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81" name="Oval 433"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82" name="Oval 434"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83" name="Oval 435"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7284" name="Rectangle 436"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285" name="Group 437"/>
            <p:cNvGrpSpPr>
              <a:grpSpLocks/>
            </p:cNvGrpSpPr>
            <p:nvPr/>
          </p:nvGrpSpPr>
          <p:grpSpPr bwMode="auto">
            <a:xfrm>
              <a:off x="806" y="1064"/>
              <a:ext cx="351" cy="670"/>
              <a:chOff x="941" y="767"/>
              <a:chExt cx="815" cy="1942"/>
            </a:xfrm>
          </p:grpSpPr>
          <p:sp>
            <p:nvSpPr>
              <p:cNvPr id="207286" name="AutoShape 438"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87" name="AutoShape 439"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7288" name="AutoShape 440"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89" name="Line 441"/>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90" name="Rectangle 442"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91" name="Rectangle 443"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92" name="Rectangle 444"/>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93" name="Rectangle 445"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94" name="Rectangle 446"/>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95" name="Rectangle 447"/>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96" name="Line 448"/>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7297" name="Group 449"/>
            <p:cNvGrpSpPr>
              <a:grpSpLocks/>
            </p:cNvGrpSpPr>
            <p:nvPr/>
          </p:nvGrpSpPr>
          <p:grpSpPr bwMode="auto">
            <a:xfrm>
              <a:off x="927" y="1782"/>
              <a:ext cx="107" cy="148"/>
              <a:chOff x="1210" y="3312"/>
              <a:chExt cx="265" cy="416"/>
            </a:xfrm>
          </p:grpSpPr>
          <p:sp>
            <p:nvSpPr>
              <p:cNvPr id="207298" name="AutoShape 450"/>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99" name="Line 451"/>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300" name="Line 452"/>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301" name="Rectangle 453"/>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302" name="Group 454"/>
              <p:cNvGrpSpPr>
                <a:grpSpLocks/>
              </p:cNvGrpSpPr>
              <p:nvPr/>
            </p:nvGrpSpPr>
            <p:grpSpPr bwMode="auto">
              <a:xfrm>
                <a:off x="1212" y="3356"/>
                <a:ext cx="105" cy="33"/>
                <a:chOff x="1212" y="3356"/>
                <a:chExt cx="105" cy="33"/>
              </a:xfrm>
            </p:grpSpPr>
            <p:sp>
              <p:nvSpPr>
                <p:cNvPr id="207303" name="Line 455"/>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304" name="Line 456"/>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7305" name="Group 457"/>
              <p:cNvGrpSpPr>
                <a:grpSpLocks/>
              </p:cNvGrpSpPr>
              <p:nvPr/>
            </p:nvGrpSpPr>
            <p:grpSpPr bwMode="auto">
              <a:xfrm flipH="1">
                <a:off x="1370" y="3356"/>
                <a:ext cx="105" cy="33"/>
                <a:chOff x="1212" y="3356"/>
                <a:chExt cx="105" cy="33"/>
              </a:xfrm>
            </p:grpSpPr>
            <p:sp>
              <p:nvSpPr>
                <p:cNvPr id="207306" name="Line 45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307" name="Line 45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7308" name="Rectangle 460"/>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7309" name="Group 461"/>
          <p:cNvGrpSpPr>
            <a:grpSpLocks/>
          </p:cNvGrpSpPr>
          <p:nvPr/>
        </p:nvGrpSpPr>
        <p:grpSpPr bwMode="auto">
          <a:xfrm>
            <a:off x="1350963" y="3700463"/>
            <a:ext cx="406400" cy="998537"/>
            <a:chOff x="851" y="2331"/>
            <a:chExt cx="256" cy="629"/>
          </a:xfrm>
        </p:grpSpPr>
        <p:sp>
          <p:nvSpPr>
            <p:cNvPr id="207310" name="AutoShape 462"/>
            <p:cNvSpPr>
              <a:spLocks/>
            </p:cNvSpPr>
            <p:nvPr/>
          </p:nvSpPr>
          <p:spPr bwMode="auto">
            <a:xfrm rot="5400000" flipV="1">
              <a:off x="922" y="2268"/>
              <a:ext cx="105" cy="242"/>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07311" name="AutoShape 463"/>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312" name="AutoShape 464"/>
            <p:cNvSpPr>
              <a:spLocks noChangeArrowheads="1"/>
            </p:cNvSpPr>
            <p:nvPr/>
          </p:nvSpPr>
          <p:spPr bwMode="auto">
            <a:xfrm>
              <a:off x="924" y="2445"/>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313" name="Line 465"/>
            <p:cNvSpPr>
              <a:spLocks noChangeShapeType="1"/>
            </p:cNvSpPr>
            <p:nvPr/>
          </p:nvSpPr>
          <p:spPr bwMode="auto">
            <a:xfrm flipV="1">
              <a:off x="852" y="2441"/>
              <a:ext cx="25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7314" name="AutoShape 466"/>
          <p:cNvSpPr>
            <a:spLocks noChangeArrowheads="1"/>
          </p:cNvSpPr>
          <p:nvPr/>
        </p:nvSpPr>
        <p:spPr bwMode="auto">
          <a:xfrm rot="11617375" flipV="1">
            <a:off x="517525" y="33194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315" name="Text Box 467"/>
          <p:cNvSpPr txBox="1">
            <a:spLocks noChangeArrowheads="1"/>
          </p:cNvSpPr>
          <p:nvPr/>
        </p:nvSpPr>
        <p:spPr bwMode="auto">
          <a:xfrm>
            <a:off x="6019800" y="3621088"/>
            <a:ext cx="3048000" cy="2170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The Slide Gate automatically closes from stored energy in the Accumulator.</a:t>
            </a:r>
          </a:p>
          <a:p>
            <a:pPr>
              <a:spcBef>
                <a:spcPct val="50000"/>
              </a:spcBef>
            </a:pPr>
            <a:r>
              <a:rPr lang="en-US" sz="1600">
                <a:solidFill>
                  <a:srgbClr val="FF5050"/>
                </a:solidFill>
                <a:latin typeface="Tahoma" charset="0"/>
              </a:rPr>
              <a:t>Guard any pinch points at the gate and place warning signs at the Slide Gate location to warn of possible uncontrolled movement!</a:t>
            </a:r>
          </a:p>
        </p:txBody>
      </p:sp>
    </p:spTree>
  </p:cSld>
  <p:clrMapOvr>
    <a:masterClrMapping/>
  </p:clrMapOvr>
  <p:transition xmlns:p14="http://schemas.microsoft.com/office/powerpoint/2010/main" advClick="0" advTm="0"/>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 name="Slide Number Placeholder 5"/>
          <p:cNvSpPr>
            <a:spLocks noGrp="1"/>
          </p:cNvSpPr>
          <p:nvPr>
            <p:ph type="sldNum" sz="quarter" idx="12"/>
          </p:nvPr>
        </p:nvSpPr>
        <p:spPr/>
        <p:txBody>
          <a:bodyPr/>
          <a:lstStyle/>
          <a:p>
            <a:fld id="{EC46B333-D5EE-874C-AE1D-5359AE660C57}" type="slidenum">
              <a:rPr lang="en-US"/>
              <a:pPr/>
              <a:t>151</a:t>
            </a:fld>
            <a:endParaRPr lang="en-US"/>
          </a:p>
        </p:txBody>
      </p:sp>
      <p:sp>
        <p:nvSpPr>
          <p:cNvPr id="207874" name="Line 2"/>
          <p:cNvSpPr>
            <a:spLocks noChangeShapeType="1"/>
          </p:cNvSpPr>
          <p:nvPr/>
        </p:nvSpPr>
        <p:spPr bwMode="auto">
          <a:xfrm rot="10800000" flipV="1">
            <a:off x="2335213" y="2916238"/>
            <a:ext cx="0" cy="9429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75" name="Rectangle 3"/>
          <p:cNvSpPr>
            <a:spLocks noGrp="1" noChangeArrowheads="1"/>
          </p:cNvSpPr>
          <p:nvPr>
            <p:ph type="title"/>
          </p:nvPr>
        </p:nvSpPr>
        <p:spPr>
          <a:xfrm>
            <a:off x="533400" y="254000"/>
            <a:ext cx="8229600" cy="533400"/>
          </a:xfrm>
        </p:spPr>
        <p:txBody>
          <a:bodyPr/>
          <a:lstStyle/>
          <a:p>
            <a:pPr algn="ctr"/>
            <a:r>
              <a:rPr lang="en-US" sz="3200"/>
              <a:t>Accumulator for Emergency Power Supply</a:t>
            </a:r>
            <a:endParaRPr lang="en-US"/>
          </a:p>
        </p:txBody>
      </p:sp>
      <p:sp>
        <p:nvSpPr>
          <p:cNvPr id="207876" name="Rectangle 4"/>
          <p:cNvSpPr>
            <a:spLocks noChangeArrowheads="1"/>
          </p:cNvSpPr>
          <p:nvPr/>
        </p:nvSpPr>
        <p:spPr bwMode="auto">
          <a:xfrm>
            <a:off x="3335338" y="41163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07877" name="Oval 5"/>
          <p:cNvSpPr>
            <a:spLocks noChangeArrowheads="1"/>
          </p:cNvSpPr>
          <p:nvPr/>
        </p:nvSpPr>
        <p:spPr bwMode="auto">
          <a:xfrm>
            <a:off x="3059113" y="37306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878" name="Text Box 6"/>
          <p:cNvSpPr txBox="1">
            <a:spLocks noChangeArrowheads="1"/>
          </p:cNvSpPr>
          <p:nvPr/>
        </p:nvSpPr>
        <p:spPr bwMode="auto">
          <a:xfrm>
            <a:off x="2830513" y="3429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grpSp>
        <p:nvGrpSpPr>
          <p:cNvPr id="207879" name="Group 7"/>
          <p:cNvGrpSpPr>
            <a:grpSpLocks/>
          </p:cNvGrpSpPr>
          <p:nvPr/>
        </p:nvGrpSpPr>
        <p:grpSpPr bwMode="auto">
          <a:xfrm>
            <a:off x="3168650" y="4673600"/>
            <a:ext cx="179388" cy="166688"/>
            <a:chOff x="0" y="0"/>
            <a:chExt cx="20000" cy="20000"/>
          </a:xfrm>
        </p:grpSpPr>
        <p:sp>
          <p:nvSpPr>
            <p:cNvPr id="207880" name="Oval 8"/>
            <p:cNvSpPr>
              <a:spLocks noChangeArrowheads="1"/>
            </p:cNvSpPr>
            <p:nvPr/>
          </p:nvSpPr>
          <p:spPr bwMode="auto">
            <a:xfrm>
              <a:off x="0" y="0"/>
              <a:ext cx="20000" cy="2000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81" name="Arc 9"/>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82" name="Arc 10"/>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83" name="Arc 11"/>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84" name="Arc 12"/>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885" name="Line 13"/>
          <p:cNvSpPr>
            <a:spLocks noChangeShapeType="1"/>
          </p:cNvSpPr>
          <p:nvPr/>
        </p:nvSpPr>
        <p:spPr bwMode="auto">
          <a:xfrm flipH="1" flipV="1">
            <a:off x="3257550" y="4108450"/>
            <a:ext cx="0" cy="5683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86" name="AutoShape 14"/>
          <p:cNvSpPr>
            <a:spLocks noChangeArrowheads="1"/>
          </p:cNvSpPr>
          <p:nvPr/>
        </p:nvSpPr>
        <p:spPr bwMode="auto">
          <a:xfrm>
            <a:off x="7021513" y="1339850"/>
            <a:ext cx="1436687" cy="87630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gradFill rotWithShape="0">
            <a:gsLst>
              <a:gs pos="0">
                <a:srgbClr val="C0C0C0"/>
              </a:gs>
              <a:gs pos="100000">
                <a:srgbClr val="C0C0C0">
                  <a:gamma/>
                  <a:shade val="51373"/>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887" name="Rectangle 15"/>
          <p:cNvSpPr>
            <a:spLocks noChangeArrowheads="1"/>
          </p:cNvSpPr>
          <p:nvPr/>
        </p:nvSpPr>
        <p:spPr bwMode="auto">
          <a:xfrm>
            <a:off x="7378700" y="2216150"/>
            <a:ext cx="719138" cy="319088"/>
          </a:xfrm>
          <a:prstGeom prst="rect">
            <a:avLst/>
          </a:prstGeom>
          <a:gradFill rotWithShape="0">
            <a:gsLst>
              <a:gs pos="0">
                <a:schemeClr val="bg1"/>
              </a:gs>
              <a:gs pos="100000">
                <a:schemeClr val="bg1">
                  <a:gamma/>
                  <a:shade val="46275"/>
                  <a:invGamma/>
                </a:scheme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888" name="Rectangle 16"/>
          <p:cNvSpPr>
            <a:spLocks noChangeArrowheads="1"/>
          </p:cNvSpPr>
          <p:nvPr/>
        </p:nvSpPr>
        <p:spPr bwMode="auto">
          <a:xfrm>
            <a:off x="6324600" y="19542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Hopper</a:t>
            </a:r>
            <a:endParaRPr lang="en-US" b="0"/>
          </a:p>
        </p:txBody>
      </p:sp>
      <p:sp>
        <p:nvSpPr>
          <p:cNvPr id="207889" name="Text Box 17"/>
          <p:cNvSpPr txBox="1">
            <a:spLocks noChangeArrowheads="1"/>
          </p:cNvSpPr>
          <p:nvPr/>
        </p:nvSpPr>
        <p:spPr bwMode="auto">
          <a:xfrm>
            <a:off x="1577975" y="5943600"/>
            <a:ext cx="596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Slide Gate Closing Circuit in Case of Power Failure 				     Slide Gate Closing at Power Failure</a:t>
            </a:r>
          </a:p>
        </p:txBody>
      </p:sp>
      <p:sp>
        <p:nvSpPr>
          <p:cNvPr id="207890" name="Line 18"/>
          <p:cNvSpPr>
            <a:spLocks noChangeShapeType="1"/>
          </p:cNvSpPr>
          <p:nvPr/>
        </p:nvSpPr>
        <p:spPr bwMode="auto">
          <a:xfrm rot="5400000" flipV="1">
            <a:off x="1548607" y="2702718"/>
            <a:ext cx="0" cy="157321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91" name="Text Box 19"/>
          <p:cNvSpPr txBox="1">
            <a:spLocks noChangeArrowheads="1"/>
          </p:cNvSpPr>
          <p:nvPr/>
        </p:nvSpPr>
        <p:spPr bwMode="auto">
          <a:xfrm>
            <a:off x="447516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A</a:t>
            </a:r>
          </a:p>
        </p:txBody>
      </p:sp>
      <p:sp>
        <p:nvSpPr>
          <p:cNvPr id="207892" name="Text Box 20"/>
          <p:cNvSpPr txBox="1">
            <a:spLocks noChangeArrowheads="1"/>
          </p:cNvSpPr>
          <p:nvPr/>
        </p:nvSpPr>
        <p:spPr bwMode="auto">
          <a:xfrm>
            <a:off x="491331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B</a:t>
            </a:r>
          </a:p>
        </p:txBody>
      </p:sp>
      <p:sp>
        <p:nvSpPr>
          <p:cNvPr id="207893" name="Line 21"/>
          <p:cNvSpPr>
            <a:spLocks noChangeShapeType="1"/>
          </p:cNvSpPr>
          <p:nvPr/>
        </p:nvSpPr>
        <p:spPr bwMode="auto">
          <a:xfrm flipV="1">
            <a:off x="4291013"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894" name="Line 22"/>
          <p:cNvSpPr>
            <a:spLocks noChangeShapeType="1"/>
          </p:cNvSpPr>
          <p:nvPr/>
        </p:nvSpPr>
        <p:spPr bwMode="auto">
          <a:xfrm>
            <a:off x="4483100"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895" name="Rectangle 23"/>
          <p:cNvSpPr>
            <a:spLocks noChangeArrowheads="1"/>
          </p:cNvSpPr>
          <p:nvPr/>
        </p:nvSpPr>
        <p:spPr bwMode="auto">
          <a:xfrm>
            <a:off x="4162425" y="3324225"/>
            <a:ext cx="449263"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896" name="Rectangle 24"/>
          <p:cNvSpPr>
            <a:spLocks noChangeArrowheads="1"/>
          </p:cNvSpPr>
          <p:nvPr/>
        </p:nvSpPr>
        <p:spPr bwMode="auto">
          <a:xfrm>
            <a:off x="4611688" y="3324225"/>
            <a:ext cx="447675"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897" name="Line 25"/>
          <p:cNvSpPr>
            <a:spLocks noChangeShapeType="1"/>
          </p:cNvSpPr>
          <p:nvPr/>
        </p:nvSpPr>
        <p:spPr bwMode="auto">
          <a:xfrm flipV="1">
            <a:off x="5187950" y="3324225"/>
            <a:ext cx="192088" cy="447675"/>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898" name="Line 26"/>
          <p:cNvSpPr>
            <a:spLocks noChangeShapeType="1"/>
          </p:cNvSpPr>
          <p:nvPr/>
        </p:nvSpPr>
        <p:spPr bwMode="auto">
          <a:xfrm>
            <a:off x="5183188" y="3324225"/>
            <a:ext cx="196850" cy="447675"/>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899" name="Rectangle 27"/>
          <p:cNvSpPr>
            <a:spLocks noChangeArrowheads="1"/>
          </p:cNvSpPr>
          <p:nvPr/>
        </p:nvSpPr>
        <p:spPr bwMode="auto">
          <a:xfrm>
            <a:off x="5059363" y="3324225"/>
            <a:ext cx="449262"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900" name="Group 28"/>
          <p:cNvGrpSpPr>
            <a:grpSpLocks/>
          </p:cNvGrpSpPr>
          <p:nvPr/>
        </p:nvGrpSpPr>
        <p:grpSpPr bwMode="auto">
          <a:xfrm flipV="1">
            <a:off x="4687888" y="3668713"/>
            <a:ext cx="101600" cy="103187"/>
            <a:chOff x="1449" y="2352"/>
            <a:chExt cx="77" cy="77"/>
          </a:xfrm>
        </p:grpSpPr>
        <p:sp>
          <p:nvSpPr>
            <p:cNvPr id="207901" name="Line 2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02" name="Line 3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7903" name="Rectangle 31"/>
          <p:cNvSpPr>
            <a:spLocks noChangeArrowheads="1"/>
          </p:cNvSpPr>
          <p:nvPr/>
        </p:nvSpPr>
        <p:spPr bwMode="auto">
          <a:xfrm>
            <a:off x="3906838" y="3324225"/>
            <a:ext cx="255587" cy="19208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04" name="Line 32"/>
          <p:cNvSpPr>
            <a:spLocks noChangeShapeType="1"/>
          </p:cNvSpPr>
          <p:nvPr/>
        </p:nvSpPr>
        <p:spPr bwMode="auto">
          <a:xfrm flipH="1" flipV="1">
            <a:off x="3970338" y="3324225"/>
            <a:ext cx="128587" cy="1920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7905" name="Group 33"/>
          <p:cNvGrpSpPr>
            <a:grpSpLocks/>
          </p:cNvGrpSpPr>
          <p:nvPr/>
        </p:nvGrpSpPr>
        <p:grpSpPr bwMode="auto">
          <a:xfrm>
            <a:off x="3906838" y="3643313"/>
            <a:ext cx="255587" cy="128587"/>
            <a:chOff x="864" y="2592"/>
            <a:chExt cx="192" cy="96"/>
          </a:xfrm>
        </p:grpSpPr>
        <p:sp>
          <p:nvSpPr>
            <p:cNvPr id="207906" name="Line 3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07" name="Line 3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08" name="Line 3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09" name="Line 3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7910" name="Group 38"/>
          <p:cNvGrpSpPr>
            <a:grpSpLocks/>
          </p:cNvGrpSpPr>
          <p:nvPr/>
        </p:nvGrpSpPr>
        <p:grpSpPr bwMode="auto">
          <a:xfrm flipH="1">
            <a:off x="5508625" y="3324225"/>
            <a:ext cx="255588" cy="192088"/>
            <a:chOff x="2064" y="2352"/>
            <a:chExt cx="192" cy="144"/>
          </a:xfrm>
        </p:grpSpPr>
        <p:sp>
          <p:nvSpPr>
            <p:cNvPr id="207911" name="Rectangle 3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12" name="Line 4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7913" name="Group 41"/>
          <p:cNvGrpSpPr>
            <a:grpSpLocks/>
          </p:cNvGrpSpPr>
          <p:nvPr/>
        </p:nvGrpSpPr>
        <p:grpSpPr bwMode="auto">
          <a:xfrm>
            <a:off x="5508625" y="3643313"/>
            <a:ext cx="255588" cy="128587"/>
            <a:chOff x="864" y="2592"/>
            <a:chExt cx="192" cy="96"/>
          </a:xfrm>
        </p:grpSpPr>
        <p:sp>
          <p:nvSpPr>
            <p:cNvPr id="207914" name="Line 4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15" name="Line 4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16" name="Line 4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17" name="Line 4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7918" name="Text Box 46"/>
          <p:cNvSpPr txBox="1">
            <a:spLocks noChangeArrowheads="1"/>
          </p:cNvSpPr>
          <p:nvPr/>
        </p:nvSpPr>
        <p:spPr bwMode="auto">
          <a:xfrm>
            <a:off x="4502150" y="37560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P</a:t>
            </a:r>
          </a:p>
        </p:txBody>
      </p:sp>
      <p:sp>
        <p:nvSpPr>
          <p:cNvPr id="207919" name="Text Box 47"/>
          <p:cNvSpPr txBox="1">
            <a:spLocks noChangeArrowheads="1"/>
          </p:cNvSpPr>
          <p:nvPr/>
        </p:nvSpPr>
        <p:spPr bwMode="auto">
          <a:xfrm>
            <a:off x="4902200" y="3756025"/>
            <a:ext cx="288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T</a:t>
            </a:r>
          </a:p>
        </p:txBody>
      </p:sp>
      <p:grpSp>
        <p:nvGrpSpPr>
          <p:cNvPr id="207920" name="Group 48"/>
          <p:cNvGrpSpPr>
            <a:grpSpLocks/>
          </p:cNvGrpSpPr>
          <p:nvPr/>
        </p:nvGrpSpPr>
        <p:grpSpPr bwMode="auto">
          <a:xfrm>
            <a:off x="4687888" y="3319463"/>
            <a:ext cx="101600" cy="103187"/>
            <a:chOff x="1449" y="2352"/>
            <a:chExt cx="77" cy="77"/>
          </a:xfrm>
        </p:grpSpPr>
        <p:sp>
          <p:nvSpPr>
            <p:cNvPr id="207921" name="Line 4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22" name="Line 5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7923" name="Group 51"/>
          <p:cNvGrpSpPr>
            <a:grpSpLocks/>
          </p:cNvGrpSpPr>
          <p:nvPr/>
        </p:nvGrpSpPr>
        <p:grpSpPr bwMode="auto">
          <a:xfrm>
            <a:off x="4884738" y="3319463"/>
            <a:ext cx="101600" cy="103187"/>
            <a:chOff x="1449" y="2352"/>
            <a:chExt cx="77" cy="77"/>
          </a:xfrm>
        </p:grpSpPr>
        <p:sp>
          <p:nvSpPr>
            <p:cNvPr id="207924" name="Line 52"/>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25" name="Line 53"/>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7926" name="Group 54"/>
          <p:cNvGrpSpPr>
            <a:grpSpLocks/>
          </p:cNvGrpSpPr>
          <p:nvPr/>
        </p:nvGrpSpPr>
        <p:grpSpPr bwMode="auto">
          <a:xfrm flipV="1">
            <a:off x="4884738" y="3668713"/>
            <a:ext cx="101600" cy="103187"/>
            <a:chOff x="1449" y="2352"/>
            <a:chExt cx="77" cy="77"/>
          </a:xfrm>
        </p:grpSpPr>
        <p:sp>
          <p:nvSpPr>
            <p:cNvPr id="207927" name="Line 5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28" name="Line 5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7929" name="Oval 57"/>
          <p:cNvSpPr>
            <a:spLocks noChangeArrowheads="1"/>
          </p:cNvSpPr>
          <p:nvPr/>
        </p:nvSpPr>
        <p:spPr bwMode="auto">
          <a:xfrm flipV="1">
            <a:off x="2265363" y="3857625"/>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30" name="Line 58"/>
          <p:cNvSpPr>
            <a:spLocks noChangeShapeType="1"/>
          </p:cNvSpPr>
          <p:nvPr/>
        </p:nvSpPr>
        <p:spPr bwMode="auto">
          <a:xfrm>
            <a:off x="2197100" y="3897313"/>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31" name="Line 59"/>
          <p:cNvSpPr>
            <a:spLocks noChangeShapeType="1"/>
          </p:cNvSpPr>
          <p:nvPr/>
        </p:nvSpPr>
        <p:spPr bwMode="auto">
          <a:xfrm flipH="1">
            <a:off x="2343150" y="3900488"/>
            <a:ext cx="142875" cy="131762"/>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32" name="Rectangle 60"/>
          <p:cNvSpPr>
            <a:spLocks noChangeArrowheads="1"/>
          </p:cNvSpPr>
          <p:nvPr/>
        </p:nvSpPr>
        <p:spPr bwMode="auto">
          <a:xfrm flipV="1">
            <a:off x="3794125" y="1295400"/>
            <a:ext cx="304800"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933" name="Group 61"/>
          <p:cNvGrpSpPr>
            <a:grpSpLocks/>
          </p:cNvGrpSpPr>
          <p:nvPr/>
        </p:nvGrpSpPr>
        <p:grpSpPr bwMode="auto">
          <a:xfrm rot="16200000" flipV="1">
            <a:off x="3844131" y="1613694"/>
            <a:ext cx="206375" cy="103188"/>
            <a:chOff x="864" y="2592"/>
            <a:chExt cx="192" cy="96"/>
          </a:xfrm>
        </p:grpSpPr>
        <p:sp>
          <p:nvSpPr>
            <p:cNvPr id="207934" name="Line 6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35" name="Line 6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36" name="Line 6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37" name="Line 6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7938" name="Rectangle 66"/>
          <p:cNvSpPr>
            <a:spLocks noChangeArrowheads="1"/>
          </p:cNvSpPr>
          <p:nvPr/>
        </p:nvSpPr>
        <p:spPr bwMode="auto">
          <a:xfrm flipV="1">
            <a:off x="3794125" y="1028700"/>
            <a:ext cx="304800" cy="2667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39" name="Rectangle 67"/>
          <p:cNvSpPr>
            <a:spLocks noChangeArrowheads="1"/>
          </p:cNvSpPr>
          <p:nvPr/>
        </p:nvSpPr>
        <p:spPr bwMode="auto">
          <a:xfrm flipV="1">
            <a:off x="3870325" y="762000"/>
            <a:ext cx="144463"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40" name="Line 68"/>
          <p:cNvSpPr>
            <a:spLocks noChangeShapeType="1"/>
          </p:cNvSpPr>
          <p:nvPr/>
        </p:nvSpPr>
        <p:spPr bwMode="auto">
          <a:xfrm>
            <a:off x="3870325" y="784225"/>
            <a:ext cx="144463" cy="13493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41" name="AutoShape 69"/>
          <p:cNvSpPr>
            <a:spLocks noChangeArrowheads="1"/>
          </p:cNvSpPr>
          <p:nvPr/>
        </p:nvSpPr>
        <p:spPr bwMode="auto">
          <a:xfrm flipV="1">
            <a:off x="3883025" y="928688"/>
            <a:ext cx="119063" cy="79375"/>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42" name="Line 70"/>
          <p:cNvSpPr>
            <a:spLocks noChangeShapeType="1"/>
          </p:cNvSpPr>
          <p:nvPr/>
        </p:nvSpPr>
        <p:spPr bwMode="auto">
          <a:xfrm rot="16200000" flipV="1">
            <a:off x="3945732" y="1277144"/>
            <a:ext cx="0" cy="306387"/>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7943" name="Group 71"/>
          <p:cNvGrpSpPr>
            <a:grpSpLocks/>
          </p:cNvGrpSpPr>
          <p:nvPr/>
        </p:nvGrpSpPr>
        <p:grpSpPr bwMode="auto">
          <a:xfrm>
            <a:off x="3789363" y="1116013"/>
            <a:ext cx="315912" cy="103187"/>
            <a:chOff x="1873" y="1061"/>
            <a:chExt cx="199" cy="65"/>
          </a:xfrm>
        </p:grpSpPr>
        <p:grpSp>
          <p:nvGrpSpPr>
            <p:cNvPr id="207944" name="Group 72"/>
            <p:cNvGrpSpPr>
              <a:grpSpLocks/>
            </p:cNvGrpSpPr>
            <p:nvPr/>
          </p:nvGrpSpPr>
          <p:grpSpPr bwMode="auto">
            <a:xfrm>
              <a:off x="1873" y="1061"/>
              <a:ext cx="65" cy="65"/>
              <a:chOff x="1873" y="1061"/>
              <a:chExt cx="65" cy="65"/>
            </a:xfrm>
          </p:grpSpPr>
          <p:sp>
            <p:nvSpPr>
              <p:cNvPr id="207945" name="Line 73"/>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46" name="Line 74"/>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7947" name="Group 75"/>
            <p:cNvGrpSpPr>
              <a:grpSpLocks/>
            </p:cNvGrpSpPr>
            <p:nvPr/>
          </p:nvGrpSpPr>
          <p:grpSpPr bwMode="auto">
            <a:xfrm>
              <a:off x="2007" y="1061"/>
              <a:ext cx="65" cy="65"/>
              <a:chOff x="2007" y="1059"/>
              <a:chExt cx="65" cy="65"/>
            </a:xfrm>
          </p:grpSpPr>
          <p:sp>
            <p:nvSpPr>
              <p:cNvPr id="207948" name="Line 76"/>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49" name="Line 77"/>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07950" name="Line 78"/>
          <p:cNvSpPr>
            <a:spLocks noChangeShapeType="1"/>
          </p:cNvSpPr>
          <p:nvPr/>
        </p:nvSpPr>
        <p:spPr bwMode="auto">
          <a:xfrm rot="5400000" flipV="1">
            <a:off x="5264944" y="278606"/>
            <a:ext cx="0" cy="2332038"/>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1" name="Line 79"/>
          <p:cNvSpPr>
            <a:spLocks noChangeShapeType="1"/>
          </p:cNvSpPr>
          <p:nvPr/>
        </p:nvSpPr>
        <p:spPr bwMode="auto">
          <a:xfrm rot="10800000" flipV="1">
            <a:off x="6426200" y="1433513"/>
            <a:ext cx="0" cy="88900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2" name="Line 80"/>
          <p:cNvSpPr>
            <a:spLocks noChangeShapeType="1"/>
          </p:cNvSpPr>
          <p:nvPr/>
        </p:nvSpPr>
        <p:spPr bwMode="auto">
          <a:xfrm rot="10800000" flipV="1">
            <a:off x="4938713" y="1433513"/>
            <a:ext cx="0" cy="18907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3" name="Line 81"/>
          <p:cNvSpPr>
            <a:spLocks noChangeShapeType="1"/>
          </p:cNvSpPr>
          <p:nvPr/>
        </p:nvSpPr>
        <p:spPr bwMode="auto">
          <a:xfrm rot="10800000" flipV="1">
            <a:off x="5459413" y="2100263"/>
            <a:ext cx="0" cy="222250"/>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4" name="Line 82"/>
          <p:cNvSpPr>
            <a:spLocks noChangeShapeType="1"/>
          </p:cNvSpPr>
          <p:nvPr/>
        </p:nvSpPr>
        <p:spPr bwMode="auto">
          <a:xfrm rot="5400000" flipV="1">
            <a:off x="5261769" y="1897856"/>
            <a:ext cx="0" cy="427038"/>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5" name="Line 83"/>
          <p:cNvSpPr>
            <a:spLocks noChangeShapeType="1"/>
          </p:cNvSpPr>
          <p:nvPr/>
        </p:nvSpPr>
        <p:spPr bwMode="auto">
          <a:xfrm rot="10800000" flipV="1">
            <a:off x="4741863" y="2100263"/>
            <a:ext cx="0" cy="1196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6" name="AutoShape 84"/>
          <p:cNvSpPr>
            <a:spLocks/>
          </p:cNvSpPr>
          <p:nvPr/>
        </p:nvSpPr>
        <p:spPr bwMode="auto">
          <a:xfrm rot="-5400000">
            <a:off x="4887912" y="1966913"/>
            <a:ext cx="106363" cy="211138"/>
          </a:xfrm>
          <a:prstGeom prst="rightBracket">
            <a:avLst>
              <a:gd name="adj" fmla="val 99253"/>
            </a:avLst>
          </a:prstGeom>
          <a:noFill/>
          <a:ln w="25400">
            <a:solidFill>
              <a:schemeClr val="accent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57" name="Line 85"/>
          <p:cNvSpPr>
            <a:spLocks noChangeShapeType="1"/>
          </p:cNvSpPr>
          <p:nvPr/>
        </p:nvSpPr>
        <p:spPr bwMode="auto">
          <a:xfrm rot="5400000" flipV="1">
            <a:off x="3983038" y="1258887"/>
            <a:ext cx="0" cy="1704975"/>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8" name="Line 86"/>
          <p:cNvSpPr>
            <a:spLocks noChangeShapeType="1"/>
          </p:cNvSpPr>
          <p:nvPr/>
        </p:nvSpPr>
        <p:spPr bwMode="auto">
          <a:xfrm rot="5400000" flipV="1">
            <a:off x="3539332" y="3217069"/>
            <a:ext cx="0" cy="24082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9" name="Line 87"/>
          <p:cNvSpPr>
            <a:spLocks noChangeShapeType="1"/>
          </p:cNvSpPr>
          <p:nvPr/>
        </p:nvSpPr>
        <p:spPr bwMode="auto">
          <a:xfrm rot="10800000" flipV="1">
            <a:off x="4743450" y="3784600"/>
            <a:ext cx="0" cy="635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60" name="Rectangle 88"/>
          <p:cNvSpPr>
            <a:spLocks noChangeArrowheads="1"/>
          </p:cNvSpPr>
          <p:nvPr/>
        </p:nvSpPr>
        <p:spPr bwMode="auto">
          <a:xfrm flipH="1" flipV="1">
            <a:off x="2838450" y="1978025"/>
            <a:ext cx="304800"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961" name="Group 89"/>
          <p:cNvGrpSpPr>
            <a:grpSpLocks/>
          </p:cNvGrpSpPr>
          <p:nvPr/>
        </p:nvGrpSpPr>
        <p:grpSpPr bwMode="auto">
          <a:xfrm rot="5400000" flipH="1" flipV="1">
            <a:off x="2886869" y="2296319"/>
            <a:ext cx="206375" cy="103187"/>
            <a:chOff x="864" y="2592"/>
            <a:chExt cx="192" cy="96"/>
          </a:xfrm>
        </p:grpSpPr>
        <p:sp>
          <p:nvSpPr>
            <p:cNvPr id="207962" name="Line 9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63" name="Line 9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64" name="Line 9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65" name="Line 9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7966" name="Rectangle 94"/>
          <p:cNvSpPr>
            <a:spLocks noChangeArrowheads="1"/>
          </p:cNvSpPr>
          <p:nvPr/>
        </p:nvSpPr>
        <p:spPr bwMode="auto">
          <a:xfrm flipH="1" flipV="1">
            <a:off x="2838450" y="1711325"/>
            <a:ext cx="304800" cy="2667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67" name="Rectangle 95"/>
          <p:cNvSpPr>
            <a:spLocks noChangeArrowheads="1"/>
          </p:cNvSpPr>
          <p:nvPr/>
        </p:nvSpPr>
        <p:spPr bwMode="auto">
          <a:xfrm flipH="1" flipV="1">
            <a:off x="2922588" y="1444625"/>
            <a:ext cx="144462"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68" name="Line 96"/>
          <p:cNvSpPr>
            <a:spLocks noChangeShapeType="1"/>
          </p:cNvSpPr>
          <p:nvPr/>
        </p:nvSpPr>
        <p:spPr bwMode="auto">
          <a:xfrm flipH="1">
            <a:off x="2922588" y="1466850"/>
            <a:ext cx="144462" cy="13493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69" name="AutoShape 97"/>
          <p:cNvSpPr>
            <a:spLocks noChangeArrowheads="1"/>
          </p:cNvSpPr>
          <p:nvPr/>
        </p:nvSpPr>
        <p:spPr bwMode="auto">
          <a:xfrm flipH="1" flipV="1">
            <a:off x="2935288" y="1611313"/>
            <a:ext cx="119062" cy="79375"/>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70" name="Line 98"/>
          <p:cNvSpPr>
            <a:spLocks noChangeShapeType="1"/>
          </p:cNvSpPr>
          <p:nvPr/>
        </p:nvSpPr>
        <p:spPr bwMode="auto">
          <a:xfrm rot="5400000" flipH="1" flipV="1">
            <a:off x="2991644" y="1959769"/>
            <a:ext cx="0" cy="306388"/>
          </a:xfrm>
          <a:prstGeom prst="line">
            <a:avLst/>
          </a:prstGeom>
          <a:noFill/>
          <a:ln w="19050">
            <a:solidFill>
              <a:schemeClr val="accent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7971" name="Group 99"/>
          <p:cNvGrpSpPr>
            <a:grpSpLocks/>
          </p:cNvGrpSpPr>
          <p:nvPr/>
        </p:nvGrpSpPr>
        <p:grpSpPr bwMode="auto">
          <a:xfrm flipH="1">
            <a:off x="2832100" y="1798638"/>
            <a:ext cx="315913" cy="103187"/>
            <a:chOff x="1873" y="1061"/>
            <a:chExt cx="199" cy="65"/>
          </a:xfrm>
        </p:grpSpPr>
        <p:grpSp>
          <p:nvGrpSpPr>
            <p:cNvPr id="207972" name="Group 100"/>
            <p:cNvGrpSpPr>
              <a:grpSpLocks/>
            </p:cNvGrpSpPr>
            <p:nvPr/>
          </p:nvGrpSpPr>
          <p:grpSpPr bwMode="auto">
            <a:xfrm>
              <a:off x="1873" y="1061"/>
              <a:ext cx="65" cy="65"/>
              <a:chOff x="1873" y="1061"/>
              <a:chExt cx="65" cy="65"/>
            </a:xfrm>
          </p:grpSpPr>
          <p:sp>
            <p:nvSpPr>
              <p:cNvPr id="207973" name="Line 101"/>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74" name="Line 102"/>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7975" name="Group 103"/>
            <p:cNvGrpSpPr>
              <a:grpSpLocks/>
            </p:cNvGrpSpPr>
            <p:nvPr/>
          </p:nvGrpSpPr>
          <p:grpSpPr bwMode="auto">
            <a:xfrm>
              <a:off x="2007" y="1061"/>
              <a:ext cx="65" cy="65"/>
              <a:chOff x="2007" y="1059"/>
              <a:chExt cx="65" cy="65"/>
            </a:xfrm>
          </p:grpSpPr>
          <p:sp>
            <p:nvSpPr>
              <p:cNvPr id="207976" name="Line 104"/>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77" name="Line 105"/>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07978" name="Line 106"/>
          <p:cNvSpPr>
            <a:spLocks noChangeShapeType="1"/>
          </p:cNvSpPr>
          <p:nvPr/>
        </p:nvSpPr>
        <p:spPr bwMode="auto">
          <a:xfrm rot="10800000" flipV="1">
            <a:off x="2343150" y="3989388"/>
            <a:ext cx="0" cy="4302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79" name="AutoShape 107"/>
          <p:cNvSpPr>
            <a:spLocks/>
          </p:cNvSpPr>
          <p:nvPr/>
        </p:nvSpPr>
        <p:spPr bwMode="auto">
          <a:xfrm rot="-5400000">
            <a:off x="3461544" y="1521619"/>
            <a:ext cx="96837"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80" name="AutoShape 108"/>
          <p:cNvSpPr>
            <a:spLocks/>
          </p:cNvSpPr>
          <p:nvPr/>
        </p:nvSpPr>
        <p:spPr bwMode="auto">
          <a:xfrm rot="-5400000">
            <a:off x="4898232" y="4142581"/>
            <a:ext cx="96838"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81" name="Line 109"/>
          <p:cNvSpPr>
            <a:spLocks noChangeShapeType="1"/>
          </p:cNvSpPr>
          <p:nvPr/>
        </p:nvSpPr>
        <p:spPr bwMode="auto">
          <a:xfrm rot="10800000" flipV="1">
            <a:off x="3511550" y="1444625"/>
            <a:ext cx="0" cy="26511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82" name="Line 110"/>
          <p:cNvSpPr>
            <a:spLocks noChangeShapeType="1"/>
          </p:cNvSpPr>
          <p:nvPr/>
        </p:nvSpPr>
        <p:spPr bwMode="auto">
          <a:xfrm rot="5400000" flipV="1">
            <a:off x="3639344" y="1296194"/>
            <a:ext cx="0" cy="274638"/>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83" name="Line 111"/>
          <p:cNvSpPr>
            <a:spLocks noChangeShapeType="1"/>
          </p:cNvSpPr>
          <p:nvPr/>
        </p:nvSpPr>
        <p:spPr bwMode="auto">
          <a:xfrm rot="10800000" flipV="1">
            <a:off x="4938713" y="3792538"/>
            <a:ext cx="0" cy="55245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84" name="Line 112"/>
          <p:cNvSpPr>
            <a:spLocks noChangeShapeType="1"/>
          </p:cNvSpPr>
          <p:nvPr/>
        </p:nvSpPr>
        <p:spPr bwMode="auto">
          <a:xfrm rot="5400000" flipV="1">
            <a:off x="2586832" y="1859756"/>
            <a:ext cx="0" cy="503237"/>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85" name="Oval 113"/>
          <p:cNvSpPr>
            <a:spLocks noChangeArrowheads="1"/>
          </p:cNvSpPr>
          <p:nvPr/>
        </p:nvSpPr>
        <p:spPr bwMode="auto">
          <a:xfrm>
            <a:off x="2286000" y="34401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86" name="Oval 114"/>
          <p:cNvSpPr>
            <a:spLocks noChangeArrowheads="1"/>
          </p:cNvSpPr>
          <p:nvPr/>
        </p:nvSpPr>
        <p:spPr bwMode="auto">
          <a:xfrm>
            <a:off x="4886325" y="1397000"/>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87" name="Oval 115"/>
          <p:cNvSpPr>
            <a:spLocks noChangeArrowheads="1"/>
          </p:cNvSpPr>
          <p:nvPr/>
        </p:nvSpPr>
        <p:spPr bwMode="auto">
          <a:xfrm>
            <a:off x="4691063" y="206057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88" name="Oval 116"/>
          <p:cNvSpPr>
            <a:spLocks noChangeArrowheads="1"/>
          </p:cNvSpPr>
          <p:nvPr/>
        </p:nvSpPr>
        <p:spPr bwMode="auto">
          <a:xfrm>
            <a:off x="3203575" y="43672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89" name="Rectangle 117"/>
          <p:cNvSpPr>
            <a:spLocks noChangeArrowheads="1"/>
          </p:cNvSpPr>
          <p:nvPr/>
        </p:nvSpPr>
        <p:spPr bwMode="auto">
          <a:xfrm>
            <a:off x="1828800" y="5060950"/>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07990" name="Text Box 118"/>
          <p:cNvSpPr txBox="1">
            <a:spLocks noChangeArrowheads="1"/>
          </p:cNvSpPr>
          <p:nvPr/>
        </p:nvSpPr>
        <p:spPr bwMode="auto">
          <a:xfrm>
            <a:off x="3660775"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07991" name="Text Box 119"/>
          <p:cNvSpPr txBox="1">
            <a:spLocks noChangeArrowheads="1"/>
          </p:cNvSpPr>
          <p:nvPr/>
        </p:nvSpPr>
        <p:spPr bwMode="auto">
          <a:xfrm>
            <a:off x="5330825"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07992" name="Text Box 120"/>
          <p:cNvSpPr txBox="1">
            <a:spLocks noChangeArrowheads="1"/>
          </p:cNvSpPr>
          <p:nvPr/>
        </p:nvSpPr>
        <p:spPr bwMode="auto">
          <a:xfrm>
            <a:off x="2452688" y="14017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c1</a:t>
            </a:r>
            <a:r>
              <a:rPr lang="ja-JP" altLang="en-US" sz="1400" b="0">
                <a:latin typeface="Arial"/>
              </a:rPr>
              <a:t>”</a:t>
            </a:r>
            <a:endParaRPr lang="en-US" sz="1400" b="0"/>
          </a:p>
        </p:txBody>
      </p:sp>
      <p:sp>
        <p:nvSpPr>
          <p:cNvPr id="207993" name="Text Box 121"/>
          <p:cNvSpPr txBox="1">
            <a:spLocks noChangeArrowheads="1"/>
          </p:cNvSpPr>
          <p:nvPr/>
        </p:nvSpPr>
        <p:spPr bwMode="auto">
          <a:xfrm>
            <a:off x="3376613" y="711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c2</a:t>
            </a:r>
            <a:r>
              <a:rPr lang="ja-JP" altLang="en-US" sz="1400" b="0">
                <a:latin typeface="Arial"/>
              </a:rPr>
              <a:t>”</a:t>
            </a:r>
            <a:endParaRPr lang="en-US" sz="1400" b="0"/>
          </a:p>
        </p:txBody>
      </p:sp>
      <p:grpSp>
        <p:nvGrpSpPr>
          <p:cNvPr id="207994" name="Group 122"/>
          <p:cNvGrpSpPr>
            <a:grpSpLocks/>
          </p:cNvGrpSpPr>
          <p:nvPr/>
        </p:nvGrpSpPr>
        <p:grpSpPr bwMode="auto">
          <a:xfrm rot="-5400000">
            <a:off x="2220913" y="2667000"/>
            <a:ext cx="280987" cy="417513"/>
            <a:chOff x="1439" y="2074"/>
            <a:chExt cx="177" cy="263"/>
          </a:xfrm>
        </p:grpSpPr>
        <p:grpSp>
          <p:nvGrpSpPr>
            <p:cNvPr id="207995" name="Group 123"/>
            <p:cNvGrpSpPr>
              <a:grpSpLocks/>
            </p:cNvGrpSpPr>
            <p:nvPr/>
          </p:nvGrpSpPr>
          <p:grpSpPr bwMode="auto">
            <a:xfrm rot="5400000">
              <a:off x="1499" y="2160"/>
              <a:ext cx="62" cy="173"/>
              <a:chOff x="0" y="0"/>
              <a:chExt cx="20000" cy="20000"/>
            </a:xfrm>
          </p:grpSpPr>
          <p:sp>
            <p:nvSpPr>
              <p:cNvPr id="207996" name="Arc 124"/>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97" name="Arc 125"/>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7998" name="Group 126"/>
            <p:cNvGrpSpPr>
              <a:grpSpLocks/>
            </p:cNvGrpSpPr>
            <p:nvPr/>
          </p:nvGrpSpPr>
          <p:grpSpPr bwMode="auto">
            <a:xfrm rot="5400000">
              <a:off x="1495" y="2053"/>
              <a:ext cx="62" cy="173"/>
              <a:chOff x="0" y="0"/>
              <a:chExt cx="20000" cy="20000"/>
            </a:xfrm>
          </p:grpSpPr>
          <p:sp>
            <p:nvSpPr>
              <p:cNvPr id="207999" name="Arc 127"/>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00" name="Arc 128"/>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001" name="Line 129"/>
            <p:cNvSpPr>
              <a:spLocks noChangeShapeType="1"/>
            </p:cNvSpPr>
            <p:nvPr/>
          </p:nvSpPr>
          <p:spPr bwMode="auto">
            <a:xfrm rot="5400000" flipV="1">
              <a:off x="1400" y="2144"/>
              <a:ext cx="263" cy="124"/>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002" name="AutoShape 130"/>
          <p:cNvSpPr>
            <a:spLocks noChangeArrowheads="1"/>
          </p:cNvSpPr>
          <p:nvPr/>
        </p:nvSpPr>
        <p:spPr bwMode="auto">
          <a:xfrm rot="2392993" flipH="1" flipV="1">
            <a:off x="3194050" y="37607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003" name="Rectangle 131"/>
          <p:cNvSpPr>
            <a:spLocks noChangeArrowheads="1"/>
          </p:cNvSpPr>
          <p:nvPr/>
        </p:nvSpPr>
        <p:spPr bwMode="auto">
          <a:xfrm>
            <a:off x="5551488" y="2817813"/>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04" name="Rectangle 132"/>
          <p:cNvSpPr>
            <a:spLocks noChangeArrowheads="1"/>
          </p:cNvSpPr>
          <p:nvPr/>
        </p:nvSpPr>
        <p:spPr bwMode="auto">
          <a:xfrm>
            <a:off x="5551488" y="2352675"/>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05" name="Rectangle 133" descr="Wide downward diagonal"/>
          <p:cNvSpPr>
            <a:spLocks noChangeArrowheads="1"/>
          </p:cNvSpPr>
          <p:nvPr/>
        </p:nvSpPr>
        <p:spPr bwMode="auto">
          <a:xfrm>
            <a:off x="5551488" y="2381250"/>
            <a:ext cx="771525" cy="460375"/>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06" name="Rectangle 134"/>
          <p:cNvSpPr>
            <a:spLocks noChangeArrowheads="1"/>
          </p:cNvSpPr>
          <p:nvPr/>
        </p:nvSpPr>
        <p:spPr bwMode="auto">
          <a:xfrm>
            <a:off x="5551488" y="2416175"/>
            <a:ext cx="576262" cy="390525"/>
          </a:xfrm>
          <a:prstGeom prst="rect">
            <a:avLst/>
          </a:prstGeom>
          <a:solidFill>
            <a:schemeClr val="accent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07" name="Rectangle 135" descr="Wide downward diagonal"/>
          <p:cNvSpPr>
            <a:spLocks noChangeArrowheads="1"/>
          </p:cNvSpPr>
          <p:nvPr/>
        </p:nvSpPr>
        <p:spPr bwMode="auto">
          <a:xfrm>
            <a:off x="6551613" y="2327275"/>
            <a:ext cx="41275" cy="5683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08" name="Rectangle 136" descr="Wide upward diagonal"/>
          <p:cNvSpPr>
            <a:spLocks noChangeArrowheads="1"/>
          </p:cNvSpPr>
          <p:nvPr/>
        </p:nvSpPr>
        <p:spPr bwMode="auto">
          <a:xfrm>
            <a:off x="6323013" y="2327275"/>
            <a:ext cx="214312"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009" name="Group 137"/>
          <p:cNvGrpSpPr>
            <a:grpSpLocks/>
          </p:cNvGrpSpPr>
          <p:nvPr/>
        </p:nvGrpSpPr>
        <p:grpSpPr bwMode="auto">
          <a:xfrm>
            <a:off x="6470650" y="2498725"/>
            <a:ext cx="142875" cy="209550"/>
            <a:chOff x="4224" y="1953"/>
            <a:chExt cx="90" cy="95"/>
          </a:xfrm>
        </p:grpSpPr>
        <p:sp>
          <p:nvSpPr>
            <p:cNvPr id="208010" name="Rectangle 138"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11" name="Rectangle 139"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012" name="Rectangle 140" descr="Wide upward diagonal"/>
          <p:cNvSpPr>
            <a:spLocks noChangeArrowheads="1"/>
          </p:cNvSpPr>
          <p:nvPr/>
        </p:nvSpPr>
        <p:spPr bwMode="auto">
          <a:xfrm>
            <a:off x="5400675" y="2327275"/>
            <a:ext cx="150813"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013" name="Group 141"/>
          <p:cNvGrpSpPr>
            <a:grpSpLocks/>
          </p:cNvGrpSpPr>
          <p:nvPr/>
        </p:nvGrpSpPr>
        <p:grpSpPr bwMode="auto">
          <a:xfrm>
            <a:off x="6323013" y="2327275"/>
            <a:ext cx="133350" cy="361950"/>
            <a:chOff x="3791" y="1252"/>
            <a:chExt cx="84" cy="228"/>
          </a:xfrm>
        </p:grpSpPr>
        <p:sp>
          <p:nvSpPr>
            <p:cNvPr id="208014" name="Rectangle 142"/>
            <p:cNvSpPr>
              <a:spLocks noChangeArrowheads="1"/>
            </p:cNvSpPr>
            <p:nvPr/>
          </p:nvSpPr>
          <p:spPr bwMode="auto">
            <a:xfrm>
              <a:off x="3791" y="1372"/>
              <a:ext cx="84" cy="108"/>
            </a:xfrm>
            <a:prstGeom prst="rect">
              <a:avLst/>
            </a:prstGeom>
            <a:solidFill>
              <a:schemeClr val="hlink"/>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15" name="Rectangle 143"/>
            <p:cNvSpPr>
              <a:spLocks noChangeArrowheads="1"/>
            </p:cNvSpPr>
            <p:nvPr/>
          </p:nvSpPr>
          <p:spPr bwMode="auto">
            <a:xfrm>
              <a:off x="3846" y="1252"/>
              <a:ext cx="28" cy="128"/>
            </a:xfrm>
            <a:prstGeom prst="rect">
              <a:avLst/>
            </a:prstGeom>
            <a:solidFill>
              <a:schemeClr val="hlink"/>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016" name="Oval 144"/>
          <p:cNvSpPr>
            <a:spLocks noChangeArrowheads="1"/>
          </p:cNvSpPr>
          <p:nvPr/>
        </p:nvSpPr>
        <p:spPr bwMode="auto">
          <a:xfrm>
            <a:off x="6499225" y="2524125"/>
            <a:ext cx="9525" cy="1746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17" name="Oval 145"/>
          <p:cNvSpPr>
            <a:spLocks noChangeArrowheads="1"/>
          </p:cNvSpPr>
          <p:nvPr/>
        </p:nvSpPr>
        <p:spPr bwMode="auto">
          <a:xfrm>
            <a:off x="6499225" y="2665413"/>
            <a:ext cx="11113" cy="17462"/>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18" name="Line 146"/>
          <p:cNvSpPr>
            <a:spLocks noChangeShapeType="1"/>
          </p:cNvSpPr>
          <p:nvPr/>
        </p:nvSpPr>
        <p:spPr bwMode="auto">
          <a:xfrm>
            <a:off x="6559550" y="2673350"/>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19" name="Line 147"/>
          <p:cNvSpPr>
            <a:spLocks noChangeShapeType="1"/>
          </p:cNvSpPr>
          <p:nvPr/>
        </p:nvSpPr>
        <p:spPr bwMode="auto">
          <a:xfrm>
            <a:off x="6565900" y="2532063"/>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020" name="Group 148"/>
          <p:cNvGrpSpPr>
            <a:grpSpLocks/>
          </p:cNvGrpSpPr>
          <p:nvPr/>
        </p:nvGrpSpPr>
        <p:grpSpPr bwMode="auto">
          <a:xfrm rot="-5400000">
            <a:off x="5320507" y="2807494"/>
            <a:ext cx="107950" cy="52387"/>
            <a:chOff x="8216" y="13836"/>
            <a:chExt cx="283" cy="101"/>
          </a:xfrm>
        </p:grpSpPr>
        <p:sp>
          <p:nvSpPr>
            <p:cNvPr id="208021" name="Arc 14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22" name="Arc 15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23" name="Arc 15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24" name="Arc 15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25" name="Line 15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26" name="Line 15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27" name="Arc 15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28" name="Arc 15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29" name="Line 15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30" name="Line 15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31" name="Line 15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32" name="Line 16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8033" name="Group 161"/>
          <p:cNvGrpSpPr>
            <a:grpSpLocks/>
          </p:cNvGrpSpPr>
          <p:nvPr/>
        </p:nvGrpSpPr>
        <p:grpSpPr bwMode="auto">
          <a:xfrm rot="-5400000">
            <a:off x="5318919" y="2362994"/>
            <a:ext cx="107950" cy="52388"/>
            <a:chOff x="8216" y="13836"/>
            <a:chExt cx="283" cy="101"/>
          </a:xfrm>
        </p:grpSpPr>
        <p:sp>
          <p:nvSpPr>
            <p:cNvPr id="208034" name="Arc 162"/>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35" name="Arc 163"/>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36" name="Arc 164"/>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37" name="Arc 165"/>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38" name="Line 166"/>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39" name="Line 167"/>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0" name="Arc 168"/>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1" name="Arc 169"/>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2" name="Line 170"/>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3" name="Line 171"/>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4" name="Line 172"/>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5" name="Line 173"/>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8046" name="Group 174"/>
          <p:cNvGrpSpPr>
            <a:grpSpLocks/>
          </p:cNvGrpSpPr>
          <p:nvPr/>
        </p:nvGrpSpPr>
        <p:grpSpPr bwMode="auto">
          <a:xfrm rot="5400000" flipH="1">
            <a:off x="6565107" y="2362994"/>
            <a:ext cx="107950" cy="52387"/>
            <a:chOff x="8216" y="13836"/>
            <a:chExt cx="283" cy="101"/>
          </a:xfrm>
        </p:grpSpPr>
        <p:sp>
          <p:nvSpPr>
            <p:cNvPr id="208047" name="Arc 175"/>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8" name="Arc 176"/>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9" name="Arc 177"/>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50" name="Arc 178"/>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51" name="Line 179"/>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52" name="Line 180"/>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53" name="Arc 181"/>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54" name="Arc 182"/>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55" name="Line 183"/>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56" name="Line 184"/>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57" name="Line 185"/>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58" name="Line 186"/>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8059" name="Group 187"/>
          <p:cNvGrpSpPr>
            <a:grpSpLocks/>
          </p:cNvGrpSpPr>
          <p:nvPr/>
        </p:nvGrpSpPr>
        <p:grpSpPr bwMode="auto">
          <a:xfrm rot="5400000" flipH="1">
            <a:off x="6571457" y="2807494"/>
            <a:ext cx="107950" cy="52387"/>
            <a:chOff x="8216" y="13836"/>
            <a:chExt cx="283" cy="101"/>
          </a:xfrm>
        </p:grpSpPr>
        <p:sp>
          <p:nvSpPr>
            <p:cNvPr id="208060" name="Arc 188"/>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1" name="Arc 189"/>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2" name="Arc 190"/>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3" name="Arc 191"/>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4" name="Line 192"/>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5" name="Line 193"/>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6" name="Arc 194"/>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7" name="Arc 195"/>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8" name="Line 196"/>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9" name="Line 197"/>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70" name="Line 198"/>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71" name="Line 199"/>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072" name="Rectangle 200"/>
          <p:cNvSpPr>
            <a:spLocks noChangeArrowheads="1"/>
          </p:cNvSpPr>
          <p:nvPr/>
        </p:nvSpPr>
        <p:spPr bwMode="auto">
          <a:xfrm>
            <a:off x="5334000" y="2806700"/>
            <a:ext cx="11113" cy="5715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73" name="Rectangle 201"/>
          <p:cNvSpPr>
            <a:spLocks noChangeArrowheads="1"/>
          </p:cNvSpPr>
          <p:nvPr/>
        </p:nvSpPr>
        <p:spPr bwMode="auto">
          <a:xfrm>
            <a:off x="5334000" y="2359025"/>
            <a:ext cx="11113" cy="58738"/>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74" name="Rectangle 202"/>
          <p:cNvSpPr>
            <a:spLocks noChangeArrowheads="1"/>
          </p:cNvSpPr>
          <p:nvPr/>
        </p:nvSpPr>
        <p:spPr bwMode="auto">
          <a:xfrm>
            <a:off x="6645275" y="2357438"/>
            <a:ext cx="11113"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75" name="Rectangle 203"/>
          <p:cNvSpPr>
            <a:spLocks noChangeArrowheads="1"/>
          </p:cNvSpPr>
          <p:nvPr/>
        </p:nvSpPr>
        <p:spPr bwMode="auto">
          <a:xfrm>
            <a:off x="6646863" y="2801938"/>
            <a:ext cx="11112"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076" name="Group 204"/>
          <p:cNvGrpSpPr>
            <a:grpSpLocks/>
          </p:cNvGrpSpPr>
          <p:nvPr/>
        </p:nvGrpSpPr>
        <p:grpSpPr bwMode="auto">
          <a:xfrm>
            <a:off x="5440363" y="2327275"/>
            <a:ext cx="106362" cy="331788"/>
            <a:chOff x="3235" y="1252"/>
            <a:chExt cx="67" cy="209"/>
          </a:xfrm>
        </p:grpSpPr>
        <p:sp>
          <p:nvSpPr>
            <p:cNvPr id="208077" name="Rectangle 205"/>
            <p:cNvSpPr>
              <a:spLocks noChangeArrowheads="1"/>
            </p:cNvSpPr>
            <p:nvPr/>
          </p:nvSpPr>
          <p:spPr bwMode="auto">
            <a:xfrm>
              <a:off x="3235" y="1252"/>
              <a:ext cx="28" cy="209"/>
            </a:xfrm>
            <a:prstGeom prst="rect">
              <a:avLst/>
            </a:prstGeom>
            <a:solidFill>
              <a:schemeClr val="accent1"/>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78" name="Rectangle 206"/>
            <p:cNvSpPr>
              <a:spLocks noChangeArrowheads="1"/>
            </p:cNvSpPr>
            <p:nvPr/>
          </p:nvSpPr>
          <p:spPr bwMode="auto">
            <a:xfrm>
              <a:off x="3262" y="1404"/>
              <a:ext cx="40" cy="46"/>
            </a:xfrm>
            <a:prstGeom prst="rect">
              <a:avLst/>
            </a:prstGeom>
            <a:solidFill>
              <a:schemeClr val="accent1"/>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8079" name="Group 207"/>
          <p:cNvGrpSpPr>
            <a:grpSpLocks/>
          </p:cNvGrpSpPr>
          <p:nvPr/>
        </p:nvGrpSpPr>
        <p:grpSpPr bwMode="auto">
          <a:xfrm>
            <a:off x="5483225" y="2573338"/>
            <a:ext cx="65088" cy="66675"/>
            <a:chOff x="3262" y="1407"/>
            <a:chExt cx="41" cy="42"/>
          </a:xfrm>
        </p:grpSpPr>
        <p:sp>
          <p:nvSpPr>
            <p:cNvPr id="208080" name="Line 208"/>
            <p:cNvSpPr>
              <a:spLocks noChangeShapeType="1"/>
            </p:cNvSpPr>
            <p:nvPr/>
          </p:nvSpPr>
          <p:spPr bwMode="auto">
            <a:xfrm flipH="1">
              <a:off x="3262" y="1408"/>
              <a:ext cx="1" cy="41"/>
            </a:xfrm>
            <a:prstGeom prst="line">
              <a:avLst/>
            </a:prstGeom>
            <a:noFill/>
            <a:ln w="158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81" name="Line 209"/>
            <p:cNvSpPr>
              <a:spLocks noChangeShapeType="1"/>
            </p:cNvSpPr>
            <p:nvPr/>
          </p:nvSpPr>
          <p:spPr bwMode="auto">
            <a:xfrm flipH="1">
              <a:off x="3303" y="1407"/>
              <a:ext cx="0" cy="42"/>
            </a:xfrm>
            <a:prstGeom prst="line">
              <a:avLst/>
            </a:prstGeom>
            <a:noFill/>
            <a:ln w="222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082" name="Line 210"/>
          <p:cNvSpPr>
            <a:spLocks noChangeShapeType="1"/>
          </p:cNvSpPr>
          <p:nvPr/>
        </p:nvSpPr>
        <p:spPr bwMode="auto">
          <a:xfrm>
            <a:off x="6319838" y="2519363"/>
            <a:ext cx="1587" cy="166687"/>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083" name="Group 211"/>
          <p:cNvGrpSpPr>
            <a:grpSpLocks/>
          </p:cNvGrpSpPr>
          <p:nvPr/>
        </p:nvGrpSpPr>
        <p:grpSpPr bwMode="auto">
          <a:xfrm>
            <a:off x="6396038" y="2498725"/>
            <a:ext cx="38100" cy="36513"/>
            <a:chOff x="3837" y="1360"/>
            <a:chExt cx="24" cy="23"/>
          </a:xfrm>
        </p:grpSpPr>
        <p:sp>
          <p:nvSpPr>
            <p:cNvPr id="208084" name="Line 212"/>
            <p:cNvSpPr>
              <a:spLocks noChangeShapeType="1"/>
            </p:cNvSpPr>
            <p:nvPr/>
          </p:nvSpPr>
          <p:spPr bwMode="auto">
            <a:xfrm>
              <a:off x="3861" y="1360"/>
              <a:ext cx="0" cy="23"/>
            </a:xfrm>
            <a:prstGeom prst="line">
              <a:avLst/>
            </a:prstGeom>
            <a:noFill/>
            <a:ln w="349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85" name="Line 213"/>
            <p:cNvSpPr>
              <a:spLocks noChangeShapeType="1"/>
            </p:cNvSpPr>
            <p:nvPr/>
          </p:nvSpPr>
          <p:spPr bwMode="auto">
            <a:xfrm>
              <a:off x="3837" y="1378"/>
              <a:ext cx="15" cy="1"/>
            </a:xfrm>
            <a:prstGeom prst="line">
              <a:avLst/>
            </a:prstGeom>
            <a:noFill/>
            <a:ln w="127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8086" name="Rectangle 214"/>
          <p:cNvSpPr>
            <a:spLocks noChangeArrowheads="1"/>
          </p:cNvSpPr>
          <p:nvPr/>
        </p:nvSpPr>
        <p:spPr bwMode="auto">
          <a:xfrm>
            <a:off x="6108700" y="2417763"/>
            <a:ext cx="211138" cy="390525"/>
          </a:xfrm>
          <a:prstGeom prst="rect">
            <a:avLst/>
          </a:prstGeom>
          <a:solidFill>
            <a:schemeClr val="hlink"/>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087" name="Group 215"/>
          <p:cNvGrpSpPr>
            <a:grpSpLocks/>
          </p:cNvGrpSpPr>
          <p:nvPr/>
        </p:nvGrpSpPr>
        <p:grpSpPr bwMode="auto">
          <a:xfrm>
            <a:off x="6088063" y="2420938"/>
            <a:ext cx="1989137" cy="450850"/>
            <a:chOff x="4026" y="1311"/>
            <a:chExt cx="1253" cy="284"/>
          </a:xfrm>
        </p:grpSpPr>
        <p:grpSp>
          <p:nvGrpSpPr>
            <p:cNvPr id="208088" name="Group 216"/>
            <p:cNvGrpSpPr>
              <a:grpSpLocks/>
            </p:cNvGrpSpPr>
            <p:nvPr/>
          </p:nvGrpSpPr>
          <p:grpSpPr bwMode="auto">
            <a:xfrm>
              <a:off x="4026" y="1311"/>
              <a:ext cx="1206" cy="238"/>
              <a:chOff x="3600" y="1311"/>
              <a:chExt cx="1206" cy="238"/>
            </a:xfrm>
          </p:grpSpPr>
          <p:sp>
            <p:nvSpPr>
              <p:cNvPr id="208089" name="Rectangle 217"/>
              <p:cNvSpPr>
                <a:spLocks noChangeArrowheads="1"/>
              </p:cNvSpPr>
              <p:nvPr/>
            </p:nvSpPr>
            <p:spPr bwMode="auto">
              <a:xfrm>
                <a:off x="4278" y="1389"/>
                <a:ext cx="528" cy="65"/>
              </a:xfrm>
              <a:prstGeom prst="rect">
                <a:avLst/>
              </a:prstGeom>
              <a:solidFill>
                <a:srgbClr val="B2B2B2"/>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8090" name="Group 218"/>
              <p:cNvGrpSpPr>
                <a:grpSpLocks/>
              </p:cNvGrpSpPr>
              <p:nvPr/>
            </p:nvGrpSpPr>
            <p:grpSpPr bwMode="auto">
              <a:xfrm>
                <a:off x="3600" y="1311"/>
                <a:ext cx="677" cy="238"/>
                <a:chOff x="3656" y="1883"/>
                <a:chExt cx="677" cy="238"/>
              </a:xfrm>
            </p:grpSpPr>
            <p:sp>
              <p:nvSpPr>
                <p:cNvPr id="208091" name="Rectangle 219"/>
                <p:cNvSpPr>
                  <a:spLocks noChangeArrowheads="1"/>
                </p:cNvSpPr>
                <p:nvPr/>
              </p:nvSpPr>
              <p:spPr bwMode="auto">
                <a:xfrm>
                  <a:off x="3656" y="1890"/>
                  <a:ext cx="41" cy="224"/>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92" name="Rectangle 220"/>
                <p:cNvSpPr>
                  <a:spLocks noChangeArrowheads="1"/>
                </p:cNvSpPr>
                <p:nvPr/>
              </p:nvSpPr>
              <p:spPr bwMode="auto">
                <a:xfrm>
                  <a:off x="3698" y="1961"/>
                  <a:ext cx="635" cy="7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093" name="Group 221"/>
                <p:cNvGrpSpPr>
                  <a:grpSpLocks/>
                </p:cNvGrpSpPr>
                <p:nvPr/>
              </p:nvGrpSpPr>
              <p:grpSpPr bwMode="auto">
                <a:xfrm>
                  <a:off x="3669" y="1883"/>
                  <a:ext cx="14" cy="238"/>
                  <a:chOff x="8345" y="6274"/>
                  <a:chExt cx="34" cy="595"/>
                </a:xfrm>
              </p:grpSpPr>
              <p:sp>
                <p:nvSpPr>
                  <p:cNvPr id="208094" name="Oval 222"/>
                  <p:cNvSpPr>
                    <a:spLocks noChangeArrowheads="1"/>
                  </p:cNvSpPr>
                  <p:nvPr/>
                </p:nvSpPr>
                <p:spPr bwMode="auto">
                  <a:xfrm>
                    <a:off x="8345" y="683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95" name="Line 223"/>
                  <p:cNvSpPr>
                    <a:spLocks noChangeShapeType="1"/>
                  </p:cNvSpPr>
                  <p:nvPr/>
                </p:nvSpPr>
                <p:spPr bwMode="auto">
                  <a:xfrm flipV="1">
                    <a:off x="8362" y="6289"/>
                    <a:ext cx="0" cy="560"/>
                  </a:xfrm>
                  <a:prstGeom prst="line">
                    <a:avLst/>
                  </a:prstGeom>
                  <a:noFill/>
                  <a:ln w="317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96" name="Oval 224"/>
                  <p:cNvSpPr>
                    <a:spLocks noChangeArrowheads="1"/>
                  </p:cNvSpPr>
                  <p:nvPr/>
                </p:nvSpPr>
                <p:spPr bwMode="auto">
                  <a:xfrm>
                    <a:off x="8350" y="627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208097" name="Rectangle 225"/>
            <p:cNvSpPr>
              <a:spLocks noChangeArrowheads="1"/>
            </p:cNvSpPr>
            <p:nvPr/>
          </p:nvSpPr>
          <p:spPr bwMode="auto">
            <a:xfrm>
              <a:off x="4703" y="1461"/>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Slide Gate</a:t>
              </a:r>
              <a:endParaRPr lang="en-US" b="0"/>
            </a:p>
          </p:txBody>
        </p:sp>
      </p:grpSp>
      <p:grpSp>
        <p:nvGrpSpPr>
          <p:cNvPr id="208100" name="Group 228"/>
          <p:cNvGrpSpPr>
            <a:grpSpLocks/>
          </p:cNvGrpSpPr>
          <p:nvPr/>
        </p:nvGrpSpPr>
        <p:grpSpPr bwMode="auto">
          <a:xfrm>
            <a:off x="2822575" y="4835525"/>
            <a:ext cx="1187450" cy="993775"/>
            <a:chOff x="1778" y="3046"/>
            <a:chExt cx="748" cy="626"/>
          </a:xfrm>
        </p:grpSpPr>
        <p:sp>
          <p:nvSpPr>
            <p:cNvPr id="208101" name="Line 229"/>
            <p:cNvSpPr>
              <a:spLocks noChangeShapeType="1"/>
            </p:cNvSpPr>
            <p:nvPr/>
          </p:nvSpPr>
          <p:spPr bwMode="auto">
            <a:xfrm>
              <a:off x="2045" y="3315"/>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02" name="Line 230"/>
            <p:cNvSpPr>
              <a:spLocks noChangeShapeType="1"/>
            </p:cNvSpPr>
            <p:nvPr/>
          </p:nvSpPr>
          <p:spPr bwMode="auto">
            <a:xfrm flipH="1">
              <a:off x="1933" y="3454"/>
              <a:ext cx="112"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03" name="Line 231"/>
            <p:cNvSpPr>
              <a:spLocks noChangeShapeType="1"/>
            </p:cNvSpPr>
            <p:nvPr/>
          </p:nvSpPr>
          <p:spPr bwMode="auto">
            <a:xfrm>
              <a:off x="1933" y="3523"/>
              <a:ext cx="112"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04" name="Line 232"/>
            <p:cNvSpPr>
              <a:spLocks noChangeShapeType="1"/>
            </p:cNvSpPr>
            <p:nvPr/>
          </p:nvSpPr>
          <p:spPr bwMode="auto">
            <a:xfrm flipV="1">
              <a:off x="2045" y="3523"/>
              <a:ext cx="113"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05" name="Line 233"/>
            <p:cNvSpPr>
              <a:spLocks noChangeShapeType="1"/>
            </p:cNvSpPr>
            <p:nvPr/>
          </p:nvSpPr>
          <p:spPr bwMode="auto">
            <a:xfrm flipH="1" flipV="1">
              <a:off x="2045" y="3454"/>
              <a:ext cx="113"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06" name="Line 234"/>
            <p:cNvSpPr>
              <a:spLocks noChangeShapeType="1"/>
            </p:cNvSpPr>
            <p:nvPr/>
          </p:nvSpPr>
          <p:spPr bwMode="auto">
            <a:xfrm>
              <a:off x="2045" y="3593"/>
              <a:ext cx="1"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07" name="Line 235"/>
            <p:cNvSpPr>
              <a:spLocks noChangeShapeType="1"/>
            </p:cNvSpPr>
            <p:nvPr/>
          </p:nvSpPr>
          <p:spPr bwMode="auto">
            <a:xfrm flipV="1">
              <a:off x="1778" y="3663"/>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08" name="Line 236"/>
            <p:cNvSpPr>
              <a:spLocks noChangeShapeType="1"/>
            </p:cNvSpPr>
            <p:nvPr/>
          </p:nvSpPr>
          <p:spPr bwMode="auto">
            <a:xfrm flipV="1">
              <a:off x="2373" y="3602"/>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09" name="Line 237"/>
            <p:cNvSpPr>
              <a:spLocks noChangeShapeType="1"/>
            </p:cNvSpPr>
            <p:nvPr/>
          </p:nvSpPr>
          <p:spPr bwMode="auto">
            <a:xfrm>
              <a:off x="2047" y="3046"/>
              <a:ext cx="0" cy="7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0" name="Arc 238"/>
            <p:cNvSpPr>
              <a:spLocks/>
            </p:cNvSpPr>
            <p:nvPr/>
          </p:nvSpPr>
          <p:spPr bwMode="auto">
            <a:xfrm flipH="1">
              <a:off x="2198" y="3118"/>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1" name="Arc 239"/>
            <p:cNvSpPr>
              <a:spLocks/>
            </p:cNvSpPr>
            <p:nvPr/>
          </p:nvSpPr>
          <p:spPr bwMode="auto">
            <a:xfrm flipH="1" flipV="1">
              <a:off x="2198" y="3215"/>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2" name="Oval 240"/>
            <p:cNvSpPr>
              <a:spLocks noChangeArrowheads="1"/>
            </p:cNvSpPr>
            <p:nvPr/>
          </p:nvSpPr>
          <p:spPr bwMode="auto">
            <a:xfrm>
              <a:off x="1937" y="3118"/>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3" name="Line 241"/>
            <p:cNvSpPr>
              <a:spLocks noChangeShapeType="1"/>
            </p:cNvSpPr>
            <p:nvPr/>
          </p:nvSpPr>
          <p:spPr bwMode="auto">
            <a:xfrm>
              <a:off x="2161" y="3187"/>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4" name="Line 242"/>
            <p:cNvSpPr>
              <a:spLocks noChangeShapeType="1"/>
            </p:cNvSpPr>
            <p:nvPr/>
          </p:nvSpPr>
          <p:spPr bwMode="auto">
            <a:xfrm>
              <a:off x="2161" y="3257"/>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5" name="Oval 243"/>
            <p:cNvSpPr>
              <a:spLocks noChangeArrowheads="1"/>
            </p:cNvSpPr>
            <p:nvPr/>
          </p:nvSpPr>
          <p:spPr bwMode="auto">
            <a:xfrm>
              <a:off x="2264" y="3098"/>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6" name="Line 244"/>
            <p:cNvSpPr>
              <a:spLocks noChangeShapeType="1"/>
            </p:cNvSpPr>
            <p:nvPr/>
          </p:nvSpPr>
          <p:spPr bwMode="auto">
            <a:xfrm flipV="1">
              <a:off x="2319" y="3153"/>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7" name="Line 245"/>
            <p:cNvSpPr>
              <a:spLocks noChangeShapeType="1"/>
            </p:cNvSpPr>
            <p:nvPr/>
          </p:nvSpPr>
          <p:spPr bwMode="auto">
            <a:xfrm>
              <a:off x="2319" y="3153"/>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8" name="Line 246"/>
            <p:cNvSpPr>
              <a:spLocks noChangeShapeType="1"/>
            </p:cNvSpPr>
            <p:nvPr/>
          </p:nvSpPr>
          <p:spPr bwMode="auto">
            <a:xfrm flipV="1">
              <a:off x="2395" y="3153"/>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9" name="Line 247"/>
            <p:cNvSpPr>
              <a:spLocks noChangeShapeType="1"/>
            </p:cNvSpPr>
            <p:nvPr/>
          </p:nvSpPr>
          <p:spPr bwMode="auto">
            <a:xfrm>
              <a:off x="2469" y="3153"/>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20" name="Line 248"/>
            <p:cNvSpPr>
              <a:spLocks noChangeShapeType="1"/>
            </p:cNvSpPr>
            <p:nvPr/>
          </p:nvSpPr>
          <p:spPr bwMode="auto">
            <a:xfrm>
              <a:off x="1955" y="3523"/>
              <a:ext cx="38"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21" name="Line 249"/>
            <p:cNvSpPr>
              <a:spLocks noChangeShapeType="1"/>
            </p:cNvSpPr>
            <p:nvPr/>
          </p:nvSpPr>
          <p:spPr bwMode="auto">
            <a:xfrm>
              <a:off x="2030" y="3523"/>
              <a:ext cx="38"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22" name="Line 250"/>
            <p:cNvSpPr>
              <a:spLocks noChangeShapeType="1"/>
            </p:cNvSpPr>
            <p:nvPr/>
          </p:nvSpPr>
          <p:spPr bwMode="auto">
            <a:xfrm>
              <a:off x="2098" y="3523"/>
              <a:ext cx="37"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23" name="Line 251"/>
            <p:cNvSpPr>
              <a:spLocks noChangeShapeType="1"/>
            </p:cNvSpPr>
            <p:nvPr/>
          </p:nvSpPr>
          <p:spPr bwMode="auto">
            <a:xfrm>
              <a:off x="2174" y="3562"/>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24" name="Line 252"/>
            <p:cNvSpPr>
              <a:spLocks noChangeShapeType="1"/>
            </p:cNvSpPr>
            <p:nvPr/>
          </p:nvSpPr>
          <p:spPr bwMode="auto">
            <a:xfrm>
              <a:off x="2228" y="3385"/>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25" name="Line 253"/>
            <p:cNvSpPr>
              <a:spLocks noChangeShapeType="1"/>
            </p:cNvSpPr>
            <p:nvPr/>
          </p:nvSpPr>
          <p:spPr bwMode="auto">
            <a:xfrm flipH="1">
              <a:off x="2229" y="3560"/>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26" name="Oval 254"/>
            <p:cNvSpPr>
              <a:spLocks noChangeArrowheads="1"/>
            </p:cNvSpPr>
            <p:nvPr/>
          </p:nvSpPr>
          <p:spPr bwMode="auto">
            <a:xfrm>
              <a:off x="2031" y="3372"/>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27" name="Line 255"/>
            <p:cNvSpPr>
              <a:spLocks noChangeShapeType="1"/>
            </p:cNvSpPr>
            <p:nvPr/>
          </p:nvSpPr>
          <p:spPr bwMode="auto">
            <a:xfrm>
              <a:off x="2228" y="3629"/>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28" name="Line 256"/>
            <p:cNvSpPr>
              <a:spLocks noChangeShapeType="1"/>
            </p:cNvSpPr>
            <p:nvPr/>
          </p:nvSpPr>
          <p:spPr bwMode="auto">
            <a:xfrm>
              <a:off x="2045" y="3389"/>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29" name="Line 257"/>
            <p:cNvSpPr>
              <a:spLocks noChangeShapeType="1"/>
            </p:cNvSpPr>
            <p:nvPr/>
          </p:nvSpPr>
          <p:spPr bwMode="auto">
            <a:xfrm flipH="1">
              <a:off x="1812" y="3285"/>
              <a:ext cx="147"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0" name="Line 258"/>
            <p:cNvSpPr>
              <a:spLocks noChangeShapeType="1"/>
            </p:cNvSpPr>
            <p:nvPr/>
          </p:nvSpPr>
          <p:spPr bwMode="auto">
            <a:xfrm flipH="1">
              <a:off x="1812" y="3154"/>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1" name="Line 259"/>
            <p:cNvSpPr>
              <a:spLocks noChangeShapeType="1"/>
            </p:cNvSpPr>
            <p:nvPr/>
          </p:nvSpPr>
          <p:spPr bwMode="auto">
            <a:xfrm>
              <a:off x="1820" y="3160"/>
              <a:ext cx="0" cy="12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2" name="Line 260"/>
            <p:cNvSpPr>
              <a:spLocks noChangeShapeType="1"/>
            </p:cNvSpPr>
            <p:nvPr/>
          </p:nvSpPr>
          <p:spPr bwMode="auto">
            <a:xfrm flipV="1">
              <a:off x="1878" y="3159"/>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3" name="Line 261"/>
            <p:cNvSpPr>
              <a:spLocks noChangeShapeType="1"/>
            </p:cNvSpPr>
            <p:nvPr/>
          </p:nvSpPr>
          <p:spPr bwMode="auto">
            <a:xfrm flipH="1">
              <a:off x="1887" y="3316"/>
              <a:ext cx="87" cy="97"/>
            </a:xfrm>
            <a:prstGeom prst="line">
              <a:avLst/>
            </a:prstGeom>
            <a:noFill/>
            <a:ln w="19050">
              <a:solidFill>
                <a:srgbClr val="0000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4" name="Line 262"/>
            <p:cNvSpPr>
              <a:spLocks noChangeShapeType="1"/>
            </p:cNvSpPr>
            <p:nvPr/>
          </p:nvSpPr>
          <p:spPr bwMode="auto">
            <a:xfrm>
              <a:off x="1884" y="3416"/>
              <a:ext cx="1" cy="229"/>
            </a:xfrm>
            <a:prstGeom prst="line">
              <a:avLst/>
            </a:prstGeom>
            <a:noFill/>
            <a:ln w="19050">
              <a:solidFill>
                <a:srgbClr val="0000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5" name="Line 263"/>
            <p:cNvSpPr>
              <a:spLocks noChangeShapeType="1"/>
            </p:cNvSpPr>
            <p:nvPr/>
          </p:nvSpPr>
          <p:spPr bwMode="auto">
            <a:xfrm flipV="1">
              <a:off x="2046" y="3117"/>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6" name="Oval 264"/>
            <p:cNvSpPr>
              <a:spLocks noChangeArrowheads="1"/>
            </p:cNvSpPr>
            <p:nvPr/>
          </p:nvSpPr>
          <p:spPr bwMode="auto">
            <a:xfrm flipH="1">
              <a:off x="2199" y="3532"/>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7" name="Line 265"/>
            <p:cNvSpPr>
              <a:spLocks noChangeShapeType="1"/>
            </p:cNvSpPr>
            <p:nvPr/>
          </p:nvSpPr>
          <p:spPr bwMode="auto">
            <a:xfrm flipV="1">
              <a:off x="2251" y="3103"/>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8" name="Line 266"/>
            <p:cNvSpPr>
              <a:spLocks noChangeShapeType="1"/>
            </p:cNvSpPr>
            <p:nvPr/>
          </p:nvSpPr>
          <p:spPr bwMode="auto">
            <a:xfrm flipV="1">
              <a:off x="1786" y="3602"/>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139" name="Line 267"/>
          <p:cNvSpPr>
            <a:spLocks noChangeShapeType="1"/>
          </p:cNvSpPr>
          <p:nvPr/>
        </p:nvSpPr>
        <p:spPr bwMode="auto">
          <a:xfrm rot="10800000" flipV="1">
            <a:off x="2343150" y="2125663"/>
            <a:ext cx="0" cy="757237"/>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40" name="Text Box 268"/>
          <p:cNvSpPr txBox="1">
            <a:spLocks noChangeArrowheads="1"/>
          </p:cNvSpPr>
          <p:nvPr/>
        </p:nvSpPr>
        <p:spPr bwMode="auto">
          <a:xfrm>
            <a:off x="530225" y="3048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208141" name="Text Box 269"/>
          <p:cNvSpPr txBox="1">
            <a:spLocks noChangeArrowheads="1"/>
          </p:cNvSpPr>
          <p:nvPr/>
        </p:nvSpPr>
        <p:spPr bwMode="auto">
          <a:xfrm>
            <a:off x="1090613" y="471170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208142" name="Text Box 270"/>
          <p:cNvSpPr txBox="1">
            <a:spLocks noChangeArrowheads="1"/>
          </p:cNvSpPr>
          <p:nvPr/>
        </p:nvSpPr>
        <p:spPr bwMode="auto">
          <a:xfrm>
            <a:off x="998538" y="1163638"/>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08143" name="Rectangle 271"/>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1,875 PSI </a:t>
            </a:r>
            <a:endParaRPr lang="en-US" b="0"/>
          </a:p>
        </p:txBody>
      </p:sp>
      <p:sp>
        <p:nvSpPr>
          <p:cNvPr id="208144" name="Line 272"/>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145" name="Line 273"/>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146" name="Oval 274"/>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47" name="Line 275"/>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48" name="AutoShape 276"/>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49" name="Line 277"/>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50" name="Line 278"/>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51" name="Line 279"/>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52" name="Line 280"/>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53" name="Line 281"/>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54" name="Oval 282"/>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55" name="Oval 283"/>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8156" name="Group 284"/>
          <p:cNvGrpSpPr>
            <a:grpSpLocks/>
          </p:cNvGrpSpPr>
          <p:nvPr/>
        </p:nvGrpSpPr>
        <p:grpSpPr bwMode="auto">
          <a:xfrm>
            <a:off x="1219200" y="1571625"/>
            <a:ext cx="677863" cy="1644650"/>
            <a:chOff x="768" y="990"/>
            <a:chExt cx="427" cy="1036"/>
          </a:xfrm>
        </p:grpSpPr>
        <p:sp>
          <p:nvSpPr>
            <p:cNvPr id="208157" name="AutoShape 285"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58" name="AutoShape 286"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59" name="AutoShape 287"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60" name="AutoShape 288"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61" name="AutoShape 289"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62" name="AutoShape 290"/>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63" name="Arc 291"/>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64" name="Line 292"/>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165" name="Arc 293"/>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8166" name="Group 294"/>
            <p:cNvGrpSpPr>
              <a:grpSpLocks/>
            </p:cNvGrpSpPr>
            <p:nvPr/>
          </p:nvGrpSpPr>
          <p:grpSpPr bwMode="auto">
            <a:xfrm>
              <a:off x="854" y="1824"/>
              <a:ext cx="57" cy="58"/>
              <a:chOff x="1030" y="3483"/>
              <a:chExt cx="141" cy="144"/>
            </a:xfrm>
          </p:grpSpPr>
          <p:sp>
            <p:nvSpPr>
              <p:cNvPr id="208167" name="Arc 29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68" name="Arc 29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69" name="Line 29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8170" name="Group 298"/>
            <p:cNvGrpSpPr>
              <a:grpSpLocks/>
            </p:cNvGrpSpPr>
            <p:nvPr/>
          </p:nvGrpSpPr>
          <p:grpSpPr bwMode="auto">
            <a:xfrm flipV="1">
              <a:off x="845" y="1010"/>
              <a:ext cx="57" cy="58"/>
              <a:chOff x="1030" y="3483"/>
              <a:chExt cx="141" cy="144"/>
            </a:xfrm>
          </p:grpSpPr>
          <p:sp>
            <p:nvSpPr>
              <p:cNvPr id="208171" name="Arc 29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72" name="Arc 30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73" name="Line 30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8174" name="Arc 302"/>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75" name="Line 303"/>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176" name="Arc 304"/>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8177" name="Group 305"/>
            <p:cNvGrpSpPr>
              <a:grpSpLocks/>
            </p:cNvGrpSpPr>
            <p:nvPr/>
          </p:nvGrpSpPr>
          <p:grpSpPr bwMode="auto">
            <a:xfrm flipH="1">
              <a:off x="1052" y="1824"/>
              <a:ext cx="57" cy="58"/>
              <a:chOff x="1030" y="3483"/>
              <a:chExt cx="141" cy="144"/>
            </a:xfrm>
          </p:grpSpPr>
          <p:sp>
            <p:nvSpPr>
              <p:cNvPr id="208178" name="Arc 30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79" name="Arc 30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80" name="Line 30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8181" name="Group 309"/>
            <p:cNvGrpSpPr>
              <a:grpSpLocks/>
            </p:cNvGrpSpPr>
            <p:nvPr/>
          </p:nvGrpSpPr>
          <p:grpSpPr bwMode="auto">
            <a:xfrm flipH="1" flipV="1">
              <a:off x="1061" y="1010"/>
              <a:ext cx="57" cy="58"/>
              <a:chOff x="1030" y="3483"/>
              <a:chExt cx="141" cy="144"/>
            </a:xfrm>
          </p:grpSpPr>
          <p:sp>
            <p:nvSpPr>
              <p:cNvPr id="208182" name="Arc 31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83" name="Arc 31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84" name="Line 31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8185" name="Rectangle 313"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86" name="AutoShape 314"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08187" name="Rectangle 315"/>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88" name="Line 316"/>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189" name="Line 317"/>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190" name="Rectangle 318"/>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91" name="AutoShape 319"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92" name="AutoShape 320"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93" name="Line 321"/>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194" name="Line 322"/>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195" name="Line 323"/>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196" name="Line 324"/>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197" name="Oval 325"/>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98" name="Oval 326"/>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99" name="AutoShape 327"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00" name="AutoShape 328"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8201" name="Group 329"/>
            <p:cNvGrpSpPr>
              <a:grpSpLocks/>
            </p:cNvGrpSpPr>
            <p:nvPr/>
          </p:nvGrpSpPr>
          <p:grpSpPr bwMode="auto">
            <a:xfrm>
              <a:off x="948" y="1809"/>
              <a:ext cx="65" cy="63"/>
              <a:chOff x="1262" y="3388"/>
              <a:chExt cx="162" cy="206"/>
            </a:xfrm>
          </p:grpSpPr>
          <p:sp>
            <p:nvSpPr>
              <p:cNvPr id="208202" name="Oval 330"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03" name="Oval 331"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04" name="Oval 332"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05" name="Oval 333"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06" name="Oval 334"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07" name="Oval 335"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8208" name="Rectangle 336"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8209" name="Group 337"/>
            <p:cNvGrpSpPr>
              <a:grpSpLocks/>
            </p:cNvGrpSpPr>
            <p:nvPr/>
          </p:nvGrpSpPr>
          <p:grpSpPr bwMode="auto">
            <a:xfrm>
              <a:off x="806" y="1064"/>
              <a:ext cx="351" cy="670"/>
              <a:chOff x="941" y="767"/>
              <a:chExt cx="815" cy="1942"/>
            </a:xfrm>
          </p:grpSpPr>
          <p:sp>
            <p:nvSpPr>
              <p:cNvPr id="208210" name="AutoShape 338"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11" name="AutoShape 339"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8212" name="AutoShape 340"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13" name="Line 341"/>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214" name="Rectangle 342"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15" name="Rectangle 343"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16" name="Rectangle 344"/>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17" name="Rectangle 345"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18" name="Rectangle 346"/>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19" name="Rectangle 347"/>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20" name="Line 348"/>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8221" name="Group 349"/>
            <p:cNvGrpSpPr>
              <a:grpSpLocks/>
            </p:cNvGrpSpPr>
            <p:nvPr/>
          </p:nvGrpSpPr>
          <p:grpSpPr bwMode="auto">
            <a:xfrm>
              <a:off x="927" y="1782"/>
              <a:ext cx="107" cy="148"/>
              <a:chOff x="1210" y="3312"/>
              <a:chExt cx="265" cy="416"/>
            </a:xfrm>
          </p:grpSpPr>
          <p:sp>
            <p:nvSpPr>
              <p:cNvPr id="208222" name="AutoShape 350"/>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23" name="Line 351"/>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224" name="Line 352"/>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225" name="Rectangle 353"/>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8226" name="Group 354"/>
              <p:cNvGrpSpPr>
                <a:grpSpLocks/>
              </p:cNvGrpSpPr>
              <p:nvPr/>
            </p:nvGrpSpPr>
            <p:grpSpPr bwMode="auto">
              <a:xfrm>
                <a:off x="1212" y="3356"/>
                <a:ext cx="105" cy="33"/>
                <a:chOff x="1212" y="3356"/>
                <a:chExt cx="105" cy="33"/>
              </a:xfrm>
            </p:grpSpPr>
            <p:sp>
              <p:nvSpPr>
                <p:cNvPr id="208227" name="Line 355"/>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228" name="Line 356"/>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8229" name="Group 357"/>
              <p:cNvGrpSpPr>
                <a:grpSpLocks/>
              </p:cNvGrpSpPr>
              <p:nvPr/>
            </p:nvGrpSpPr>
            <p:grpSpPr bwMode="auto">
              <a:xfrm flipH="1">
                <a:off x="1370" y="3356"/>
                <a:ext cx="105" cy="33"/>
                <a:chOff x="1212" y="3356"/>
                <a:chExt cx="105" cy="33"/>
              </a:xfrm>
            </p:grpSpPr>
            <p:sp>
              <p:nvSpPr>
                <p:cNvPr id="208230" name="Line 35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231" name="Line 35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8232" name="Rectangle 360"/>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8233" name="Group 361"/>
          <p:cNvGrpSpPr>
            <a:grpSpLocks/>
          </p:cNvGrpSpPr>
          <p:nvPr/>
        </p:nvGrpSpPr>
        <p:grpSpPr bwMode="auto">
          <a:xfrm>
            <a:off x="1350963" y="3700463"/>
            <a:ext cx="406400" cy="998537"/>
            <a:chOff x="851" y="2331"/>
            <a:chExt cx="256" cy="629"/>
          </a:xfrm>
        </p:grpSpPr>
        <p:sp>
          <p:nvSpPr>
            <p:cNvPr id="208234" name="AutoShape 362"/>
            <p:cNvSpPr>
              <a:spLocks/>
            </p:cNvSpPr>
            <p:nvPr/>
          </p:nvSpPr>
          <p:spPr bwMode="auto">
            <a:xfrm rot="5400000" flipV="1">
              <a:off x="922" y="2268"/>
              <a:ext cx="105" cy="242"/>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08235" name="AutoShape 363"/>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36" name="AutoShape 364"/>
            <p:cNvSpPr>
              <a:spLocks noChangeArrowheads="1"/>
            </p:cNvSpPr>
            <p:nvPr/>
          </p:nvSpPr>
          <p:spPr bwMode="auto">
            <a:xfrm>
              <a:off x="924" y="2445"/>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37" name="Line 365"/>
            <p:cNvSpPr>
              <a:spLocks noChangeShapeType="1"/>
            </p:cNvSpPr>
            <p:nvPr/>
          </p:nvSpPr>
          <p:spPr bwMode="auto">
            <a:xfrm flipV="1">
              <a:off x="852" y="2441"/>
              <a:ext cx="25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8238" name="AutoShape 366"/>
          <p:cNvSpPr>
            <a:spLocks noChangeArrowheads="1"/>
          </p:cNvSpPr>
          <p:nvPr/>
        </p:nvSpPr>
        <p:spPr bwMode="auto">
          <a:xfrm rot="11617375" flipV="1">
            <a:off x="517525" y="33194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39" name="Text Box 367"/>
          <p:cNvSpPr txBox="1">
            <a:spLocks noChangeArrowheads="1"/>
          </p:cNvSpPr>
          <p:nvPr/>
        </p:nvSpPr>
        <p:spPr bwMode="auto">
          <a:xfrm>
            <a:off x="6019800" y="3621088"/>
            <a:ext cx="3048000" cy="2170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The Slide Gate automatically closes from stored energy in the Accumulator.</a:t>
            </a:r>
          </a:p>
          <a:p>
            <a:pPr>
              <a:spcBef>
                <a:spcPct val="50000"/>
              </a:spcBef>
            </a:pPr>
            <a:r>
              <a:rPr lang="en-US" sz="1600">
                <a:solidFill>
                  <a:srgbClr val="FF5050"/>
                </a:solidFill>
                <a:latin typeface="Tahoma" charset="0"/>
              </a:rPr>
              <a:t>Guard any pinch points at the gate and place warning signs at the Slide Gate location to warn of possible uncontrolled movement!</a:t>
            </a:r>
          </a:p>
        </p:txBody>
      </p:sp>
    </p:spTree>
  </p:cSld>
  <p:clrMapOvr>
    <a:masterClrMapping/>
  </p:clrMapOvr>
  <p:transition xmlns:p14="http://schemas.microsoft.com/office/powerpoint/2010/main" advClick="0" advTm="0"/>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 name="Slide Number Placeholder 5"/>
          <p:cNvSpPr>
            <a:spLocks noGrp="1"/>
          </p:cNvSpPr>
          <p:nvPr>
            <p:ph type="sldNum" sz="quarter" idx="12"/>
          </p:nvPr>
        </p:nvSpPr>
        <p:spPr/>
        <p:txBody>
          <a:bodyPr/>
          <a:lstStyle/>
          <a:p>
            <a:fld id="{E416CEF7-B37A-3F4D-BF4C-8585C459F2AE}" type="slidenum">
              <a:rPr lang="en-US"/>
              <a:pPr/>
              <a:t>152</a:t>
            </a:fld>
            <a:endParaRPr lang="en-US"/>
          </a:p>
        </p:txBody>
      </p:sp>
      <p:sp>
        <p:nvSpPr>
          <p:cNvPr id="208898" name="Line 2"/>
          <p:cNvSpPr>
            <a:spLocks noChangeShapeType="1"/>
          </p:cNvSpPr>
          <p:nvPr/>
        </p:nvSpPr>
        <p:spPr bwMode="auto">
          <a:xfrm rot="10800000" flipV="1">
            <a:off x="2335213" y="2916238"/>
            <a:ext cx="0" cy="9429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899" name="Rectangle 3"/>
          <p:cNvSpPr>
            <a:spLocks noGrp="1" noChangeArrowheads="1"/>
          </p:cNvSpPr>
          <p:nvPr>
            <p:ph type="title"/>
          </p:nvPr>
        </p:nvSpPr>
        <p:spPr>
          <a:xfrm>
            <a:off x="533400" y="254000"/>
            <a:ext cx="8229600" cy="533400"/>
          </a:xfrm>
        </p:spPr>
        <p:txBody>
          <a:bodyPr/>
          <a:lstStyle/>
          <a:p>
            <a:pPr algn="ctr"/>
            <a:r>
              <a:rPr lang="en-US" sz="3200"/>
              <a:t>Accumulator for Emergency Power Supply</a:t>
            </a:r>
            <a:endParaRPr lang="en-US"/>
          </a:p>
        </p:txBody>
      </p:sp>
      <p:sp>
        <p:nvSpPr>
          <p:cNvPr id="208900" name="Rectangle 4"/>
          <p:cNvSpPr>
            <a:spLocks noChangeArrowheads="1"/>
          </p:cNvSpPr>
          <p:nvPr/>
        </p:nvSpPr>
        <p:spPr bwMode="auto">
          <a:xfrm>
            <a:off x="3335338" y="41163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08901" name="Oval 5"/>
          <p:cNvSpPr>
            <a:spLocks noChangeArrowheads="1"/>
          </p:cNvSpPr>
          <p:nvPr/>
        </p:nvSpPr>
        <p:spPr bwMode="auto">
          <a:xfrm>
            <a:off x="3059113" y="37306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02" name="Text Box 6"/>
          <p:cNvSpPr txBox="1">
            <a:spLocks noChangeArrowheads="1"/>
          </p:cNvSpPr>
          <p:nvPr/>
        </p:nvSpPr>
        <p:spPr bwMode="auto">
          <a:xfrm>
            <a:off x="2830513" y="3429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grpSp>
        <p:nvGrpSpPr>
          <p:cNvPr id="208903" name="Group 7"/>
          <p:cNvGrpSpPr>
            <a:grpSpLocks/>
          </p:cNvGrpSpPr>
          <p:nvPr/>
        </p:nvGrpSpPr>
        <p:grpSpPr bwMode="auto">
          <a:xfrm>
            <a:off x="3168650" y="4673600"/>
            <a:ext cx="179388" cy="166688"/>
            <a:chOff x="0" y="0"/>
            <a:chExt cx="20000" cy="20000"/>
          </a:xfrm>
        </p:grpSpPr>
        <p:sp>
          <p:nvSpPr>
            <p:cNvPr id="208904" name="Oval 8"/>
            <p:cNvSpPr>
              <a:spLocks noChangeArrowheads="1"/>
            </p:cNvSpPr>
            <p:nvPr/>
          </p:nvSpPr>
          <p:spPr bwMode="auto">
            <a:xfrm>
              <a:off x="0" y="0"/>
              <a:ext cx="20000" cy="2000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05" name="Arc 9"/>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06" name="Arc 10"/>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07" name="Arc 11"/>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08" name="Arc 12"/>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909" name="Line 13"/>
          <p:cNvSpPr>
            <a:spLocks noChangeShapeType="1"/>
          </p:cNvSpPr>
          <p:nvPr/>
        </p:nvSpPr>
        <p:spPr bwMode="auto">
          <a:xfrm flipH="1" flipV="1">
            <a:off x="3257550" y="4108450"/>
            <a:ext cx="0" cy="5683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10" name="AutoShape 14"/>
          <p:cNvSpPr>
            <a:spLocks noChangeArrowheads="1"/>
          </p:cNvSpPr>
          <p:nvPr/>
        </p:nvSpPr>
        <p:spPr bwMode="auto">
          <a:xfrm>
            <a:off x="7021513" y="1339850"/>
            <a:ext cx="1436687" cy="876300"/>
          </a:xfrm>
          <a:custGeom>
            <a:avLst/>
            <a:gdLst>
              <a:gd name="G0" fmla="+- 5400 0 0"/>
              <a:gd name="G1" fmla="+- 21600 0 5400"/>
              <a:gd name="G2" fmla="*/ 5400 1 2"/>
              <a:gd name="G3" fmla="+- 21600 0 G2"/>
              <a:gd name="G4" fmla="+/ 5400 21600 2"/>
              <a:gd name="G5" fmla="+/ G1 0 2"/>
              <a:gd name="G6" fmla="*/ 21600 21600 5400"/>
              <a:gd name="G7" fmla="*/ G6 1 2"/>
              <a:gd name="G8" fmla="+- 21600 0 G7"/>
              <a:gd name="G9" fmla="*/ 21600 1 2"/>
              <a:gd name="G10" fmla="+- 5400 0 G9"/>
              <a:gd name="G11" fmla="?: G10 G8 0"/>
              <a:gd name="G12" fmla="?: G10 G7 21600"/>
              <a:gd name="T0" fmla="*/ 18900 w 21600"/>
              <a:gd name="T1" fmla="*/ 10800 h 21600"/>
              <a:gd name="T2" fmla="*/ 10800 w 21600"/>
              <a:gd name="T3" fmla="*/ 21600 h 21600"/>
              <a:gd name="T4" fmla="*/ 2700 w 21600"/>
              <a:gd name="T5" fmla="*/ 10800 h 21600"/>
              <a:gd name="T6" fmla="*/ 10800 w 21600"/>
              <a:gd name="T7" fmla="*/ 0 h 21600"/>
              <a:gd name="T8" fmla="*/ 4500 w 21600"/>
              <a:gd name="T9" fmla="*/ 4500 h 21600"/>
              <a:gd name="T10" fmla="*/ 17100 w 21600"/>
              <a:gd name="T11" fmla="*/ 17100 h 21600"/>
            </a:gdLst>
            <a:ahLst/>
            <a:cxnLst>
              <a:cxn ang="0">
                <a:pos x="T0" y="T1"/>
              </a:cxn>
              <a:cxn ang="0">
                <a:pos x="T2" y="T3"/>
              </a:cxn>
              <a:cxn ang="0">
                <a:pos x="T4" y="T5"/>
              </a:cxn>
              <a:cxn ang="0">
                <a:pos x="T6" y="T7"/>
              </a:cxn>
            </a:cxnLst>
            <a:rect l="T8" t="T9" r="T10" b="T11"/>
            <a:pathLst>
              <a:path w="21600" h="21600">
                <a:moveTo>
                  <a:pt x="0" y="0"/>
                </a:moveTo>
                <a:lnTo>
                  <a:pt x="5400" y="21600"/>
                </a:lnTo>
                <a:lnTo>
                  <a:pt x="16200" y="21600"/>
                </a:lnTo>
                <a:lnTo>
                  <a:pt x="21600" y="0"/>
                </a:lnTo>
                <a:close/>
              </a:path>
            </a:pathLst>
          </a:custGeom>
          <a:gradFill rotWithShape="0">
            <a:gsLst>
              <a:gs pos="0">
                <a:srgbClr val="C0C0C0"/>
              </a:gs>
              <a:gs pos="100000">
                <a:srgbClr val="C0C0C0">
                  <a:gamma/>
                  <a:shade val="51373"/>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11" name="Rectangle 15"/>
          <p:cNvSpPr>
            <a:spLocks noChangeArrowheads="1"/>
          </p:cNvSpPr>
          <p:nvPr/>
        </p:nvSpPr>
        <p:spPr bwMode="auto">
          <a:xfrm>
            <a:off x="7378700" y="2216150"/>
            <a:ext cx="719138" cy="319088"/>
          </a:xfrm>
          <a:prstGeom prst="rect">
            <a:avLst/>
          </a:prstGeom>
          <a:gradFill rotWithShape="0">
            <a:gsLst>
              <a:gs pos="0">
                <a:schemeClr val="bg1"/>
              </a:gs>
              <a:gs pos="100000">
                <a:schemeClr val="bg1">
                  <a:gamma/>
                  <a:shade val="46275"/>
                  <a:invGamma/>
                </a:scheme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12" name="Rectangle 16"/>
          <p:cNvSpPr>
            <a:spLocks noChangeArrowheads="1"/>
          </p:cNvSpPr>
          <p:nvPr/>
        </p:nvSpPr>
        <p:spPr bwMode="auto">
          <a:xfrm>
            <a:off x="6324600" y="19542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Hopper</a:t>
            </a:r>
            <a:endParaRPr lang="en-US" b="0"/>
          </a:p>
        </p:txBody>
      </p:sp>
      <p:sp>
        <p:nvSpPr>
          <p:cNvPr id="208913" name="Text Box 17"/>
          <p:cNvSpPr txBox="1">
            <a:spLocks noChangeArrowheads="1"/>
          </p:cNvSpPr>
          <p:nvPr/>
        </p:nvSpPr>
        <p:spPr bwMode="auto">
          <a:xfrm>
            <a:off x="1577975" y="5943600"/>
            <a:ext cx="59658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Slide Gate Closing Circuit in Case of Power Failure 				     Slide Gate Closing at Power Failure</a:t>
            </a:r>
          </a:p>
        </p:txBody>
      </p:sp>
      <p:sp>
        <p:nvSpPr>
          <p:cNvPr id="208914" name="Line 18"/>
          <p:cNvSpPr>
            <a:spLocks noChangeShapeType="1"/>
          </p:cNvSpPr>
          <p:nvPr/>
        </p:nvSpPr>
        <p:spPr bwMode="auto">
          <a:xfrm rot="5400000" flipV="1">
            <a:off x="1548607" y="2702718"/>
            <a:ext cx="0" cy="157321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15" name="Text Box 19"/>
          <p:cNvSpPr txBox="1">
            <a:spLocks noChangeArrowheads="1"/>
          </p:cNvSpPr>
          <p:nvPr/>
        </p:nvSpPr>
        <p:spPr bwMode="auto">
          <a:xfrm>
            <a:off x="447516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A</a:t>
            </a:r>
          </a:p>
        </p:txBody>
      </p:sp>
      <p:sp>
        <p:nvSpPr>
          <p:cNvPr id="208916" name="Text Box 20"/>
          <p:cNvSpPr txBox="1">
            <a:spLocks noChangeArrowheads="1"/>
          </p:cNvSpPr>
          <p:nvPr/>
        </p:nvSpPr>
        <p:spPr bwMode="auto">
          <a:xfrm>
            <a:off x="4913313" y="3048000"/>
            <a:ext cx="307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B</a:t>
            </a:r>
          </a:p>
        </p:txBody>
      </p:sp>
      <p:sp>
        <p:nvSpPr>
          <p:cNvPr id="208917" name="Line 21"/>
          <p:cNvSpPr>
            <a:spLocks noChangeShapeType="1"/>
          </p:cNvSpPr>
          <p:nvPr/>
        </p:nvSpPr>
        <p:spPr bwMode="auto">
          <a:xfrm flipV="1">
            <a:off x="4291013"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18" name="Line 22"/>
          <p:cNvSpPr>
            <a:spLocks noChangeShapeType="1"/>
          </p:cNvSpPr>
          <p:nvPr/>
        </p:nvSpPr>
        <p:spPr bwMode="auto">
          <a:xfrm>
            <a:off x="4483100" y="3324225"/>
            <a:ext cx="0" cy="4476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19" name="Rectangle 23"/>
          <p:cNvSpPr>
            <a:spLocks noChangeArrowheads="1"/>
          </p:cNvSpPr>
          <p:nvPr/>
        </p:nvSpPr>
        <p:spPr bwMode="auto">
          <a:xfrm>
            <a:off x="4162425" y="3324225"/>
            <a:ext cx="449263"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20" name="Rectangle 24"/>
          <p:cNvSpPr>
            <a:spLocks noChangeArrowheads="1"/>
          </p:cNvSpPr>
          <p:nvPr/>
        </p:nvSpPr>
        <p:spPr bwMode="auto">
          <a:xfrm>
            <a:off x="4611688" y="3324225"/>
            <a:ext cx="447675"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21" name="Line 25"/>
          <p:cNvSpPr>
            <a:spLocks noChangeShapeType="1"/>
          </p:cNvSpPr>
          <p:nvPr/>
        </p:nvSpPr>
        <p:spPr bwMode="auto">
          <a:xfrm flipV="1">
            <a:off x="5187950" y="3324225"/>
            <a:ext cx="192088" cy="447675"/>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22" name="Line 26"/>
          <p:cNvSpPr>
            <a:spLocks noChangeShapeType="1"/>
          </p:cNvSpPr>
          <p:nvPr/>
        </p:nvSpPr>
        <p:spPr bwMode="auto">
          <a:xfrm>
            <a:off x="5183188" y="3324225"/>
            <a:ext cx="196850" cy="447675"/>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23" name="Rectangle 27"/>
          <p:cNvSpPr>
            <a:spLocks noChangeArrowheads="1"/>
          </p:cNvSpPr>
          <p:nvPr/>
        </p:nvSpPr>
        <p:spPr bwMode="auto">
          <a:xfrm>
            <a:off x="5059363" y="3324225"/>
            <a:ext cx="449262" cy="447675"/>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8924" name="Group 28"/>
          <p:cNvGrpSpPr>
            <a:grpSpLocks/>
          </p:cNvGrpSpPr>
          <p:nvPr/>
        </p:nvGrpSpPr>
        <p:grpSpPr bwMode="auto">
          <a:xfrm flipV="1">
            <a:off x="4687888" y="3668713"/>
            <a:ext cx="101600" cy="103187"/>
            <a:chOff x="1449" y="2352"/>
            <a:chExt cx="77" cy="77"/>
          </a:xfrm>
        </p:grpSpPr>
        <p:sp>
          <p:nvSpPr>
            <p:cNvPr id="208925" name="Line 2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26" name="Line 3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8927" name="Rectangle 31"/>
          <p:cNvSpPr>
            <a:spLocks noChangeArrowheads="1"/>
          </p:cNvSpPr>
          <p:nvPr/>
        </p:nvSpPr>
        <p:spPr bwMode="auto">
          <a:xfrm>
            <a:off x="3906838" y="3324225"/>
            <a:ext cx="255587" cy="192088"/>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28" name="Line 32"/>
          <p:cNvSpPr>
            <a:spLocks noChangeShapeType="1"/>
          </p:cNvSpPr>
          <p:nvPr/>
        </p:nvSpPr>
        <p:spPr bwMode="auto">
          <a:xfrm flipH="1" flipV="1">
            <a:off x="3970338" y="3324225"/>
            <a:ext cx="128587" cy="1920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8929" name="Group 33"/>
          <p:cNvGrpSpPr>
            <a:grpSpLocks/>
          </p:cNvGrpSpPr>
          <p:nvPr/>
        </p:nvGrpSpPr>
        <p:grpSpPr bwMode="auto">
          <a:xfrm>
            <a:off x="3906838" y="3643313"/>
            <a:ext cx="255587" cy="128587"/>
            <a:chOff x="864" y="2592"/>
            <a:chExt cx="192" cy="96"/>
          </a:xfrm>
        </p:grpSpPr>
        <p:sp>
          <p:nvSpPr>
            <p:cNvPr id="208930" name="Line 3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31" name="Line 3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32" name="Line 3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33" name="Line 3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8934" name="Group 38"/>
          <p:cNvGrpSpPr>
            <a:grpSpLocks/>
          </p:cNvGrpSpPr>
          <p:nvPr/>
        </p:nvGrpSpPr>
        <p:grpSpPr bwMode="auto">
          <a:xfrm flipH="1">
            <a:off x="5508625" y="3324225"/>
            <a:ext cx="255588" cy="192088"/>
            <a:chOff x="2064" y="2352"/>
            <a:chExt cx="192" cy="144"/>
          </a:xfrm>
        </p:grpSpPr>
        <p:sp>
          <p:nvSpPr>
            <p:cNvPr id="208935" name="Rectangle 3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36" name="Line 4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8937" name="Group 41"/>
          <p:cNvGrpSpPr>
            <a:grpSpLocks/>
          </p:cNvGrpSpPr>
          <p:nvPr/>
        </p:nvGrpSpPr>
        <p:grpSpPr bwMode="auto">
          <a:xfrm>
            <a:off x="5508625" y="3643313"/>
            <a:ext cx="255588" cy="128587"/>
            <a:chOff x="864" y="2592"/>
            <a:chExt cx="192" cy="96"/>
          </a:xfrm>
        </p:grpSpPr>
        <p:sp>
          <p:nvSpPr>
            <p:cNvPr id="208938" name="Line 4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39" name="Line 4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40" name="Line 4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41" name="Line 4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8942" name="Text Box 46"/>
          <p:cNvSpPr txBox="1">
            <a:spLocks noChangeArrowheads="1"/>
          </p:cNvSpPr>
          <p:nvPr/>
        </p:nvSpPr>
        <p:spPr bwMode="auto">
          <a:xfrm>
            <a:off x="4502150" y="3756025"/>
            <a:ext cx="2873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P</a:t>
            </a:r>
          </a:p>
        </p:txBody>
      </p:sp>
      <p:sp>
        <p:nvSpPr>
          <p:cNvPr id="208943" name="Text Box 47"/>
          <p:cNvSpPr txBox="1">
            <a:spLocks noChangeArrowheads="1"/>
          </p:cNvSpPr>
          <p:nvPr/>
        </p:nvSpPr>
        <p:spPr bwMode="auto">
          <a:xfrm>
            <a:off x="4902200" y="3756025"/>
            <a:ext cx="2889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T</a:t>
            </a:r>
          </a:p>
        </p:txBody>
      </p:sp>
      <p:grpSp>
        <p:nvGrpSpPr>
          <p:cNvPr id="208944" name="Group 48"/>
          <p:cNvGrpSpPr>
            <a:grpSpLocks/>
          </p:cNvGrpSpPr>
          <p:nvPr/>
        </p:nvGrpSpPr>
        <p:grpSpPr bwMode="auto">
          <a:xfrm>
            <a:off x="4687888" y="3319463"/>
            <a:ext cx="101600" cy="103187"/>
            <a:chOff x="1449" y="2352"/>
            <a:chExt cx="77" cy="77"/>
          </a:xfrm>
        </p:grpSpPr>
        <p:sp>
          <p:nvSpPr>
            <p:cNvPr id="208945" name="Line 4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46" name="Line 5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8947" name="Group 51"/>
          <p:cNvGrpSpPr>
            <a:grpSpLocks/>
          </p:cNvGrpSpPr>
          <p:nvPr/>
        </p:nvGrpSpPr>
        <p:grpSpPr bwMode="auto">
          <a:xfrm>
            <a:off x="4884738" y="3319463"/>
            <a:ext cx="101600" cy="103187"/>
            <a:chOff x="1449" y="2352"/>
            <a:chExt cx="77" cy="77"/>
          </a:xfrm>
        </p:grpSpPr>
        <p:sp>
          <p:nvSpPr>
            <p:cNvPr id="208948" name="Line 52"/>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49" name="Line 53"/>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8950" name="Group 54"/>
          <p:cNvGrpSpPr>
            <a:grpSpLocks/>
          </p:cNvGrpSpPr>
          <p:nvPr/>
        </p:nvGrpSpPr>
        <p:grpSpPr bwMode="auto">
          <a:xfrm flipV="1">
            <a:off x="4884738" y="3668713"/>
            <a:ext cx="101600" cy="103187"/>
            <a:chOff x="1449" y="2352"/>
            <a:chExt cx="77" cy="77"/>
          </a:xfrm>
        </p:grpSpPr>
        <p:sp>
          <p:nvSpPr>
            <p:cNvPr id="208951" name="Line 5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52" name="Line 5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8953" name="Oval 57"/>
          <p:cNvSpPr>
            <a:spLocks noChangeArrowheads="1"/>
          </p:cNvSpPr>
          <p:nvPr/>
        </p:nvSpPr>
        <p:spPr bwMode="auto">
          <a:xfrm flipV="1">
            <a:off x="2265363" y="3857625"/>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54" name="Line 58"/>
          <p:cNvSpPr>
            <a:spLocks noChangeShapeType="1"/>
          </p:cNvSpPr>
          <p:nvPr/>
        </p:nvSpPr>
        <p:spPr bwMode="auto">
          <a:xfrm>
            <a:off x="2197100" y="3897313"/>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55" name="Line 59"/>
          <p:cNvSpPr>
            <a:spLocks noChangeShapeType="1"/>
          </p:cNvSpPr>
          <p:nvPr/>
        </p:nvSpPr>
        <p:spPr bwMode="auto">
          <a:xfrm flipH="1">
            <a:off x="2343150" y="3900488"/>
            <a:ext cx="142875" cy="131762"/>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56" name="Rectangle 60"/>
          <p:cNvSpPr>
            <a:spLocks noChangeArrowheads="1"/>
          </p:cNvSpPr>
          <p:nvPr/>
        </p:nvSpPr>
        <p:spPr bwMode="auto">
          <a:xfrm flipV="1">
            <a:off x="3794125" y="1295400"/>
            <a:ext cx="304800"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8957" name="Group 61"/>
          <p:cNvGrpSpPr>
            <a:grpSpLocks/>
          </p:cNvGrpSpPr>
          <p:nvPr/>
        </p:nvGrpSpPr>
        <p:grpSpPr bwMode="auto">
          <a:xfrm rot="16200000" flipV="1">
            <a:off x="3844131" y="1613694"/>
            <a:ext cx="206375" cy="103188"/>
            <a:chOff x="864" y="2592"/>
            <a:chExt cx="192" cy="96"/>
          </a:xfrm>
        </p:grpSpPr>
        <p:sp>
          <p:nvSpPr>
            <p:cNvPr id="208958" name="Line 6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59" name="Line 6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60" name="Line 6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61" name="Line 6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8962" name="Rectangle 66"/>
          <p:cNvSpPr>
            <a:spLocks noChangeArrowheads="1"/>
          </p:cNvSpPr>
          <p:nvPr/>
        </p:nvSpPr>
        <p:spPr bwMode="auto">
          <a:xfrm flipV="1">
            <a:off x="3794125" y="1028700"/>
            <a:ext cx="304800" cy="2667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63" name="Rectangle 67"/>
          <p:cNvSpPr>
            <a:spLocks noChangeArrowheads="1"/>
          </p:cNvSpPr>
          <p:nvPr/>
        </p:nvSpPr>
        <p:spPr bwMode="auto">
          <a:xfrm flipV="1">
            <a:off x="3870325" y="762000"/>
            <a:ext cx="144463"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64" name="Line 68"/>
          <p:cNvSpPr>
            <a:spLocks noChangeShapeType="1"/>
          </p:cNvSpPr>
          <p:nvPr/>
        </p:nvSpPr>
        <p:spPr bwMode="auto">
          <a:xfrm>
            <a:off x="3870325" y="784225"/>
            <a:ext cx="144463" cy="13493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65" name="AutoShape 69"/>
          <p:cNvSpPr>
            <a:spLocks noChangeArrowheads="1"/>
          </p:cNvSpPr>
          <p:nvPr/>
        </p:nvSpPr>
        <p:spPr bwMode="auto">
          <a:xfrm flipV="1">
            <a:off x="3883025" y="928688"/>
            <a:ext cx="119063" cy="79375"/>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66" name="Line 70"/>
          <p:cNvSpPr>
            <a:spLocks noChangeShapeType="1"/>
          </p:cNvSpPr>
          <p:nvPr/>
        </p:nvSpPr>
        <p:spPr bwMode="auto">
          <a:xfrm rot="16200000" flipV="1">
            <a:off x="3945732" y="1277144"/>
            <a:ext cx="0" cy="306387"/>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8967" name="Group 71"/>
          <p:cNvGrpSpPr>
            <a:grpSpLocks/>
          </p:cNvGrpSpPr>
          <p:nvPr/>
        </p:nvGrpSpPr>
        <p:grpSpPr bwMode="auto">
          <a:xfrm>
            <a:off x="3789363" y="1116013"/>
            <a:ext cx="315912" cy="103187"/>
            <a:chOff x="1873" y="1061"/>
            <a:chExt cx="199" cy="65"/>
          </a:xfrm>
        </p:grpSpPr>
        <p:grpSp>
          <p:nvGrpSpPr>
            <p:cNvPr id="208968" name="Group 72"/>
            <p:cNvGrpSpPr>
              <a:grpSpLocks/>
            </p:cNvGrpSpPr>
            <p:nvPr/>
          </p:nvGrpSpPr>
          <p:grpSpPr bwMode="auto">
            <a:xfrm>
              <a:off x="1873" y="1061"/>
              <a:ext cx="65" cy="65"/>
              <a:chOff x="1873" y="1061"/>
              <a:chExt cx="65" cy="65"/>
            </a:xfrm>
          </p:grpSpPr>
          <p:sp>
            <p:nvSpPr>
              <p:cNvPr id="208969" name="Line 73"/>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70" name="Line 74"/>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8971" name="Group 75"/>
            <p:cNvGrpSpPr>
              <a:grpSpLocks/>
            </p:cNvGrpSpPr>
            <p:nvPr/>
          </p:nvGrpSpPr>
          <p:grpSpPr bwMode="auto">
            <a:xfrm>
              <a:off x="2007" y="1061"/>
              <a:ext cx="65" cy="65"/>
              <a:chOff x="2007" y="1059"/>
              <a:chExt cx="65" cy="65"/>
            </a:xfrm>
          </p:grpSpPr>
          <p:sp>
            <p:nvSpPr>
              <p:cNvPr id="208972" name="Line 76"/>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73" name="Line 77"/>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08974" name="Line 78"/>
          <p:cNvSpPr>
            <a:spLocks noChangeShapeType="1"/>
          </p:cNvSpPr>
          <p:nvPr/>
        </p:nvSpPr>
        <p:spPr bwMode="auto">
          <a:xfrm rot="5400000" flipV="1">
            <a:off x="5264944" y="278606"/>
            <a:ext cx="0" cy="2332038"/>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75" name="Line 79"/>
          <p:cNvSpPr>
            <a:spLocks noChangeShapeType="1"/>
          </p:cNvSpPr>
          <p:nvPr/>
        </p:nvSpPr>
        <p:spPr bwMode="auto">
          <a:xfrm rot="10800000" flipV="1">
            <a:off x="6426200" y="1433513"/>
            <a:ext cx="0" cy="88900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76" name="Line 80"/>
          <p:cNvSpPr>
            <a:spLocks noChangeShapeType="1"/>
          </p:cNvSpPr>
          <p:nvPr/>
        </p:nvSpPr>
        <p:spPr bwMode="auto">
          <a:xfrm rot="10800000" flipV="1">
            <a:off x="4938713" y="1433513"/>
            <a:ext cx="0" cy="18907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77" name="Line 81"/>
          <p:cNvSpPr>
            <a:spLocks noChangeShapeType="1"/>
          </p:cNvSpPr>
          <p:nvPr/>
        </p:nvSpPr>
        <p:spPr bwMode="auto">
          <a:xfrm rot="10800000" flipV="1">
            <a:off x="5459413" y="2100263"/>
            <a:ext cx="0" cy="222250"/>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78" name="Line 82"/>
          <p:cNvSpPr>
            <a:spLocks noChangeShapeType="1"/>
          </p:cNvSpPr>
          <p:nvPr/>
        </p:nvSpPr>
        <p:spPr bwMode="auto">
          <a:xfrm rot="5400000" flipV="1">
            <a:off x="5261769" y="1897856"/>
            <a:ext cx="0" cy="427038"/>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79" name="Line 83"/>
          <p:cNvSpPr>
            <a:spLocks noChangeShapeType="1"/>
          </p:cNvSpPr>
          <p:nvPr/>
        </p:nvSpPr>
        <p:spPr bwMode="auto">
          <a:xfrm rot="10800000" flipV="1">
            <a:off x="4741863" y="2100263"/>
            <a:ext cx="0" cy="11969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80" name="AutoShape 84"/>
          <p:cNvSpPr>
            <a:spLocks/>
          </p:cNvSpPr>
          <p:nvPr/>
        </p:nvSpPr>
        <p:spPr bwMode="auto">
          <a:xfrm rot="-5400000">
            <a:off x="4887912" y="1966913"/>
            <a:ext cx="106363" cy="211138"/>
          </a:xfrm>
          <a:prstGeom prst="rightBracket">
            <a:avLst>
              <a:gd name="adj" fmla="val 99253"/>
            </a:avLst>
          </a:prstGeom>
          <a:noFill/>
          <a:ln w="25400">
            <a:solidFill>
              <a:schemeClr val="accent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81" name="Line 85"/>
          <p:cNvSpPr>
            <a:spLocks noChangeShapeType="1"/>
          </p:cNvSpPr>
          <p:nvPr/>
        </p:nvSpPr>
        <p:spPr bwMode="auto">
          <a:xfrm rot="5400000" flipV="1">
            <a:off x="3983038" y="1258887"/>
            <a:ext cx="0" cy="1704975"/>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82" name="Line 86"/>
          <p:cNvSpPr>
            <a:spLocks noChangeShapeType="1"/>
          </p:cNvSpPr>
          <p:nvPr/>
        </p:nvSpPr>
        <p:spPr bwMode="auto">
          <a:xfrm rot="5400000" flipV="1">
            <a:off x="3539332" y="3217069"/>
            <a:ext cx="0" cy="24082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83" name="Line 87"/>
          <p:cNvSpPr>
            <a:spLocks noChangeShapeType="1"/>
          </p:cNvSpPr>
          <p:nvPr/>
        </p:nvSpPr>
        <p:spPr bwMode="auto">
          <a:xfrm rot="10800000" flipV="1">
            <a:off x="4743450" y="3784600"/>
            <a:ext cx="0" cy="635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84" name="Rectangle 88"/>
          <p:cNvSpPr>
            <a:spLocks noChangeArrowheads="1"/>
          </p:cNvSpPr>
          <p:nvPr/>
        </p:nvSpPr>
        <p:spPr bwMode="auto">
          <a:xfrm flipH="1" flipV="1">
            <a:off x="2838450" y="1978025"/>
            <a:ext cx="304800"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8985" name="Group 89"/>
          <p:cNvGrpSpPr>
            <a:grpSpLocks/>
          </p:cNvGrpSpPr>
          <p:nvPr/>
        </p:nvGrpSpPr>
        <p:grpSpPr bwMode="auto">
          <a:xfrm rot="5400000" flipH="1" flipV="1">
            <a:off x="2886869" y="2296319"/>
            <a:ext cx="206375" cy="103187"/>
            <a:chOff x="864" y="2592"/>
            <a:chExt cx="192" cy="96"/>
          </a:xfrm>
        </p:grpSpPr>
        <p:sp>
          <p:nvSpPr>
            <p:cNvPr id="208986" name="Line 9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87" name="Line 9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88" name="Line 9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89" name="Line 9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8990" name="Rectangle 94"/>
          <p:cNvSpPr>
            <a:spLocks noChangeArrowheads="1"/>
          </p:cNvSpPr>
          <p:nvPr/>
        </p:nvSpPr>
        <p:spPr bwMode="auto">
          <a:xfrm flipH="1" flipV="1">
            <a:off x="2838450" y="1711325"/>
            <a:ext cx="304800" cy="2667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91" name="Rectangle 95"/>
          <p:cNvSpPr>
            <a:spLocks noChangeArrowheads="1"/>
          </p:cNvSpPr>
          <p:nvPr/>
        </p:nvSpPr>
        <p:spPr bwMode="auto">
          <a:xfrm flipH="1" flipV="1">
            <a:off x="2922588" y="1444625"/>
            <a:ext cx="144462" cy="2651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92" name="Line 96"/>
          <p:cNvSpPr>
            <a:spLocks noChangeShapeType="1"/>
          </p:cNvSpPr>
          <p:nvPr/>
        </p:nvSpPr>
        <p:spPr bwMode="auto">
          <a:xfrm flipH="1">
            <a:off x="2922588" y="1466850"/>
            <a:ext cx="144462" cy="13493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93" name="AutoShape 97"/>
          <p:cNvSpPr>
            <a:spLocks noChangeArrowheads="1"/>
          </p:cNvSpPr>
          <p:nvPr/>
        </p:nvSpPr>
        <p:spPr bwMode="auto">
          <a:xfrm flipH="1" flipV="1">
            <a:off x="2935288" y="1611313"/>
            <a:ext cx="119062" cy="79375"/>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94" name="Line 98"/>
          <p:cNvSpPr>
            <a:spLocks noChangeShapeType="1"/>
          </p:cNvSpPr>
          <p:nvPr/>
        </p:nvSpPr>
        <p:spPr bwMode="auto">
          <a:xfrm rot="5400000" flipH="1" flipV="1">
            <a:off x="2991644" y="1959769"/>
            <a:ext cx="0" cy="306388"/>
          </a:xfrm>
          <a:prstGeom prst="line">
            <a:avLst/>
          </a:prstGeom>
          <a:noFill/>
          <a:ln w="19050">
            <a:solidFill>
              <a:schemeClr val="accent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8995" name="Group 99"/>
          <p:cNvGrpSpPr>
            <a:grpSpLocks/>
          </p:cNvGrpSpPr>
          <p:nvPr/>
        </p:nvGrpSpPr>
        <p:grpSpPr bwMode="auto">
          <a:xfrm flipH="1">
            <a:off x="2832100" y="1798638"/>
            <a:ext cx="315913" cy="103187"/>
            <a:chOff x="1873" y="1061"/>
            <a:chExt cx="199" cy="65"/>
          </a:xfrm>
        </p:grpSpPr>
        <p:grpSp>
          <p:nvGrpSpPr>
            <p:cNvPr id="208996" name="Group 100"/>
            <p:cNvGrpSpPr>
              <a:grpSpLocks/>
            </p:cNvGrpSpPr>
            <p:nvPr/>
          </p:nvGrpSpPr>
          <p:grpSpPr bwMode="auto">
            <a:xfrm>
              <a:off x="1873" y="1061"/>
              <a:ext cx="65" cy="65"/>
              <a:chOff x="1873" y="1061"/>
              <a:chExt cx="65" cy="65"/>
            </a:xfrm>
          </p:grpSpPr>
          <p:sp>
            <p:nvSpPr>
              <p:cNvPr id="208997" name="Line 101"/>
              <p:cNvSpPr>
                <a:spLocks noChangeShapeType="1"/>
              </p:cNvSpPr>
              <p:nvPr/>
            </p:nvSpPr>
            <p:spPr bwMode="auto">
              <a:xfrm>
                <a:off x="1873"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998" name="Line 102"/>
              <p:cNvSpPr>
                <a:spLocks noChangeShapeType="1"/>
              </p:cNvSpPr>
              <p:nvPr/>
            </p:nvSpPr>
            <p:spPr bwMode="auto">
              <a:xfrm rot="5400000">
                <a:off x="1897" y="1094"/>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8999" name="Group 103"/>
            <p:cNvGrpSpPr>
              <a:grpSpLocks/>
            </p:cNvGrpSpPr>
            <p:nvPr/>
          </p:nvGrpSpPr>
          <p:grpSpPr bwMode="auto">
            <a:xfrm>
              <a:off x="2007" y="1061"/>
              <a:ext cx="65" cy="65"/>
              <a:chOff x="2007" y="1059"/>
              <a:chExt cx="65" cy="65"/>
            </a:xfrm>
          </p:grpSpPr>
          <p:sp>
            <p:nvSpPr>
              <p:cNvPr id="209000" name="Line 104"/>
              <p:cNvSpPr>
                <a:spLocks noChangeShapeType="1"/>
              </p:cNvSpPr>
              <p:nvPr/>
            </p:nvSpPr>
            <p:spPr bwMode="auto">
              <a:xfrm flipH="1">
                <a:off x="2007"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001" name="Line 105"/>
              <p:cNvSpPr>
                <a:spLocks noChangeShapeType="1"/>
              </p:cNvSpPr>
              <p:nvPr/>
            </p:nvSpPr>
            <p:spPr bwMode="auto">
              <a:xfrm rot="16200000" flipH="1">
                <a:off x="1982" y="1092"/>
                <a:ext cx="6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09002" name="Line 106"/>
          <p:cNvSpPr>
            <a:spLocks noChangeShapeType="1"/>
          </p:cNvSpPr>
          <p:nvPr/>
        </p:nvSpPr>
        <p:spPr bwMode="auto">
          <a:xfrm rot="10800000" flipV="1">
            <a:off x="2343150" y="3989388"/>
            <a:ext cx="0" cy="4302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3" name="AutoShape 107"/>
          <p:cNvSpPr>
            <a:spLocks/>
          </p:cNvSpPr>
          <p:nvPr/>
        </p:nvSpPr>
        <p:spPr bwMode="auto">
          <a:xfrm rot="-5400000">
            <a:off x="3461544" y="1521619"/>
            <a:ext cx="96837"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004" name="AutoShape 108"/>
          <p:cNvSpPr>
            <a:spLocks/>
          </p:cNvSpPr>
          <p:nvPr/>
        </p:nvSpPr>
        <p:spPr bwMode="auto">
          <a:xfrm rot="-5400000">
            <a:off x="4898232" y="4142581"/>
            <a:ext cx="96838" cy="307975"/>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005" name="Line 109"/>
          <p:cNvSpPr>
            <a:spLocks noChangeShapeType="1"/>
          </p:cNvSpPr>
          <p:nvPr/>
        </p:nvSpPr>
        <p:spPr bwMode="auto">
          <a:xfrm rot="10800000" flipV="1">
            <a:off x="3511550" y="1444625"/>
            <a:ext cx="0" cy="26511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6" name="Line 110"/>
          <p:cNvSpPr>
            <a:spLocks noChangeShapeType="1"/>
          </p:cNvSpPr>
          <p:nvPr/>
        </p:nvSpPr>
        <p:spPr bwMode="auto">
          <a:xfrm rot="5400000" flipV="1">
            <a:off x="3639344" y="1296194"/>
            <a:ext cx="0" cy="274638"/>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7" name="Line 111"/>
          <p:cNvSpPr>
            <a:spLocks noChangeShapeType="1"/>
          </p:cNvSpPr>
          <p:nvPr/>
        </p:nvSpPr>
        <p:spPr bwMode="auto">
          <a:xfrm rot="10800000" flipV="1">
            <a:off x="4938713" y="3792538"/>
            <a:ext cx="0" cy="55245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8" name="Line 112"/>
          <p:cNvSpPr>
            <a:spLocks noChangeShapeType="1"/>
          </p:cNvSpPr>
          <p:nvPr/>
        </p:nvSpPr>
        <p:spPr bwMode="auto">
          <a:xfrm rot="5400000" flipV="1">
            <a:off x="2586832" y="1859756"/>
            <a:ext cx="0" cy="503237"/>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9" name="Oval 113"/>
          <p:cNvSpPr>
            <a:spLocks noChangeArrowheads="1"/>
          </p:cNvSpPr>
          <p:nvPr/>
        </p:nvSpPr>
        <p:spPr bwMode="auto">
          <a:xfrm>
            <a:off x="2286000" y="34401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010" name="Oval 114"/>
          <p:cNvSpPr>
            <a:spLocks noChangeArrowheads="1"/>
          </p:cNvSpPr>
          <p:nvPr/>
        </p:nvSpPr>
        <p:spPr bwMode="auto">
          <a:xfrm>
            <a:off x="4886325" y="1397000"/>
            <a:ext cx="90488"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011" name="Oval 115"/>
          <p:cNvSpPr>
            <a:spLocks noChangeArrowheads="1"/>
          </p:cNvSpPr>
          <p:nvPr/>
        </p:nvSpPr>
        <p:spPr bwMode="auto">
          <a:xfrm>
            <a:off x="4691063" y="2060575"/>
            <a:ext cx="90487" cy="904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012" name="Oval 116"/>
          <p:cNvSpPr>
            <a:spLocks noChangeArrowheads="1"/>
          </p:cNvSpPr>
          <p:nvPr/>
        </p:nvSpPr>
        <p:spPr bwMode="auto">
          <a:xfrm>
            <a:off x="3203575" y="4367213"/>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013" name="Rectangle 117"/>
          <p:cNvSpPr>
            <a:spLocks noChangeArrowheads="1"/>
          </p:cNvSpPr>
          <p:nvPr/>
        </p:nvSpPr>
        <p:spPr bwMode="auto">
          <a:xfrm>
            <a:off x="1828800" y="5060950"/>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09014" name="Text Box 118"/>
          <p:cNvSpPr txBox="1">
            <a:spLocks noChangeArrowheads="1"/>
          </p:cNvSpPr>
          <p:nvPr/>
        </p:nvSpPr>
        <p:spPr bwMode="auto">
          <a:xfrm>
            <a:off x="3660775"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09015" name="Text Box 119"/>
          <p:cNvSpPr txBox="1">
            <a:spLocks noChangeArrowheads="1"/>
          </p:cNvSpPr>
          <p:nvPr/>
        </p:nvSpPr>
        <p:spPr bwMode="auto">
          <a:xfrm>
            <a:off x="5330825" y="303688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09016" name="Text Box 120"/>
          <p:cNvSpPr txBox="1">
            <a:spLocks noChangeArrowheads="1"/>
          </p:cNvSpPr>
          <p:nvPr/>
        </p:nvSpPr>
        <p:spPr bwMode="auto">
          <a:xfrm>
            <a:off x="2452688" y="1401763"/>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c1</a:t>
            </a:r>
            <a:r>
              <a:rPr lang="ja-JP" altLang="en-US" sz="1400" b="0">
                <a:latin typeface="Arial"/>
              </a:rPr>
              <a:t>”</a:t>
            </a:r>
            <a:endParaRPr lang="en-US" sz="1400" b="0"/>
          </a:p>
        </p:txBody>
      </p:sp>
      <p:sp>
        <p:nvSpPr>
          <p:cNvPr id="209017" name="Text Box 121"/>
          <p:cNvSpPr txBox="1">
            <a:spLocks noChangeArrowheads="1"/>
          </p:cNvSpPr>
          <p:nvPr/>
        </p:nvSpPr>
        <p:spPr bwMode="auto">
          <a:xfrm>
            <a:off x="3376613" y="711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c2</a:t>
            </a:r>
            <a:r>
              <a:rPr lang="ja-JP" altLang="en-US" sz="1400" b="0">
                <a:latin typeface="Arial"/>
              </a:rPr>
              <a:t>”</a:t>
            </a:r>
            <a:endParaRPr lang="en-US" sz="1400" b="0"/>
          </a:p>
        </p:txBody>
      </p:sp>
      <p:grpSp>
        <p:nvGrpSpPr>
          <p:cNvPr id="209018" name="Group 122"/>
          <p:cNvGrpSpPr>
            <a:grpSpLocks/>
          </p:cNvGrpSpPr>
          <p:nvPr/>
        </p:nvGrpSpPr>
        <p:grpSpPr bwMode="auto">
          <a:xfrm rot="-5400000">
            <a:off x="2220913" y="2667000"/>
            <a:ext cx="280987" cy="417513"/>
            <a:chOff x="1439" y="2074"/>
            <a:chExt cx="177" cy="263"/>
          </a:xfrm>
        </p:grpSpPr>
        <p:grpSp>
          <p:nvGrpSpPr>
            <p:cNvPr id="209019" name="Group 123"/>
            <p:cNvGrpSpPr>
              <a:grpSpLocks/>
            </p:cNvGrpSpPr>
            <p:nvPr/>
          </p:nvGrpSpPr>
          <p:grpSpPr bwMode="auto">
            <a:xfrm rot="5400000">
              <a:off x="1499" y="2160"/>
              <a:ext cx="62" cy="173"/>
              <a:chOff x="0" y="0"/>
              <a:chExt cx="20000" cy="20000"/>
            </a:xfrm>
          </p:grpSpPr>
          <p:sp>
            <p:nvSpPr>
              <p:cNvPr id="209020" name="Arc 124"/>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21" name="Arc 125"/>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9022" name="Group 126"/>
            <p:cNvGrpSpPr>
              <a:grpSpLocks/>
            </p:cNvGrpSpPr>
            <p:nvPr/>
          </p:nvGrpSpPr>
          <p:grpSpPr bwMode="auto">
            <a:xfrm rot="5400000">
              <a:off x="1495" y="2053"/>
              <a:ext cx="62" cy="173"/>
              <a:chOff x="0" y="0"/>
              <a:chExt cx="20000" cy="20000"/>
            </a:xfrm>
          </p:grpSpPr>
          <p:sp>
            <p:nvSpPr>
              <p:cNvPr id="209023" name="Arc 127"/>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24" name="Arc 128"/>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025" name="Line 129"/>
            <p:cNvSpPr>
              <a:spLocks noChangeShapeType="1"/>
            </p:cNvSpPr>
            <p:nvPr/>
          </p:nvSpPr>
          <p:spPr bwMode="auto">
            <a:xfrm rot="5400000" flipV="1">
              <a:off x="1400" y="2144"/>
              <a:ext cx="263" cy="124"/>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026" name="AutoShape 130"/>
          <p:cNvSpPr>
            <a:spLocks noChangeArrowheads="1"/>
          </p:cNvSpPr>
          <p:nvPr/>
        </p:nvSpPr>
        <p:spPr bwMode="auto">
          <a:xfrm rot="2392993" flipH="1" flipV="1">
            <a:off x="3194050" y="37607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027" name="Rectangle 131"/>
          <p:cNvSpPr>
            <a:spLocks noChangeArrowheads="1"/>
          </p:cNvSpPr>
          <p:nvPr/>
        </p:nvSpPr>
        <p:spPr bwMode="auto">
          <a:xfrm>
            <a:off x="5551488" y="2817813"/>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28" name="Rectangle 132"/>
          <p:cNvSpPr>
            <a:spLocks noChangeArrowheads="1"/>
          </p:cNvSpPr>
          <p:nvPr/>
        </p:nvSpPr>
        <p:spPr bwMode="auto">
          <a:xfrm>
            <a:off x="5551488" y="2352675"/>
            <a:ext cx="779462" cy="50800"/>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29" name="Rectangle 133" descr="Wide downward diagonal"/>
          <p:cNvSpPr>
            <a:spLocks noChangeArrowheads="1"/>
          </p:cNvSpPr>
          <p:nvPr/>
        </p:nvSpPr>
        <p:spPr bwMode="auto">
          <a:xfrm>
            <a:off x="5551488" y="2381250"/>
            <a:ext cx="771525" cy="460375"/>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30" name="Rectangle 134"/>
          <p:cNvSpPr>
            <a:spLocks noChangeArrowheads="1"/>
          </p:cNvSpPr>
          <p:nvPr/>
        </p:nvSpPr>
        <p:spPr bwMode="auto">
          <a:xfrm>
            <a:off x="5551488" y="2416175"/>
            <a:ext cx="712787" cy="390525"/>
          </a:xfrm>
          <a:prstGeom prst="rect">
            <a:avLst/>
          </a:prstGeom>
          <a:solidFill>
            <a:schemeClr val="accent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31" name="Rectangle 135" descr="Wide downward diagonal"/>
          <p:cNvSpPr>
            <a:spLocks noChangeArrowheads="1"/>
          </p:cNvSpPr>
          <p:nvPr/>
        </p:nvSpPr>
        <p:spPr bwMode="auto">
          <a:xfrm>
            <a:off x="6551613" y="2327275"/>
            <a:ext cx="41275" cy="5683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32" name="Rectangle 136" descr="Wide upward diagonal"/>
          <p:cNvSpPr>
            <a:spLocks noChangeArrowheads="1"/>
          </p:cNvSpPr>
          <p:nvPr/>
        </p:nvSpPr>
        <p:spPr bwMode="auto">
          <a:xfrm>
            <a:off x="6323013" y="2327275"/>
            <a:ext cx="214312"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033" name="Group 137"/>
          <p:cNvGrpSpPr>
            <a:grpSpLocks/>
          </p:cNvGrpSpPr>
          <p:nvPr/>
        </p:nvGrpSpPr>
        <p:grpSpPr bwMode="auto">
          <a:xfrm>
            <a:off x="6470650" y="2498725"/>
            <a:ext cx="142875" cy="209550"/>
            <a:chOff x="4224" y="1953"/>
            <a:chExt cx="90" cy="95"/>
          </a:xfrm>
        </p:grpSpPr>
        <p:sp>
          <p:nvSpPr>
            <p:cNvPr id="209034" name="Rectangle 138"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35" name="Rectangle 139"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036" name="Rectangle 140" descr="Wide upward diagonal"/>
          <p:cNvSpPr>
            <a:spLocks noChangeArrowheads="1"/>
          </p:cNvSpPr>
          <p:nvPr/>
        </p:nvSpPr>
        <p:spPr bwMode="auto">
          <a:xfrm>
            <a:off x="5400675" y="2327275"/>
            <a:ext cx="150813" cy="5683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037" name="Group 141"/>
          <p:cNvGrpSpPr>
            <a:grpSpLocks/>
          </p:cNvGrpSpPr>
          <p:nvPr/>
        </p:nvGrpSpPr>
        <p:grpSpPr bwMode="auto">
          <a:xfrm>
            <a:off x="6323013" y="2327275"/>
            <a:ext cx="133350" cy="361950"/>
            <a:chOff x="3791" y="1252"/>
            <a:chExt cx="84" cy="228"/>
          </a:xfrm>
        </p:grpSpPr>
        <p:sp>
          <p:nvSpPr>
            <p:cNvPr id="209038" name="Rectangle 142"/>
            <p:cNvSpPr>
              <a:spLocks noChangeArrowheads="1"/>
            </p:cNvSpPr>
            <p:nvPr/>
          </p:nvSpPr>
          <p:spPr bwMode="auto">
            <a:xfrm>
              <a:off x="3791" y="1372"/>
              <a:ext cx="84" cy="108"/>
            </a:xfrm>
            <a:prstGeom prst="rect">
              <a:avLst/>
            </a:prstGeom>
            <a:solidFill>
              <a:schemeClr val="hlink"/>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39" name="Rectangle 143"/>
            <p:cNvSpPr>
              <a:spLocks noChangeArrowheads="1"/>
            </p:cNvSpPr>
            <p:nvPr/>
          </p:nvSpPr>
          <p:spPr bwMode="auto">
            <a:xfrm>
              <a:off x="3846" y="1252"/>
              <a:ext cx="28" cy="128"/>
            </a:xfrm>
            <a:prstGeom prst="rect">
              <a:avLst/>
            </a:prstGeom>
            <a:solidFill>
              <a:schemeClr val="hlink"/>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040" name="Oval 144"/>
          <p:cNvSpPr>
            <a:spLocks noChangeArrowheads="1"/>
          </p:cNvSpPr>
          <p:nvPr/>
        </p:nvSpPr>
        <p:spPr bwMode="auto">
          <a:xfrm>
            <a:off x="6499225" y="2524125"/>
            <a:ext cx="9525" cy="1746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41" name="Oval 145"/>
          <p:cNvSpPr>
            <a:spLocks noChangeArrowheads="1"/>
          </p:cNvSpPr>
          <p:nvPr/>
        </p:nvSpPr>
        <p:spPr bwMode="auto">
          <a:xfrm>
            <a:off x="6499225" y="2665413"/>
            <a:ext cx="11113" cy="17462"/>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42" name="Line 146"/>
          <p:cNvSpPr>
            <a:spLocks noChangeShapeType="1"/>
          </p:cNvSpPr>
          <p:nvPr/>
        </p:nvSpPr>
        <p:spPr bwMode="auto">
          <a:xfrm>
            <a:off x="6559550" y="2673350"/>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43" name="Line 147"/>
          <p:cNvSpPr>
            <a:spLocks noChangeShapeType="1"/>
          </p:cNvSpPr>
          <p:nvPr/>
        </p:nvSpPr>
        <p:spPr bwMode="auto">
          <a:xfrm>
            <a:off x="6565900" y="2532063"/>
            <a:ext cx="269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044" name="Group 148"/>
          <p:cNvGrpSpPr>
            <a:grpSpLocks/>
          </p:cNvGrpSpPr>
          <p:nvPr/>
        </p:nvGrpSpPr>
        <p:grpSpPr bwMode="auto">
          <a:xfrm rot="-5400000">
            <a:off x="5320507" y="2807494"/>
            <a:ext cx="107950" cy="52387"/>
            <a:chOff x="8216" y="13836"/>
            <a:chExt cx="283" cy="101"/>
          </a:xfrm>
        </p:grpSpPr>
        <p:sp>
          <p:nvSpPr>
            <p:cNvPr id="209045" name="Arc 14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46" name="Arc 15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47" name="Arc 15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48" name="Arc 15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49" name="Line 15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50" name="Line 15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51" name="Arc 15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52" name="Arc 15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53" name="Line 15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54" name="Line 15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55" name="Line 15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56" name="Line 16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9057" name="Group 161"/>
          <p:cNvGrpSpPr>
            <a:grpSpLocks/>
          </p:cNvGrpSpPr>
          <p:nvPr/>
        </p:nvGrpSpPr>
        <p:grpSpPr bwMode="auto">
          <a:xfrm rot="-5400000">
            <a:off x="5318919" y="2362994"/>
            <a:ext cx="107950" cy="52388"/>
            <a:chOff x="8216" y="13836"/>
            <a:chExt cx="283" cy="101"/>
          </a:xfrm>
        </p:grpSpPr>
        <p:sp>
          <p:nvSpPr>
            <p:cNvPr id="209058" name="Arc 162"/>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59" name="Arc 163"/>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0" name="Arc 164"/>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1" name="Arc 165"/>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2" name="Line 166"/>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3" name="Line 167"/>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4" name="Arc 168"/>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5" name="Arc 169"/>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6" name="Line 170"/>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7" name="Line 171"/>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8" name="Line 172"/>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9" name="Line 173"/>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9070" name="Group 174"/>
          <p:cNvGrpSpPr>
            <a:grpSpLocks/>
          </p:cNvGrpSpPr>
          <p:nvPr/>
        </p:nvGrpSpPr>
        <p:grpSpPr bwMode="auto">
          <a:xfrm rot="5400000" flipH="1">
            <a:off x="6565107" y="2362994"/>
            <a:ext cx="107950" cy="52387"/>
            <a:chOff x="8216" y="13836"/>
            <a:chExt cx="283" cy="101"/>
          </a:xfrm>
        </p:grpSpPr>
        <p:sp>
          <p:nvSpPr>
            <p:cNvPr id="209071" name="Arc 175"/>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2" name="Arc 176"/>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3" name="Arc 177"/>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4" name="Arc 178"/>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5" name="Line 179"/>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6" name="Line 180"/>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7" name="Arc 181"/>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8" name="Arc 182"/>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9" name="Line 183"/>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0" name="Line 184"/>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1" name="Line 185"/>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2" name="Line 186"/>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9083" name="Group 187"/>
          <p:cNvGrpSpPr>
            <a:grpSpLocks/>
          </p:cNvGrpSpPr>
          <p:nvPr/>
        </p:nvGrpSpPr>
        <p:grpSpPr bwMode="auto">
          <a:xfrm rot="5400000" flipH="1">
            <a:off x="6571457" y="2807494"/>
            <a:ext cx="107950" cy="52387"/>
            <a:chOff x="8216" y="13836"/>
            <a:chExt cx="283" cy="101"/>
          </a:xfrm>
        </p:grpSpPr>
        <p:sp>
          <p:nvSpPr>
            <p:cNvPr id="209084" name="Arc 188"/>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5" name="Arc 189"/>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6" name="Arc 190"/>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7" name="Arc 191"/>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8" name="Line 192"/>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9" name="Line 193"/>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0" name="Arc 194"/>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1" name="Arc 195"/>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2" name="Line 196"/>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3" name="Line 197"/>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4" name="Line 198"/>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5" name="Line 199"/>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096" name="Rectangle 200"/>
          <p:cNvSpPr>
            <a:spLocks noChangeArrowheads="1"/>
          </p:cNvSpPr>
          <p:nvPr/>
        </p:nvSpPr>
        <p:spPr bwMode="auto">
          <a:xfrm>
            <a:off x="5334000" y="2806700"/>
            <a:ext cx="11113" cy="5715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7" name="Rectangle 201"/>
          <p:cNvSpPr>
            <a:spLocks noChangeArrowheads="1"/>
          </p:cNvSpPr>
          <p:nvPr/>
        </p:nvSpPr>
        <p:spPr bwMode="auto">
          <a:xfrm>
            <a:off x="5334000" y="2359025"/>
            <a:ext cx="11113" cy="58738"/>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8" name="Rectangle 202"/>
          <p:cNvSpPr>
            <a:spLocks noChangeArrowheads="1"/>
          </p:cNvSpPr>
          <p:nvPr/>
        </p:nvSpPr>
        <p:spPr bwMode="auto">
          <a:xfrm>
            <a:off x="6645275" y="2357438"/>
            <a:ext cx="11113"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9" name="Rectangle 203"/>
          <p:cNvSpPr>
            <a:spLocks noChangeArrowheads="1"/>
          </p:cNvSpPr>
          <p:nvPr/>
        </p:nvSpPr>
        <p:spPr bwMode="auto">
          <a:xfrm>
            <a:off x="6646863" y="2801938"/>
            <a:ext cx="11112" cy="58737"/>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100" name="Group 204"/>
          <p:cNvGrpSpPr>
            <a:grpSpLocks/>
          </p:cNvGrpSpPr>
          <p:nvPr/>
        </p:nvGrpSpPr>
        <p:grpSpPr bwMode="auto">
          <a:xfrm>
            <a:off x="5440363" y="2327275"/>
            <a:ext cx="106362" cy="331788"/>
            <a:chOff x="3235" y="1252"/>
            <a:chExt cx="67" cy="209"/>
          </a:xfrm>
        </p:grpSpPr>
        <p:sp>
          <p:nvSpPr>
            <p:cNvPr id="209101" name="Rectangle 205"/>
            <p:cNvSpPr>
              <a:spLocks noChangeArrowheads="1"/>
            </p:cNvSpPr>
            <p:nvPr/>
          </p:nvSpPr>
          <p:spPr bwMode="auto">
            <a:xfrm>
              <a:off x="3235" y="1252"/>
              <a:ext cx="28" cy="209"/>
            </a:xfrm>
            <a:prstGeom prst="rect">
              <a:avLst/>
            </a:prstGeom>
            <a:solidFill>
              <a:schemeClr val="accent1"/>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02" name="Rectangle 206"/>
            <p:cNvSpPr>
              <a:spLocks noChangeArrowheads="1"/>
            </p:cNvSpPr>
            <p:nvPr/>
          </p:nvSpPr>
          <p:spPr bwMode="auto">
            <a:xfrm>
              <a:off x="3262" y="1404"/>
              <a:ext cx="40" cy="46"/>
            </a:xfrm>
            <a:prstGeom prst="rect">
              <a:avLst/>
            </a:prstGeom>
            <a:solidFill>
              <a:schemeClr val="accent1"/>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9103" name="Group 207"/>
          <p:cNvGrpSpPr>
            <a:grpSpLocks/>
          </p:cNvGrpSpPr>
          <p:nvPr/>
        </p:nvGrpSpPr>
        <p:grpSpPr bwMode="auto">
          <a:xfrm>
            <a:off x="5483225" y="2573338"/>
            <a:ext cx="65088" cy="66675"/>
            <a:chOff x="3262" y="1407"/>
            <a:chExt cx="41" cy="42"/>
          </a:xfrm>
        </p:grpSpPr>
        <p:sp>
          <p:nvSpPr>
            <p:cNvPr id="209104" name="Line 208"/>
            <p:cNvSpPr>
              <a:spLocks noChangeShapeType="1"/>
            </p:cNvSpPr>
            <p:nvPr/>
          </p:nvSpPr>
          <p:spPr bwMode="auto">
            <a:xfrm flipH="1">
              <a:off x="3262" y="1408"/>
              <a:ext cx="1" cy="41"/>
            </a:xfrm>
            <a:prstGeom prst="line">
              <a:avLst/>
            </a:prstGeom>
            <a:noFill/>
            <a:ln w="1587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05" name="Line 209"/>
            <p:cNvSpPr>
              <a:spLocks noChangeShapeType="1"/>
            </p:cNvSpPr>
            <p:nvPr/>
          </p:nvSpPr>
          <p:spPr bwMode="auto">
            <a:xfrm flipH="1">
              <a:off x="3303" y="1407"/>
              <a:ext cx="0" cy="42"/>
            </a:xfrm>
            <a:prstGeom prst="line">
              <a:avLst/>
            </a:prstGeom>
            <a:noFill/>
            <a:ln w="22225">
              <a:solidFill>
                <a:schemeClr val="accent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106" name="Line 210"/>
          <p:cNvSpPr>
            <a:spLocks noChangeShapeType="1"/>
          </p:cNvSpPr>
          <p:nvPr/>
        </p:nvSpPr>
        <p:spPr bwMode="auto">
          <a:xfrm>
            <a:off x="6319838" y="2519363"/>
            <a:ext cx="1587" cy="166687"/>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107" name="Group 211"/>
          <p:cNvGrpSpPr>
            <a:grpSpLocks/>
          </p:cNvGrpSpPr>
          <p:nvPr/>
        </p:nvGrpSpPr>
        <p:grpSpPr bwMode="auto">
          <a:xfrm>
            <a:off x="6396038" y="2498725"/>
            <a:ext cx="38100" cy="36513"/>
            <a:chOff x="3837" y="1360"/>
            <a:chExt cx="24" cy="23"/>
          </a:xfrm>
        </p:grpSpPr>
        <p:sp>
          <p:nvSpPr>
            <p:cNvPr id="209108" name="Line 212"/>
            <p:cNvSpPr>
              <a:spLocks noChangeShapeType="1"/>
            </p:cNvSpPr>
            <p:nvPr/>
          </p:nvSpPr>
          <p:spPr bwMode="auto">
            <a:xfrm>
              <a:off x="3861" y="1360"/>
              <a:ext cx="0" cy="23"/>
            </a:xfrm>
            <a:prstGeom prst="line">
              <a:avLst/>
            </a:prstGeom>
            <a:noFill/>
            <a:ln w="349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09" name="Line 213"/>
            <p:cNvSpPr>
              <a:spLocks noChangeShapeType="1"/>
            </p:cNvSpPr>
            <p:nvPr/>
          </p:nvSpPr>
          <p:spPr bwMode="auto">
            <a:xfrm>
              <a:off x="3837" y="1378"/>
              <a:ext cx="15" cy="1"/>
            </a:xfrm>
            <a:prstGeom prst="line">
              <a:avLst/>
            </a:prstGeom>
            <a:noFill/>
            <a:ln w="127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9110" name="Rectangle 214"/>
          <p:cNvSpPr>
            <a:spLocks noChangeArrowheads="1"/>
          </p:cNvSpPr>
          <p:nvPr/>
        </p:nvSpPr>
        <p:spPr bwMode="auto">
          <a:xfrm>
            <a:off x="6245225" y="2417763"/>
            <a:ext cx="74613" cy="390525"/>
          </a:xfrm>
          <a:prstGeom prst="rect">
            <a:avLst/>
          </a:prstGeom>
          <a:solidFill>
            <a:schemeClr val="hlink"/>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111" name="Group 215"/>
          <p:cNvGrpSpPr>
            <a:grpSpLocks/>
          </p:cNvGrpSpPr>
          <p:nvPr/>
        </p:nvGrpSpPr>
        <p:grpSpPr bwMode="auto">
          <a:xfrm>
            <a:off x="6240463" y="2420938"/>
            <a:ext cx="1989137" cy="450850"/>
            <a:chOff x="4026" y="1311"/>
            <a:chExt cx="1253" cy="284"/>
          </a:xfrm>
        </p:grpSpPr>
        <p:grpSp>
          <p:nvGrpSpPr>
            <p:cNvPr id="209112" name="Group 216"/>
            <p:cNvGrpSpPr>
              <a:grpSpLocks/>
            </p:cNvGrpSpPr>
            <p:nvPr/>
          </p:nvGrpSpPr>
          <p:grpSpPr bwMode="auto">
            <a:xfrm>
              <a:off x="4026" y="1311"/>
              <a:ext cx="1206" cy="238"/>
              <a:chOff x="3600" y="1311"/>
              <a:chExt cx="1206" cy="238"/>
            </a:xfrm>
          </p:grpSpPr>
          <p:sp>
            <p:nvSpPr>
              <p:cNvPr id="209113" name="Rectangle 217"/>
              <p:cNvSpPr>
                <a:spLocks noChangeArrowheads="1"/>
              </p:cNvSpPr>
              <p:nvPr/>
            </p:nvSpPr>
            <p:spPr bwMode="auto">
              <a:xfrm>
                <a:off x="4278" y="1389"/>
                <a:ext cx="528" cy="65"/>
              </a:xfrm>
              <a:prstGeom prst="rect">
                <a:avLst/>
              </a:prstGeom>
              <a:solidFill>
                <a:srgbClr val="B2B2B2"/>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9114" name="Group 218"/>
              <p:cNvGrpSpPr>
                <a:grpSpLocks/>
              </p:cNvGrpSpPr>
              <p:nvPr/>
            </p:nvGrpSpPr>
            <p:grpSpPr bwMode="auto">
              <a:xfrm>
                <a:off x="3600" y="1311"/>
                <a:ext cx="677" cy="238"/>
                <a:chOff x="3656" y="1883"/>
                <a:chExt cx="677" cy="238"/>
              </a:xfrm>
            </p:grpSpPr>
            <p:sp>
              <p:nvSpPr>
                <p:cNvPr id="209115" name="Rectangle 219"/>
                <p:cNvSpPr>
                  <a:spLocks noChangeArrowheads="1"/>
                </p:cNvSpPr>
                <p:nvPr/>
              </p:nvSpPr>
              <p:spPr bwMode="auto">
                <a:xfrm>
                  <a:off x="3656" y="1890"/>
                  <a:ext cx="41" cy="224"/>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16" name="Rectangle 220"/>
                <p:cNvSpPr>
                  <a:spLocks noChangeArrowheads="1"/>
                </p:cNvSpPr>
                <p:nvPr/>
              </p:nvSpPr>
              <p:spPr bwMode="auto">
                <a:xfrm>
                  <a:off x="3698" y="1961"/>
                  <a:ext cx="635" cy="7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117" name="Group 221"/>
                <p:cNvGrpSpPr>
                  <a:grpSpLocks/>
                </p:cNvGrpSpPr>
                <p:nvPr/>
              </p:nvGrpSpPr>
              <p:grpSpPr bwMode="auto">
                <a:xfrm>
                  <a:off x="3669" y="1883"/>
                  <a:ext cx="14" cy="238"/>
                  <a:chOff x="8345" y="6274"/>
                  <a:chExt cx="34" cy="595"/>
                </a:xfrm>
              </p:grpSpPr>
              <p:sp>
                <p:nvSpPr>
                  <p:cNvPr id="209118" name="Oval 222"/>
                  <p:cNvSpPr>
                    <a:spLocks noChangeArrowheads="1"/>
                  </p:cNvSpPr>
                  <p:nvPr/>
                </p:nvSpPr>
                <p:spPr bwMode="auto">
                  <a:xfrm>
                    <a:off x="8345" y="683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19" name="Line 223"/>
                  <p:cNvSpPr>
                    <a:spLocks noChangeShapeType="1"/>
                  </p:cNvSpPr>
                  <p:nvPr/>
                </p:nvSpPr>
                <p:spPr bwMode="auto">
                  <a:xfrm flipV="1">
                    <a:off x="8362" y="6289"/>
                    <a:ext cx="0" cy="560"/>
                  </a:xfrm>
                  <a:prstGeom prst="line">
                    <a:avLst/>
                  </a:prstGeom>
                  <a:noFill/>
                  <a:ln w="317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20" name="Oval 224"/>
                  <p:cNvSpPr>
                    <a:spLocks noChangeArrowheads="1"/>
                  </p:cNvSpPr>
                  <p:nvPr/>
                </p:nvSpPr>
                <p:spPr bwMode="auto">
                  <a:xfrm>
                    <a:off x="8350" y="6274"/>
                    <a:ext cx="29" cy="35"/>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209121" name="Rectangle 225"/>
            <p:cNvSpPr>
              <a:spLocks noChangeArrowheads="1"/>
            </p:cNvSpPr>
            <p:nvPr/>
          </p:nvSpPr>
          <p:spPr bwMode="auto">
            <a:xfrm>
              <a:off x="4703" y="1461"/>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Slide Gate</a:t>
              </a:r>
              <a:endParaRPr lang="en-US" b="0"/>
            </a:p>
          </p:txBody>
        </p:sp>
      </p:grpSp>
      <p:sp>
        <p:nvSpPr>
          <p:cNvPr id="209122" name="Text Box 226"/>
          <p:cNvSpPr txBox="1">
            <a:spLocks noChangeArrowheads="1"/>
          </p:cNvSpPr>
          <p:nvPr/>
        </p:nvSpPr>
        <p:spPr bwMode="auto">
          <a:xfrm>
            <a:off x="6019800" y="3284538"/>
            <a:ext cx="3048000" cy="2659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Size accumulator so gate is fully closed before accumulator discharges all fluid and/or falls below minimum closing pressure.</a:t>
            </a:r>
          </a:p>
          <a:p>
            <a:pPr>
              <a:spcBef>
                <a:spcPct val="50000"/>
              </a:spcBef>
            </a:pPr>
            <a:r>
              <a:rPr lang="en-US" sz="1600">
                <a:solidFill>
                  <a:srgbClr val="FF5050"/>
                </a:solidFill>
                <a:latin typeface="Tahoma" charset="0"/>
              </a:rPr>
              <a:t>Guard any pinch points at the gate and place warning signs at the Slide Gate location to warn of possible uncontrolled movement!</a:t>
            </a:r>
          </a:p>
        </p:txBody>
      </p:sp>
      <p:grpSp>
        <p:nvGrpSpPr>
          <p:cNvPr id="209124" name="Group 228"/>
          <p:cNvGrpSpPr>
            <a:grpSpLocks/>
          </p:cNvGrpSpPr>
          <p:nvPr/>
        </p:nvGrpSpPr>
        <p:grpSpPr bwMode="auto">
          <a:xfrm>
            <a:off x="2822575" y="4835525"/>
            <a:ext cx="1187450" cy="993775"/>
            <a:chOff x="1778" y="3046"/>
            <a:chExt cx="748" cy="626"/>
          </a:xfrm>
        </p:grpSpPr>
        <p:sp>
          <p:nvSpPr>
            <p:cNvPr id="209125" name="Line 229"/>
            <p:cNvSpPr>
              <a:spLocks noChangeShapeType="1"/>
            </p:cNvSpPr>
            <p:nvPr/>
          </p:nvSpPr>
          <p:spPr bwMode="auto">
            <a:xfrm>
              <a:off x="2045" y="3315"/>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26" name="Line 230"/>
            <p:cNvSpPr>
              <a:spLocks noChangeShapeType="1"/>
            </p:cNvSpPr>
            <p:nvPr/>
          </p:nvSpPr>
          <p:spPr bwMode="auto">
            <a:xfrm flipH="1">
              <a:off x="1933" y="3454"/>
              <a:ext cx="112"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27" name="Line 231"/>
            <p:cNvSpPr>
              <a:spLocks noChangeShapeType="1"/>
            </p:cNvSpPr>
            <p:nvPr/>
          </p:nvSpPr>
          <p:spPr bwMode="auto">
            <a:xfrm>
              <a:off x="1933" y="3523"/>
              <a:ext cx="112"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28" name="Line 232"/>
            <p:cNvSpPr>
              <a:spLocks noChangeShapeType="1"/>
            </p:cNvSpPr>
            <p:nvPr/>
          </p:nvSpPr>
          <p:spPr bwMode="auto">
            <a:xfrm flipV="1">
              <a:off x="2045" y="3523"/>
              <a:ext cx="113"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29" name="Line 233"/>
            <p:cNvSpPr>
              <a:spLocks noChangeShapeType="1"/>
            </p:cNvSpPr>
            <p:nvPr/>
          </p:nvSpPr>
          <p:spPr bwMode="auto">
            <a:xfrm flipH="1" flipV="1">
              <a:off x="2045" y="3454"/>
              <a:ext cx="113"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0" name="Line 234"/>
            <p:cNvSpPr>
              <a:spLocks noChangeShapeType="1"/>
            </p:cNvSpPr>
            <p:nvPr/>
          </p:nvSpPr>
          <p:spPr bwMode="auto">
            <a:xfrm>
              <a:off x="2045" y="3593"/>
              <a:ext cx="1"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1" name="Line 235"/>
            <p:cNvSpPr>
              <a:spLocks noChangeShapeType="1"/>
            </p:cNvSpPr>
            <p:nvPr/>
          </p:nvSpPr>
          <p:spPr bwMode="auto">
            <a:xfrm flipV="1">
              <a:off x="1778" y="3663"/>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2" name="Line 236"/>
            <p:cNvSpPr>
              <a:spLocks noChangeShapeType="1"/>
            </p:cNvSpPr>
            <p:nvPr/>
          </p:nvSpPr>
          <p:spPr bwMode="auto">
            <a:xfrm flipV="1">
              <a:off x="2373" y="3602"/>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3" name="Line 237"/>
            <p:cNvSpPr>
              <a:spLocks noChangeShapeType="1"/>
            </p:cNvSpPr>
            <p:nvPr/>
          </p:nvSpPr>
          <p:spPr bwMode="auto">
            <a:xfrm>
              <a:off x="2047" y="3046"/>
              <a:ext cx="0" cy="7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4" name="Arc 238"/>
            <p:cNvSpPr>
              <a:spLocks/>
            </p:cNvSpPr>
            <p:nvPr/>
          </p:nvSpPr>
          <p:spPr bwMode="auto">
            <a:xfrm flipH="1">
              <a:off x="2198" y="3118"/>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5" name="Arc 239"/>
            <p:cNvSpPr>
              <a:spLocks/>
            </p:cNvSpPr>
            <p:nvPr/>
          </p:nvSpPr>
          <p:spPr bwMode="auto">
            <a:xfrm flipH="1" flipV="1">
              <a:off x="2198" y="3215"/>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6" name="Oval 240"/>
            <p:cNvSpPr>
              <a:spLocks noChangeArrowheads="1"/>
            </p:cNvSpPr>
            <p:nvPr/>
          </p:nvSpPr>
          <p:spPr bwMode="auto">
            <a:xfrm>
              <a:off x="1937" y="3118"/>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7" name="Line 241"/>
            <p:cNvSpPr>
              <a:spLocks noChangeShapeType="1"/>
            </p:cNvSpPr>
            <p:nvPr/>
          </p:nvSpPr>
          <p:spPr bwMode="auto">
            <a:xfrm>
              <a:off x="2161" y="3187"/>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8" name="Line 242"/>
            <p:cNvSpPr>
              <a:spLocks noChangeShapeType="1"/>
            </p:cNvSpPr>
            <p:nvPr/>
          </p:nvSpPr>
          <p:spPr bwMode="auto">
            <a:xfrm>
              <a:off x="2161" y="3257"/>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9" name="Oval 243"/>
            <p:cNvSpPr>
              <a:spLocks noChangeArrowheads="1"/>
            </p:cNvSpPr>
            <p:nvPr/>
          </p:nvSpPr>
          <p:spPr bwMode="auto">
            <a:xfrm>
              <a:off x="2264" y="3098"/>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40" name="Line 244"/>
            <p:cNvSpPr>
              <a:spLocks noChangeShapeType="1"/>
            </p:cNvSpPr>
            <p:nvPr/>
          </p:nvSpPr>
          <p:spPr bwMode="auto">
            <a:xfrm flipV="1">
              <a:off x="2319" y="3153"/>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41" name="Line 245"/>
            <p:cNvSpPr>
              <a:spLocks noChangeShapeType="1"/>
            </p:cNvSpPr>
            <p:nvPr/>
          </p:nvSpPr>
          <p:spPr bwMode="auto">
            <a:xfrm>
              <a:off x="2319" y="3153"/>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42" name="Line 246"/>
            <p:cNvSpPr>
              <a:spLocks noChangeShapeType="1"/>
            </p:cNvSpPr>
            <p:nvPr/>
          </p:nvSpPr>
          <p:spPr bwMode="auto">
            <a:xfrm flipV="1">
              <a:off x="2395" y="3153"/>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43" name="Line 247"/>
            <p:cNvSpPr>
              <a:spLocks noChangeShapeType="1"/>
            </p:cNvSpPr>
            <p:nvPr/>
          </p:nvSpPr>
          <p:spPr bwMode="auto">
            <a:xfrm>
              <a:off x="2469" y="3153"/>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44" name="Line 248"/>
            <p:cNvSpPr>
              <a:spLocks noChangeShapeType="1"/>
            </p:cNvSpPr>
            <p:nvPr/>
          </p:nvSpPr>
          <p:spPr bwMode="auto">
            <a:xfrm>
              <a:off x="1955" y="3523"/>
              <a:ext cx="38"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45" name="Line 249"/>
            <p:cNvSpPr>
              <a:spLocks noChangeShapeType="1"/>
            </p:cNvSpPr>
            <p:nvPr/>
          </p:nvSpPr>
          <p:spPr bwMode="auto">
            <a:xfrm>
              <a:off x="2030" y="3523"/>
              <a:ext cx="38"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46" name="Line 250"/>
            <p:cNvSpPr>
              <a:spLocks noChangeShapeType="1"/>
            </p:cNvSpPr>
            <p:nvPr/>
          </p:nvSpPr>
          <p:spPr bwMode="auto">
            <a:xfrm>
              <a:off x="2098" y="3523"/>
              <a:ext cx="37"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47" name="Line 251"/>
            <p:cNvSpPr>
              <a:spLocks noChangeShapeType="1"/>
            </p:cNvSpPr>
            <p:nvPr/>
          </p:nvSpPr>
          <p:spPr bwMode="auto">
            <a:xfrm>
              <a:off x="2174" y="3562"/>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48" name="Line 252"/>
            <p:cNvSpPr>
              <a:spLocks noChangeShapeType="1"/>
            </p:cNvSpPr>
            <p:nvPr/>
          </p:nvSpPr>
          <p:spPr bwMode="auto">
            <a:xfrm>
              <a:off x="2228" y="3385"/>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49" name="Line 253"/>
            <p:cNvSpPr>
              <a:spLocks noChangeShapeType="1"/>
            </p:cNvSpPr>
            <p:nvPr/>
          </p:nvSpPr>
          <p:spPr bwMode="auto">
            <a:xfrm flipH="1">
              <a:off x="2229" y="3560"/>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0" name="Oval 254"/>
            <p:cNvSpPr>
              <a:spLocks noChangeArrowheads="1"/>
            </p:cNvSpPr>
            <p:nvPr/>
          </p:nvSpPr>
          <p:spPr bwMode="auto">
            <a:xfrm>
              <a:off x="2031" y="3372"/>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1" name="Line 255"/>
            <p:cNvSpPr>
              <a:spLocks noChangeShapeType="1"/>
            </p:cNvSpPr>
            <p:nvPr/>
          </p:nvSpPr>
          <p:spPr bwMode="auto">
            <a:xfrm>
              <a:off x="2228" y="3629"/>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2" name="Line 256"/>
            <p:cNvSpPr>
              <a:spLocks noChangeShapeType="1"/>
            </p:cNvSpPr>
            <p:nvPr/>
          </p:nvSpPr>
          <p:spPr bwMode="auto">
            <a:xfrm>
              <a:off x="2045" y="3389"/>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3" name="Line 257"/>
            <p:cNvSpPr>
              <a:spLocks noChangeShapeType="1"/>
            </p:cNvSpPr>
            <p:nvPr/>
          </p:nvSpPr>
          <p:spPr bwMode="auto">
            <a:xfrm flipH="1">
              <a:off x="1812" y="3285"/>
              <a:ext cx="147"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4" name="Line 258"/>
            <p:cNvSpPr>
              <a:spLocks noChangeShapeType="1"/>
            </p:cNvSpPr>
            <p:nvPr/>
          </p:nvSpPr>
          <p:spPr bwMode="auto">
            <a:xfrm flipH="1">
              <a:off x="1812" y="3154"/>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5" name="Line 259"/>
            <p:cNvSpPr>
              <a:spLocks noChangeShapeType="1"/>
            </p:cNvSpPr>
            <p:nvPr/>
          </p:nvSpPr>
          <p:spPr bwMode="auto">
            <a:xfrm>
              <a:off x="1820" y="3160"/>
              <a:ext cx="0" cy="12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6" name="Line 260"/>
            <p:cNvSpPr>
              <a:spLocks noChangeShapeType="1"/>
            </p:cNvSpPr>
            <p:nvPr/>
          </p:nvSpPr>
          <p:spPr bwMode="auto">
            <a:xfrm flipV="1">
              <a:off x="1878" y="3159"/>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7" name="Line 261"/>
            <p:cNvSpPr>
              <a:spLocks noChangeShapeType="1"/>
            </p:cNvSpPr>
            <p:nvPr/>
          </p:nvSpPr>
          <p:spPr bwMode="auto">
            <a:xfrm flipH="1">
              <a:off x="1887" y="3316"/>
              <a:ext cx="87" cy="97"/>
            </a:xfrm>
            <a:prstGeom prst="line">
              <a:avLst/>
            </a:prstGeom>
            <a:noFill/>
            <a:ln w="19050">
              <a:solidFill>
                <a:srgbClr val="0000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8" name="Line 262"/>
            <p:cNvSpPr>
              <a:spLocks noChangeShapeType="1"/>
            </p:cNvSpPr>
            <p:nvPr/>
          </p:nvSpPr>
          <p:spPr bwMode="auto">
            <a:xfrm>
              <a:off x="1884" y="3416"/>
              <a:ext cx="1" cy="229"/>
            </a:xfrm>
            <a:prstGeom prst="line">
              <a:avLst/>
            </a:prstGeom>
            <a:noFill/>
            <a:ln w="19050">
              <a:solidFill>
                <a:srgbClr val="0000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9" name="Line 263"/>
            <p:cNvSpPr>
              <a:spLocks noChangeShapeType="1"/>
            </p:cNvSpPr>
            <p:nvPr/>
          </p:nvSpPr>
          <p:spPr bwMode="auto">
            <a:xfrm flipV="1">
              <a:off x="2046" y="3117"/>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60" name="Oval 264"/>
            <p:cNvSpPr>
              <a:spLocks noChangeArrowheads="1"/>
            </p:cNvSpPr>
            <p:nvPr/>
          </p:nvSpPr>
          <p:spPr bwMode="auto">
            <a:xfrm flipH="1">
              <a:off x="2199" y="3532"/>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61" name="Line 265"/>
            <p:cNvSpPr>
              <a:spLocks noChangeShapeType="1"/>
            </p:cNvSpPr>
            <p:nvPr/>
          </p:nvSpPr>
          <p:spPr bwMode="auto">
            <a:xfrm flipV="1">
              <a:off x="2251" y="3103"/>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62" name="Line 266"/>
            <p:cNvSpPr>
              <a:spLocks noChangeShapeType="1"/>
            </p:cNvSpPr>
            <p:nvPr/>
          </p:nvSpPr>
          <p:spPr bwMode="auto">
            <a:xfrm flipV="1">
              <a:off x="1786" y="3602"/>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163" name="Line 267"/>
          <p:cNvSpPr>
            <a:spLocks noChangeShapeType="1"/>
          </p:cNvSpPr>
          <p:nvPr/>
        </p:nvSpPr>
        <p:spPr bwMode="auto">
          <a:xfrm rot="10800000" flipV="1">
            <a:off x="2343150" y="2125663"/>
            <a:ext cx="0" cy="757237"/>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63" name="Text Box 367"/>
          <p:cNvSpPr txBox="1">
            <a:spLocks noChangeArrowheads="1"/>
          </p:cNvSpPr>
          <p:nvPr/>
        </p:nvSpPr>
        <p:spPr bwMode="auto">
          <a:xfrm>
            <a:off x="530225" y="30480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PG2</a:t>
            </a:r>
          </a:p>
        </p:txBody>
      </p:sp>
      <p:sp>
        <p:nvSpPr>
          <p:cNvPr id="209264" name="Text Box 368"/>
          <p:cNvSpPr txBox="1">
            <a:spLocks noChangeArrowheads="1"/>
          </p:cNvSpPr>
          <p:nvPr/>
        </p:nvSpPr>
        <p:spPr bwMode="auto">
          <a:xfrm>
            <a:off x="1090613" y="471170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209265" name="Text Box 369"/>
          <p:cNvSpPr txBox="1">
            <a:spLocks noChangeArrowheads="1"/>
          </p:cNvSpPr>
          <p:nvPr/>
        </p:nvSpPr>
        <p:spPr bwMode="auto">
          <a:xfrm>
            <a:off x="998538" y="1163638"/>
            <a:ext cx="1144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09266" name="Rectangle 370"/>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1,575 PSI </a:t>
            </a:r>
            <a:endParaRPr lang="en-US" b="0"/>
          </a:p>
        </p:txBody>
      </p:sp>
      <p:sp>
        <p:nvSpPr>
          <p:cNvPr id="209267" name="Line 371"/>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268" name="Line 372"/>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269" name="Oval 373"/>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70" name="Line 374"/>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71" name="AutoShape 375"/>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72" name="Line 376"/>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73" name="Line 377"/>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74" name="Line 378"/>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75" name="Line 379"/>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76" name="Line 380"/>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77" name="Oval 381"/>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78" name="Oval 382"/>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9279" name="Group 383"/>
          <p:cNvGrpSpPr>
            <a:grpSpLocks/>
          </p:cNvGrpSpPr>
          <p:nvPr/>
        </p:nvGrpSpPr>
        <p:grpSpPr bwMode="auto">
          <a:xfrm>
            <a:off x="1201738" y="1600200"/>
            <a:ext cx="677862" cy="1644650"/>
            <a:chOff x="768" y="990"/>
            <a:chExt cx="427" cy="1036"/>
          </a:xfrm>
        </p:grpSpPr>
        <p:sp>
          <p:nvSpPr>
            <p:cNvPr id="209280" name="AutoShape 384"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81" name="AutoShape 385"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82" name="AutoShape 386"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83" name="AutoShape 387"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84" name="AutoShape 388"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85" name="AutoShape 389"/>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86" name="Arc 390"/>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87" name="Line 391"/>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288" name="Arc 392"/>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9289" name="Group 393"/>
            <p:cNvGrpSpPr>
              <a:grpSpLocks/>
            </p:cNvGrpSpPr>
            <p:nvPr/>
          </p:nvGrpSpPr>
          <p:grpSpPr bwMode="auto">
            <a:xfrm>
              <a:off x="854" y="1824"/>
              <a:ext cx="57" cy="58"/>
              <a:chOff x="1030" y="3483"/>
              <a:chExt cx="141" cy="144"/>
            </a:xfrm>
          </p:grpSpPr>
          <p:sp>
            <p:nvSpPr>
              <p:cNvPr id="209290" name="Arc 39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91" name="Arc 39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92" name="Line 39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9293" name="Group 397"/>
            <p:cNvGrpSpPr>
              <a:grpSpLocks/>
            </p:cNvGrpSpPr>
            <p:nvPr/>
          </p:nvGrpSpPr>
          <p:grpSpPr bwMode="auto">
            <a:xfrm flipV="1">
              <a:off x="845" y="1010"/>
              <a:ext cx="57" cy="58"/>
              <a:chOff x="1030" y="3483"/>
              <a:chExt cx="141" cy="144"/>
            </a:xfrm>
          </p:grpSpPr>
          <p:sp>
            <p:nvSpPr>
              <p:cNvPr id="209294" name="Arc 39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95" name="Arc 39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96" name="Line 40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9297" name="Arc 401"/>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98" name="Line 402"/>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299" name="Arc 403"/>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9300" name="Group 404"/>
            <p:cNvGrpSpPr>
              <a:grpSpLocks/>
            </p:cNvGrpSpPr>
            <p:nvPr/>
          </p:nvGrpSpPr>
          <p:grpSpPr bwMode="auto">
            <a:xfrm flipH="1">
              <a:off x="1052" y="1824"/>
              <a:ext cx="57" cy="58"/>
              <a:chOff x="1030" y="3483"/>
              <a:chExt cx="141" cy="144"/>
            </a:xfrm>
          </p:grpSpPr>
          <p:sp>
            <p:nvSpPr>
              <p:cNvPr id="209301" name="Arc 40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02" name="Arc 40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03" name="Line 40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9304" name="Group 408"/>
            <p:cNvGrpSpPr>
              <a:grpSpLocks/>
            </p:cNvGrpSpPr>
            <p:nvPr/>
          </p:nvGrpSpPr>
          <p:grpSpPr bwMode="auto">
            <a:xfrm flipH="1" flipV="1">
              <a:off x="1061" y="1010"/>
              <a:ext cx="57" cy="58"/>
              <a:chOff x="1030" y="3483"/>
              <a:chExt cx="141" cy="144"/>
            </a:xfrm>
          </p:grpSpPr>
          <p:sp>
            <p:nvSpPr>
              <p:cNvPr id="209305" name="Arc 40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06" name="Arc 41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07" name="Line 41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9308" name="Rectangle 412"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09" name="AutoShape 413"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09310" name="Rectangle 414"/>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11" name="Line 415"/>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312" name="Line 416"/>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313" name="Rectangle 417"/>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14" name="AutoShape 418"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15" name="AutoShape 419"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16" name="Line 420"/>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317" name="Line 421"/>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318" name="Line 422"/>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319" name="Line 423"/>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320" name="Oval 424"/>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21" name="Oval 425"/>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22" name="AutoShape 426"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23" name="AutoShape 427"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9324" name="Group 428"/>
            <p:cNvGrpSpPr>
              <a:grpSpLocks/>
            </p:cNvGrpSpPr>
            <p:nvPr/>
          </p:nvGrpSpPr>
          <p:grpSpPr bwMode="auto">
            <a:xfrm>
              <a:off x="948" y="1831"/>
              <a:ext cx="65" cy="41"/>
              <a:chOff x="1262" y="3388"/>
              <a:chExt cx="162" cy="206"/>
            </a:xfrm>
          </p:grpSpPr>
          <p:sp>
            <p:nvSpPr>
              <p:cNvPr id="209325" name="Oval 429"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26" name="Oval 430"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27" name="Oval 431"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28" name="Oval 432"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29" name="Oval 433"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30" name="Oval 434"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9331" name="Rectangle 435"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9332" name="Group 436"/>
            <p:cNvGrpSpPr>
              <a:grpSpLocks/>
            </p:cNvGrpSpPr>
            <p:nvPr/>
          </p:nvGrpSpPr>
          <p:grpSpPr bwMode="auto">
            <a:xfrm>
              <a:off x="806" y="1064"/>
              <a:ext cx="351" cy="733"/>
              <a:chOff x="941" y="767"/>
              <a:chExt cx="815" cy="1942"/>
            </a:xfrm>
          </p:grpSpPr>
          <p:sp>
            <p:nvSpPr>
              <p:cNvPr id="209333" name="AutoShape 437"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34" name="AutoShape 438"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9335" name="AutoShape 439"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36" name="Line 440"/>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337" name="Rectangle 441"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38" name="Rectangle 442"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39" name="Rectangle 443"/>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40" name="Rectangle 444"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41" name="Rectangle 445"/>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42" name="Rectangle 446"/>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43" name="Line 447"/>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9344" name="Group 448"/>
            <p:cNvGrpSpPr>
              <a:grpSpLocks/>
            </p:cNvGrpSpPr>
            <p:nvPr/>
          </p:nvGrpSpPr>
          <p:grpSpPr bwMode="auto">
            <a:xfrm>
              <a:off x="927" y="1788"/>
              <a:ext cx="107" cy="148"/>
              <a:chOff x="1210" y="3312"/>
              <a:chExt cx="265" cy="416"/>
            </a:xfrm>
          </p:grpSpPr>
          <p:sp>
            <p:nvSpPr>
              <p:cNvPr id="209345" name="AutoShape 449"/>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46" name="Line 450"/>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347" name="Line 451"/>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348" name="Rectangle 452"/>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9349" name="Group 453"/>
              <p:cNvGrpSpPr>
                <a:grpSpLocks/>
              </p:cNvGrpSpPr>
              <p:nvPr/>
            </p:nvGrpSpPr>
            <p:grpSpPr bwMode="auto">
              <a:xfrm>
                <a:off x="1212" y="3356"/>
                <a:ext cx="105" cy="33"/>
                <a:chOff x="1212" y="3356"/>
                <a:chExt cx="105" cy="33"/>
              </a:xfrm>
            </p:grpSpPr>
            <p:sp>
              <p:nvSpPr>
                <p:cNvPr id="209350" name="Line 454"/>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351" name="Line 455"/>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09352" name="Group 456"/>
              <p:cNvGrpSpPr>
                <a:grpSpLocks/>
              </p:cNvGrpSpPr>
              <p:nvPr/>
            </p:nvGrpSpPr>
            <p:grpSpPr bwMode="auto">
              <a:xfrm flipH="1">
                <a:off x="1370" y="3356"/>
                <a:ext cx="105" cy="33"/>
                <a:chOff x="1212" y="3356"/>
                <a:chExt cx="105" cy="33"/>
              </a:xfrm>
            </p:grpSpPr>
            <p:sp>
              <p:nvSpPr>
                <p:cNvPr id="209353" name="Line 457"/>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354" name="Line 458"/>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9355" name="Rectangle 459"/>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9356" name="Group 460"/>
          <p:cNvGrpSpPr>
            <a:grpSpLocks/>
          </p:cNvGrpSpPr>
          <p:nvPr/>
        </p:nvGrpSpPr>
        <p:grpSpPr bwMode="auto">
          <a:xfrm>
            <a:off x="1333500" y="3729038"/>
            <a:ext cx="406400" cy="998537"/>
            <a:chOff x="851" y="2331"/>
            <a:chExt cx="256" cy="629"/>
          </a:xfrm>
        </p:grpSpPr>
        <p:sp>
          <p:nvSpPr>
            <p:cNvPr id="209357" name="AutoShape 461"/>
            <p:cNvSpPr>
              <a:spLocks/>
            </p:cNvSpPr>
            <p:nvPr/>
          </p:nvSpPr>
          <p:spPr bwMode="auto">
            <a:xfrm rot="5400000" flipV="1">
              <a:off x="959" y="2275"/>
              <a:ext cx="48" cy="170"/>
            </a:xfrm>
            <a:prstGeom prst="leftBracket">
              <a:avLst>
                <a:gd name="adj" fmla="val 177083"/>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09358" name="AutoShape 462"/>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59" name="AutoShape 463"/>
            <p:cNvSpPr>
              <a:spLocks noChangeArrowheads="1"/>
            </p:cNvSpPr>
            <p:nvPr/>
          </p:nvSpPr>
          <p:spPr bwMode="auto">
            <a:xfrm>
              <a:off x="924" y="2384"/>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60" name="Line 464"/>
            <p:cNvSpPr>
              <a:spLocks noChangeShapeType="1"/>
            </p:cNvSpPr>
            <p:nvPr/>
          </p:nvSpPr>
          <p:spPr bwMode="auto">
            <a:xfrm flipV="1">
              <a:off x="882" y="2380"/>
              <a:ext cx="192"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09361" name="AutoShape 465"/>
          <p:cNvSpPr>
            <a:spLocks noChangeArrowheads="1"/>
          </p:cNvSpPr>
          <p:nvPr/>
        </p:nvSpPr>
        <p:spPr bwMode="auto">
          <a:xfrm rot="10335927" flipV="1">
            <a:off x="517525" y="3302000"/>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63" name="AutoShape 467">
            <a:hlinkClick r:id="rId2" action="ppaction://hlinksldjump" highlightClick="1"/>
          </p:cNvPr>
          <p:cNvSpPr>
            <a:spLocks noChangeArrowheads="1"/>
          </p:cNvSpPr>
          <p:nvPr/>
        </p:nvSpPr>
        <p:spPr bwMode="auto">
          <a:xfrm>
            <a:off x="8234363" y="6069013"/>
            <a:ext cx="300037" cy="306387"/>
          </a:xfrm>
          <a:prstGeom prst="actionButtonBeginning">
            <a:avLst/>
          </a:prstGeom>
          <a:solidFill>
            <a:srgbClr val="FF505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64" name="AutoShape 468">
            <a:hlinkClick r:id="rId3" action="ppaction://hlinksldjump" highlightClick="1"/>
          </p:cNvPr>
          <p:cNvSpPr>
            <a:spLocks noChangeArrowheads="1"/>
          </p:cNvSpPr>
          <p:nvPr/>
        </p:nvSpPr>
        <p:spPr bwMode="auto">
          <a:xfrm>
            <a:off x="7923213" y="6069013"/>
            <a:ext cx="303212" cy="304800"/>
          </a:xfrm>
          <a:prstGeom prst="actionButtonHome">
            <a:avLst/>
          </a:prstGeom>
          <a:solidFill>
            <a:srgbClr val="00FF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Slide Number Placeholder 5"/>
          <p:cNvSpPr>
            <a:spLocks noGrp="1"/>
          </p:cNvSpPr>
          <p:nvPr>
            <p:ph type="sldNum" sz="quarter" idx="12"/>
          </p:nvPr>
        </p:nvSpPr>
        <p:spPr/>
        <p:txBody>
          <a:bodyPr/>
          <a:lstStyle/>
          <a:p>
            <a:fld id="{E837AB56-B8B0-544D-9308-9204D050EB18}" type="slidenum">
              <a:rPr lang="en-US"/>
              <a:pPr/>
              <a:t>153</a:t>
            </a:fld>
            <a:endParaRPr lang="en-US"/>
          </a:p>
        </p:txBody>
      </p:sp>
      <p:sp>
        <p:nvSpPr>
          <p:cNvPr id="219139" name="Rectangle 3"/>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19153" name="Text Box 17"/>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At Rest Pump Off</a:t>
            </a:r>
          </a:p>
        </p:txBody>
      </p:sp>
      <p:sp>
        <p:nvSpPr>
          <p:cNvPr id="219505" name="Oval 369"/>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19506" name="Line 370"/>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07" name="AutoShape 371"/>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08" name="Line 372"/>
          <p:cNvSpPr>
            <a:spLocks noChangeShapeType="1"/>
          </p:cNvSpPr>
          <p:nvPr/>
        </p:nvSpPr>
        <p:spPr bwMode="auto">
          <a:xfrm flipH="1">
            <a:off x="685800" y="2587625"/>
            <a:ext cx="49212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09" name="AutoShape 373"/>
          <p:cNvSpPr>
            <a:spLocks noChangeArrowheads="1"/>
          </p:cNvSpPr>
          <p:nvPr/>
        </p:nvSpPr>
        <p:spPr bwMode="auto">
          <a:xfrm flipH="1" flipV="1">
            <a:off x="822325" y="2390775"/>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10" name="Line 374"/>
          <p:cNvSpPr>
            <a:spLocks noChangeShapeType="1"/>
          </p:cNvSpPr>
          <p:nvPr/>
        </p:nvSpPr>
        <p:spPr bwMode="auto">
          <a:xfrm flipH="1">
            <a:off x="914400" y="4140200"/>
            <a:ext cx="0" cy="4635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11" name="Text Box 375"/>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19512" name="Line 376"/>
          <p:cNvSpPr>
            <a:spLocks noChangeShapeType="1"/>
          </p:cNvSpPr>
          <p:nvPr/>
        </p:nvSpPr>
        <p:spPr bwMode="auto">
          <a:xfrm flipV="1">
            <a:off x="4733925"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13" name="Line 377"/>
          <p:cNvSpPr>
            <a:spLocks noChangeShapeType="1"/>
          </p:cNvSpPr>
          <p:nvPr/>
        </p:nvSpPr>
        <p:spPr bwMode="auto">
          <a:xfrm>
            <a:off x="4891088"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14" name="Rectangle 378"/>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15" name="Rectangle 379"/>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16" name="Line 380"/>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17" name="Line 381"/>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18" name="Rectangle 382"/>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9519" name="Group 383"/>
          <p:cNvGrpSpPr>
            <a:grpSpLocks/>
          </p:cNvGrpSpPr>
          <p:nvPr/>
        </p:nvGrpSpPr>
        <p:grpSpPr bwMode="auto">
          <a:xfrm flipV="1">
            <a:off x="5057775" y="3322638"/>
            <a:ext cx="84138" cy="84137"/>
            <a:chOff x="1449" y="2352"/>
            <a:chExt cx="77" cy="77"/>
          </a:xfrm>
        </p:grpSpPr>
        <p:sp>
          <p:nvSpPr>
            <p:cNvPr id="219520" name="Line 384"/>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21" name="Line 385"/>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19522" name="Rectangle 386"/>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23" name="Line 387"/>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9524" name="Group 388"/>
          <p:cNvGrpSpPr>
            <a:grpSpLocks/>
          </p:cNvGrpSpPr>
          <p:nvPr/>
        </p:nvGrpSpPr>
        <p:grpSpPr bwMode="auto">
          <a:xfrm>
            <a:off x="4419600" y="3302000"/>
            <a:ext cx="209550" cy="104775"/>
            <a:chOff x="864" y="2592"/>
            <a:chExt cx="192" cy="96"/>
          </a:xfrm>
        </p:grpSpPr>
        <p:sp>
          <p:nvSpPr>
            <p:cNvPr id="219525" name="Line 38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26" name="Line 39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27" name="Line 39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28" name="Line 39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19529" name="Group 393"/>
          <p:cNvGrpSpPr>
            <a:grpSpLocks/>
          </p:cNvGrpSpPr>
          <p:nvPr/>
        </p:nvGrpSpPr>
        <p:grpSpPr bwMode="auto">
          <a:xfrm flipH="1">
            <a:off x="5729288" y="3040063"/>
            <a:ext cx="209550" cy="157162"/>
            <a:chOff x="2064" y="2352"/>
            <a:chExt cx="192" cy="144"/>
          </a:xfrm>
        </p:grpSpPr>
        <p:sp>
          <p:nvSpPr>
            <p:cNvPr id="219530" name="Rectangle 394"/>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31" name="Line 395"/>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19532" name="Group 396"/>
          <p:cNvGrpSpPr>
            <a:grpSpLocks/>
          </p:cNvGrpSpPr>
          <p:nvPr/>
        </p:nvGrpSpPr>
        <p:grpSpPr bwMode="auto">
          <a:xfrm>
            <a:off x="5729288" y="3302000"/>
            <a:ext cx="209550" cy="104775"/>
            <a:chOff x="864" y="2592"/>
            <a:chExt cx="192" cy="96"/>
          </a:xfrm>
        </p:grpSpPr>
        <p:sp>
          <p:nvSpPr>
            <p:cNvPr id="219533" name="Line 397"/>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34" name="Line 398"/>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35" name="Line 399"/>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36" name="Line 400"/>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19537" name="Line 401"/>
          <p:cNvSpPr>
            <a:spLocks noChangeShapeType="1"/>
          </p:cNvSpPr>
          <p:nvPr/>
        </p:nvSpPr>
        <p:spPr bwMode="auto">
          <a:xfrm>
            <a:off x="5089525" y="3406775"/>
            <a:ext cx="0" cy="130810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19538" name="Line 402"/>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19539" name="AutoShape 403"/>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40" name="Text Box 404"/>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19541" name="Text Box 405"/>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19542" name="Line 406"/>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19543" name="Line 407"/>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19544" name="Line 408"/>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19545" name="Oval 409"/>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46" name="Line 410"/>
          <p:cNvSpPr>
            <a:spLocks noChangeShapeType="1"/>
          </p:cNvSpPr>
          <p:nvPr/>
        </p:nvSpPr>
        <p:spPr bwMode="auto">
          <a:xfrm rot="5400000">
            <a:off x="2362994" y="2388394"/>
            <a:ext cx="0" cy="28749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19547" name="Line 411"/>
          <p:cNvSpPr>
            <a:spLocks noChangeShapeType="1"/>
          </p:cNvSpPr>
          <p:nvPr/>
        </p:nvSpPr>
        <p:spPr bwMode="auto">
          <a:xfrm>
            <a:off x="2703513" y="3398838"/>
            <a:ext cx="0" cy="427037"/>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49" name="Line 413"/>
          <p:cNvSpPr>
            <a:spLocks noChangeShapeType="1"/>
          </p:cNvSpPr>
          <p:nvPr/>
        </p:nvSpPr>
        <p:spPr bwMode="auto">
          <a:xfrm rot="16200000" flipH="1">
            <a:off x="3968751" y="4605337"/>
            <a:ext cx="4762" cy="525463"/>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51" name="Oval 41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19552" name="Line 416"/>
          <p:cNvSpPr>
            <a:spLocks noChangeShapeType="1"/>
          </p:cNvSpPr>
          <p:nvPr/>
        </p:nvSpPr>
        <p:spPr bwMode="auto">
          <a:xfrm rot="-16200000">
            <a:off x="1666875" y="3644900"/>
            <a:ext cx="330200"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19553" name="Oval 41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19554" name="Text Box 41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19555" name="Rectangle 419"/>
          <p:cNvSpPr>
            <a:spLocks noChangeArrowheads="1"/>
          </p:cNvSpPr>
          <p:nvPr/>
        </p:nvSpPr>
        <p:spPr bwMode="auto">
          <a:xfrm rot="5400000">
            <a:off x="7631113" y="8826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56" name="Rectangle 420"/>
          <p:cNvSpPr>
            <a:spLocks noChangeArrowheads="1"/>
          </p:cNvSpPr>
          <p:nvPr/>
        </p:nvSpPr>
        <p:spPr bwMode="auto">
          <a:xfrm rot="5400000">
            <a:off x="7295356" y="14152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9557" name="Group 421"/>
          <p:cNvGrpSpPr>
            <a:grpSpLocks/>
          </p:cNvGrpSpPr>
          <p:nvPr/>
        </p:nvGrpSpPr>
        <p:grpSpPr bwMode="auto">
          <a:xfrm rot="5400000">
            <a:off x="7270750" y="2854325"/>
            <a:ext cx="968375" cy="1127125"/>
            <a:chOff x="4958" y="672"/>
            <a:chExt cx="610" cy="710"/>
          </a:xfrm>
        </p:grpSpPr>
        <p:grpSp>
          <p:nvGrpSpPr>
            <p:cNvPr id="219558" name="Group 422"/>
            <p:cNvGrpSpPr>
              <a:grpSpLocks/>
            </p:cNvGrpSpPr>
            <p:nvPr/>
          </p:nvGrpSpPr>
          <p:grpSpPr bwMode="auto">
            <a:xfrm>
              <a:off x="5465" y="672"/>
              <a:ext cx="103" cy="710"/>
              <a:chOff x="5088" y="624"/>
              <a:chExt cx="144" cy="992"/>
            </a:xfrm>
          </p:grpSpPr>
          <p:sp>
            <p:nvSpPr>
              <p:cNvPr id="219559" name="Line 42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60" name="Line 42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61" name="Line 42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62" name="Line 42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63" name="Line 42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64" name="Line 42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65" name="Line 42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66" name="Line 43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19567" name="Rectangle 43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68" name="Rectangle 43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69" name="Rectangle 43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70" name="Rectangle 43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71" name="Rectangle 43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72" name="Rectangle 43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73" name="Rectangle 43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74" name="Rectangle 43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75" name="Rectangle 43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9576" name="Rectangle 44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19577" name="Rectangle 441"/>
          <p:cNvSpPr>
            <a:spLocks noChangeArrowheads="1"/>
          </p:cNvSpPr>
          <p:nvPr/>
        </p:nvSpPr>
        <p:spPr bwMode="auto">
          <a:xfrm>
            <a:off x="1590675"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19578" name="Line 442"/>
          <p:cNvSpPr>
            <a:spLocks noChangeShapeType="1"/>
          </p:cNvSpPr>
          <p:nvPr/>
        </p:nvSpPr>
        <p:spPr bwMode="auto">
          <a:xfrm flipV="1">
            <a:off x="5260975" y="21240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579" name="Line 443"/>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80" name="Line 444"/>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81" name="Line 445"/>
          <p:cNvSpPr>
            <a:spLocks noChangeShapeType="1"/>
          </p:cNvSpPr>
          <p:nvPr/>
        </p:nvSpPr>
        <p:spPr bwMode="auto">
          <a:xfrm rot="16200000" flipV="1">
            <a:off x="6236494" y="27781"/>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82" name="Rectangle 44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583" name="Group 447"/>
          <p:cNvGrpSpPr>
            <a:grpSpLocks/>
          </p:cNvGrpSpPr>
          <p:nvPr/>
        </p:nvGrpSpPr>
        <p:grpSpPr bwMode="auto">
          <a:xfrm rot="16200000" flipV="1">
            <a:off x="4433094" y="1294607"/>
            <a:ext cx="107950" cy="182562"/>
            <a:chOff x="0" y="3"/>
            <a:chExt cx="20000" cy="19996"/>
          </a:xfrm>
        </p:grpSpPr>
        <p:sp>
          <p:nvSpPr>
            <p:cNvPr id="219584" name="Line 44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85" name="Line 44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86" name="Line 45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87" name="Line 45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588" name="Line 45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89" name="Oval 45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90" name="Oval 45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91" name="Oval 45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92" name="Line 45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93" name="Rectangle 45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94" name="Line 45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95" name="Line 45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96" name="Line 460"/>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97" name="Line 461"/>
          <p:cNvSpPr>
            <a:spLocks noChangeShapeType="1"/>
          </p:cNvSpPr>
          <p:nvPr/>
        </p:nvSpPr>
        <p:spPr bwMode="auto">
          <a:xfrm flipH="1">
            <a:off x="5095875" y="11668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98" name="Oval 462"/>
          <p:cNvSpPr>
            <a:spLocks noChangeArrowheads="1"/>
          </p:cNvSpPr>
          <p:nvPr/>
        </p:nvSpPr>
        <p:spPr bwMode="auto">
          <a:xfrm flipH="1" flipV="1">
            <a:off x="5043488" y="18097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99" name="Line 46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00" name="Oval 46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01" name="Line 46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02" name="Oval 46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03" name="Rectangle 46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19604" name="Rectangle 46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19605" name="Rectangle 46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19606" name="Group 470"/>
          <p:cNvGrpSpPr>
            <a:grpSpLocks/>
          </p:cNvGrpSpPr>
          <p:nvPr/>
        </p:nvGrpSpPr>
        <p:grpSpPr bwMode="auto">
          <a:xfrm rot="-5400000" flipH="1" flipV="1">
            <a:off x="3780632" y="3756819"/>
            <a:ext cx="88900" cy="274637"/>
            <a:chOff x="0" y="0"/>
            <a:chExt cx="20000" cy="20000"/>
          </a:xfrm>
        </p:grpSpPr>
        <p:sp>
          <p:nvSpPr>
            <p:cNvPr id="219607" name="Arc 47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08" name="Arc 47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9609" name="Group 473"/>
          <p:cNvGrpSpPr>
            <a:grpSpLocks/>
          </p:cNvGrpSpPr>
          <p:nvPr/>
        </p:nvGrpSpPr>
        <p:grpSpPr bwMode="auto">
          <a:xfrm rot="-5400000" flipH="1" flipV="1">
            <a:off x="3775076" y="3603625"/>
            <a:ext cx="87312" cy="274637"/>
            <a:chOff x="0" y="0"/>
            <a:chExt cx="20000" cy="20000"/>
          </a:xfrm>
        </p:grpSpPr>
        <p:sp>
          <p:nvSpPr>
            <p:cNvPr id="219610" name="Arc 47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11" name="Arc 47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612" name="Line 47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13" name="Line 47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14" name="Line 47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15" name="Line 47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16" name="Line 48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617" name="Group 481"/>
          <p:cNvGrpSpPr>
            <a:grpSpLocks/>
          </p:cNvGrpSpPr>
          <p:nvPr/>
        </p:nvGrpSpPr>
        <p:grpSpPr bwMode="auto">
          <a:xfrm rot="10800000">
            <a:off x="4394200" y="1630363"/>
            <a:ext cx="365125" cy="239712"/>
            <a:chOff x="2900" y="1798"/>
            <a:chExt cx="576" cy="376"/>
          </a:xfrm>
        </p:grpSpPr>
        <p:sp>
          <p:nvSpPr>
            <p:cNvPr id="219618" name="Line 48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19" name="Line 48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20" name="Line 48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621" name="Line 485"/>
          <p:cNvSpPr>
            <a:spLocks noChangeShapeType="1"/>
          </p:cNvSpPr>
          <p:nvPr/>
        </p:nvSpPr>
        <p:spPr bwMode="auto">
          <a:xfrm rot="5400000">
            <a:off x="4022725" y="3603625"/>
            <a:ext cx="0" cy="44450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19622" name="Line 486"/>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23" name="Rectangle 48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24" name="Line 48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25" name="Line 48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26" name="Line 49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27" name="Line 49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28" name="Line 49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29" name="Line 49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30" name="Line 49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31" name="Line 49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632" name="Group 496"/>
          <p:cNvGrpSpPr>
            <a:grpSpLocks/>
          </p:cNvGrpSpPr>
          <p:nvPr/>
        </p:nvGrpSpPr>
        <p:grpSpPr bwMode="auto">
          <a:xfrm flipV="1">
            <a:off x="6624638" y="1866900"/>
            <a:ext cx="46037" cy="96838"/>
            <a:chOff x="0" y="0"/>
            <a:chExt cx="20000" cy="20000"/>
          </a:xfrm>
        </p:grpSpPr>
        <p:sp>
          <p:nvSpPr>
            <p:cNvPr id="219633" name="Arc 49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34" name="Arc 49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9635" name="Group 499"/>
          <p:cNvGrpSpPr>
            <a:grpSpLocks/>
          </p:cNvGrpSpPr>
          <p:nvPr/>
        </p:nvGrpSpPr>
        <p:grpSpPr bwMode="auto">
          <a:xfrm>
            <a:off x="6396038" y="1900238"/>
            <a:ext cx="471487" cy="217487"/>
            <a:chOff x="3526" y="1077"/>
            <a:chExt cx="297" cy="137"/>
          </a:xfrm>
        </p:grpSpPr>
        <p:sp>
          <p:nvSpPr>
            <p:cNvPr id="219636" name="Line 50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37" name="Line 50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38" name="Line 50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39" name="Line 50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640" name="Oval 50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41" name="Line 505"/>
          <p:cNvSpPr>
            <a:spLocks noChangeShapeType="1"/>
          </p:cNvSpPr>
          <p:nvPr/>
        </p:nvSpPr>
        <p:spPr bwMode="auto">
          <a:xfrm flipH="1" flipV="1">
            <a:off x="6630988" y="19494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42" name="Line 506"/>
          <p:cNvSpPr>
            <a:spLocks noChangeShapeType="1"/>
          </p:cNvSpPr>
          <p:nvPr/>
        </p:nvSpPr>
        <p:spPr bwMode="auto">
          <a:xfrm>
            <a:off x="6624638" y="11668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43" name="Oval 50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44" name="Oval 50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45" name="Line 509"/>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46" name="Rectangle 51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9647" name="Oval 51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51" name="Line 515"/>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19652" name="Oval 516"/>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653" name="Rectangle 517"/>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19654" name="Rectangle 518"/>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19655" name="Rectangle 519"/>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19656" name="AutoShape 520" descr="Wide downward diagonal"/>
          <p:cNvSpPr>
            <a:spLocks noChangeArrowheads="1"/>
          </p:cNvSpPr>
          <p:nvPr/>
        </p:nvSpPr>
        <p:spPr bwMode="auto">
          <a:xfrm>
            <a:off x="2387600" y="1993900"/>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57" name="AutoShape 521"/>
          <p:cNvSpPr>
            <a:spLocks noChangeArrowheads="1"/>
          </p:cNvSpPr>
          <p:nvPr/>
        </p:nvSpPr>
        <p:spPr bwMode="auto">
          <a:xfrm>
            <a:off x="2452688" y="2778125"/>
            <a:ext cx="506412" cy="776288"/>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58" name="AutoShape 522" descr="10%"/>
          <p:cNvSpPr>
            <a:spLocks noChangeArrowheads="1"/>
          </p:cNvSpPr>
          <p:nvPr/>
        </p:nvSpPr>
        <p:spPr bwMode="auto">
          <a:xfrm>
            <a:off x="2452688" y="2057400"/>
            <a:ext cx="506412" cy="1195388"/>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9659" name="Group 523"/>
          <p:cNvGrpSpPr>
            <a:grpSpLocks/>
          </p:cNvGrpSpPr>
          <p:nvPr/>
        </p:nvGrpSpPr>
        <p:grpSpPr bwMode="auto">
          <a:xfrm>
            <a:off x="2454275" y="3206750"/>
            <a:ext cx="503238" cy="185738"/>
            <a:chOff x="3617" y="2160"/>
            <a:chExt cx="842" cy="312"/>
          </a:xfrm>
        </p:grpSpPr>
        <p:sp>
          <p:nvSpPr>
            <p:cNvPr id="219660" name="Rectangle 52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61" name="AutoShape 52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62" name="AutoShape 52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63" name="AutoShape 52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64" name="AutoShape 52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9665" name="AutoShape 529"/>
          <p:cNvSpPr>
            <a:spLocks noChangeArrowheads="1"/>
          </p:cNvSpPr>
          <p:nvPr/>
        </p:nvSpPr>
        <p:spPr bwMode="auto">
          <a:xfrm>
            <a:off x="2452688" y="1995488"/>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66" name="Rectangle 530" descr="Wide upward diagonal"/>
          <p:cNvSpPr>
            <a:spLocks noChangeArrowheads="1"/>
          </p:cNvSpPr>
          <p:nvPr/>
        </p:nvSpPr>
        <p:spPr bwMode="auto">
          <a:xfrm>
            <a:off x="2460625" y="2030413"/>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67" name="Rectangle 531" descr="30%"/>
          <p:cNvSpPr>
            <a:spLocks noChangeArrowheads="1"/>
          </p:cNvSpPr>
          <p:nvPr/>
        </p:nvSpPr>
        <p:spPr bwMode="auto">
          <a:xfrm>
            <a:off x="2438400" y="2017713"/>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68" name="Rectangle 532" descr="30%"/>
          <p:cNvSpPr>
            <a:spLocks noChangeArrowheads="1"/>
          </p:cNvSpPr>
          <p:nvPr/>
        </p:nvSpPr>
        <p:spPr bwMode="auto">
          <a:xfrm>
            <a:off x="2944813" y="20177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69" name="Line 533"/>
          <p:cNvSpPr>
            <a:spLocks noChangeShapeType="1"/>
          </p:cNvSpPr>
          <p:nvPr/>
        </p:nvSpPr>
        <p:spPr bwMode="auto">
          <a:xfrm>
            <a:off x="2468563" y="2017713"/>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670" name="Line 534"/>
          <p:cNvSpPr>
            <a:spLocks noChangeShapeType="1"/>
          </p:cNvSpPr>
          <p:nvPr/>
        </p:nvSpPr>
        <p:spPr bwMode="auto">
          <a:xfrm>
            <a:off x="2874963"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671" name="Oval 535"/>
          <p:cNvSpPr>
            <a:spLocks noChangeArrowheads="1"/>
          </p:cNvSpPr>
          <p:nvPr/>
        </p:nvSpPr>
        <p:spPr bwMode="auto">
          <a:xfrm>
            <a:off x="2451100" y="2076450"/>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72" name="Oval 536"/>
          <p:cNvSpPr>
            <a:spLocks noChangeArrowheads="1"/>
          </p:cNvSpPr>
          <p:nvPr/>
        </p:nvSpPr>
        <p:spPr bwMode="auto">
          <a:xfrm>
            <a:off x="2935288" y="2078038"/>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9673" name="Group 537"/>
          <p:cNvGrpSpPr>
            <a:grpSpLocks/>
          </p:cNvGrpSpPr>
          <p:nvPr/>
        </p:nvGrpSpPr>
        <p:grpSpPr bwMode="auto">
          <a:xfrm>
            <a:off x="2663825" y="2012950"/>
            <a:ext cx="77788" cy="153988"/>
            <a:chOff x="3966" y="1027"/>
            <a:chExt cx="130" cy="257"/>
          </a:xfrm>
        </p:grpSpPr>
        <p:sp>
          <p:nvSpPr>
            <p:cNvPr id="219674" name="Rectangle 53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75" name="Rectangle 53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76" name="Rectangle 54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77" name="Rectangle 54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78" name="Line 54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19679" name="Line 543"/>
          <p:cNvSpPr>
            <a:spLocks noChangeShapeType="1"/>
          </p:cNvSpPr>
          <p:nvPr/>
        </p:nvSpPr>
        <p:spPr bwMode="auto">
          <a:xfrm>
            <a:off x="25876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680" name="Line 544"/>
          <p:cNvSpPr>
            <a:spLocks noChangeShapeType="1"/>
          </p:cNvSpPr>
          <p:nvPr/>
        </p:nvSpPr>
        <p:spPr bwMode="auto">
          <a:xfrm>
            <a:off x="28670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681" name="Line 545"/>
          <p:cNvSpPr>
            <a:spLocks noChangeShapeType="1"/>
          </p:cNvSpPr>
          <p:nvPr/>
        </p:nvSpPr>
        <p:spPr bwMode="auto">
          <a:xfrm>
            <a:off x="2581275" y="2016125"/>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682" name="AutoShape 546"/>
          <p:cNvSpPr>
            <a:spLocks noChangeArrowheads="1"/>
          </p:cNvSpPr>
          <p:nvPr/>
        </p:nvSpPr>
        <p:spPr bwMode="auto">
          <a:xfrm>
            <a:off x="2457450" y="3546475"/>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83" name="Rectangle 547" descr="Wide upward diagonal"/>
          <p:cNvSpPr>
            <a:spLocks noChangeArrowheads="1"/>
          </p:cNvSpPr>
          <p:nvPr/>
        </p:nvSpPr>
        <p:spPr bwMode="auto">
          <a:xfrm flipV="1">
            <a:off x="2460625" y="3395663"/>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84" name="Rectangle 548"/>
          <p:cNvSpPr>
            <a:spLocks noChangeArrowheads="1"/>
          </p:cNvSpPr>
          <p:nvPr/>
        </p:nvSpPr>
        <p:spPr bwMode="auto">
          <a:xfrm>
            <a:off x="2640013" y="3395663"/>
            <a:ext cx="125412" cy="185737"/>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85" name="Rectangle 549" descr="30%"/>
          <p:cNvSpPr>
            <a:spLocks noChangeArrowheads="1"/>
          </p:cNvSpPr>
          <p:nvPr/>
        </p:nvSpPr>
        <p:spPr bwMode="auto">
          <a:xfrm flipV="1">
            <a:off x="2446338" y="35671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86" name="Rectangle 550" descr="30%"/>
          <p:cNvSpPr>
            <a:spLocks noChangeArrowheads="1"/>
          </p:cNvSpPr>
          <p:nvPr/>
        </p:nvSpPr>
        <p:spPr bwMode="auto">
          <a:xfrm flipV="1">
            <a:off x="2936875" y="3567113"/>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87" name="Line 551"/>
          <p:cNvSpPr>
            <a:spLocks noChangeShapeType="1"/>
          </p:cNvSpPr>
          <p:nvPr/>
        </p:nvSpPr>
        <p:spPr bwMode="auto">
          <a:xfrm flipV="1">
            <a:off x="2474913" y="3595688"/>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688" name="Line 552"/>
          <p:cNvSpPr>
            <a:spLocks noChangeShapeType="1"/>
          </p:cNvSpPr>
          <p:nvPr/>
        </p:nvSpPr>
        <p:spPr bwMode="auto">
          <a:xfrm flipV="1">
            <a:off x="2592388"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689" name="Line 553"/>
          <p:cNvSpPr>
            <a:spLocks noChangeShapeType="1"/>
          </p:cNvSpPr>
          <p:nvPr/>
        </p:nvSpPr>
        <p:spPr bwMode="auto">
          <a:xfrm flipV="1">
            <a:off x="2868613"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690" name="Line 554"/>
          <p:cNvSpPr>
            <a:spLocks noChangeShapeType="1"/>
          </p:cNvSpPr>
          <p:nvPr/>
        </p:nvSpPr>
        <p:spPr bwMode="auto">
          <a:xfrm flipV="1">
            <a:off x="2860675"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691" name="Line 555"/>
          <p:cNvSpPr>
            <a:spLocks noChangeShapeType="1"/>
          </p:cNvSpPr>
          <p:nvPr/>
        </p:nvSpPr>
        <p:spPr bwMode="auto">
          <a:xfrm flipV="1">
            <a:off x="2584450" y="3582988"/>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692" name="Oval 556"/>
          <p:cNvSpPr>
            <a:spLocks noChangeArrowheads="1"/>
          </p:cNvSpPr>
          <p:nvPr/>
        </p:nvSpPr>
        <p:spPr bwMode="auto">
          <a:xfrm flipV="1">
            <a:off x="2452688" y="3508375"/>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93" name="Oval 557"/>
          <p:cNvSpPr>
            <a:spLocks noChangeArrowheads="1"/>
          </p:cNvSpPr>
          <p:nvPr/>
        </p:nvSpPr>
        <p:spPr bwMode="auto">
          <a:xfrm flipV="1">
            <a:off x="2932113" y="3506788"/>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97" name="Line 561"/>
          <p:cNvSpPr>
            <a:spLocks noChangeShapeType="1"/>
          </p:cNvSpPr>
          <p:nvPr/>
        </p:nvSpPr>
        <p:spPr bwMode="auto">
          <a:xfrm rot="16200000" flipH="1">
            <a:off x="4183063" y="28987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698" name="Group 562"/>
          <p:cNvGrpSpPr>
            <a:grpSpLocks/>
          </p:cNvGrpSpPr>
          <p:nvPr/>
        </p:nvGrpSpPr>
        <p:grpSpPr bwMode="auto">
          <a:xfrm>
            <a:off x="7131050" y="1223963"/>
            <a:ext cx="1289050" cy="1235075"/>
            <a:chOff x="4492" y="651"/>
            <a:chExt cx="812" cy="778"/>
          </a:xfrm>
        </p:grpSpPr>
        <p:grpSp>
          <p:nvGrpSpPr>
            <p:cNvPr id="219699" name="Group 563"/>
            <p:cNvGrpSpPr>
              <a:grpSpLocks/>
            </p:cNvGrpSpPr>
            <p:nvPr/>
          </p:nvGrpSpPr>
          <p:grpSpPr bwMode="auto">
            <a:xfrm>
              <a:off x="4492" y="651"/>
              <a:ext cx="760" cy="778"/>
              <a:chOff x="4047" y="666"/>
              <a:chExt cx="760" cy="778"/>
            </a:xfrm>
          </p:grpSpPr>
          <p:sp>
            <p:nvSpPr>
              <p:cNvPr id="219700" name="Rectangle 564"/>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701" name="Rectangle 565"/>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702" name="Rectangle 566"/>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9703" name="Rectangle 567"/>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19704" name="Line 568"/>
          <p:cNvSpPr>
            <a:spLocks noChangeShapeType="1"/>
          </p:cNvSpPr>
          <p:nvPr/>
        </p:nvSpPr>
        <p:spPr bwMode="auto">
          <a:xfrm flipH="1" flipV="1">
            <a:off x="6502400" y="20923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06" name="Line 570"/>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707" name="Line 571"/>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725" name="Line 589"/>
          <p:cNvSpPr>
            <a:spLocks noChangeShapeType="1"/>
          </p:cNvSpPr>
          <p:nvPr/>
        </p:nvSpPr>
        <p:spPr bwMode="auto">
          <a:xfrm rot="5400000">
            <a:off x="964407" y="4523581"/>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731" name="Group 595"/>
          <p:cNvGrpSpPr>
            <a:grpSpLocks/>
          </p:cNvGrpSpPr>
          <p:nvPr/>
        </p:nvGrpSpPr>
        <p:grpSpPr bwMode="auto">
          <a:xfrm>
            <a:off x="1016000" y="4195763"/>
            <a:ext cx="368300" cy="1150937"/>
            <a:chOff x="640" y="2627"/>
            <a:chExt cx="232" cy="725"/>
          </a:xfrm>
        </p:grpSpPr>
        <p:sp>
          <p:nvSpPr>
            <p:cNvPr id="219710" name="Rectangle 574"/>
            <p:cNvSpPr>
              <a:spLocks noChangeArrowheads="1"/>
            </p:cNvSpPr>
            <p:nvPr/>
          </p:nvSpPr>
          <p:spPr bwMode="auto">
            <a:xfrm>
              <a:off x="645" y="2969"/>
              <a:ext cx="219" cy="191"/>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711" name="Oval 575"/>
            <p:cNvSpPr>
              <a:spLocks noChangeArrowheads="1"/>
            </p:cNvSpPr>
            <p:nvPr/>
          </p:nvSpPr>
          <p:spPr bwMode="auto">
            <a:xfrm rot="-5400000">
              <a:off x="733" y="3022"/>
              <a:ext cx="66" cy="74"/>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712" name="Line 576"/>
            <p:cNvSpPr>
              <a:spLocks noChangeShapeType="1"/>
            </p:cNvSpPr>
            <p:nvPr/>
          </p:nvSpPr>
          <p:spPr bwMode="auto">
            <a:xfrm rot="16200000" flipV="1">
              <a:off x="707" y="3053"/>
              <a:ext cx="62" cy="78"/>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713" name="Line 577"/>
            <p:cNvSpPr>
              <a:spLocks noChangeShapeType="1"/>
            </p:cNvSpPr>
            <p:nvPr/>
          </p:nvSpPr>
          <p:spPr bwMode="auto">
            <a:xfrm rot="-5400000" flipH="1" flipV="1">
              <a:off x="708" y="2992"/>
              <a:ext cx="64" cy="68"/>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9714" name="Group 578"/>
            <p:cNvGrpSpPr>
              <a:grpSpLocks/>
            </p:cNvGrpSpPr>
            <p:nvPr/>
          </p:nvGrpSpPr>
          <p:grpSpPr bwMode="auto">
            <a:xfrm rot="5400000">
              <a:off x="680" y="2664"/>
              <a:ext cx="148" cy="74"/>
              <a:chOff x="864" y="2592"/>
              <a:chExt cx="192" cy="96"/>
            </a:xfrm>
          </p:grpSpPr>
          <p:sp>
            <p:nvSpPr>
              <p:cNvPr id="219715" name="Line 57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716" name="Line 58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717" name="Line 58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718" name="Line 58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19720" name="Rectangle 584"/>
            <p:cNvSpPr>
              <a:spLocks noChangeArrowheads="1"/>
            </p:cNvSpPr>
            <p:nvPr/>
          </p:nvSpPr>
          <p:spPr bwMode="auto">
            <a:xfrm>
              <a:off x="703" y="3161"/>
              <a:ext cx="105" cy="191"/>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721" name="Line 585"/>
            <p:cNvSpPr>
              <a:spLocks noChangeShapeType="1"/>
            </p:cNvSpPr>
            <p:nvPr/>
          </p:nvSpPr>
          <p:spPr bwMode="auto">
            <a:xfrm flipV="1">
              <a:off x="703" y="3239"/>
              <a:ext cx="105" cy="9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722" name="AutoShape 586"/>
            <p:cNvSpPr>
              <a:spLocks noChangeArrowheads="1"/>
            </p:cNvSpPr>
            <p:nvPr/>
          </p:nvSpPr>
          <p:spPr bwMode="auto">
            <a:xfrm>
              <a:off x="713" y="3175"/>
              <a:ext cx="85" cy="5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719" name="Rectangle 583"/>
            <p:cNvSpPr>
              <a:spLocks noChangeArrowheads="1"/>
            </p:cNvSpPr>
            <p:nvPr/>
          </p:nvSpPr>
          <p:spPr bwMode="auto">
            <a:xfrm>
              <a:off x="645" y="2778"/>
              <a:ext cx="219" cy="19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723" name="Line 587"/>
            <p:cNvSpPr>
              <a:spLocks noChangeShapeType="1"/>
            </p:cNvSpPr>
            <p:nvPr/>
          </p:nvSpPr>
          <p:spPr bwMode="auto">
            <a:xfrm rot="5400000">
              <a:off x="754" y="2758"/>
              <a:ext cx="0" cy="221"/>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728" name="Line 592"/>
            <p:cNvSpPr>
              <a:spLocks noChangeShapeType="1"/>
            </p:cNvSpPr>
            <p:nvPr/>
          </p:nvSpPr>
          <p:spPr bwMode="auto">
            <a:xfrm rot="5400000">
              <a:off x="678" y="3023"/>
              <a:ext cx="0" cy="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29" name="Line 593"/>
            <p:cNvSpPr>
              <a:spLocks noChangeShapeType="1"/>
            </p:cNvSpPr>
            <p:nvPr/>
          </p:nvSpPr>
          <p:spPr bwMode="auto">
            <a:xfrm rot="5400000">
              <a:off x="835" y="3022"/>
              <a:ext cx="0" cy="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734" name="Line 598"/>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735" name="Line 599"/>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736" name="Line 600"/>
          <p:cNvSpPr>
            <a:spLocks noChangeShapeType="1"/>
          </p:cNvSpPr>
          <p:nvPr/>
        </p:nvSpPr>
        <p:spPr bwMode="auto">
          <a:xfrm flipH="1">
            <a:off x="914400" y="3157538"/>
            <a:ext cx="0" cy="7667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724" name="Oval 588"/>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19733" name="Oval 597"/>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737" name="Line 601"/>
          <p:cNvSpPr>
            <a:spLocks noChangeShapeType="1"/>
          </p:cNvSpPr>
          <p:nvPr/>
        </p:nvSpPr>
        <p:spPr bwMode="auto">
          <a:xfrm rot="5400000">
            <a:off x="4743451" y="3471862"/>
            <a:ext cx="0" cy="6762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05" name="Oval 569"/>
          <p:cNvSpPr>
            <a:spLocks noChangeArrowheads="1"/>
          </p:cNvSpPr>
          <p:nvPr/>
        </p:nvSpPr>
        <p:spPr bwMode="auto">
          <a:xfrm rot="5400000" flipV="1">
            <a:off x="42878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740" name="Text Box 604"/>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19741" name="Text Box 605"/>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19742" name="Text Box 606"/>
          <p:cNvSpPr txBox="1">
            <a:spLocks noChangeArrowheads="1"/>
          </p:cNvSpPr>
          <p:nvPr/>
        </p:nvSpPr>
        <p:spPr bwMode="auto">
          <a:xfrm>
            <a:off x="615950" y="51006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grpSp>
        <p:nvGrpSpPr>
          <p:cNvPr id="219743" name="Group 607"/>
          <p:cNvGrpSpPr>
            <a:grpSpLocks/>
          </p:cNvGrpSpPr>
          <p:nvPr/>
        </p:nvGrpSpPr>
        <p:grpSpPr bwMode="auto">
          <a:xfrm>
            <a:off x="5011738" y="4713288"/>
            <a:ext cx="179387" cy="166687"/>
            <a:chOff x="0" y="0"/>
            <a:chExt cx="20000" cy="20000"/>
          </a:xfrm>
        </p:grpSpPr>
        <p:sp>
          <p:nvSpPr>
            <p:cNvPr id="219744" name="Oval 608"/>
            <p:cNvSpPr>
              <a:spLocks noChangeArrowheads="1"/>
            </p:cNvSpPr>
            <p:nvPr/>
          </p:nvSpPr>
          <p:spPr bwMode="auto">
            <a:xfrm>
              <a:off x="0" y="0"/>
              <a:ext cx="20000" cy="2000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45" name="Arc 609"/>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46" name="Arc 610"/>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47" name="Arc 611"/>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48" name="Arc 612"/>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749" name="Rectangle 613"/>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grpSp>
        <p:nvGrpSpPr>
          <p:cNvPr id="219750" name="Group 614"/>
          <p:cNvGrpSpPr>
            <a:grpSpLocks/>
          </p:cNvGrpSpPr>
          <p:nvPr/>
        </p:nvGrpSpPr>
        <p:grpSpPr bwMode="auto">
          <a:xfrm>
            <a:off x="4665663" y="4875213"/>
            <a:ext cx="1187450" cy="993775"/>
            <a:chOff x="1778" y="3046"/>
            <a:chExt cx="748" cy="626"/>
          </a:xfrm>
        </p:grpSpPr>
        <p:sp>
          <p:nvSpPr>
            <p:cNvPr id="219751" name="Line 615"/>
            <p:cNvSpPr>
              <a:spLocks noChangeShapeType="1"/>
            </p:cNvSpPr>
            <p:nvPr/>
          </p:nvSpPr>
          <p:spPr bwMode="auto">
            <a:xfrm>
              <a:off x="2045" y="3315"/>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52" name="Line 616"/>
            <p:cNvSpPr>
              <a:spLocks noChangeShapeType="1"/>
            </p:cNvSpPr>
            <p:nvPr/>
          </p:nvSpPr>
          <p:spPr bwMode="auto">
            <a:xfrm flipH="1">
              <a:off x="1933" y="3454"/>
              <a:ext cx="112"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53" name="Line 617"/>
            <p:cNvSpPr>
              <a:spLocks noChangeShapeType="1"/>
            </p:cNvSpPr>
            <p:nvPr/>
          </p:nvSpPr>
          <p:spPr bwMode="auto">
            <a:xfrm>
              <a:off x="1933" y="3523"/>
              <a:ext cx="112"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54" name="Line 618"/>
            <p:cNvSpPr>
              <a:spLocks noChangeShapeType="1"/>
            </p:cNvSpPr>
            <p:nvPr/>
          </p:nvSpPr>
          <p:spPr bwMode="auto">
            <a:xfrm flipV="1">
              <a:off x="2045" y="3523"/>
              <a:ext cx="113"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55" name="Line 619"/>
            <p:cNvSpPr>
              <a:spLocks noChangeShapeType="1"/>
            </p:cNvSpPr>
            <p:nvPr/>
          </p:nvSpPr>
          <p:spPr bwMode="auto">
            <a:xfrm flipH="1" flipV="1">
              <a:off x="2045" y="3454"/>
              <a:ext cx="113"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56" name="Line 620"/>
            <p:cNvSpPr>
              <a:spLocks noChangeShapeType="1"/>
            </p:cNvSpPr>
            <p:nvPr/>
          </p:nvSpPr>
          <p:spPr bwMode="auto">
            <a:xfrm>
              <a:off x="2045" y="3593"/>
              <a:ext cx="1" cy="7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57" name="Line 621"/>
            <p:cNvSpPr>
              <a:spLocks noChangeShapeType="1"/>
            </p:cNvSpPr>
            <p:nvPr/>
          </p:nvSpPr>
          <p:spPr bwMode="auto">
            <a:xfrm flipV="1">
              <a:off x="1778" y="3663"/>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58" name="Line 622"/>
            <p:cNvSpPr>
              <a:spLocks noChangeShapeType="1"/>
            </p:cNvSpPr>
            <p:nvPr/>
          </p:nvSpPr>
          <p:spPr bwMode="auto">
            <a:xfrm flipV="1">
              <a:off x="2373" y="3602"/>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59" name="Line 623"/>
            <p:cNvSpPr>
              <a:spLocks noChangeShapeType="1"/>
            </p:cNvSpPr>
            <p:nvPr/>
          </p:nvSpPr>
          <p:spPr bwMode="auto">
            <a:xfrm>
              <a:off x="2047" y="3046"/>
              <a:ext cx="0" cy="7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60" name="Arc 624"/>
            <p:cNvSpPr>
              <a:spLocks/>
            </p:cNvSpPr>
            <p:nvPr/>
          </p:nvSpPr>
          <p:spPr bwMode="auto">
            <a:xfrm flipH="1">
              <a:off x="2198" y="3118"/>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61" name="Arc 625"/>
            <p:cNvSpPr>
              <a:spLocks/>
            </p:cNvSpPr>
            <p:nvPr/>
          </p:nvSpPr>
          <p:spPr bwMode="auto">
            <a:xfrm flipH="1" flipV="1">
              <a:off x="2198" y="3215"/>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62" name="Oval 626"/>
            <p:cNvSpPr>
              <a:spLocks noChangeArrowheads="1"/>
            </p:cNvSpPr>
            <p:nvPr/>
          </p:nvSpPr>
          <p:spPr bwMode="auto">
            <a:xfrm>
              <a:off x="1937" y="3118"/>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63" name="Line 627"/>
            <p:cNvSpPr>
              <a:spLocks noChangeShapeType="1"/>
            </p:cNvSpPr>
            <p:nvPr/>
          </p:nvSpPr>
          <p:spPr bwMode="auto">
            <a:xfrm>
              <a:off x="2161" y="3187"/>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64" name="Line 628"/>
            <p:cNvSpPr>
              <a:spLocks noChangeShapeType="1"/>
            </p:cNvSpPr>
            <p:nvPr/>
          </p:nvSpPr>
          <p:spPr bwMode="auto">
            <a:xfrm>
              <a:off x="2161" y="3257"/>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65" name="Oval 629"/>
            <p:cNvSpPr>
              <a:spLocks noChangeArrowheads="1"/>
            </p:cNvSpPr>
            <p:nvPr/>
          </p:nvSpPr>
          <p:spPr bwMode="auto">
            <a:xfrm>
              <a:off x="2264" y="3098"/>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66" name="Line 630"/>
            <p:cNvSpPr>
              <a:spLocks noChangeShapeType="1"/>
            </p:cNvSpPr>
            <p:nvPr/>
          </p:nvSpPr>
          <p:spPr bwMode="auto">
            <a:xfrm flipV="1">
              <a:off x="2319" y="3153"/>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67" name="Line 631"/>
            <p:cNvSpPr>
              <a:spLocks noChangeShapeType="1"/>
            </p:cNvSpPr>
            <p:nvPr/>
          </p:nvSpPr>
          <p:spPr bwMode="auto">
            <a:xfrm>
              <a:off x="2319" y="3153"/>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68" name="Line 632"/>
            <p:cNvSpPr>
              <a:spLocks noChangeShapeType="1"/>
            </p:cNvSpPr>
            <p:nvPr/>
          </p:nvSpPr>
          <p:spPr bwMode="auto">
            <a:xfrm flipV="1">
              <a:off x="2395" y="3153"/>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69" name="Line 633"/>
            <p:cNvSpPr>
              <a:spLocks noChangeShapeType="1"/>
            </p:cNvSpPr>
            <p:nvPr/>
          </p:nvSpPr>
          <p:spPr bwMode="auto">
            <a:xfrm>
              <a:off x="2469" y="3153"/>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70" name="Line 634"/>
            <p:cNvSpPr>
              <a:spLocks noChangeShapeType="1"/>
            </p:cNvSpPr>
            <p:nvPr/>
          </p:nvSpPr>
          <p:spPr bwMode="auto">
            <a:xfrm>
              <a:off x="1955" y="3523"/>
              <a:ext cx="38"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71" name="Line 635"/>
            <p:cNvSpPr>
              <a:spLocks noChangeShapeType="1"/>
            </p:cNvSpPr>
            <p:nvPr/>
          </p:nvSpPr>
          <p:spPr bwMode="auto">
            <a:xfrm>
              <a:off x="2030" y="3523"/>
              <a:ext cx="38"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72" name="Line 636"/>
            <p:cNvSpPr>
              <a:spLocks noChangeShapeType="1"/>
            </p:cNvSpPr>
            <p:nvPr/>
          </p:nvSpPr>
          <p:spPr bwMode="auto">
            <a:xfrm>
              <a:off x="2098" y="3523"/>
              <a:ext cx="37"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73" name="Line 637"/>
            <p:cNvSpPr>
              <a:spLocks noChangeShapeType="1"/>
            </p:cNvSpPr>
            <p:nvPr/>
          </p:nvSpPr>
          <p:spPr bwMode="auto">
            <a:xfrm>
              <a:off x="2174" y="3562"/>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74" name="Line 638"/>
            <p:cNvSpPr>
              <a:spLocks noChangeShapeType="1"/>
            </p:cNvSpPr>
            <p:nvPr/>
          </p:nvSpPr>
          <p:spPr bwMode="auto">
            <a:xfrm>
              <a:off x="2228" y="3385"/>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75" name="Line 639"/>
            <p:cNvSpPr>
              <a:spLocks noChangeShapeType="1"/>
            </p:cNvSpPr>
            <p:nvPr/>
          </p:nvSpPr>
          <p:spPr bwMode="auto">
            <a:xfrm flipH="1">
              <a:off x="2229" y="3560"/>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76" name="Oval 640"/>
            <p:cNvSpPr>
              <a:spLocks noChangeArrowheads="1"/>
            </p:cNvSpPr>
            <p:nvPr/>
          </p:nvSpPr>
          <p:spPr bwMode="auto">
            <a:xfrm>
              <a:off x="2031" y="3372"/>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77" name="Line 641"/>
            <p:cNvSpPr>
              <a:spLocks noChangeShapeType="1"/>
            </p:cNvSpPr>
            <p:nvPr/>
          </p:nvSpPr>
          <p:spPr bwMode="auto">
            <a:xfrm>
              <a:off x="2228" y="3629"/>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78" name="Line 642"/>
            <p:cNvSpPr>
              <a:spLocks noChangeShapeType="1"/>
            </p:cNvSpPr>
            <p:nvPr/>
          </p:nvSpPr>
          <p:spPr bwMode="auto">
            <a:xfrm>
              <a:off x="2045" y="3389"/>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79" name="Line 643"/>
            <p:cNvSpPr>
              <a:spLocks noChangeShapeType="1"/>
            </p:cNvSpPr>
            <p:nvPr/>
          </p:nvSpPr>
          <p:spPr bwMode="auto">
            <a:xfrm flipH="1">
              <a:off x="1812" y="3285"/>
              <a:ext cx="147"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80" name="Line 644"/>
            <p:cNvSpPr>
              <a:spLocks noChangeShapeType="1"/>
            </p:cNvSpPr>
            <p:nvPr/>
          </p:nvSpPr>
          <p:spPr bwMode="auto">
            <a:xfrm flipH="1">
              <a:off x="1812" y="3154"/>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81" name="Line 645"/>
            <p:cNvSpPr>
              <a:spLocks noChangeShapeType="1"/>
            </p:cNvSpPr>
            <p:nvPr/>
          </p:nvSpPr>
          <p:spPr bwMode="auto">
            <a:xfrm>
              <a:off x="1820" y="3160"/>
              <a:ext cx="0" cy="12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82" name="Line 646"/>
            <p:cNvSpPr>
              <a:spLocks noChangeShapeType="1"/>
            </p:cNvSpPr>
            <p:nvPr/>
          </p:nvSpPr>
          <p:spPr bwMode="auto">
            <a:xfrm flipV="1">
              <a:off x="1878" y="3159"/>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83" name="Line 647"/>
            <p:cNvSpPr>
              <a:spLocks noChangeShapeType="1"/>
            </p:cNvSpPr>
            <p:nvPr/>
          </p:nvSpPr>
          <p:spPr bwMode="auto">
            <a:xfrm flipH="1">
              <a:off x="1887" y="3316"/>
              <a:ext cx="87" cy="97"/>
            </a:xfrm>
            <a:prstGeom prst="line">
              <a:avLst/>
            </a:prstGeom>
            <a:noFill/>
            <a:ln w="19050">
              <a:solidFill>
                <a:srgbClr val="0000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84" name="Line 648"/>
            <p:cNvSpPr>
              <a:spLocks noChangeShapeType="1"/>
            </p:cNvSpPr>
            <p:nvPr/>
          </p:nvSpPr>
          <p:spPr bwMode="auto">
            <a:xfrm>
              <a:off x="1884" y="3416"/>
              <a:ext cx="1" cy="229"/>
            </a:xfrm>
            <a:prstGeom prst="line">
              <a:avLst/>
            </a:prstGeom>
            <a:noFill/>
            <a:ln w="19050">
              <a:solidFill>
                <a:srgbClr val="0000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85" name="Line 649"/>
            <p:cNvSpPr>
              <a:spLocks noChangeShapeType="1"/>
            </p:cNvSpPr>
            <p:nvPr/>
          </p:nvSpPr>
          <p:spPr bwMode="auto">
            <a:xfrm flipV="1">
              <a:off x="2046" y="3117"/>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86" name="Oval 650"/>
            <p:cNvSpPr>
              <a:spLocks noChangeArrowheads="1"/>
            </p:cNvSpPr>
            <p:nvPr/>
          </p:nvSpPr>
          <p:spPr bwMode="auto">
            <a:xfrm flipH="1">
              <a:off x="2199" y="3532"/>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87" name="Line 651"/>
            <p:cNvSpPr>
              <a:spLocks noChangeShapeType="1"/>
            </p:cNvSpPr>
            <p:nvPr/>
          </p:nvSpPr>
          <p:spPr bwMode="auto">
            <a:xfrm flipV="1">
              <a:off x="2251" y="3103"/>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88" name="Line 652"/>
            <p:cNvSpPr>
              <a:spLocks noChangeShapeType="1"/>
            </p:cNvSpPr>
            <p:nvPr/>
          </p:nvSpPr>
          <p:spPr bwMode="auto">
            <a:xfrm flipV="1">
              <a:off x="1786" y="3602"/>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789" name="Oval 65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19790" name="Oval 65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19792" name="Rectangle 656"/>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93" name="Rectangle 657"/>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94" name="Rectangle 658"/>
          <p:cNvSpPr>
            <a:spLocks noChangeArrowheads="1"/>
          </p:cNvSpPr>
          <p:nvPr/>
        </p:nvSpPr>
        <p:spPr bwMode="auto">
          <a:xfrm>
            <a:off x="3592513" y="4773613"/>
            <a:ext cx="104775" cy="195262"/>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95" name="Rectangle 659"/>
          <p:cNvSpPr>
            <a:spLocks noChangeArrowheads="1"/>
          </p:cNvSpPr>
          <p:nvPr/>
        </p:nvSpPr>
        <p:spPr bwMode="auto">
          <a:xfrm rot="5400000">
            <a:off x="3371057" y="4723606"/>
            <a:ext cx="147638" cy="29527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96" name="Rectangle 660"/>
          <p:cNvSpPr>
            <a:spLocks noChangeArrowheads="1"/>
          </p:cNvSpPr>
          <p:nvPr/>
        </p:nvSpPr>
        <p:spPr bwMode="auto">
          <a:xfrm>
            <a:off x="2984500" y="4887913"/>
            <a:ext cx="312738"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97" name="Rectangle 661"/>
          <p:cNvSpPr>
            <a:spLocks noChangeArrowheads="1"/>
          </p:cNvSpPr>
          <p:nvPr/>
        </p:nvSpPr>
        <p:spPr bwMode="auto">
          <a:xfrm>
            <a:off x="2892425" y="4656138"/>
            <a:ext cx="231775" cy="1206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98" name="Rectangle 662"/>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799" name="Line 663"/>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00" name="Rectangle 664"/>
          <p:cNvSpPr>
            <a:spLocks noChangeArrowheads="1"/>
          </p:cNvSpPr>
          <p:nvPr/>
        </p:nvSpPr>
        <p:spPr bwMode="auto">
          <a:xfrm rot="5400000">
            <a:off x="2876550" y="4367213"/>
            <a:ext cx="254000"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01" name="Rectangle 665"/>
          <p:cNvSpPr>
            <a:spLocks noChangeArrowheads="1"/>
          </p:cNvSpPr>
          <p:nvPr/>
        </p:nvSpPr>
        <p:spPr bwMode="auto">
          <a:xfrm rot="5400000">
            <a:off x="2961481" y="4802982"/>
            <a:ext cx="104775" cy="58738"/>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03" name="Line 667"/>
          <p:cNvSpPr>
            <a:spLocks noChangeShapeType="1"/>
          </p:cNvSpPr>
          <p:nvPr/>
        </p:nvSpPr>
        <p:spPr bwMode="auto">
          <a:xfrm rot="10800000">
            <a:off x="3013075" y="4768850"/>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04" name="Line 668"/>
          <p:cNvSpPr>
            <a:spLocks noChangeShapeType="1"/>
          </p:cNvSpPr>
          <p:nvPr/>
        </p:nvSpPr>
        <p:spPr bwMode="auto">
          <a:xfrm rot="16200000">
            <a:off x="3297238" y="4884738"/>
            <a:ext cx="0" cy="63500"/>
          </a:xfrm>
          <a:prstGeom prst="line">
            <a:avLst/>
          </a:prstGeom>
          <a:noFill/>
          <a:ln w="381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05" name="Rectangle 669"/>
          <p:cNvSpPr>
            <a:spLocks noChangeArrowheads="1"/>
          </p:cNvSpPr>
          <p:nvPr/>
        </p:nvSpPr>
        <p:spPr bwMode="auto">
          <a:xfrm rot="5400000">
            <a:off x="3116263" y="3795713"/>
            <a:ext cx="147637" cy="80803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06" name="Rectangle 670"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07" name="Rectangle 671"/>
          <p:cNvSpPr>
            <a:spLocks noChangeArrowheads="1"/>
          </p:cNvSpPr>
          <p:nvPr/>
        </p:nvSpPr>
        <p:spPr bwMode="auto">
          <a:xfrm>
            <a:off x="2736850" y="4102100"/>
            <a:ext cx="104775" cy="195263"/>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808" name="Group 672"/>
          <p:cNvGrpSpPr>
            <a:grpSpLocks/>
          </p:cNvGrpSpPr>
          <p:nvPr/>
        </p:nvGrpSpPr>
        <p:grpSpPr bwMode="auto">
          <a:xfrm>
            <a:off x="3333750" y="4692650"/>
            <a:ext cx="55563" cy="117475"/>
            <a:chOff x="4636" y="1540"/>
            <a:chExt cx="52" cy="108"/>
          </a:xfrm>
        </p:grpSpPr>
        <p:sp>
          <p:nvSpPr>
            <p:cNvPr id="219809" name="Line 673"/>
            <p:cNvSpPr>
              <a:spLocks noChangeShapeType="1"/>
            </p:cNvSpPr>
            <p:nvPr/>
          </p:nvSpPr>
          <p:spPr bwMode="auto">
            <a:xfrm>
              <a:off x="4636" y="1541"/>
              <a:ext cx="0" cy="107"/>
            </a:xfrm>
            <a:prstGeom prst="line">
              <a:avLst/>
            </a:prstGeom>
            <a:noFill/>
            <a:ln w="889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10" name="Line 674"/>
            <p:cNvSpPr>
              <a:spLocks noChangeShapeType="1"/>
            </p:cNvSpPr>
            <p:nvPr/>
          </p:nvSpPr>
          <p:spPr bwMode="auto">
            <a:xfrm>
              <a:off x="4688" y="1540"/>
              <a:ext cx="0" cy="107"/>
            </a:xfrm>
            <a:prstGeom prst="line">
              <a:avLst/>
            </a:prstGeom>
            <a:noFill/>
            <a:ln w="889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811" name="Rectangle 675"/>
          <p:cNvSpPr>
            <a:spLocks noChangeArrowheads="1"/>
          </p:cNvSpPr>
          <p:nvPr/>
        </p:nvSpPr>
        <p:spPr bwMode="auto">
          <a:xfrm>
            <a:off x="3249613" y="4383088"/>
            <a:ext cx="234950" cy="312737"/>
          </a:xfrm>
          <a:prstGeom prst="rect">
            <a:avLst/>
          </a:prstGeom>
          <a:solidFill>
            <a:srgbClr val="FFFFFF"/>
          </a:solidFill>
          <a:ln w="15875">
            <a:solidFill>
              <a:srgbClr val="FFFFFF"/>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12" name="Line 676"/>
          <p:cNvSpPr>
            <a:spLocks noChangeShapeType="1"/>
          </p:cNvSpPr>
          <p:nvPr/>
        </p:nvSpPr>
        <p:spPr bwMode="auto">
          <a:xfrm rot="16200000" flipH="1">
            <a:off x="3080543" y="4536282"/>
            <a:ext cx="322263" cy="0"/>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13" name="Line 677"/>
          <p:cNvSpPr>
            <a:spLocks noChangeShapeType="1"/>
          </p:cNvSpPr>
          <p:nvPr/>
        </p:nvSpPr>
        <p:spPr bwMode="auto">
          <a:xfrm rot="-5400000">
            <a:off x="3452813" y="4673600"/>
            <a:ext cx="0" cy="476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14" name="Line 678"/>
          <p:cNvSpPr>
            <a:spLocks noChangeShapeType="1"/>
          </p:cNvSpPr>
          <p:nvPr/>
        </p:nvSpPr>
        <p:spPr bwMode="auto">
          <a:xfrm rot="16200000" flipV="1">
            <a:off x="3257550" y="4651375"/>
            <a:ext cx="60325" cy="6032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15" name="Line 679"/>
          <p:cNvSpPr>
            <a:spLocks noChangeShapeType="1"/>
          </p:cNvSpPr>
          <p:nvPr/>
        </p:nvSpPr>
        <p:spPr bwMode="auto">
          <a:xfrm rot="-5400000">
            <a:off x="3148806" y="4545807"/>
            <a:ext cx="21748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16" name="Line 680"/>
          <p:cNvSpPr>
            <a:spLocks noChangeShapeType="1"/>
          </p:cNvSpPr>
          <p:nvPr/>
        </p:nvSpPr>
        <p:spPr bwMode="auto">
          <a:xfrm rot="16200000" flipH="1">
            <a:off x="3267869" y="4421982"/>
            <a:ext cx="0" cy="3016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17" name="Line 681"/>
          <p:cNvSpPr>
            <a:spLocks noChangeShapeType="1"/>
          </p:cNvSpPr>
          <p:nvPr/>
        </p:nvSpPr>
        <p:spPr bwMode="auto">
          <a:xfrm rot="16200000" flipH="1">
            <a:off x="3181350" y="4535488"/>
            <a:ext cx="203200"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18" name="Line 682"/>
          <p:cNvSpPr>
            <a:spLocks noChangeShapeType="1"/>
          </p:cNvSpPr>
          <p:nvPr/>
        </p:nvSpPr>
        <p:spPr bwMode="auto">
          <a:xfrm rot="16200000" flipH="1">
            <a:off x="3285332" y="4634706"/>
            <a:ext cx="36512" cy="412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19" name="Line 683"/>
          <p:cNvSpPr>
            <a:spLocks noChangeShapeType="1"/>
          </p:cNvSpPr>
          <p:nvPr/>
        </p:nvSpPr>
        <p:spPr bwMode="auto">
          <a:xfrm rot="-5400000">
            <a:off x="3366294" y="4672806"/>
            <a:ext cx="0" cy="7778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20" name="Line 684"/>
          <p:cNvSpPr>
            <a:spLocks noChangeShapeType="1"/>
          </p:cNvSpPr>
          <p:nvPr/>
        </p:nvSpPr>
        <p:spPr bwMode="auto">
          <a:xfrm rot="-5400000">
            <a:off x="3365501" y="4632325"/>
            <a:ext cx="0" cy="793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21" name="Line 685"/>
          <p:cNvSpPr>
            <a:spLocks noChangeShapeType="1"/>
          </p:cNvSpPr>
          <p:nvPr/>
        </p:nvSpPr>
        <p:spPr bwMode="auto">
          <a:xfrm rot="-5400000">
            <a:off x="3407569" y="4648994"/>
            <a:ext cx="60325" cy="6508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22" name="Line 686"/>
          <p:cNvSpPr>
            <a:spLocks noChangeShapeType="1"/>
          </p:cNvSpPr>
          <p:nvPr/>
        </p:nvSpPr>
        <p:spPr bwMode="auto">
          <a:xfrm rot="-5400000">
            <a:off x="3359944" y="4544219"/>
            <a:ext cx="217487" cy="31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23" name="Line 687"/>
          <p:cNvSpPr>
            <a:spLocks noChangeShapeType="1"/>
          </p:cNvSpPr>
          <p:nvPr/>
        </p:nvSpPr>
        <p:spPr bwMode="auto">
          <a:xfrm rot="-5400000" flipH="1" flipV="1">
            <a:off x="3455988" y="4422775"/>
            <a:ext cx="1588" cy="2698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24" name="Line 688"/>
          <p:cNvSpPr>
            <a:spLocks noChangeShapeType="1"/>
          </p:cNvSpPr>
          <p:nvPr/>
        </p:nvSpPr>
        <p:spPr bwMode="auto">
          <a:xfrm rot="16200000" flipH="1">
            <a:off x="3341688" y="4535488"/>
            <a:ext cx="196850"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25" name="Line 689"/>
          <p:cNvSpPr>
            <a:spLocks noChangeShapeType="1"/>
          </p:cNvSpPr>
          <p:nvPr/>
        </p:nvSpPr>
        <p:spPr bwMode="auto">
          <a:xfrm rot="-5400000" flipH="1" flipV="1">
            <a:off x="3402013" y="4630738"/>
            <a:ext cx="41275" cy="412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826" name="Group 690"/>
          <p:cNvGrpSpPr>
            <a:grpSpLocks/>
          </p:cNvGrpSpPr>
          <p:nvPr/>
        </p:nvGrpSpPr>
        <p:grpSpPr bwMode="auto">
          <a:xfrm rot="-5400000">
            <a:off x="3225007" y="4453731"/>
            <a:ext cx="274638" cy="130175"/>
            <a:chOff x="6" y="0"/>
            <a:chExt cx="19994" cy="20002"/>
          </a:xfrm>
        </p:grpSpPr>
        <p:sp>
          <p:nvSpPr>
            <p:cNvPr id="219827" name="Oval 691"/>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28" name="Oval 692"/>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29" name="Oval 693"/>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30" name="Oval 694"/>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31" name="Oval 695"/>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32" name="Oval 696"/>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33" name="Oval 697"/>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34" name="Oval 698"/>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35" name="Oval 699"/>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36" name="Oval 700"/>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37" name="Line 701"/>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38" name="Line 702"/>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39" name="Line 703"/>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40" name="Line 704"/>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41" name="Line 705"/>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42" name="Line 706"/>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43" name="Line 707"/>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44" name="Line 708"/>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45" name="Line 709"/>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46" name="Line 710"/>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847" name="Line 711"/>
          <p:cNvSpPr>
            <a:spLocks noChangeShapeType="1"/>
          </p:cNvSpPr>
          <p:nvPr/>
        </p:nvSpPr>
        <p:spPr bwMode="auto">
          <a:xfrm rot="16200000" flipV="1">
            <a:off x="3249613" y="4454525"/>
            <a:ext cx="33338" cy="2698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48" name="Line 712"/>
          <p:cNvSpPr>
            <a:spLocks noChangeShapeType="1"/>
          </p:cNvSpPr>
          <p:nvPr/>
        </p:nvSpPr>
        <p:spPr bwMode="auto">
          <a:xfrm rot="16200000" flipV="1">
            <a:off x="3409157" y="4664868"/>
            <a:ext cx="19050" cy="1746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49" name="Line 713"/>
          <p:cNvSpPr>
            <a:spLocks noChangeShapeType="1"/>
          </p:cNvSpPr>
          <p:nvPr/>
        </p:nvSpPr>
        <p:spPr bwMode="auto">
          <a:xfrm rot="16200000" flipV="1">
            <a:off x="3429000" y="4648200"/>
            <a:ext cx="17463" cy="1746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50" name="Line 714"/>
          <p:cNvSpPr>
            <a:spLocks noChangeShapeType="1"/>
          </p:cNvSpPr>
          <p:nvPr/>
        </p:nvSpPr>
        <p:spPr bwMode="auto">
          <a:xfrm flipV="1">
            <a:off x="3275013" y="4643438"/>
            <a:ext cx="15875" cy="206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51" name="Line 715"/>
          <p:cNvSpPr>
            <a:spLocks noChangeShapeType="1"/>
          </p:cNvSpPr>
          <p:nvPr/>
        </p:nvSpPr>
        <p:spPr bwMode="auto">
          <a:xfrm flipV="1">
            <a:off x="3297238" y="4665663"/>
            <a:ext cx="17462" cy="190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52" name="Line 716"/>
          <p:cNvSpPr>
            <a:spLocks noChangeShapeType="1"/>
          </p:cNvSpPr>
          <p:nvPr/>
        </p:nvSpPr>
        <p:spPr bwMode="auto">
          <a:xfrm rot="16200000" flipV="1">
            <a:off x="3252788" y="4475162"/>
            <a:ext cx="33338" cy="238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53" name="Line 717"/>
          <p:cNvSpPr>
            <a:spLocks noChangeShapeType="1"/>
          </p:cNvSpPr>
          <p:nvPr/>
        </p:nvSpPr>
        <p:spPr bwMode="auto">
          <a:xfrm rot="16200000" flipV="1">
            <a:off x="3254375" y="4537075"/>
            <a:ext cx="31750" cy="2540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54" name="Line 718"/>
          <p:cNvSpPr>
            <a:spLocks noChangeShapeType="1"/>
          </p:cNvSpPr>
          <p:nvPr/>
        </p:nvSpPr>
        <p:spPr bwMode="auto">
          <a:xfrm rot="16200000" flipV="1">
            <a:off x="3251200" y="4556125"/>
            <a:ext cx="31750" cy="2540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55" name="Line 719"/>
          <p:cNvSpPr>
            <a:spLocks noChangeShapeType="1"/>
          </p:cNvSpPr>
          <p:nvPr/>
        </p:nvSpPr>
        <p:spPr bwMode="auto">
          <a:xfrm rot="16200000" flipV="1">
            <a:off x="3254375" y="4608513"/>
            <a:ext cx="33338" cy="238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56" name="Line 720"/>
          <p:cNvSpPr>
            <a:spLocks noChangeShapeType="1"/>
          </p:cNvSpPr>
          <p:nvPr/>
        </p:nvSpPr>
        <p:spPr bwMode="auto">
          <a:xfrm rot="16200000" flipV="1">
            <a:off x="3254375" y="4625975"/>
            <a:ext cx="31750" cy="2540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57" name="Line 721"/>
          <p:cNvSpPr>
            <a:spLocks noChangeShapeType="1"/>
          </p:cNvSpPr>
          <p:nvPr/>
        </p:nvSpPr>
        <p:spPr bwMode="auto">
          <a:xfrm rot="16200000" flipV="1">
            <a:off x="3304382" y="4682331"/>
            <a:ext cx="31750" cy="2698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58" name="Line 722"/>
          <p:cNvSpPr>
            <a:spLocks noChangeShapeType="1"/>
          </p:cNvSpPr>
          <p:nvPr/>
        </p:nvSpPr>
        <p:spPr bwMode="auto">
          <a:xfrm rot="16200000" flipV="1">
            <a:off x="3314700" y="4675188"/>
            <a:ext cx="33337" cy="2698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59" name="Line 723"/>
          <p:cNvSpPr>
            <a:spLocks noChangeShapeType="1"/>
          </p:cNvSpPr>
          <p:nvPr/>
        </p:nvSpPr>
        <p:spPr bwMode="auto">
          <a:xfrm rot="16200000" flipV="1">
            <a:off x="3383757" y="4672806"/>
            <a:ext cx="31750" cy="2698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60" name="Line 724"/>
          <p:cNvSpPr>
            <a:spLocks noChangeShapeType="1"/>
          </p:cNvSpPr>
          <p:nvPr/>
        </p:nvSpPr>
        <p:spPr bwMode="auto">
          <a:xfrm rot="16200000" flipV="1">
            <a:off x="3368675" y="4678363"/>
            <a:ext cx="33337" cy="2698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61" name="Line 725"/>
          <p:cNvSpPr>
            <a:spLocks noChangeShapeType="1"/>
          </p:cNvSpPr>
          <p:nvPr/>
        </p:nvSpPr>
        <p:spPr bwMode="auto">
          <a:xfrm rot="16200000" flipV="1">
            <a:off x="3436938" y="4603750"/>
            <a:ext cx="33338" cy="2698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62" name="Line 726"/>
          <p:cNvSpPr>
            <a:spLocks noChangeShapeType="1"/>
          </p:cNvSpPr>
          <p:nvPr/>
        </p:nvSpPr>
        <p:spPr bwMode="auto">
          <a:xfrm rot="16200000" flipV="1">
            <a:off x="3435350" y="4622800"/>
            <a:ext cx="31750" cy="2540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63" name="Line 727"/>
          <p:cNvSpPr>
            <a:spLocks noChangeShapeType="1"/>
          </p:cNvSpPr>
          <p:nvPr/>
        </p:nvSpPr>
        <p:spPr bwMode="auto">
          <a:xfrm rot="16200000" flipV="1">
            <a:off x="3440907" y="4531519"/>
            <a:ext cx="31750" cy="2698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64" name="Line 728"/>
          <p:cNvSpPr>
            <a:spLocks noChangeShapeType="1"/>
          </p:cNvSpPr>
          <p:nvPr/>
        </p:nvSpPr>
        <p:spPr bwMode="auto">
          <a:xfrm rot="16200000" flipV="1">
            <a:off x="3437731" y="4550569"/>
            <a:ext cx="33338" cy="2540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65" name="Line 729"/>
          <p:cNvSpPr>
            <a:spLocks noChangeShapeType="1"/>
          </p:cNvSpPr>
          <p:nvPr/>
        </p:nvSpPr>
        <p:spPr bwMode="auto">
          <a:xfrm rot="16200000" flipV="1">
            <a:off x="3440113" y="4437063"/>
            <a:ext cx="30162" cy="238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66" name="Line 730"/>
          <p:cNvSpPr>
            <a:spLocks noChangeShapeType="1"/>
          </p:cNvSpPr>
          <p:nvPr/>
        </p:nvSpPr>
        <p:spPr bwMode="auto">
          <a:xfrm rot="16200000" flipV="1">
            <a:off x="3438525" y="4452938"/>
            <a:ext cx="30163" cy="2698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67" name="Line 731"/>
          <p:cNvSpPr>
            <a:spLocks noChangeShapeType="1"/>
          </p:cNvSpPr>
          <p:nvPr/>
        </p:nvSpPr>
        <p:spPr bwMode="auto">
          <a:xfrm rot="-5400000">
            <a:off x="3273426" y="4675187"/>
            <a:ext cx="0" cy="476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68" name="Line 732"/>
          <p:cNvSpPr>
            <a:spLocks noChangeShapeType="1"/>
          </p:cNvSpPr>
          <p:nvPr/>
        </p:nvSpPr>
        <p:spPr bwMode="auto">
          <a:xfrm rot="16200000" flipH="1">
            <a:off x="3325019" y="4537869"/>
            <a:ext cx="319088" cy="0"/>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869" name="Group 733"/>
          <p:cNvGrpSpPr>
            <a:grpSpLocks/>
          </p:cNvGrpSpPr>
          <p:nvPr/>
        </p:nvGrpSpPr>
        <p:grpSpPr bwMode="auto">
          <a:xfrm>
            <a:off x="3335338" y="4257675"/>
            <a:ext cx="50800" cy="117475"/>
            <a:chOff x="4637" y="1138"/>
            <a:chExt cx="47" cy="108"/>
          </a:xfrm>
        </p:grpSpPr>
        <p:sp>
          <p:nvSpPr>
            <p:cNvPr id="219870" name="Line 734"/>
            <p:cNvSpPr>
              <a:spLocks noChangeShapeType="1"/>
            </p:cNvSpPr>
            <p:nvPr/>
          </p:nvSpPr>
          <p:spPr bwMode="auto">
            <a:xfrm>
              <a:off x="4637" y="1139"/>
              <a:ext cx="0" cy="107"/>
            </a:xfrm>
            <a:prstGeom prst="line">
              <a:avLst/>
            </a:prstGeom>
            <a:noFill/>
            <a:ln w="1016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71" name="Line 735"/>
            <p:cNvSpPr>
              <a:spLocks noChangeShapeType="1"/>
            </p:cNvSpPr>
            <p:nvPr/>
          </p:nvSpPr>
          <p:spPr bwMode="auto">
            <a:xfrm>
              <a:off x="4684" y="1138"/>
              <a:ext cx="0" cy="107"/>
            </a:xfrm>
            <a:prstGeom prst="line">
              <a:avLst/>
            </a:prstGeom>
            <a:noFill/>
            <a:ln w="1016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872" name="Line 736"/>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73" name="Line 737"/>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74" name="Line 738"/>
          <p:cNvSpPr>
            <a:spLocks noChangeShapeType="1"/>
          </p:cNvSpPr>
          <p:nvPr/>
        </p:nvSpPr>
        <p:spPr bwMode="auto">
          <a:xfrm rot="10800000">
            <a:off x="2841625" y="4132263"/>
            <a:ext cx="0" cy="134937"/>
          </a:xfrm>
          <a:prstGeom prst="line">
            <a:avLst/>
          </a:prstGeom>
          <a:noFill/>
          <a:ln w="7175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75" name="Line 739"/>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76" name="Line 740"/>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77" name="Line 741"/>
          <p:cNvSpPr>
            <a:spLocks noChangeShapeType="1"/>
          </p:cNvSpPr>
          <p:nvPr/>
        </p:nvSpPr>
        <p:spPr bwMode="auto">
          <a:xfrm rot="16200000" flipH="1">
            <a:off x="3366294" y="4256882"/>
            <a:ext cx="1587" cy="23495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78" name="Line 742"/>
          <p:cNvSpPr>
            <a:spLocks noChangeShapeType="1"/>
          </p:cNvSpPr>
          <p:nvPr/>
        </p:nvSpPr>
        <p:spPr bwMode="auto">
          <a:xfrm rot="10800000">
            <a:off x="3592513" y="4805363"/>
            <a:ext cx="0" cy="134937"/>
          </a:xfrm>
          <a:prstGeom prst="line">
            <a:avLst/>
          </a:prstGeom>
          <a:noFill/>
          <a:ln w="7175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80" name="Line 744"/>
          <p:cNvSpPr>
            <a:spLocks noChangeShapeType="1"/>
          </p:cNvSpPr>
          <p:nvPr/>
        </p:nvSpPr>
        <p:spPr bwMode="auto">
          <a:xfrm rot="10800000">
            <a:off x="3003550" y="4210050"/>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81" name="Rectangle 745"/>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882" name="Group 746"/>
          <p:cNvGrpSpPr>
            <a:grpSpLocks/>
          </p:cNvGrpSpPr>
          <p:nvPr/>
        </p:nvGrpSpPr>
        <p:grpSpPr bwMode="auto">
          <a:xfrm>
            <a:off x="2900363" y="4532313"/>
            <a:ext cx="214312" cy="111125"/>
            <a:chOff x="4236" y="1392"/>
            <a:chExt cx="197" cy="91"/>
          </a:xfrm>
        </p:grpSpPr>
        <p:grpSp>
          <p:nvGrpSpPr>
            <p:cNvPr id="219883" name="Group 747"/>
            <p:cNvGrpSpPr>
              <a:grpSpLocks/>
            </p:cNvGrpSpPr>
            <p:nvPr/>
          </p:nvGrpSpPr>
          <p:grpSpPr bwMode="auto">
            <a:xfrm>
              <a:off x="4237" y="1447"/>
              <a:ext cx="196" cy="36"/>
              <a:chOff x="8710" y="5195"/>
              <a:chExt cx="565" cy="80"/>
            </a:xfrm>
          </p:grpSpPr>
          <p:sp>
            <p:nvSpPr>
              <p:cNvPr id="219884" name="Oval 74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85" name="Oval 74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86" name="Line 75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87" name="Line 75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9888" name="Group 752"/>
            <p:cNvGrpSpPr>
              <a:grpSpLocks/>
            </p:cNvGrpSpPr>
            <p:nvPr/>
          </p:nvGrpSpPr>
          <p:grpSpPr bwMode="auto">
            <a:xfrm flipV="1">
              <a:off x="4236" y="1428"/>
              <a:ext cx="197" cy="37"/>
              <a:chOff x="8710" y="5195"/>
              <a:chExt cx="565" cy="80"/>
            </a:xfrm>
          </p:grpSpPr>
          <p:sp>
            <p:nvSpPr>
              <p:cNvPr id="219889" name="Oval 75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90" name="Oval 75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91" name="Line 75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92" name="Line 75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9893" name="Group 757"/>
            <p:cNvGrpSpPr>
              <a:grpSpLocks/>
            </p:cNvGrpSpPr>
            <p:nvPr/>
          </p:nvGrpSpPr>
          <p:grpSpPr bwMode="auto">
            <a:xfrm>
              <a:off x="4237" y="1411"/>
              <a:ext cx="196" cy="36"/>
              <a:chOff x="8710" y="5195"/>
              <a:chExt cx="565" cy="80"/>
            </a:xfrm>
          </p:grpSpPr>
          <p:sp>
            <p:nvSpPr>
              <p:cNvPr id="219894" name="Oval 75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95" name="Oval 75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96" name="Line 76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897" name="Line 76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9898" name="Group 762"/>
            <p:cNvGrpSpPr>
              <a:grpSpLocks/>
            </p:cNvGrpSpPr>
            <p:nvPr/>
          </p:nvGrpSpPr>
          <p:grpSpPr bwMode="auto">
            <a:xfrm flipV="1">
              <a:off x="4237" y="1392"/>
              <a:ext cx="196" cy="36"/>
              <a:chOff x="8710" y="5195"/>
              <a:chExt cx="565" cy="80"/>
            </a:xfrm>
          </p:grpSpPr>
          <p:sp>
            <p:nvSpPr>
              <p:cNvPr id="219899" name="Oval 76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00" name="Oval 76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01" name="Line 76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02" name="Line 76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19903" name="Line 767"/>
          <p:cNvSpPr>
            <a:spLocks noChangeShapeType="1"/>
          </p:cNvSpPr>
          <p:nvPr/>
        </p:nvSpPr>
        <p:spPr bwMode="auto">
          <a:xfrm rot="10800000">
            <a:off x="3005138" y="4446588"/>
            <a:ext cx="0" cy="82550"/>
          </a:xfrm>
          <a:prstGeom prst="line">
            <a:avLst/>
          </a:prstGeom>
          <a:noFill/>
          <a:ln w="3048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904" name="Group 768"/>
          <p:cNvGrpSpPr>
            <a:grpSpLocks/>
          </p:cNvGrpSpPr>
          <p:nvPr/>
        </p:nvGrpSpPr>
        <p:grpSpPr bwMode="auto">
          <a:xfrm>
            <a:off x="2892425" y="4552950"/>
            <a:ext cx="222250" cy="209550"/>
            <a:chOff x="4228" y="1401"/>
            <a:chExt cx="205" cy="194"/>
          </a:xfrm>
        </p:grpSpPr>
        <p:sp>
          <p:nvSpPr>
            <p:cNvPr id="219905" name="AutoShape 769"/>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06" name="Rectangle 770"/>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9908" name="Group 772"/>
          <p:cNvGrpSpPr>
            <a:grpSpLocks/>
          </p:cNvGrpSpPr>
          <p:nvPr/>
        </p:nvGrpSpPr>
        <p:grpSpPr bwMode="auto">
          <a:xfrm>
            <a:off x="1720850" y="4770438"/>
            <a:ext cx="44450" cy="103187"/>
            <a:chOff x="0" y="0"/>
            <a:chExt cx="20000" cy="20000"/>
          </a:xfrm>
        </p:grpSpPr>
        <p:sp>
          <p:nvSpPr>
            <p:cNvPr id="219909" name="Arc 773"/>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10" name="Arc 774"/>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911" name="Line 775"/>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12" name="Line 776"/>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13" name="Line 777"/>
          <p:cNvSpPr>
            <a:spLocks noChangeShapeType="1"/>
          </p:cNvSpPr>
          <p:nvPr/>
        </p:nvSpPr>
        <p:spPr bwMode="auto">
          <a:xfrm flipV="1">
            <a:off x="2070100" y="5230813"/>
            <a:ext cx="1889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953" name="Group 817"/>
          <p:cNvGrpSpPr>
            <a:grpSpLocks/>
          </p:cNvGrpSpPr>
          <p:nvPr/>
        </p:nvGrpSpPr>
        <p:grpSpPr bwMode="auto">
          <a:xfrm>
            <a:off x="1411288" y="5368925"/>
            <a:ext cx="142875" cy="73025"/>
            <a:chOff x="889" y="3382"/>
            <a:chExt cx="90" cy="46"/>
          </a:xfrm>
        </p:grpSpPr>
        <p:sp>
          <p:nvSpPr>
            <p:cNvPr id="219914" name="Line 778"/>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15" name="Line 779"/>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16" name="Line 780"/>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9917" name="Group 781"/>
          <p:cNvGrpSpPr>
            <a:grpSpLocks/>
          </p:cNvGrpSpPr>
          <p:nvPr/>
        </p:nvGrpSpPr>
        <p:grpSpPr bwMode="auto">
          <a:xfrm>
            <a:off x="2076450" y="4581525"/>
            <a:ext cx="6350" cy="647700"/>
            <a:chOff x="4739" y="2543"/>
            <a:chExt cx="6" cy="570"/>
          </a:xfrm>
        </p:grpSpPr>
        <p:sp>
          <p:nvSpPr>
            <p:cNvPr id="219918" name="Line 782"/>
            <p:cNvSpPr>
              <a:spLocks noChangeShapeType="1"/>
            </p:cNvSpPr>
            <p:nvPr/>
          </p:nvSpPr>
          <p:spPr bwMode="auto">
            <a:xfrm flipH="1">
              <a:off x="4744" y="2990"/>
              <a:ext cx="1" cy="12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19" name="Line 783"/>
            <p:cNvSpPr>
              <a:spLocks noChangeShapeType="1"/>
            </p:cNvSpPr>
            <p:nvPr/>
          </p:nvSpPr>
          <p:spPr bwMode="auto">
            <a:xfrm flipV="1">
              <a:off x="4739" y="2543"/>
              <a:ext cx="0" cy="32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920" name="Oval 784"/>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21" name="Line 785"/>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22" name="Line 786"/>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923" name="Group 787"/>
          <p:cNvGrpSpPr>
            <a:grpSpLocks/>
          </p:cNvGrpSpPr>
          <p:nvPr/>
        </p:nvGrpSpPr>
        <p:grpSpPr bwMode="auto">
          <a:xfrm>
            <a:off x="1481138" y="4560888"/>
            <a:ext cx="301625" cy="855662"/>
            <a:chOff x="4048" y="2525"/>
            <a:chExt cx="265" cy="753"/>
          </a:xfrm>
        </p:grpSpPr>
        <p:sp>
          <p:nvSpPr>
            <p:cNvPr id="219924" name="Line 788"/>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25" name="Line 789"/>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26" name="Line 790"/>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27" name="Line 791"/>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928" name="Line 792"/>
          <p:cNvSpPr>
            <a:spLocks noChangeShapeType="1"/>
          </p:cNvSpPr>
          <p:nvPr/>
        </p:nvSpPr>
        <p:spPr bwMode="auto">
          <a:xfrm flipH="1">
            <a:off x="1597025" y="4579938"/>
            <a:ext cx="479425" cy="15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946" name="Group 810"/>
          <p:cNvGrpSpPr>
            <a:grpSpLocks/>
          </p:cNvGrpSpPr>
          <p:nvPr/>
        </p:nvGrpSpPr>
        <p:grpSpPr bwMode="auto">
          <a:xfrm>
            <a:off x="1820863" y="5075238"/>
            <a:ext cx="261937" cy="155575"/>
            <a:chOff x="1147" y="3205"/>
            <a:chExt cx="165" cy="98"/>
          </a:xfrm>
        </p:grpSpPr>
        <p:sp>
          <p:nvSpPr>
            <p:cNvPr id="219930" name="Line 794"/>
            <p:cNvSpPr>
              <a:spLocks noChangeShapeType="1"/>
            </p:cNvSpPr>
            <p:nvPr/>
          </p:nvSpPr>
          <p:spPr bwMode="auto">
            <a:xfrm flipH="1">
              <a:off x="1204" y="3303"/>
              <a:ext cx="108" cy="0"/>
            </a:xfrm>
            <a:prstGeom prst="line">
              <a:avLst/>
            </a:prstGeom>
            <a:noFill/>
            <a:ln w="1905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31" name="Line 795"/>
            <p:cNvSpPr>
              <a:spLocks noChangeShapeType="1"/>
            </p:cNvSpPr>
            <p:nvPr/>
          </p:nvSpPr>
          <p:spPr bwMode="auto">
            <a:xfrm flipH="1" flipV="1">
              <a:off x="1147" y="3205"/>
              <a:ext cx="53" cy="97"/>
            </a:xfrm>
            <a:prstGeom prst="line">
              <a:avLst/>
            </a:prstGeom>
            <a:noFill/>
            <a:ln w="1905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9932" name="Group 796"/>
          <p:cNvGrpSpPr>
            <a:grpSpLocks/>
          </p:cNvGrpSpPr>
          <p:nvPr/>
        </p:nvGrpSpPr>
        <p:grpSpPr bwMode="auto">
          <a:xfrm>
            <a:off x="1787525" y="4770438"/>
            <a:ext cx="46038" cy="103187"/>
            <a:chOff x="0" y="0"/>
            <a:chExt cx="20000" cy="20000"/>
          </a:xfrm>
        </p:grpSpPr>
        <p:sp>
          <p:nvSpPr>
            <p:cNvPr id="219933" name="Arc 797"/>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34" name="Arc 798"/>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935" name="Oval 799"/>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36" name="Oval 800"/>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37" name="Oval 801"/>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38" name="Rectangle 802"/>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9939" name="Line 803"/>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40" name="Oval 804"/>
          <p:cNvSpPr>
            <a:spLocks noChangeArrowheads="1"/>
          </p:cNvSpPr>
          <p:nvPr/>
        </p:nvSpPr>
        <p:spPr bwMode="auto">
          <a:xfrm>
            <a:off x="2035175" y="49418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41" name="Line 805"/>
          <p:cNvSpPr>
            <a:spLocks noChangeShapeType="1"/>
          </p:cNvSpPr>
          <p:nvPr/>
        </p:nvSpPr>
        <p:spPr bwMode="auto">
          <a:xfrm rot="5400000">
            <a:off x="1486694" y="4471194"/>
            <a:ext cx="0" cy="2206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42" name="Line 806"/>
          <p:cNvSpPr>
            <a:spLocks noChangeShapeType="1"/>
          </p:cNvSpPr>
          <p:nvPr/>
        </p:nvSpPr>
        <p:spPr bwMode="auto">
          <a:xfrm rot="5400000">
            <a:off x="3256757" y="4233069"/>
            <a:ext cx="0" cy="2001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43" name="Line 807"/>
          <p:cNvSpPr>
            <a:spLocks noChangeShapeType="1"/>
          </p:cNvSpPr>
          <p:nvPr/>
        </p:nvSpPr>
        <p:spPr bwMode="auto">
          <a:xfrm rot="-16200000">
            <a:off x="3870325" y="4859338"/>
            <a:ext cx="749300"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19944" name="Line 808"/>
          <p:cNvSpPr>
            <a:spLocks noChangeShapeType="1"/>
          </p:cNvSpPr>
          <p:nvPr/>
        </p:nvSpPr>
        <p:spPr bwMode="auto">
          <a:xfrm rot="5400000">
            <a:off x="4913313" y="3824288"/>
            <a:ext cx="0" cy="13335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45" name="Oval 809"/>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19947" name="Line 811"/>
          <p:cNvSpPr>
            <a:spLocks noChangeShapeType="1"/>
          </p:cNvSpPr>
          <p:nvPr/>
        </p:nvSpPr>
        <p:spPr bwMode="auto">
          <a:xfrm rot="16200000" flipH="1">
            <a:off x="2115345" y="3542506"/>
            <a:ext cx="11112" cy="1279525"/>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948" name="Oval 812"/>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19949" name="Oval 813"/>
          <p:cNvSpPr>
            <a:spLocks noChangeArrowheads="1"/>
          </p:cNvSpPr>
          <p:nvPr/>
        </p:nvSpPr>
        <p:spPr bwMode="auto">
          <a:xfrm>
            <a:off x="1462088"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19950" name="Line 814"/>
          <p:cNvSpPr>
            <a:spLocks noChangeShapeType="1"/>
          </p:cNvSpPr>
          <p:nvPr/>
        </p:nvSpPr>
        <p:spPr bwMode="auto">
          <a:xfrm flipH="1">
            <a:off x="1476375" y="4187825"/>
            <a:ext cx="3175" cy="36830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951" name="Line 815"/>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952" name="Line 816"/>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9954" name="Group 818"/>
          <p:cNvGrpSpPr>
            <a:grpSpLocks/>
          </p:cNvGrpSpPr>
          <p:nvPr/>
        </p:nvGrpSpPr>
        <p:grpSpPr bwMode="auto">
          <a:xfrm>
            <a:off x="2441575" y="5019675"/>
            <a:ext cx="142875" cy="73025"/>
            <a:chOff x="889" y="3382"/>
            <a:chExt cx="90" cy="46"/>
          </a:xfrm>
        </p:grpSpPr>
        <p:sp>
          <p:nvSpPr>
            <p:cNvPr id="219955" name="Line 819"/>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56" name="Line 820"/>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957" name="Line 821"/>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958" name="Line 822"/>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959" name="Line 823"/>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960" name="Rectangle 824"/>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sp>
        <p:nvSpPr>
          <p:cNvPr id="219961" name="Text Box 825"/>
          <p:cNvSpPr txBox="1">
            <a:spLocks noChangeArrowheads="1"/>
          </p:cNvSpPr>
          <p:nvPr/>
        </p:nvSpPr>
        <p:spPr bwMode="auto">
          <a:xfrm>
            <a:off x="6783388" y="3905250"/>
            <a:ext cx="2208212" cy="2038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Cycle Sequence:      Extend          5 Seconds Hold            30 Seconds Retract      2 ½ Seconds Pause          20 Seconds Max. Pressure 2,500 PSI Min. Pr.   700–1,250 PSI Nitrogen Pre-charge Pressure            400 PSI</a:t>
            </a:r>
            <a:r>
              <a:rPr lang="en-US" sz="1600" b="0"/>
              <a:t> </a:t>
            </a:r>
          </a:p>
        </p:txBody>
      </p:sp>
      <p:sp>
        <p:nvSpPr>
          <p:cNvPr id="219963" name="Oval 827"/>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19964" name="Rectangle 828"/>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19965" name="Rectangle 829"/>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19969" name="AutoShape 833"/>
          <p:cNvSpPr>
            <a:spLocks noChangeArrowheads="1"/>
          </p:cNvSpPr>
          <p:nvPr/>
        </p:nvSpPr>
        <p:spPr bwMode="auto">
          <a:xfrm rot="2392993" flipH="1" flipV="1">
            <a:off x="1782763"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970" name="AutoShape 834"/>
          <p:cNvSpPr>
            <a:spLocks noChangeArrowheads="1"/>
          </p:cNvSpPr>
          <p:nvPr/>
        </p:nvSpPr>
        <p:spPr bwMode="auto">
          <a:xfrm rot="2392993" flipH="1" flipV="1">
            <a:off x="5688013" y="4381500"/>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971" name="AutoShape 835"/>
          <p:cNvSpPr>
            <a:spLocks noChangeArrowheads="1"/>
          </p:cNvSpPr>
          <p:nvPr/>
        </p:nvSpPr>
        <p:spPr bwMode="auto">
          <a:xfrm rot="2392993" flipH="1" flipV="1">
            <a:off x="6083300" y="12985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Slide Number Placeholder 5"/>
          <p:cNvSpPr>
            <a:spLocks noGrp="1"/>
          </p:cNvSpPr>
          <p:nvPr>
            <p:ph type="sldNum" sz="quarter" idx="12"/>
          </p:nvPr>
        </p:nvSpPr>
        <p:spPr/>
        <p:txBody>
          <a:bodyPr/>
          <a:lstStyle/>
          <a:p>
            <a:fld id="{E4ADBFB3-8A63-534E-B35B-29F426067D56}" type="slidenum">
              <a:rPr lang="en-US"/>
              <a:pPr/>
              <a:t>154</a:t>
            </a:fld>
            <a:endParaRPr lang="en-US"/>
          </a:p>
        </p:txBody>
      </p:sp>
      <p:sp>
        <p:nvSpPr>
          <p:cNvPr id="221186"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21187"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At Rest Pump Running, Accumulator Filling</a:t>
            </a:r>
          </a:p>
        </p:txBody>
      </p:sp>
      <p:sp>
        <p:nvSpPr>
          <p:cNvPr id="221188"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1189"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193" name="Line 9"/>
          <p:cNvSpPr>
            <a:spLocks noChangeShapeType="1"/>
          </p:cNvSpPr>
          <p:nvPr/>
        </p:nvSpPr>
        <p:spPr bwMode="auto">
          <a:xfrm flipH="1">
            <a:off x="914400" y="414020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194" name="Text Box 10"/>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21195" name="Line 11"/>
          <p:cNvSpPr>
            <a:spLocks noChangeShapeType="1"/>
          </p:cNvSpPr>
          <p:nvPr/>
        </p:nvSpPr>
        <p:spPr bwMode="auto">
          <a:xfrm flipV="1">
            <a:off x="4733925"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196" name="Line 12"/>
          <p:cNvSpPr>
            <a:spLocks noChangeShapeType="1"/>
          </p:cNvSpPr>
          <p:nvPr/>
        </p:nvSpPr>
        <p:spPr bwMode="auto">
          <a:xfrm>
            <a:off x="4891088"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197" name="Rectangle 13"/>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198" name="Rectangle 14"/>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199" name="Line 15"/>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00" name="Line 16"/>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01" name="Rectangle 17"/>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1202" name="Group 18"/>
          <p:cNvGrpSpPr>
            <a:grpSpLocks/>
          </p:cNvGrpSpPr>
          <p:nvPr/>
        </p:nvGrpSpPr>
        <p:grpSpPr bwMode="auto">
          <a:xfrm flipV="1">
            <a:off x="5057775" y="3322638"/>
            <a:ext cx="84138" cy="84137"/>
            <a:chOff x="1449" y="2352"/>
            <a:chExt cx="77" cy="77"/>
          </a:xfrm>
        </p:grpSpPr>
        <p:sp>
          <p:nvSpPr>
            <p:cNvPr id="221203"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04"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1205" name="Rectangle 21"/>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206" name="Line 22"/>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1207" name="Group 23"/>
          <p:cNvGrpSpPr>
            <a:grpSpLocks/>
          </p:cNvGrpSpPr>
          <p:nvPr/>
        </p:nvGrpSpPr>
        <p:grpSpPr bwMode="auto">
          <a:xfrm>
            <a:off x="4419600" y="3302000"/>
            <a:ext cx="209550" cy="104775"/>
            <a:chOff x="864" y="2592"/>
            <a:chExt cx="192" cy="96"/>
          </a:xfrm>
        </p:grpSpPr>
        <p:sp>
          <p:nvSpPr>
            <p:cNvPr id="221208"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09"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10"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11"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1212" name="Group 28"/>
          <p:cNvGrpSpPr>
            <a:grpSpLocks/>
          </p:cNvGrpSpPr>
          <p:nvPr/>
        </p:nvGrpSpPr>
        <p:grpSpPr bwMode="auto">
          <a:xfrm flipH="1">
            <a:off x="5729288" y="3040063"/>
            <a:ext cx="209550" cy="157162"/>
            <a:chOff x="2064" y="2352"/>
            <a:chExt cx="192" cy="144"/>
          </a:xfrm>
        </p:grpSpPr>
        <p:sp>
          <p:nvSpPr>
            <p:cNvPr id="221213"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214"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1215" name="Group 31"/>
          <p:cNvGrpSpPr>
            <a:grpSpLocks/>
          </p:cNvGrpSpPr>
          <p:nvPr/>
        </p:nvGrpSpPr>
        <p:grpSpPr bwMode="auto">
          <a:xfrm>
            <a:off x="5729288" y="3302000"/>
            <a:ext cx="209550" cy="104775"/>
            <a:chOff x="864" y="2592"/>
            <a:chExt cx="192" cy="96"/>
          </a:xfrm>
        </p:grpSpPr>
        <p:sp>
          <p:nvSpPr>
            <p:cNvPr id="221216"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17"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18"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19"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1220" name="Line 36"/>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1221" name="Line 37"/>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1222" name="AutoShape 38"/>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223" name="Text Box 39"/>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21224" name="Text Box 40"/>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21225" name="Line 41"/>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1226" name="Line 42"/>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1227" name="Line 43"/>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1228" name="Oval 44"/>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229" name="Line 45"/>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1230" name="Line 46"/>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31" name="Line 47"/>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32" name="Oval 48"/>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1233" name="Line 49"/>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1234" name="Oval 50"/>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21235" name="Text Box 51"/>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21236" name="Rectangle 52"/>
          <p:cNvSpPr>
            <a:spLocks noChangeArrowheads="1"/>
          </p:cNvSpPr>
          <p:nvPr/>
        </p:nvSpPr>
        <p:spPr bwMode="auto">
          <a:xfrm rot="5400000">
            <a:off x="7631113" y="8826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237" name="Rectangle 53"/>
          <p:cNvSpPr>
            <a:spLocks noChangeArrowheads="1"/>
          </p:cNvSpPr>
          <p:nvPr/>
        </p:nvSpPr>
        <p:spPr bwMode="auto">
          <a:xfrm rot="5400000">
            <a:off x="7295356" y="14152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1238" name="Group 54"/>
          <p:cNvGrpSpPr>
            <a:grpSpLocks/>
          </p:cNvGrpSpPr>
          <p:nvPr/>
        </p:nvGrpSpPr>
        <p:grpSpPr bwMode="auto">
          <a:xfrm rot="5400000">
            <a:off x="7270750" y="2854325"/>
            <a:ext cx="968375" cy="1127125"/>
            <a:chOff x="4958" y="672"/>
            <a:chExt cx="610" cy="710"/>
          </a:xfrm>
        </p:grpSpPr>
        <p:grpSp>
          <p:nvGrpSpPr>
            <p:cNvPr id="221239" name="Group 55"/>
            <p:cNvGrpSpPr>
              <a:grpSpLocks/>
            </p:cNvGrpSpPr>
            <p:nvPr/>
          </p:nvGrpSpPr>
          <p:grpSpPr bwMode="auto">
            <a:xfrm>
              <a:off x="5465" y="672"/>
              <a:ext cx="103" cy="710"/>
              <a:chOff x="5088" y="624"/>
              <a:chExt cx="144" cy="992"/>
            </a:xfrm>
          </p:grpSpPr>
          <p:sp>
            <p:nvSpPr>
              <p:cNvPr id="221240" name="Line 56"/>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41" name="Line 57"/>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42" name="Line 58"/>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43" name="Line 59"/>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44" name="Line 60"/>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45" name="Line 61"/>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46" name="Line 62"/>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47" name="Line 63"/>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1248" name="Rectangle 64"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249" name="Rectangle 65"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250" name="Rectangle 66"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251" name="Rectangle 67"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252" name="Rectangle 68"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253" name="Rectangle 69"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254" name="Rectangle 70"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255" name="Rectangle 71"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256" name="Rectangle 72"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1257" name="Rectangle 73"/>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21258" name="Rectangle 74"/>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400 PSI </a:t>
            </a:r>
            <a:endParaRPr lang="en-US" b="0"/>
          </a:p>
        </p:txBody>
      </p:sp>
      <p:sp>
        <p:nvSpPr>
          <p:cNvPr id="221259" name="Line 75"/>
          <p:cNvSpPr>
            <a:spLocks noChangeShapeType="1"/>
          </p:cNvSpPr>
          <p:nvPr/>
        </p:nvSpPr>
        <p:spPr bwMode="auto">
          <a:xfrm flipV="1">
            <a:off x="5260975" y="21240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260" name="Line 76"/>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61" name="Line 77"/>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62" name="Line 78"/>
          <p:cNvSpPr>
            <a:spLocks noChangeShapeType="1"/>
          </p:cNvSpPr>
          <p:nvPr/>
        </p:nvSpPr>
        <p:spPr bwMode="auto">
          <a:xfrm rot="16200000" flipV="1">
            <a:off x="6236494" y="27781"/>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63" name="Rectangle 79"/>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1264" name="Group 80"/>
          <p:cNvGrpSpPr>
            <a:grpSpLocks/>
          </p:cNvGrpSpPr>
          <p:nvPr/>
        </p:nvGrpSpPr>
        <p:grpSpPr bwMode="auto">
          <a:xfrm rot="16200000" flipV="1">
            <a:off x="4433094" y="1294607"/>
            <a:ext cx="107950" cy="182562"/>
            <a:chOff x="0" y="3"/>
            <a:chExt cx="20000" cy="19996"/>
          </a:xfrm>
        </p:grpSpPr>
        <p:sp>
          <p:nvSpPr>
            <p:cNvPr id="221265" name="Line 8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66" name="Line 8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67" name="Line 8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68" name="Line 8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1269" name="Line 85"/>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70" name="Oval 86"/>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71" name="Oval 87"/>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72" name="Oval 88"/>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73" name="Line 89"/>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74" name="Rectangle 90"/>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75" name="Line 91"/>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76" name="Line 92"/>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77" name="Line 93"/>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78" name="Line 94"/>
          <p:cNvSpPr>
            <a:spLocks noChangeShapeType="1"/>
          </p:cNvSpPr>
          <p:nvPr/>
        </p:nvSpPr>
        <p:spPr bwMode="auto">
          <a:xfrm flipH="1">
            <a:off x="5095875" y="11668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79" name="Oval 95"/>
          <p:cNvSpPr>
            <a:spLocks noChangeArrowheads="1"/>
          </p:cNvSpPr>
          <p:nvPr/>
        </p:nvSpPr>
        <p:spPr bwMode="auto">
          <a:xfrm flipH="1" flipV="1">
            <a:off x="5043488" y="18097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80" name="Line 96"/>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81" name="Oval 97"/>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82" name="Line 98"/>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83" name="Oval 99"/>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84" name="Rectangle 100"/>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21285" name="Rectangle 101"/>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21286" name="Rectangle 102"/>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21287" name="Group 103"/>
          <p:cNvGrpSpPr>
            <a:grpSpLocks/>
          </p:cNvGrpSpPr>
          <p:nvPr/>
        </p:nvGrpSpPr>
        <p:grpSpPr bwMode="auto">
          <a:xfrm rot="-5400000" flipH="1" flipV="1">
            <a:off x="3780632" y="3756819"/>
            <a:ext cx="88900" cy="274637"/>
            <a:chOff x="0" y="0"/>
            <a:chExt cx="20000" cy="20000"/>
          </a:xfrm>
        </p:grpSpPr>
        <p:sp>
          <p:nvSpPr>
            <p:cNvPr id="221288" name="Arc 104"/>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89" name="Arc 105"/>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1290" name="Group 106"/>
          <p:cNvGrpSpPr>
            <a:grpSpLocks/>
          </p:cNvGrpSpPr>
          <p:nvPr/>
        </p:nvGrpSpPr>
        <p:grpSpPr bwMode="auto">
          <a:xfrm rot="-5400000" flipH="1" flipV="1">
            <a:off x="3775076" y="3603625"/>
            <a:ext cx="87312" cy="274637"/>
            <a:chOff x="0" y="0"/>
            <a:chExt cx="20000" cy="20000"/>
          </a:xfrm>
        </p:grpSpPr>
        <p:sp>
          <p:nvSpPr>
            <p:cNvPr id="221291" name="Arc 107"/>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92" name="Arc 108"/>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1293" name="Line 109"/>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94" name="Line 110"/>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95" name="Line 111"/>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96" name="Line 112"/>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297" name="Line 113"/>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1298" name="Group 114"/>
          <p:cNvGrpSpPr>
            <a:grpSpLocks/>
          </p:cNvGrpSpPr>
          <p:nvPr/>
        </p:nvGrpSpPr>
        <p:grpSpPr bwMode="auto">
          <a:xfrm rot="10800000">
            <a:off x="4394200" y="1630363"/>
            <a:ext cx="365125" cy="239712"/>
            <a:chOff x="2900" y="1798"/>
            <a:chExt cx="576" cy="376"/>
          </a:xfrm>
        </p:grpSpPr>
        <p:sp>
          <p:nvSpPr>
            <p:cNvPr id="221299" name="Line 11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00" name="Line 11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01" name="Line 11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1302" name="Line 118"/>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1303" name="Line 119"/>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04" name="Rectangle 120"/>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05" name="Line 121"/>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06" name="Line 122"/>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07" name="Line 123"/>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08" name="Line 124"/>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09" name="Line 125"/>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10" name="Line 126"/>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11" name="Line 127"/>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12" name="Line 128"/>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1313" name="Group 129"/>
          <p:cNvGrpSpPr>
            <a:grpSpLocks/>
          </p:cNvGrpSpPr>
          <p:nvPr/>
        </p:nvGrpSpPr>
        <p:grpSpPr bwMode="auto">
          <a:xfrm flipV="1">
            <a:off x="6624638" y="1866900"/>
            <a:ext cx="46037" cy="96838"/>
            <a:chOff x="0" y="0"/>
            <a:chExt cx="20000" cy="20000"/>
          </a:xfrm>
        </p:grpSpPr>
        <p:sp>
          <p:nvSpPr>
            <p:cNvPr id="221314" name="Arc 130"/>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15" name="Arc 13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1316" name="Group 132"/>
          <p:cNvGrpSpPr>
            <a:grpSpLocks/>
          </p:cNvGrpSpPr>
          <p:nvPr/>
        </p:nvGrpSpPr>
        <p:grpSpPr bwMode="auto">
          <a:xfrm>
            <a:off x="6396038" y="1900238"/>
            <a:ext cx="471487" cy="217487"/>
            <a:chOff x="3526" y="1077"/>
            <a:chExt cx="297" cy="137"/>
          </a:xfrm>
        </p:grpSpPr>
        <p:sp>
          <p:nvSpPr>
            <p:cNvPr id="221317" name="Line 133"/>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18" name="Line 134"/>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19" name="Line 135"/>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20" name="Line 136"/>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1321" name="Oval 137"/>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22" name="Line 138"/>
          <p:cNvSpPr>
            <a:spLocks noChangeShapeType="1"/>
          </p:cNvSpPr>
          <p:nvPr/>
        </p:nvSpPr>
        <p:spPr bwMode="auto">
          <a:xfrm flipH="1" flipV="1">
            <a:off x="6630988" y="19494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23" name="Line 139"/>
          <p:cNvSpPr>
            <a:spLocks noChangeShapeType="1"/>
          </p:cNvSpPr>
          <p:nvPr/>
        </p:nvSpPr>
        <p:spPr bwMode="auto">
          <a:xfrm>
            <a:off x="6624638" y="11668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24" name="Oval 140"/>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25" name="Oval 141"/>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26" name="Line 142"/>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27" name="Rectangle 143"/>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1328" name="Oval 144"/>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32" name="Line 148"/>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1333" name="Oval 149"/>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34" name="Rectangle 150"/>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21335" name="Rectangle 151"/>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21336" name="Rectangle 152"/>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21378" name="Line 194"/>
          <p:cNvSpPr>
            <a:spLocks noChangeShapeType="1"/>
          </p:cNvSpPr>
          <p:nvPr/>
        </p:nvSpPr>
        <p:spPr bwMode="auto">
          <a:xfrm rot="16200000" flipH="1">
            <a:off x="4183063" y="28987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1379" name="Group 195"/>
          <p:cNvGrpSpPr>
            <a:grpSpLocks/>
          </p:cNvGrpSpPr>
          <p:nvPr/>
        </p:nvGrpSpPr>
        <p:grpSpPr bwMode="auto">
          <a:xfrm>
            <a:off x="7131050" y="1223963"/>
            <a:ext cx="1289050" cy="1235075"/>
            <a:chOff x="4492" y="651"/>
            <a:chExt cx="812" cy="778"/>
          </a:xfrm>
        </p:grpSpPr>
        <p:grpSp>
          <p:nvGrpSpPr>
            <p:cNvPr id="221380" name="Group 196"/>
            <p:cNvGrpSpPr>
              <a:grpSpLocks/>
            </p:cNvGrpSpPr>
            <p:nvPr/>
          </p:nvGrpSpPr>
          <p:grpSpPr bwMode="auto">
            <a:xfrm>
              <a:off x="4492" y="651"/>
              <a:ext cx="760" cy="778"/>
              <a:chOff x="4047" y="666"/>
              <a:chExt cx="760" cy="778"/>
            </a:xfrm>
          </p:grpSpPr>
          <p:sp>
            <p:nvSpPr>
              <p:cNvPr id="221381" name="Rectangle 197"/>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382" name="Rectangle 198"/>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383" name="Rectangle 199"/>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1384" name="Rectangle 200"/>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21385" name="Line 201"/>
          <p:cNvSpPr>
            <a:spLocks noChangeShapeType="1"/>
          </p:cNvSpPr>
          <p:nvPr/>
        </p:nvSpPr>
        <p:spPr bwMode="auto">
          <a:xfrm flipH="1" flipV="1">
            <a:off x="6502400" y="20923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86" name="Line 202"/>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387" name="Line 203"/>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388" name="Line 204"/>
          <p:cNvSpPr>
            <a:spLocks noChangeShapeType="1"/>
          </p:cNvSpPr>
          <p:nvPr/>
        </p:nvSpPr>
        <p:spPr bwMode="auto">
          <a:xfrm rot="5400000">
            <a:off x="964407" y="452358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390" name="Rectangle 206"/>
          <p:cNvSpPr>
            <a:spLocks noChangeArrowheads="1"/>
          </p:cNvSpPr>
          <p:nvPr/>
        </p:nvSpPr>
        <p:spPr bwMode="auto">
          <a:xfrm>
            <a:off x="1023938" y="47386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391" name="Oval 207"/>
          <p:cNvSpPr>
            <a:spLocks noChangeArrowheads="1"/>
          </p:cNvSpPr>
          <p:nvPr/>
        </p:nvSpPr>
        <p:spPr bwMode="auto">
          <a:xfrm rot="-5400000">
            <a:off x="1163638" y="48228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392" name="Line 208"/>
          <p:cNvSpPr>
            <a:spLocks noChangeShapeType="1"/>
          </p:cNvSpPr>
          <p:nvPr/>
        </p:nvSpPr>
        <p:spPr bwMode="auto">
          <a:xfrm rot="16200000" flipV="1">
            <a:off x="1122363" y="48720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393" name="Line 209"/>
          <p:cNvSpPr>
            <a:spLocks noChangeShapeType="1"/>
          </p:cNvSpPr>
          <p:nvPr/>
        </p:nvSpPr>
        <p:spPr bwMode="auto">
          <a:xfrm rot="-5400000" flipH="1" flipV="1">
            <a:off x="1123950" y="47752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1394" name="Group 210"/>
          <p:cNvGrpSpPr>
            <a:grpSpLocks/>
          </p:cNvGrpSpPr>
          <p:nvPr/>
        </p:nvGrpSpPr>
        <p:grpSpPr bwMode="auto">
          <a:xfrm rot="5400000">
            <a:off x="1079501" y="4254500"/>
            <a:ext cx="234950" cy="117475"/>
            <a:chOff x="864" y="2592"/>
            <a:chExt cx="192" cy="96"/>
          </a:xfrm>
        </p:grpSpPr>
        <p:sp>
          <p:nvSpPr>
            <p:cNvPr id="221395" name="Line 21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396" name="Line 21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397" name="Line 21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398" name="Line 21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1399" name="Rectangle 215"/>
          <p:cNvSpPr>
            <a:spLocks noChangeArrowheads="1"/>
          </p:cNvSpPr>
          <p:nvPr/>
        </p:nvSpPr>
        <p:spPr bwMode="auto">
          <a:xfrm>
            <a:off x="1116013" y="50434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400" name="Line 216"/>
          <p:cNvSpPr>
            <a:spLocks noChangeShapeType="1"/>
          </p:cNvSpPr>
          <p:nvPr/>
        </p:nvSpPr>
        <p:spPr bwMode="auto">
          <a:xfrm flipV="1">
            <a:off x="1116013" y="51673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401" name="AutoShape 217"/>
          <p:cNvSpPr>
            <a:spLocks noChangeArrowheads="1"/>
          </p:cNvSpPr>
          <p:nvPr/>
        </p:nvSpPr>
        <p:spPr bwMode="auto">
          <a:xfrm>
            <a:off x="1131888" y="50657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402" name="Rectangle 218"/>
          <p:cNvSpPr>
            <a:spLocks noChangeArrowheads="1"/>
          </p:cNvSpPr>
          <p:nvPr/>
        </p:nvSpPr>
        <p:spPr bwMode="auto">
          <a:xfrm>
            <a:off x="1023938" y="44354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403" name="Line 219"/>
          <p:cNvSpPr>
            <a:spLocks noChangeShapeType="1"/>
          </p:cNvSpPr>
          <p:nvPr/>
        </p:nvSpPr>
        <p:spPr bwMode="auto">
          <a:xfrm rot="5400000">
            <a:off x="1196182" y="4404519"/>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404" name="Line 220"/>
          <p:cNvSpPr>
            <a:spLocks noChangeShapeType="1"/>
          </p:cNvSpPr>
          <p:nvPr/>
        </p:nvSpPr>
        <p:spPr bwMode="auto">
          <a:xfrm rot="5400000">
            <a:off x="1075532" y="48252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05" name="Line 221"/>
          <p:cNvSpPr>
            <a:spLocks noChangeShapeType="1"/>
          </p:cNvSpPr>
          <p:nvPr/>
        </p:nvSpPr>
        <p:spPr bwMode="auto">
          <a:xfrm rot="5400000">
            <a:off x="1324769" y="48236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06" name="Line 222"/>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407" name="Line 223"/>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408" name="Line 224"/>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409" name="Oval 225"/>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1410" name="Oval 226"/>
          <p:cNvSpPr>
            <a:spLocks noChangeArrowheads="1"/>
          </p:cNvSpPr>
          <p:nvPr/>
        </p:nvSpPr>
        <p:spPr bwMode="auto">
          <a:xfrm flipV="1">
            <a:off x="842963" y="38750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411" name="Line 227"/>
          <p:cNvSpPr>
            <a:spLocks noChangeShapeType="1"/>
          </p:cNvSpPr>
          <p:nvPr/>
        </p:nvSpPr>
        <p:spPr bwMode="auto">
          <a:xfrm rot="5400000">
            <a:off x="4743451" y="3471862"/>
            <a:ext cx="0" cy="6762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12" name="Oval 228"/>
          <p:cNvSpPr>
            <a:spLocks noChangeArrowheads="1"/>
          </p:cNvSpPr>
          <p:nvPr/>
        </p:nvSpPr>
        <p:spPr bwMode="auto">
          <a:xfrm rot="5400000" flipV="1">
            <a:off x="42878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415" name="Text Box 231"/>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21416" name="Text Box 232"/>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21417" name="Text Box 233"/>
          <p:cNvSpPr txBox="1">
            <a:spLocks noChangeArrowheads="1"/>
          </p:cNvSpPr>
          <p:nvPr/>
        </p:nvSpPr>
        <p:spPr bwMode="auto">
          <a:xfrm>
            <a:off x="615950" y="51006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21424" name="Rectangle 240"/>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21464" name="Oval 280"/>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1465" name="Oval 281"/>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1466" name="Rectangle 282"/>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67" name="Rectangle 283"/>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68" name="Rectangle 284"/>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69" name="Rectangle 285"/>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70" name="Rectangle 286"/>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71" name="Rectangle 287"/>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72" name="Rectangle 288"/>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73" name="Line 289"/>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74" name="Rectangle 290"/>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75" name="Rectangle 291"/>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76" name="Line 292"/>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77" name="Line 293"/>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78" name="Rectangle 294"/>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79" name="Rectangle 295"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80" name="Rectangle 296"/>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1481" name="Group 297"/>
          <p:cNvGrpSpPr>
            <a:grpSpLocks/>
          </p:cNvGrpSpPr>
          <p:nvPr/>
        </p:nvGrpSpPr>
        <p:grpSpPr bwMode="auto">
          <a:xfrm>
            <a:off x="3333750" y="4692650"/>
            <a:ext cx="55563" cy="117475"/>
            <a:chOff x="4636" y="1540"/>
            <a:chExt cx="52" cy="108"/>
          </a:xfrm>
        </p:grpSpPr>
        <p:sp>
          <p:nvSpPr>
            <p:cNvPr id="221482" name="Line 298"/>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83" name="Line 299"/>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1542" name="Group 358"/>
          <p:cNvGrpSpPr>
            <a:grpSpLocks/>
          </p:cNvGrpSpPr>
          <p:nvPr/>
        </p:nvGrpSpPr>
        <p:grpSpPr bwMode="auto">
          <a:xfrm>
            <a:off x="3335338" y="4257675"/>
            <a:ext cx="50800" cy="117475"/>
            <a:chOff x="4637" y="1138"/>
            <a:chExt cx="47" cy="108"/>
          </a:xfrm>
        </p:grpSpPr>
        <p:sp>
          <p:nvSpPr>
            <p:cNvPr id="221543" name="Line 359"/>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44" name="Line 360"/>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1545" name="Line 361"/>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46" name="Line 362"/>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47" name="Line 363"/>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48" name="Line 364"/>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49" name="Line 365"/>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51" name="Line 367"/>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52" name="Line 368"/>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53" name="Rectangle 369"/>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1554" name="Group 370"/>
          <p:cNvGrpSpPr>
            <a:grpSpLocks/>
          </p:cNvGrpSpPr>
          <p:nvPr/>
        </p:nvGrpSpPr>
        <p:grpSpPr bwMode="auto">
          <a:xfrm>
            <a:off x="2900363" y="4532313"/>
            <a:ext cx="214312" cy="111125"/>
            <a:chOff x="4236" y="1392"/>
            <a:chExt cx="197" cy="91"/>
          </a:xfrm>
        </p:grpSpPr>
        <p:grpSp>
          <p:nvGrpSpPr>
            <p:cNvPr id="221555" name="Group 371"/>
            <p:cNvGrpSpPr>
              <a:grpSpLocks/>
            </p:cNvGrpSpPr>
            <p:nvPr/>
          </p:nvGrpSpPr>
          <p:grpSpPr bwMode="auto">
            <a:xfrm>
              <a:off x="4237" y="1447"/>
              <a:ext cx="196" cy="36"/>
              <a:chOff x="8710" y="5195"/>
              <a:chExt cx="565" cy="80"/>
            </a:xfrm>
          </p:grpSpPr>
          <p:sp>
            <p:nvSpPr>
              <p:cNvPr id="221556" name="Oval 372"/>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57" name="Oval 373"/>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58" name="Line 374"/>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59" name="Line 375"/>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1560" name="Group 376"/>
            <p:cNvGrpSpPr>
              <a:grpSpLocks/>
            </p:cNvGrpSpPr>
            <p:nvPr/>
          </p:nvGrpSpPr>
          <p:grpSpPr bwMode="auto">
            <a:xfrm flipV="1">
              <a:off x="4236" y="1428"/>
              <a:ext cx="197" cy="37"/>
              <a:chOff x="8710" y="5195"/>
              <a:chExt cx="565" cy="80"/>
            </a:xfrm>
          </p:grpSpPr>
          <p:sp>
            <p:nvSpPr>
              <p:cNvPr id="221561" name="Oval 377"/>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62" name="Oval 378"/>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63" name="Line 379"/>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64" name="Line 380"/>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1565" name="Group 381"/>
            <p:cNvGrpSpPr>
              <a:grpSpLocks/>
            </p:cNvGrpSpPr>
            <p:nvPr/>
          </p:nvGrpSpPr>
          <p:grpSpPr bwMode="auto">
            <a:xfrm>
              <a:off x="4237" y="1411"/>
              <a:ext cx="196" cy="36"/>
              <a:chOff x="8710" y="5195"/>
              <a:chExt cx="565" cy="80"/>
            </a:xfrm>
          </p:grpSpPr>
          <p:sp>
            <p:nvSpPr>
              <p:cNvPr id="221566" name="Oval 382"/>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67" name="Oval 383"/>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68" name="Line 384"/>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69" name="Line 385"/>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1570" name="Group 386"/>
            <p:cNvGrpSpPr>
              <a:grpSpLocks/>
            </p:cNvGrpSpPr>
            <p:nvPr/>
          </p:nvGrpSpPr>
          <p:grpSpPr bwMode="auto">
            <a:xfrm flipV="1">
              <a:off x="4237" y="1392"/>
              <a:ext cx="196" cy="36"/>
              <a:chOff x="8710" y="5195"/>
              <a:chExt cx="565" cy="80"/>
            </a:xfrm>
          </p:grpSpPr>
          <p:sp>
            <p:nvSpPr>
              <p:cNvPr id="221571" name="Oval 387"/>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72" name="Oval 388"/>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73" name="Line 389"/>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74" name="Line 390"/>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1575" name="Line 391"/>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1576" name="Group 392"/>
          <p:cNvGrpSpPr>
            <a:grpSpLocks/>
          </p:cNvGrpSpPr>
          <p:nvPr/>
        </p:nvGrpSpPr>
        <p:grpSpPr bwMode="auto">
          <a:xfrm>
            <a:off x="2892425" y="4492625"/>
            <a:ext cx="222250" cy="209550"/>
            <a:chOff x="4228" y="1401"/>
            <a:chExt cx="205" cy="194"/>
          </a:xfrm>
        </p:grpSpPr>
        <p:sp>
          <p:nvSpPr>
            <p:cNvPr id="221577" name="AutoShape 393"/>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78" name="Rectangle 394"/>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1579" name="Group 395"/>
          <p:cNvGrpSpPr>
            <a:grpSpLocks/>
          </p:cNvGrpSpPr>
          <p:nvPr/>
        </p:nvGrpSpPr>
        <p:grpSpPr bwMode="auto">
          <a:xfrm>
            <a:off x="1720850" y="4770438"/>
            <a:ext cx="44450" cy="103187"/>
            <a:chOff x="0" y="0"/>
            <a:chExt cx="20000" cy="20000"/>
          </a:xfrm>
        </p:grpSpPr>
        <p:sp>
          <p:nvSpPr>
            <p:cNvPr id="221580" name="Arc 396"/>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81" name="Arc 397"/>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1582" name="Line 398"/>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83" name="Line 399"/>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84" name="Line 400"/>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1585" name="Group 401"/>
          <p:cNvGrpSpPr>
            <a:grpSpLocks/>
          </p:cNvGrpSpPr>
          <p:nvPr/>
        </p:nvGrpSpPr>
        <p:grpSpPr bwMode="auto">
          <a:xfrm>
            <a:off x="1411288" y="5368925"/>
            <a:ext cx="142875" cy="73025"/>
            <a:chOff x="889" y="3382"/>
            <a:chExt cx="90" cy="46"/>
          </a:xfrm>
        </p:grpSpPr>
        <p:sp>
          <p:nvSpPr>
            <p:cNvPr id="221586" name="Line 402"/>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87" name="Line 403"/>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88" name="Line 404"/>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1590" name="Line 406"/>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91" name="Line 407"/>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92" name="Oval 408"/>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93" name="Line 409"/>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94" name="Line 410"/>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1595" name="Group 411"/>
          <p:cNvGrpSpPr>
            <a:grpSpLocks/>
          </p:cNvGrpSpPr>
          <p:nvPr/>
        </p:nvGrpSpPr>
        <p:grpSpPr bwMode="auto">
          <a:xfrm>
            <a:off x="1481138" y="4560888"/>
            <a:ext cx="301625" cy="855662"/>
            <a:chOff x="4048" y="2525"/>
            <a:chExt cx="265" cy="753"/>
          </a:xfrm>
        </p:grpSpPr>
        <p:sp>
          <p:nvSpPr>
            <p:cNvPr id="221596" name="Line 412"/>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97" name="Line 413"/>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98" name="Line 414"/>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99" name="Line 415"/>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1600" name="Line 416"/>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1601" name="Group 417"/>
          <p:cNvGrpSpPr>
            <a:grpSpLocks/>
          </p:cNvGrpSpPr>
          <p:nvPr/>
        </p:nvGrpSpPr>
        <p:grpSpPr bwMode="auto">
          <a:xfrm>
            <a:off x="1820863" y="5075238"/>
            <a:ext cx="261937" cy="155575"/>
            <a:chOff x="1147" y="3205"/>
            <a:chExt cx="165" cy="98"/>
          </a:xfrm>
        </p:grpSpPr>
        <p:sp>
          <p:nvSpPr>
            <p:cNvPr id="221602" name="Line 418"/>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03" name="Line 419"/>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1604" name="Group 420"/>
          <p:cNvGrpSpPr>
            <a:grpSpLocks/>
          </p:cNvGrpSpPr>
          <p:nvPr/>
        </p:nvGrpSpPr>
        <p:grpSpPr bwMode="auto">
          <a:xfrm>
            <a:off x="1787525" y="4770438"/>
            <a:ext cx="46038" cy="103187"/>
            <a:chOff x="0" y="0"/>
            <a:chExt cx="20000" cy="20000"/>
          </a:xfrm>
        </p:grpSpPr>
        <p:sp>
          <p:nvSpPr>
            <p:cNvPr id="221605" name="Arc 421"/>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06" name="Arc 422"/>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1607" name="Oval 423"/>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08" name="Oval 424"/>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09" name="Oval 425"/>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10" name="Rectangle 426"/>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1611" name="Line 427"/>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12" name="Oval 428"/>
          <p:cNvSpPr>
            <a:spLocks noChangeArrowheads="1"/>
          </p:cNvSpPr>
          <p:nvPr/>
        </p:nvSpPr>
        <p:spPr bwMode="auto">
          <a:xfrm>
            <a:off x="2035175" y="48910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13" name="Line 429"/>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14" name="Line 430"/>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15" name="Line 431"/>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1616" name="Line 432"/>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17" name="Oval 433"/>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1618" name="Line 434"/>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619" name="Oval 435"/>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1621" name="Line 437"/>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622" name="Line 438"/>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623" name="Line 439"/>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1624" name="Group 440"/>
          <p:cNvGrpSpPr>
            <a:grpSpLocks/>
          </p:cNvGrpSpPr>
          <p:nvPr/>
        </p:nvGrpSpPr>
        <p:grpSpPr bwMode="auto">
          <a:xfrm>
            <a:off x="2441575" y="5019675"/>
            <a:ext cx="142875" cy="73025"/>
            <a:chOff x="889" y="3382"/>
            <a:chExt cx="90" cy="46"/>
          </a:xfrm>
        </p:grpSpPr>
        <p:sp>
          <p:nvSpPr>
            <p:cNvPr id="221625" name="Line 441"/>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26" name="Line 442"/>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27" name="Line 443"/>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1628" name="Line 444"/>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629" name="Line 445"/>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630" name="Rectangle 446"/>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21676" name="Group 492"/>
          <p:cNvGrpSpPr>
            <a:grpSpLocks/>
          </p:cNvGrpSpPr>
          <p:nvPr/>
        </p:nvGrpSpPr>
        <p:grpSpPr bwMode="auto">
          <a:xfrm>
            <a:off x="4667250" y="4711700"/>
            <a:ext cx="1187450" cy="1169988"/>
            <a:chOff x="2948" y="2944"/>
            <a:chExt cx="748" cy="737"/>
          </a:xfrm>
        </p:grpSpPr>
        <p:sp>
          <p:nvSpPr>
            <p:cNvPr id="221632" name="Line 448"/>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33" name="Line 449"/>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34" name="Line 450"/>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35" name="Line 451"/>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36" name="Line 452"/>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37" name="Line 453"/>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38" name="Line 454"/>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39" name="Line 455"/>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40" name="Line 456"/>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1641" name="Group 457"/>
            <p:cNvGrpSpPr>
              <a:grpSpLocks/>
            </p:cNvGrpSpPr>
            <p:nvPr/>
          </p:nvGrpSpPr>
          <p:grpSpPr bwMode="auto">
            <a:xfrm>
              <a:off x="3161" y="2944"/>
              <a:ext cx="113" cy="105"/>
              <a:chOff x="0" y="0"/>
              <a:chExt cx="20000" cy="20000"/>
            </a:xfrm>
          </p:grpSpPr>
          <p:sp>
            <p:nvSpPr>
              <p:cNvPr id="221642" name="Oval 458"/>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43" name="Arc 459"/>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44" name="Arc 460"/>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45" name="Arc 461"/>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46" name="Arc 462"/>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1647" name="Arc 463"/>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48" name="Arc 464"/>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49" name="Oval 465"/>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50" name="Line 466"/>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51" name="Line 467"/>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52" name="Oval 468"/>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53" name="Line 469"/>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54" name="Line 470"/>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55" name="Line 471"/>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56" name="Line 472"/>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57" name="Line 473"/>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58" name="Line 474"/>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59" name="Line 475"/>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60" name="Line 476"/>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61" name="Line 477"/>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62" name="Line 478"/>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63" name="Oval 479"/>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64" name="Line 480"/>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65" name="Line 481"/>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66" name="Line 482"/>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67" name="Line 483"/>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68" name="Line 484"/>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69" name="Line 485"/>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70" name="Line 486"/>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71" name="Line 487"/>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72" name="Line 488"/>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73" name="Line 489"/>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74" name="Oval 490"/>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675" name="Line 491"/>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1677" name="Oval 493"/>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1679" name="Rectangle 495"/>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21680" name="Rectangle 496"/>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400 PSI </a:t>
            </a:r>
            <a:endParaRPr lang="en-US" b="0"/>
          </a:p>
        </p:txBody>
      </p:sp>
      <p:sp>
        <p:nvSpPr>
          <p:cNvPr id="221685" name="Rectangle 501"/>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1499" name="Group 315"/>
          <p:cNvGrpSpPr>
            <a:grpSpLocks/>
          </p:cNvGrpSpPr>
          <p:nvPr/>
        </p:nvGrpSpPr>
        <p:grpSpPr bwMode="auto">
          <a:xfrm rot="-5400000">
            <a:off x="3243263" y="4435475"/>
            <a:ext cx="238125" cy="130175"/>
            <a:chOff x="6" y="0"/>
            <a:chExt cx="19994" cy="20002"/>
          </a:xfrm>
        </p:grpSpPr>
        <p:sp>
          <p:nvSpPr>
            <p:cNvPr id="221500" name="Oval 316"/>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01" name="Oval 317"/>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02" name="Oval 318"/>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03" name="Oval 319"/>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04" name="Oval 320"/>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05" name="Oval 321"/>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06" name="Oval 322"/>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07" name="Oval 323"/>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08" name="Oval 324"/>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09" name="Oval 325"/>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10" name="Line 326"/>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11" name="Line 327"/>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12" name="Line 328"/>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13" name="Line 329"/>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14" name="Line 330"/>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15" name="Line 331"/>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16" name="Line 332"/>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17" name="Line 333"/>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18" name="Line 334"/>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19" name="Line 335"/>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1690" name="Group 506"/>
          <p:cNvGrpSpPr>
            <a:grpSpLocks/>
          </p:cNvGrpSpPr>
          <p:nvPr/>
        </p:nvGrpSpPr>
        <p:grpSpPr bwMode="auto">
          <a:xfrm>
            <a:off x="3255963" y="4397375"/>
            <a:ext cx="217487" cy="277813"/>
            <a:chOff x="2051" y="2770"/>
            <a:chExt cx="137" cy="175"/>
          </a:xfrm>
        </p:grpSpPr>
        <p:sp>
          <p:nvSpPr>
            <p:cNvPr id="221688" name="Line 504"/>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687" name="Line 503"/>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686" name="Line 502"/>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1684" name="Group 500"/>
            <p:cNvGrpSpPr>
              <a:grpSpLocks/>
            </p:cNvGrpSpPr>
            <p:nvPr/>
          </p:nvGrpSpPr>
          <p:grpSpPr bwMode="auto">
            <a:xfrm>
              <a:off x="2051" y="2770"/>
              <a:ext cx="137" cy="175"/>
              <a:chOff x="2049" y="2793"/>
              <a:chExt cx="137" cy="175"/>
            </a:xfrm>
          </p:grpSpPr>
          <p:sp>
            <p:nvSpPr>
              <p:cNvPr id="221487" name="Line 303"/>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88" name="Line 304"/>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89" name="Line 305"/>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90" name="Line 306"/>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91" name="Line 307"/>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92" name="Line 308"/>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93" name="Line 309"/>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94" name="Line 310"/>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95" name="Line 311"/>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96" name="Line 312"/>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97" name="Line 313"/>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498" name="Line 314"/>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20" name="Line 336"/>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21" name="Line 337"/>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22" name="Line 338"/>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23" name="Line 339"/>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24" name="Line 340"/>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25" name="Line 341"/>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26" name="Line 342"/>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27" name="Line 343"/>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28" name="Line 344"/>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29" name="Line 345"/>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30" name="Line 346"/>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31" name="Line 347"/>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32" name="Line 348"/>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33" name="Line 349"/>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34" name="Line 350"/>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35" name="Line 351"/>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36" name="Line 352"/>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37" name="Line 353"/>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38" name="Line 354"/>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1539" name="Line 355"/>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1620" name="Oval 436"/>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grpSp>
        <p:nvGrpSpPr>
          <p:cNvPr id="221733" name="Group 549"/>
          <p:cNvGrpSpPr>
            <a:grpSpLocks/>
          </p:cNvGrpSpPr>
          <p:nvPr/>
        </p:nvGrpSpPr>
        <p:grpSpPr bwMode="auto">
          <a:xfrm>
            <a:off x="2387600" y="2006600"/>
            <a:ext cx="630238" cy="1625600"/>
            <a:chOff x="1504" y="1232"/>
            <a:chExt cx="397" cy="1024"/>
          </a:xfrm>
        </p:grpSpPr>
        <p:sp>
          <p:nvSpPr>
            <p:cNvPr id="221692" name="AutoShape 508"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693" name="AutoShape 509"/>
            <p:cNvSpPr>
              <a:spLocks noChangeArrowheads="1"/>
            </p:cNvSpPr>
            <p:nvPr/>
          </p:nvSpPr>
          <p:spPr bwMode="auto">
            <a:xfrm>
              <a:off x="1545" y="1726"/>
              <a:ext cx="319" cy="489"/>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694" name="AutoShape 510" descr="10%"/>
            <p:cNvSpPr>
              <a:spLocks noChangeArrowheads="1"/>
            </p:cNvSpPr>
            <p:nvPr/>
          </p:nvSpPr>
          <p:spPr bwMode="auto">
            <a:xfrm>
              <a:off x="1545" y="1272"/>
              <a:ext cx="319" cy="75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1695" name="Group 511"/>
            <p:cNvGrpSpPr>
              <a:grpSpLocks/>
            </p:cNvGrpSpPr>
            <p:nvPr/>
          </p:nvGrpSpPr>
          <p:grpSpPr bwMode="auto">
            <a:xfrm>
              <a:off x="1546" y="1966"/>
              <a:ext cx="317" cy="117"/>
              <a:chOff x="3617" y="2160"/>
              <a:chExt cx="842" cy="312"/>
            </a:xfrm>
          </p:grpSpPr>
          <p:sp>
            <p:nvSpPr>
              <p:cNvPr id="221696" name="Rectangle 512"/>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697" name="AutoShape 513"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698" name="AutoShape 514"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699" name="AutoShape 515"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00" name="AutoShape 516"/>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1701" name="AutoShape 517"/>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02" name="Rectangle 518"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03" name="Rectangle 519"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04" name="Rectangle 520"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05" name="Line 521"/>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706" name="Line 522"/>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707" name="Oval 523"/>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08" name="Oval 524"/>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1709" name="Group 525"/>
            <p:cNvGrpSpPr>
              <a:grpSpLocks/>
            </p:cNvGrpSpPr>
            <p:nvPr/>
          </p:nvGrpSpPr>
          <p:grpSpPr bwMode="auto">
            <a:xfrm>
              <a:off x="1678" y="1244"/>
              <a:ext cx="49" cy="97"/>
              <a:chOff x="3966" y="1027"/>
              <a:chExt cx="130" cy="257"/>
            </a:xfrm>
          </p:grpSpPr>
          <p:sp>
            <p:nvSpPr>
              <p:cNvPr id="221710" name="Rectangle 526"/>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11" name="Rectangle 527"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12" name="Rectangle 528"/>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13" name="Rectangle 529"/>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14" name="Line 530"/>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1715" name="Line 531"/>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716" name="Line 532"/>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717" name="Line 533"/>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718" name="AutoShape 534"/>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19" name="Rectangle 535"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20" name="Rectangle 536"/>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21" name="Rectangle 537"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22" name="Rectangle 538"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23" name="Line 539"/>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724" name="Line 540"/>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725" name="Line 541"/>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726" name="Line 542"/>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727" name="Line 543"/>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728" name="Oval 544"/>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29" name="Oval 545"/>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1734" name="Group 550"/>
          <p:cNvGrpSpPr>
            <a:grpSpLocks/>
          </p:cNvGrpSpPr>
          <p:nvPr/>
        </p:nvGrpSpPr>
        <p:grpSpPr bwMode="auto">
          <a:xfrm>
            <a:off x="676275" y="1985963"/>
            <a:ext cx="501650" cy="1174750"/>
            <a:chOff x="426" y="1227"/>
            <a:chExt cx="316" cy="740"/>
          </a:xfrm>
        </p:grpSpPr>
        <p:sp>
          <p:nvSpPr>
            <p:cNvPr id="221691" name="AutoShape 507"/>
            <p:cNvSpPr>
              <a:spLocks noChangeArrowheads="1"/>
            </p:cNvSpPr>
            <p:nvPr/>
          </p:nvSpPr>
          <p:spPr bwMode="auto">
            <a:xfrm flipH="1">
              <a:off x="426" y="1227"/>
              <a:ext cx="316" cy="74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30" name="AutoShape 546"/>
            <p:cNvSpPr>
              <a:spLocks/>
            </p:cNvSpPr>
            <p:nvPr/>
          </p:nvSpPr>
          <p:spPr bwMode="auto">
            <a:xfrm rot="-5400000">
              <a:off x="552" y="1805"/>
              <a:ext cx="63" cy="240"/>
            </a:xfrm>
            <a:prstGeom prst="leftBracket">
              <a:avLst>
                <a:gd name="adj" fmla="val 190476"/>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31" name="Line 547"/>
            <p:cNvSpPr>
              <a:spLocks noChangeShapeType="1"/>
            </p:cNvSpPr>
            <p:nvPr/>
          </p:nvSpPr>
          <p:spPr bwMode="auto">
            <a:xfrm flipH="1">
              <a:off x="452" y="1896"/>
              <a:ext cx="262"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1732" name="AutoShape 548"/>
            <p:cNvSpPr>
              <a:spLocks noChangeArrowheads="1"/>
            </p:cNvSpPr>
            <p:nvPr/>
          </p:nvSpPr>
          <p:spPr bwMode="auto">
            <a:xfrm flipH="1" flipV="1">
              <a:off x="518" y="1772"/>
              <a:ext cx="133" cy="117"/>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1736" name="AutoShape 552"/>
          <p:cNvSpPr>
            <a:spLocks noChangeArrowheads="1"/>
          </p:cNvSpPr>
          <p:nvPr/>
        </p:nvSpPr>
        <p:spPr bwMode="auto">
          <a:xfrm rot="-16688505"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37" name="AutoShape 553"/>
          <p:cNvSpPr>
            <a:spLocks noChangeArrowheads="1"/>
          </p:cNvSpPr>
          <p:nvPr/>
        </p:nvSpPr>
        <p:spPr bwMode="auto">
          <a:xfrm rot="-16688505" flipH="1" flipV="1">
            <a:off x="5688012" y="43815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1738" name="AutoShape 554"/>
          <p:cNvSpPr>
            <a:spLocks noChangeArrowheads="1"/>
          </p:cNvSpPr>
          <p:nvPr/>
        </p:nvSpPr>
        <p:spPr bwMode="auto">
          <a:xfrm rot="2392993" flipH="1" flipV="1">
            <a:off x="6083300" y="12985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 name="Slide Number Placeholder 5"/>
          <p:cNvSpPr>
            <a:spLocks noGrp="1"/>
          </p:cNvSpPr>
          <p:nvPr>
            <p:ph type="sldNum" sz="quarter" idx="12"/>
          </p:nvPr>
        </p:nvSpPr>
        <p:spPr/>
        <p:txBody>
          <a:bodyPr/>
          <a:lstStyle/>
          <a:p>
            <a:fld id="{F4B8BB61-E7BB-1548-8E89-231A124CBB03}" type="slidenum">
              <a:rPr lang="en-US"/>
              <a:pPr/>
              <a:t>155</a:t>
            </a:fld>
            <a:endParaRPr lang="en-US"/>
          </a:p>
        </p:txBody>
      </p:sp>
      <p:sp>
        <p:nvSpPr>
          <p:cNvPr id="222210"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22211"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At Rest Pump Running, Accumulator Filling</a:t>
            </a:r>
          </a:p>
        </p:txBody>
      </p:sp>
      <p:sp>
        <p:nvSpPr>
          <p:cNvPr id="222212"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2213"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14" name="Line 6"/>
          <p:cNvSpPr>
            <a:spLocks noChangeShapeType="1"/>
          </p:cNvSpPr>
          <p:nvPr/>
        </p:nvSpPr>
        <p:spPr bwMode="auto">
          <a:xfrm flipH="1">
            <a:off x="914400" y="414020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15"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22216" name="Line 8"/>
          <p:cNvSpPr>
            <a:spLocks noChangeShapeType="1"/>
          </p:cNvSpPr>
          <p:nvPr/>
        </p:nvSpPr>
        <p:spPr bwMode="auto">
          <a:xfrm flipV="1">
            <a:off x="4733925"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17" name="Line 9"/>
          <p:cNvSpPr>
            <a:spLocks noChangeShapeType="1"/>
          </p:cNvSpPr>
          <p:nvPr/>
        </p:nvSpPr>
        <p:spPr bwMode="auto">
          <a:xfrm>
            <a:off x="4891088"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18" name="Rectangle 10"/>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19" name="Rectangle 11"/>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20" name="Line 12"/>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21" name="Line 13"/>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22" name="Rectangle 14"/>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2223" name="Group 15"/>
          <p:cNvGrpSpPr>
            <a:grpSpLocks/>
          </p:cNvGrpSpPr>
          <p:nvPr/>
        </p:nvGrpSpPr>
        <p:grpSpPr bwMode="auto">
          <a:xfrm flipV="1">
            <a:off x="5057775" y="3322638"/>
            <a:ext cx="84138" cy="84137"/>
            <a:chOff x="1449" y="2352"/>
            <a:chExt cx="77" cy="77"/>
          </a:xfrm>
        </p:grpSpPr>
        <p:sp>
          <p:nvSpPr>
            <p:cNvPr id="222224"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25"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2226" name="Rectangle 18"/>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27" name="Line 19"/>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228" name="Group 20"/>
          <p:cNvGrpSpPr>
            <a:grpSpLocks/>
          </p:cNvGrpSpPr>
          <p:nvPr/>
        </p:nvGrpSpPr>
        <p:grpSpPr bwMode="auto">
          <a:xfrm>
            <a:off x="4419600" y="3302000"/>
            <a:ext cx="209550" cy="104775"/>
            <a:chOff x="864" y="2592"/>
            <a:chExt cx="192" cy="96"/>
          </a:xfrm>
        </p:grpSpPr>
        <p:sp>
          <p:nvSpPr>
            <p:cNvPr id="222229"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30"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31"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32"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2233" name="Group 25"/>
          <p:cNvGrpSpPr>
            <a:grpSpLocks/>
          </p:cNvGrpSpPr>
          <p:nvPr/>
        </p:nvGrpSpPr>
        <p:grpSpPr bwMode="auto">
          <a:xfrm flipH="1">
            <a:off x="5729288" y="3040063"/>
            <a:ext cx="209550" cy="157162"/>
            <a:chOff x="2064" y="2352"/>
            <a:chExt cx="192" cy="144"/>
          </a:xfrm>
        </p:grpSpPr>
        <p:sp>
          <p:nvSpPr>
            <p:cNvPr id="222234"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35"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2236" name="Group 28"/>
          <p:cNvGrpSpPr>
            <a:grpSpLocks/>
          </p:cNvGrpSpPr>
          <p:nvPr/>
        </p:nvGrpSpPr>
        <p:grpSpPr bwMode="auto">
          <a:xfrm>
            <a:off x="5729288" y="3302000"/>
            <a:ext cx="209550" cy="104775"/>
            <a:chOff x="864" y="2592"/>
            <a:chExt cx="192" cy="96"/>
          </a:xfrm>
        </p:grpSpPr>
        <p:sp>
          <p:nvSpPr>
            <p:cNvPr id="222237"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38"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39"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40"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2241"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2242" name="Line 34"/>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2243"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44"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22245"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22246" name="Line 38"/>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2247" name="Line 39"/>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2248" name="Line 40"/>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2249" name="Oval 41"/>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50"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2251"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52"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53"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2254"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2255"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22256"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22257" name="Rectangle 49"/>
          <p:cNvSpPr>
            <a:spLocks noChangeArrowheads="1"/>
          </p:cNvSpPr>
          <p:nvPr/>
        </p:nvSpPr>
        <p:spPr bwMode="auto">
          <a:xfrm rot="5400000">
            <a:off x="7631113" y="8826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58" name="Rectangle 50"/>
          <p:cNvSpPr>
            <a:spLocks noChangeArrowheads="1"/>
          </p:cNvSpPr>
          <p:nvPr/>
        </p:nvSpPr>
        <p:spPr bwMode="auto">
          <a:xfrm rot="5400000">
            <a:off x="7295356" y="14152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2259" name="Group 51"/>
          <p:cNvGrpSpPr>
            <a:grpSpLocks/>
          </p:cNvGrpSpPr>
          <p:nvPr/>
        </p:nvGrpSpPr>
        <p:grpSpPr bwMode="auto">
          <a:xfrm rot="5400000">
            <a:off x="7270750" y="2854325"/>
            <a:ext cx="968375" cy="1127125"/>
            <a:chOff x="4958" y="672"/>
            <a:chExt cx="610" cy="710"/>
          </a:xfrm>
        </p:grpSpPr>
        <p:grpSp>
          <p:nvGrpSpPr>
            <p:cNvPr id="222260" name="Group 52"/>
            <p:cNvGrpSpPr>
              <a:grpSpLocks/>
            </p:cNvGrpSpPr>
            <p:nvPr/>
          </p:nvGrpSpPr>
          <p:grpSpPr bwMode="auto">
            <a:xfrm>
              <a:off x="5465" y="672"/>
              <a:ext cx="103" cy="710"/>
              <a:chOff x="5088" y="624"/>
              <a:chExt cx="144" cy="992"/>
            </a:xfrm>
          </p:grpSpPr>
          <p:sp>
            <p:nvSpPr>
              <p:cNvPr id="222261"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62"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63"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64"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65"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66"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67"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68"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2269"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70"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71"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72"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73"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74"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75"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76"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77"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2278"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22279"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610 PSI </a:t>
            </a:r>
            <a:endParaRPr lang="en-US" b="0"/>
          </a:p>
        </p:txBody>
      </p:sp>
      <p:sp>
        <p:nvSpPr>
          <p:cNvPr id="222280" name="Line 72"/>
          <p:cNvSpPr>
            <a:spLocks noChangeShapeType="1"/>
          </p:cNvSpPr>
          <p:nvPr/>
        </p:nvSpPr>
        <p:spPr bwMode="auto">
          <a:xfrm flipV="1">
            <a:off x="5260975" y="21240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81" name="Line 73"/>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82" name="Line 74"/>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83" name="Line 75"/>
          <p:cNvSpPr>
            <a:spLocks noChangeShapeType="1"/>
          </p:cNvSpPr>
          <p:nvPr/>
        </p:nvSpPr>
        <p:spPr bwMode="auto">
          <a:xfrm rot="16200000" flipV="1">
            <a:off x="6236494" y="27781"/>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84"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2285" name="Group 77"/>
          <p:cNvGrpSpPr>
            <a:grpSpLocks/>
          </p:cNvGrpSpPr>
          <p:nvPr/>
        </p:nvGrpSpPr>
        <p:grpSpPr bwMode="auto">
          <a:xfrm rot="16200000" flipV="1">
            <a:off x="4433094" y="1294607"/>
            <a:ext cx="107950" cy="182562"/>
            <a:chOff x="0" y="3"/>
            <a:chExt cx="20000" cy="19996"/>
          </a:xfrm>
        </p:grpSpPr>
        <p:sp>
          <p:nvSpPr>
            <p:cNvPr id="222286"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87"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88"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89"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290"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91"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92"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93"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94"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95"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96"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97"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98" name="Line 90"/>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99" name="Line 91"/>
          <p:cNvSpPr>
            <a:spLocks noChangeShapeType="1"/>
          </p:cNvSpPr>
          <p:nvPr/>
        </p:nvSpPr>
        <p:spPr bwMode="auto">
          <a:xfrm flipH="1">
            <a:off x="5095875" y="11668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00" name="Oval 92"/>
          <p:cNvSpPr>
            <a:spLocks noChangeArrowheads="1"/>
          </p:cNvSpPr>
          <p:nvPr/>
        </p:nvSpPr>
        <p:spPr bwMode="auto">
          <a:xfrm flipH="1" flipV="1">
            <a:off x="5043488" y="18097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01"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02"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03"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04"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05"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22306"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22307"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22308" name="Group 100"/>
          <p:cNvGrpSpPr>
            <a:grpSpLocks/>
          </p:cNvGrpSpPr>
          <p:nvPr/>
        </p:nvGrpSpPr>
        <p:grpSpPr bwMode="auto">
          <a:xfrm rot="-5400000" flipH="1" flipV="1">
            <a:off x="3780632" y="3756819"/>
            <a:ext cx="88900" cy="274637"/>
            <a:chOff x="0" y="0"/>
            <a:chExt cx="20000" cy="20000"/>
          </a:xfrm>
        </p:grpSpPr>
        <p:sp>
          <p:nvSpPr>
            <p:cNvPr id="222309"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10"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2311" name="Group 103"/>
          <p:cNvGrpSpPr>
            <a:grpSpLocks/>
          </p:cNvGrpSpPr>
          <p:nvPr/>
        </p:nvGrpSpPr>
        <p:grpSpPr bwMode="auto">
          <a:xfrm rot="-5400000" flipH="1" flipV="1">
            <a:off x="3775076" y="3603625"/>
            <a:ext cx="87312" cy="274637"/>
            <a:chOff x="0" y="0"/>
            <a:chExt cx="20000" cy="20000"/>
          </a:xfrm>
        </p:grpSpPr>
        <p:sp>
          <p:nvSpPr>
            <p:cNvPr id="222312"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13"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314"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15"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16"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17"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18"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2319" name="Group 111"/>
          <p:cNvGrpSpPr>
            <a:grpSpLocks/>
          </p:cNvGrpSpPr>
          <p:nvPr/>
        </p:nvGrpSpPr>
        <p:grpSpPr bwMode="auto">
          <a:xfrm rot="10800000">
            <a:off x="4394200" y="1630363"/>
            <a:ext cx="365125" cy="239712"/>
            <a:chOff x="2900" y="1798"/>
            <a:chExt cx="576" cy="376"/>
          </a:xfrm>
        </p:grpSpPr>
        <p:sp>
          <p:nvSpPr>
            <p:cNvPr id="222320"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21"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22"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323"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2324" name="Line 116"/>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25"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26"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27"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28"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29"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30"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31"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32"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33"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2334" name="Group 126"/>
          <p:cNvGrpSpPr>
            <a:grpSpLocks/>
          </p:cNvGrpSpPr>
          <p:nvPr/>
        </p:nvGrpSpPr>
        <p:grpSpPr bwMode="auto">
          <a:xfrm flipV="1">
            <a:off x="6624638" y="1866900"/>
            <a:ext cx="46037" cy="96838"/>
            <a:chOff x="0" y="0"/>
            <a:chExt cx="20000" cy="20000"/>
          </a:xfrm>
        </p:grpSpPr>
        <p:sp>
          <p:nvSpPr>
            <p:cNvPr id="222335"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36"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2337" name="Group 129"/>
          <p:cNvGrpSpPr>
            <a:grpSpLocks/>
          </p:cNvGrpSpPr>
          <p:nvPr/>
        </p:nvGrpSpPr>
        <p:grpSpPr bwMode="auto">
          <a:xfrm>
            <a:off x="6396038" y="1900238"/>
            <a:ext cx="471487" cy="217487"/>
            <a:chOff x="3526" y="1077"/>
            <a:chExt cx="297" cy="137"/>
          </a:xfrm>
        </p:grpSpPr>
        <p:sp>
          <p:nvSpPr>
            <p:cNvPr id="222338"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39"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40"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41"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342"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43" name="Line 135"/>
          <p:cNvSpPr>
            <a:spLocks noChangeShapeType="1"/>
          </p:cNvSpPr>
          <p:nvPr/>
        </p:nvSpPr>
        <p:spPr bwMode="auto">
          <a:xfrm flipH="1" flipV="1">
            <a:off x="6630988" y="19494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44" name="Line 136"/>
          <p:cNvSpPr>
            <a:spLocks noChangeShapeType="1"/>
          </p:cNvSpPr>
          <p:nvPr/>
        </p:nvSpPr>
        <p:spPr bwMode="auto">
          <a:xfrm>
            <a:off x="6624638" y="11668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45"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46"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47" name="Line 139"/>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48"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349"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53" name="Line 145"/>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2354" name="Oval 146"/>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55" name="Rectangle 147"/>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22356" name="Rectangle 148"/>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22357" name="Rectangle 149"/>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22361" name="Line 153"/>
          <p:cNvSpPr>
            <a:spLocks noChangeShapeType="1"/>
          </p:cNvSpPr>
          <p:nvPr/>
        </p:nvSpPr>
        <p:spPr bwMode="auto">
          <a:xfrm rot="16200000" flipH="1">
            <a:off x="4183063" y="28987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2362" name="Group 154"/>
          <p:cNvGrpSpPr>
            <a:grpSpLocks/>
          </p:cNvGrpSpPr>
          <p:nvPr/>
        </p:nvGrpSpPr>
        <p:grpSpPr bwMode="auto">
          <a:xfrm>
            <a:off x="7131050" y="1223963"/>
            <a:ext cx="1289050" cy="1235075"/>
            <a:chOff x="4492" y="651"/>
            <a:chExt cx="812" cy="778"/>
          </a:xfrm>
        </p:grpSpPr>
        <p:grpSp>
          <p:nvGrpSpPr>
            <p:cNvPr id="222363" name="Group 155"/>
            <p:cNvGrpSpPr>
              <a:grpSpLocks/>
            </p:cNvGrpSpPr>
            <p:nvPr/>
          </p:nvGrpSpPr>
          <p:grpSpPr bwMode="auto">
            <a:xfrm>
              <a:off x="4492" y="651"/>
              <a:ext cx="760" cy="778"/>
              <a:chOff x="4047" y="666"/>
              <a:chExt cx="760" cy="778"/>
            </a:xfrm>
          </p:grpSpPr>
          <p:sp>
            <p:nvSpPr>
              <p:cNvPr id="222364" name="Rectangle 156"/>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65" name="Rectangle 157"/>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66" name="Rectangle 158"/>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2367" name="Rectangle 159"/>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22368" name="Line 160"/>
          <p:cNvSpPr>
            <a:spLocks noChangeShapeType="1"/>
          </p:cNvSpPr>
          <p:nvPr/>
        </p:nvSpPr>
        <p:spPr bwMode="auto">
          <a:xfrm flipH="1" flipV="1">
            <a:off x="6502400" y="20923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69" name="Line 161"/>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70" name="Line 162"/>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71" name="Line 163"/>
          <p:cNvSpPr>
            <a:spLocks noChangeShapeType="1"/>
          </p:cNvSpPr>
          <p:nvPr/>
        </p:nvSpPr>
        <p:spPr bwMode="auto">
          <a:xfrm rot="5400000">
            <a:off x="964407" y="452358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72" name="Rectangle 164"/>
          <p:cNvSpPr>
            <a:spLocks noChangeArrowheads="1"/>
          </p:cNvSpPr>
          <p:nvPr/>
        </p:nvSpPr>
        <p:spPr bwMode="auto">
          <a:xfrm>
            <a:off x="1023938" y="47386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73" name="Oval 165"/>
          <p:cNvSpPr>
            <a:spLocks noChangeArrowheads="1"/>
          </p:cNvSpPr>
          <p:nvPr/>
        </p:nvSpPr>
        <p:spPr bwMode="auto">
          <a:xfrm rot="-5400000">
            <a:off x="1163638" y="48228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74" name="Line 166"/>
          <p:cNvSpPr>
            <a:spLocks noChangeShapeType="1"/>
          </p:cNvSpPr>
          <p:nvPr/>
        </p:nvSpPr>
        <p:spPr bwMode="auto">
          <a:xfrm rot="16200000" flipV="1">
            <a:off x="1122363" y="48720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75" name="Line 167"/>
          <p:cNvSpPr>
            <a:spLocks noChangeShapeType="1"/>
          </p:cNvSpPr>
          <p:nvPr/>
        </p:nvSpPr>
        <p:spPr bwMode="auto">
          <a:xfrm rot="-5400000" flipH="1" flipV="1">
            <a:off x="1123950" y="47752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376" name="Group 168"/>
          <p:cNvGrpSpPr>
            <a:grpSpLocks/>
          </p:cNvGrpSpPr>
          <p:nvPr/>
        </p:nvGrpSpPr>
        <p:grpSpPr bwMode="auto">
          <a:xfrm rot="5400000">
            <a:off x="1079501" y="4254500"/>
            <a:ext cx="234950" cy="117475"/>
            <a:chOff x="864" y="2592"/>
            <a:chExt cx="192" cy="96"/>
          </a:xfrm>
        </p:grpSpPr>
        <p:sp>
          <p:nvSpPr>
            <p:cNvPr id="222377" name="Line 16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78" name="Line 17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79" name="Line 17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80" name="Line 17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2381" name="Rectangle 173"/>
          <p:cNvSpPr>
            <a:spLocks noChangeArrowheads="1"/>
          </p:cNvSpPr>
          <p:nvPr/>
        </p:nvSpPr>
        <p:spPr bwMode="auto">
          <a:xfrm>
            <a:off x="1116013" y="50434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82" name="Line 174"/>
          <p:cNvSpPr>
            <a:spLocks noChangeShapeType="1"/>
          </p:cNvSpPr>
          <p:nvPr/>
        </p:nvSpPr>
        <p:spPr bwMode="auto">
          <a:xfrm flipV="1">
            <a:off x="1116013" y="51673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83" name="AutoShape 175"/>
          <p:cNvSpPr>
            <a:spLocks noChangeArrowheads="1"/>
          </p:cNvSpPr>
          <p:nvPr/>
        </p:nvSpPr>
        <p:spPr bwMode="auto">
          <a:xfrm>
            <a:off x="1131888" y="50657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84" name="Rectangle 176"/>
          <p:cNvSpPr>
            <a:spLocks noChangeArrowheads="1"/>
          </p:cNvSpPr>
          <p:nvPr/>
        </p:nvSpPr>
        <p:spPr bwMode="auto">
          <a:xfrm>
            <a:off x="1023938" y="44354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85" name="Line 177"/>
          <p:cNvSpPr>
            <a:spLocks noChangeShapeType="1"/>
          </p:cNvSpPr>
          <p:nvPr/>
        </p:nvSpPr>
        <p:spPr bwMode="auto">
          <a:xfrm rot="5400000">
            <a:off x="1196182" y="4404519"/>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86" name="Line 178"/>
          <p:cNvSpPr>
            <a:spLocks noChangeShapeType="1"/>
          </p:cNvSpPr>
          <p:nvPr/>
        </p:nvSpPr>
        <p:spPr bwMode="auto">
          <a:xfrm rot="5400000">
            <a:off x="1075532" y="48252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87" name="Line 179"/>
          <p:cNvSpPr>
            <a:spLocks noChangeShapeType="1"/>
          </p:cNvSpPr>
          <p:nvPr/>
        </p:nvSpPr>
        <p:spPr bwMode="auto">
          <a:xfrm rot="5400000">
            <a:off x="1324769" y="48236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88" name="Line 180"/>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89" name="Line 181"/>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90" name="Line 182"/>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91" name="Oval 183"/>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2392" name="Oval 184"/>
          <p:cNvSpPr>
            <a:spLocks noChangeArrowheads="1"/>
          </p:cNvSpPr>
          <p:nvPr/>
        </p:nvSpPr>
        <p:spPr bwMode="auto">
          <a:xfrm flipV="1">
            <a:off x="842963" y="38750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93" name="Line 185"/>
          <p:cNvSpPr>
            <a:spLocks noChangeShapeType="1"/>
          </p:cNvSpPr>
          <p:nvPr/>
        </p:nvSpPr>
        <p:spPr bwMode="auto">
          <a:xfrm rot="5400000">
            <a:off x="4743451" y="3471862"/>
            <a:ext cx="0" cy="6762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94" name="Oval 186"/>
          <p:cNvSpPr>
            <a:spLocks noChangeArrowheads="1"/>
          </p:cNvSpPr>
          <p:nvPr/>
        </p:nvSpPr>
        <p:spPr bwMode="auto">
          <a:xfrm rot="5400000" flipV="1">
            <a:off x="42878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97" name="Text Box 18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22398" name="Text Box 19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22399" name="Text Box 191"/>
          <p:cNvSpPr txBox="1">
            <a:spLocks noChangeArrowheads="1"/>
          </p:cNvSpPr>
          <p:nvPr/>
        </p:nvSpPr>
        <p:spPr bwMode="auto">
          <a:xfrm>
            <a:off x="615950" y="51006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22400" name="Rectangle 19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22401" name="Oval 19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2402" name="Oval 19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2403" name="Rectangle 195"/>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04" name="Rectangle 196"/>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05" name="Rectangle 197"/>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06" name="Rectangle 198"/>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07" name="Rectangle 199"/>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08" name="Rectangle 200"/>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09" name="Rectangle 201"/>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10" name="Line 202"/>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11" name="Rectangle 203"/>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12" name="Rectangle 204"/>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13" name="Line 205"/>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14" name="Line 206"/>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15" name="Rectangle 207"/>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16" name="Rectangle 208"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17" name="Rectangle 209"/>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2418" name="Group 210"/>
          <p:cNvGrpSpPr>
            <a:grpSpLocks/>
          </p:cNvGrpSpPr>
          <p:nvPr/>
        </p:nvGrpSpPr>
        <p:grpSpPr bwMode="auto">
          <a:xfrm>
            <a:off x="3333750" y="4692650"/>
            <a:ext cx="55563" cy="117475"/>
            <a:chOff x="4636" y="1540"/>
            <a:chExt cx="52" cy="108"/>
          </a:xfrm>
        </p:grpSpPr>
        <p:sp>
          <p:nvSpPr>
            <p:cNvPr id="222419" name="Line 211"/>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20" name="Line 212"/>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2421" name="Group 213"/>
          <p:cNvGrpSpPr>
            <a:grpSpLocks/>
          </p:cNvGrpSpPr>
          <p:nvPr/>
        </p:nvGrpSpPr>
        <p:grpSpPr bwMode="auto">
          <a:xfrm>
            <a:off x="3335338" y="4257675"/>
            <a:ext cx="50800" cy="117475"/>
            <a:chOff x="4637" y="1138"/>
            <a:chExt cx="47" cy="108"/>
          </a:xfrm>
        </p:grpSpPr>
        <p:sp>
          <p:nvSpPr>
            <p:cNvPr id="222422" name="Line 214"/>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23" name="Line 215"/>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424" name="Line 216"/>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25" name="Line 217"/>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26" name="Line 218"/>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27" name="Line 219"/>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28" name="Line 220"/>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29" name="Line 221"/>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30" name="Line 222"/>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31" name="Rectangle 223"/>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2432" name="Group 224"/>
          <p:cNvGrpSpPr>
            <a:grpSpLocks/>
          </p:cNvGrpSpPr>
          <p:nvPr/>
        </p:nvGrpSpPr>
        <p:grpSpPr bwMode="auto">
          <a:xfrm>
            <a:off x="2900363" y="4532313"/>
            <a:ext cx="214312" cy="111125"/>
            <a:chOff x="4236" y="1392"/>
            <a:chExt cx="197" cy="91"/>
          </a:xfrm>
        </p:grpSpPr>
        <p:grpSp>
          <p:nvGrpSpPr>
            <p:cNvPr id="222433" name="Group 225"/>
            <p:cNvGrpSpPr>
              <a:grpSpLocks/>
            </p:cNvGrpSpPr>
            <p:nvPr/>
          </p:nvGrpSpPr>
          <p:grpSpPr bwMode="auto">
            <a:xfrm>
              <a:off x="4237" y="1447"/>
              <a:ext cx="196" cy="36"/>
              <a:chOff x="8710" y="5195"/>
              <a:chExt cx="565" cy="80"/>
            </a:xfrm>
          </p:grpSpPr>
          <p:sp>
            <p:nvSpPr>
              <p:cNvPr id="222434" name="Oval 22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35" name="Oval 22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36" name="Line 22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37" name="Line 22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2438" name="Group 230"/>
            <p:cNvGrpSpPr>
              <a:grpSpLocks/>
            </p:cNvGrpSpPr>
            <p:nvPr/>
          </p:nvGrpSpPr>
          <p:grpSpPr bwMode="auto">
            <a:xfrm flipV="1">
              <a:off x="4236" y="1428"/>
              <a:ext cx="197" cy="37"/>
              <a:chOff x="8710" y="5195"/>
              <a:chExt cx="565" cy="80"/>
            </a:xfrm>
          </p:grpSpPr>
          <p:sp>
            <p:nvSpPr>
              <p:cNvPr id="222439" name="Oval 23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40" name="Oval 23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41" name="Line 23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42" name="Line 23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2443" name="Group 235"/>
            <p:cNvGrpSpPr>
              <a:grpSpLocks/>
            </p:cNvGrpSpPr>
            <p:nvPr/>
          </p:nvGrpSpPr>
          <p:grpSpPr bwMode="auto">
            <a:xfrm>
              <a:off x="4237" y="1411"/>
              <a:ext cx="196" cy="36"/>
              <a:chOff x="8710" y="5195"/>
              <a:chExt cx="565" cy="80"/>
            </a:xfrm>
          </p:grpSpPr>
          <p:sp>
            <p:nvSpPr>
              <p:cNvPr id="222444" name="Oval 23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45" name="Oval 23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46" name="Line 23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47" name="Line 23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2448" name="Group 240"/>
            <p:cNvGrpSpPr>
              <a:grpSpLocks/>
            </p:cNvGrpSpPr>
            <p:nvPr/>
          </p:nvGrpSpPr>
          <p:grpSpPr bwMode="auto">
            <a:xfrm flipV="1">
              <a:off x="4237" y="1392"/>
              <a:ext cx="196" cy="36"/>
              <a:chOff x="8710" y="5195"/>
              <a:chExt cx="565" cy="80"/>
            </a:xfrm>
          </p:grpSpPr>
          <p:sp>
            <p:nvSpPr>
              <p:cNvPr id="222449" name="Oval 24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50" name="Oval 24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51" name="Line 24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52" name="Line 24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2453" name="Line 245"/>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2454" name="Group 246"/>
          <p:cNvGrpSpPr>
            <a:grpSpLocks/>
          </p:cNvGrpSpPr>
          <p:nvPr/>
        </p:nvGrpSpPr>
        <p:grpSpPr bwMode="auto">
          <a:xfrm>
            <a:off x="2892425" y="4492625"/>
            <a:ext cx="222250" cy="209550"/>
            <a:chOff x="4228" y="1401"/>
            <a:chExt cx="205" cy="194"/>
          </a:xfrm>
        </p:grpSpPr>
        <p:sp>
          <p:nvSpPr>
            <p:cNvPr id="222455" name="AutoShape 247"/>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56" name="Rectangle 248"/>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2457" name="Group 249"/>
          <p:cNvGrpSpPr>
            <a:grpSpLocks/>
          </p:cNvGrpSpPr>
          <p:nvPr/>
        </p:nvGrpSpPr>
        <p:grpSpPr bwMode="auto">
          <a:xfrm>
            <a:off x="1720850" y="4770438"/>
            <a:ext cx="44450" cy="103187"/>
            <a:chOff x="0" y="0"/>
            <a:chExt cx="20000" cy="20000"/>
          </a:xfrm>
        </p:grpSpPr>
        <p:sp>
          <p:nvSpPr>
            <p:cNvPr id="222458" name="Arc 250"/>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59" name="Arc 251"/>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460" name="Line 252"/>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61" name="Line 253"/>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62" name="Line 254"/>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2463" name="Group 255"/>
          <p:cNvGrpSpPr>
            <a:grpSpLocks/>
          </p:cNvGrpSpPr>
          <p:nvPr/>
        </p:nvGrpSpPr>
        <p:grpSpPr bwMode="auto">
          <a:xfrm>
            <a:off x="1411288" y="5368925"/>
            <a:ext cx="142875" cy="73025"/>
            <a:chOff x="889" y="3382"/>
            <a:chExt cx="90" cy="46"/>
          </a:xfrm>
        </p:grpSpPr>
        <p:sp>
          <p:nvSpPr>
            <p:cNvPr id="222464" name="Line 256"/>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65" name="Line 257"/>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66" name="Line 258"/>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467" name="Line 259"/>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68" name="Line 260"/>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69" name="Oval 261"/>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70" name="Line 262"/>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71" name="Line 263"/>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2472" name="Group 264"/>
          <p:cNvGrpSpPr>
            <a:grpSpLocks/>
          </p:cNvGrpSpPr>
          <p:nvPr/>
        </p:nvGrpSpPr>
        <p:grpSpPr bwMode="auto">
          <a:xfrm>
            <a:off x="1481138" y="4560888"/>
            <a:ext cx="301625" cy="855662"/>
            <a:chOff x="4048" y="2525"/>
            <a:chExt cx="265" cy="753"/>
          </a:xfrm>
        </p:grpSpPr>
        <p:sp>
          <p:nvSpPr>
            <p:cNvPr id="222473" name="Line 265"/>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74" name="Line 266"/>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75" name="Line 267"/>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76" name="Line 268"/>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477" name="Line 269"/>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2478" name="Group 270"/>
          <p:cNvGrpSpPr>
            <a:grpSpLocks/>
          </p:cNvGrpSpPr>
          <p:nvPr/>
        </p:nvGrpSpPr>
        <p:grpSpPr bwMode="auto">
          <a:xfrm>
            <a:off x="1820863" y="5075238"/>
            <a:ext cx="261937" cy="155575"/>
            <a:chOff x="1147" y="3205"/>
            <a:chExt cx="165" cy="98"/>
          </a:xfrm>
        </p:grpSpPr>
        <p:sp>
          <p:nvSpPr>
            <p:cNvPr id="222479" name="Line 271"/>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80" name="Line 272"/>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2481" name="Group 273"/>
          <p:cNvGrpSpPr>
            <a:grpSpLocks/>
          </p:cNvGrpSpPr>
          <p:nvPr/>
        </p:nvGrpSpPr>
        <p:grpSpPr bwMode="auto">
          <a:xfrm>
            <a:off x="1787525" y="4770438"/>
            <a:ext cx="46038" cy="103187"/>
            <a:chOff x="0" y="0"/>
            <a:chExt cx="20000" cy="20000"/>
          </a:xfrm>
        </p:grpSpPr>
        <p:sp>
          <p:nvSpPr>
            <p:cNvPr id="222482" name="Arc 274"/>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83" name="Arc 275"/>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484" name="Oval 276"/>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85" name="Oval 277"/>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86" name="Oval 278"/>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87" name="Rectangle 279"/>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488" name="Line 280"/>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89" name="Oval 281"/>
          <p:cNvSpPr>
            <a:spLocks noChangeArrowheads="1"/>
          </p:cNvSpPr>
          <p:nvPr/>
        </p:nvSpPr>
        <p:spPr bwMode="auto">
          <a:xfrm>
            <a:off x="2035175" y="48910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90" name="Line 282"/>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91" name="Line 283"/>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92" name="Line 284"/>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2493" name="Line 285"/>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94" name="Oval 286"/>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2495" name="Line 287"/>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96" name="Oval 288"/>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2497" name="Line 289"/>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98" name="Line 290"/>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99" name="Line 291"/>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500" name="Group 292"/>
          <p:cNvGrpSpPr>
            <a:grpSpLocks/>
          </p:cNvGrpSpPr>
          <p:nvPr/>
        </p:nvGrpSpPr>
        <p:grpSpPr bwMode="auto">
          <a:xfrm>
            <a:off x="2441575" y="5019675"/>
            <a:ext cx="142875" cy="73025"/>
            <a:chOff x="889" y="3382"/>
            <a:chExt cx="90" cy="46"/>
          </a:xfrm>
        </p:grpSpPr>
        <p:sp>
          <p:nvSpPr>
            <p:cNvPr id="222501" name="Line 293"/>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02" name="Line 294"/>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03" name="Line 295"/>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504" name="Line 296"/>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05" name="Line 297"/>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06" name="Rectangle 298"/>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22508" name="Group 300"/>
          <p:cNvGrpSpPr>
            <a:grpSpLocks/>
          </p:cNvGrpSpPr>
          <p:nvPr/>
        </p:nvGrpSpPr>
        <p:grpSpPr bwMode="auto">
          <a:xfrm>
            <a:off x="4667250" y="4711700"/>
            <a:ext cx="1187450" cy="1169988"/>
            <a:chOff x="2948" y="2944"/>
            <a:chExt cx="748" cy="737"/>
          </a:xfrm>
        </p:grpSpPr>
        <p:sp>
          <p:nvSpPr>
            <p:cNvPr id="222509" name="Line 301"/>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0" name="Line 302"/>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1" name="Line 303"/>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2" name="Line 304"/>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3" name="Line 305"/>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4" name="Line 306"/>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5" name="Line 307"/>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6" name="Line 308"/>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7" name="Line 309"/>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2518" name="Group 310"/>
            <p:cNvGrpSpPr>
              <a:grpSpLocks/>
            </p:cNvGrpSpPr>
            <p:nvPr/>
          </p:nvGrpSpPr>
          <p:grpSpPr bwMode="auto">
            <a:xfrm>
              <a:off x="3161" y="2944"/>
              <a:ext cx="113" cy="105"/>
              <a:chOff x="0" y="0"/>
              <a:chExt cx="20000" cy="20000"/>
            </a:xfrm>
          </p:grpSpPr>
          <p:sp>
            <p:nvSpPr>
              <p:cNvPr id="222519" name="Oval 311"/>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0" name="Arc 312"/>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1" name="Arc 313"/>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2" name="Arc 314"/>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3" name="Arc 315"/>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524" name="Arc 316"/>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5" name="Arc 317"/>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6" name="Oval 318"/>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7" name="Line 319"/>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8" name="Line 320"/>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9" name="Oval 321"/>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30" name="Line 322"/>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31" name="Line 323"/>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32" name="Line 324"/>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33" name="Line 325"/>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34" name="Line 326"/>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35" name="Line 327"/>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36" name="Line 328"/>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37" name="Line 329"/>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38" name="Line 330"/>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39" name="Line 331"/>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40" name="Oval 332"/>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41" name="Line 333"/>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42" name="Line 334"/>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43" name="Line 335"/>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44" name="Line 336"/>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45" name="Line 337"/>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46" name="Line 338"/>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47" name="Line 339"/>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48" name="Line 340"/>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49" name="Line 341"/>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50" name="Line 342"/>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51" name="Oval 343"/>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52" name="Line 344"/>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553" name="Oval 345"/>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2554" name="Rectangle 346"/>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22555" name="Rectangle 347"/>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610 PSI </a:t>
            </a:r>
            <a:endParaRPr lang="en-US" b="0"/>
          </a:p>
        </p:txBody>
      </p:sp>
      <p:sp>
        <p:nvSpPr>
          <p:cNvPr id="222559" name="Rectangle 351"/>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2560" name="Group 352"/>
          <p:cNvGrpSpPr>
            <a:grpSpLocks/>
          </p:cNvGrpSpPr>
          <p:nvPr/>
        </p:nvGrpSpPr>
        <p:grpSpPr bwMode="auto">
          <a:xfrm rot="-5400000">
            <a:off x="3243263" y="4435475"/>
            <a:ext cx="238125" cy="130175"/>
            <a:chOff x="6" y="0"/>
            <a:chExt cx="19994" cy="20002"/>
          </a:xfrm>
        </p:grpSpPr>
        <p:sp>
          <p:nvSpPr>
            <p:cNvPr id="222561" name="Oval 353"/>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62" name="Oval 354"/>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63" name="Oval 355"/>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64" name="Oval 356"/>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65" name="Oval 357"/>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66" name="Oval 358"/>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67" name="Oval 359"/>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68" name="Oval 360"/>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69" name="Oval 361"/>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70" name="Oval 362"/>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71" name="Line 363"/>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72" name="Line 364"/>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73" name="Line 365"/>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74" name="Line 366"/>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75" name="Line 367"/>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76" name="Line 368"/>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77" name="Line 369"/>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78" name="Line 370"/>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79" name="Line 371"/>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80" name="Line 372"/>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2581" name="Group 373"/>
          <p:cNvGrpSpPr>
            <a:grpSpLocks/>
          </p:cNvGrpSpPr>
          <p:nvPr/>
        </p:nvGrpSpPr>
        <p:grpSpPr bwMode="auto">
          <a:xfrm>
            <a:off x="3255963" y="4397375"/>
            <a:ext cx="217487" cy="277813"/>
            <a:chOff x="2051" y="2770"/>
            <a:chExt cx="137" cy="175"/>
          </a:xfrm>
        </p:grpSpPr>
        <p:sp>
          <p:nvSpPr>
            <p:cNvPr id="222582" name="Line 374"/>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83" name="Line 375"/>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84" name="Line 376"/>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585" name="Group 377"/>
            <p:cNvGrpSpPr>
              <a:grpSpLocks/>
            </p:cNvGrpSpPr>
            <p:nvPr/>
          </p:nvGrpSpPr>
          <p:grpSpPr bwMode="auto">
            <a:xfrm>
              <a:off x="2051" y="2770"/>
              <a:ext cx="137" cy="175"/>
              <a:chOff x="2049" y="2793"/>
              <a:chExt cx="137" cy="175"/>
            </a:xfrm>
          </p:grpSpPr>
          <p:sp>
            <p:nvSpPr>
              <p:cNvPr id="222586" name="Line 378"/>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87" name="Line 379"/>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88" name="Line 380"/>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89" name="Line 381"/>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90" name="Line 382"/>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91" name="Line 383"/>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92" name="Line 384"/>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93" name="Line 385"/>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94" name="Line 386"/>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95" name="Line 387"/>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96" name="Line 388"/>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97" name="Line 389"/>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98" name="Line 390"/>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99" name="Line 391"/>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00" name="Line 392"/>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01" name="Line 393"/>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02" name="Line 394"/>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03" name="Line 395"/>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04" name="Line 396"/>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05" name="Line 397"/>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06" name="Line 398"/>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07" name="Line 399"/>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08" name="Line 400"/>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09" name="Line 401"/>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10" name="Line 402"/>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11" name="Line 403"/>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12" name="Line 404"/>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13" name="Line 405"/>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14" name="Line 406"/>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15" name="Line 407"/>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16" name="Line 408"/>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617" name="Line 409"/>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2618" name="Oval 410"/>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2664" name="AutoShape 456"/>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2706" name="Group 498"/>
          <p:cNvGrpSpPr>
            <a:grpSpLocks/>
          </p:cNvGrpSpPr>
          <p:nvPr/>
        </p:nvGrpSpPr>
        <p:grpSpPr bwMode="auto">
          <a:xfrm>
            <a:off x="2387600" y="2006600"/>
            <a:ext cx="630238" cy="1625600"/>
            <a:chOff x="1504" y="1136"/>
            <a:chExt cx="397" cy="1024"/>
          </a:xfrm>
        </p:grpSpPr>
        <p:sp>
          <p:nvSpPr>
            <p:cNvPr id="222665" name="AutoShape 457" descr="Wide downward diagonal"/>
            <p:cNvSpPr>
              <a:spLocks noChangeArrowheads="1"/>
            </p:cNvSpPr>
            <p:nvPr/>
          </p:nvSpPr>
          <p:spPr bwMode="auto">
            <a:xfrm>
              <a:off x="1504" y="1136"/>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66" name="AutoShape 458"/>
            <p:cNvSpPr>
              <a:spLocks noChangeArrowheads="1"/>
            </p:cNvSpPr>
            <p:nvPr/>
          </p:nvSpPr>
          <p:spPr bwMode="auto">
            <a:xfrm>
              <a:off x="1545" y="1445"/>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67" name="AutoShape 459" descr="10%"/>
            <p:cNvSpPr>
              <a:spLocks noChangeArrowheads="1"/>
            </p:cNvSpPr>
            <p:nvPr/>
          </p:nvSpPr>
          <p:spPr bwMode="auto">
            <a:xfrm>
              <a:off x="1545" y="1176"/>
              <a:ext cx="319" cy="710"/>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2668" name="Group 460"/>
            <p:cNvGrpSpPr>
              <a:grpSpLocks/>
            </p:cNvGrpSpPr>
            <p:nvPr/>
          </p:nvGrpSpPr>
          <p:grpSpPr bwMode="auto">
            <a:xfrm>
              <a:off x="1546" y="1827"/>
              <a:ext cx="317" cy="117"/>
              <a:chOff x="3617" y="2160"/>
              <a:chExt cx="842" cy="312"/>
            </a:xfrm>
          </p:grpSpPr>
          <p:sp>
            <p:nvSpPr>
              <p:cNvPr id="222669" name="Rectangle 461"/>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70" name="AutoShape 462"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71" name="AutoShape 463"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72" name="AutoShape 464"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73" name="AutoShape 465"/>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2674" name="AutoShape 466"/>
            <p:cNvSpPr>
              <a:spLocks noChangeArrowheads="1"/>
            </p:cNvSpPr>
            <p:nvPr/>
          </p:nvSpPr>
          <p:spPr bwMode="auto">
            <a:xfrm>
              <a:off x="1545" y="1137"/>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75" name="Rectangle 467" descr="Wide upward diagonal"/>
            <p:cNvSpPr>
              <a:spLocks noChangeArrowheads="1"/>
            </p:cNvSpPr>
            <p:nvPr/>
          </p:nvSpPr>
          <p:spPr bwMode="auto">
            <a:xfrm>
              <a:off x="1550" y="1159"/>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76" name="Rectangle 468" descr="30%"/>
            <p:cNvSpPr>
              <a:spLocks noChangeArrowheads="1"/>
            </p:cNvSpPr>
            <p:nvPr/>
          </p:nvSpPr>
          <p:spPr bwMode="auto">
            <a:xfrm>
              <a:off x="1536" y="1151"/>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77" name="Rectangle 469" descr="30%"/>
            <p:cNvSpPr>
              <a:spLocks noChangeArrowheads="1"/>
            </p:cNvSpPr>
            <p:nvPr/>
          </p:nvSpPr>
          <p:spPr bwMode="auto">
            <a:xfrm>
              <a:off x="1855" y="1151"/>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78" name="Line 470"/>
            <p:cNvSpPr>
              <a:spLocks noChangeShapeType="1"/>
            </p:cNvSpPr>
            <p:nvPr/>
          </p:nvSpPr>
          <p:spPr bwMode="auto">
            <a:xfrm>
              <a:off x="1555" y="1151"/>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679" name="Line 471"/>
            <p:cNvSpPr>
              <a:spLocks noChangeShapeType="1"/>
            </p:cNvSpPr>
            <p:nvPr/>
          </p:nvSpPr>
          <p:spPr bwMode="auto">
            <a:xfrm>
              <a:off x="1811" y="1151"/>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680" name="Oval 472"/>
            <p:cNvSpPr>
              <a:spLocks noChangeArrowheads="1"/>
            </p:cNvSpPr>
            <p:nvPr/>
          </p:nvSpPr>
          <p:spPr bwMode="auto">
            <a:xfrm>
              <a:off x="1544" y="1188"/>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81" name="Oval 473"/>
            <p:cNvSpPr>
              <a:spLocks noChangeArrowheads="1"/>
            </p:cNvSpPr>
            <p:nvPr/>
          </p:nvSpPr>
          <p:spPr bwMode="auto">
            <a:xfrm>
              <a:off x="1849" y="1189"/>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2682" name="Group 474"/>
            <p:cNvGrpSpPr>
              <a:grpSpLocks/>
            </p:cNvGrpSpPr>
            <p:nvPr/>
          </p:nvGrpSpPr>
          <p:grpSpPr bwMode="auto">
            <a:xfrm>
              <a:off x="1678" y="1148"/>
              <a:ext cx="49" cy="97"/>
              <a:chOff x="3966" y="1027"/>
              <a:chExt cx="130" cy="257"/>
            </a:xfrm>
          </p:grpSpPr>
          <p:sp>
            <p:nvSpPr>
              <p:cNvPr id="222683" name="Rectangle 475"/>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84" name="Rectangle 476"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85" name="Rectangle 477"/>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86" name="Rectangle 478"/>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87" name="Line 479"/>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2688" name="Line 480"/>
            <p:cNvSpPr>
              <a:spLocks noChangeShapeType="1"/>
            </p:cNvSpPr>
            <p:nvPr/>
          </p:nvSpPr>
          <p:spPr bwMode="auto">
            <a:xfrm>
              <a:off x="1630" y="1151"/>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689" name="Line 481"/>
            <p:cNvSpPr>
              <a:spLocks noChangeShapeType="1"/>
            </p:cNvSpPr>
            <p:nvPr/>
          </p:nvSpPr>
          <p:spPr bwMode="auto">
            <a:xfrm>
              <a:off x="1806" y="1151"/>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690" name="Line 482"/>
            <p:cNvSpPr>
              <a:spLocks noChangeShapeType="1"/>
            </p:cNvSpPr>
            <p:nvPr/>
          </p:nvSpPr>
          <p:spPr bwMode="auto">
            <a:xfrm>
              <a:off x="1626" y="1150"/>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691" name="AutoShape 483"/>
            <p:cNvSpPr>
              <a:spLocks noChangeArrowheads="1"/>
            </p:cNvSpPr>
            <p:nvPr/>
          </p:nvSpPr>
          <p:spPr bwMode="auto">
            <a:xfrm>
              <a:off x="1548" y="2114"/>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92" name="Rectangle 484" descr="Wide upward diagonal"/>
            <p:cNvSpPr>
              <a:spLocks noChangeArrowheads="1"/>
            </p:cNvSpPr>
            <p:nvPr/>
          </p:nvSpPr>
          <p:spPr bwMode="auto">
            <a:xfrm flipV="1">
              <a:off x="1550" y="2019"/>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93" name="Rectangle 485"/>
            <p:cNvSpPr>
              <a:spLocks noChangeArrowheads="1"/>
            </p:cNvSpPr>
            <p:nvPr/>
          </p:nvSpPr>
          <p:spPr bwMode="auto">
            <a:xfrm>
              <a:off x="1663" y="2019"/>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94" name="Rectangle 486" descr="30%"/>
            <p:cNvSpPr>
              <a:spLocks noChangeArrowheads="1"/>
            </p:cNvSpPr>
            <p:nvPr/>
          </p:nvSpPr>
          <p:spPr bwMode="auto">
            <a:xfrm flipV="1">
              <a:off x="1541" y="212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95" name="Rectangle 487" descr="30%"/>
            <p:cNvSpPr>
              <a:spLocks noChangeArrowheads="1"/>
            </p:cNvSpPr>
            <p:nvPr/>
          </p:nvSpPr>
          <p:spPr bwMode="auto">
            <a:xfrm flipV="1">
              <a:off x="1850" y="2127"/>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696" name="Line 488"/>
            <p:cNvSpPr>
              <a:spLocks noChangeShapeType="1"/>
            </p:cNvSpPr>
            <p:nvPr/>
          </p:nvSpPr>
          <p:spPr bwMode="auto">
            <a:xfrm flipV="1">
              <a:off x="1559" y="2145"/>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697" name="Line 489"/>
            <p:cNvSpPr>
              <a:spLocks noChangeShapeType="1"/>
            </p:cNvSpPr>
            <p:nvPr/>
          </p:nvSpPr>
          <p:spPr bwMode="auto">
            <a:xfrm flipV="1">
              <a:off x="1633" y="2136"/>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698" name="Line 490"/>
            <p:cNvSpPr>
              <a:spLocks noChangeShapeType="1"/>
            </p:cNvSpPr>
            <p:nvPr/>
          </p:nvSpPr>
          <p:spPr bwMode="auto">
            <a:xfrm flipV="1">
              <a:off x="1807" y="2136"/>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699" name="Line 491"/>
            <p:cNvSpPr>
              <a:spLocks noChangeShapeType="1"/>
            </p:cNvSpPr>
            <p:nvPr/>
          </p:nvSpPr>
          <p:spPr bwMode="auto">
            <a:xfrm flipV="1">
              <a:off x="1802" y="2136"/>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700" name="Line 492"/>
            <p:cNvSpPr>
              <a:spLocks noChangeShapeType="1"/>
            </p:cNvSpPr>
            <p:nvPr/>
          </p:nvSpPr>
          <p:spPr bwMode="auto">
            <a:xfrm flipV="1">
              <a:off x="1628" y="2137"/>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701" name="Oval 493"/>
            <p:cNvSpPr>
              <a:spLocks noChangeArrowheads="1"/>
            </p:cNvSpPr>
            <p:nvPr/>
          </p:nvSpPr>
          <p:spPr bwMode="auto">
            <a:xfrm flipV="1">
              <a:off x="1545" y="2090"/>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702" name="Oval 494"/>
            <p:cNvSpPr>
              <a:spLocks noChangeArrowheads="1"/>
            </p:cNvSpPr>
            <p:nvPr/>
          </p:nvSpPr>
          <p:spPr bwMode="auto">
            <a:xfrm flipV="1">
              <a:off x="1847" y="2089"/>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2703" name="AutoShape 495"/>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704" name="AutoShape 496"/>
          <p:cNvSpPr>
            <a:spLocks noChangeArrowheads="1"/>
          </p:cNvSpPr>
          <p:nvPr/>
        </p:nvSpPr>
        <p:spPr bwMode="auto">
          <a:xfrm flipH="1" flipV="1">
            <a:off x="822325" y="2751138"/>
            <a:ext cx="211138" cy="185737"/>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705" name="Line 497"/>
          <p:cNvSpPr>
            <a:spLocks noChangeShapeType="1"/>
          </p:cNvSpPr>
          <p:nvPr/>
        </p:nvSpPr>
        <p:spPr bwMode="auto">
          <a:xfrm flipH="1">
            <a:off x="685800" y="2947988"/>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707" name="AutoShape 499"/>
          <p:cNvSpPr>
            <a:spLocks noChangeArrowheads="1"/>
          </p:cNvSpPr>
          <p:nvPr/>
        </p:nvSpPr>
        <p:spPr bwMode="auto">
          <a:xfrm rot="-15110421"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708" name="AutoShape 500"/>
          <p:cNvSpPr>
            <a:spLocks noChangeArrowheads="1"/>
          </p:cNvSpPr>
          <p:nvPr/>
        </p:nvSpPr>
        <p:spPr bwMode="auto">
          <a:xfrm rot="-15110421" flipH="1" flipV="1">
            <a:off x="5688012" y="43815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709" name="AutoShape 501"/>
          <p:cNvSpPr>
            <a:spLocks noChangeArrowheads="1"/>
          </p:cNvSpPr>
          <p:nvPr/>
        </p:nvSpPr>
        <p:spPr bwMode="auto">
          <a:xfrm rot="2392993" flipH="1" flipV="1">
            <a:off x="6083300" y="12985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Slide Number Placeholder 5"/>
          <p:cNvSpPr>
            <a:spLocks noGrp="1"/>
          </p:cNvSpPr>
          <p:nvPr>
            <p:ph type="sldNum" sz="quarter" idx="12"/>
          </p:nvPr>
        </p:nvSpPr>
        <p:spPr/>
        <p:txBody>
          <a:bodyPr/>
          <a:lstStyle/>
          <a:p>
            <a:fld id="{A6AC81B2-E217-044F-A6D8-809BA1E39F45}" type="slidenum">
              <a:rPr lang="en-US"/>
              <a:pPr/>
              <a:t>156</a:t>
            </a:fld>
            <a:endParaRPr lang="en-US"/>
          </a:p>
        </p:txBody>
      </p:sp>
      <p:sp>
        <p:nvSpPr>
          <p:cNvPr id="223234"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23235"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At Rest Pump Running, Accumulator Filling</a:t>
            </a:r>
          </a:p>
        </p:txBody>
      </p:sp>
      <p:sp>
        <p:nvSpPr>
          <p:cNvPr id="223236"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3237"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238" name="Line 6"/>
          <p:cNvSpPr>
            <a:spLocks noChangeShapeType="1"/>
          </p:cNvSpPr>
          <p:nvPr/>
        </p:nvSpPr>
        <p:spPr bwMode="auto">
          <a:xfrm flipH="1">
            <a:off x="914400" y="414020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39"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23240" name="Line 8"/>
          <p:cNvSpPr>
            <a:spLocks noChangeShapeType="1"/>
          </p:cNvSpPr>
          <p:nvPr/>
        </p:nvSpPr>
        <p:spPr bwMode="auto">
          <a:xfrm flipV="1">
            <a:off x="4733925"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41" name="Line 9"/>
          <p:cNvSpPr>
            <a:spLocks noChangeShapeType="1"/>
          </p:cNvSpPr>
          <p:nvPr/>
        </p:nvSpPr>
        <p:spPr bwMode="auto">
          <a:xfrm>
            <a:off x="4891088"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42" name="Rectangle 10"/>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43" name="Rectangle 11"/>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44" name="Line 12"/>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45" name="Line 13"/>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46" name="Rectangle 14"/>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3247" name="Group 15"/>
          <p:cNvGrpSpPr>
            <a:grpSpLocks/>
          </p:cNvGrpSpPr>
          <p:nvPr/>
        </p:nvGrpSpPr>
        <p:grpSpPr bwMode="auto">
          <a:xfrm flipV="1">
            <a:off x="5057775" y="3322638"/>
            <a:ext cx="84138" cy="84137"/>
            <a:chOff x="1449" y="2352"/>
            <a:chExt cx="77" cy="77"/>
          </a:xfrm>
        </p:grpSpPr>
        <p:sp>
          <p:nvSpPr>
            <p:cNvPr id="223248"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49"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3250" name="Rectangle 18"/>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51" name="Line 19"/>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252" name="Group 20"/>
          <p:cNvGrpSpPr>
            <a:grpSpLocks/>
          </p:cNvGrpSpPr>
          <p:nvPr/>
        </p:nvGrpSpPr>
        <p:grpSpPr bwMode="auto">
          <a:xfrm>
            <a:off x="4419600" y="3302000"/>
            <a:ext cx="209550" cy="104775"/>
            <a:chOff x="864" y="2592"/>
            <a:chExt cx="192" cy="96"/>
          </a:xfrm>
        </p:grpSpPr>
        <p:sp>
          <p:nvSpPr>
            <p:cNvPr id="223253"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54"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55"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56"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3257" name="Group 25"/>
          <p:cNvGrpSpPr>
            <a:grpSpLocks/>
          </p:cNvGrpSpPr>
          <p:nvPr/>
        </p:nvGrpSpPr>
        <p:grpSpPr bwMode="auto">
          <a:xfrm flipH="1">
            <a:off x="5729288" y="3040063"/>
            <a:ext cx="209550" cy="157162"/>
            <a:chOff x="2064" y="2352"/>
            <a:chExt cx="192" cy="144"/>
          </a:xfrm>
        </p:grpSpPr>
        <p:sp>
          <p:nvSpPr>
            <p:cNvPr id="223258"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59"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3260" name="Group 28"/>
          <p:cNvGrpSpPr>
            <a:grpSpLocks/>
          </p:cNvGrpSpPr>
          <p:nvPr/>
        </p:nvGrpSpPr>
        <p:grpSpPr bwMode="auto">
          <a:xfrm>
            <a:off x="5729288" y="3302000"/>
            <a:ext cx="209550" cy="104775"/>
            <a:chOff x="864" y="2592"/>
            <a:chExt cx="192" cy="96"/>
          </a:xfrm>
        </p:grpSpPr>
        <p:sp>
          <p:nvSpPr>
            <p:cNvPr id="223261"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62"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63"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64"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3265"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3266" name="Line 34"/>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3267"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68"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23269"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23270" name="Line 38"/>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3271" name="Line 39"/>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3272" name="Line 40"/>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3273" name="Oval 41"/>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74"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3275"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76"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77"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3278"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3279"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23280"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23281" name="Rectangle 49"/>
          <p:cNvSpPr>
            <a:spLocks noChangeArrowheads="1"/>
          </p:cNvSpPr>
          <p:nvPr/>
        </p:nvSpPr>
        <p:spPr bwMode="auto">
          <a:xfrm rot="5400000">
            <a:off x="7631113" y="8826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82" name="Rectangle 50"/>
          <p:cNvSpPr>
            <a:spLocks noChangeArrowheads="1"/>
          </p:cNvSpPr>
          <p:nvPr/>
        </p:nvSpPr>
        <p:spPr bwMode="auto">
          <a:xfrm rot="5400000">
            <a:off x="7295356" y="14152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3283" name="Group 51"/>
          <p:cNvGrpSpPr>
            <a:grpSpLocks/>
          </p:cNvGrpSpPr>
          <p:nvPr/>
        </p:nvGrpSpPr>
        <p:grpSpPr bwMode="auto">
          <a:xfrm rot="5400000">
            <a:off x="7270750" y="2854325"/>
            <a:ext cx="968375" cy="1127125"/>
            <a:chOff x="4958" y="672"/>
            <a:chExt cx="610" cy="710"/>
          </a:xfrm>
        </p:grpSpPr>
        <p:grpSp>
          <p:nvGrpSpPr>
            <p:cNvPr id="223284" name="Group 52"/>
            <p:cNvGrpSpPr>
              <a:grpSpLocks/>
            </p:cNvGrpSpPr>
            <p:nvPr/>
          </p:nvGrpSpPr>
          <p:grpSpPr bwMode="auto">
            <a:xfrm>
              <a:off x="5465" y="672"/>
              <a:ext cx="103" cy="710"/>
              <a:chOff x="5088" y="624"/>
              <a:chExt cx="144" cy="992"/>
            </a:xfrm>
          </p:grpSpPr>
          <p:sp>
            <p:nvSpPr>
              <p:cNvPr id="223285"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86"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87"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88"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89"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90"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91"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92"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3293"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94"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95"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96"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97"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98"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99"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00"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01"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3302"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23303"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820 PSI </a:t>
            </a:r>
            <a:endParaRPr lang="en-US" b="0"/>
          </a:p>
        </p:txBody>
      </p:sp>
      <p:sp>
        <p:nvSpPr>
          <p:cNvPr id="223304" name="Line 72"/>
          <p:cNvSpPr>
            <a:spLocks noChangeShapeType="1"/>
          </p:cNvSpPr>
          <p:nvPr/>
        </p:nvSpPr>
        <p:spPr bwMode="auto">
          <a:xfrm flipV="1">
            <a:off x="5260975" y="21240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05" name="Line 73"/>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06" name="Line 74"/>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07" name="Line 75"/>
          <p:cNvSpPr>
            <a:spLocks noChangeShapeType="1"/>
          </p:cNvSpPr>
          <p:nvPr/>
        </p:nvSpPr>
        <p:spPr bwMode="auto">
          <a:xfrm rot="16200000" flipV="1">
            <a:off x="6236494" y="27781"/>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08"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3309" name="Group 77"/>
          <p:cNvGrpSpPr>
            <a:grpSpLocks/>
          </p:cNvGrpSpPr>
          <p:nvPr/>
        </p:nvGrpSpPr>
        <p:grpSpPr bwMode="auto">
          <a:xfrm rot="16200000" flipV="1">
            <a:off x="4433094" y="1294607"/>
            <a:ext cx="107950" cy="182562"/>
            <a:chOff x="0" y="3"/>
            <a:chExt cx="20000" cy="19996"/>
          </a:xfrm>
        </p:grpSpPr>
        <p:sp>
          <p:nvSpPr>
            <p:cNvPr id="223310"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11"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12"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13"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314"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15"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16"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17"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18"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19"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20"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21"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22" name="Line 90"/>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23" name="Line 91"/>
          <p:cNvSpPr>
            <a:spLocks noChangeShapeType="1"/>
          </p:cNvSpPr>
          <p:nvPr/>
        </p:nvSpPr>
        <p:spPr bwMode="auto">
          <a:xfrm flipH="1">
            <a:off x="5095875" y="11668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24" name="Oval 92"/>
          <p:cNvSpPr>
            <a:spLocks noChangeArrowheads="1"/>
          </p:cNvSpPr>
          <p:nvPr/>
        </p:nvSpPr>
        <p:spPr bwMode="auto">
          <a:xfrm flipH="1" flipV="1">
            <a:off x="5043488" y="18097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25"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26"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27"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28"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29"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23330"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23331"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23332" name="Group 100"/>
          <p:cNvGrpSpPr>
            <a:grpSpLocks/>
          </p:cNvGrpSpPr>
          <p:nvPr/>
        </p:nvGrpSpPr>
        <p:grpSpPr bwMode="auto">
          <a:xfrm rot="-5400000" flipH="1" flipV="1">
            <a:off x="3780632" y="3756819"/>
            <a:ext cx="88900" cy="274637"/>
            <a:chOff x="0" y="0"/>
            <a:chExt cx="20000" cy="20000"/>
          </a:xfrm>
        </p:grpSpPr>
        <p:sp>
          <p:nvSpPr>
            <p:cNvPr id="223333"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34"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3335" name="Group 103"/>
          <p:cNvGrpSpPr>
            <a:grpSpLocks/>
          </p:cNvGrpSpPr>
          <p:nvPr/>
        </p:nvGrpSpPr>
        <p:grpSpPr bwMode="auto">
          <a:xfrm rot="-5400000" flipH="1" flipV="1">
            <a:off x="3775076" y="3603625"/>
            <a:ext cx="87312" cy="274637"/>
            <a:chOff x="0" y="0"/>
            <a:chExt cx="20000" cy="20000"/>
          </a:xfrm>
        </p:grpSpPr>
        <p:sp>
          <p:nvSpPr>
            <p:cNvPr id="223336"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37"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338"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39"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40"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41"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42"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3343" name="Group 111"/>
          <p:cNvGrpSpPr>
            <a:grpSpLocks/>
          </p:cNvGrpSpPr>
          <p:nvPr/>
        </p:nvGrpSpPr>
        <p:grpSpPr bwMode="auto">
          <a:xfrm rot="10800000">
            <a:off x="4394200" y="1630363"/>
            <a:ext cx="365125" cy="239712"/>
            <a:chOff x="2900" y="1798"/>
            <a:chExt cx="576" cy="376"/>
          </a:xfrm>
        </p:grpSpPr>
        <p:sp>
          <p:nvSpPr>
            <p:cNvPr id="223344"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45"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46"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347"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3348" name="Line 116"/>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49"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50"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51"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52"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53"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54"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55"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56"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57"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3358" name="Group 126"/>
          <p:cNvGrpSpPr>
            <a:grpSpLocks/>
          </p:cNvGrpSpPr>
          <p:nvPr/>
        </p:nvGrpSpPr>
        <p:grpSpPr bwMode="auto">
          <a:xfrm flipV="1">
            <a:off x="6624638" y="1866900"/>
            <a:ext cx="46037" cy="96838"/>
            <a:chOff x="0" y="0"/>
            <a:chExt cx="20000" cy="20000"/>
          </a:xfrm>
        </p:grpSpPr>
        <p:sp>
          <p:nvSpPr>
            <p:cNvPr id="223359"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60"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3361" name="Group 129"/>
          <p:cNvGrpSpPr>
            <a:grpSpLocks/>
          </p:cNvGrpSpPr>
          <p:nvPr/>
        </p:nvGrpSpPr>
        <p:grpSpPr bwMode="auto">
          <a:xfrm>
            <a:off x="6396038" y="1900238"/>
            <a:ext cx="471487" cy="217487"/>
            <a:chOff x="3526" y="1077"/>
            <a:chExt cx="297" cy="137"/>
          </a:xfrm>
        </p:grpSpPr>
        <p:sp>
          <p:nvSpPr>
            <p:cNvPr id="223362"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63"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64"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65"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366"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67" name="Line 135"/>
          <p:cNvSpPr>
            <a:spLocks noChangeShapeType="1"/>
          </p:cNvSpPr>
          <p:nvPr/>
        </p:nvSpPr>
        <p:spPr bwMode="auto">
          <a:xfrm flipH="1" flipV="1">
            <a:off x="6630988" y="19494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68" name="Line 136"/>
          <p:cNvSpPr>
            <a:spLocks noChangeShapeType="1"/>
          </p:cNvSpPr>
          <p:nvPr/>
        </p:nvSpPr>
        <p:spPr bwMode="auto">
          <a:xfrm>
            <a:off x="6624638" y="11668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69"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70"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71" name="Line 139"/>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72"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3373"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77" name="Line 145"/>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3378" name="Oval 146"/>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79" name="Rectangle 147"/>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23380" name="Rectangle 148"/>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23381" name="Rectangle 149"/>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23385" name="Line 153"/>
          <p:cNvSpPr>
            <a:spLocks noChangeShapeType="1"/>
          </p:cNvSpPr>
          <p:nvPr/>
        </p:nvSpPr>
        <p:spPr bwMode="auto">
          <a:xfrm rot="16200000" flipH="1">
            <a:off x="4183063" y="28987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3386" name="Group 154"/>
          <p:cNvGrpSpPr>
            <a:grpSpLocks/>
          </p:cNvGrpSpPr>
          <p:nvPr/>
        </p:nvGrpSpPr>
        <p:grpSpPr bwMode="auto">
          <a:xfrm>
            <a:off x="7131050" y="1223963"/>
            <a:ext cx="1289050" cy="1235075"/>
            <a:chOff x="4492" y="651"/>
            <a:chExt cx="812" cy="778"/>
          </a:xfrm>
        </p:grpSpPr>
        <p:grpSp>
          <p:nvGrpSpPr>
            <p:cNvPr id="223387" name="Group 155"/>
            <p:cNvGrpSpPr>
              <a:grpSpLocks/>
            </p:cNvGrpSpPr>
            <p:nvPr/>
          </p:nvGrpSpPr>
          <p:grpSpPr bwMode="auto">
            <a:xfrm>
              <a:off x="4492" y="651"/>
              <a:ext cx="760" cy="778"/>
              <a:chOff x="4047" y="666"/>
              <a:chExt cx="760" cy="778"/>
            </a:xfrm>
          </p:grpSpPr>
          <p:sp>
            <p:nvSpPr>
              <p:cNvPr id="223388" name="Rectangle 156"/>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89" name="Rectangle 157"/>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90" name="Rectangle 158"/>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3391" name="Rectangle 159"/>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23392" name="Line 160"/>
          <p:cNvSpPr>
            <a:spLocks noChangeShapeType="1"/>
          </p:cNvSpPr>
          <p:nvPr/>
        </p:nvSpPr>
        <p:spPr bwMode="auto">
          <a:xfrm flipH="1" flipV="1">
            <a:off x="6502400" y="20923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93" name="Line 161"/>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94" name="Line 162"/>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95" name="Line 163"/>
          <p:cNvSpPr>
            <a:spLocks noChangeShapeType="1"/>
          </p:cNvSpPr>
          <p:nvPr/>
        </p:nvSpPr>
        <p:spPr bwMode="auto">
          <a:xfrm rot="5400000">
            <a:off x="964407" y="452358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96" name="Rectangle 164"/>
          <p:cNvSpPr>
            <a:spLocks noChangeArrowheads="1"/>
          </p:cNvSpPr>
          <p:nvPr/>
        </p:nvSpPr>
        <p:spPr bwMode="auto">
          <a:xfrm>
            <a:off x="1023938" y="47386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97" name="Oval 165"/>
          <p:cNvSpPr>
            <a:spLocks noChangeArrowheads="1"/>
          </p:cNvSpPr>
          <p:nvPr/>
        </p:nvSpPr>
        <p:spPr bwMode="auto">
          <a:xfrm rot="-5400000">
            <a:off x="1163638" y="48228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98" name="Line 166"/>
          <p:cNvSpPr>
            <a:spLocks noChangeShapeType="1"/>
          </p:cNvSpPr>
          <p:nvPr/>
        </p:nvSpPr>
        <p:spPr bwMode="auto">
          <a:xfrm rot="16200000" flipV="1">
            <a:off x="1122363" y="48720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99" name="Line 167"/>
          <p:cNvSpPr>
            <a:spLocks noChangeShapeType="1"/>
          </p:cNvSpPr>
          <p:nvPr/>
        </p:nvSpPr>
        <p:spPr bwMode="auto">
          <a:xfrm rot="-5400000" flipH="1" flipV="1">
            <a:off x="1123950" y="47752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400" name="Group 168"/>
          <p:cNvGrpSpPr>
            <a:grpSpLocks/>
          </p:cNvGrpSpPr>
          <p:nvPr/>
        </p:nvGrpSpPr>
        <p:grpSpPr bwMode="auto">
          <a:xfrm rot="5400000">
            <a:off x="1079501" y="4254500"/>
            <a:ext cx="234950" cy="117475"/>
            <a:chOff x="864" y="2592"/>
            <a:chExt cx="192" cy="96"/>
          </a:xfrm>
        </p:grpSpPr>
        <p:sp>
          <p:nvSpPr>
            <p:cNvPr id="223401" name="Line 16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02" name="Line 17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03" name="Line 17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04" name="Line 17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3405" name="Rectangle 173"/>
          <p:cNvSpPr>
            <a:spLocks noChangeArrowheads="1"/>
          </p:cNvSpPr>
          <p:nvPr/>
        </p:nvSpPr>
        <p:spPr bwMode="auto">
          <a:xfrm>
            <a:off x="1116013" y="50434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06" name="Line 174"/>
          <p:cNvSpPr>
            <a:spLocks noChangeShapeType="1"/>
          </p:cNvSpPr>
          <p:nvPr/>
        </p:nvSpPr>
        <p:spPr bwMode="auto">
          <a:xfrm flipV="1">
            <a:off x="1116013" y="51673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07" name="AutoShape 175"/>
          <p:cNvSpPr>
            <a:spLocks noChangeArrowheads="1"/>
          </p:cNvSpPr>
          <p:nvPr/>
        </p:nvSpPr>
        <p:spPr bwMode="auto">
          <a:xfrm>
            <a:off x="1131888" y="50657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08" name="Rectangle 176"/>
          <p:cNvSpPr>
            <a:spLocks noChangeArrowheads="1"/>
          </p:cNvSpPr>
          <p:nvPr/>
        </p:nvSpPr>
        <p:spPr bwMode="auto">
          <a:xfrm>
            <a:off x="1023938" y="44354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09" name="Line 177"/>
          <p:cNvSpPr>
            <a:spLocks noChangeShapeType="1"/>
          </p:cNvSpPr>
          <p:nvPr/>
        </p:nvSpPr>
        <p:spPr bwMode="auto">
          <a:xfrm rot="5400000">
            <a:off x="1196182" y="4404519"/>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10" name="Line 178"/>
          <p:cNvSpPr>
            <a:spLocks noChangeShapeType="1"/>
          </p:cNvSpPr>
          <p:nvPr/>
        </p:nvSpPr>
        <p:spPr bwMode="auto">
          <a:xfrm rot="5400000">
            <a:off x="1075532" y="48252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11" name="Line 179"/>
          <p:cNvSpPr>
            <a:spLocks noChangeShapeType="1"/>
          </p:cNvSpPr>
          <p:nvPr/>
        </p:nvSpPr>
        <p:spPr bwMode="auto">
          <a:xfrm rot="5400000">
            <a:off x="1324769" y="48236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12" name="Line 180"/>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13" name="Line 181"/>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14" name="Line 182"/>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15" name="Oval 183"/>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3416" name="Oval 184"/>
          <p:cNvSpPr>
            <a:spLocks noChangeArrowheads="1"/>
          </p:cNvSpPr>
          <p:nvPr/>
        </p:nvSpPr>
        <p:spPr bwMode="auto">
          <a:xfrm flipV="1">
            <a:off x="842963" y="38750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17" name="Line 185"/>
          <p:cNvSpPr>
            <a:spLocks noChangeShapeType="1"/>
          </p:cNvSpPr>
          <p:nvPr/>
        </p:nvSpPr>
        <p:spPr bwMode="auto">
          <a:xfrm rot="5400000">
            <a:off x="4743451" y="3471862"/>
            <a:ext cx="0" cy="6762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18" name="Oval 186"/>
          <p:cNvSpPr>
            <a:spLocks noChangeArrowheads="1"/>
          </p:cNvSpPr>
          <p:nvPr/>
        </p:nvSpPr>
        <p:spPr bwMode="auto">
          <a:xfrm rot="5400000" flipV="1">
            <a:off x="42878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21" name="Text Box 18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23422" name="Text Box 19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23423" name="Text Box 191"/>
          <p:cNvSpPr txBox="1">
            <a:spLocks noChangeArrowheads="1"/>
          </p:cNvSpPr>
          <p:nvPr/>
        </p:nvSpPr>
        <p:spPr bwMode="auto">
          <a:xfrm>
            <a:off x="615950" y="51006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23424" name="Rectangle 19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23425" name="Oval 19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3426" name="Oval 19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3427" name="Rectangle 195"/>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28" name="Rectangle 196"/>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29" name="Rectangle 197"/>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30" name="Rectangle 198"/>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31" name="Rectangle 199"/>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32" name="Rectangle 200"/>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33" name="Rectangle 201"/>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34" name="Line 202"/>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35" name="Rectangle 203"/>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36" name="Rectangle 204"/>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37" name="Line 205"/>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38" name="Line 206"/>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39" name="Rectangle 207"/>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40" name="Rectangle 208"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41" name="Rectangle 209"/>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3442" name="Group 210"/>
          <p:cNvGrpSpPr>
            <a:grpSpLocks/>
          </p:cNvGrpSpPr>
          <p:nvPr/>
        </p:nvGrpSpPr>
        <p:grpSpPr bwMode="auto">
          <a:xfrm>
            <a:off x="3333750" y="4692650"/>
            <a:ext cx="55563" cy="117475"/>
            <a:chOff x="4636" y="1540"/>
            <a:chExt cx="52" cy="108"/>
          </a:xfrm>
        </p:grpSpPr>
        <p:sp>
          <p:nvSpPr>
            <p:cNvPr id="223443" name="Line 211"/>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44" name="Line 212"/>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3445" name="Group 213"/>
          <p:cNvGrpSpPr>
            <a:grpSpLocks/>
          </p:cNvGrpSpPr>
          <p:nvPr/>
        </p:nvGrpSpPr>
        <p:grpSpPr bwMode="auto">
          <a:xfrm>
            <a:off x="3335338" y="4257675"/>
            <a:ext cx="50800" cy="117475"/>
            <a:chOff x="4637" y="1138"/>
            <a:chExt cx="47" cy="108"/>
          </a:xfrm>
        </p:grpSpPr>
        <p:sp>
          <p:nvSpPr>
            <p:cNvPr id="223446" name="Line 214"/>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47" name="Line 215"/>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448" name="Line 216"/>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49" name="Line 217"/>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50" name="Line 218"/>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51" name="Line 219"/>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52" name="Line 220"/>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53" name="Line 221"/>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54" name="Line 222"/>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55" name="Rectangle 223"/>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3456" name="Group 224"/>
          <p:cNvGrpSpPr>
            <a:grpSpLocks/>
          </p:cNvGrpSpPr>
          <p:nvPr/>
        </p:nvGrpSpPr>
        <p:grpSpPr bwMode="auto">
          <a:xfrm>
            <a:off x="2900363" y="4532313"/>
            <a:ext cx="214312" cy="111125"/>
            <a:chOff x="4236" y="1392"/>
            <a:chExt cx="197" cy="91"/>
          </a:xfrm>
        </p:grpSpPr>
        <p:grpSp>
          <p:nvGrpSpPr>
            <p:cNvPr id="223457" name="Group 225"/>
            <p:cNvGrpSpPr>
              <a:grpSpLocks/>
            </p:cNvGrpSpPr>
            <p:nvPr/>
          </p:nvGrpSpPr>
          <p:grpSpPr bwMode="auto">
            <a:xfrm>
              <a:off x="4237" y="1447"/>
              <a:ext cx="196" cy="36"/>
              <a:chOff x="8710" y="5195"/>
              <a:chExt cx="565" cy="80"/>
            </a:xfrm>
          </p:grpSpPr>
          <p:sp>
            <p:nvSpPr>
              <p:cNvPr id="223458" name="Oval 22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59" name="Oval 22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60" name="Line 22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61" name="Line 22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3462" name="Group 230"/>
            <p:cNvGrpSpPr>
              <a:grpSpLocks/>
            </p:cNvGrpSpPr>
            <p:nvPr/>
          </p:nvGrpSpPr>
          <p:grpSpPr bwMode="auto">
            <a:xfrm flipV="1">
              <a:off x="4236" y="1428"/>
              <a:ext cx="197" cy="37"/>
              <a:chOff x="8710" y="5195"/>
              <a:chExt cx="565" cy="80"/>
            </a:xfrm>
          </p:grpSpPr>
          <p:sp>
            <p:nvSpPr>
              <p:cNvPr id="223463" name="Oval 23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64" name="Oval 23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65" name="Line 23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66" name="Line 23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3467" name="Group 235"/>
            <p:cNvGrpSpPr>
              <a:grpSpLocks/>
            </p:cNvGrpSpPr>
            <p:nvPr/>
          </p:nvGrpSpPr>
          <p:grpSpPr bwMode="auto">
            <a:xfrm>
              <a:off x="4237" y="1411"/>
              <a:ext cx="196" cy="36"/>
              <a:chOff x="8710" y="5195"/>
              <a:chExt cx="565" cy="80"/>
            </a:xfrm>
          </p:grpSpPr>
          <p:sp>
            <p:nvSpPr>
              <p:cNvPr id="223468" name="Oval 23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69" name="Oval 23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70" name="Line 23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71" name="Line 23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3472" name="Group 240"/>
            <p:cNvGrpSpPr>
              <a:grpSpLocks/>
            </p:cNvGrpSpPr>
            <p:nvPr/>
          </p:nvGrpSpPr>
          <p:grpSpPr bwMode="auto">
            <a:xfrm flipV="1">
              <a:off x="4237" y="1392"/>
              <a:ext cx="196" cy="36"/>
              <a:chOff x="8710" y="5195"/>
              <a:chExt cx="565" cy="80"/>
            </a:xfrm>
          </p:grpSpPr>
          <p:sp>
            <p:nvSpPr>
              <p:cNvPr id="223473" name="Oval 24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74" name="Oval 24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75" name="Line 24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76" name="Line 24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3477" name="Line 245"/>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3478" name="Group 246"/>
          <p:cNvGrpSpPr>
            <a:grpSpLocks/>
          </p:cNvGrpSpPr>
          <p:nvPr/>
        </p:nvGrpSpPr>
        <p:grpSpPr bwMode="auto">
          <a:xfrm>
            <a:off x="2892425" y="4492625"/>
            <a:ext cx="222250" cy="209550"/>
            <a:chOff x="4228" y="1401"/>
            <a:chExt cx="205" cy="194"/>
          </a:xfrm>
        </p:grpSpPr>
        <p:sp>
          <p:nvSpPr>
            <p:cNvPr id="223479" name="AutoShape 247"/>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80" name="Rectangle 248"/>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3481" name="Group 249"/>
          <p:cNvGrpSpPr>
            <a:grpSpLocks/>
          </p:cNvGrpSpPr>
          <p:nvPr/>
        </p:nvGrpSpPr>
        <p:grpSpPr bwMode="auto">
          <a:xfrm>
            <a:off x="1720850" y="4770438"/>
            <a:ext cx="44450" cy="103187"/>
            <a:chOff x="0" y="0"/>
            <a:chExt cx="20000" cy="20000"/>
          </a:xfrm>
        </p:grpSpPr>
        <p:sp>
          <p:nvSpPr>
            <p:cNvPr id="223482" name="Arc 250"/>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83" name="Arc 251"/>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484" name="Line 252"/>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85" name="Line 253"/>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86" name="Line 254"/>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3487" name="Group 255"/>
          <p:cNvGrpSpPr>
            <a:grpSpLocks/>
          </p:cNvGrpSpPr>
          <p:nvPr/>
        </p:nvGrpSpPr>
        <p:grpSpPr bwMode="auto">
          <a:xfrm>
            <a:off x="1411288" y="5368925"/>
            <a:ext cx="142875" cy="73025"/>
            <a:chOff x="889" y="3382"/>
            <a:chExt cx="90" cy="46"/>
          </a:xfrm>
        </p:grpSpPr>
        <p:sp>
          <p:nvSpPr>
            <p:cNvPr id="223488" name="Line 256"/>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89" name="Line 257"/>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90" name="Line 258"/>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491" name="Line 259"/>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92" name="Line 260"/>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93" name="Oval 261"/>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94" name="Line 262"/>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95" name="Line 263"/>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3496" name="Group 264"/>
          <p:cNvGrpSpPr>
            <a:grpSpLocks/>
          </p:cNvGrpSpPr>
          <p:nvPr/>
        </p:nvGrpSpPr>
        <p:grpSpPr bwMode="auto">
          <a:xfrm>
            <a:off x="1481138" y="4560888"/>
            <a:ext cx="301625" cy="855662"/>
            <a:chOff x="4048" y="2525"/>
            <a:chExt cx="265" cy="753"/>
          </a:xfrm>
        </p:grpSpPr>
        <p:sp>
          <p:nvSpPr>
            <p:cNvPr id="223497" name="Line 265"/>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98" name="Line 266"/>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99" name="Line 267"/>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00" name="Line 268"/>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501" name="Line 269"/>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3502" name="Group 270"/>
          <p:cNvGrpSpPr>
            <a:grpSpLocks/>
          </p:cNvGrpSpPr>
          <p:nvPr/>
        </p:nvGrpSpPr>
        <p:grpSpPr bwMode="auto">
          <a:xfrm>
            <a:off x="1820863" y="5075238"/>
            <a:ext cx="261937" cy="155575"/>
            <a:chOff x="1147" y="3205"/>
            <a:chExt cx="165" cy="98"/>
          </a:xfrm>
        </p:grpSpPr>
        <p:sp>
          <p:nvSpPr>
            <p:cNvPr id="223503" name="Line 271"/>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04" name="Line 272"/>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3505" name="Group 273"/>
          <p:cNvGrpSpPr>
            <a:grpSpLocks/>
          </p:cNvGrpSpPr>
          <p:nvPr/>
        </p:nvGrpSpPr>
        <p:grpSpPr bwMode="auto">
          <a:xfrm>
            <a:off x="1787525" y="4770438"/>
            <a:ext cx="46038" cy="103187"/>
            <a:chOff x="0" y="0"/>
            <a:chExt cx="20000" cy="20000"/>
          </a:xfrm>
        </p:grpSpPr>
        <p:sp>
          <p:nvSpPr>
            <p:cNvPr id="223506" name="Arc 274"/>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07" name="Arc 275"/>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508" name="Oval 276"/>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09" name="Oval 277"/>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10" name="Oval 278"/>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11" name="Rectangle 279"/>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3512" name="Line 280"/>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13" name="Oval 281"/>
          <p:cNvSpPr>
            <a:spLocks noChangeArrowheads="1"/>
          </p:cNvSpPr>
          <p:nvPr/>
        </p:nvSpPr>
        <p:spPr bwMode="auto">
          <a:xfrm>
            <a:off x="2035175" y="48910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14" name="Line 282"/>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15" name="Line 283"/>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16" name="Line 284"/>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3517" name="Line 285"/>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18" name="Oval 286"/>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3519" name="Line 287"/>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20" name="Oval 288"/>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3521" name="Line 289"/>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22" name="Line 290"/>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23" name="Line 291"/>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524" name="Group 292"/>
          <p:cNvGrpSpPr>
            <a:grpSpLocks/>
          </p:cNvGrpSpPr>
          <p:nvPr/>
        </p:nvGrpSpPr>
        <p:grpSpPr bwMode="auto">
          <a:xfrm>
            <a:off x="2441575" y="5019675"/>
            <a:ext cx="142875" cy="73025"/>
            <a:chOff x="889" y="3382"/>
            <a:chExt cx="90" cy="46"/>
          </a:xfrm>
        </p:grpSpPr>
        <p:sp>
          <p:nvSpPr>
            <p:cNvPr id="223525" name="Line 293"/>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26" name="Line 294"/>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27" name="Line 295"/>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528" name="Line 296"/>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29" name="Line 297"/>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30" name="Rectangle 298"/>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23532" name="Group 300"/>
          <p:cNvGrpSpPr>
            <a:grpSpLocks/>
          </p:cNvGrpSpPr>
          <p:nvPr/>
        </p:nvGrpSpPr>
        <p:grpSpPr bwMode="auto">
          <a:xfrm>
            <a:off x="4667250" y="4711700"/>
            <a:ext cx="1187450" cy="1169988"/>
            <a:chOff x="2948" y="2944"/>
            <a:chExt cx="748" cy="737"/>
          </a:xfrm>
        </p:grpSpPr>
        <p:sp>
          <p:nvSpPr>
            <p:cNvPr id="223533" name="Line 301"/>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34" name="Line 302"/>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35" name="Line 303"/>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36" name="Line 304"/>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37" name="Line 305"/>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38" name="Line 306"/>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39" name="Line 307"/>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40" name="Line 308"/>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41" name="Line 309"/>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3542" name="Group 310"/>
            <p:cNvGrpSpPr>
              <a:grpSpLocks/>
            </p:cNvGrpSpPr>
            <p:nvPr/>
          </p:nvGrpSpPr>
          <p:grpSpPr bwMode="auto">
            <a:xfrm>
              <a:off x="3161" y="2944"/>
              <a:ext cx="113" cy="105"/>
              <a:chOff x="0" y="0"/>
              <a:chExt cx="20000" cy="20000"/>
            </a:xfrm>
          </p:grpSpPr>
          <p:sp>
            <p:nvSpPr>
              <p:cNvPr id="223543" name="Oval 311"/>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44" name="Arc 312"/>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45" name="Arc 313"/>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46" name="Arc 314"/>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47" name="Arc 315"/>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548" name="Arc 316"/>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49" name="Arc 317"/>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0" name="Oval 318"/>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1" name="Line 319"/>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2" name="Line 320"/>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3" name="Oval 321"/>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4" name="Line 322"/>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5" name="Line 323"/>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6" name="Line 324"/>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7" name="Line 325"/>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8" name="Line 326"/>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9" name="Line 327"/>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0" name="Line 328"/>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1" name="Line 329"/>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2" name="Line 330"/>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3" name="Line 331"/>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4" name="Oval 332"/>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5" name="Line 333"/>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6" name="Line 334"/>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7" name="Line 335"/>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8" name="Line 336"/>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9" name="Line 337"/>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70" name="Line 338"/>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71" name="Line 339"/>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72" name="Line 340"/>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73" name="Line 341"/>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74" name="Line 342"/>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75" name="Oval 343"/>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76" name="Line 344"/>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577" name="Oval 345"/>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3578" name="Rectangle 346"/>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23579" name="Rectangle 347"/>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820 PSI </a:t>
            </a:r>
            <a:endParaRPr lang="en-US" b="0"/>
          </a:p>
        </p:txBody>
      </p:sp>
      <p:sp>
        <p:nvSpPr>
          <p:cNvPr id="223583" name="Rectangle 351"/>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3584" name="Group 352"/>
          <p:cNvGrpSpPr>
            <a:grpSpLocks/>
          </p:cNvGrpSpPr>
          <p:nvPr/>
        </p:nvGrpSpPr>
        <p:grpSpPr bwMode="auto">
          <a:xfrm rot="-5400000">
            <a:off x="3243263" y="4435475"/>
            <a:ext cx="238125" cy="130175"/>
            <a:chOff x="6" y="0"/>
            <a:chExt cx="19994" cy="20002"/>
          </a:xfrm>
        </p:grpSpPr>
        <p:sp>
          <p:nvSpPr>
            <p:cNvPr id="223585" name="Oval 353"/>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86" name="Oval 354"/>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87" name="Oval 355"/>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88" name="Oval 356"/>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89" name="Oval 357"/>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90" name="Oval 358"/>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91" name="Oval 359"/>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92" name="Oval 360"/>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93" name="Oval 361"/>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94" name="Oval 362"/>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95" name="Line 363"/>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96" name="Line 364"/>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97" name="Line 365"/>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98" name="Line 366"/>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99" name="Line 367"/>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00" name="Line 368"/>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01" name="Line 369"/>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02" name="Line 370"/>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03" name="Line 371"/>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04" name="Line 372"/>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3605" name="Group 373"/>
          <p:cNvGrpSpPr>
            <a:grpSpLocks/>
          </p:cNvGrpSpPr>
          <p:nvPr/>
        </p:nvGrpSpPr>
        <p:grpSpPr bwMode="auto">
          <a:xfrm>
            <a:off x="3255963" y="4397375"/>
            <a:ext cx="217487" cy="277813"/>
            <a:chOff x="2051" y="2770"/>
            <a:chExt cx="137" cy="175"/>
          </a:xfrm>
        </p:grpSpPr>
        <p:sp>
          <p:nvSpPr>
            <p:cNvPr id="223606" name="Line 374"/>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607" name="Line 375"/>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608" name="Line 376"/>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609" name="Group 377"/>
            <p:cNvGrpSpPr>
              <a:grpSpLocks/>
            </p:cNvGrpSpPr>
            <p:nvPr/>
          </p:nvGrpSpPr>
          <p:grpSpPr bwMode="auto">
            <a:xfrm>
              <a:off x="2051" y="2770"/>
              <a:ext cx="137" cy="175"/>
              <a:chOff x="2049" y="2793"/>
              <a:chExt cx="137" cy="175"/>
            </a:xfrm>
          </p:grpSpPr>
          <p:sp>
            <p:nvSpPr>
              <p:cNvPr id="223610" name="Line 378"/>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11" name="Line 379"/>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12" name="Line 380"/>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13" name="Line 381"/>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14" name="Line 382"/>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15" name="Line 383"/>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16" name="Line 384"/>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17" name="Line 385"/>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18" name="Line 386"/>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19" name="Line 387"/>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20" name="Line 388"/>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21" name="Line 389"/>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22" name="Line 390"/>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23" name="Line 391"/>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24" name="Line 392"/>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25" name="Line 393"/>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26" name="Line 394"/>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27" name="Line 395"/>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28" name="Line 396"/>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29" name="Line 397"/>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30" name="Line 398"/>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31" name="Line 399"/>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32" name="Line 400"/>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33" name="Line 401"/>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34" name="Line 402"/>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35" name="Line 403"/>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36" name="Line 404"/>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37" name="Line 405"/>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38" name="Line 406"/>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39" name="Line 407"/>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40" name="Line 408"/>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641" name="Line 409"/>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3642" name="Oval 410"/>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3687" name="AutoShape 455"/>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3730" name="Group 498"/>
          <p:cNvGrpSpPr>
            <a:grpSpLocks/>
          </p:cNvGrpSpPr>
          <p:nvPr/>
        </p:nvGrpSpPr>
        <p:grpSpPr bwMode="auto">
          <a:xfrm>
            <a:off x="2387600" y="1993900"/>
            <a:ext cx="630238" cy="1625600"/>
            <a:chOff x="1504" y="1232"/>
            <a:chExt cx="397" cy="1024"/>
          </a:xfrm>
        </p:grpSpPr>
        <p:sp>
          <p:nvSpPr>
            <p:cNvPr id="223688" name="AutoShape 456"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689" name="AutoShape 457"/>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690" name="AutoShape 458" descr="10%"/>
            <p:cNvSpPr>
              <a:spLocks noChangeArrowheads="1"/>
            </p:cNvSpPr>
            <p:nvPr/>
          </p:nvSpPr>
          <p:spPr bwMode="auto">
            <a:xfrm>
              <a:off x="1545" y="1272"/>
              <a:ext cx="319" cy="604"/>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3691" name="Group 459"/>
            <p:cNvGrpSpPr>
              <a:grpSpLocks/>
            </p:cNvGrpSpPr>
            <p:nvPr/>
          </p:nvGrpSpPr>
          <p:grpSpPr bwMode="auto">
            <a:xfrm>
              <a:off x="1546" y="1875"/>
              <a:ext cx="317" cy="117"/>
              <a:chOff x="3617" y="2160"/>
              <a:chExt cx="842" cy="312"/>
            </a:xfrm>
          </p:grpSpPr>
          <p:sp>
            <p:nvSpPr>
              <p:cNvPr id="223692" name="Rectangle 460"/>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693" name="AutoShape 461"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694" name="AutoShape 462"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695" name="AutoShape 463"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696" name="AutoShape 464"/>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3697" name="AutoShape 465"/>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698" name="Rectangle 466"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699" name="Rectangle 467"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00" name="Rectangle 468"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01" name="Line 469"/>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702" name="Line 470"/>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703" name="Oval 471"/>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04" name="Oval 472"/>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3705" name="Group 473"/>
            <p:cNvGrpSpPr>
              <a:grpSpLocks/>
            </p:cNvGrpSpPr>
            <p:nvPr/>
          </p:nvGrpSpPr>
          <p:grpSpPr bwMode="auto">
            <a:xfrm>
              <a:off x="1678" y="1244"/>
              <a:ext cx="49" cy="97"/>
              <a:chOff x="3966" y="1027"/>
              <a:chExt cx="130" cy="257"/>
            </a:xfrm>
          </p:grpSpPr>
          <p:sp>
            <p:nvSpPr>
              <p:cNvPr id="223706" name="Rectangle 474"/>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07" name="Rectangle 475"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08" name="Rectangle 476"/>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09" name="Rectangle 477"/>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10" name="Line 478"/>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3711" name="Line 479"/>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712" name="Line 480"/>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713" name="Line 481"/>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714" name="AutoShape 482"/>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15" name="Rectangle 483"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16" name="Rectangle 484"/>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17" name="Rectangle 485"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18" name="Rectangle 486"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19" name="Line 487"/>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720" name="Line 488"/>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721" name="Line 489"/>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722" name="Line 490"/>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723" name="Line 491"/>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724" name="Oval 492"/>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25" name="Oval 493"/>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3726" name="AutoShape 494"/>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27" name="AutoShape 495"/>
          <p:cNvSpPr>
            <a:spLocks noChangeArrowheads="1"/>
          </p:cNvSpPr>
          <p:nvPr/>
        </p:nvSpPr>
        <p:spPr bwMode="auto">
          <a:xfrm flipH="1" flipV="1">
            <a:off x="822325" y="27051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28" name="Line 496"/>
          <p:cNvSpPr>
            <a:spLocks noChangeShapeType="1"/>
          </p:cNvSpPr>
          <p:nvPr/>
        </p:nvSpPr>
        <p:spPr bwMode="auto">
          <a:xfrm>
            <a:off x="690563" y="2925763"/>
            <a:ext cx="47625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729" name="Line 497"/>
          <p:cNvSpPr>
            <a:spLocks noChangeShapeType="1"/>
          </p:cNvSpPr>
          <p:nvPr/>
        </p:nvSpPr>
        <p:spPr bwMode="auto">
          <a:xfrm flipH="1">
            <a:off x="685800" y="29019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731" name="AutoShape 499"/>
          <p:cNvSpPr>
            <a:spLocks noChangeArrowheads="1"/>
          </p:cNvSpPr>
          <p:nvPr/>
        </p:nvSpPr>
        <p:spPr bwMode="auto">
          <a:xfrm rot="-12703002" flipH="1" flipV="1">
            <a:off x="1782763"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32" name="AutoShape 500"/>
          <p:cNvSpPr>
            <a:spLocks noChangeArrowheads="1"/>
          </p:cNvSpPr>
          <p:nvPr/>
        </p:nvSpPr>
        <p:spPr bwMode="auto">
          <a:xfrm rot="-12703002" flipH="1" flipV="1">
            <a:off x="5688013" y="4381500"/>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33" name="AutoShape 501"/>
          <p:cNvSpPr>
            <a:spLocks noChangeArrowheads="1"/>
          </p:cNvSpPr>
          <p:nvPr/>
        </p:nvSpPr>
        <p:spPr bwMode="auto">
          <a:xfrm rot="2392993" flipH="1" flipV="1">
            <a:off x="6083300" y="12985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1" name="Slide Number Placeholder 5"/>
          <p:cNvSpPr>
            <a:spLocks noGrp="1"/>
          </p:cNvSpPr>
          <p:nvPr>
            <p:ph type="sldNum" sz="quarter" idx="12"/>
          </p:nvPr>
        </p:nvSpPr>
        <p:spPr/>
        <p:txBody>
          <a:bodyPr/>
          <a:lstStyle/>
          <a:p>
            <a:fld id="{E51F7169-1D83-A246-AEDF-AB725131B976}" type="slidenum">
              <a:rPr lang="en-US"/>
              <a:pPr/>
              <a:t>157</a:t>
            </a:fld>
            <a:endParaRPr lang="en-US"/>
          </a:p>
        </p:txBody>
      </p:sp>
      <p:sp>
        <p:nvSpPr>
          <p:cNvPr id="224258"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24259"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At Rest Pump Running, Accumulator Filling</a:t>
            </a:r>
          </a:p>
        </p:txBody>
      </p:sp>
      <p:sp>
        <p:nvSpPr>
          <p:cNvPr id="224260"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4261"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262" name="Line 6"/>
          <p:cNvSpPr>
            <a:spLocks noChangeShapeType="1"/>
          </p:cNvSpPr>
          <p:nvPr/>
        </p:nvSpPr>
        <p:spPr bwMode="auto">
          <a:xfrm flipH="1">
            <a:off x="914400" y="414020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63"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24264" name="Line 8"/>
          <p:cNvSpPr>
            <a:spLocks noChangeShapeType="1"/>
          </p:cNvSpPr>
          <p:nvPr/>
        </p:nvSpPr>
        <p:spPr bwMode="auto">
          <a:xfrm flipV="1">
            <a:off x="4733925"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65" name="Line 9"/>
          <p:cNvSpPr>
            <a:spLocks noChangeShapeType="1"/>
          </p:cNvSpPr>
          <p:nvPr/>
        </p:nvSpPr>
        <p:spPr bwMode="auto">
          <a:xfrm>
            <a:off x="4891088"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66" name="Rectangle 10"/>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67" name="Rectangle 11"/>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68" name="Line 12"/>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69" name="Line 13"/>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70" name="Rectangle 14"/>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4271" name="Group 15"/>
          <p:cNvGrpSpPr>
            <a:grpSpLocks/>
          </p:cNvGrpSpPr>
          <p:nvPr/>
        </p:nvGrpSpPr>
        <p:grpSpPr bwMode="auto">
          <a:xfrm flipV="1">
            <a:off x="5057775" y="3322638"/>
            <a:ext cx="84138" cy="84137"/>
            <a:chOff x="1449" y="2352"/>
            <a:chExt cx="77" cy="77"/>
          </a:xfrm>
        </p:grpSpPr>
        <p:sp>
          <p:nvSpPr>
            <p:cNvPr id="224272"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73"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4274" name="Rectangle 18"/>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75" name="Line 19"/>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276" name="Group 20"/>
          <p:cNvGrpSpPr>
            <a:grpSpLocks/>
          </p:cNvGrpSpPr>
          <p:nvPr/>
        </p:nvGrpSpPr>
        <p:grpSpPr bwMode="auto">
          <a:xfrm>
            <a:off x="4419600" y="3302000"/>
            <a:ext cx="209550" cy="104775"/>
            <a:chOff x="864" y="2592"/>
            <a:chExt cx="192" cy="96"/>
          </a:xfrm>
        </p:grpSpPr>
        <p:sp>
          <p:nvSpPr>
            <p:cNvPr id="224277"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78"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79"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80"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4281" name="Group 25"/>
          <p:cNvGrpSpPr>
            <a:grpSpLocks/>
          </p:cNvGrpSpPr>
          <p:nvPr/>
        </p:nvGrpSpPr>
        <p:grpSpPr bwMode="auto">
          <a:xfrm flipH="1">
            <a:off x="5729288" y="3040063"/>
            <a:ext cx="209550" cy="157162"/>
            <a:chOff x="2064" y="2352"/>
            <a:chExt cx="192" cy="144"/>
          </a:xfrm>
        </p:grpSpPr>
        <p:sp>
          <p:nvSpPr>
            <p:cNvPr id="224282"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83"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4284" name="Group 28"/>
          <p:cNvGrpSpPr>
            <a:grpSpLocks/>
          </p:cNvGrpSpPr>
          <p:nvPr/>
        </p:nvGrpSpPr>
        <p:grpSpPr bwMode="auto">
          <a:xfrm>
            <a:off x="5729288" y="3302000"/>
            <a:ext cx="209550" cy="104775"/>
            <a:chOff x="864" y="2592"/>
            <a:chExt cx="192" cy="96"/>
          </a:xfrm>
        </p:grpSpPr>
        <p:sp>
          <p:nvSpPr>
            <p:cNvPr id="224285"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86"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87"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88"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4289"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4290" name="Line 34"/>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4291"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92"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24293"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24294" name="Line 38"/>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4295" name="Line 39"/>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4296" name="Line 40"/>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4297" name="Oval 41"/>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98"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4299"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00"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01"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4302"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4303"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24304"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24305" name="Rectangle 49"/>
          <p:cNvSpPr>
            <a:spLocks noChangeArrowheads="1"/>
          </p:cNvSpPr>
          <p:nvPr/>
        </p:nvSpPr>
        <p:spPr bwMode="auto">
          <a:xfrm rot="5400000">
            <a:off x="7631113" y="8826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06" name="Rectangle 50"/>
          <p:cNvSpPr>
            <a:spLocks noChangeArrowheads="1"/>
          </p:cNvSpPr>
          <p:nvPr/>
        </p:nvSpPr>
        <p:spPr bwMode="auto">
          <a:xfrm rot="5400000">
            <a:off x="7295356" y="14152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4307" name="Group 51"/>
          <p:cNvGrpSpPr>
            <a:grpSpLocks/>
          </p:cNvGrpSpPr>
          <p:nvPr/>
        </p:nvGrpSpPr>
        <p:grpSpPr bwMode="auto">
          <a:xfrm rot="5400000">
            <a:off x="7270750" y="2854325"/>
            <a:ext cx="968375" cy="1127125"/>
            <a:chOff x="4958" y="672"/>
            <a:chExt cx="610" cy="710"/>
          </a:xfrm>
        </p:grpSpPr>
        <p:grpSp>
          <p:nvGrpSpPr>
            <p:cNvPr id="224308" name="Group 52"/>
            <p:cNvGrpSpPr>
              <a:grpSpLocks/>
            </p:cNvGrpSpPr>
            <p:nvPr/>
          </p:nvGrpSpPr>
          <p:grpSpPr bwMode="auto">
            <a:xfrm>
              <a:off x="5465" y="672"/>
              <a:ext cx="103" cy="710"/>
              <a:chOff x="5088" y="624"/>
              <a:chExt cx="144" cy="992"/>
            </a:xfrm>
          </p:grpSpPr>
          <p:sp>
            <p:nvSpPr>
              <p:cNvPr id="224309"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10"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11"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12"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13"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14"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15"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16"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4317"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18"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19"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20"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21"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22"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23"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24"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25"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4326"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24327"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1,030 PSI </a:t>
            </a:r>
            <a:endParaRPr lang="en-US" b="0"/>
          </a:p>
        </p:txBody>
      </p:sp>
      <p:sp>
        <p:nvSpPr>
          <p:cNvPr id="224328" name="Line 72"/>
          <p:cNvSpPr>
            <a:spLocks noChangeShapeType="1"/>
          </p:cNvSpPr>
          <p:nvPr/>
        </p:nvSpPr>
        <p:spPr bwMode="auto">
          <a:xfrm flipV="1">
            <a:off x="5260975" y="21240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29" name="Line 73"/>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30" name="Line 74"/>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31" name="Line 75"/>
          <p:cNvSpPr>
            <a:spLocks noChangeShapeType="1"/>
          </p:cNvSpPr>
          <p:nvPr/>
        </p:nvSpPr>
        <p:spPr bwMode="auto">
          <a:xfrm rot="16200000" flipV="1">
            <a:off x="6236494" y="27781"/>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32"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333" name="Group 77"/>
          <p:cNvGrpSpPr>
            <a:grpSpLocks/>
          </p:cNvGrpSpPr>
          <p:nvPr/>
        </p:nvGrpSpPr>
        <p:grpSpPr bwMode="auto">
          <a:xfrm rot="16200000" flipV="1">
            <a:off x="4433094" y="1294607"/>
            <a:ext cx="107950" cy="182562"/>
            <a:chOff x="0" y="3"/>
            <a:chExt cx="20000" cy="19996"/>
          </a:xfrm>
        </p:grpSpPr>
        <p:sp>
          <p:nvSpPr>
            <p:cNvPr id="224334"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35"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36"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37"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338"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39"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40"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41"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42"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43"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44"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45"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46" name="Line 90"/>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47" name="Line 91"/>
          <p:cNvSpPr>
            <a:spLocks noChangeShapeType="1"/>
          </p:cNvSpPr>
          <p:nvPr/>
        </p:nvSpPr>
        <p:spPr bwMode="auto">
          <a:xfrm flipH="1">
            <a:off x="5095875" y="11668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48" name="Oval 92"/>
          <p:cNvSpPr>
            <a:spLocks noChangeArrowheads="1"/>
          </p:cNvSpPr>
          <p:nvPr/>
        </p:nvSpPr>
        <p:spPr bwMode="auto">
          <a:xfrm flipH="1" flipV="1">
            <a:off x="5043488" y="18097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49"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50"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51"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52"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53"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24354"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24355"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24356" name="Group 100"/>
          <p:cNvGrpSpPr>
            <a:grpSpLocks/>
          </p:cNvGrpSpPr>
          <p:nvPr/>
        </p:nvGrpSpPr>
        <p:grpSpPr bwMode="auto">
          <a:xfrm rot="-5400000" flipH="1" flipV="1">
            <a:off x="3780632" y="3756819"/>
            <a:ext cx="88900" cy="274637"/>
            <a:chOff x="0" y="0"/>
            <a:chExt cx="20000" cy="20000"/>
          </a:xfrm>
        </p:grpSpPr>
        <p:sp>
          <p:nvSpPr>
            <p:cNvPr id="224357"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58"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4359" name="Group 103"/>
          <p:cNvGrpSpPr>
            <a:grpSpLocks/>
          </p:cNvGrpSpPr>
          <p:nvPr/>
        </p:nvGrpSpPr>
        <p:grpSpPr bwMode="auto">
          <a:xfrm rot="-5400000" flipH="1" flipV="1">
            <a:off x="3775076" y="3603625"/>
            <a:ext cx="87312" cy="274637"/>
            <a:chOff x="0" y="0"/>
            <a:chExt cx="20000" cy="20000"/>
          </a:xfrm>
        </p:grpSpPr>
        <p:sp>
          <p:nvSpPr>
            <p:cNvPr id="224360"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61"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362"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63"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64"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65"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66"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367" name="Group 111"/>
          <p:cNvGrpSpPr>
            <a:grpSpLocks/>
          </p:cNvGrpSpPr>
          <p:nvPr/>
        </p:nvGrpSpPr>
        <p:grpSpPr bwMode="auto">
          <a:xfrm rot="10800000">
            <a:off x="4394200" y="1630363"/>
            <a:ext cx="365125" cy="239712"/>
            <a:chOff x="2900" y="1798"/>
            <a:chExt cx="576" cy="376"/>
          </a:xfrm>
        </p:grpSpPr>
        <p:sp>
          <p:nvSpPr>
            <p:cNvPr id="224368"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69"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70"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371"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4372" name="Line 116"/>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73"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74"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75"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76"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77"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78"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79"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80"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81"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382" name="Group 126"/>
          <p:cNvGrpSpPr>
            <a:grpSpLocks/>
          </p:cNvGrpSpPr>
          <p:nvPr/>
        </p:nvGrpSpPr>
        <p:grpSpPr bwMode="auto">
          <a:xfrm flipV="1">
            <a:off x="6624638" y="1866900"/>
            <a:ext cx="46037" cy="96838"/>
            <a:chOff x="0" y="0"/>
            <a:chExt cx="20000" cy="20000"/>
          </a:xfrm>
        </p:grpSpPr>
        <p:sp>
          <p:nvSpPr>
            <p:cNvPr id="224383"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84"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4385" name="Group 129"/>
          <p:cNvGrpSpPr>
            <a:grpSpLocks/>
          </p:cNvGrpSpPr>
          <p:nvPr/>
        </p:nvGrpSpPr>
        <p:grpSpPr bwMode="auto">
          <a:xfrm>
            <a:off x="6396038" y="1900238"/>
            <a:ext cx="471487" cy="217487"/>
            <a:chOff x="3526" y="1077"/>
            <a:chExt cx="297" cy="137"/>
          </a:xfrm>
        </p:grpSpPr>
        <p:sp>
          <p:nvSpPr>
            <p:cNvPr id="224386"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87"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88"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89"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390"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91" name="Line 135"/>
          <p:cNvSpPr>
            <a:spLocks noChangeShapeType="1"/>
          </p:cNvSpPr>
          <p:nvPr/>
        </p:nvSpPr>
        <p:spPr bwMode="auto">
          <a:xfrm flipH="1" flipV="1">
            <a:off x="6630988" y="19494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92" name="Line 136"/>
          <p:cNvSpPr>
            <a:spLocks noChangeShapeType="1"/>
          </p:cNvSpPr>
          <p:nvPr/>
        </p:nvSpPr>
        <p:spPr bwMode="auto">
          <a:xfrm>
            <a:off x="6624638" y="11668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93"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94"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95" name="Line 139"/>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96"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397"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398" name="Group 142"/>
          <p:cNvGrpSpPr>
            <a:grpSpLocks/>
          </p:cNvGrpSpPr>
          <p:nvPr/>
        </p:nvGrpSpPr>
        <p:grpSpPr bwMode="auto">
          <a:xfrm rot="16200000" flipV="1">
            <a:off x="6050757" y="1366044"/>
            <a:ext cx="165100" cy="153987"/>
            <a:chOff x="1215" y="2403"/>
            <a:chExt cx="87" cy="82"/>
          </a:xfrm>
        </p:grpSpPr>
        <p:sp>
          <p:nvSpPr>
            <p:cNvPr id="224399" name="Line 143"/>
            <p:cNvSpPr>
              <a:spLocks noChangeShapeType="1"/>
            </p:cNvSpPr>
            <p:nvPr/>
          </p:nvSpPr>
          <p:spPr bwMode="auto">
            <a:xfrm flipH="1">
              <a:off x="1242" y="2403"/>
              <a:ext cx="60" cy="5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400" name="Freeform 144"/>
            <p:cNvSpPr>
              <a:spLocks/>
            </p:cNvSpPr>
            <p:nvPr/>
          </p:nvSpPr>
          <p:spPr bwMode="auto">
            <a:xfrm>
              <a:off x="1215" y="2439"/>
              <a:ext cx="48" cy="46"/>
            </a:xfrm>
            <a:custGeom>
              <a:avLst/>
              <a:gdLst>
                <a:gd name="T0" fmla="*/ 18 w 48"/>
                <a:gd name="T1" fmla="*/ 0 h 46"/>
                <a:gd name="T2" fmla="*/ 0 w 48"/>
                <a:gd name="T3" fmla="*/ 46 h 46"/>
                <a:gd name="T4" fmla="*/ 48 w 48"/>
                <a:gd name="T5" fmla="*/ 33 h 46"/>
                <a:gd name="T6" fmla="*/ 18 w 48"/>
                <a:gd name="T7" fmla="*/ 0 h 46"/>
              </a:gdLst>
              <a:ahLst/>
              <a:cxnLst>
                <a:cxn ang="0">
                  <a:pos x="T0" y="T1"/>
                </a:cxn>
                <a:cxn ang="0">
                  <a:pos x="T2" y="T3"/>
                </a:cxn>
                <a:cxn ang="0">
                  <a:pos x="T4" y="T5"/>
                </a:cxn>
                <a:cxn ang="0">
                  <a:pos x="T6" y="T7"/>
                </a:cxn>
              </a:cxnLst>
              <a:rect l="0" t="0" r="r" b="b"/>
              <a:pathLst>
                <a:path w="48" h="46">
                  <a:moveTo>
                    <a:pt x="18" y="0"/>
                  </a:moveTo>
                  <a:lnTo>
                    <a:pt x="0" y="46"/>
                  </a:lnTo>
                  <a:lnTo>
                    <a:pt x="48" y="33"/>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24401" name="Line 145"/>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4402" name="Oval 146"/>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03" name="Rectangle 147"/>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24404" name="Rectangle 148"/>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24405" name="Rectangle 149"/>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24409" name="Line 153"/>
          <p:cNvSpPr>
            <a:spLocks noChangeShapeType="1"/>
          </p:cNvSpPr>
          <p:nvPr/>
        </p:nvSpPr>
        <p:spPr bwMode="auto">
          <a:xfrm rot="16200000" flipH="1">
            <a:off x="4183063" y="28987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410" name="Group 154"/>
          <p:cNvGrpSpPr>
            <a:grpSpLocks/>
          </p:cNvGrpSpPr>
          <p:nvPr/>
        </p:nvGrpSpPr>
        <p:grpSpPr bwMode="auto">
          <a:xfrm>
            <a:off x="7131050" y="1223963"/>
            <a:ext cx="1289050" cy="1235075"/>
            <a:chOff x="4492" y="651"/>
            <a:chExt cx="812" cy="778"/>
          </a:xfrm>
        </p:grpSpPr>
        <p:grpSp>
          <p:nvGrpSpPr>
            <p:cNvPr id="224411" name="Group 155"/>
            <p:cNvGrpSpPr>
              <a:grpSpLocks/>
            </p:cNvGrpSpPr>
            <p:nvPr/>
          </p:nvGrpSpPr>
          <p:grpSpPr bwMode="auto">
            <a:xfrm>
              <a:off x="4492" y="651"/>
              <a:ext cx="760" cy="778"/>
              <a:chOff x="4047" y="666"/>
              <a:chExt cx="760" cy="778"/>
            </a:xfrm>
          </p:grpSpPr>
          <p:sp>
            <p:nvSpPr>
              <p:cNvPr id="224412" name="Rectangle 156"/>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13" name="Rectangle 157"/>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14" name="Rectangle 158"/>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4415" name="Rectangle 159"/>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24416" name="Line 160"/>
          <p:cNvSpPr>
            <a:spLocks noChangeShapeType="1"/>
          </p:cNvSpPr>
          <p:nvPr/>
        </p:nvSpPr>
        <p:spPr bwMode="auto">
          <a:xfrm flipH="1" flipV="1">
            <a:off x="6502400" y="20923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17" name="Line 161"/>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18" name="Line 162"/>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19" name="Line 163"/>
          <p:cNvSpPr>
            <a:spLocks noChangeShapeType="1"/>
          </p:cNvSpPr>
          <p:nvPr/>
        </p:nvSpPr>
        <p:spPr bwMode="auto">
          <a:xfrm rot="5400000">
            <a:off x="964407" y="452358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20" name="Rectangle 164"/>
          <p:cNvSpPr>
            <a:spLocks noChangeArrowheads="1"/>
          </p:cNvSpPr>
          <p:nvPr/>
        </p:nvSpPr>
        <p:spPr bwMode="auto">
          <a:xfrm>
            <a:off x="1023938" y="47386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21" name="Oval 165"/>
          <p:cNvSpPr>
            <a:spLocks noChangeArrowheads="1"/>
          </p:cNvSpPr>
          <p:nvPr/>
        </p:nvSpPr>
        <p:spPr bwMode="auto">
          <a:xfrm rot="-5400000">
            <a:off x="1163638" y="48228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22" name="Line 166"/>
          <p:cNvSpPr>
            <a:spLocks noChangeShapeType="1"/>
          </p:cNvSpPr>
          <p:nvPr/>
        </p:nvSpPr>
        <p:spPr bwMode="auto">
          <a:xfrm rot="16200000" flipV="1">
            <a:off x="1122363" y="48720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23" name="Line 167"/>
          <p:cNvSpPr>
            <a:spLocks noChangeShapeType="1"/>
          </p:cNvSpPr>
          <p:nvPr/>
        </p:nvSpPr>
        <p:spPr bwMode="auto">
          <a:xfrm rot="-5400000" flipH="1" flipV="1">
            <a:off x="1123950" y="47752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424" name="Group 168"/>
          <p:cNvGrpSpPr>
            <a:grpSpLocks/>
          </p:cNvGrpSpPr>
          <p:nvPr/>
        </p:nvGrpSpPr>
        <p:grpSpPr bwMode="auto">
          <a:xfrm rot="5400000">
            <a:off x="1079501" y="4254500"/>
            <a:ext cx="234950" cy="117475"/>
            <a:chOff x="864" y="2592"/>
            <a:chExt cx="192" cy="96"/>
          </a:xfrm>
        </p:grpSpPr>
        <p:sp>
          <p:nvSpPr>
            <p:cNvPr id="224425" name="Line 16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26" name="Line 17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27" name="Line 17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28" name="Line 17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4429" name="Rectangle 173"/>
          <p:cNvSpPr>
            <a:spLocks noChangeArrowheads="1"/>
          </p:cNvSpPr>
          <p:nvPr/>
        </p:nvSpPr>
        <p:spPr bwMode="auto">
          <a:xfrm>
            <a:off x="1116013" y="50434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30" name="Line 174"/>
          <p:cNvSpPr>
            <a:spLocks noChangeShapeType="1"/>
          </p:cNvSpPr>
          <p:nvPr/>
        </p:nvSpPr>
        <p:spPr bwMode="auto">
          <a:xfrm flipV="1">
            <a:off x="1116013" y="51673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31" name="AutoShape 175"/>
          <p:cNvSpPr>
            <a:spLocks noChangeArrowheads="1"/>
          </p:cNvSpPr>
          <p:nvPr/>
        </p:nvSpPr>
        <p:spPr bwMode="auto">
          <a:xfrm>
            <a:off x="1131888" y="50657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32" name="Rectangle 176"/>
          <p:cNvSpPr>
            <a:spLocks noChangeArrowheads="1"/>
          </p:cNvSpPr>
          <p:nvPr/>
        </p:nvSpPr>
        <p:spPr bwMode="auto">
          <a:xfrm>
            <a:off x="1023938" y="44354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33" name="Line 177"/>
          <p:cNvSpPr>
            <a:spLocks noChangeShapeType="1"/>
          </p:cNvSpPr>
          <p:nvPr/>
        </p:nvSpPr>
        <p:spPr bwMode="auto">
          <a:xfrm rot="5400000">
            <a:off x="1196182" y="4404519"/>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34" name="Line 178"/>
          <p:cNvSpPr>
            <a:spLocks noChangeShapeType="1"/>
          </p:cNvSpPr>
          <p:nvPr/>
        </p:nvSpPr>
        <p:spPr bwMode="auto">
          <a:xfrm rot="5400000">
            <a:off x="1075532" y="48252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35" name="Line 179"/>
          <p:cNvSpPr>
            <a:spLocks noChangeShapeType="1"/>
          </p:cNvSpPr>
          <p:nvPr/>
        </p:nvSpPr>
        <p:spPr bwMode="auto">
          <a:xfrm rot="5400000">
            <a:off x="1324769" y="48236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36" name="Line 180"/>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37" name="Line 181"/>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38" name="Line 182"/>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39" name="Oval 183"/>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4440" name="Oval 184"/>
          <p:cNvSpPr>
            <a:spLocks noChangeArrowheads="1"/>
          </p:cNvSpPr>
          <p:nvPr/>
        </p:nvSpPr>
        <p:spPr bwMode="auto">
          <a:xfrm flipV="1">
            <a:off x="842963" y="38750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41" name="Line 185"/>
          <p:cNvSpPr>
            <a:spLocks noChangeShapeType="1"/>
          </p:cNvSpPr>
          <p:nvPr/>
        </p:nvSpPr>
        <p:spPr bwMode="auto">
          <a:xfrm rot="5400000">
            <a:off x="4743451" y="3471862"/>
            <a:ext cx="0" cy="6762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42" name="Oval 186"/>
          <p:cNvSpPr>
            <a:spLocks noChangeArrowheads="1"/>
          </p:cNvSpPr>
          <p:nvPr/>
        </p:nvSpPr>
        <p:spPr bwMode="auto">
          <a:xfrm rot="5400000" flipV="1">
            <a:off x="42878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45" name="Text Box 18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24446" name="Text Box 19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24447" name="Text Box 191"/>
          <p:cNvSpPr txBox="1">
            <a:spLocks noChangeArrowheads="1"/>
          </p:cNvSpPr>
          <p:nvPr/>
        </p:nvSpPr>
        <p:spPr bwMode="auto">
          <a:xfrm>
            <a:off x="615950" y="51006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24448" name="Rectangle 19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24449" name="Oval 19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4450" name="Oval 19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4451" name="Rectangle 195"/>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52" name="Rectangle 196"/>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53" name="Rectangle 197"/>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54" name="Rectangle 198"/>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55" name="Rectangle 199"/>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56" name="Rectangle 200"/>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57" name="Rectangle 201"/>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58" name="Line 202"/>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59" name="Rectangle 203"/>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60" name="Rectangle 204"/>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61" name="Line 205"/>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62" name="Line 206"/>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63" name="Rectangle 207"/>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64" name="Rectangle 208"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65" name="Rectangle 209"/>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466" name="Group 210"/>
          <p:cNvGrpSpPr>
            <a:grpSpLocks/>
          </p:cNvGrpSpPr>
          <p:nvPr/>
        </p:nvGrpSpPr>
        <p:grpSpPr bwMode="auto">
          <a:xfrm>
            <a:off x="3333750" y="4692650"/>
            <a:ext cx="55563" cy="117475"/>
            <a:chOff x="4636" y="1540"/>
            <a:chExt cx="52" cy="108"/>
          </a:xfrm>
        </p:grpSpPr>
        <p:sp>
          <p:nvSpPr>
            <p:cNvPr id="224467" name="Line 211"/>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68" name="Line 212"/>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4469" name="Group 213"/>
          <p:cNvGrpSpPr>
            <a:grpSpLocks/>
          </p:cNvGrpSpPr>
          <p:nvPr/>
        </p:nvGrpSpPr>
        <p:grpSpPr bwMode="auto">
          <a:xfrm>
            <a:off x="3335338" y="4257675"/>
            <a:ext cx="50800" cy="117475"/>
            <a:chOff x="4637" y="1138"/>
            <a:chExt cx="47" cy="108"/>
          </a:xfrm>
        </p:grpSpPr>
        <p:sp>
          <p:nvSpPr>
            <p:cNvPr id="224470" name="Line 214"/>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71" name="Line 215"/>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472" name="Line 216"/>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73" name="Line 217"/>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74" name="Line 218"/>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75" name="Line 219"/>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76" name="Line 220"/>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77" name="Line 221"/>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78" name="Line 222"/>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79" name="Rectangle 223"/>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480" name="Group 224"/>
          <p:cNvGrpSpPr>
            <a:grpSpLocks/>
          </p:cNvGrpSpPr>
          <p:nvPr/>
        </p:nvGrpSpPr>
        <p:grpSpPr bwMode="auto">
          <a:xfrm>
            <a:off x="2900363" y="4532313"/>
            <a:ext cx="214312" cy="111125"/>
            <a:chOff x="4236" y="1392"/>
            <a:chExt cx="197" cy="91"/>
          </a:xfrm>
        </p:grpSpPr>
        <p:grpSp>
          <p:nvGrpSpPr>
            <p:cNvPr id="224481" name="Group 225"/>
            <p:cNvGrpSpPr>
              <a:grpSpLocks/>
            </p:cNvGrpSpPr>
            <p:nvPr/>
          </p:nvGrpSpPr>
          <p:grpSpPr bwMode="auto">
            <a:xfrm>
              <a:off x="4237" y="1447"/>
              <a:ext cx="196" cy="36"/>
              <a:chOff x="8710" y="5195"/>
              <a:chExt cx="565" cy="80"/>
            </a:xfrm>
          </p:grpSpPr>
          <p:sp>
            <p:nvSpPr>
              <p:cNvPr id="224482" name="Oval 22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83" name="Oval 22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84" name="Line 22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85" name="Line 22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4486" name="Group 230"/>
            <p:cNvGrpSpPr>
              <a:grpSpLocks/>
            </p:cNvGrpSpPr>
            <p:nvPr/>
          </p:nvGrpSpPr>
          <p:grpSpPr bwMode="auto">
            <a:xfrm flipV="1">
              <a:off x="4236" y="1428"/>
              <a:ext cx="197" cy="37"/>
              <a:chOff x="8710" y="5195"/>
              <a:chExt cx="565" cy="80"/>
            </a:xfrm>
          </p:grpSpPr>
          <p:sp>
            <p:nvSpPr>
              <p:cNvPr id="224487" name="Oval 23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88" name="Oval 23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89" name="Line 23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90" name="Line 23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4491" name="Group 235"/>
            <p:cNvGrpSpPr>
              <a:grpSpLocks/>
            </p:cNvGrpSpPr>
            <p:nvPr/>
          </p:nvGrpSpPr>
          <p:grpSpPr bwMode="auto">
            <a:xfrm>
              <a:off x="4237" y="1411"/>
              <a:ext cx="196" cy="36"/>
              <a:chOff x="8710" y="5195"/>
              <a:chExt cx="565" cy="80"/>
            </a:xfrm>
          </p:grpSpPr>
          <p:sp>
            <p:nvSpPr>
              <p:cNvPr id="224492" name="Oval 23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93" name="Oval 23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94" name="Line 23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95" name="Line 23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4496" name="Group 240"/>
            <p:cNvGrpSpPr>
              <a:grpSpLocks/>
            </p:cNvGrpSpPr>
            <p:nvPr/>
          </p:nvGrpSpPr>
          <p:grpSpPr bwMode="auto">
            <a:xfrm flipV="1">
              <a:off x="4237" y="1392"/>
              <a:ext cx="196" cy="36"/>
              <a:chOff x="8710" y="5195"/>
              <a:chExt cx="565" cy="80"/>
            </a:xfrm>
          </p:grpSpPr>
          <p:sp>
            <p:nvSpPr>
              <p:cNvPr id="224497" name="Oval 24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98" name="Oval 24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99" name="Line 24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00" name="Line 24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4501" name="Line 245"/>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502" name="Group 246"/>
          <p:cNvGrpSpPr>
            <a:grpSpLocks/>
          </p:cNvGrpSpPr>
          <p:nvPr/>
        </p:nvGrpSpPr>
        <p:grpSpPr bwMode="auto">
          <a:xfrm>
            <a:off x="2892425" y="4492625"/>
            <a:ext cx="222250" cy="209550"/>
            <a:chOff x="4228" y="1401"/>
            <a:chExt cx="205" cy="194"/>
          </a:xfrm>
        </p:grpSpPr>
        <p:sp>
          <p:nvSpPr>
            <p:cNvPr id="224503" name="AutoShape 247"/>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04" name="Rectangle 248"/>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4505" name="Group 249"/>
          <p:cNvGrpSpPr>
            <a:grpSpLocks/>
          </p:cNvGrpSpPr>
          <p:nvPr/>
        </p:nvGrpSpPr>
        <p:grpSpPr bwMode="auto">
          <a:xfrm>
            <a:off x="1720850" y="4770438"/>
            <a:ext cx="44450" cy="103187"/>
            <a:chOff x="0" y="0"/>
            <a:chExt cx="20000" cy="20000"/>
          </a:xfrm>
        </p:grpSpPr>
        <p:sp>
          <p:nvSpPr>
            <p:cNvPr id="224506" name="Arc 250"/>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07" name="Arc 251"/>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508" name="Line 252"/>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09" name="Line 253"/>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10" name="Line 254"/>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511" name="Group 255"/>
          <p:cNvGrpSpPr>
            <a:grpSpLocks/>
          </p:cNvGrpSpPr>
          <p:nvPr/>
        </p:nvGrpSpPr>
        <p:grpSpPr bwMode="auto">
          <a:xfrm>
            <a:off x="1411288" y="5368925"/>
            <a:ext cx="142875" cy="73025"/>
            <a:chOff x="889" y="3382"/>
            <a:chExt cx="90" cy="46"/>
          </a:xfrm>
        </p:grpSpPr>
        <p:sp>
          <p:nvSpPr>
            <p:cNvPr id="224512" name="Line 256"/>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13" name="Line 257"/>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14" name="Line 258"/>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515" name="Line 259"/>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16" name="Line 260"/>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17" name="Oval 261"/>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18" name="Line 262"/>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19" name="Line 263"/>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520" name="Group 264"/>
          <p:cNvGrpSpPr>
            <a:grpSpLocks/>
          </p:cNvGrpSpPr>
          <p:nvPr/>
        </p:nvGrpSpPr>
        <p:grpSpPr bwMode="auto">
          <a:xfrm>
            <a:off x="1481138" y="4560888"/>
            <a:ext cx="301625" cy="855662"/>
            <a:chOff x="4048" y="2525"/>
            <a:chExt cx="265" cy="753"/>
          </a:xfrm>
        </p:grpSpPr>
        <p:sp>
          <p:nvSpPr>
            <p:cNvPr id="224521" name="Line 265"/>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22" name="Line 266"/>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23" name="Line 267"/>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24" name="Line 268"/>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525" name="Line 269"/>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526" name="Group 270"/>
          <p:cNvGrpSpPr>
            <a:grpSpLocks/>
          </p:cNvGrpSpPr>
          <p:nvPr/>
        </p:nvGrpSpPr>
        <p:grpSpPr bwMode="auto">
          <a:xfrm>
            <a:off x="1820863" y="5075238"/>
            <a:ext cx="261937" cy="155575"/>
            <a:chOff x="1147" y="3205"/>
            <a:chExt cx="165" cy="98"/>
          </a:xfrm>
        </p:grpSpPr>
        <p:sp>
          <p:nvSpPr>
            <p:cNvPr id="224527" name="Line 271"/>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28" name="Line 272"/>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4529" name="Group 273"/>
          <p:cNvGrpSpPr>
            <a:grpSpLocks/>
          </p:cNvGrpSpPr>
          <p:nvPr/>
        </p:nvGrpSpPr>
        <p:grpSpPr bwMode="auto">
          <a:xfrm>
            <a:off x="1787525" y="4770438"/>
            <a:ext cx="46038" cy="103187"/>
            <a:chOff x="0" y="0"/>
            <a:chExt cx="20000" cy="20000"/>
          </a:xfrm>
        </p:grpSpPr>
        <p:sp>
          <p:nvSpPr>
            <p:cNvPr id="224530" name="Arc 274"/>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31" name="Arc 275"/>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532" name="Oval 276"/>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33" name="Oval 277"/>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34" name="Oval 278"/>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35" name="Rectangle 279"/>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536" name="Line 280"/>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37" name="Oval 281"/>
          <p:cNvSpPr>
            <a:spLocks noChangeArrowheads="1"/>
          </p:cNvSpPr>
          <p:nvPr/>
        </p:nvSpPr>
        <p:spPr bwMode="auto">
          <a:xfrm>
            <a:off x="2035175" y="48910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38" name="Line 282"/>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39" name="Line 283"/>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40" name="Line 284"/>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4541" name="Line 285"/>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42" name="Oval 286"/>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4543" name="Line 287"/>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44" name="Oval 288"/>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4545" name="Line 289"/>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46" name="Line 290"/>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47" name="Line 291"/>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548" name="Group 292"/>
          <p:cNvGrpSpPr>
            <a:grpSpLocks/>
          </p:cNvGrpSpPr>
          <p:nvPr/>
        </p:nvGrpSpPr>
        <p:grpSpPr bwMode="auto">
          <a:xfrm>
            <a:off x="2441575" y="5019675"/>
            <a:ext cx="142875" cy="73025"/>
            <a:chOff x="889" y="3382"/>
            <a:chExt cx="90" cy="46"/>
          </a:xfrm>
        </p:grpSpPr>
        <p:sp>
          <p:nvSpPr>
            <p:cNvPr id="224549" name="Line 293"/>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50" name="Line 294"/>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51" name="Line 295"/>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552" name="Line 296"/>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53" name="Line 297"/>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54" name="Rectangle 298"/>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24556" name="Group 300"/>
          <p:cNvGrpSpPr>
            <a:grpSpLocks/>
          </p:cNvGrpSpPr>
          <p:nvPr/>
        </p:nvGrpSpPr>
        <p:grpSpPr bwMode="auto">
          <a:xfrm>
            <a:off x="4667250" y="4711700"/>
            <a:ext cx="1187450" cy="1169988"/>
            <a:chOff x="2948" y="2944"/>
            <a:chExt cx="748" cy="737"/>
          </a:xfrm>
        </p:grpSpPr>
        <p:sp>
          <p:nvSpPr>
            <p:cNvPr id="224557" name="Line 301"/>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58" name="Line 302"/>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59" name="Line 303"/>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0" name="Line 304"/>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1" name="Line 305"/>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2" name="Line 306"/>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3" name="Line 307"/>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4" name="Line 308"/>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5" name="Line 309"/>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566" name="Group 310"/>
            <p:cNvGrpSpPr>
              <a:grpSpLocks/>
            </p:cNvGrpSpPr>
            <p:nvPr/>
          </p:nvGrpSpPr>
          <p:grpSpPr bwMode="auto">
            <a:xfrm>
              <a:off x="3161" y="2944"/>
              <a:ext cx="113" cy="105"/>
              <a:chOff x="0" y="0"/>
              <a:chExt cx="20000" cy="20000"/>
            </a:xfrm>
          </p:grpSpPr>
          <p:sp>
            <p:nvSpPr>
              <p:cNvPr id="224567" name="Oval 311"/>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8" name="Arc 312"/>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9" name="Arc 313"/>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0" name="Arc 314"/>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1" name="Arc 315"/>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572" name="Arc 316"/>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3" name="Arc 317"/>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4" name="Oval 318"/>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5" name="Line 319"/>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6" name="Line 320"/>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7" name="Oval 321"/>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8" name="Line 322"/>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9" name="Line 323"/>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80" name="Line 324"/>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81" name="Line 325"/>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82" name="Line 326"/>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83" name="Line 327"/>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84" name="Line 328"/>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85" name="Line 329"/>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86" name="Line 330"/>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87" name="Line 331"/>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88" name="Oval 332"/>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89" name="Line 333"/>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90" name="Line 334"/>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91" name="Line 335"/>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92" name="Line 336"/>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93" name="Line 337"/>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94" name="Line 338"/>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95" name="Line 339"/>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96" name="Line 340"/>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97" name="Line 341"/>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98" name="Line 342"/>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99" name="Oval 343"/>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00" name="Line 344"/>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601" name="Oval 345"/>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4602" name="Rectangle 346"/>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24603" name="Rectangle 347"/>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1,030 PSI </a:t>
            </a:r>
            <a:endParaRPr lang="en-US" b="0"/>
          </a:p>
        </p:txBody>
      </p:sp>
      <p:sp>
        <p:nvSpPr>
          <p:cNvPr id="224607" name="Rectangle 351"/>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4608" name="Group 352"/>
          <p:cNvGrpSpPr>
            <a:grpSpLocks/>
          </p:cNvGrpSpPr>
          <p:nvPr/>
        </p:nvGrpSpPr>
        <p:grpSpPr bwMode="auto">
          <a:xfrm rot="-5400000">
            <a:off x="3243263" y="4435475"/>
            <a:ext cx="238125" cy="130175"/>
            <a:chOff x="6" y="0"/>
            <a:chExt cx="19994" cy="20002"/>
          </a:xfrm>
        </p:grpSpPr>
        <p:sp>
          <p:nvSpPr>
            <p:cNvPr id="224609" name="Oval 353"/>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10" name="Oval 354"/>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11" name="Oval 355"/>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12" name="Oval 356"/>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13" name="Oval 357"/>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14" name="Oval 358"/>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15" name="Oval 359"/>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16" name="Oval 360"/>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17" name="Oval 361"/>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18" name="Oval 362"/>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19" name="Line 363"/>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20" name="Line 364"/>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21" name="Line 365"/>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22" name="Line 366"/>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23" name="Line 367"/>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24" name="Line 368"/>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25" name="Line 369"/>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26" name="Line 370"/>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27" name="Line 371"/>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28" name="Line 372"/>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4629" name="Group 373"/>
          <p:cNvGrpSpPr>
            <a:grpSpLocks/>
          </p:cNvGrpSpPr>
          <p:nvPr/>
        </p:nvGrpSpPr>
        <p:grpSpPr bwMode="auto">
          <a:xfrm>
            <a:off x="3255963" y="4397375"/>
            <a:ext cx="217487" cy="277813"/>
            <a:chOff x="2051" y="2770"/>
            <a:chExt cx="137" cy="175"/>
          </a:xfrm>
        </p:grpSpPr>
        <p:sp>
          <p:nvSpPr>
            <p:cNvPr id="224630" name="Line 374"/>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631" name="Line 375"/>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632" name="Line 376"/>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633" name="Group 377"/>
            <p:cNvGrpSpPr>
              <a:grpSpLocks/>
            </p:cNvGrpSpPr>
            <p:nvPr/>
          </p:nvGrpSpPr>
          <p:grpSpPr bwMode="auto">
            <a:xfrm>
              <a:off x="2051" y="2770"/>
              <a:ext cx="137" cy="175"/>
              <a:chOff x="2049" y="2793"/>
              <a:chExt cx="137" cy="175"/>
            </a:xfrm>
          </p:grpSpPr>
          <p:sp>
            <p:nvSpPr>
              <p:cNvPr id="224634" name="Line 378"/>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35" name="Line 379"/>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36" name="Line 380"/>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37" name="Line 381"/>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38" name="Line 382"/>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39" name="Line 383"/>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40" name="Line 384"/>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41" name="Line 385"/>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42" name="Line 386"/>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43" name="Line 387"/>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44" name="Line 388"/>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45" name="Line 389"/>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46" name="Line 390"/>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47" name="Line 391"/>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48" name="Line 392"/>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49" name="Line 393"/>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50" name="Line 394"/>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51" name="Line 395"/>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52" name="Line 396"/>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53" name="Line 397"/>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54" name="Line 398"/>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55" name="Line 399"/>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56" name="Line 400"/>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57" name="Line 401"/>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58" name="Line 402"/>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59" name="Line 403"/>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60" name="Line 404"/>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61" name="Line 405"/>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62" name="Line 406"/>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63" name="Line 407"/>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64" name="Line 408"/>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65" name="Line 409"/>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4666" name="Oval 410"/>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4712" name="AutoShape 456"/>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4756" name="Group 500"/>
          <p:cNvGrpSpPr>
            <a:grpSpLocks/>
          </p:cNvGrpSpPr>
          <p:nvPr/>
        </p:nvGrpSpPr>
        <p:grpSpPr bwMode="auto">
          <a:xfrm>
            <a:off x="2387600" y="1993900"/>
            <a:ext cx="630238" cy="1625600"/>
            <a:chOff x="1504" y="1232"/>
            <a:chExt cx="397" cy="1024"/>
          </a:xfrm>
        </p:grpSpPr>
        <p:sp>
          <p:nvSpPr>
            <p:cNvPr id="224713" name="AutoShape 457"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14" name="AutoShape 458"/>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15" name="AutoShape 459" descr="10%"/>
            <p:cNvSpPr>
              <a:spLocks noChangeArrowheads="1"/>
            </p:cNvSpPr>
            <p:nvPr/>
          </p:nvSpPr>
          <p:spPr bwMode="auto">
            <a:xfrm>
              <a:off x="1545" y="1272"/>
              <a:ext cx="319" cy="604"/>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4716" name="Group 460"/>
            <p:cNvGrpSpPr>
              <a:grpSpLocks/>
            </p:cNvGrpSpPr>
            <p:nvPr/>
          </p:nvGrpSpPr>
          <p:grpSpPr bwMode="auto">
            <a:xfrm>
              <a:off x="1546" y="1827"/>
              <a:ext cx="317" cy="117"/>
              <a:chOff x="3617" y="2160"/>
              <a:chExt cx="842" cy="312"/>
            </a:xfrm>
          </p:grpSpPr>
          <p:sp>
            <p:nvSpPr>
              <p:cNvPr id="224717" name="Rectangle 461"/>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18" name="AutoShape 462"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19" name="AutoShape 463"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20" name="AutoShape 464"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21" name="AutoShape 465"/>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4722" name="AutoShape 466"/>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23" name="Rectangle 467"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24" name="Rectangle 468"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25" name="Rectangle 469"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26" name="Line 470"/>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727" name="Line 471"/>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728" name="Oval 472"/>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29" name="Oval 473"/>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4730" name="Group 474"/>
            <p:cNvGrpSpPr>
              <a:grpSpLocks/>
            </p:cNvGrpSpPr>
            <p:nvPr/>
          </p:nvGrpSpPr>
          <p:grpSpPr bwMode="auto">
            <a:xfrm>
              <a:off x="1678" y="1244"/>
              <a:ext cx="49" cy="97"/>
              <a:chOff x="3966" y="1027"/>
              <a:chExt cx="130" cy="257"/>
            </a:xfrm>
          </p:grpSpPr>
          <p:sp>
            <p:nvSpPr>
              <p:cNvPr id="224731" name="Rectangle 475"/>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32" name="Rectangle 476"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33" name="Rectangle 477"/>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34" name="Rectangle 478"/>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35" name="Line 479"/>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4736" name="Line 480"/>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737" name="Line 481"/>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738" name="Line 482"/>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739" name="AutoShape 483"/>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40" name="Rectangle 484"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41" name="Rectangle 485"/>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42" name="Rectangle 486"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43" name="Rectangle 487"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44" name="Line 488"/>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745" name="Line 489"/>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746" name="Line 490"/>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747" name="Line 491"/>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748" name="Line 492"/>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749" name="Oval 493"/>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50" name="Oval 494"/>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4751" name="AutoShape 495"/>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52" name="AutoShape 496"/>
          <p:cNvSpPr>
            <a:spLocks noChangeArrowheads="1"/>
          </p:cNvSpPr>
          <p:nvPr/>
        </p:nvSpPr>
        <p:spPr bwMode="auto">
          <a:xfrm flipH="1" flipV="1">
            <a:off x="822325" y="26225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53" name="Line 497"/>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754" name="Rectangle 498"/>
          <p:cNvSpPr>
            <a:spLocks noChangeArrowheads="1"/>
          </p:cNvSpPr>
          <p:nvPr/>
        </p:nvSpPr>
        <p:spPr bwMode="auto">
          <a:xfrm>
            <a:off x="695325" y="2817813"/>
            <a:ext cx="466725" cy="10160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55" name="Line 499"/>
          <p:cNvSpPr>
            <a:spLocks noChangeShapeType="1"/>
          </p:cNvSpPr>
          <p:nvPr/>
        </p:nvSpPr>
        <p:spPr bwMode="auto">
          <a:xfrm flipH="1">
            <a:off x="685800" y="28194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757" name="AutoShape 501"/>
          <p:cNvSpPr>
            <a:spLocks noChangeArrowheads="1"/>
          </p:cNvSpPr>
          <p:nvPr/>
        </p:nvSpPr>
        <p:spPr bwMode="auto">
          <a:xfrm rot="-10441891" flipH="1" flipV="1">
            <a:off x="1782763"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58" name="AutoShape 502"/>
          <p:cNvSpPr>
            <a:spLocks noChangeArrowheads="1"/>
          </p:cNvSpPr>
          <p:nvPr/>
        </p:nvSpPr>
        <p:spPr bwMode="auto">
          <a:xfrm rot="-10441891" flipH="1" flipV="1">
            <a:off x="5688013" y="4381500"/>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759" name="AutoShape 503"/>
          <p:cNvSpPr>
            <a:spLocks noChangeArrowheads="1"/>
          </p:cNvSpPr>
          <p:nvPr/>
        </p:nvSpPr>
        <p:spPr bwMode="auto">
          <a:xfrm rot="2392993" flipH="1" flipV="1">
            <a:off x="6083300" y="12985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8" name="Slide Number Placeholder 5"/>
          <p:cNvSpPr>
            <a:spLocks noGrp="1"/>
          </p:cNvSpPr>
          <p:nvPr>
            <p:ph type="sldNum" sz="quarter" idx="12"/>
          </p:nvPr>
        </p:nvSpPr>
        <p:spPr/>
        <p:txBody>
          <a:bodyPr/>
          <a:lstStyle/>
          <a:p>
            <a:fld id="{933E83D8-554E-8A4A-9567-2410FA275D62}" type="slidenum">
              <a:rPr lang="en-US"/>
              <a:pPr/>
              <a:t>158</a:t>
            </a:fld>
            <a:endParaRPr lang="en-US"/>
          </a:p>
        </p:txBody>
      </p:sp>
      <p:sp>
        <p:nvSpPr>
          <p:cNvPr id="225282"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25283"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At Rest Pump Running, Accumulator Filling</a:t>
            </a:r>
          </a:p>
        </p:txBody>
      </p:sp>
      <p:sp>
        <p:nvSpPr>
          <p:cNvPr id="225284"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5285"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286" name="Line 6"/>
          <p:cNvSpPr>
            <a:spLocks noChangeShapeType="1"/>
          </p:cNvSpPr>
          <p:nvPr/>
        </p:nvSpPr>
        <p:spPr bwMode="auto">
          <a:xfrm flipH="1">
            <a:off x="914400" y="414020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287"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25288" name="Line 8"/>
          <p:cNvSpPr>
            <a:spLocks noChangeShapeType="1"/>
          </p:cNvSpPr>
          <p:nvPr/>
        </p:nvSpPr>
        <p:spPr bwMode="auto">
          <a:xfrm flipV="1">
            <a:off x="4733925"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289" name="Line 9"/>
          <p:cNvSpPr>
            <a:spLocks noChangeShapeType="1"/>
          </p:cNvSpPr>
          <p:nvPr/>
        </p:nvSpPr>
        <p:spPr bwMode="auto">
          <a:xfrm>
            <a:off x="4891088"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290" name="Rectangle 10"/>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291" name="Rectangle 11"/>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292" name="Line 12"/>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293" name="Line 13"/>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294" name="Rectangle 14"/>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5295" name="Group 15"/>
          <p:cNvGrpSpPr>
            <a:grpSpLocks/>
          </p:cNvGrpSpPr>
          <p:nvPr/>
        </p:nvGrpSpPr>
        <p:grpSpPr bwMode="auto">
          <a:xfrm flipV="1">
            <a:off x="5057775" y="3322638"/>
            <a:ext cx="84138" cy="84137"/>
            <a:chOff x="1449" y="2352"/>
            <a:chExt cx="77" cy="77"/>
          </a:xfrm>
        </p:grpSpPr>
        <p:sp>
          <p:nvSpPr>
            <p:cNvPr id="225296"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297"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5298" name="Rectangle 18"/>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299" name="Line 19"/>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300" name="Group 20"/>
          <p:cNvGrpSpPr>
            <a:grpSpLocks/>
          </p:cNvGrpSpPr>
          <p:nvPr/>
        </p:nvGrpSpPr>
        <p:grpSpPr bwMode="auto">
          <a:xfrm>
            <a:off x="4419600" y="3302000"/>
            <a:ext cx="209550" cy="104775"/>
            <a:chOff x="864" y="2592"/>
            <a:chExt cx="192" cy="96"/>
          </a:xfrm>
        </p:grpSpPr>
        <p:sp>
          <p:nvSpPr>
            <p:cNvPr id="225301"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02"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03"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04"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5305" name="Group 25"/>
          <p:cNvGrpSpPr>
            <a:grpSpLocks/>
          </p:cNvGrpSpPr>
          <p:nvPr/>
        </p:nvGrpSpPr>
        <p:grpSpPr bwMode="auto">
          <a:xfrm flipH="1">
            <a:off x="5729288" y="3040063"/>
            <a:ext cx="209550" cy="157162"/>
            <a:chOff x="2064" y="2352"/>
            <a:chExt cx="192" cy="144"/>
          </a:xfrm>
        </p:grpSpPr>
        <p:sp>
          <p:nvSpPr>
            <p:cNvPr id="225306"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07"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5308" name="Group 28"/>
          <p:cNvGrpSpPr>
            <a:grpSpLocks/>
          </p:cNvGrpSpPr>
          <p:nvPr/>
        </p:nvGrpSpPr>
        <p:grpSpPr bwMode="auto">
          <a:xfrm>
            <a:off x="5729288" y="3302000"/>
            <a:ext cx="209550" cy="104775"/>
            <a:chOff x="864" y="2592"/>
            <a:chExt cx="192" cy="96"/>
          </a:xfrm>
        </p:grpSpPr>
        <p:sp>
          <p:nvSpPr>
            <p:cNvPr id="225309"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10"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11"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12"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5313"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5314" name="Line 34"/>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5315"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16"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25317"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25318" name="Line 38"/>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5319" name="Line 39"/>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5320" name="Line 40"/>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5321" name="Oval 41"/>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22"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5323"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24"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25"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5326"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5327"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25328"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25329" name="Rectangle 49"/>
          <p:cNvSpPr>
            <a:spLocks noChangeArrowheads="1"/>
          </p:cNvSpPr>
          <p:nvPr/>
        </p:nvSpPr>
        <p:spPr bwMode="auto">
          <a:xfrm rot="5400000">
            <a:off x="7631113" y="8826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30" name="Rectangle 50"/>
          <p:cNvSpPr>
            <a:spLocks noChangeArrowheads="1"/>
          </p:cNvSpPr>
          <p:nvPr/>
        </p:nvSpPr>
        <p:spPr bwMode="auto">
          <a:xfrm rot="5400000">
            <a:off x="7295356" y="14152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5331" name="Group 51"/>
          <p:cNvGrpSpPr>
            <a:grpSpLocks/>
          </p:cNvGrpSpPr>
          <p:nvPr/>
        </p:nvGrpSpPr>
        <p:grpSpPr bwMode="auto">
          <a:xfrm rot="5400000">
            <a:off x="7270750" y="2854325"/>
            <a:ext cx="968375" cy="1127125"/>
            <a:chOff x="4958" y="672"/>
            <a:chExt cx="610" cy="710"/>
          </a:xfrm>
        </p:grpSpPr>
        <p:grpSp>
          <p:nvGrpSpPr>
            <p:cNvPr id="225332" name="Group 52"/>
            <p:cNvGrpSpPr>
              <a:grpSpLocks/>
            </p:cNvGrpSpPr>
            <p:nvPr/>
          </p:nvGrpSpPr>
          <p:grpSpPr bwMode="auto">
            <a:xfrm>
              <a:off x="5465" y="672"/>
              <a:ext cx="103" cy="710"/>
              <a:chOff x="5088" y="624"/>
              <a:chExt cx="144" cy="992"/>
            </a:xfrm>
          </p:grpSpPr>
          <p:sp>
            <p:nvSpPr>
              <p:cNvPr id="225333"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34"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35"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36"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37"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38"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39"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40"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5341"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42"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43"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44"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45"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46"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47"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48"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49"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5350"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25351"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1,260 PSI </a:t>
            </a:r>
            <a:endParaRPr lang="en-US" b="0"/>
          </a:p>
        </p:txBody>
      </p:sp>
      <p:sp>
        <p:nvSpPr>
          <p:cNvPr id="225352" name="Line 72"/>
          <p:cNvSpPr>
            <a:spLocks noChangeShapeType="1"/>
          </p:cNvSpPr>
          <p:nvPr/>
        </p:nvSpPr>
        <p:spPr bwMode="auto">
          <a:xfrm flipV="1">
            <a:off x="5260975" y="21240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53" name="Line 73"/>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54" name="Line 74"/>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55" name="Line 75"/>
          <p:cNvSpPr>
            <a:spLocks noChangeShapeType="1"/>
          </p:cNvSpPr>
          <p:nvPr/>
        </p:nvSpPr>
        <p:spPr bwMode="auto">
          <a:xfrm rot="16200000" flipV="1">
            <a:off x="6236494" y="27781"/>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56"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357" name="Group 77"/>
          <p:cNvGrpSpPr>
            <a:grpSpLocks/>
          </p:cNvGrpSpPr>
          <p:nvPr/>
        </p:nvGrpSpPr>
        <p:grpSpPr bwMode="auto">
          <a:xfrm rot="16200000" flipV="1">
            <a:off x="4433094" y="1294607"/>
            <a:ext cx="107950" cy="182562"/>
            <a:chOff x="0" y="3"/>
            <a:chExt cx="20000" cy="19996"/>
          </a:xfrm>
        </p:grpSpPr>
        <p:sp>
          <p:nvSpPr>
            <p:cNvPr id="225358"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59"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60"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61"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362"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63"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64"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65"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66"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67"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68"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69"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70" name="Line 90"/>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71" name="Line 91"/>
          <p:cNvSpPr>
            <a:spLocks noChangeShapeType="1"/>
          </p:cNvSpPr>
          <p:nvPr/>
        </p:nvSpPr>
        <p:spPr bwMode="auto">
          <a:xfrm flipH="1">
            <a:off x="5095875" y="11668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72" name="Oval 92"/>
          <p:cNvSpPr>
            <a:spLocks noChangeArrowheads="1"/>
          </p:cNvSpPr>
          <p:nvPr/>
        </p:nvSpPr>
        <p:spPr bwMode="auto">
          <a:xfrm flipH="1" flipV="1">
            <a:off x="5043488" y="18097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73"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74"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75"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76"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77"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25378"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25379"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25380" name="Group 100"/>
          <p:cNvGrpSpPr>
            <a:grpSpLocks/>
          </p:cNvGrpSpPr>
          <p:nvPr/>
        </p:nvGrpSpPr>
        <p:grpSpPr bwMode="auto">
          <a:xfrm rot="-5400000" flipH="1" flipV="1">
            <a:off x="3780632" y="3756819"/>
            <a:ext cx="88900" cy="274637"/>
            <a:chOff x="0" y="0"/>
            <a:chExt cx="20000" cy="20000"/>
          </a:xfrm>
        </p:grpSpPr>
        <p:sp>
          <p:nvSpPr>
            <p:cNvPr id="225381"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82"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5383" name="Group 103"/>
          <p:cNvGrpSpPr>
            <a:grpSpLocks/>
          </p:cNvGrpSpPr>
          <p:nvPr/>
        </p:nvGrpSpPr>
        <p:grpSpPr bwMode="auto">
          <a:xfrm rot="-5400000" flipH="1" flipV="1">
            <a:off x="3775076" y="3603625"/>
            <a:ext cx="87312" cy="274637"/>
            <a:chOff x="0" y="0"/>
            <a:chExt cx="20000" cy="20000"/>
          </a:xfrm>
        </p:grpSpPr>
        <p:sp>
          <p:nvSpPr>
            <p:cNvPr id="225384"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85"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386"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87"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88"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89"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90"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391" name="Group 111"/>
          <p:cNvGrpSpPr>
            <a:grpSpLocks/>
          </p:cNvGrpSpPr>
          <p:nvPr/>
        </p:nvGrpSpPr>
        <p:grpSpPr bwMode="auto">
          <a:xfrm rot="10800000">
            <a:off x="4394200" y="1630363"/>
            <a:ext cx="365125" cy="239712"/>
            <a:chOff x="2900" y="1798"/>
            <a:chExt cx="576" cy="376"/>
          </a:xfrm>
        </p:grpSpPr>
        <p:sp>
          <p:nvSpPr>
            <p:cNvPr id="225392"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93"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94"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395"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5396" name="Line 116"/>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97"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98"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99"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00"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01"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02"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03"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04"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05"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406" name="Group 126"/>
          <p:cNvGrpSpPr>
            <a:grpSpLocks/>
          </p:cNvGrpSpPr>
          <p:nvPr/>
        </p:nvGrpSpPr>
        <p:grpSpPr bwMode="auto">
          <a:xfrm flipV="1">
            <a:off x="6624638" y="1866900"/>
            <a:ext cx="46037" cy="96838"/>
            <a:chOff x="0" y="0"/>
            <a:chExt cx="20000" cy="20000"/>
          </a:xfrm>
        </p:grpSpPr>
        <p:sp>
          <p:nvSpPr>
            <p:cNvPr id="225407"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08"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5409" name="Group 129"/>
          <p:cNvGrpSpPr>
            <a:grpSpLocks/>
          </p:cNvGrpSpPr>
          <p:nvPr/>
        </p:nvGrpSpPr>
        <p:grpSpPr bwMode="auto">
          <a:xfrm>
            <a:off x="6396038" y="1900238"/>
            <a:ext cx="471487" cy="217487"/>
            <a:chOff x="3526" y="1077"/>
            <a:chExt cx="297" cy="137"/>
          </a:xfrm>
        </p:grpSpPr>
        <p:sp>
          <p:nvSpPr>
            <p:cNvPr id="225410"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11"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12"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13"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414"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15" name="Line 135"/>
          <p:cNvSpPr>
            <a:spLocks noChangeShapeType="1"/>
          </p:cNvSpPr>
          <p:nvPr/>
        </p:nvSpPr>
        <p:spPr bwMode="auto">
          <a:xfrm flipH="1" flipV="1">
            <a:off x="6630988" y="19494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16" name="Line 136"/>
          <p:cNvSpPr>
            <a:spLocks noChangeShapeType="1"/>
          </p:cNvSpPr>
          <p:nvPr/>
        </p:nvSpPr>
        <p:spPr bwMode="auto">
          <a:xfrm>
            <a:off x="6624638" y="11668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17"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18"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19" name="Line 139"/>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20"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421"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25" name="Line 145"/>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5426" name="Oval 146"/>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27" name="Rectangle 147"/>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25428" name="Rectangle 148"/>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25429" name="Rectangle 149"/>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25433" name="Line 153"/>
          <p:cNvSpPr>
            <a:spLocks noChangeShapeType="1"/>
          </p:cNvSpPr>
          <p:nvPr/>
        </p:nvSpPr>
        <p:spPr bwMode="auto">
          <a:xfrm rot="16200000" flipH="1">
            <a:off x="4183063" y="28987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434" name="Group 154"/>
          <p:cNvGrpSpPr>
            <a:grpSpLocks/>
          </p:cNvGrpSpPr>
          <p:nvPr/>
        </p:nvGrpSpPr>
        <p:grpSpPr bwMode="auto">
          <a:xfrm>
            <a:off x="7131050" y="1223963"/>
            <a:ext cx="1289050" cy="1235075"/>
            <a:chOff x="4492" y="651"/>
            <a:chExt cx="812" cy="778"/>
          </a:xfrm>
        </p:grpSpPr>
        <p:grpSp>
          <p:nvGrpSpPr>
            <p:cNvPr id="225435" name="Group 155"/>
            <p:cNvGrpSpPr>
              <a:grpSpLocks/>
            </p:cNvGrpSpPr>
            <p:nvPr/>
          </p:nvGrpSpPr>
          <p:grpSpPr bwMode="auto">
            <a:xfrm>
              <a:off x="4492" y="651"/>
              <a:ext cx="760" cy="778"/>
              <a:chOff x="4047" y="666"/>
              <a:chExt cx="760" cy="778"/>
            </a:xfrm>
          </p:grpSpPr>
          <p:sp>
            <p:nvSpPr>
              <p:cNvPr id="225436" name="Rectangle 156"/>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37" name="Rectangle 157"/>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38" name="Rectangle 158"/>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5439" name="Rectangle 159"/>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25440" name="Line 160"/>
          <p:cNvSpPr>
            <a:spLocks noChangeShapeType="1"/>
          </p:cNvSpPr>
          <p:nvPr/>
        </p:nvSpPr>
        <p:spPr bwMode="auto">
          <a:xfrm flipH="1" flipV="1">
            <a:off x="6502400" y="20923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41" name="Line 161"/>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42" name="Line 162"/>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43" name="Line 163"/>
          <p:cNvSpPr>
            <a:spLocks noChangeShapeType="1"/>
          </p:cNvSpPr>
          <p:nvPr/>
        </p:nvSpPr>
        <p:spPr bwMode="auto">
          <a:xfrm rot="5400000">
            <a:off x="964407" y="452358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44" name="Rectangle 164"/>
          <p:cNvSpPr>
            <a:spLocks noChangeArrowheads="1"/>
          </p:cNvSpPr>
          <p:nvPr/>
        </p:nvSpPr>
        <p:spPr bwMode="auto">
          <a:xfrm>
            <a:off x="1023938" y="47386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45" name="Oval 165"/>
          <p:cNvSpPr>
            <a:spLocks noChangeArrowheads="1"/>
          </p:cNvSpPr>
          <p:nvPr/>
        </p:nvSpPr>
        <p:spPr bwMode="auto">
          <a:xfrm rot="-5400000">
            <a:off x="1163638" y="48228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46" name="Line 166"/>
          <p:cNvSpPr>
            <a:spLocks noChangeShapeType="1"/>
          </p:cNvSpPr>
          <p:nvPr/>
        </p:nvSpPr>
        <p:spPr bwMode="auto">
          <a:xfrm rot="16200000" flipV="1">
            <a:off x="1122363" y="48720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47" name="Line 167"/>
          <p:cNvSpPr>
            <a:spLocks noChangeShapeType="1"/>
          </p:cNvSpPr>
          <p:nvPr/>
        </p:nvSpPr>
        <p:spPr bwMode="auto">
          <a:xfrm rot="-5400000" flipH="1" flipV="1">
            <a:off x="1123950" y="47752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448" name="Group 168"/>
          <p:cNvGrpSpPr>
            <a:grpSpLocks/>
          </p:cNvGrpSpPr>
          <p:nvPr/>
        </p:nvGrpSpPr>
        <p:grpSpPr bwMode="auto">
          <a:xfrm rot="5400000">
            <a:off x="1079501" y="4254500"/>
            <a:ext cx="234950" cy="117475"/>
            <a:chOff x="864" y="2592"/>
            <a:chExt cx="192" cy="96"/>
          </a:xfrm>
        </p:grpSpPr>
        <p:sp>
          <p:nvSpPr>
            <p:cNvPr id="225449" name="Line 16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50" name="Line 17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51" name="Line 17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52" name="Line 17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5453" name="Rectangle 173"/>
          <p:cNvSpPr>
            <a:spLocks noChangeArrowheads="1"/>
          </p:cNvSpPr>
          <p:nvPr/>
        </p:nvSpPr>
        <p:spPr bwMode="auto">
          <a:xfrm>
            <a:off x="1116013" y="50434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54" name="Line 174"/>
          <p:cNvSpPr>
            <a:spLocks noChangeShapeType="1"/>
          </p:cNvSpPr>
          <p:nvPr/>
        </p:nvSpPr>
        <p:spPr bwMode="auto">
          <a:xfrm flipV="1">
            <a:off x="1116013" y="51673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55" name="AutoShape 175"/>
          <p:cNvSpPr>
            <a:spLocks noChangeArrowheads="1"/>
          </p:cNvSpPr>
          <p:nvPr/>
        </p:nvSpPr>
        <p:spPr bwMode="auto">
          <a:xfrm>
            <a:off x="1131888" y="50657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56" name="Rectangle 176"/>
          <p:cNvSpPr>
            <a:spLocks noChangeArrowheads="1"/>
          </p:cNvSpPr>
          <p:nvPr/>
        </p:nvSpPr>
        <p:spPr bwMode="auto">
          <a:xfrm>
            <a:off x="1023938" y="44354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57" name="Line 177"/>
          <p:cNvSpPr>
            <a:spLocks noChangeShapeType="1"/>
          </p:cNvSpPr>
          <p:nvPr/>
        </p:nvSpPr>
        <p:spPr bwMode="auto">
          <a:xfrm rot="5400000">
            <a:off x="1196182" y="4404519"/>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58" name="Line 178"/>
          <p:cNvSpPr>
            <a:spLocks noChangeShapeType="1"/>
          </p:cNvSpPr>
          <p:nvPr/>
        </p:nvSpPr>
        <p:spPr bwMode="auto">
          <a:xfrm rot="5400000">
            <a:off x="1075532" y="48252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59" name="Line 179"/>
          <p:cNvSpPr>
            <a:spLocks noChangeShapeType="1"/>
          </p:cNvSpPr>
          <p:nvPr/>
        </p:nvSpPr>
        <p:spPr bwMode="auto">
          <a:xfrm rot="5400000">
            <a:off x="1324769" y="48236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60" name="Line 180"/>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61" name="Line 181"/>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62" name="Line 182"/>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63" name="Oval 183"/>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5464" name="Oval 184"/>
          <p:cNvSpPr>
            <a:spLocks noChangeArrowheads="1"/>
          </p:cNvSpPr>
          <p:nvPr/>
        </p:nvSpPr>
        <p:spPr bwMode="auto">
          <a:xfrm flipV="1">
            <a:off x="842963" y="38750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65" name="Line 185"/>
          <p:cNvSpPr>
            <a:spLocks noChangeShapeType="1"/>
          </p:cNvSpPr>
          <p:nvPr/>
        </p:nvSpPr>
        <p:spPr bwMode="auto">
          <a:xfrm rot="5400000">
            <a:off x="4743451" y="3471862"/>
            <a:ext cx="0" cy="6762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66" name="Oval 186"/>
          <p:cNvSpPr>
            <a:spLocks noChangeArrowheads="1"/>
          </p:cNvSpPr>
          <p:nvPr/>
        </p:nvSpPr>
        <p:spPr bwMode="auto">
          <a:xfrm rot="5400000" flipV="1">
            <a:off x="42878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69" name="Text Box 18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25470" name="Text Box 19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25471" name="Text Box 191"/>
          <p:cNvSpPr txBox="1">
            <a:spLocks noChangeArrowheads="1"/>
          </p:cNvSpPr>
          <p:nvPr/>
        </p:nvSpPr>
        <p:spPr bwMode="auto">
          <a:xfrm>
            <a:off x="615950" y="51006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25472" name="Rectangle 19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25473" name="Oval 19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5474" name="Oval 19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5475" name="Rectangle 195"/>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76" name="Rectangle 196"/>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77" name="Rectangle 197"/>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78" name="Rectangle 198"/>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79" name="Rectangle 199"/>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80" name="Rectangle 200"/>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81" name="Rectangle 201"/>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82" name="Line 202"/>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83" name="Rectangle 203"/>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84" name="Rectangle 204"/>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85" name="Line 205"/>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86" name="Line 206"/>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87" name="Rectangle 207"/>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88" name="Rectangle 208"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89" name="Rectangle 209"/>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490" name="Group 210"/>
          <p:cNvGrpSpPr>
            <a:grpSpLocks/>
          </p:cNvGrpSpPr>
          <p:nvPr/>
        </p:nvGrpSpPr>
        <p:grpSpPr bwMode="auto">
          <a:xfrm>
            <a:off x="3333750" y="4692650"/>
            <a:ext cx="55563" cy="117475"/>
            <a:chOff x="4636" y="1540"/>
            <a:chExt cx="52" cy="108"/>
          </a:xfrm>
        </p:grpSpPr>
        <p:sp>
          <p:nvSpPr>
            <p:cNvPr id="225491" name="Line 211"/>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92" name="Line 212"/>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5493" name="Group 213"/>
          <p:cNvGrpSpPr>
            <a:grpSpLocks/>
          </p:cNvGrpSpPr>
          <p:nvPr/>
        </p:nvGrpSpPr>
        <p:grpSpPr bwMode="auto">
          <a:xfrm>
            <a:off x="3335338" y="4257675"/>
            <a:ext cx="50800" cy="117475"/>
            <a:chOff x="4637" y="1138"/>
            <a:chExt cx="47" cy="108"/>
          </a:xfrm>
        </p:grpSpPr>
        <p:sp>
          <p:nvSpPr>
            <p:cNvPr id="225494" name="Line 214"/>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95" name="Line 215"/>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496" name="Line 216"/>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97" name="Line 217"/>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98" name="Line 218"/>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99" name="Line 219"/>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0" name="Line 220"/>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1" name="Line 221"/>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2" name="Line 222"/>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3" name="Rectangle 223"/>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504" name="Group 224"/>
          <p:cNvGrpSpPr>
            <a:grpSpLocks/>
          </p:cNvGrpSpPr>
          <p:nvPr/>
        </p:nvGrpSpPr>
        <p:grpSpPr bwMode="auto">
          <a:xfrm>
            <a:off x="2900363" y="4532313"/>
            <a:ext cx="214312" cy="111125"/>
            <a:chOff x="4236" y="1392"/>
            <a:chExt cx="197" cy="91"/>
          </a:xfrm>
        </p:grpSpPr>
        <p:grpSp>
          <p:nvGrpSpPr>
            <p:cNvPr id="225505" name="Group 225"/>
            <p:cNvGrpSpPr>
              <a:grpSpLocks/>
            </p:cNvGrpSpPr>
            <p:nvPr/>
          </p:nvGrpSpPr>
          <p:grpSpPr bwMode="auto">
            <a:xfrm>
              <a:off x="4237" y="1447"/>
              <a:ext cx="196" cy="36"/>
              <a:chOff x="8710" y="5195"/>
              <a:chExt cx="565" cy="80"/>
            </a:xfrm>
          </p:grpSpPr>
          <p:sp>
            <p:nvSpPr>
              <p:cNvPr id="225506" name="Oval 22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7" name="Oval 22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8" name="Line 22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9" name="Line 22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5510" name="Group 230"/>
            <p:cNvGrpSpPr>
              <a:grpSpLocks/>
            </p:cNvGrpSpPr>
            <p:nvPr/>
          </p:nvGrpSpPr>
          <p:grpSpPr bwMode="auto">
            <a:xfrm flipV="1">
              <a:off x="4236" y="1428"/>
              <a:ext cx="197" cy="37"/>
              <a:chOff x="8710" y="5195"/>
              <a:chExt cx="565" cy="80"/>
            </a:xfrm>
          </p:grpSpPr>
          <p:sp>
            <p:nvSpPr>
              <p:cNvPr id="225511" name="Oval 23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2" name="Oval 23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3" name="Line 23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4" name="Line 23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5515" name="Group 235"/>
            <p:cNvGrpSpPr>
              <a:grpSpLocks/>
            </p:cNvGrpSpPr>
            <p:nvPr/>
          </p:nvGrpSpPr>
          <p:grpSpPr bwMode="auto">
            <a:xfrm>
              <a:off x="4237" y="1411"/>
              <a:ext cx="196" cy="36"/>
              <a:chOff x="8710" y="5195"/>
              <a:chExt cx="565" cy="80"/>
            </a:xfrm>
          </p:grpSpPr>
          <p:sp>
            <p:nvSpPr>
              <p:cNvPr id="225516" name="Oval 23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7" name="Oval 23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8" name="Line 23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9" name="Line 23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5520" name="Group 240"/>
            <p:cNvGrpSpPr>
              <a:grpSpLocks/>
            </p:cNvGrpSpPr>
            <p:nvPr/>
          </p:nvGrpSpPr>
          <p:grpSpPr bwMode="auto">
            <a:xfrm flipV="1">
              <a:off x="4237" y="1392"/>
              <a:ext cx="196" cy="36"/>
              <a:chOff x="8710" y="5195"/>
              <a:chExt cx="565" cy="80"/>
            </a:xfrm>
          </p:grpSpPr>
          <p:sp>
            <p:nvSpPr>
              <p:cNvPr id="225521" name="Oval 24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22" name="Oval 24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23" name="Line 24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24" name="Line 24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5525" name="Line 245"/>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526" name="Group 246"/>
          <p:cNvGrpSpPr>
            <a:grpSpLocks/>
          </p:cNvGrpSpPr>
          <p:nvPr/>
        </p:nvGrpSpPr>
        <p:grpSpPr bwMode="auto">
          <a:xfrm>
            <a:off x="2892425" y="4492625"/>
            <a:ext cx="222250" cy="209550"/>
            <a:chOff x="4228" y="1401"/>
            <a:chExt cx="205" cy="194"/>
          </a:xfrm>
        </p:grpSpPr>
        <p:sp>
          <p:nvSpPr>
            <p:cNvPr id="225527" name="AutoShape 247"/>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28" name="Rectangle 248"/>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5529" name="Group 249"/>
          <p:cNvGrpSpPr>
            <a:grpSpLocks/>
          </p:cNvGrpSpPr>
          <p:nvPr/>
        </p:nvGrpSpPr>
        <p:grpSpPr bwMode="auto">
          <a:xfrm>
            <a:off x="1720850" y="4770438"/>
            <a:ext cx="44450" cy="103187"/>
            <a:chOff x="0" y="0"/>
            <a:chExt cx="20000" cy="20000"/>
          </a:xfrm>
        </p:grpSpPr>
        <p:sp>
          <p:nvSpPr>
            <p:cNvPr id="225530" name="Arc 250"/>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31" name="Arc 251"/>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532" name="Line 252"/>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33" name="Line 253"/>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34" name="Line 254"/>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535" name="Group 255"/>
          <p:cNvGrpSpPr>
            <a:grpSpLocks/>
          </p:cNvGrpSpPr>
          <p:nvPr/>
        </p:nvGrpSpPr>
        <p:grpSpPr bwMode="auto">
          <a:xfrm>
            <a:off x="1411288" y="5368925"/>
            <a:ext cx="142875" cy="73025"/>
            <a:chOff x="889" y="3382"/>
            <a:chExt cx="90" cy="46"/>
          </a:xfrm>
        </p:grpSpPr>
        <p:sp>
          <p:nvSpPr>
            <p:cNvPr id="225536" name="Line 256"/>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37" name="Line 257"/>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38" name="Line 258"/>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539" name="Line 259"/>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40" name="Line 260"/>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41" name="Oval 261"/>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42" name="Line 262"/>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43" name="Line 263"/>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544" name="Group 264"/>
          <p:cNvGrpSpPr>
            <a:grpSpLocks/>
          </p:cNvGrpSpPr>
          <p:nvPr/>
        </p:nvGrpSpPr>
        <p:grpSpPr bwMode="auto">
          <a:xfrm>
            <a:off x="1481138" y="4560888"/>
            <a:ext cx="301625" cy="855662"/>
            <a:chOff x="4048" y="2525"/>
            <a:chExt cx="265" cy="753"/>
          </a:xfrm>
        </p:grpSpPr>
        <p:sp>
          <p:nvSpPr>
            <p:cNvPr id="225545" name="Line 265"/>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46" name="Line 266"/>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47" name="Line 267"/>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48" name="Line 268"/>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549" name="Line 269"/>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550" name="Group 270"/>
          <p:cNvGrpSpPr>
            <a:grpSpLocks/>
          </p:cNvGrpSpPr>
          <p:nvPr/>
        </p:nvGrpSpPr>
        <p:grpSpPr bwMode="auto">
          <a:xfrm>
            <a:off x="1820863" y="5075238"/>
            <a:ext cx="261937" cy="155575"/>
            <a:chOff x="1147" y="3205"/>
            <a:chExt cx="165" cy="98"/>
          </a:xfrm>
        </p:grpSpPr>
        <p:sp>
          <p:nvSpPr>
            <p:cNvPr id="225551" name="Line 271"/>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52" name="Line 272"/>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5553" name="Group 273"/>
          <p:cNvGrpSpPr>
            <a:grpSpLocks/>
          </p:cNvGrpSpPr>
          <p:nvPr/>
        </p:nvGrpSpPr>
        <p:grpSpPr bwMode="auto">
          <a:xfrm>
            <a:off x="1787525" y="4770438"/>
            <a:ext cx="46038" cy="103187"/>
            <a:chOff x="0" y="0"/>
            <a:chExt cx="20000" cy="20000"/>
          </a:xfrm>
        </p:grpSpPr>
        <p:sp>
          <p:nvSpPr>
            <p:cNvPr id="225554" name="Arc 274"/>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55" name="Arc 275"/>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556" name="Oval 276"/>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57" name="Oval 277"/>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58" name="Oval 278"/>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59" name="Rectangle 279"/>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560" name="Line 280"/>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61" name="Oval 281"/>
          <p:cNvSpPr>
            <a:spLocks noChangeArrowheads="1"/>
          </p:cNvSpPr>
          <p:nvPr/>
        </p:nvSpPr>
        <p:spPr bwMode="auto">
          <a:xfrm>
            <a:off x="2035175" y="48910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62" name="Line 282"/>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63" name="Line 283"/>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64" name="Line 284"/>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5565" name="Line 285"/>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66" name="Oval 286"/>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5567" name="Line 287"/>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568" name="Oval 288"/>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5569" name="Line 289"/>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570" name="Line 290"/>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571" name="Line 291"/>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572" name="Group 292"/>
          <p:cNvGrpSpPr>
            <a:grpSpLocks/>
          </p:cNvGrpSpPr>
          <p:nvPr/>
        </p:nvGrpSpPr>
        <p:grpSpPr bwMode="auto">
          <a:xfrm>
            <a:off x="2441575" y="5019675"/>
            <a:ext cx="142875" cy="73025"/>
            <a:chOff x="889" y="3382"/>
            <a:chExt cx="90" cy="46"/>
          </a:xfrm>
        </p:grpSpPr>
        <p:sp>
          <p:nvSpPr>
            <p:cNvPr id="225573" name="Line 293"/>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74" name="Line 294"/>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75" name="Line 295"/>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576" name="Line 296"/>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577" name="Line 297"/>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578" name="Rectangle 298"/>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25580" name="Group 300"/>
          <p:cNvGrpSpPr>
            <a:grpSpLocks/>
          </p:cNvGrpSpPr>
          <p:nvPr/>
        </p:nvGrpSpPr>
        <p:grpSpPr bwMode="auto">
          <a:xfrm>
            <a:off x="4667250" y="4711700"/>
            <a:ext cx="1187450" cy="1169988"/>
            <a:chOff x="2948" y="2944"/>
            <a:chExt cx="748" cy="737"/>
          </a:xfrm>
        </p:grpSpPr>
        <p:sp>
          <p:nvSpPr>
            <p:cNvPr id="225581" name="Line 301"/>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82" name="Line 302"/>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83" name="Line 303"/>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84" name="Line 304"/>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85" name="Line 305"/>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86" name="Line 306"/>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87" name="Line 307"/>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88" name="Line 308"/>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89" name="Line 309"/>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590" name="Group 310"/>
            <p:cNvGrpSpPr>
              <a:grpSpLocks/>
            </p:cNvGrpSpPr>
            <p:nvPr/>
          </p:nvGrpSpPr>
          <p:grpSpPr bwMode="auto">
            <a:xfrm>
              <a:off x="3161" y="2944"/>
              <a:ext cx="113" cy="105"/>
              <a:chOff x="0" y="0"/>
              <a:chExt cx="20000" cy="20000"/>
            </a:xfrm>
          </p:grpSpPr>
          <p:sp>
            <p:nvSpPr>
              <p:cNvPr id="225591" name="Oval 311"/>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92" name="Arc 312"/>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93" name="Arc 313"/>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94" name="Arc 314"/>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95" name="Arc 315"/>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596" name="Arc 316"/>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97" name="Arc 317"/>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98" name="Oval 318"/>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99" name="Line 319"/>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00" name="Line 320"/>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01" name="Oval 321"/>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02" name="Line 322"/>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03" name="Line 323"/>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04" name="Line 324"/>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05" name="Line 325"/>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06" name="Line 326"/>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07" name="Line 327"/>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08" name="Line 328"/>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09" name="Line 329"/>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10" name="Line 330"/>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11" name="Line 331"/>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12" name="Oval 332"/>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13" name="Line 333"/>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14" name="Line 334"/>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15" name="Line 335"/>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16" name="Line 336"/>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17" name="Line 337"/>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18" name="Line 338"/>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19" name="Line 339"/>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20" name="Line 340"/>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21" name="Line 341"/>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22" name="Line 342"/>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23" name="Oval 343"/>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24" name="Line 344"/>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625" name="Oval 345"/>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5626" name="Rectangle 346"/>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25627" name="Rectangle 347"/>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1,260 PSI </a:t>
            </a:r>
            <a:endParaRPr lang="en-US" b="0"/>
          </a:p>
        </p:txBody>
      </p:sp>
      <p:sp>
        <p:nvSpPr>
          <p:cNvPr id="225631" name="Rectangle 351"/>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5632" name="Group 352"/>
          <p:cNvGrpSpPr>
            <a:grpSpLocks/>
          </p:cNvGrpSpPr>
          <p:nvPr/>
        </p:nvGrpSpPr>
        <p:grpSpPr bwMode="auto">
          <a:xfrm rot="-5400000">
            <a:off x="3243263" y="4435475"/>
            <a:ext cx="238125" cy="130175"/>
            <a:chOff x="6" y="0"/>
            <a:chExt cx="19994" cy="20002"/>
          </a:xfrm>
        </p:grpSpPr>
        <p:sp>
          <p:nvSpPr>
            <p:cNvPr id="225633" name="Oval 353"/>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34" name="Oval 354"/>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35" name="Oval 355"/>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36" name="Oval 356"/>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37" name="Oval 357"/>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38" name="Oval 358"/>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39" name="Oval 359"/>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40" name="Oval 360"/>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41" name="Oval 361"/>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42" name="Oval 362"/>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43" name="Line 363"/>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44" name="Line 364"/>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45" name="Line 365"/>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46" name="Line 366"/>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47" name="Line 367"/>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48" name="Line 368"/>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49" name="Line 369"/>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50" name="Line 370"/>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51" name="Line 371"/>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52" name="Line 372"/>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5653" name="Group 373"/>
          <p:cNvGrpSpPr>
            <a:grpSpLocks/>
          </p:cNvGrpSpPr>
          <p:nvPr/>
        </p:nvGrpSpPr>
        <p:grpSpPr bwMode="auto">
          <a:xfrm>
            <a:off x="3255963" y="4397375"/>
            <a:ext cx="217487" cy="277813"/>
            <a:chOff x="2051" y="2770"/>
            <a:chExt cx="137" cy="175"/>
          </a:xfrm>
        </p:grpSpPr>
        <p:sp>
          <p:nvSpPr>
            <p:cNvPr id="225654" name="Line 374"/>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655" name="Line 375"/>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656" name="Line 376"/>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657" name="Group 377"/>
            <p:cNvGrpSpPr>
              <a:grpSpLocks/>
            </p:cNvGrpSpPr>
            <p:nvPr/>
          </p:nvGrpSpPr>
          <p:grpSpPr bwMode="auto">
            <a:xfrm>
              <a:off x="2051" y="2770"/>
              <a:ext cx="137" cy="175"/>
              <a:chOff x="2049" y="2793"/>
              <a:chExt cx="137" cy="175"/>
            </a:xfrm>
          </p:grpSpPr>
          <p:sp>
            <p:nvSpPr>
              <p:cNvPr id="225658" name="Line 378"/>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59" name="Line 379"/>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60" name="Line 380"/>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61" name="Line 381"/>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62" name="Line 382"/>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63" name="Line 383"/>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64" name="Line 384"/>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65" name="Line 385"/>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66" name="Line 386"/>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67" name="Line 387"/>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68" name="Line 388"/>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69" name="Line 389"/>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70" name="Line 390"/>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71" name="Line 391"/>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72" name="Line 392"/>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73" name="Line 393"/>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74" name="Line 394"/>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75" name="Line 395"/>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76" name="Line 396"/>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77" name="Line 397"/>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78" name="Line 398"/>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79" name="Line 399"/>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80" name="Line 400"/>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81" name="Line 401"/>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82" name="Line 402"/>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83" name="Line 403"/>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84" name="Line 404"/>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85" name="Line 405"/>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86" name="Line 406"/>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87" name="Line 407"/>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88" name="Line 408"/>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89" name="Line 409"/>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5690" name="Oval 410"/>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5737" name="AutoShape 457"/>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5781" name="Group 501"/>
          <p:cNvGrpSpPr>
            <a:grpSpLocks/>
          </p:cNvGrpSpPr>
          <p:nvPr/>
        </p:nvGrpSpPr>
        <p:grpSpPr bwMode="auto">
          <a:xfrm>
            <a:off x="2387600" y="1993900"/>
            <a:ext cx="630238" cy="1625600"/>
            <a:chOff x="1504" y="1232"/>
            <a:chExt cx="397" cy="1024"/>
          </a:xfrm>
        </p:grpSpPr>
        <p:sp>
          <p:nvSpPr>
            <p:cNvPr id="225738" name="AutoShape 458"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39" name="AutoShape 459"/>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40" name="AutoShape 460" descr="10%"/>
            <p:cNvSpPr>
              <a:spLocks noChangeArrowheads="1"/>
            </p:cNvSpPr>
            <p:nvPr/>
          </p:nvSpPr>
          <p:spPr bwMode="auto">
            <a:xfrm>
              <a:off x="1545" y="1272"/>
              <a:ext cx="319" cy="604"/>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5741" name="Group 461"/>
            <p:cNvGrpSpPr>
              <a:grpSpLocks/>
            </p:cNvGrpSpPr>
            <p:nvPr/>
          </p:nvGrpSpPr>
          <p:grpSpPr bwMode="auto">
            <a:xfrm>
              <a:off x="1546" y="1787"/>
              <a:ext cx="317" cy="117"/>
              <a:chOff x="3617" y="2160"/>
              <a:chExt cx="842" cy="312"/>
            </a:xfrm>
          </p:grpSpPr>
          <p:sp>
            <p:nvSpPr>
              <p:cNvPr id="225742" name="Rectangle 462"/>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43" name="AutoShape 463"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44" name="AutoShape 464"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45" name="AutoShape 465"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46" name="AutoShape 466"/>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5747" name="AutoShape 467"/>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48" name="Rectangle 468"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49" name="Rectangle 469"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50" name="Rectangle 470"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51" name="Line 471"/>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52" name="Line 472"/>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53" name="Oval 473"/>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54" name="Oval 474"/>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5755" name="Group 475"/>
            <p:cNvGrpSpPr>
              <a:grpSpLocks/>
            </p:cNvGrpSpPr>
            <p:nvPr/>
          </p:nvGrpSpPr>
          <p:grpSpPr bwMode="auto">
            <a:xfrm>
              <a:off x="1678" y="1244"/>
              <a:ext cx="49" cy="97"/>
              <a:chOff x="3966" y="1027"/>
              <a:chExt cx="130" cy="257"/>
            </a:xfrm>
          </p:grpSpPr>
          <p:sp>
            <p:nvSpPr>
              <p:cNvPr id="225756" name="Rectangle 476"/>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57" name="Rectangle 477"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58" name="Rectangle 478"/>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59" name="Rectangle 479"/>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60" name="Line 480"/>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5761" name="Line 481"/>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62" name="Line 482"/>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63" name="Line 483"/>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64" name="AutoShape 484"/>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65" name="Rectangle 485"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66" name="Rectangle 486"/>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67" name="Rectangle 487"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68" name="Rectangle 488"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69" name="Line 489"/>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70" name="Line 490"/>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71" name="Line 491"/>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72" name="Line 492"/>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73" name="Line 493"/>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74" name="Oval 494"/>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75" name="Oval 495"/>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5776" name="AutoShape 496"/>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77" name="AutoShape 497"/>
          <p:cNvSpPr>
            <a:spLocks noChangeArrowheads="1"/>
          </p:cNvSpPr>
          <p:nvPr/>
        </p:nvSpPr>
        <p:spPr bwMode="auto">
          <a:xfrm flipH="1" flipV="1">
            <a:off x="822325" y="25590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78" name="Line 498"/>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79" name="Rectangle 499"/>
          <p:cNvSpPr>
            <a:spLocks noChangeArrowheads="1"/>
          </p:cNvSpPr>
          <p:nvPr/>
        </p:nvSpPr>
        <p:spPr bwMode="auto">
          <a:xfrm>
            <a:off x="695325" y="2752725"/>
            <a:ext cx="466725" cy="16668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80" name="Line 500"/>
          <p:cNvSpPr>
            <a:spLocks noChangeShapeType="1"/>
          </p:cNvSpPr>
          <p:nvPr/>
        </p:nvSpPr>
        <p:spPr bwMode="auto">
          <a:xfrm flipH="1">
            <a:off x="685800" y="27559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82" name="AutoShape 502"/>
          <p:cNvSpPr>
            <a:spLocks noChangeArrowheads="1"/>
          </p:cNvSpPr>
          <p:nvPr/>
        </p:nvSpPr>
        <p:spPr bwMode="auto">
          <a:xfrm rot="-9259400" flipH="1" flipV="1">
            <a:off x="1782763"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83" name="AutoShape 503"/>
          <p:cNvSpPr>
            <a:spLocks noChangeArrowheads="1"/>
          </p:cNvSpPr>
          <p:nvPr/>
        </p:nvSpPr>
        <p:spPr bwMode="auto">
          <a:xfrm rot="-9259400" flipH="1" flipV="1">
            <a:off x="5688013" y="4381500"/>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85" name="AutoShape 505"/>
          <p:cNvSpPr>
            <a:spLocks noChangeArrowheads="1"/>
          </p:cNvSpPr>
          <p:nvPr/>
        </p:nvSpPr>
        <p:spPr bwMode="auto">
          <a:xfrm rot="2392993" flipH="1" flipV="1">
            <a:off x="6083300" y="12985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8" name="Slide Number Placeholder 5"/>
          <p:cNvSpPr>
            <a:spLocks noGrp="1"/>
          </p:cNvSpPr>
          <p:nvPr>
            <p:ph type="sldNum" sz="quarter" idx="12"/>
          </p:nvPr>
        </p:nvSpPr>
        <p:spPr/>
        <p:txBody>
          <a:bodyPr/>
          <a:lstStyle/>
          <a:p>
            <a:fld id="{29B23F00-8558-EB42-8D35-336B65A175B6}" type="slidenum">
              <a:rPr lang="en-US"/>
              <a:pPr/>
              <a:t>159</a:t>
            </a:fld>
            <a:endParaRPr lang="en-US"/>
          </a:p>
        </p:txBody>
      </p:sp>
      <p:sp>
        <p:nvSpPr>
          <p:cNvPr id="226306"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26307"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At Rest Pump Running, Accumulator Filling</a:t>
            </a:r>
          </a:p>
        </p:txBody>
      </p:sp>
      <p:sp>
        <p:nvSpPr>
          <p:cNvPr id="226308"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6309"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10" name="Line 6"/>
          <p:cNvSpPr>
            <a:spLocks noChangeShapeType="1"/>
          </p:cNvSpPr>
          <p:nvPr/>
        </p:nvSpPr>
        <p:spPr bwMode="auto">
          <a:xfrm flipH="1">
            <a:off x="914400" y="414020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11"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26312" name="Line 8"/>
          <p:cNvSpPr>
            <a:spLocks noChangeShapeType="1"/>
          </p:cNvSpPr>
          <p:nvPr/>
        </p:nvSpPr>
        <p:spPr bwMode="auto">
          <a:xfrm flipV="1">
            <a:off x="4733925"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13" name="Line 9"/>
          <p:cNvSpPr>
            <a:spLocks noChangeShapeType="1"/>
          </p:cNvSpPr>
          <p:nvPr/>
        </p:nvSpPr>
        <p:spPr bwMode="auto">
          <a:xfrm>
            <a:off x="4891088"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14" name="Rectangle 10"/>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15" name="Rectangle 11"/>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16" name="Line 12"/>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17" name="Line 13"/>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18" name="Rectangle 14"/>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319" name="Group 15"/>
          <p:cNvGrpSpPr>
            <a:grpSpLocks/>
          </p:cNvGrpSpPr>
          <p:nvPr/>
        </p:nvGrpSpPr>
        <p:grpSpPr bwMode="auto">
          <a:xfrm flipV="1">
            <a:off x="5057775" y="3322638"/>
            <a:ext cx="84138" cy="84137"/>
            <a:chOff x="1449" y="2352"/>
            <a:chExt cx="77" cy="77"/>
          </a:xfrm>
        </p:grpSpPr>
        <p:sp>
          <p:nvSpPr>
            <p:cNvPr id="226320"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21"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6322" name="Rectangle 18"/>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23" name="Line 19"/>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324" name="Group 20"/>
          <p:cNvGrpSpPr>
            <a:grpSpLocks/>
          </p:cNvGrpSpPr>
          <p:nvPr/>
        </p:nvGrpSpPr>
        <p:grpSpPr bwMode="auto">
          <a:xfrm>
            <a:off x="4419600" y="3302000"/>
            <a:ext cx="209550" cy="104775"/>
            <a:chOff x="864" y="2592"/>
            <a:chExt cx="192" cy="96"/>
          </a:xfrm>
        </p:grpSpPr>
        <p:sp>
          <p:nvSpPr>
            <p:cNvPr id="226325"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26"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27"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28"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6329" name="Group 25"/>
          <p:cNvGrpSpPr>
            <a:grpSpLocks/>
          </p:cNvGrpSpPr>
          <p:nvPr/>
        </p:nvGrpSpPr>
        <p:grpSpPr bwMode="auto">
          <a:xfrm flipH="1">
            <a:off x="5729288" y="3040063"/>
            <a:ext cx="209550" cy="157162"/>
            <a:chOff x="2064" y="2352"/>
            <a:chExt cx="192" cy="144"/>
          </a:xfrm>
        </p:grpSpPr>
        <p:sp>
          <p:nvSpPr>
            <p:cNvPr id="226330"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31"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6332" name="Group 28"/>
          <p:cNvGrpSpPr>
            <a:grpSpLocks/>
          </p:cNvGrpSpPr>
          <p:nvPr/>
        </p:nvGrpSpPr>
        <p:grpSpPr bwMode="auto">
          <a:xfrm>
            <a:off x="5729288" y="3302000"/>
            <a:ext cx="209550" cy="104775"/>
            <a:chOff x="864" y="2592"/>
            <a:chExt cx="192" cy="96"/>
          </a:xfrm>
        </p:grpSpPr>
        <p:sp>
          <p:nvSpPr>
            <p:cNvPr id="226333"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34"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35"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36"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6337"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6338" name="Line 34"/>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6339"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40"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26341"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26342" name="Line 38"/>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6343" name="Line 39"/>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6344" name="Line 40"/>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6345" name="Oval 41"/>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46"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6347"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48"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49"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6350"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6351"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26352"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26353" name="Rectangle 49"/>
          <p:cNvSpPr>
            <a:spLocks noChangeArrowheads="1"/>
          </p:cNvSpPr>
          <p:nvPr/>
        </p:nvSpPr>
        <p:spPr bwMode="auto">
          <a:xfrm rot="5400000">
            <a:off x="7631113" y="8826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54" name="Rectangle 50"/>
          <p:cNvSpPr>
            <a:spLocks noChangeArrowheads="1"/>
          </p:cNvSpPr>
          <p:nvPr/>
        </p:nvSpPr>
        <p:spPr bwMode="auto">
          <a:xfrm rot="5400000">
            <a:off x="7295356" y="14152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355" name="Group 51"/>
          <p:cNvGrpSpPr>
            <a:grpSpLocks/>
          </p:cNvGrpSpPr>
          <p:nvPr/>
        </p:nvGrpSpPr>
        <p:grpSpPr bwMode="auto">
          <a:xfrm rot="5400000">
            <a:off x="7270750" y="2854325"/>
            <a:ext cx="968375" cy="1127125"/>
            <a:chOff x="4958" y="672"/>
            <a:chExt cx="610" cy="710"/>
          </a:xfrm>
        </p:grpSpPr>
        <p:grpSp>
          <p:nvGrpSpPr>
            <p:cNvPr id="226356" name="Group 52"/>
            <p:cNvGrpSpPr>
              <a:grpSpLocks/>
            </p:cNvGrpSpPr>
            <p:nvPr/>
          </p:nvGrpSpPr>
          <p:grpSpPr bwMode="auto">
            <a:xfrm>
              <a:off x="5465" y="672"/>
              <a:ext cx="103" cy="710"/>
              <a:chOff x="5088" y="624"/>
              <a:chExt cx="144" cy="992"/>
            </a:xfrm>
          </p:grpSpPr>
          <p:sp>
            <p:nvSpPr>
              <p:cNvPr id="226357"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58"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59"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60"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61"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62"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63"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64"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6365"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66"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67"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68"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69"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70"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71"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72"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73"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6374"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26375"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1,470 PSI </a:t>
            </a:r>
            <a:endParaRPr lang="en-US" b="0"/>
          </a:p>
        </p:txBody>
      </p:sp>
      <p:sp>
        <p:nvSpPr>
          <p:cNvPr id="226376" name="Line 72"/>
          <p:cNvSpPr>
            <a:spLocks noChangeShapeType="1"/>
          </p:cNvSpPr>
          <p:nvPr/>
        </p:nvSpPr>
        <p:spPr bwMode="auto">
          <a:xfrm flipV="1">
            <a:off x="5260975" y="21240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77" name="Line 73"/>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78" name="Line 74"/>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79" name="Line 75"/>
          <p:cNvSpPr>
            <a:spLocks noChangeShapeType="1"/>
          </p:cNvSpPr>
          <p:nvPr/>
        </p:nvSpPr>
        <p:spPr bwMode="auto">
          <a:xfrm rot="16200000" flipV="1">
            <a:off x="6236494" y="27781"/>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80"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381" name="Group 77"/>
          <p:cNvGrpSpPr>
            <a:grpSpLocks/>
          </p:cNvGrpSpPr>
          <p:nvPr/>
        </p:nvGrpSpPr>
        <p:grpSpPr bwMode="auto">
          <a:xfrm rot="16200000" flipV="1">
            <a:off x="4433094" y="1294607"/>
            <a:ext cx="107950" cy="182562"/>
            <a:chOff x="0" y="3"/>
            <a:chExt cx="20000" cy="19996"/>
          </a:xfrm>
        </p:grpSpPr>
        <p:sp>
          <p:nvSpPr>
            <p:cNvPr id="226382"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83"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84"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85"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386"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87"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88"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89"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90"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91"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92"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93"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94" name="Line 90"/>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95" name="Line 91"/>
          <p:cNvSpPr>
            <a:spLocks noChangeShapeType="1"/>
          </p:cNvSpPr>
          <p:nvPr/>
        </p:nvSpPr>
        <p:spPr bwMode="auto">
          <a:xfrm flipH="1">
            <a:off x="5095875" y="11668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96" name="Oval 92"/>
          <p:cNvSpPr>
            <a:spLocks noChangeArrowheads="1"/>
          </p:cNvSpPr>
          <p:nvPr/>
        </p:nvSpPr>
        <p:spPr bwMode="auto">
          <a:xfrm flipH="1" flipV="1">
            <a:off x="5043488" y="18097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97"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98"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99"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00"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01"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26402"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26403"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26404" name="Group 100"/>
          <p:cNvGrpSpPr>
            <a:grpSpLocks/>
          </p:cNvGrpSpPr>
          <p:nvPr/>
        </p:nvGrpSpPr>
        <p:grpSpPr bwMode="auto">
          <a:xfrm rot="-5400000" flipH="1" flipV="1">
            <a:off x="3780632" y="3756819"/>
            <a:ext cx="88900" cy="274637"/>
            <a:chOff x="0" y="0"/>
            <a:chExt cx="20000" cy="20000"/>
          </a:xfrm>
        </p:grpSpPr>
        <p:sp>
          <p:nvSpPr>
            <p:cNvPr id="226405"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06"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6407" name="Group 103"/>
          <p:cNvGrpSpPr>
            <a:grpSpLocks/>
          </p:cNvGrpSpPr>
          <p:nvPr/>
        </p:nvGrpSpPr>
        <p:grpSpPr bwMode="auto">
          <a:xfrm rot="-5400000" flipH="1" flipV="1">
            <a:off x="3775076" y="3603625"/>
            <a:ext cx="87312" cy="274637"/>
            <a:chOff x="0" y="0"/>
            <a:chExt cx="20000" cy="20000"/>
          </a:xfrm>
        </p:grpSpPr>
        <p:sp>
          <p:nvSpPr>
            <p:cNvPr id="226408"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09"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410"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11"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12"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13"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14"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415" name="Group 111"/>
          <p:cNvGrpSpPr>
            <a:grpSpLocks/>
          </p:cNvGrpSpPr>
          <p:nvPr/>
        </p:nvGrpSpPr>
        <p:grpSpPr bwMode="auto">
          <a:xfrm rot="10800000">
            <a:off x="4394200" y="1630363"/>
            <a:ext cx="365125" cy="239712"/>
            <a:chOff x="2900" y="1798"/>
            <a:chExt cx="576" cy="376"/>
          </a:xfrm>
        </p:grpSpPr>
        <p:sp>
          <p:nvSpPr>
            <p:cNvPr id="226416"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17"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18"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419"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6420" name="Line 116"/>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21"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22"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23"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24"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25"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26"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27"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28"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29"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430" name="Group 126"/>
          <p:cNvGrpSpPr>
            <a:grpSpLocks/>
          </p:cNvGrpSpPr>
          <p:nvPr/>
        </p:nvGrpSpPr>
        <p:grpSpPr bwMode="auto">
          <a:xfrm flipV="1">
            <a:off x="6624638" y="1866900"/>
            <a:ext cx="46037" cy="96838"/>
            <a:chOff x="0" y="0"/>
            <a:chExt cx="20000" cy="20000"/>
          </a:xfrm>
        </p:grpSpPr>
        <p:sp>
          <p:nvSpPr>
            <p:cNvPr id="226431"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32"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6433" name="Group 129"/>
          <p:cNvGrpSpPr>
            <a:grpSpLocks/>
          </p:cNvGrpSpPr>
          <p:nvPr/>
        </p:nvGrpSpPr>
        <p:grpSpPr bwMode="auto">
          <a:xfrm>
            <a:off x="6396038" y="1900238"/>
            <a:ext cx="471487" cy="217487"/>
            <a:chOff x="3526" y="1077"/>
            <a:chExt cx="297" cy="137"/>
          </a:xfrm>
        </p:grpSpPr>
        <p:sp>
          <p:nvSpPr>
            <p:cNvPr id="226434"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35"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36"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37"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438"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39" name="Line 135"/>
          <p:cNvSpPr>
            <a:spLocks noChangeShapeType="1"/>
          </p:cNvSpPr>
          <p:nvPr/>
        </p:nvSpPr>
        <p:spPr bwMode="auto">
          <a:xfrm flipH="1" flipV="1">
            <a:off x="6630988" y="19494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40" name="Line 136"/>
          <p:cNvSpPr>
            <a:spLocks noChangeShapeType="1"/>
          </p:cNvSpPr>
          <p:nvPr/>
        </p:nvSpPr>
        <p:spPr bwMode="auto">
          <a:xfrm>
            <a:off x="6624638" y="11668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41"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42"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43" name="Line 139"/>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44"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445"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49" name="Line 145"/>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6450" name="Oval 146"/>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51" name="Rectangle 147"/>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26452" name="Rectangle 148"/>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26453" name="Rectangle 149"/>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26457" name="Line 153"/>
          <p:cNvSpPr>
            <a:spLocks noChangeShapeType="1"/>
          </p:cNvSpPr>
          <p:nvPr/>
        </p:nvSpPr>
        <p:spPr bwMode="auto">
          <a:xfrm rot="16200000" flipH="1">
            <a:off x="4183063" y="28987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458" name="Group 154"/>
          <p:cNvGrpSpPr>
            <a:grpSpLocks/>
          </p:cNvGrpSpPr>
          <p:nvPr/>
        </p:nvGrpSpPr>
        <p:grpSpPr bwMode="auto">
          <a:xfrm>
            <a:off x="7131050" y="1223963"/>
            <a:ext cx="1289050" cy="1235075"/>
            <a:chOff x="4492" y="651"/>
            <a:chExt cx="812" cy="778"/>
          </a:xfrm>
        </p:grpSpPr>
        <p:grpSp>
          <p:nvGrpSpPr>
            <p:cNvPr id="226459" name="Group 155"/>
            <p:cNvGrpSpPr>
              <a:grpSpLocks/>
            </p:cNvGrpSpPr>
            <p:nvPr/>
          </p:nvGrpSpPr>
          <p:grpSpPr bwMode="auto">
            <a:xfrm>
              <a:off x="4492" y="651"/>
              <a:ext cx="760" cy="778"/>
              <a:chOff x="4047" y="666"/>
              <a:chExt cx="760" cy="778"/>
            </a:xfrm>
          </p:grpSpPr>
          <p:sp>
            <p:nvSpPr>
              <p:cNvPr id="226460" name="Rectangle 156"/>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61" name="Rectangle 157"/>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62" name="Rectangle 158"/>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6463" name="Rectangle 159"/>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26464" name="Line 160"/>
          <p:cNvSpPr>
            <a:spLocks noChangeShapeType="1"/>
          </p:cNvSpPr>
          <p:nvPr/>
        </p:nvSpPr>
        <p:spPr bwMode="auto">
          <a:xfrm flipH="1" flipV="1">
            <a:off x="6502400" y="20923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65" name="Line 161"/>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66" name="Line 162"/>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67" name="Line 163"/>
          <p:cNvSpPr>
            <a:spLocks noChangeShapeType="1"/>
          </p:cNvSpPr>
          <p:nvPr/>
        </p:nvSpPr>
        <p:spPr bwMode="auto">
          <a:xfrm rot="5400000">
            <a:off x="964407" y="452358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68" name="Rectangle 164"/>
          <p:cNvSpPr>
            <a:spLocks noChangeArrowheads="1"/>
          </p:cNvSpPr>
          <p:nvPr/>
        </p:nvSpPr>
        <p:spPr bwMode="auto">
          <a:xfrm>
            <a:off x="1023938" y="47386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69" name="Oval 165"/>
          <p:cNvSpPr>
            <a:spLocks noChangeArrowheads="1"/>
          </p:cNvSpPr>
          <p:nvPr/>
        </p:nvSpPr>
        <p:spPr bwMode="auto">
          <a:xfrm rot="-5400000">
            <a:off x="1163638" y="48228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70" name="Line 166"/>
          <p:cNvSpPr>
            <a:spLocks noChangeShapeType="1"/>
          </p:cNvSpPr>
          <p:nvPr/>
        </p:nvSpPr>
        <p:spPr bwMode="auto">
          <a:xfrm rot="16200000" flipV="1">
            <a:off x="1122363" y="48720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71" name="Line 167"/>
          <p:cNvSpPr>
            <a:spLocks noChangeShapeType="1"/>
          </p:cNvSpPr>
          <p:nvPr/>
        </p:nvSpPr>
        <p:spPr bwMode="auto">
          <a:xfrm rot="-5400000" flipH="1" flipV="1">
            <a:off x="1123950" y="47752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472" name="Group 168"/>
          <p:cNvGrpSpPr>
            <a:grpSpLocks/>
          </p:cNvGrpSpPr>
          <p:nvPr/>
        </p:nvGrpSpPr>
        <p:grpSpPr bwMode="auto">
          <a:xfrm rot="5400000">
            <a:off x="1079501" y="4254500"/>
            <a:ext cx="234950" cy="117475"/>
            <a:chOff x="864" y="2592"/>
            <a:chExt cx="192" cy="96"/>
          </a:xfrm>
        </p:grpSpPr>
        <p:sp>
          <p:nvSpPr>
            <p:cNvPr id="226473" name="Line 16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74" name="Line 17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75" name="Line 17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76" name="Line 17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6477" name="Rectangle 173"/>
          <p:cNvSpPr>
            <a:spLocks noChangeArrowheads="1"/>
          </p:cNvSpPr>
          <p:nvPr/>
        </p:nvSpPr>
        <p:spPr bwMode="auto">
          <a:xfrm>
            <a:off x="1116013" y="50434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78" name="Line 174"/>
          <p:cNvSpPr>
            <a:spLocks noChangeShapeType="1"/>
          </p:cNvSpPr>
          <p:nvPr/>
        </p:nvSpPr>
        <p:spPr bwMode="auto">
          <a:xfrm flipV="1">
            <a:off x="1116013" y="51673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79" name="AutoShape 175"/>
          <p:cNvSpPr>
            <a:spLocks noChangeArrowheads="1"/>
          </p:cNvSpPr>
          <p:nvPr/>
        </p:nvSpPr>
        <p:spPr bwMode="auto">
          <a:xfrm>
            <a:off x="1131888" y="50657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80" name="Rectangle 176"/>
          <p:cNvSpPr>
            <a:spLocks noChangeArrowheads="1"/>
          </p:cNvSpPr>
          <p:nvPr/>
        </p:nvSpPr>
        <p:spPr bwMode="auto">
          <a:xfrm>
            <a:off x="1023938" y="44354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81" name="Line 177"/>
          <p:cNvSpPr>
            <a:spLocks noChangeShapeType="1"/>
          </p:cNvSpPr>
          <p:nvPr/>
        </p:nvSpPr>
        <p:spPr bwMode="auto">
          <a:xfrm rot="5400000">
            <a:off x="1196182" y="4404519"/>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82" name="Line 178"/>
          <p:cNvSpPr>
            <a:spLocks noChangeShapeType="1"/>
          </p:cNvSpPr>
          <p:nvPr/>
        </p:nvSpPr>
        <p:spPr bwMode="auto">
          <a:xfrm rot="5400000">
            <a:off x="1075532" y="48252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83" name="Line 179"/>
          <p:cNvSpPr>
            <a:spLocks noChangeShapeType="1"/>
          </p:cNvSpPr>
          <p:nvPr/>
        </p:nvSpPr>
        <p:spPr bwMode="auto">
          <a:xfrm rot="5400000">
            <a:off x="1324769" y="48236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84" name="Line 180"/>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85" name="Line 181"/>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86" name="Line 182"/>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87" name="Oval 183"/>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6488" name="Oval 184"/>
          <p:cNvSpPr>
            <a:spLocks noChangeArrowheads="1"/>
          </p:cNvSpPr>
          <p:nvPr/>
        </p:nvSpPr>
        <p:spPr bwMode="auto">
          <a:xfrm flipV="1">
            <a:off x="842963" y="38750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89" name="Line 185"/>
          <p:cNvSpPr>
            <a:spLocks noChangeShapeType="1"/>
          </p:cNvSpPr>
          <p:nvPr/>
        </p:nvSpPr>
        <p:spPr bwMode="auto">
          <a:xfrm rot="5400000">
            <a:off x="4743451" y="3471862"/>
            <a:ext cx="0" cy="6762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90" name="Oval 186"/>
          <p:cNvSpPr>
            <a:spLocks noChangeArrowheads="1"/>
          </p:cNvSpPr>
          <p:nvPr/>
        </p:nvSpPr>
        <p:spPr bwMode="auto">
          <a:xfrm rot="5400000" flipV="1">
            <a:off x="42878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93" name="Text Box 18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26494" name="Text Box 19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26495" name="Text Box 191"/>
          <p:cNvSpPr txBox="1">
            <a:spLocks noChangeArrowheads="1"/>
          </p:cNvSpPr>
          <p:nvPr/>
        </p:nvSpPr>
        <p:spPr bwMode="auto">
          <a:xfrm>
            <a:off x="615950" y="51006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26496" name="Rectangle 19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26497" name="Oval 19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6498" name="Oval 19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6499" name="Rectangle 195"/>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0" name="Rectangle 196"/>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1" name="Rectangle 197"/>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2" name="Rectangle 198"/>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3" name="Rectangle 199"/>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4" name="Rectangle 200"/>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5" name="Rectangle 201"/>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6" name="Line 202"/>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7" name="Rectangle 203"/>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8" name="Rectangle 204"/>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9" name="Line 205"/>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0" name="Line 206"/>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1" name="Rectangle 207"/>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2" name="Rectangle 208"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3" name="Rectangle 209"/>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514" name="Group 210"/>
          <p:cNvGrpSpPr>
            <a:grpSpLocks/>
          </p:cNvGrpSpPr>
          <p:nvPr/>
        </p:nvGrpSpPr>
        <p:grpSpPr bwMode="auto">
          <a:xfrm>
            <a:off x="3333750" y="4692650"/>
            <a:ext cx="55563" cy="117475"/>
            <a:chOff x="4636" y="1540"/>
            <a:chExt cx="52" cy="108"/>
          </a:xfrm>
        </p:grpSpPr>
        <p:sp>
          <p:nvSpPr>
            <p:cNvPr id="226515" name="Line 211"/>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6" name="Line 212"/>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6517" name="Group 213"/>
          <p:cNvGrpSpPr>
            <a:grpSpLocks/>
          </p:cNvGrpSpPr>
          <p:nvPr/>
        </p:nvGrpSpPr>
        <p:grpSpPr bwMode="auto">
          <a:xfrm>
            <a:off x="3335338" y="4257675"/>
            <a:ext cx="50800" cy="117475"/>
            <a:chOff x="4637" y="1138"/>
            <a:chExt cx="47" cy="108"/>
          </a:xfrm>
        </p:grpSpPr>
        <p:sp>
          <p:nvSpPr>
            <p:cNvPr id="226518" name="Line 214"/>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9" name="Line 215"/>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520" name="Line 216"/>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21" name="Line 217"/>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22" name="Line 218"/>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23" name="Line 219"/>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24" name="Line 220"/>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25" name="Line 221"/>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26" name="Line 222"/>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27" name="Rectangle 223"/>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528" name="Group 224"/>
          <p:cNvGrpSpPr>
            <a:grpSpLocks/>
          </p:cNvGrpSpPr>
          <p:nvPr/>
        </p:nvGrpSpPr>
        <p:grpSpPr bwMode="auto">
          <a:xfrm>
            <a:off x="2900363" y="4532313"/>
            <a:ext cx="214312" cy="111125"/>
            <a:chOff x="4236" y="1392"/>
            <a:chExt cx="197" cy="91"/>
          </a:xfrm>
        </p:grpSpPr>
        <p:grpSp>
          <p:nvGrpSpPr>
            <p:cNvPr id="226529" name="Group 225"/>
            <p:cNvGrpSpPr>
              <a:grpSpLocks/>
            </p:cNvGrpSpPr>
            <p:nvPr/>
          </p:nvGrpSpPr>
          <p:grpSpPr bwMode="auto">
            <a:xfrm>
              <a:off x="4237" y="1447"/>
              <a:ext cx="196" cy="36"/>
              <a:chOff x="8710" y="5195"/>
              <a:chExt cx="565" cy="80"/>
            </a:xfrm>
          </p:grpSpPr>
          <p:sp>
            <p:nvSpPr>
              <p:cNvPr id="226530" name="Oval 22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31" name="Oval 22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32" name="Line 22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33" name="Line 22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6534" name="Group 230"/>
            <p:cNvGrpSpPr>
              <a:grpSpLocks/>
            </p:cNvGrpSpPr>
            <p:nvPr/>
          </p:nvGrpSpPr>
          <p:grpSpPr bwMode="auto">
            <a:xfrm flipV="1">
              <a:off x="4236" y="1428"/>
              <a:ext cx="197" cy="37"/>
              <a:chOff x="8710" y="5195"/>
              <a:chExt cx="565" cy="80"/>
            </a:xfrm>
          </p:grpSpPr>
          <p:sp>
            <p:nvSpPr>
              <p:cNvPr id="226535" name="Oval 23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36" name="Oval 23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37" name="Line 23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38" name="Line 23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6539" name="Group 235"/>
            <p:cNvGrpSpPr>
              <a:grpSpLocks/>
            </p:cNvGrpSpPr>
            <p:nvPr/>
          </p:nvGrpSpPr>
          <p:grpSpPr bwMode="auto">
            <a:xfrm>
              <a:off x="4237" y="1411"/>
              <a:ext cx="196" cy="36"/>
              <a:chOff x="8710" y="5195"/>
              <a:chExt cx="565" cy="80"/>
            </a:xfrm>
          </p:grpSpPr>
          <p:sp>
            <p:nvSpPr>
              <p:cNvPr id="226540" name="Oval 23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41" name="Oval 23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42" name="Line 23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43" name="Line 23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6544" name="Group 240"/>
            <p:cNvGrpSpPr>
              <a:grpSpLocks/>
            </p:cNvGrpSpPr>
            <p:nvPr/>
          </p:nvGrpSpPr>
          <p:grpSpPr bwMode="auto">
            <a:xfrm flipV="1">
              <a:off x="4237" y="1392"/>
              <a:ext cx="196" cy="36"/>
              <a:chOff x="8710" y="5195"/>
              <a:chExt cx="565" cy="80"/>
            </a:xfrm>
          </p:grpSpPr>
          <p:sp>
            <p:nvSpPr>
              <p:cNvPr id="226545" name="Oval 24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46" name="Oval 24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47" name="Line 24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48" name="Line 24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6549" name="Line 245"/>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550" name="Group 246"/>
          <p:cNvGrpSpPr>
            <a:grpSpLocks/>
          </p:cNvGrpSpPr>
          <p:nvPr/>
        </p:nvGrpSpPr>
        <p:grpSpPr bwMode="auto">
          <a:xfrm>
            <a:off x="2892425" y="4492625"/>
            <a:ext cx="222250" cy="209550"/>
            <a:chOff x="4228" y="1401"/>
            <a:chExt cx="205" cy="194"/>
          </a:xfrm>
        </p:grpSpPr>
        <p:sp>
          <p:nvSpPr>
            <p:cNvPr id="226551" name="AutoShape 247"/>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52" name="Rectangle 248"/>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6553" name="Group 249"/>
          <p:cNvGrpSpPr>
            <a:grpSpLocks/>
          </p:cNvGrpSpPr>
          <p:nvPr/>
        </p:nvGrpSpPr>
        <p:grpSpPr bwMode="auto">
          <a:xfrm>
            <a:off x="1720850" y="4770438"/>
            <a:ext cx="44450" cy="103187"/>
            <a:chOff x="0" y="0"/>
            <a:chExt cx="20000" cy="20000"/>
          </a:xfrm>
        </p:grpSpPr>
        <p:sp>
          <p:nvSpPr>
            <p:cNvPr id="226554" name="Arc 250"/>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55" name="Arc 251"/>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556" name="Line 252"/>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57" name="Line 253"/>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58" name="Line 254"/>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559" name="Group 255"/>
          <p:cNvGrpSpPr>
            <a:grpSpLocks/>
          </p:cNvGrpSpPr>
          <p:nvPr/>
        </p:nvGrpSpPr>
        <p:grpSpPr bwMode="auto">
          <a:xfrm>
            <a:off x="1411288" y="5368925"/>
            <a:ext cx="142875" cy="73025"/>
            <a:chOff x="889" y="3382"/>
            <a:chExt cx="90" cy="46"/>
          </a:xfrm>
        </p:grpSpPr>
        <p:sp>
          <p:nvSpPr>
            <p:cNvPr id="226560" name="Line 256"/>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61" name="Line 257"/>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62" name="Line 258"/>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563" name="Line 259"/>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64" name="Line 260"/>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65" name="Oval 261"/>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66" name="Line 262"/>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67" name="Line 263"/>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568" name="Group 264"/>
          <p:cNvGrpSpPr>
            <a:grpSpLocks/>
          </p:cNvGrpSpPr>
          <p:nvPr/>
        </p:nvGrpSpPr>
        <p:grpSpPr bwMode="auto">
          <a:xfrm>
            <a:off x="1481138" y="4560888"/>
            <a:ext cx="301625" cy="855662"/>
            <a:chOff x="4048" y="2525"/>
            <a:chExt cx="265" cy="753"/>
          </a:xfrm>
        </p:grpSpPr>
        <p:sp>
          <p:nvSpPr>
            <p:cNvPr id="226569" name="Line 265"/>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70" name="Line 266"/>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71" name="Line 267"/>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72" name="Line 268"/>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573" name="Line 269"/>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574" name="Group 270"/>
          <p:cNvGrpSpPr>
            <a:grpSpLocks/>
          </p:cNvGrpSpPr>
          <p:nvPr/>
        </p:nvGrpSpPr>
        <p:grpSpPr bwMode="auto">
          <a:xfrm>
            <a:off x="1820863" y="5075238"/>
            <a:ext cx="261937" cy="155575"/>
            <a:chOff x="1147" y="3205"/>
            <a:chExt cx="165" cy="98"/>
          </a:xfrm>
        </p:grpSpPr>
        <p:sp>
          <p:nvSpPr>
            <p:cNvPr id="226575" name="Line 271"/>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76" name="Line 272"/>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6577" name="Group 273"/>
          <p:cNvGrpSpPr>
            <a:grpSpLocks/>
          </p:cNvGrpSpPr>
          <p:nvPr/>
        </p:nvGrpSpPr>
        <p:grpSpPr bwMode="auto">
          <a:xfrm>
            <a:off x="1787525" y="4770438"/>
            <a:ext cx="46038" cy="103187"/>
            <a:chOff x="0" y="0"/>
            <a:chExt cx="20000" cy="20000"/>
          </a:xfrm>
        </p:grpSpPr>
        <p:sp>
          <p:nvSpPr>
            <p:cNvPr id="226578" name="Arc 274"/>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79" name="Arc 275"/>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580" name="Oval 276"/>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81" name="Oval 277"/>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82" name="Oval 278"/>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83" name="Rectangle 279"/>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584" name="Line 280"/>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85" name="Oval 281"/>
          <p:cNvSpPr>
            <a:spLocks noChangeArrowheads="1"/>
          </p:cNvSpPr>
          <p:nvPr/>
        </p:nvSpPr>
        <p:spPr bwMode="auto">
          <a:xfrm>
            <a:off x="2035175" y="48910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86" name="Line 282"/>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87" name="Line 283"/>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88" name="Line 284"/>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6589" name="Line 285"/>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90" name="Oval 286"/>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6591" name="Line 287"/>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92" name="Oval 288"/>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6593" name="Line 289"/>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94" name="Line 290"/>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95" name="Line 291"/>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596" name="Group 292"/>
          <p:cNvGrpSpPr>
            <a:grpSpLocks/>
          </p:cNvGrpSpPr>
          <p:nvPr/>
        </p:nvGrpSpPr>
        <p:grpSpPr bwMode="auto">
          <a:xfrm>
            <a:off x="2441575" y="5019675"/>
            <a:ext cx="142875" cy="73025"/>
            <a:chOff x="889" y="3382"/>
            <a:chExt cx="90" cy="46"/>
          </a:xfrm>
        </p:grpSpPr>
        <p:sp>
          <p:nvSpPr>
            <p:cNvPr id="226597" name="Line 293"/>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98" name="Line 294"/>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99" name="Line 295"/>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600" name="Line 296"/>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601" name="Line 297"/>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602" name="Rectangle 298"/>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26604" name="Group 300"/>
          <p:cNvGrpSpPr>
            <a:grpSpLocks/>
          </p:cNvGrpSpPr>
          <p:nvPr/>
        </p:nvGrpSpPr>
        <p:grpSpPr bwMode="auto">
          <a:xfrm>
            <a:off x="4667250" y="4711700"/>
            <a:ext cx="1187450" cy="1169988"/>
            <a:chOff x="2948" y="2944"/>
            <a:chExt cx="748" cy="737"/>
          </a:xfrm>
        </p:grpSpPr>
        <p:sp>
          <p:nvSpPr>
            <p:cNvPr id="226605" name="Line 301"/>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06" name="Line 302"/>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07" name="Line 303"/>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08" name="Line 304"/>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09" name="Line 305"/>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10" name="Line 306"/>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11" name="Line 307"/>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12" name="Line 308"/>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13" name="Line 309"/>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614" name="Group 310"/>
            <p:cNvGrpSpPr>
              <a:grpSpLocks/>
            </p:cNvGrpSpPr>
            <p:nvPr/>
          </p:nvGrpSpPr>
          <p:grpSpPr bwMode="auto">
            <a:xfrm>
              <a:off x="3161" y="2944"/>
              <a:ext cx="113" cy="105"/>
              <a:chOff x="0" y="0"/>
              <a:chExt cx="20000" cy="20000"/>
            </a:xfrm>
          </p:grpSpPr>
          <p:sp>
            <p:nvSpPr>
              <p:cNvPr id="226615" name="Oval 311"/>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16" name="Arc 312"/>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17" name="Arc 313"/>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18" name="Arc 314"/>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19" name="Arc 315"/>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620" name="Arc 316"/>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21" name="Arc 317"/>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22" name="Oval 318"/>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23" name="Line 319"/>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24" name="Line 320"/>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25" name="Oval 321"/>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26" name="Line 322"/>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27" name="Line 323"/>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28" name="Line 324"/>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29" name="Line 325"/>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30" name="Line 326"/>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31" name="Line 327"/>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32" name="Line 328"/>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33" name="Line 329"/>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34" name="Line 330"/>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35" name="Line 331"/>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36" name="Oval 332"/>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37" name="Line 333"/>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38" name="Line 334"/>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39" name="Line 335"/>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40" name="Line 336"/>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41" name="Line 337"/>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42" name="Line 338"/>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43" name="Line 339"/>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44" name="Line 340"/>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45" name="Line 341"/>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46" name="Line 342"/>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47" name="Oval 343"/>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48" name="Line 344"/>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649" name="Oval 345"/>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6650" name="Rectangle 346"/>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26651" name="Rectangle 347"/>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1,470 PSI </a:t>
            </a:r>
            <a:endParaRPr lang="en-US" b="0"/>
          </a:p>
        </p:txBody>
      </p:sp>
      <p:sp>
        <p:nvSpPr>
          <p:cNvPr id="226655" name="Rectangle 351"/>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656" name="Group 352"/>
          <p:cNvGrpSpPr>
            <a:grpSpLocks/>
          </p:cNvGrpSpPr>
          <p:nvPr/>
        </p:nvGrpSpPr>
        <p:grpSpPr bwMode="auto">
          <a:xfrm rot="-5400000">
            <a:off x="3243263" y="4435475"/>
            <a:ext cx="238125" cy="130175"/>
            <a:chOff x="6" y="0"/>
            <a:chExt cx="19994" cy="20002"/>
          </a:xfrm>
        </p:grpSpPr>
        <p:sp>
          <p:nvSpPr>
            <p:cNvPr id="226657" name="Oval 353"/>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58" name="Oval 354"/>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59" name="Oval 355"/>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60" name="Oval 356"/>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61" name="Oval 357"/>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62" name="Oval 358"/>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63" name="Oval 359"/>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64" name="Oval 360"/>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65" name="Oval 361"/>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66" name="Oval 362"/>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67" name="Line 363"/>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68" name="Line 364"/>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69" name="Line 365"/>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70" name="Line 366"/>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71" name="Line 367"/>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72" name="Line 368"/>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73" name="Line 369"/>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74" name="Line 370"/>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75" name="Line 371"/>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76" name="Line 372"/>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6677" name="Group 373"/>
          <p:cNvGrpSpPr>
            <a:grpSpLocks/>
          </p:cNvGrpSpPr>
          <p:nvPr/>
        </p:nvGrpSpPr>
        <p:grpSpPr bwMode="auto">
          <a:xfrm>
            <a:off x="3255963" y="4397375"/>
            <a:ext cx="217487" cy="277813"/>
            <a:chOff x="2051" y="2770"/>
            <a:chExt cx="137" cy="175"/>
          </a:xfrm>
        </p:grpSpPr>
        <p:sp>
          <p:nvSpPr>
            <p:cNvPr id="226678" name="Line 374"/>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679" name="Line 375"/>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680" name="Line 376"/>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681" name="Group 377"/>
            <p:cNvGrpSpPr>
              <a:grpSpLocks/>
            </p:cNvGrpSpPr>
            <p:nvPr/>
          </p:nvGrpSpPr>
          <p:grpSpPr bwMode="auto">
            <a:xfrm>
              <a:off x="2051" y="2770"/>
              <a:ext cx="137" cy="175"/>
              <a:chOff x="2049" y="2793"/>
              <a:chExt cx="137" cy="175"/>
            </a:xfrm>
          </p:grpSpPr>
          <p:sp>
            <p:nvSpPr>
              <p:cNvPr id="226682" name="Line 378"/>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83" name="Line 379"/>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84" name="Line 380"/>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85" name="Line 381"/>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86" name="Line 382"/>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87" name="Line 383"/>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88" name="Line 384"/>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89" name="Line 385"/>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90" name="Line 386"/>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91" name="Line 387"/>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92" name="Line 388"/>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93" name="Line 389"/>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94" name="Line 390"/>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95" name="Line 391"/>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96" name="Line 392"/>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97" name="Line 393"/>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98" name="Line 394"/>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99" name="Line 395"/>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00" name="Line 396"/>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01" name="Line 397"/>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02" name="Line 398"/>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03" name="Line 399"/>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04" name="Line 400"/>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05" name="Line 401"/>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06" name="Line 402"/>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07" name="Line 403"/>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08" name="Line 404"/>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09" name="Line 405"/>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10" name="Line 406"/>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11" name="Line 407"/>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12" name="Line 408"/>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13" name="Line 409"/>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6714" name="Oval 410"/>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6761" name="AutoShape 457"/>
          <p:cNvSpPr>
            <a:spLocks noChangeArrowheads="1"/>
          </p:cNvSpPr>
          <p:nvPr/>
        </p:nvSpPr>
        <p:spPr bwMode="auto">
          <a:xfrm flipH="1">
            <a:off x="676275" y="19986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805" name="Group 501"/>
          <p:cNvGrpSpPr>
            <a:grpSpLocks/>
          </p:cNvGrpSpPr>
          <p:nvPr/>
        </p:nvGrpSpPr>
        <p:grpSpPr bwMode="auto">
          <a:xfrm>
            <a:off x="2387600" y="1993900"/>
            <a:ext cx="630238" cy="1625600"/>
            <a:chOff x="1504" y="1232"/>
            <a:chExt cx="397" cy="1024"/>
          </a:xfrm>
        </p:grpSpPr>
        <p:sp>
          <p:nvSpPr>
            <p:cNvPr id="226762" name="AutoShape 458"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63" name="AutoShape 459"/>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64" name="AutoShape 460" descr="10%"/>
            <p:cNvSpPr>
              <a:spLocks noChangeArrowheads="1"/>
            </p:cNvSpPr>
            <p:nvPr/>
          </p:nvSpPr>
          <p:spPr bwMode="auto">
            <a:xfrm>
              <a:off x="1545" y="1272"/>
              <a:ext cx="319" cy="562"/>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765" name="Group 461"/>
            <p:cNvGrpSpPr>
              <a:grpSpLocks/>
            </p:cNvGrpSpPr>
            <p:nvPr/>
          </p:nvGrpSpPr>
          <p:grpSpPr bwMode="auto">
            <a:xfrm>
              <a:off x="1546" y="1739"/>
              <a:ext cx="317" cy="117"/>
              <a:chOff x="3617" y="2160"/>
              <a:chExt cx="842" cy="312"/>
            </a:xfrm>
          </p:grpSpPr>
          <p:sp>
            <p:nvSpPr>
              <p:cNvPr id="226766" name="Rectangle 462"/>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67" name="AutoShape 463"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68" name="AutoShape 464"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69" name="AutoShape 465"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70" name="AutoShape 466"/>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6771" name="AutoShape 467"/>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72" name="Rectangle 468"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73" name="Rectangle 469"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74" name="Rectangle 470"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75" name="Line 471"/>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776" name="Line 472"/>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777" name="Oval 473"/>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78" name="Oval 474"/>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779" name="Group 475"/>
            <p:cNvGrpSpPr>
              <a:grpSpLocks/>
            </p:cNvGrpSpPr>
            <p:nvPr/>
          </p:nvGrpSpPr>
          <p:grpSpPr bwMode="auto">
            <a:xfrm>
              <a:off x="1678" y="1244"/>
              <a:ext cx="49" cy="97"/>
              <a:chOff x="3966" y="1027"/>
              <a:chExt cx="130" cy="257"/>
            </a:xfrm>
          </p:grpSpPr>
          <p:sp>
            <p:nvSpPr>
              <p:cNvPr id="226780" name="Rectangle 476"/>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81" name="Rectangle 477"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82" name="Rectangle 478"/>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83" name="Rectangle 479"/>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84" name="Line 480"/>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6785" name="Line 481"/>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786" name="Line 482"/>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787" name="Line 483"/>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788" name="AutoShape 484"/>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89" name="Rectangle 485"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90" name="Rectangle 486"/>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91" name="Rectangle 487"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92" name="Rectangle 488"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93" name="Line 489"/>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794" name="Line 490"/>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795" name="Line 491"/>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796" name="Line 492"/>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797" name="Line 493"/>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798" name="Oval 494"/>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99" name="Oval 495"/>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6800" name="AutoShape 496"/>
          <p:cNvSpPr>
            <a:spLocks/>
          </p:cNvSpPr>
          <p:nvPr/>
        </p:nvSpPr>
        <p:spPr bwMode="auto">
          <a:xfrm rot="-5400000">
            <a:off x="820738" y="28162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801" name="AutoShape 497"/>
          <p:cNvSpPr>
            <a:spLocks noChangeArrowheads="1"/>
          </p:cNvSpPr>
          <p:nvPr/>
        </p:nvSpPr>
        <p:spPr bwMode="auto">
          <a:xfrm flipH="1" flipV="1">
            <a:off x="822325" y="24955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802" name="Line 498"/>
          <p:cNvSpPr>
            <a:spLocks noChangeShapeType="1"/>
          </p:cNvSpPr>
          <p:nvPr/>
        </p:nvSpPr>
        <p:spPr bwMode="auto">
          <a:xfrm>
            <a:off x="690563" y="29384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803" name="Rectangle 499"/>
          <p:cNvSpPr>
            <a:spLocks noChangeArrowheads="1"/>
          </p:cNvSpPr>
          <p:nvPr/>
        </p:nvSpPr>
        <p:spPr bwMode="auto">
          <a:xfrm>
            <a:off x="695325" y="2686050"/>
            <a:ext cx="466725" cy="24606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804" name="Line 500"/>
          <p:cNvSpPr>
            <a:spLocks noChangeShapeType="1"/>
          </p:cNvSpPr>
          <p:nvPr/>
        </p:nvSpPr>
        <p:spPr bwMode="auto">
          <a:xfrm flipH="1">
            <a:off x="685800" y="26924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806" name="AutoShape 502"/>
          <p:cNvSpPr>
            <a:spLocks noChangeArrowheads="1"/>
          </p:cNvSpPr>
          <p:nvPr/>
        </p:nvSpPr>
        <p:spPr bwMode="auto">
          <a:xfrm rot="-7755686"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807" name="AutoShape 503"/>
          <p:cNvSpPr>
            <a:spLocks noChangeArrowheads="1"/>
          </p:cNvSpPr>
          <p:nvPr/>
        </p:nvSpPr>
        <p:spPr bwMode="auto">
          <a:xfrm rot="-7755686" flipH="1" flipV="1">
            <a:off x="5688012" y="43815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808" name="AutoShape 504"/>
          <p:cNvSpPr>
            <a:spLocks noChangeArrowheads="1"/>
          </p:cNvSpPr>
          <p:nvPr/>
        </p:nvSpPr>
        <p:spPr bwMode="auto">
          <a:xfrm rot="2392993" flipH="1" flipV="1">
            <a:off x="6083300" y="12985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 name="Slide Number Placeholder 5"/>
          <p:cNvSpPr>
            <a:spLocks noGrp="1"/>
          </p:cNvSpPr>
          <p:nvPr>
            <p:ph type="sldNum" sz="quarter" idx="12"/>
          </p:nvPr>
        </p:nvSpPr>
        <p:spPr/>
        <p:txBody>
          <a:bodyPr/>
          <a:lstStyle/>
          <a:p>
            <a:fld id="{7EF5B7F9-6B2A-7144-9586-77C43FACD1E8}" type="slidenum">
              <a:rPr lang="en-US"/>
              <a:pPr/>
              <a:t>16</a:t>
            </a:fld>
            <a:endParaRPr lang="en-US"/>
          </a:p>
        </p:txBody>
      </p:sp>
      <p:sp>
        <p:nvSpPr>
          <p:cNvPr id="25602" name="Rectangle 2"/>
          <p:cNvSpPr>
            <a:spLocks noChangeArrowheads="1"/>
          </p:cNvSpPr>
          <p:nvPr/>
        </p:nvSpPr>
        <p:spPr bwMode="auto">
          <a:xfrm>
            <a:off x="7710488" y="1701800"/>
            <a:ext cx="620712" cy="49212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solidFill>
                <a:srgbClr val="FF5050"/>
              </a:solidFill>
            </a:endParaRPr>
          </a:p>
        </p:txBody>
      </p:sp>
      <p:sp>
        <p:nvSpPr>
          <p:cNvPr id="25603" name="AutoShape 3"/>
          <p:cNvSpPr>
            <a:spLocks/>
          </p:cNvSpPr>
          <p:nvPr/>
        </p:nvSpPr>
        <p:spPr bwMode="auto">
          <a:xfrm rot="-5400000">
            <a:off x="7859712" y="2044701"/>
            <a:ext cx="322263" cy="620712"/>
          </a:xfrm>
          <a:prstGeom prst="leftBracket">
            <a:avLst>
              <a:gd name="adj" fmla="val 96305"/>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5604" name="Rectangle 4"/>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05" name="AutoShape 5"/>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5606" name="AutoShape 6"/>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07" name="AutoShape 7"/>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08" name="Rectangle 8"/>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25609" name="AutoShape 9"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0" name="AutoShape 10"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1" name="AutoShape 11"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2" name="AutoShape 12"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3" name="AutoShape 13"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4" name="AutoShape 14"/>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15" name="Group 15"/>
          <p:cNvGrpSpPr>
            <a:grpSpLocks/>
          </p:cNvGrpSpPr>
          <p:nvPr/>
        </p:nvGrpSpPr>
        <p:grpSpPr bwMode="auto">
          <a:xfrm>
            <a:off x="982663" y="1001713"/>
            <a:ext cx="669925" cy="3424237"/>
            <a:chOff x="816" y="912"/>
            <a:chExt cx="531" cy="2715"/>
          </a:xfrm>
        </p:grpSpPr>
        <p:sp>
          <p:nvSpPr>
            <p:cNvPr id="25616" name="Arc 16"/>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7" name="Line 17"/>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18" name="Arc 18"/>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19" name="Group 19"/>
            <p:cNvGrpSpPr>
              <a:grpSpLocks/>
            </p:cNvGrpSpPr>
            <p:nvPr/>
          </p:nvGrpSpPr>
          <p:grpSpPr bwMode="auto">
            <a:xfrm>
              <a:off x="1030" y="3483"/>
              <a:ext cx="141" cy="144"/>
              <a:chOff x="1030" y="3483"/>
              <a:chExt cx="141" cy="144"/>
            </a:xfrm>
          </p:grpSpPr>
          <p:sp>
            <p:nvSpPr>
              <p:cNvPr id="25620" name="Arc 2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21" name="Arc 2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22" name="Line 22"/>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5623" name="Group 23"/>
            <p:cNvGrpSpPr>
              <a:grpSpLocks/>
            </p:cNvGrpSpPr>
            <p:nvPr/>
          </p:nvGrpSpPr>
          <p:grpSpPr bwMode="auto">
            <a:xfrm flipV="1">
              <a:off x="1008" y="912"/>
              <a:ext cx="141" cy="144"/>
              <a:chOff x="1030" y="3483"/>
              <a:chExt cx="141" cy="144"/>
            </a:xfrm>
          </p:grpSpPr>
          <p:sp>
            <p:nvSpPr>
              <p:cNvPr id="25624" name="Arc 2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25" name="Arc 2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26" name="Line 26"/>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25627" name="Group 27"/>
          <p:cNvGrpSpPr>
            <a:grpSpLocks/>
          </p:cNvGrpSpPr>
          <p:nvPr/>
        </p:nvGrpSpPr>
        <p:grpSpPr bwMode="auto">
          <a:xfrm flipH="1">
            <a:off x="1649413" y="1001713"/>
            <a:ext cx="669925" cy="3424237"/>
            <a:chOff x="816" y="912"/>
            <a:chExt cx="531" cy="2715"/>
          </a:xfrm>
        </p:grpSpPr>
        <p:sp>
          <p:nvSpPr>
            <p:cNvPr id="25628" name="Arc 28"/>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29" name="Line 29"/>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30" name="Arc 30"/>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31" name="Group 31"/>
            <p:cNvGrpSpPr>
              <a:grpSpLocks/>
            </p:cNvGrpSpPr>
            <p:nvPr/>
          </p:nvGrpSpPr>
          <p:grpSpPr bwMode="auto">
            <a:xfrm>
              <a:off x="1030" y="3483"/>
              <a:ext cx="141" cy="144"/>
              <a:chOff x="1030" y="3483"/>
              <a:chExt cx="141" cy="144"/>
            </a:xfrm>
          </p:grpSpPr>
          <p:sp>
            <p:nvSpPr>
              <p:cNvPr id="25632"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33"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34" name="Line 34"/>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5635" name="Group 35"/>
            <p:cNvGrpSpPr>
              <a:grpSpLocks/>
            </p:cNvGrpSpPr>
            <p:nvPr/>
          </p:nvGrpSpPr>
          <p:grpSpPr bwMode="auto">
            <a:xfrm flipV="1">
              <a:off x="1008" y="912"/>
              <a:ext cx="141" cy="144"/>
              <a:chOff x="1030" y="3483"/>
              <a:chExt cx="141" cy="144"/>
            </a:xfrm>
          </p:grpSpPr>
          <p:sp>
            <p:nvSpPr>
              <p:cNvPr id="25636" name="Arc 3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37" name="Arc 3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38" name="Line 38"/>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5639" name="Rectangle 39"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40" name="AutoShape 40"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5641" name="Rectangle 41"/>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42" name="Line 42"/>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43" name="Line 43"/>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44" name="Rectangle 44"/>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45" name="AutoShape 45"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46" name="AutoShape 46"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47" name="Line 47"/>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48" name="Line 48"/>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49" name="Line 49"/>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50" name="Line 50"/>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51" name="Oval 51"/>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52" name="Oval 52"/>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53" name="AutoShape 53"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54" name="AutoShape 54"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55" name="Group 55"/>
          <p:cNvGrpSpPr>
            <a:grpSpLocks/>
          </p:cNvGrpSpPr>
          <p:nvPr/>
        </p:nvGrpSpPr>
        <p:grpSpPr bwMode="auto">
          <a:xfrm>
            <a:off x="1546225" y="4267200"/>
            <a:ext cx="203200" cy="128588"/>
            <a:chOff x="1262" y="3388"/>
            <a:chExt cx="162" cy="206"/>
          </a:xfrm>
        </p:grpSpPr>
        <p:sp>
          <p:nvSpPr>
            <p:cNvPr id="25656" name="Oval 56"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57" name="Oval 57"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58" name="Oval 58"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59" name="Oval 59"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60" name="Oval 60"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61" name="Oval 61"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662" name="Rectangle 62"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63" name="Group 63"/>
          <p:cNvGrpSpPr>
            <a:grpSpLocks/>
          </p:cNvGrpSpPr>
          <p:nvPr/>
        </p:nvGrpSpPr>
        <p:grpSpPr bwMode="auto">
          <a:xfrm>
            <a:off x="1227138" y="1155700"/>
            <a:ext cx="858837" cy="2255838"/>
            <a:chOff x="941" y="767"/>
            <a:chExt cx="815" cy="1942"/>
          </a:xfrm>
        </p:grpSpPr>
        <p:sp>
          <p:nvSpPr>
            <p:cNvPr id="25664" name="AutoShape 6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65" name="AutoShape 6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666" name="AutoShape 66"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67" name="Line 67"/>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68" name="Rectangle 68"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69" name="Rectangle 69"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70" name="Rectangle 70"/>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71" name="Rectangle 71"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72" name="Rectangle 72"/>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73" name="Rectangle 73"/>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74" name="Line 74"/>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75" name="AutoShape 75"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76" name="AutoShape 76"/>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77" name="AutoShape 77" descr="10%"/>
          <p:cNvSpPr>
            <a:spLocks noChangeArrowheads="1"/>
          </p:cNvSpPr>
          <p:nvPr/>
        </p:nvSpPr>
        <p:spPr bwMode="auto">
          <a:xfrm>
            <a:off x="4121150" y="1331913"/>
            <a:ext cx="1160463" cy="1909762"/>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78" name="Group 78"/>
          <p:cNvGrpSpPr>
            <a:grpSpLocks/>
          </p:cNvGrpSpPr>
          <p:nvPr/>
        </p:nvGrpSpPr>
        <p:grpSpPr bwMode="auto">
          <a:xfrm>
            <a:off x="4124325" y="2984500"/>
            <a:ext cx="1154113" cy="427038"/>
            <a:chOff x="3617" y="2160"/>
            <a:chExt cx="842" cy="312"/>
          </a:xfrm>
        </p:grpSpPr>
        <p:sp>
          <p:nvSpPr>
            <p:cNvPr id="25679" name="Rectangle 79"/>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80" name="AutoShape 80"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81" name="AutoShape 81"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82" name="AutoShape 82"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83" name="AutoShape 83"/>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684" name="AutoShape 84"/>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85" name="Rectangle 85"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86" name="Rectangle 86"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87" name="Rectangle 87"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88" name="Line 88"/>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89" name="Line 89"/>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90" name="Oval 90"/>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91" name="Oval 91"/>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92" name="Group 92"/>
          <p:cNvGrpSpPr>
            <a:grpSpLocks/>
          </p:cNvGrpSpPr>
          <p:nvPr/>
        </p:nvGrpSpPr>
        <p:grpSpPr bwMode="auto">
          <a:xfrm>
            <a:off x="4603750" y="1228725"/>
            <a:ext cx="177800" cy="352425"/>
            <a:chOff x="3966" y="1027"/>
            <a:chExt cx="130" cy="257"/>
          </a:xfrm>
        </p:grpSpPr>
        <p:sp>
          <p:nvSpPr>
            <p:cNvPr id="25693" name="Rectangle 93"/>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94" name="Rectangle 94"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95" name="Rectangle 95"/>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96" name="Rectangle 96"/>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97" name="Line 97"/>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698" name="Line 98"/>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99" name="Line 99"/>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00" name="Line 100"/>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01" name="AutoShape 101"/>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02" name="Rectangle 102"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03" name="Rectangle 103"/>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04" name="Rectangle 104"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05" name="Rectangle 105"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06" name="Line 106"/>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07" name="Line 107"/>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08" name="Line 108"/>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09" name="Line 109"/>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10" name="Line 110"/>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11" name="Oval 111"/>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12" name="Oval 112"/>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713" name="Group 113"/>
          <p:cNvGrpSpPr>
            <a:grpSpLocks/>
          </p:cNvGrpSpPr>
          <p:nvPr/>
        </p:nvGrpSpPr>
        <p:grpSpPr bwMode="auto">
          <a:xfrm>
            <a:off x="1479550" y="4095750"/>
            <a:ext cx="334963" cy="463550"/>
            <a:chOff x="1210" y="3312"/>
            <a:chExt cx="265" cy="416"/>
          </a:xfrm>
        </p:grpSpPr>
        <p:sp>
          <p:nvSpPr>
            <p:cNvPr id="25714" name="AutoShape 114"/>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15" name="Line 115"/>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16" name="Line 116"/>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17" name="Rectangle 11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718" name="Group 118"/>
            <p:cNvGrpSpPr>
              <a:grpSpLocks/>
            </p:cNvGrpSpPr>
            <p:nvPr/>
          </p:nvGrpSpPr>
          <p:grpSpPr bwMode="auto">
            <a:xfrm>
              <a:off x="1212" y="3356"/>
              <a:ext cx="105" cy="33"/>
              <a:chOff x="1212" y="3356"/>
              <a:chExt cx="105" cy="33"/>
            </a:xfrm>
          </p:grpSpPr>
          <p:sp>
            <p:nvSpPr>
              <p:cNvPr id="25719" name="Line 119"/>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20" name="Line 120"/>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5721" name="Group 121"/>
            <p:cNvGrpSpPr>
              <a:grpSpLocks/>
            </p:cNvGrpSpPr>
            <p:nvPr/>
          </p:nvGrpSpPr>
          <p:grpSpPr bwMode="auto">
            <a:xfrm flipH="1">
              <a:off x="1370" y="3356"/>
              <a:ext cx="105" cy="33"/>
              <a:chOff x="1212" y="3356"/>
              <a:chExt cx="105" cy="33"/>
            </a:xfrm>
          </p:grpSpPr>
          <p:sp>
            <p:nvSpPr>
              <p:cNvPr id="25722" name="Line 122"/>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23" name="Line 123"/>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724" name="Rectangle 12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725" name="Text Box 125"/>
          <p:cNvSpPr txBox="1">
            <a:spLocks noChangeArrowheads="1"/>
          </p:cNvSpPr>
          <p:nvPr/>
        </p:nvSpPr>
        <p:spPr bwMode="auto">
          <a:xfrm>
            <a:off x="2824163" y="5943600"/>
            <a:ext cx="4016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On, Accumulator Filling </a:t>
            </a:r>
          </a:p>
        </p:txBody>
      </p:sp>
      <p:sp>
        <p:nvSpPr>
          <p:cNvPr id="25726" name="Line 126"/>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27" name="Arc 127"/>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28" name="Arc 128"/>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29" name="Line 129"/>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30" name="Arc 130"/>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5731" name="Arc 131"/>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5732" name="Arc 132"/>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33" name="Arc 133"/>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34" name="Line 134"/>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35" name="Rectangle 135"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36" name="Rectangle 136"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37" name="Rectangle 137"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738" name="Group 138"/>
          <p:cNvGrpSpPr>
            <a:grpSpLocks/>
          </p:cNvGrpSpPr>
          <p:nvPr/>
        </p:nvGrpSpPr>
        <p:grpSpPr bwMode="auto">
          <a:xfrm>
            <a:off x="838200" y="4703763"/>
            <a:ext cx="1614488" cy="963612"/>
            <a:chOff x="934" y="2963"/>
            <a:chExt cx="1017" cy="607"/>
          </a:xfrm>
        </p:grpSpPr>
        <p:sp>
          <p:nvSpPr>
            <p:cNvPr id="25739" name="Rectangle 13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40" name="Rectangle 14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41" name="Rectangle 14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742" name="Rectangle 142"/>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43" name="AutoShape 143"/>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5744" name="AutoShape 144"/>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45" name="AutoShape 145"/>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46" name="Line 146"/>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47" name="Arc 147"/>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48" name="Arc 148"/>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49" name="Line 149"/>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50" name="Arc 150"/>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5751" name="Arc 151"/>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5752" name="Arc 152"/>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53" name="Arc 153"/>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54" name="Line 154"/>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55" name="Rectangle 155"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56" name="Rectangle 156"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57" name="Rectangle 157"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758" name="Group 158"/>
          <p:cNvGrpSpPr>
            <a:grpSpLocks/>
          </p:cNvGrpSpPr>
          <p:nvPr/>
        </p:nvGrpSpPr>
        <p:grpSpPr bwMode="auto">
          <a:xfrm>
            <a:off x="3886200" y="4703763"/>
            <a:ext cx="1614488" cy="963612"/>
            <a:chOff x="934" y="2963"/>
            <a:chExt cx="1017" cy="607"/>
          </a:xfrm>
        </p:grpSpPr>
        <p:sp>
          <p:nvSpPr>
            <p:cNvPr id="25759" name="Rectangle 15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60" name="Rectangle 16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61" name="Rectangle 16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762" name="AutoShape 162"/>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63" name="Line 163"/>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64" name="Text Box 164"/>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5765" name="Line 165"/>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766" name="Oval 166"/>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67" name="Oval 167"/>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68" name="Line 168"/>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769" name="Text Box 169"/>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2,350 PSI </a:t>
            </a:r>
          </a:p>
        </p:txBody>
      </p:sp>
      <p:sp>
        <p:nvSpPr>
          <p:cNvPr id="25770" name="Text Box 170"/>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2,350 PSI </a:t>
            </a:r>
          </a:p>
        </p:txBody>
      </p:sp>
      <p:sp>
        <p:nvSpPr>
          <p:cNvPr id="25771" name="Text Box 171"/>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25772" name="Text Box 172"/>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25773" name="Line 173"/>
          <p:cNvSpPr>
            <a:spLocks noChangeShapeType="1"/>
          </p:cNvSpPr>
          <p:nvPr/>
        </p:nvSpPr>
        <p:spPr bwMode="auto">
          <a:xfrm>
            <a:off x="7702550" y="1701800"/>
            <a:ext cx="62865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74" name="AutoShape 174"/>
          <p:cNvSpPr>
            <a:spLocks noChangeArrowheads="1"/>
          </p:cNvSpPr>
          <p:nvPr/>
        </p:nvSpPr>
        <p:spPr bwMode="auto">
          <a:xfrm flipV="1">
            <a:off x="7888288" y="1447800"/>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78" name="AutoShape 178"/>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80" name="AutoShape 180"/>
          <p:cNvSpPr>
            <a:spLocks noChangeArrowheads="1"/>
          </p:cNvSpPr>
          <p:nvPr/>
        </p:nvSpPr>
        <p:spPr bwMode="auto">
          <a:xfrm rot="948483">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81" name="AutoShape 181"/>
          <p:cNvSpPr>
            <a:spLocks noChangeArrowheads="1"/>
          </p:cNvSpPr>
          <p:nvPr/>
        </p:nvSpPr>
        <p:spPr bwMode="auto">
          <a:xfrm rot="948483">
            <a:off x="2095500" y="4894263"/>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Slide Number Placeholder 5"/>
          <p:cNvSpPr>
            <a:spLocks noGrp="1"/>
          </p:cNvSpPr>
          <p:nvPr>
            <p:ph type="sldNum" sz="quarter" idx="12"/>
          </p:nvPr>
        </p:nvSpPr>
        <p:spPr/>
        <p:txBody>
          <a:bodyPr/>
          <a:lstStyle/>
          <a:p>
            <a:fld id="{18B3D21D-4D53-654D-932C-CB4001628A77}" type="slidenum">
              <a:rPr lang="en-US"/>
              <a:pPr/>
              <a:t>160</a:t>
            </a:fld>
            <a:endParaRPr lang="en-US"/>
          </a:p>
        </p:txBody>
      </p:sp>
      <p:sp>
        <p:nvSpPr>
          <p:cNvPr id="227330"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27331"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At Rest Pump Running, Accumulator Filling</a:t>
            </a:r>
          </a:p>
        </p:txBody>
      </p:sp>
      <p:sp>
        <p:nvSpPr>
          <p:cNvPr id="227332"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7333"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34" name="Line 6"/>
          <p:cNvSpPr>
            <a:spLocks noChangeShapeType="1"/>
          </p:cNvSpPr>
          <p:nvPr/>
        </p:nvSpPr>
        <p:spPr bwMode="auto">
          <a:xfrm flipH="1">
            <a:off x="914400" y="414020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35"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27336" name="Line 8"/>
          <p:cNvSpPr>
            <a:spLocks noChangeShapeType="1"/>
          </p:cNvSpPr>
          <p:nvPr/>
        </p:nvSpPr>
        <p:spPr bwMode="auto">
          <a:xfrm flipV="1">
            <a:off x="4733925"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37" name="Line 9"/>
          <p:cNvSpPr>
            <a:spLocks noChangeShapeType="1"/>
          </p:cNvSpPr>
          <p:nvPr/>
        </p:nvSpPr>
        <p:spPr bwMode="auto">
          <a:xfrm>
            <a:off x="4891088"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38" name="Rectangle 10"/>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39" name="Rectangle 11"/>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40" name="Line 12"/>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41" name="Line 13"/>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42" name="Rectangle 14"/>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7343" name="Group 15"/>
          <p:cNvGrpSpPr>
            <a:grpSpLocks/>
          </p:cNvGrpSpPr>
          <p:nvPr/>
        </p:nvGrpSpPr>
        <p:grpSpPr bwMode="auto">
          <a:xfrm flipV="1">
            <a:off x="5057775" y="3322638"/>
            <a:ext cx="84138" cy="84137"/>
            <a:chOff x="1449" y="2352"/>
            <a:chExt cx="77" cy="77"/>
          </a:xfrm>
        </p:grpSpPr>
        <p:sp>
          <p:nvSpPr>
            <p:cNvPr id="227344"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45"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7346" name="Rectangle 18"/>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47" name="Line 19"/>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348" name="Group 20"/>
          <p:cNvGrpSpPr>
            <a:grpSpLocks/>
          </p:cNvGrpSpPr>
          <p:nvPr/>
        </p:nvGrpSpPr>
        <p:grpSpPr bwMode="auto">
          <a:xfrm>
            <a:off x="4419600" y="3302000"/>
            <a:ext cx="209550" cy="104775"/>
            <a:chOff x="864" y="2592"/>
            <a:chExt cx="192" cy="96"/>
          </a:xfrm>
        </p:grpSpPr>
        <p:sp>
          <p:nvSpPr>
            <p:cNvPr id="227349"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50"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51"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52"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7353" name="Group 25"/>
          <p:cNvGrpSpPr>
            <a:grpSpLocks/>
          </p:cNvGrpSpPr>
          <p:nvPr/>
        </p:nvGrpSpPr>
        <p:grpSpPr bwMode="auto">
          <a:xfrm flipH="1">
            <a:off x="5729288" y="3040063"/>
            <a:ext cx="209550" cy="157162"/>
            <a:chOff x="2064" y="2352"/>
            <a:chExt cx="192" cy="144"/>
          </a:xfrm>
        </p:grpSpPr>
        <p:sp>
          <p:nvSpPr>
            <p:cNvPr id="227354"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55"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7356" name="Group 28"/>
          <p:cNvGrpSpPr>
            <a:grpSpLocks/>
          </p:cNvGrpSpPr>
          <p:nvPr/>
        </p:nvGrpSpPr>
        <p:grpSpPr bwMode="auto">
          <a:xfrm>
            <a:off x="5729288" y="3302000"/>
            <a:ext cx="209550" cy="104775"/>
            <a:chOff x="864" y="2592"/>
            <a:chExt cx="192" cy="96"/>
          </a:xfrm>
        </p:grpSpPr>
        <p:sp>
          <p:nvSpPr>
            <p:cNvPr id="227357"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58"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59"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60"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7361"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7362" name="Line 34"/>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7363"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64"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27365"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27366" name="Line 38"/>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7367" name="Line 39"/>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7368" name="Line 40"/>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7369" name="Oval 41"/>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70"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7371"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72"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73"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7374"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7375"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27376"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27377" name="Rectangle 49"/>
          <p:cNvSpPr>
            <a:spLocks noChangeArrowheads="1"/>
          </p:cNvSpPr>
          <p:nvPr/>
        </p:nvSpPr>
        <p:spPr bwMode="auto">
          <a:xfrm rot="5400000">
            <a:off x="7631113" y="8826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78" name="Rectangle 50"/>
          <p:cNvSpPr>
            <a:spLocks noChangeArrowheads="1"/>
          </p:cNvSpPr>
          <p:nvPr/>
        </p:nvSpPr>
        <p:spPr bwMode="auto">
          <a:xfrm rot="5400000">
            <a:off x="7295356" y="14152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7379" name="Group 51"/>
          <p:cNvGrpSpPr>
            <a:grpSpLocks/>
          </p:cNvGrpSpPr>
          <p:nvPr/>
        </p:nvGrpSpPr>
        <p:grpSpPr bwMode="auto">
          <a:xfrm rot="5400000">
            <a:off x="7270750" y="2854325"/>
            <a:ext cx="968375" cy="1127125"/>
            <a:chOff x="4958" y="672"/>
            <a:chExt cx="610" cy="710"/>
          </a:xfrm>
        </p:grpSpPr>
        <p:grpSp>
          <p:nvGrpSpPr>
            <p:cNvPr id="227380" name="Group 52"/>
            <p:cNvGrpSpPr>
              <a:grpSpLocks/>
            </p:cNvGrpSpPr>
            <p:nvPr/>
          </p:nvGrpSpPr>
          <p:grpSpPr bwMode="auto">
            <a:xfrm>
              <a:off x="5465" y="672"/>
              <a:ext cx="103" cy="710"/>
              <a:chOff x="5088" y="624"/>
              <a:chExt cx="144" cy="992"/>
            </a:xfrm>
          </p:grpSpPr>
          <p:sp>
            <p:nvSpPr>
              <p:cNvPr id="227381"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82"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83"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84"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85"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86"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87"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88"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7389"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90"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91"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92"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93"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94"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95"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96"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97"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7398"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27399"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1,680 PSI </a:t>
            </a:r>
            <a:endParaRPr lang="en-US" b="0"/>
          </a:p>
        </p:txBody>
      </p:sp>
      <p:sp>
        <p:nvSpPr>
          <p:cNvPr id="227400" name="Line 72"/>
          <p:cNvSpPr>
            <a:spLocks noChangeShapeType="1"/>
          </p:cNvSpPr>
          <p:nvPr/>
        </p:nvSpPr>
        <p:spPr bwMode="auto">
          <a:xfrm flipV="1">
            <a:off x="5260975" y="21240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01" name="Line 73"/>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02" name="Line 74"/>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03" name="Line 75"/>
          <p:cNvSpPr>
            <a:spLocks noChangeShapeType="1"/>
          </p:cNvSpPr>
          <p:nvPr/>
        </p:nvSpPr>
        <p:spPr bwMode="auto">
          <a:xfrm rot="16200000" flipV="1">
            <a:off x="6236494" y="27781"/>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04"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405" name="Group 77"/>
          <p:cNvGrpSpPr>
            <a:grpSpLocks/>
          </p:cNvGrpSpPr>
          <p:nvPr/>
        </p:nvGrpSpPr>
        <p:grpSpPr bwMode="auto">
          <a:xfrm rot="16200000" flipV="1">
            <a:off x="4433094" y="1294607"/>
            <a:ext cx="107950" cy="182562"/>
            <a:chOff x="0" y="3"/>
            <a:chExt cx="20000" cy="19996"/>
          </a:xfrm>
        </p:grpSpPr>
        <p:sp>
          <p:nvSpPr>
            <p:cNvPr id="227406"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07"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08"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09"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410"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11"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12"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13"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14"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15"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16"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17"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18" name="Line 90"/>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19" name="Line 91"/>
          <p:cNvSpPr>
            <a:spLocks noChangeShapeType="1"/>
          </p:cNvSpPr>
          <p:nvPr/>
        </p:nvSpPr>
        <p:spPr bwMode="auto">
          <a:xfrm flipH="1">
            <a:off x="5095875" y="11668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20" name="Oval 92"/>
          <p:cNvSpPr>
            <a:spLocks noChangeArrowheads="1"/>
          </p:cNvSpPr>
          <p:nvPr/>
        </p:nvSpPr>
        <p:spPr bwMode="auto">
          <a:xfrm flipH="1" flipV="1">
            <a:off x="5043488" y="18097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21"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22"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23"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24"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25"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27426"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27427"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27428" name="Group 100"/>
          <p:cNvGrpSpPr>
            <a:grpSpLocks/>
          </p:cNvGrpSpPr>
          <p:nvPr/>
        </p:nvGrpSpPr>
        <p:grpSpPr bwMode="auto">
          <a:xfrm rot="-5400000" flipH="1" flipV="1">
            <a:off x="3780632" y="3756819"/>
            <a:ext cx="88900" cy="274637"/>
            <a:chOff x="0" y="0"/>
            <a:chExt cx="20000" cy="20000"/>
          </a:xfrm>
        </p:grpSpPr>
        <p:sp>
          <p:nvSpPr>
            <p:cNvPr id="227429"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30"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7431" name="Group 103"/>
          <p:cNvGrpSpPr>
            <a:grpSpLocks/>
          </p:cNvGrpSpPr>
          <p:nvPr/>
        </p:nvGrpSpPr>
        <p:grpSpPr bwMode="auto">
          <a:xfrm rot="-5400000" flipH="1" flipV="1">
            <a:off x="3775076" y="3603625"/>
            <a:ext cx="87312" cy="274637"/>
            <a:chOff x="0" y="0"/>
            <a:chExt cx="20000" cy="20000"/>
          </a:xfrm>
        </p:grpSpPr>
        <p:sp>
          <p:nvSpPr>
            <p:cNvPr id="227432"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33"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434"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35"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36"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37"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38"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439" name="Group 111"/>
          <p:cNvGrpSpPr>
            <a:grpSpLocks/>
          </p:cNvGrpSpPr>
          <p:nvPr/>
        </p:nvGrpSpPr>
        <p:grpSpPr bwMode="auto">
          <a:xfrm rot="10800000">
            <a:off x="4394200" y="1630363"/>
            <a:ext cx="365125" cy="239712"/>
            <a:chOff x="2900" y="1798"/>
            <a:chExt cx="576" cy="376"/>
          </a:xfrm>
        </p:grpSpPr>
        <p:sp>
          <p:nvSpPr>
            <p:cNvPr id="227440"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41"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42"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443"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7444" name="Line 116"/>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45"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46"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47"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48"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49"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50"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51"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52"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53"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454" name="Group 126"/>
          <p:cNvGrpSpPr>
            <a:grpSpLocks/>
          </p:cNvGrpSpPr>
          <p:nvPr/>
        </p:nvGrpSpPr>
        <p:grpSpPr bwMode="auto">
          <a:xfrm flipV="1">
            <a:off x="6624638" y="1866900"/>
            <a:ext cx="46037" cy="96838"/>
            <a:chOff x="0" y="0"/>
            <a:chExt cx="20000" cy="20000"/>
          </a:xfrm>
        </p:grpSpPr>
        <p:sp>
          <p:nvSpPr>
            <p:cNvPr id="227455"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56"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7457" name="Group 129"/>
          <p:cNvGrpSpPr>
            <a:grpSpLocks/>
          </p:cNvGrpSpPr>
          <p:nvPr/>
        </p:nvGrpSpPr>
        <p:grpSpPr bwMode="auto">
          <a:xfrm>
            <a:off x="6396038" y="1900238"/>
            <a:ext cx="471487" cy="217487"/>
            <a:chOff x="3526" y="1077"/>
            <a:chExt cx="297" cy="137"/>
          </a:xfrm>
        </p:grpSpPr>
        <p:sp>
          <p:nvSpPr>
            <p:cNvPr id="227458"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59"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60"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61"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462"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63" name="Line 135"/>
          <p:cNvSpPr>
            <a:spLocks noChangeShapeType="1"/>
          </p:cNvSpPr>
          <p:nvPr/>
        </p:nvSpPr>
        <p:spPr bwMode="auto">
          <a:xfrm flipH="1" flipV="1">
            <a:off x="6630988" y="19494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64" name="Line 136"/>
          <p:cNvSpPr>
            <a:spLocks noChangeShapeType="1"/>
          </p:cNvSpPr>
          <p:nvPr/>
        </p:nvSpPr>
        <p:spPr bwMode="auto">
          <a:xfrm>
            <a:off x="6624638" y="11668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65"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66"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67" name="Line 139"/>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68"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469"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73" name="Line 145"/>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7474" name="Oval 146"/>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75" name="Rectangle 147"/>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27476" name="Rectangle 148"/>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27477" name="Rectangle 149"/>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27481" name="Line 153"/>
          <p:cNvSpPr>
            <a:spLocks noChangeShapeType="1"/>
          </p:cNvSpPr>
          <p:nvPr/>
        </p:nvSpPr>
        <p:spPr bwMode="auto">
          <a:xfrm rot="16200000" flipH="1">
            <a:off x="4183063" y="28987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482" name="Group 154"/>
          <p:cNvGrpSpPr>
            <a:grpSpLocks/>
          </p:cNvGrpSpPr>
          <p:nvPr/>
        </p:nvGrpSpPr>
        <p:grpSpPr bwMode="auto">
          <a:xfrm>
            <a:off x="7131050" y="1223963"/>
            <a:ext cx="1289050" cy="1235075"/>
            <a:chOff x="4492" y="651"/>
            <a:chExt cx="812" cy="778"/>
          </a:xfrm>
        </p:grpSpPr>
        <p:grpSp>
          <p:nvGrpSpPr>
            <p:cNvPr id="227483" name="Group 155"/>
            <p:cNvGrpSpPr>
              <a:grpSpLocks/>
            </p:cNvGrpSpPr>
            <p:nvPr/>
          </p:nvGrpSpPr>
          <p:grpSpPr bwMode="auto">
            <a:xfrm>
              <a:off x="4492" y="651"/>
              <a:ext cx="760" cy="778"/>
              <a:chOff x="4047" y="666"/>
              <a:chExt cx="760" cy="778"/>
            </a:xfrm>
          </p:grpSpPr>
          <p:sp>
            <p:nvSpPr>
              <p:cNvPr id="227484" name="Rectangle 156"/>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85" name="Rectangle 157"/>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86" name="Rectangle 158"/>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7487" name="Rectangle 159"/>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27488" name="Line 160"/>
          <p:cNvSpPr>
            <a:spLocks noChangeShapeType="1"/>
          </p:cNvSpPr>
          <p:nvPr/>
        </p:nvSpPr>
        <p:spPr bwMode="auto">
          <a:xfrm flipH="1" flipV="1">
            <a:off x="6502400" y="20923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89" name="Line 161"/>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90" name="Line 162"/>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91" name="Line 163"/>
          <p:cNvSpPr>
            <a:spLocks noChangeShapeType="1"/>
          </p:cNvSpPr>
          <p:nvPr/>
        </p:nvSpPr>
        <p:spPr bwMode="auto">
          <a:xfrm rot="5400000">
            <a:off x="964407" y="452358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92" name="Rectangle 164"/>
          <p:cNvSpPr>
            <a:spLocks noChangeArrowheads="1"/>
          </p:cNvSpPr>
          <p:nvPr/>
        </p:nvSpPr>
        <p:spPr bwMode="auto">
          <a:xfrm>
            <a:off x="1023938" y="47386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93" name="Oval 165"/>
          <p:cNvSpPr>
            <a:spLocks noChangeArrowheads="1"/>
          </p:cNvSpPr>
          <p:nvPr/>
        </p:nvSpPr>
        <p:spPr bwMode="auto">
          <a:xfrm rot="-5400000">
            <a:off x="1163638" y="48228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94" name="Line 166"/>
          <p:cNvSpPr>
            <a:spLocks noChangeShapeType="1"/>
          </p:cNvSpPr>
          <p:nvPr/>
        </p:nvSpPr>
        <p:spPr bwMode="auto">
          <a:xfrm rot="16200000" flipV="1">
            <a:off x="1122363" y="48720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95" name="Line 167"/>
          <p:cNvSpPr>
            <a:spLocks noChangeShapeType="1"/>
          </p:cNvSpPr>
          <p:nvPr/>
        </p:nvSpPr>
        <p:spPr bwMode="auto">
          <a:xfrm rot="-5400000" flipH="1" flipV="1">
            <a:off x="1123950" y="47752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496" name="Group 168"/>
          <p:cNvGrpSpPr>
            <a:grpSpLocks/>
          </p:cNvGrpSpPr>
          <p:nvPr/>
        </p:nvGrpSpPr>
        <p:grpSpPr bwMode="auto">
          <a:xfrm rot="5400000">
            <a:off x="1079501" y="4254500"/>
            <a:ext cx="234950" cy="117475"/>
            <a:chOff x="864" y="2592"/>
            <a:chExt cx="192" cy="96"/>
          </a:xfrm>
        </p:grpSpPr>
        <p:sp>
          <p:nvSpPr>
            <p:cNvPr id="227497" name="Line 16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98" name="Line 17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99" name="Line 17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00" name="Line 17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7501" name="Rectangle 173"/>
          <p:cNvSpPr>
            <a:spLocks noChangeArrowheads="1"/>
          </p:cNvSpPr>
          <p:nvPr/>
        </p:nvSpPr>
        <p:spPr bwMode="auto">
          <a:xfrm>
            <a:off x="1116013" y="50434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02" name="Line 174"/>
          <p:cNvSpPr>
            <a:spLocks noChangeShapeType="1"/>
          </p:cNvSpPr>
          <p:nvPr/>
        </p:nvSpPr>
        <p:spPr bwMode="auto">
          <a:xfrm flipV="1">
            <a:off x="1116013" y="51673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03" name="AutoShape 175"/>
          <p:cNvSpPr>
            <a:spLocks noChangeArrowheads="1"/>
          </p:cNvSpPr>
          <p:nvPr/>
        </p:nvSpPr>
        <p:spPr bwMode="auto">
          <a:xfrm>
            <a:off x="1131888" y="50657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04" name="Rectangle 176"/>
          <p:cNvSpPr>
            <a:spLocks noChangeArrowheads="1"/>
          </p:cNvSpPr>
          <p:nvPr/>
        </p:nvSpPr>
        <p:spPr bwMode="auto">
          <a:xfrm>
            <a:off x="1023938" y="44354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05" name="Line 177"/>
          <p:cNvSpPr>
            <a:spLocks noChangeShapeType="1"/>
          </p:cNvSpPr>
          <p:nvPr/>
        </p:nvSpPr>
        <p:spPr bwMode="auto">
          <a:xfrm rot="5400000">
            <a:off x="1196182" y="4404519"/>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06" name="Line 178"/>
          <p:cNvSpPr>
            <a:spLocks noChangeShapeType="1"/>
          </p:cNvSpPr>
          <p:nvPr/>
        </p:nvSpPr>
        <p:spPr bwMode="auto">
          <a:xfrm rot="5400000">
            <a:off x="1075532" y="48252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07" name="Line 179"/>
          <p:cNvSpPr>
            <a:spLocks noChangeShapeType="1"/>
          </p:cNvSpPr>
          <p:nvPr/>
        </p:nvSpPr>
        <p:spPr bwMode="auto">
          <a:xfrm rot="5400000">
            <a:off x="1324769" y="48236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08" name="Line 180"/>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09" name="Line 181"/>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10" name="Line 182"/>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11" name="Oval 183"/>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7512" name="Oval 184"/>
          <p:cNvSpPr>
            <a:spLocks noChangeArrowheads="1"/>
          </p:cNvSpPr>
          <p:nvPr/>
        </p:nvSpPr>
        <p:spPr bwMode="auto">
          <a:xfrm flipV="1">
            <a:off x="842963" y="38750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13" name="Line 185"/>
          <p:cNvSpPr>
            <a:spLocks noChangeShapeType="1"/>
          </p:cNvSpPr>
          <p:nvPr/>
        </p:nvSpPr>
        <p:spPr bwMode="auto">
          <a:xfrm rot="5400000">
            <a:off x="4743451" y="3471862"/>
            <a:ext cx="0" cy="6762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14" name="Oval 186"/>
          <p:cNvSpPr>
            <a:spLocks noChangeArrowheads="1"/>
          </p:cNvSpPr>
          <p:nvPr/>
        </p:nvSpPr>
        <p:spPr bwMode="auto">
          <a:xfrm rot="5400000" flipV="1">
            <a:off x="42878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17" name="Text Box 18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27518" name="Text Box 19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27519" name="Text Box 191"/>
          <p:cNvSpPr txBox="1">
            <a:spLocks noChangeArrowheads="1"/>
          </p:cNvSpPr>
          <p:nvPr/>
        </p:nvSpPr>
        <p:spPr bwMode="auto">
          <a:xfrm>
            <a:off x="615950" y="51006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27520" name="Rectangle 19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27521" name="Oval 19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7522" name="Oval 19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7523" name="Rectangle 195"/>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24" name="Rectangle 196"/>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25" name="Rectangle 197"/>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26" name="Rectangle 198"/>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27" name="Rectangle 199"/>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28" name="Rectangle 200"/>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29" name="Rectangle 201"/>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0" name="Line 202"/>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1" name="Rectangle 203"/>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2" name="Rectangle 204"/>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3" name="Line 205"/>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4" name="Line 206"/>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5" name="Rectangle 207"/>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6" name="Rectangle 208"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7" name="Rectangle 209"/>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538" name="Group 210"/>
          <p:cNvGrpSpPr>
            <a:grpSpLocks/>
          </p:cNvGrpSpPr>
          <p:nvPr/>
        </p:nvGrpSpPr>
        <p:grpSpPr bwMode="auto">
          <a:xfrm>
            <a:off x="3333750" y="4692650"/>
            <a:ext cx="55563" cy="117475"/>
            <a:chOff x="4636" y="1540"/>
            <a:chExt cx="52" cy="108"/>
          </a:xfrm>
        </p:grpSpPr>
        <p:sp>
          <p:nvSpPr>
            <p:cNvPr id="227539" name="Line 211"/>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0" name="Line 212"/>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7541" name="Group 213"/>
          <p:cNvGrpSpPr>
            <a:grpSpLocks/>
          </p:cNvGrpSpPr>
          <p:nvPr/>
        </p:nvGrpSpPr>
        <p:grpSpPr bwMode="auto">
          <a:xfrm>
            <a:off x="3335338" y="4257675"/>
            <a:ext cx="50800" cy="117475"/>
            <a:chOff x="4637" y="1138"/>
            <a:chExt cx="47" cy="108"/>
          </a:xfrm>
        </p:grpSpPr>
        <p:sp>
          <p:nvSpPr>
            <p:cNvPr id="227542" name="Line 214"/>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3" name="Line 215"/>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544" name="Line 216"/>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5" name="Line 217"/>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6" name="Line 218"/>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7" name="Line 219"/>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8" name="Line 220"/>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9" name="Line 221"/>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50" name="Line 222"/>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51" name="Rectangle 223"/>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552" name="Group 224"/>
          <p:cNvGrpSpPr>
            <a:grpSpLocks/>
          </p:cNvGrpSpPr>
          <p:nvPr/>
        </p:nvGrpSpPr>
        <p:grpSpPr bwMode="auto">
          <a:xfrm>
            <a:off x="2900363" y="4532313"/>
            <a:ext cx="214312" cy="111125"/>
            <a:chOff x="4236" y="1392"/>
            <a:chExt cx="197" cy="91"/>
          </a:xfrm>
        </p:grpSpPr>
        <p:grpSp>
          <p:nvGrpSpPr>
            <p:cNvPr id="227553" name="Group 225"/>
            <p:cNvGrpSpPr>
              <a:grpSpLocks/>
            </p:cNvGrpSpPr>
            <p:nvPr/>
          </p:nvGrpSpPr>
          <p:grpSpPr bwMode="auto">
            <a:xfrm>
              <a:off x="4237" y="1447"/>
              <a:ext cx="196" cy="36"/>
              <a:chOff x="8710" y="5195"/>
              <a:chExt cx="565" cy="80"/>
            </a:xfrm>
          </p:grpSpPr>
          <p:sp>
            <p:nvSpPr>
              <p:cNvPr id="227554" name="Oval 22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55" name="Oval 22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56" name="Line 22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57" name="Line 22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7558" name="Group 230"/>
            <p:cNvGrpSpPr>
              <a:grpSpLocks/>
            </p:cNvGrpSpPr>
            <p:nvPr/>
          </p:nvGrpSpPr>
          <p:grpSpPr bwMode="auto">
            <a:xfrm flipV="1">
              <a:off x="4236" y="1428"/>
              <a:ext cx="197" cy="37"/>
              <a:chOff x="8710" y="5195"/>
              <a:chExt cx="565" cy="80"/>
            </a:xfrm>
          </p:grpSpPr>
          <p:sp>
            <p:nvSpPr>
              <p:cNvPr id="227559" name="Oval 23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60" name="Oval 23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61" name="Line 23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62" name="Line 23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7563" name="Group 235"/>
            <p:cNvGrpSpPr>
              <a:grpSpLocks/>
            </p:cNvGrpSpPr>
            <p:nvPr/>
          </p:nvGrpSpPr>
          <p:grpSpPr bwMode="auto">
            <a:xfrm>
              <a:off x="4237" y="1411"/>
              <a:ext cx="196" cy="36"/>
              <a:chOff x="8710" y="5195"/>
              <a:chExt cx="565" cy="80"/>
            </a:xfrm>
          </p:grpSpPr>
          <p:sp>
            <p:nvSpPr>
              <p:cNvPr id="227564" name="Oval 23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65" name="Oval 23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66" name="Line 23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67" name="Line 23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7568" name="Group 240"/>
            <p:cNvGrpSpPr>
              <a:grpSpLocks/>
            </p:cNvGrpSpPr>
            <p:nvPr/>
          </p:nvGrpSpPr>
          <p:grpSpPr bwMode="auto">
            <a:xfrm flipV="1">
              <a:off x="4237" y="1392"/>
              <a:ext cx="196" cy="36"/>
              <a:chOff x="8710" y="5195"/>
              <a:chExt cx="565" cy="80"/>
            </a:xfrm>
          </p:grpSpPr>
          <p:sp>
            <p:nvSpPr>
              <p:cNvPr id="227569" name="Oval 24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70" name="Oval 24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71" name="Line 24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72" name="Line 24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7573" name="Line 245"/>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574" name="Group 246"/>
          <p:cNvGrpSpPr>
            <a:grpSpLocks/>
          </p:cNvGrpSpPr>
          <p:nvPr/>
        </p:nvGrpSpPr>
        <p:grpSpPr bwMode="auto">
          <a:xfrm>
            <a:off x="2892425" y="4492625"/>
            <a:ext cx="222250" cy="209550"/>
            <a:chOff x="4228" y="1401"/>
            <a:chExt cx="205" cy="194"/>
          </a:xfrm>
        </p:grpSpPr>
        <p:sp>
          <p:nvSpPr>
            <p:cNvPr id="227575" name="AutoShape 247"/>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76" name="Rectangle 248"/>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7577" name="Group 249"/>
          <p:cNvGrpSpPr>
            <a:grpSpLocks/>
          </p:cNvGrpSpPr>
          <p:nvPr/>
        </p:nvGrpSpPr>
        <p:grpSpPr bwMode="auto">
          <a:xfrm>
            <a:off x="1720850" y="4770438"/>
            <a:ext cx="44450" cy="103187"/>
            <a:chOff x="0" y="0"/>
            <a:chExt cx="20000" cy="20000"/>
          </a:xfrm>
        </p:grpSpPr>
        <p:sp>
          <p:nvSpPr>
            <p:cNvPr id="227578" name="Arc 250"/>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79" name="Arc 251"/>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580" name="Line 252"/>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81" name="Line 253"/>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82" name="Line 254"/>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583" name="Group 255"/>
          <p:cNvGrpSpPr>
            <a:grpSpLocks/>
          </p:cNvGrpSpPr>
          <p:nvPr/>
        </p:nvGrpSpPr>
        <p:grpSpPr bwMode="auto">
          <a:xfrm>
            <a:off x="1411288" y="5368925"/>
            <a:ext cx="142875" cy="73025"/>
            <a:chOff x="889" y="3382"/>
            <a:chExt cx="90" cy="46"/>
          </a:xfrm>
        </p:grpSpPr>
        <p:sp>
          <p:nvSpPr>
            <p:cNvPr id="227584" name="Line 256"/>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85" name="Line 257"/>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86" name="Line 258"/>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587" name="Line 259"/>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88" name="Line 260"/>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89" name="Oval 261"/>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90" name="Line 262"/>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91" name="Line 263"/>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592" name="Group 264"/>
          <p:cNvGrpSpPr>
            <a:grpSpLocks/>
          </p:cNvGrpSpPr>
          <p:nvPr/>
        </p:nvGrpSpPr>
        <p:grpSpPr bwMode="auto">
          <a:xfrm>
            <a:off x="1481138" y="4560888"/>
            <a:ext cx="301625" cy="855662"/>
            <a:chOff x="4048" y="2525"/>
            <a:chExt cx="265" cy="753"/>
          </a:xfrm>
        </p:grpSpPr>
        <p:sp>
          <p:nvSpPr>
            <p:cNvPr id="227593" name="Line 265"/>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94" name="Line 266"/>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95" name="Line 267"/>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96" name="Line 268"/>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597" name="Line 269"/>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598" name="Group 270"/>
          <p:cNvGrpSpPr>
            <a:grpSpLocks/>
          </p:cNvGrpSpPr>
          <p:nvPr/>
        </p:nvGrpSpPr>
        <p:grpSpPr bwMode="auto">
          <a:xfrm>
            <a:off x="1820863" y="5075238"/>
            <a:ext cx="261937" cy="155575"/>
            <a:chOff x="1147" y="3205"/>
            <a:chExt cx="165" cy="98"/>
          </a:xfrm>
        </p:grpSpPr>
        <p:sp>
          <p:nvSpPr>
            <p:cNvPr id="227599" name="Line 271"/>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00" name="Line 272"/>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7601" name="Group 273"/>
          <p:cNvGrpSpPr>
            <a:grpSpLocks/>
          </p:cNvGrpSpPr>
          <p:nvPr/>
        </p:nvGrpSpPr>
        <p:grpSpPr bwMode="auto">
          <a:xfrm>
            <a:off x="1787525" y="4770438"/>
            <a:ext cx="46038" cy="103187"/>
            <a:chOff x="0" y="0"/>
            <a:chExt cx="20000" cy="20000"/>
          </a:xfrm>
        </p:grpSpPr>
        <p:sp>
          <p:nvSpPr>
            <p:cNvPr id="227602" name="Arc 274"/>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03" name="Arc 275"/>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604" name="Oval 276"/>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05" name="Oval 277"/>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06" name="Oval 278"/>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07" name="Rectangle 279"/>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608" name="Line 280"/>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09" name="Oval 281"/>
          <p:cNvSpPr>
            <a:spLocks noChangeArrowheads="1"/>
          </p:cNvSpPr>
          <p:nvPr/>
        </p:nvSpPr>
        <p:spPr bwMode="auto">
          <a:xfrm>
            <a:off x="2035175" y="48910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10" name="Line 282"/>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11" name="Line 283"/>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12" name="Line 284"/>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7613" name="Line 285"/>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14" name="Oval 286"/>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7615" name="Line 287"/>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616" name="Oval 288"/>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7617" name="Line 289"/>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618" name="Line 290"/>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619" name="Line 291"/>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620" name="Group 292"/>
          <p:cNvGrpSpPr>
            <a:grpSpLocks/>
          </p:cNvGrpSpPr>
          <p:nvPr/>
        </p:nvGrpSpPr>
        <p:grpSpPr bwMode="auto">
          <a:xfrm>
            <a:off x="2441575" y="5019675"/>
            <a:ext cx="142875" cy="73025"/>
            <a:chOff x="889" y="3382"/>
            <a:chExt cx="90" cy="46"/>
          </a:xfrm>
        </p:grpSpPr>
        <p:sp>
          <p:nvSpPr>
            <p:cNvPr id="227621" name="Line 293"/>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22" name="Line 294"/>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23" name="Line 295"/>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624" name="Line 296"/>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625" name="Line 297"/>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626" name="Rectangle 298"/>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27628" name="Group 300"/>
          <p:cNvGrpSpPr>
            <a:grpSpLocks/>
          </p:cNvGrpSpPr>
          <p:nvPr/>
        </p:nvGrpSpPr>
        <p:grpSpPr bwMode="auto">
          <a:xfrm>
            <a:off x="4667250" y="4711700"/>
            <a:ext cx="1187450" cy="1169988"/>
            <a:chOff x="2948" y="2944"/>
            <a:chExt cx="748" cy="737"/>
          </a:xfrm>
        </p:grpSpPr>
        <p:sp>
          <p:nvSpPr>
            <p:cNvPr id="227629" name="Line 301"/>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30" name="Line 302"/>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31" name="Line 303"/>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32" name="Line 304"/>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33" name="Line 305"/>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34" name="Line 306"/>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35" name="Line 307"/>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36" name="Line 308"/>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37" name="Line 309"/>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638" name="Group 310"/>
            <p:cNvGrpSpPr>
              <a:grpSpLocks/>
            </p:cNvGrpSpPr>
            <p:nvPr/>
          </p:nvGrpSpPr>
          <p:grpSpPr bwMode="auto">
            <a:xfrm>
              <a:off x="3161" y="2944"/>
              <a:ext cx="113" cy="105"/>
              <a:chOff x="0" y="0"/>
              <a:chExt cx="20000" cy="20000"/>
            </a:xfrm>
          </p:grpSpPr>
          <p:sp>
            <p:nvSpPr>
              <p:cNvPr id="227639" name="Oval 311"/>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40" name="Arc 312"/>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41" name="Arc 313"/>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42" name="Arc 314"/>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43" name="Arc 315"/>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644" name="Arc 316"/>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45" name="Arc 317"/>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46" name="Oval 318"/>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47" name="Line 319"/>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48" name="Line 320"/>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49" name="Oval 321"/>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50" name="Line 322"/>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51" name="Line 323"/>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52" name="Line 324"/>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53" name="Line 325"/>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54" name="Line 326"/>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55" name="Line 327"/>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56" name="Line 328"/>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57" name="Line 329"/>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58" name="Line 330"/>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59" name="Line 331"/>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60" name="Oval 332"/>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61" name="Line 333"/>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62" name="Line 334"/>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63" name="Line 335"/>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64" name="Line 336"/>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65" name="Line 337"/>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66" name="Line 338"/>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67" name="Line 339"/>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68" name="Line 340"/>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69" name="Line 341"/>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70" name="Line 342"/>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71" name="Oval 343"/>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72" name="Line 344"/>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673" name="Oval 345"/>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7674" name="Rectangle 346"/>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27675" name="Rectangle 347"/>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1,680 PSI </a:t>
            </a:r>
            <a:endParaRPr lang="en-US" b="0"/>
          </a:p>
        </p:txBody>
      </p:sp>
      <p:sp>
        <p:nvSpPr>
          <p:cNvPr id="227679" name="Rectangle 351"/>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7680" name="Group 352"/>
          <p:cNvGrpSpPr>
            <a:grpSpLocks/>
          </p:cNvGrpSpPr>
          <p:nvPr/>
        </p:nvGrpSpPr>
        <p:grpSpPr bwMode="auto">
          <a:xfrm rot="-5400000">
            <a:off x="3243263" y="4435475"/>
            <a:ext cx="238125" cy="130175"/>
            <a:chOff x="6" y="0"/>
            <a:chExt cx="19994" cy="20002"/>
          </a:xfrm>
        </p:grpSpPr>
        <p:sp>
          <p:nvSpPr>
            <p:cNvPr id="227681" name="Oval 353"/>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82" name="Oval 354"/>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83" name="Oval 355"/>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84" name="Oval 356"/>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85" name="Oval 357"/>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86" name="Oval 358"/>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87" name="Oval 359"/>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88" name="Oval 360"/>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89" name="Oval 361"/>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90" name="Oval 362"/>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91" name="Line 363"/>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92" name="Line 364"/>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93" name="Line 365"/>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94" name="Line 366"/>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95" name="Line 367"/>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96" name="Line 368"/>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97" name="Line 369"/>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98" name="Line 370"/>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99" name="Line 371"/>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00" name="Line 372"/>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7701" name="Group 373"/>
          <p:cNvGrpSpPr>
            <a:grpSpLocks/>
          </p:cNvGrpSpPr>
          <p:nvPr/>
        </p:nvGrpSpPr>
        <p:grpSpPr bwMode="auto">
          <a:xfrm>
            <a:off x="3255963" y="4397375"/>
            <a:ext cx="217487" cy="277813"/>
            <a:chOff x="2051" y="2770"/>
            <a:chExt cx="137" cy="175"/>
          </a:xfrm>
        </p:grpSpPr>
        <p:sp>
          <p:nvSpPr>
            <p:cNvPr id="227702" name="Line 374"/>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703" name="Line 375"/>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704" name="Line 376"/>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705" name="Group 377"/>
            <p:cNvGrpSpPr>
              <a:grpSpLocks/>
            </p:cNvGrpSpPr>
            <p:nvPr/>
          </p:nvGrpSpPr>
          <p:grpSpPr bwMode="auto">
            <a:xfrm>
              <a:off x="2051" y="2770"/>
              <a:ext cx="137" cy="175"/>
              <a:chOff x="2049" y="2793"/>
              <a:chExt cx="137" cy="175"/>
            </a:xfrm>
          </p:grpSpPr>
          <p:sp>
            <p:nvSpPr>
              <p:cNvPr id="227706" name="Line 378"/>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07" name="Line 379"/>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08" name="Line 380"/>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09" name="Line 381"/>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10" name="Line 382"/>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11" name="Line 383"/>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12" name="Line 384"/>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13" name="Line 385"/>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14" name="Line 386"/>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15" name="Line 387"/>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16" name="Line 388"/>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17" name="Line 389"/>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18" name="Line 390"/>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19" name="Line 391"/>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20" name="Line 392"/>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21" name="Line 393"/>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22" name="Line 394"/>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23" name="Line 395"/>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24" name="Line 396"/>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25" name="Line 397"/>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26" name="Line 398"/>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27" name="Line 399"/>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28" name="Line 400"/>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29" name="Line 401"/>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30" name="Line 402"/>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31" name="Line 403"/>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32" name="Line 404"/>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33" name="Line 405"/>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34" name="Line 406"/>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35" name="Line 407"/>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36" name="Line 408"/>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37" name="Line 409"/>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7738" name="Oval 410"/>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7740" name="AutoShape 412"/>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42" name="AutoShape 414" descr="Wide downward diagonal"/>
          <p:cNvSpPr>
            <a:spLocks noChangeArrowheads="1"/>
          </p:cNvSpPr>
          <p:nvPr/>
        </p:nvSpPr>
        <p:spPr bwMode="auto">
          <a:xfrm>
            <a:off x="2387600" y="1993900"/>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43" name="AutoShape 415"/>
          <p:cNvSpPr>
            <a:spLocks noChangeArrowheads="1"/>
          </p:cNvSpPr>
          <p:nvPr/>
        </p:nvSpPr>
        <p:spPr bwMode="auto">
          <a:xfrm>
            <a:off x="2452688" y="2484438"/>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44" name="AutoShape 416" descr="10%"/>
          <p:cNvSpPr>
            <a:spLocks noChangeArrowheads="1"/>
          </p:cNvSpPr>
          <p:nvPr/>
        </p:nvSpPr>
        <p:spPr bwMode="auto">
          <a:xfrm>
            <a:off x="2452688" y="2057400"/>
            <a:ext cx="506412" cy="75882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7745" name="Group 417"/>
          <p:cNvGrpSpPr>
            <a:grpSpLocks/>
          </p:cNvGrpSpPr>
          <p:nvPr/>
        </p:nvGrpSpPr>
        <p:grpSpPr bwMode="auto">
          <a:xfrm>
            <a:off x="2454275" y="2747963"/>
            <a:ext cx="503238" cy="185737"/>
            <a:chOff x="3617" y="2160"/>
            <a:chExt cx="842" cy="312"/>
          </a:xfrm>
        </p:grpSpPr>
        <p:sp>
          <p:nvSpPr>
            <p:cNvPr id="227746" name="Rectangle 41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47" name="AutoShape 41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48" name="AutoShape 42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49" name="AutoShape 42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50" name="AutoShape 42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7751" name="AutoShape 423"/>
          <p:cNvSpPr>
            <a:spLocks noChangeArrowheads="1"/>
          </p:cNvSpPr>
          <p:nvPr/>
        </p:nvSpPr>
        <p:spPr bwMode="auto">
          <a:xfrm>
            <a:off x="2452688" y="1995488"/>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52" name="Rectangle 424" descr="Wide upward diagonal"/>
          <p:cNvSpPr>
            <a:spLocks noChangeArrowheads="1"/>
          </p:cNvSpPr>
          <p:nvPr/>
        </p:nvSpPr>
        <p:spPr bwMode="auto">
          <a:xfrm>
            <a:off x="2460625" y="2030413"/>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53" name="Rectangle 425" descr="30%"/>
          <p:cNvSpPr>
            <a:spLocks noChangeArrowheads="1"/>
          </p:cNvSpPr>
          <p:nvPr/>
        </p:nvSpPr>
        <p:spPr bwMode="auto">
          <a:xfrm>
            <a:off x="2438400" y="2017713"/>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54" name="Rectangle 426" descr="30%"/>
          <p:cNvSpPr>
            <a:spLocks noChangeArrowheads="1"/>
          </p:cNvSpPr>
          <p:nvPr/>
        </p:nvSpPr>
        <p:spPr bwMode="auto">
          <a:xfrm>
            <a:off x="2944813" y="20177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55" name="Line 427"/>
          <p:cNvSpPr>
            <a:spLocks noChangeShapeType="1"/>
          </p:cNvSpPr>
          <p:nvPr/>
        </p:nvSpPr>
        <p:spPr bwMode="auto">
          <a:xfrm>
            <a:off x="2468563" y="2017713"/>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756" name="Line 428"/>
          <p:cNvSpPr>
            <a:spLocks noChangeShapeType="1"/>
          </p:cNvSpPr>
          <p:nvPr/>
        </p:nvSpPr>
        <p:spPr bwMode="auto">
          <a:xfrm>
            <a:off x="2874963"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757" name="Oval 429"/>
          <p:cNvSpPr>
            <a:spLocks noChangeArrowheads="1"/>
          </p:cNvSpPr>
          <p:nvPr/>
        </p:nvSpPr>
        <p:spPr bwMode="auto">
          <a:xfrm>
            <a:off x="2451100" y="2076450"/>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58" name="Oval 430"/>
          <p:cNvSpPr>
            <a:spLocks noChangeArrowheads="1"/>
          </p:cNvSpPr>
          <p:nvPr/>
        </p:nvSpPr>
        <p:spPr bwMode="auto">
          <a:xfrm>
            <a:off x="2935288" y="2078038"/>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7759" name="Group 431"/>
          <p:cNvGrpSpPr>
            <a:grpSpLocks/>
          </p:cNvGrpSpPr>
          <p:nvPr/>
        </p:nvGrpSpPr>
        <p:grpSpPr bwMode="auto">
          <a:xfrm>
            <a:off x="2663825" y="2012950"/>
            <a:ext cx="77788" cy="153988"/>
            <a:chOff x="3966" y="1027"/>
            <a:chExt cx="130" cy="257"/>
          </a:xfrm>
        </p:grpSpPr>
        <p:sp>
          <p:nvSpPr>
            <p:cNvPr id="227760" name="Rectangle 43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61" name="Rectangle 43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62" name="Rectangle 43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63" name="Rectangle 43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64" name="Line 43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7765" name="Line 437"/>
          <p:cNvSpPr>
            <a:spLocks noChangeShapeType="1"/>
          </p:cNvSpPr>
          <p:nvPr/>
        </p:nvSpPr>
        <p:spPr bwMode="auto">
          <a:xfrm>
            <a:off x="25876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766" name="Line 438"/>
          <p:cNvSpPr>
            <a:spLocks noChangeShapeType="1"/>
          </p:cNvSpPr>
          <p:nvPr/>
        </p:nvSpPr>
        <p:spPr bwMode="auto">
          <a:xfrm>
            <a:off x="28670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767" name="Line 439"/>
          <p:cNvSpPr>
            <a:spLocks noChangeShapeType="1"/>
          </p:cNvSpPr>
          <p:nvPr/>
        </p:nvSpPr>
        <p:spPr bwMode="auto">
          <a:xfrm>
            <a:off x="2581275" y="2016125"/>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768" name="AutoShape 440"/>
          <p:cNvSpPr>
            <a:spLocks noChangeArrowheads="1"/>
          </p:cNvSpPr>
          <p:nvPr/>
        </p:nvSpPr>
        <p:spPr bwMode="auto">
          <a:xfrm>
            <a:off x="2457450" y="3546475"/>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69" name="Rectangle 441" descr="Wide upward diagonal"/>
          <p:cNvSpPr>
            <a:spLocks noChangeArrowheads="1"/>
          </p:cNvSpPr>
          <p:nvPr/>
        </p:nvSpPr>
        <p:spPr bwMode="auto">
          <a:xfrm flipV="1">
            <a:off x="2460625" y="3395663"/>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70" name="Rectangle 442"/>
          <p:cNvSpPr>
            <a:spLocks noChangeArrowheads="1"/>
          </p:cNvSpPr>
          <p:nvPr/>
        </p:nvSpPr>
        <p:spPr bwMode="auto">
          <a:xfrm>
            <a:off x="2640013" y="3395663"/>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71" name="Rectangle 443" descr="30%"/>
          <p:cNvSpPr>
            <a:spLocks noChangeArrowheads="1"/>
          </p:cNvSpPr>
          <p:nvPr/>
        </p:nvSpPr>
        <p:spPr bwMode="auto">
          <a:xfrm flipV="1">
            <a:off x="2446338" y="35671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72" name="Rectangle 444" descr="30%"/>
          <p:cNvSpPr>
            <a:spLocks noChangeArrowheads="1"/>
          </p:cNvSpPr>
          <p:nvPr/>
        </p:nvSpPr>
        <p:spPr bwMode="auto">
          <a:xfrm flipV="1">
            <a:off x="2936875" y="3567113"/>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73" name="Line 445"/>
          <p:cNvSpPr>
            <a:spLocks noChangeShapeType="1"/>
          </p:cNvSpPr>
          <p:nvPr/>
        </p:nvSpPr>
        <p:spPr bwMode="auto">
          <a:xfrm flipV="1">
            <a:off x="2474913" y="3595688"/>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774" name="Line 446"/>
          <p:cNvSpPr>
            <a:spLocks noChangeShapeType="1"/>
          </p:cNvSpPr>
          <p:nvPr/>
        </p:nvSpPr>
        <p:spPr bwMode="auto">
          <a:xfrm flipV="1">
            <a:off x="2592388"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775" name="Line 447"/>
          <p:cNvSpPr>
            <a:spLocks noChangeShapeType="1"/>
          </p:cNvSpPr>
          <p:nvPr/>
        </p:nvSpPr>
        <p:spPr bwMode="auto">
          <a:xfrm flipV="1">
            <a:off x="2868613"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776" name="Line 448"/>
          <p:cNvSpPr>
            <a:spLocks noChangeShapeType="1"/>
          </p:cNvSpPr>
          <p:nvPr/>
        </p:nvSpPr>
        <p:spPr bwMode="auto">
          <a:xfrm flipV="1">
            <a:off x="2860675"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777" name="Line 449"/>
          <p:cNvSpPr>
            <a:spLocks noChangeShapeType="1"/>
          </p:cNvSpPr>
          <p:nvPr/>
        </p:nvSpPr>
        <p:spPr bwMode="auto">
          <a:xfrm flipV="1">
            <a:off x="2584450" y="3582988"/>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778" name="Oval 450"/>
          <p:cNvSpPr>
            <a:spLocks noChangeArrowheads="1"/>
          </p:cNvSpPr>
          <p:nvPr/>
        </p:nvSpPr>
        <p:spPr bwMode="auto">
          <a:xfrm flipV="1">
            <a:off x="2452688" y="3508375"/>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79" name="Oval 451"/>
          <p:cNvSpPr>
            <a:spLocks noChangeArrowheads="1"/>
          </p:cNvSpPr>
          <p:nvPr/>
        </p:nvSpPr>
        <p:spPr bwMode="auto">
          <a:xfrm flipV="1">
            <a:off x="2932113" y="3506788"/>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80" name="AutoShape 452"/>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81" name="AutoShape 453"/>
          <p:cNvSpPr>
            <a:spLocks noChangeArrowheads="1"/>
          </p:cNvSpPr>
          <p:nvPr/>
        </p:nvSpPr>
        <p:spPr bwMode="auto">
          <a:xfrm flipH="1" flipV="1">
            <a:off x="822325" y="24828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82" name="Line 454"/>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783" name="Rectangle 455"/>
          <p:cNvSpPr>
            <a:spLocks noChangeArrowheads="1"/>
          </p:cNvSpPr>
          <p:nvPr/>
        </p:nvSpPr>
        <p:spPr bwMode="auto">
          <a:xfrm>
            <a:off x="695325" y="2673350"/>
            <a:ext cx="466725" cy="24606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84" name="Line 456"/>
          <p:cNvSpPr>
            <a:spLocks noChangeShapeType="1"/>
          </p:cNvSpPr>
          <p:nvPr/>
        </p:nvSpPr>
        <p:spPr bwMode="auto">
          <a:xfrm flipH="1">
            <a:off x="685800" y="26797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785" name="AutoShape 457"/>
          <p:cNvSpPr>
            <a:spLocks noChangeArrowheads="1"/>
          </p:cNvSpPr>
          <p:nvPr/>
        </p:nvSpPr>
        <p:spPr bwMode="auto">
          <a:xfrm rot="-6291165"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86" name="AutoShape 458"/>
          <p:cNvSpPr>
            <a:spLocks noChangeArrowheads="1"/>
          </p:cNvSpPr>
          <p:nvPr/>
        </p:nvSpPr>
        <p:spPr bwMode="auto">
          <a:xfrm rot="-6291165" flipH="1" flipV="1">
            <a:off x="5688012" y="43815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87" name="AutoShape 459"/>
          <p:cNvSpPr>
            <a:spLocks noChangeArrowheads="1"/>
          </p:cNvSpPr>
          <p:nvPr/>
        </p:nvSpPr>
        <p:spPr bwMode="auto">
          <a:xfrm rot="2392993" flipH="1" flipV="1">
            <a:off x="6083300" y="12985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 name="Slide Number Placeholder 5"/>
          <p:cNvSpPr>
            <a:spLocks noGrp="1"/>
          </p:cNvSpPr>
          <p:nvPr>
            <p:ph type="sldNum" sz="quarter" idx="12"/>
          </p:nvPr>
        </p:nvSpPr>
        <p:spPr/>
        <p:txBody>
          <a:bodyPr/>
          <a:lstStyle/>
          <a:p>
            <a:fld id="{F0EB7CDC-0649-AC45-BCAF-614789D7A005}" type="slidenum">
              <a:rPr lang="en-US"/>
              <a:pPr/>
              <a:t>161</a:t>
            </a:fld>
            <a:endParaRPr lang="en-US"/>
          </a:p>
        </p:txBody>
      </p:sp>
      <p:sp>
        <p:nvSpPr>
          <p:cNvPr id="228354"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28355"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At Rest Pump Running, Accumulator Filling</a:t>
            </a:r>
          </a:p>
        </p:txBody>
      </p:sp>
      <p:sp>
        <p:nvSpPr>
          <p:cNvPr id="228356"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8357"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358" name="Line 6"/>
          <p:cNvSpPr>
            <a:spLocks noChangeShapeType="1"/>
          </p:cNvSpPr>
          <p:nvPr/>
        </p:nvSpPr>
        <p:spPr bwMode="auto">
          <a:xfrm flipH="1">
            <a:off x="914400" y="414020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59"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28360" name="Line 8"/>
          <p:cNvSpPr>
            <a:spLocks noChangeShapeType="1"/>
          </p:cNvSpPr>
          <p:nvPr/>
        </p:nvSpPr>
        <p:spPr bwMode="auto">
          <a:xfrm flipV="1">
            <a:off x="4733925"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61" name="Line 9"/>
          <p:cNvSpPr>
            <a:spLocks noChangeShapeType="1"/>
          </p:cNvSpPr>
          <p:nvPr/>
        </p:nvSpPr>
        <p:spPr bwMode="auto">
          <a:xfrm>
            <a:off x="4891088"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62" name="Rectangle 10"/>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63" name="Rectangle 11"/>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64" name="Line 12"/>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65" name="Line 13"/>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66" name="Rectangle 14"/>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8367" name="Group 15"/>
          <p:cNvGrpSpPr>
            <a:grpSpLocks/>
          </p:cNvGrpSpPr>
          <p:nvPr/>
        </p:nvGrpSpPr>
        <p:grpSpPr bwMode="auto">
          <a:xfrm flipV="1">
            <a:off x="5057775" y="3322638"/>
            <a:ext cx="84138" cy="84137"/>
            <a:chOff x="1449" y="2352"/>
            <a:chExt cx="77" cy="77"/>
          </a:xfrm>
        </p:grpSpPr>
        <p:sp>
          <p:nvSpPr>
            <p:cNvPr id="228368"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69"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8370" name="Rectangle 18"/>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71" name="Line 19"/>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372" name="Group 20"/>
          <p:cNvGrpSpPr>
            <a:grpSpLocks/>
          </p:cNvGrpSpPr>
          <p:nvPr/>
        </p:nvGrpSpPr>
        <p:grpSpPr bwMode="auto">
          <a:xfrm>
            <a:off x="4419600" y="3302000"/>
            <a:ext cx="209550" cy="104775"/>
            <a:chOff x="864" y="2592"/>
            <a:chExt cx="192" cy="96"/>
          </a:xfrm>
        </p:grpSpPr>
        <p:sp>
          <p:nvSpPr>
            <p:cNvPr id="228373"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74"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75"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76"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8377" name="Group 25"/>
          <p:cNvGrpSpPr>
            <a:grpSpLocks/>
          </p:cNvGrpSpPr>
          <p:nvPr/>
        </p:nvGrpSpPr>
        <p:grpSpPr bwMode="auto">
          <a:xfrm flipH="1">
            <a:off x="5729288" y="3040063"/>
            <a:ext cx="209550" cy="157162"/>
            <a:chOff x="2064" y="2352"/>
            <a:chExt cx="192" cy="144"/>
          </a:xfrm>
        </p:grpSpPr>
        <p:sp>
          <p:nvSpPr>
            <p:cNvPr id="228378"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79"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8380" name="Group 28"/>
          <p:cNvGrpSpPr>
            <a:grpSpLocks/>
          </p:cNvGrpSpPr>
          <p:nvPr/>
        </p:nvGrpSpPr>
        <p:grpSpPr bwMode="auto">
          <a:xfrm>
            <a:off x="5729288" y="3302000"/>
            <a:ext cx="209550" cy="104775"/>
            <a:chOff x="864" y="2592"/>
            <a:chExt cx="192" cy="96"/>
          </a:xfrm>
        </p:grpSpPr>
        <p:sp>
          <p:nvSpPr>
            <p:cNvPr id="228381"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82"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83"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84"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8385"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8386" name="Line 34"/>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8387"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88"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28389"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28390" name="Line 38"/>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8391" name="Line 39"/>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8392" name="Line 40"/>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8393" name="Oval 41"/>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94"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8395"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96"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97"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8398"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8399"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28400"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28401" name="Rectangle 49"/>
          <p:cNvSpPr>
            <a:spLocks noChangeArrowheads="1"/>
          </p:cNvSpPr>
          <p:nvPr/>
        </p:nvSpPr>
        <p:spPr bwMode="auto">
          <a:xfrm rot="5400000">
            <a:off x="7631113" y="8826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02" name="Rectangle 50"/>
          <p:cNvSpPr>
            <a:spLocks noChangeArrowheads="1"/>
          </p:cNvSpPr>
          <p:nvPr/>
        </p:nvSpPr>
        <p:spPr bwMode="auto">
          <a:xfrm rot="5400000">
            <a:off x="7295356" y="14152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8403" name="Group 51"/>
          <p:cNvGrpSpPr>
            <a:grpSpLocks/>
          </p:cNvGrpSpPr>
          <p:nvPr/>
        </p:nvGrpSpPr>
        <p:grpSpPr bwMode="auto">
          <a:xfrm rot="5400000">
            <a:off x="7270750" y="2854325"/>
            <a:ext cx="968375" cy="1127125"/>
            <a:chOff x="4958" y="672"/>
            <a:chExt cx="610" cy="710"/>
          </a:xfrm>
        </p:grpSpPr>
        <p:grpSp>
          <p:nvGrpSpPr>
            <p:cNvPr id="228404" name="Group 52"/>
            <p:cNvGrpSpPr>
              <a:grpSpLocks/>
            </p:cNvGrpSpPr>
            <p:nvPr/>
          </p:nvGrpSpPr>
          <p:grpSpPr bwMode="auto">
            <a:xfrm>
              <a:off x="5465" y="672"/>
              <a:ext cx="103" cy="710"/>
              <a:chOff x="5088" y="624"/>
              <a:chExt cx="144" cy="992"/>
            </a:xfrm>
          </p:grpSpPr>
          <p:sp>
            <p:nvSpPr>
              <p:cNvPr id="228405"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06"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07"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08"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09"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10"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11"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12"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8413"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14"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15"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16"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17"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18"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19"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20"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21"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8422"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28423"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1,890 PSI </a:t>
            </a:r>
            <a:endParaRPr lang="en-US" b="0"/>
          </a:p>
        </p:txBody>
      </p:sp>
      <p:sp>
        <p:nvSpPr>
          <p:cNvPr id="228424" name="Line 72"/>
          <p:cNvSpPr>
            <a:spLocks noChangeShapeType="1"/>
          </p:cNvSpPr>
          <p:nvPr/>
        </p:nvSpPr>
        <p:spPr bwMode="auto">
          <a:xfrm flipV="1">
            <a:off x="5260975" y="21240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25" name="Line 73"/>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26" name="Line 74"/>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27" name="Line 75"/>
          <p:cNvSpPr>
            <a:spLocks noChangeShapeType="1"/>
          </p:cNvSpPr>
          <p:nvPr/>
        </p:nvSpPr>
        <p:spPr bwMode="auto">
          <a:xfrm rot="16200000" flipV="1">
            <a:off x="6236494" y="27781"/>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28"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429" name="Group 77"/>
          <p:cNvGrpSpPr>
            <a:grpSpLocks/>
          </p:cNvGrpSpPr>
          <p:nvPr/>
        </p:nvGrpSpPr>
        <p:grpSpPr bwMode="auto">
          <a:xfrm rot="16200000" flipV="1">
            <a:off x="4433094" y="1294607"/>
            <a:ext cx="107950" cy="182562"/>
            <a:chOff x="0" y="3"/>
            <a:chExt cx="20000" cy="19996"/>
          </a:xfrm>
        </p:grpSpPr>
        <p:sp>
          <p:nvSpPr>
            <p:cNvPr id="228430"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31"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32"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33"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434"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35"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36"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37"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38"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39"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40"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41"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42" name="Line 90"/>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43" name="Line 91"/>
          <p:cNvSpPr>
            <a:spLocks noChangeShapeType="1"/>
          </p:cNvSpPr>
          <p:nvPr/>
        </p:nvSpPr>
        <p:spPr bwMode="auto">
          <a:xfrm flipH="1">
            <a:off x="5095875" y="11668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44" name="Oval 92"/>
          <p:cNvSpPr>
            <a:spLocks noChangeArrowheads="1"/>
          </p:cNvSpPr>
          <p:nvPr/>
        </p:nvSpPr>
        <p:spPr bwMode="auto">
          <a:xfrm flipH="1" flipV="1">
            <a:off x="5043488" y="18097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45"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46"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47"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48"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49"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28450"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28451"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28452" name="Group 100"/>
          <p:cNvGrpSpPr>
            <a:grpSpLocks/>
          </p:cNvGrpSpPr>
          <p:nvPr/>
        </p:nvGrpSpPr>
        <p:grpSpPr bwMode="auto">
          <a:xfrm rot="-5400000" flipH="1" flipV="1">
            <a:off x="3780632" y="3756819"/>
            <a:ext cx="88900" cy="274637"/>
            <a:chOff x="0" y="0"/>
            <a:chExt cx="20000" cy="20000"/>
          </a:xfrm>
        </p:grpSpPr>
        <p:sp>
          <p:nvSpPr>
            <p:cNvPr id="228453"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54"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8455" name="Group 103"/>
          <p:cNvGrpSpPr>
            <a:grpSpLocks/>
          </p:cNvGrpSpPr>
          <p:nvPr/>
        </p:nvGrpSpPr>
        <p:grpSpPr bwMode="auto">
          <a:xfrm rot="-5400000" flipH="1" flipV="1">
            <a:off x="3775076" y="3603625"/>
            <a:ext cx="87312" cy="274637"/>
            <a:chOff x="0" y="0"/>
            <a:chExt cx="20000" cy="20000"/>
          </a:xfrm>
        </p:grpSpPr>
        <p:sp>
          <p:nvSpPr>
            <p:cNvPr id="228456"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57"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458"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59"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60"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61"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62"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463" name="Group 111"/>
          <p:cNvGrpSpPr>
            <a:grpSpLocks/>
          </p:cNvGrpSpPr>
          <p:nvPr/>
        </p:nvGrpSpPr>
        <p:grpSpPr bwMode="auto">
          <a:xfrm rot="10800000">
            <a:off x="4394200" y="1630363"/>
            <a:ext cx="365125" cy="239712"/>
            <a:chOff x="2900" y="1798"/>
            <a:chExt cx="576" cy="376"/>
          </a:xfrm>
        </p:grpSpPr>
        <p:sp>
          <p:nvSpPr>
            <p:cNvPr id="228464"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65"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66"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467"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8468" name="Line 116"/>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69"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70"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71"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72"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73"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74"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75"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76"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77"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478" name="Group 126"/>
          <p:cNvGrpSpPr>
            <a:grpSpLocks/>
          </p:cNvGrpSpPr>
          <p:nvPr/>
        </p:nvGrpSpPr>
        <p:grpSpPr bwMode="auto">
          <a:xfrm flipV="1">
            <a:off x="6624638" y="1866900"/>
            <a:ext cx="46037" cy="96838"/>
            <a:chOff x="0" y="0"/>
            <a:chExt cx="20000" cy="20000"/>
          </a:xfrm>
        </p:grpSpPr>
        <p:sp>
          <p:nvSpPr>
            <p:cNvPr id="228479"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80"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8481" name="Group 129"/>
          <p:cNvGrpSpPr>
            <a:grpSpLocks/>
          </p:cNvGrpSpPr>
          <p:nvPr/>
        </p:nvGrpSpPr>
        <p:grpSpPr bwMode="auto">
          <a:xfrm>
            <a:off x="6396038" y="1900238"/>
            <a:ext cx="471487" cy="217487"/>
            <a:chOff x="3526" y="1077"/>
            <a:chExt cx="297" cy="137"/>
          </a:xfrm>
        </p:grpSpPr>
        <p:sp>
          <p:nvSpPr>
            <p:cNvPr id="228482"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83"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84"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85"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486"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87" name="Line 135"/>
          <p:cNvSpPr>
            <a:spLocks noChangeShapeType="1"/>
          </p:cNvSpPr>
          <p:nvPr/>
        </p:nvSpPr>
        <p:spPr bwMode="auto">
          <a:xfrm flipH="1" flipV="1">
            <a:off x="6630988" y="19494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88" name="Line 136"/>
          <p:cNvSpPr>
            <a:spLocks noChangeShapeType="1"/>
          </p:cNvSpPr>
          <p:nvPr/>
        </p:nvSpPr>
        <p:spPr bwMode="auto">
          <a:xfrm>
            <a:off x="6624638" y="11668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89"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90"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91" name="Line 139"/>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92"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93"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97" name="Line 145"/>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8498" name="Oval 146"/>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99" name="Rectangle 147"/>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28500" name="Rectangle 148"/>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28501" name="Rectangle 149"/>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28505" name="Line 153"/>
          <p:cNvSpPr>
            <a:spLocks noChangeShapeType="1"/>
          </p:cNvSpPr>
          <p:nvPr/>
        </p:nvSpPr>
        <p:spPr bwMode="auto">
          <a:xfrm rot="16200000" flipH="1">
            <a:off x="4183063" y="28987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506" name="Group 154"/>
          <p:cNvGrpSpPr>
            <a:grpSpLocks/>
          </p:cNvGrpSpPr>
          <p:nvPr/>
        </p:nvGrpSpPr>
        <p:grpSpPr bwMode="auto">
          <a:xfrm>
            <a:off x="7131050" y="1223963"/>
            <a:ext cx="1289050" cy="1235075"/>
            <a:chOff x="4492" y="651"/>
            <a:chExt cx="812" cy="778"/>
          </a:xfrm>
        </p:grpSpPr>
        <p:grpSp>
          <p:nvGrpSpPr>
            <p:cNvPr id="228507" name="Group 155"/>
            <p:cNvGrpSpPr>
              <a:grpSpLocks/>
            </p:cNvGrpSpPr>
            <p:nvPr/>
          </p:nvGrpSpPr>
          <p:grpSpPr bwMode="auto">
            <a:xfrm>
              <a:off x="4492" y="651"/>
              <a:ext cx="760" cy="778"/>
              <a:chOff x="4047" y="666"/>
              <a:chExt cx="760" cy="778"/>
            </a:xfrm>
          </p:grpSpPr>
          <p:sp>
            <p:nvSpPr>
              <p:cNvPr id="228508" name="Rectangle 156"/>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09" name="Rectangle 157"/>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10" name="Rectangle 158"/>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8511" name="Rectangle 159"/>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28512" name="Line 160"/>
          <p:cNvSpPr>
            <a:spLocks noChangeShapeType="1"/>
          </p:cNvSpPr>
          <p:nvPr/>
        </p:nvSpPr>
        <p:spPr bwMode="auto">
          <a:xfrm flipH="1" flipV="1">
            <a:off x="6502400" y="20923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13" name="Line 161"/>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14" name="Line 162"/>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15" name="Line 163"/>
          <p:cNvSpPr>
            <a:spLocks noChangeShapeType="1"/>
          </p:cNvSpPr>
          <p:nvPr/>
        </p:nvSpPr>
        <p:spPr bwMode="auto">
          <a:xfrm rot="5400000">
            <a:off x="964407" y="452358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16" name="Rectangle 164"/>
          <p:cNvSpPr>
            <a:spLocks noChangeArrowheads="1"/>
          </p:cNvSpPr>
          <p:nvPr/>
        </p:nvSpPr>
        <p:spPr bwMode="auto">
          <a:xfrm>
            <a:off x="1023938" y="47386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17" name="Oval 165"/>
          <p:cNvSpPr>
            <a:spLocks noChangeArrowheads="1"/>
          </p:cNvSpPr>
          <p:nvPr/>
        </p:nvSpPr>
        <p:spPr bwMode="auto">
          <a:xfrm rot="-5400000">
            <a:off x="1163638" y="48228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18" name="Line 166"/>
          <p:cNvSpPr>
            <a:spLocks noChangeShapeType="1"/>
          </p:cNvSpPr>
          <p:nvPr/>
        </p:nvSpPr>
        <p:spPr bwMode="auto">
          <a:xfrm rot="16200000" flipV="1">
            <a:off x="1122363" y="48720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19" name="Line 167"/>
          <p:cNvSpPr>
            <a:spLocks noChangeShapeType="1"/>
          </p:cNvSpPr>
          <p:nvPr/>
        </p:nvSpPr>
        <p:spPr bwMode="auto">
          <a:xfrm rot="-5400000" flipH="1" flipV="1">
            <a:off x="1123950" y="47752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520" name="Group 168"/>
          <p:cNvGrpSpPr>
            <a:grpSpLocks/>
          </p:cNvGrpSpPr>
          <p:nvPr/>
        </p:nvGrpSpPr>
        <p:grpSpPr bwMode="auto">
          <a:xfrm rot="5400000">
            <a:off x="1079501" y="4254500"/>
            <a:ext cx="234950" cy="117475"/>
            <a:chOff x="864" y="2592"/>
            <a:chExt cx="192" cy="96"/>
          </a:xfrm>
        </p:grpSpPr>
        <p:sp>
          <p:nvSpPr>
            <p:cNvPr id="228521" name="Line 16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22" name="Line 17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23" name="Line 17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24" name="Line 17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8525" name="Rectangle 173"/>
          <p:cNvSpPr>
            <a:spLocks noChangeArrowheads="1"/>
          </p:cNvSpPr>
          <p:nvPr/>
        </p:nvSpPr>
        <p:spPr bwMode="auto">
          <a:xfrm>
            <a:off x="1116013" y="50434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26" name="Line 174"/>
          <p:cNvSpPr>
            <a:spLocks noChangeShapeType="1"/>
          </p:cNvSpPr>
          <p:nvPr/>
        </p:nvSpPr>
        <p:spPr bwMode="auto">
          <a:xfrm flipV="1">
            <a:off x="1116013" y="51673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27" name="AutoShape 175"/>
          <p:cNvSpPr>
            <a:spLocks noChangeArrowheads="1"/>
          </p:cNvSpPr>
          <p:nvPr/>
        </p:nvSpPr>
        <p:spPr bwMode="auto">
          <a:xfrm>
            <a:off x="1131888" y="50657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28" name="Rectangle 176"/>
          <p:cNvSpPr>
            <a:spLocks noChangeArrowheads="1"/>
          </p:cNvSpPr>
          <p:nvPr/>
        </p:nvSpPr>
        <p:spPr bwMode="auto">
          <a:xfrm>
            <a:off x="1023938" y="44354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29" name="Line 177"/>
          <p:cNvSpPr>
            <a:spLocks noChangeShapeType="1"/>
          </p:cNvSpPr>
          <p:nvPr/>
        </p:nvSpPr>
        <p:spPr bwMode="auto">
          <a:xfrm rot="5400000">
            <a:off x="1196182" y="4404519"/>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30" name="Line 178"/>
          <p:cNvSpPr>
            <a:spLocks noChangeShapeType="1"/>
          </p:cNvSpPr>
          <p:nvPr/>
        </p:nvSpPr>
        <p:spPr bwMode="auto">
          <a:xfrm rot="5400000">
            <a:off x="1075532" y="48252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31" name="Line 179"/>
          <p:cNvSpPr>
            <a:spLocks noChangeShapeType="1"/>
          </p:cNvSpPr>
          <p:nvPr/>
        </p:nvSpPr>
        <p:spPr bwMode="auto">
          <a:xfrm rot="5400000">
            <a:off x="1324769" y="48236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32" name="Line 180"/>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33" name="Line 181"/>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34" name="Line 182"/>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35" name="Oval 183"/>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8536" name="Oval 184"/>
          <p:cNvSpPr>
            <a:spLocks noChangeArrowheads="1"/>
          </p:cNvSpPr>
          <p:nvPr/>
        </p:nvSpPr>
        <p:spPr bwMode="auto">
          <a:xfrm flipV="1">
            <a:off x="842963" y="38750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37" name="Line 185"/>
          <p:cNvSpPr>
            <a:spLocks noChangeShapeType="1"/>
          </p:cNvSpPr>
          <p:nvPr/>
        </p:nvSpPr>
        <p:spPr bwMode="auto">
          <a:xfrm rot="5400000">
            <a:off x="4743451" y="3471862"/>
            <a:ext cx="0" cy="6762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38" name="Oval 186"/>
          <p:cNvSpPr>
            <a:spLocks noChangeArrowheads="1"/>
          </p:cNvSpPr>
          <p:nvPr/>
        </p:nvSpPr>
        <p:spPr bwMode="auto">
          <a:xfrm rot="5400000" flipV="1">
            <a:off x="42878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41" name="Text Box 18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28542" name="Text Box 19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28543" name="Text Box 191"/>
          <p:cNvSpPr txBox="1">
            <a:spLocks noChangeArrowheads="1"/>
          </p:cNvSpPr>
          <p:nvPr/>
        </p:nvSpPr>
        <p:spPr bwMode="auto">
          <a:xfrm>
            <a:off x="615950" y="51006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28544" name="Rectangle 19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28545" name="Oval 19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8546" name="Oval 19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8547" name="Rectangle 195"/>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48" name="Rectangle 196"/>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49" name="Rectangle 197"/>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0" name="Rectangle 198"/>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1" name="Rectangle 199"/>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2" name="Rectangle 200"/>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3" name="Rectangle 201"/>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4" name="Line 202"/>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5" name="Rectangle 203"/>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6" name="Rectangle 204"/>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7" name="Line 205"/>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8" name="Line 206"/>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9" name="Rectangle 207"/>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0" name="Rectangle 208"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1" name="Rectangle 209"/>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562" name="Group 210"/>
          <p:cNvGrpSpPr>
            <a:grpSpLocks/>
          </p:cNvGrpSpPr>
          <p:nvPr/>
        </p:nvGrpSpPr>
        <p:grpSpPr bwMode="auto">
          <a:xfrm>
            <a:off x="3333750" y="4692650"/>
            <a:ext cx="55563" cy="117475"/>
            <a:chOff x="4636" y="1540"/>
            <a:chExt cx="52" cy="108"/>
          </a:xfrm>
        </p:grpSpPr>
        <p:sp>
          <p:nvSpPr>
            <p:cNvPr id="228563" name="Line 211"/>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4" name="Line 212"/>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8565" name="Group 213"/>
          <p:cNvGrpSpPr>
            <a:grpSpLocks/>
          </p:cNvGrpSpPr>
          <p:nvPr/>
        </p:nvGrpSpPr>
        <p:grpSpPr bwMode="auto">
          <a:xfrm>
            <a:off x="3335338" y="4257675"/>
            <a:ext cx="50800" cy="117475"/>
            <a:chOff x="4637" y="1138"/>
            <a:chExt cx="47" cy="108"/>
          </a:xfrm>
        </p:grpSpPr>
        <p:sp>
          <p:nvSpPr>
            <p:cNvPr id="228566" name="Line 214"/>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7" name="Line 215"/>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568" name="Line 216"/>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9" name="Line 217"/>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70" name="Line 218"/>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71" name="Line 219"/>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72" name="Line 220"/>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73" name="Line 221"/>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74" name="Line 222"/>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75" name="Rectangle 223"/>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576" name="Group 224"/>
          <p:cNvGrpSpPr>
            <a:grpSpLocks/>
          </p:cNvGrpSpPr>
          <p:nvPr/>
        </p:nvGrpSpPr>
        <p:grpSpPr bwMode="auto">
          <a:xfrm>
            <a:off x="2900363" y="4532313"/>
            <a:ext cx="214312" cy="111125"/>
            <a:chOff x="4236" y="1392"/>
            <a:chExt cx="197" cy="91"/>
          </a:xfrm>
        </p:grpSpPr>
        <p:grpSp>
          <p:nvGrpSpPr>
            <p:cNvPr id="228577" name="Group 225"/>
            <p:cNvGrpSpPr>
              <a:grpSpLocks/>
            </p:cNvGrpSpPr>
            <p:nvPr/>
          </p:nvGrpSpPr>
          <p:grpSpPr bwMode="auto">
            <a:xfrm>
              <a:off x="4237" y="1447"/>
              <a:ext cx="196" cy="36"/>
              <a:chOff x="8710" y="5195"/>
              <a:chExt cx="565" cy="80"/>
            </a:xfrm>
          </p:grpSpPr>
          <p:sp>
            <p:nvSpPr>
              <p:cNvPr id="228578" name="Oval 22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79" name="Oval 22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80" name="Line 22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81" name="Line 22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8582" name="Group 230"/>
            <p:cNvGrpSpPr>
              <a:grpSpLocks/>
            </p:cNvGrpSpPr>
            <p:nvPr/>
          </p:nvGrpSpPr>
          <p:grpSpPr bwMode="auto">
            <a:xfrm flipV="1">
              <a:off x="4236" y="1428"/>
              <a:ext cx="197" cy="37"/>
              <a:chOff x="8710" y="5195"/>
              <a:chExt cx="565" cy="80"/>
            </a:xfrm>
          </p:grpSpPr>
          <p:sp>
            <p:nvSpPr>
              <p:cNvPr id="228583" name="Oval 23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84" name="Oval 23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85" name="Line 23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86" name="Line 23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8587" name="Group 235"/>
            <p:cNvGrpSpPr>
              <a:grpSpLocks/>
            </p:cNvGrpSpPr>
            <p:nvPr/>
          </p:nvGrpSpPr>
          <p:grpSpPr bwMode="auto">
            <a:xfrm>
              <a:off x="4237" y="1411"/>
              <a:ext cx="196" cy="36"/>
              <a:chOff x="8710" y="5195"/>
              <a:chExt cx="565" cy="80"/>
            </a:xfrm>
          </p:grpSpPr>
          <p:sp>
            <p:nvSpPr>
              <p:cNvPr id="228588" name="Oval 23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89" name="Oval 23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90" name="Line 23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91" name="Line 23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8592" name="Group 240"/>
            <p:cNvGrpSpPr>
              <a:grpSpLocks/>
            </p:cNvGrpSpPr>
            <p:nvPr/>
          </p:nvGrpSpPr>
          <p:grpSpPr bwMode="auto">
            <a:xfrm flipV="1">
              <a:off x="4237" y="1392"/>
              <a:ext cx="196" cy="36"/>
              <a:chOff x="8710" y="5195"/>
              <a:chExt cx="565" cy="80"/>
            </a:xfrm>
          </p:grpSpPr>
          <p:sp>
            <p:nvSpPr>
              <p:cNvPr id="228593" name="Oval 24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94" name="Oval 24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95" name="Line 24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96" name="Line 24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8597" name="Line 245"/>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598" name="Group 246"/>
          <p:cNvGrpSpPr>
            <a:grpSpLocks/>
          </p:cNvGrpSpPr>
          <p:nvPr/>
        </p:nvGrpSpPr>
        <p:grpSpPr bwMode="auto">
          <a:xfrm>
            <a:off x="2892425" y="4492625"/>
            <a:ext cx="222250" cy="209550"/>
            <a:chOff x="4228" y="1401"/>
            <a:chExt cx="205" cy="194"/>
          </a:xfrm>
        </p:grpSpPr>
        <p:sp>
          <p:nvSpPr>
            <p:cNvPr id="228599" name="AutoShape 247"/>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00" name="Rectangle 248"/>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8601" name="Group 249"/>
          <p:cNvGrpSpPr>
            <a:grpSpLocks/>
          </p:cNvGrpSpPr>
          <p:nvPr/>
        </p:nvGrpSpPr>
        <p:grpSpPr bwMode="auto">
          <a:xfrm>
            <a:off x="1720850" y="4770438"/>
            <a:ext cx="44450" cy="103187"/>
            <a:chOff x="0" y="0"/>
            <a:chExt cx="20000" cy="20000"/>
          </a:xfrm>
        </p:grpSpPr>
        <p:sp>
          <p:nvSpPr>
            <p:cNvPr id="228602" name="Arc 250"/>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03" name="Arc 251"/>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604" name="Line 252"/>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05" name="Line 253"/>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06" name="Line 254"/>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607" name="Group 255"/>
          <p:cNvGrpSpPr>
            <a:grpSpLocks/>
          </p:cNvGrpSpPr>
          <p:nvPr/>
        </p:nvGrpSpPr>
        <p:grpSpPr bwMode="auto">
          <a:xfrm>
            <a:off x="1411288" y="5368925"/>
            <a:ext cx="142875" cy="73025"/>
            <a:chOff x="889" y="3382"/>
            <a:chExt cx="90" cy="46"/>
          </a:xfrm>
        </p:grpSpPr>
        <p:sp>
          <p:nvSpPr>
            <p:cNvPr id="228608" name="Line 256"/>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09" name="Line 257"/>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10" name="Line 258"/>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611" name="Line 259"/>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12" name="Line 260"/>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13" name="Oval 261"/>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14" name="Line 262"/>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15" name="Line 263"/>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616" name="Group 264"/>
          <p:cNvGrpSpPr>
            <a:grpSpLocks/>
          </p:cNvGrpSpPr>
          <p:nvPr/>
        </p:nvGrpSpPr>
        <p:grpSpPr bwMode="auto">
          <a:xfrm>
            <a:off x="1481138" y="4560888"/>
            <a:ext cx="301625" cy="855662"/>
            <a:chOff x="4048" y="2525"/>
            <a:chExt cx="265" cy="753"/>
          </a:xfrm>
        </p:grpSpPr>
        <p:sp>
          <p:nvSpPr>
            <p:cNvPr id="228617" name="Line 265"/>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18" name="Line 266"/>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19" name="Line 267"/>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20" name="Line 268"/>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621" name="Line 269"/>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622" name="Group 270"/>
          <p:cNvGrpSpPr>
            <a:grpSpLocks/>
          </p:cNvGrpSpPr>
          <p:nvPr/>
        </p:nvGrpSpPr>
        <p:grpSpPr bwMode="auto">
          <a:xfrm>
            <a:off x="1820863" y="5075238"/>
            <a:ext cx="261937" cy="155575"/>
            <a:chOff x="1147" y="3205"/>
            <a:chExt cx="165" cy="98"/>
          </a:xfrm>
        </p:grpSpPr>
        <p:sp>
          <p:nvSpPr>
            <p:cNvPr id="228623" name="Line 271"/>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24" name="Line 272"/>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8625" name="Group 273"/>
          <p:cNvGrpSpPr>
            <a:grpSpLocks/>
          </p:cNvGrpSpPr>
          <p:nvPr/>
        </p:nvGrpSpPr>
        <p:grpSpPr bwMode="auto">
          <a:xfrm>
            <a:off x="1787525" y="4770438"/>
            <a:ext cx="46038" cy="103187"/>
            <a:chOff x="0" y="0"/>
            <a:chExt cx="20000" cy="20000"/>
          </a:xfrm>
        </p:grpSpPr>
        <p:sp>
          <p:nvSpPr>
            <p:cNvPr id="228626" name="Arc 274"/>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27" name="Arc 275"/>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628" name="Oval 276"/>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29" name="Oval 277"/>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30" name="Oval 278"/>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31" name="Rectangle 279"/>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632" name="Line 280"/>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33" name="Oval 281"/>
          <p:cNvSpPr>
            <a:spLocks noChangeArrowheads="1"/>
          </p:cNvSpPr>
          <p:nvPr/>
        </p:nvSpPr>
        <p:spPr bwMode="auto">
          <a:xfrm>
            <a:off x="2035175" y="48910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34" name="Line 282"/>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35" name="Line 283"/>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36" name="Line 284"/>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8637" name="Line 285"/>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38" name="Oval 286"/>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8639" name="Line 287"/>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640" name="Oval 288"/>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8641" name="Line 289"/>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642" name="Line 290"/>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643" name="Line 291"/>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644" name="Group 292"/>
          <p:cNvGrpSpPr>
            <a:grpSpLocks/>
          </p:cNvGrpSpPr>
          <p:nvPr/>
        </p:nvGrpSpPr>
        <p:grpSpPr bwMode="auto">
          <a:xfrm>
            <a:off x="2441575" y="5019675"/>
            <a:ext cx="142875" cy="73025"/>
            <a:chOff x="889" y="3382"/>
            <a:chExt cx="90" cy="46"/>
          </a:xfrm>
        </p:grpSpPr>
        <p:sp>
          <p:nvSpPr>
            <p:cNvPr id="228645" name="Line 293"/>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46" name="Line 294"/>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47" name="Line 295"/>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648" name="Line 296"/>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649" name="Line 297"/>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650" name="Rectangle 298"/>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28652" name="Group 300"/>
          <p:cNvGrpSpPr>
            <a:grpSpLocks/>
          </p:cNvGrpSpPr>
          <p:nvPr/>
        </p:nvGrpSpPr>
        <p:grpSpPr bwMode="auto">
          <a:xfrm>
            <a:off x="4667250" y="4711700"/>
            <a:ext cx="1187450" cy="1169988"/>
            <a:chOff x="2948" y="2944"/>
            <a:chExt cx="748" cy="737"/>
          </a:xfrm>
        </p:grpSpPr>
        <p:sp>
          <p:nvSpPr>
            <p:cNvPr id="228653" name="Line 301"/>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54" name="Line 302"/>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55" name="Line 303"/>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56" name="Line 304"/>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57" name="Line 305"/>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58" name="Line 306"/>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59" name="Line 307"/>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60" name="Line 308"/>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61" name="Line 309"/>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662" name="Group 310"/>
            <p:cNvGrpSpPr>
              <a:grpSpLocks/>
            </p:cNvGrpSpPr>
            <p:nvPr/>
          </p:nvGrpSpPr>
          <p:grpSpPr bwMode="auto">
            <a:xfrm>
              <a:off x="3161" y="2944"/>
              <a:ext cx="113" cy="105"/>
              <a:chOff x="0" y="0"/>
              <a:chExt cx="20000" cy="20000"/>
            </a:xfrm>
          </p:grpSpPr>
          <p:sp>
            <p:nvSpPr>
              <p:cNvPr id="228663" name="Oval 311"/>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64" name="Arc 312"/>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65" name="Arc 313"/>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66" name="Arc 314"/>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67" name="Arc 315"/>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668" name="Arc 316"/>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69" name="Arc 317"/>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70" name="Oval 318"/>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71" name="Line 319"/>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72" name="Line 320"/>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73" name="Oval 321"/>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74" name="Line 322"/>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75" name="Line 323"/>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76" name="Line 324"/>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77" name="Line 325"/>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78" name="Line 326"/>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79" name="Line 327"/>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80" name="Line 328"/>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81" name="Line 329"/>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82" name="Line 330"/>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83" name="Line 331"/>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84" name="Oval 332"/>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85" name="Line 333"/>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86" name="Line 334"/>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87" name="Line 335"/>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88" name="Line 336"/>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89" name="Line 337"/>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90" name="Line 338"/>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91" name="Line 339"/>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92" name="Line 340"/>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93" name="Line 341"/>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94" name="Line 342"/>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95" name="Oval 343"/>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96" name="Line 344"/>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697" name="Oval 345"/>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8698" name="Rectangle 346"/>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28699" name="Rectangle 347"/>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1,890 PSI </a:t>
            </a:r>
            <a:endParaRPr lang="en-US" b="0"/>
          </a:p>
        </p:txBody>
      </p:sp>
      <p:sp>
        <p:nvSpPr>
          <p:cNvPr id="228703" name="Rectangle 351"/>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8704" name="Group 352"/>
          <p:cNvGrpSpPr>
            <a:grpSpLocks/>
          </p:cNvGrpSpPr>
          <p:nvPr/>
        </p:nvGrpSpPr>
        <p:grpSpPr bwMode="auto">
          <a:xfrm rot="-5400000">
            <a:off x="3243263" y="4435475"/>
            <a:ext cx="238125" cy="130175"/>
            <a:chOff x="6" y="0"/>
            <a:chExt cx="19994" cy="20002"/>
          </a:xfrm>
        </p:grpSpPr>
        <p:sp>
          <p:nvSpPr>
            <p:cNvPr id="228705" name="Oval 353"/>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06" name="Oval 354"/>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07" name="Oval 355"/>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08" name="Oval 356"/>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09" name="Oval 357"/>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10" name="Oval 358"/>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11" name="Oval 359"/>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12" name="Oval 360"/>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13" name="Oval 361"/>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14" name="Oval 362"/>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15" name="Line 363"/>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16" name="Line 364"/>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17" name="Line 365"/>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18" name="Line 366"/>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19" name="Line 367"/>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20" name="Line 368"/>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21" name="Line 369"/>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22" name="Line 370"/>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23" name="Line 371"/>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24" name="Line 372"/>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8725" name="Group 373"/>
          <p:cNvGrpSpPr>
            <a:grpSpLocks/>
          </p:cNvGrpSpPr>
          <p:nvPr/>
        </p:nvGrpSpPr>
        <p:grpSpPr bwMode="auto">
          <a:xfrm>
            <a:off x="3255963" y="4397375"/>
            <a:ext cx="217487" cy="277813"/>
            <a:chOff x="2051" y="2770"/>
            <a:chExt cx="137" cy="175"/>
          </a:xfrm>
        </p:grpSpPr>
        <p:sp>
          <p:nvSpPr>
            <p:cNvPr id="228726" name="Line 374"/>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727" name="Line 375"/>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728" name="Line 376"/>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729" name="Group 377"/>
            <p:cNvGrpSpPr>
              <a:grpSpLocks/>
            </p:cNvGrpSpPr>
            <p:nvPr/>
          </p:nvGrpSpPr>
          <p:grpSpPr bwMode="auto">
            <a:xfrm>
              <a:off x="2051" y="2770"/>
              <a:ext cx="137" cy="175"/>
              <a:chOff x="2049" y="2793"/>
              <a:chExt cx="137" cy="175"/>
            </a:xfrm>
          </p:grpSpPr>
          <p:sp>
            <p:nvSpPr>
              <p:cNvPr id="228730" name="Line 378"/>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31" name="Line 379"/>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32" name="Line 380"/>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33" name="Line 381"/>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34" name="Line 382"/>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35" name="Line 383"/>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36" name="Line 384"/>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37" name="Line 385"/>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38" name="Line 386"/>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39" name="Line 387"/>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40" name="Line 388"/>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41" name="Line 389"/>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42" name="Line 390"/>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43" name="Line 391"/>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44" name="Line 392"/>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45" name="Line 393"/>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46" name="Line 394"/>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47" name="Line 395"/>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48" name="Line 396"/>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49" name="Line 397"/>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50" name="Line 398"/>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51" name="Line 399"/>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52" name="Line 400"/>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53" name="Line 401"/>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54" name="Line 402"/>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55" name="Line 403"/>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56" name="Line 404"/>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57" name="Line 405"/>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58" name="Line 406"/>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59" name="Line 407"/>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60" name="Line 408"/>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761" name="Line 409"/>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8762" name="Oval 410"/>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8763" name="Line 411"/>
          <p:cNvSpPr>
            <a:spLocks noChangeShapeType="1"/>
          </p:cNvSpPr>
          <p:nvPr/>
        </p:nvSpPr>
        <p:spPr bwMode="auto">
          <a:xfrm>
            <a:off x="914400" y="1985963"/>
            <a:ext cx="20907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809" name="AutoShape 457"/>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8853" name="Group 501"/>
          <p:cNvGrpSpPr>
            <a:grpSpLocks/>
          </p:cNvGrpSpPr>
          <p:nvPr/>
        </p:nvGrpSpPr>
        <p:grpSpPr bwMode="auto">
          <a:xfrm>
            <a:off x="2387600" y="1993900"/>
            <a:ext cx="630238" cy="1625600"/>
            <a:chOff x="1504" y="1232"/>
            <a:chExt cx="397" cy="1024"/>
          </a:xfrm>
        </p:grpSpPr>
        <p:sp>
          <p:nvSpPr>
            <p:cNvPr id="228810" name="AutoShape 458"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11" name="AutoShape 459"/>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12" name="AutoShape 460" descr="10%"/>
            <p:cNvSpPr>
              <a:spLocks noChangeArrowheads="1"/>
            </p:cNvSpPr>
            <p:nvPr/>
          </p:nvSpPr>
          <p:spPr bwMode="auto">
            <a:xfrm>
              <a:off x="1545" y="1272"/>
              <a:ext cx="319" cy="458"/>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8813" name="Group 461"/>
            <p:cNvGrpSpPr>
              <a:grpSpLocks/>
            </p:cNvGrpSpPr>
            <p:nvPr/>
          </p:nvGrpSpPr>
          <p:grpSpPr bwMode="auto">
            <a:xfrm>
              <a:off x="1546" y="1635"/>
              <a:ext cx="317" cy="117"/>
              <a:chOff x="3617" y="2160"/>
              <a:chExt cx="842" cy="312"/>
            </a:xfrm>
          </p:grpSpPr>
          <p:sp>
            <p:nvSpPr>
              <p:cNvPr id="228814" name="Rectangle 462"/>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15" name="AutoShape 463"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16" name="AutoShape 464"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17" name="AutoShape 465"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18" name="AutoShape 466"/>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8819" name="AutoShape 467"/>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20" name="Rectangle 468"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21" name="Rectangle 469"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22" name="Rectangle 470"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23" name="Line 471"/>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824" name="Line 472"/>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825" name="Oval 473"/>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26" name="Oval 474"/>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8827" name="Group 475"/>
            <p:cNvGrpSpPr>
              <a:grpSpLocks/>
            </p:cNvGrpSpPr>
            <p:nvPr/>
          </p:nvGrpSpPr>
          <p:grpSpPr bwMode="auto">
            <a:xfrm>
              <a:off x="1678" y="1244"/>
              <a:ext cx="49" cy="97"/>
              <a:chOff x="3966" y="1027"/>
              <a:chExt cx="130" cy="257"/>
            </a:xfrm>
          </p:grpSpPr>
          <p:sp>
            <p:nvSpPr>
              <p:cNvPr id="228828" name="Rectangle 476"/>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29" name="Rectangle 477"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30" name="Rectangle 478"/>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31" name="Rectangle 479"/>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32" name="Line 480"/>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8833" name="Line 481"/>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834" name="Line 482"/>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835" name="Line 483"/>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836" name="AutoShape 484"/>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37" name="Rectangle 485"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38" name="Rectangle 486"/>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39" name="Rectangle 487"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40" name="Rectangle 488"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41" name="Line 489"/>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842" name="Line 490"/>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843" name="Line 491"/>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844" name="Line 492"/>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845" name="Line 493"/>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846" name="Oval 494"/>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47" name="Oval 495"/>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8848" name="AutoShape 496"/>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49" name="AutoShape 497"/>
          <p:cNvSpPr>
            <a:spLocks noChangeArrowheads="1"/>
          </p:cNvSpPr>
          <p:nvPr/>
        </p:nvSpPr>
        <p:spPr bwMode="auto">
          <a:xfrm flipH="1" flipV="1">
            <a:off x="822325" y="23177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50" name="Line 498"/>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851" name="Rectangle 499"/>
          <p:cNvSpPr>
            <a:spLocks noChangeArrowheads="1"/>
          </p:cNvSpPr>
          <p:nvPr/>
        </p:nvSpPr>
        <p:spPr bwMode="auto">
          <a:xfrm>
            <a:off x="695325" y="2517775"/>
            <a:ext cx="466725" cy="40163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52" name="Line 500"/>
          <p:cNvSpPr>
            <a:spLocks noChangeShapeType="1"/>
          </p:cNvSpPr>
          <p:nvPr/>
        </p:nvSpPr>
        <p:spPr bwMode="auto">
          <a:xfrm flipH="1">
            <a:off x="685800" y="25146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854" name="AutoShape 502"/>
          <p:cNvSpPr>
            <a:spLocks noChangeArrowheads="1"/>
          </p:cNvSpPr>
          <p:nvPr/>
        </p:nvSpPr>
        <p:spPr bwMode="auto">
          <a:xfrm rot="-5140349"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55" name="AutoShape 503"/>
          <p:cNvSpPr>
            <a:spLocks noChangeArrowheads="1"/>
          </p:cNvSpPr>
          <p:nvPr/>
        </p:nvSpPr>
        <p:spPr bwMode="auto">
          <a:xfrm rot="-5140349" flipH="1" flipV="1">
            <a:off x="5688012" y="43815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856" name="AutoShape 504"/>
          <p:cNvSpPr>
            <a:spLocks noChangeArrowheads="1"/>
          </p:cNvSpPr>
          <p:nvPr/>
        </p:nvSpPr>
        <p:spPr bwMode="auto">
          <a:xfrm rot="2392993" flipH="1" flipV="1">
            <a:off x="6083300" y="12985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8" name="Slide Number Placeholder 5"/>
          <p:cNvSpPr>
            <a:spLocks noGrp="1"/>
          </p:cNvSpPr>
          <p:nvPr>
            <p:ph type="sldNum" sz="quarter" idx="12"/>
          </p:nvPr>
        </p:nvSpPr>
        <p:spPr/>
        <p:txBody>
          <a:bodyPr/>
          <a:lstStyle/>
          <a:p>
            <a:fld id="{ABFEDA59-53E1-EB46-88E5-23B96E8BC4CA}" type="slidenum">
              <a:rPr lang="en-US"/>
              <a:pPr/>
              <a:t>162</a:t>
            </a:fld>
            <a:endParaRPr lang="en-US"/>
          </a:p>
        </p:txBody>
      </p:sp>
      <p:sp>
        <p:nvSpPr>
          <p:cNvPr id="229378"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29379"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At Rest Pump Running, Accumulator Filling</a:t>
            </a:r>
          </a:p>
        </p:txBody>
      </p:sp>
      <p:sp>
        <p:nvSpPr>
          <p:cNvPr id="229380"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9381"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382" name="Line 6"/>
          <p:cNvSpPr>
            <a:spLocks noChangeShapeType="1"/>
          </p:cNvSpPr>
          <p:nvPr/>
        </p:nvSpPr>
        <p:spPr bwMode="auto">
          <a:xfrm flipH="1">
            <a:off x="914400" y="414020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383"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29384" name="Line 8"/>
          <p:cNvSpPr>
            <a:spLocks noChangeShapeType="1"/>
          </p:cNvSpPr>
          <p:nvPr/>
        </p:nvSpPr>
        <p:spPr bwMode="auto">
          <a:xfrm flipV="1">
            <a:off x="4733925"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385" name="Line 9"/>
          <p:cNvSpPr>
            <a:spLocks noChangeShapeType="1"/>
          </p:cNvSpPr>
          <p:nvPr/>
        </p:nvSpPr>
        <p:spPr bwMode="auto">
          <a:xfrm>
            <a:off x="4891088"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386" name="Rectangle 10"/>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387" name="Rectangle 11"/>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388" name="Line 12"/>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389" name="Line 13"/>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390" name="Rectangle 14"/>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9391" name="Group 15"/>
          <p:cNvGrpSpPr>
            <a:grpSpLocks/>
          </p:cNvGrpSpPr>
          <p:nvPr/>
        </p:nvGrpSpPr>
        <p:grpSpPr bwMode="auto">
          <a:xfrm flipV="1">
            <a:off x="5057775" y="3322638"/>
            <a:ext cx="84138" cy="84137"/>
            <a:chOff x="1449" y="2352"/>
            <a:chExt cx="77" cy="77"/>
          </a:xfrm>
        </p:grpSpPr>
        <p:sp>
          <p:nvSpPr>
            <p:cNvPr id="229392"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393"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9394" name="Rectangle 18"/>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395" name="Line 19"/>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9396" name="Group 20"/>
          <p:cNvGrpSpPr>
            <a:grpSpLocks/>
          </p:cNvGrpSpPr>
          <p:nvPr/>
        </p:nvGrpSpPr>
        <p:grpSpPr bwMode="auto">
          <a:xfrm>
            <a:off x="4419600" y="3302000"/>
            <a:ext cx="209550" cy="104775"/>
            <a:chOff x="864" y="2592"/>
            <a:chExt cx="192" cy="96"/>
          </a:xfrm>
        </p:grpSpPr>
        <p:sp>
          <p:nvSpPr>
            <p:cNvPr id="229397"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398"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399"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400"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9401" name="Group 25"/>
          <p:cNvGrpSpPr>
            <a:grpSpLocks/>
          </p:cNvGrpSpPr>
          <p:nvPr/>
        </p:nvGrpSpPr>
        <p:grpSpPr bwMode="auto">
          <a:xfrm flipH="1">
            <a:off x="5729288" y="3040063"/>
            <a:ext cx="209550" cy="157162"/>
            <a:chOff x="2064" y="2352"/>
            <a:chExt cx="192" cy="144"/>
          </a:xfrm>
        </p:grpSpPr>
        <p:sp>
          <p:nvSpPr>
            <p:cNvPr id="229402"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403"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29404" name="Group 28"/>
          <p:cNvGrpSpPr>
            <a:grpSpLocks/>
          </p:cNvGrpSpPr>
          <p:nvPr/>
        </p:nvGrpSpPr>
        <p:grpSpPr bwMode="auto">
          <a:xfrm>
            <a:off x="5729288" y="3302000"/>
            <a:ext cx="209550" cy="104775"/>
            <a:chOff x="864" y="2592"/>
            <a:chExt cx="192" cy="96"/>
          </a:xfrm>
        </p:grpSpPr>
        <p:sp>
          <p:nvSpPr>
            <p:cNvPr id="229405"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406"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407"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408"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9409"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9410" name="Line 34"/>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9411"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412"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29413"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29414" name="Line 38"/>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9415" name="Line 39"/>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9416" name="Line 40"/>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9417" name="Oval 41"/>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418"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9419"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420"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421"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9422"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9423"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29424"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29425" name="Rectangle 49"/>
          <p:cNvSpPr>
            <a:spLocks noChangeArrowheads="1"/>
          </p:cNvSpPr>
          <p:nvPr/>
        </p:nvSpPr>
        <p:spPr bwMode="auto">
          <a:xfrm rot="5400000">
            <a:off x="7631113" y="8826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426" name="Rectangle 50"/>
          <p:cNvSpPr>
            <a:spLocks noChangeArrowheads="1"/>
          </p:cNvSpPr>
          <p:nvPr/>
        </p:nvSpPr>
        <p:spPr bwMode="auto">
          <a:xfrm rot="5400000">
            <a:off x="7295356" y="14152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9427" name="Group 51"/>
          <p:cNvGrpSpPr>
            <a:grpSpLocks/>
          </p:cNvGrpSpPr>
          <p:nvPr/>
        </p:nvGrpSpPr>
        <p:grpSpPr bwMode="auto">
          <a:xfrm rot="5400000">
            <a:off x="7270750" y="2854325"/>
            <a:ext cx="968375" cy="1127125"/>
            <a:chOff x="4958" y="672"/>
            <a:chExt cx="610" cy="710"/>
          </a:xfrm>
        </p:grpSpPr>
        <p:grpSp>
          <p:nvGrpSpPr>
            <p:cNvPr id="229428" name="Group 52"/>
            <p:cNvGrpSpPr>
              <a:grpSpLocks/>
            </p:cNvGrpSpPr>
            <p:nvPr/>
          </p:nvGrpSpPr>
          <p:grpSpPr bwMode="auto">
            <a:xfrm>
              <a:off x="5465" y="672"/>
              <a:ext cx="103" cy="710"/>
              <a:chOff x="5088" y="624"/>
              <a:chExt cx="144" cy="992"/>
            </a:xfrm>
          </p:grpSpPr>
          <p:sp>
            <p:nvSpPr>
              <p:cNvPr id="229429"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430"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431"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432"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433"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434"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435"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436"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9437"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438"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439"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440"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441"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442"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443"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444"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445"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9446"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29447"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2,100 PSI </a:t>
            </a:r>
            <a:endParaRPr lang="en-US" b="0"/>
          </a:p>
        </p:txBody>
      </p:sp>
      <p:sp>
        <p:nvSpPr>
          <p:cNvPr id="229448" name="Line 72"/>
          <p:cNvSpPr>
            <a:spLocks noChangeShapeType="1"/>
          </p:cNvSpPr>
          <p:nvPr/>
        </p:nvSpPr>
        <p:spPr bwMode="auto">
          <a:xfrm flipV="1">
            <a:off x="5260975" y="21240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449" name="Line 73"/>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50" name="Line 74"/>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51" name="Line 75"/>
          <p:cNvSpPr>
            <a:spLocks noChangeShapeType="1"/>
          </p:cNvSpPr>
          <p:nvPr/>
        </p:nvSpPr>
        <p:spPr bwMode="auto">
          <a:xfrm rot="16200000" flipV="1">
            <a:off x="6236494" y="27781"/>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52"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453" name="Group 77"/>
          <p:cNvGrpSpPr>
            <a:grpSpLocks/>
          </p:cNvGrpSpPr>
          <p:nvPr/>
        </p:nvGrpSpPr>
        <p:grpSpPr bwMode="auto">
          <a:xfrm rot="16200000" flipV="1">
            <a:off x="4433094" y="1294607"/>
            <a:ext cx="107950" cy="182562"/>
            <a:chOff x="0" y="3"/>
            <a:chExt cx="20000" cy="19996"/>
          </a:xfrm>
        </p:grpSpPr>
        <p:sp>
          <p:nvSpPr>
            <p:cNvPr id="229454"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55"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56"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57"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458"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59"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60"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61"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62"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63"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64"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65"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66" name="Line 90"/>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67" name="Line 91"/>
          <p:cNvSpPr>
            <a:spLocks noChangeShapeType="1"/>
          </p:cNvSpPr>
          <p:nvPr/>
        </p:nvSpPr>
        <p:spPr bwMode="auto">
          <a:xfrm flipH="1">
            <a:off x="5095875" y="11668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68" name="Oval 92"/>
          <p:cNvSpPr>
            <a:spLocks noChangeArrowheads="1"/>
          </p:cNvSpPr>
          <p:nvPr/>
        </p:nvSpPr>
        <p:spPr bwMode="auto">
          <a:xfrm flipH="1" flipV="1">
            <a:off x="5043488" y="18097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69"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70"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71"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72"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73"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29474"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29475"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29476" name="Group 100"/>
          <p:cNvGrpSpPr>
            <a:grpSpLocks/>
          </p:cNvGrpSpPr>
          <p:nvPr/>
        </p:nvGrpSpPr>
        <p:grpSpPr bwMode="auto">
          <a:xfrm rot="-5400000" flipH="1" flipV="1">
            <a:off x="3780632" y="3756819"/>
            <a:ext cx="88900" cy="274637"/>
            <a:chOff x="0" y="0"/>
            <a:chExt cx="20000" cy="20000"/>
          </a:xfrm>
        </p:grpSpPr>
        <p:sp>
          <p:nvSpPr>
            <p:cNvPr id="229477"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78"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9479" name="Group 103"/>
          <p:cNvGrpSpPr>
            <a:grpSpLocks/>
          </p:cNvGrpSpPr>
          <p:nvPr/>
        </p:nvGrpSpPr>
        <p:grpSpPr bwMode="auto">
          <a:xfrm rot="-5400000" flipH="1" flipV="1">
            <a:off x="3775076" y="3603625"/>
            <a:ext cx="87312" cy="274637"/>
            <a:chOff x="0" y="0"/>
            <a:chExt cx="20000" cy="20000"/>
          </a:xfrm>
        </p:grpSpPr>
        <p:sp>
          <p:nvSpPr>
            <p:cNvPr id="229480"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81"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482"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83"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84"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85"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86"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487" name="Group 111"/>
          <p:cNvGrpSpPr>
            <a:grpSpLocks/>
          </p:cNvGrpSpPr>
          <p:nvPr/>
        </p:nvGrpSpPr>
        <p:grpSpPr bwMode="auto">
          <a:xfrm rot="10800000">
            <a:off x="4394200" y="1630363"/>
            <a:ext cx="365125" cy="239712"/>
            <a:chOff x="2900" y="1798"/>
            <a:chExt cx="576" cy="376"/>
          </a:xfrm>
        </p:grpSpPr>
        <p:sp>
          <p:nvSpPr>
            <p:cNvPr id="229488"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89"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90"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491"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29492" name="Line 116"/>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93"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94"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95"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96"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97"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98"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499"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00"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01"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502" name="Group 126"/>
          <p:cNvGrpSpPr>
            <a:grpSpLocks/>
          </p:cNvGrpSpPr>
          <p:nvPr/>
        </p:nvGrpSpPr>
        <p:grpSpPr bwMode="auto">
          <a:xfrm flipV="1">
            <a:off x="6624638" y="1866900"/>
            <a:ext cx="46037" cy="96838"/>
            <a:chOff x="0" y="0"/>
            <a:chExt cx="20000" cy="20000"/>
          </a:xfrm>
        </p:grpSpPr>
        <p:sp>
          <p:nvSpPr>
            <p:cNvPr id="229503"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04"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9505" name="Group 129"/>
          <p:cNvGrpSpPr>
            <a:grpSpLocks/>
          </p:cNvGrpSpPr>
          <p:nvPr/>
        </p:nvGrpSpPr>
        <p:grpSpPr bwMode="auto">
          <a:xfrm>
            <a:off x="6396038" y="1900238"/>
            <a:ext cx="471487" cy="217487"/>
            <a:chOff x="3526" y="1077"/>
            <a:chExt cx="297" cy="137"/>
          </a:xfrm>
        </p:grpSpPr>
        <p:sp>
          <p:nvSpPr>
            <p:cNvPr id="229506"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07"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08"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09"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510"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11" name="Line 135"/>
          <p:cNvSpPr>
            <a:spLocks noChangeShapeType="1"/>
          </p:cNvSpPr>
          <p:nvPr/>
        </p:nvSpPr>
        <p:spPr bwMode="auto">
          <a:xfrm flipH="1" flipV="1">
            <a:off x="6630988" y="19494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12" name="Line 136"/>
          <p:cNvSpPr>
            <a:spLocks noChangeShapeType="1"/>
          </p:cNvSpPr>
          <p:nvPr/>
        </p:nvSpPr>
        <p:spPr bwMode="auto">
          <a:xfrm>
            <a:off x="6624638" y="11668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13"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14"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15" name="Line 139"/>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16"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517"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21" name="Line 145"/>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9522" name="Oval 146"/>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23" name="Rectangle 147"/>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29524" name="Rectangle 148"/>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29525" name="Rectangle 149"/>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29529" name="Line 153"/>
          <p:cNvSpPr>
            <a:spLocks noChangeShapeType="1"/>
          </p:cNvSpPr>
          <p:nvPr/>
        </p:nvSpPr>
        <p:spPr bwMode="auto">
          <a:xfrm rot="16200000" flipH="1">
            <a:off x="4183063" y="28987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530" name="Group 154"/>
          <p:cNvGrpSpPr>
            <a:grpSpLocks/>
          </p:cNvGrpSpPr>
          <p:nvPr/>
        </p:nvGrpSpPr>
        <p:grpSpPr bwMode="auto">
          <a:xfrm>
            <a:off x="7131050" y="1223963"/>
            <a:ext cx="1289050" cy="1235075"/>
            <a:chOff x="4492" y="651"/>
            <a:chExt cx="812" cy="778"/>
          </a:xfrm>
        </p:grpSpPr>
        <p:grpSp>
          <p:nvGrpSpPr>
            <p:cNvPr id="229531" name="Group 155"/>
            <p:cNvGrpSpPr>
              <a:grpSpLocks/>
            </p:cNvGrpSpPr>
            <p:nvPr/>
          </p:nvGrpSpPr>
          <p:grpSpPr bwMode="auto">
            <a:xfrm>
              <a:off x="4492" y="651"/>
              <a:ext cx="760" cy="778"/>
              <a:chOff x="4047" y="666"/>
              <a:chExt cx="760" cy="778"/>
            </a:xfrm>
          </p:grpSpPr>
          <p:sp>
            <p:nvSpPr>
              <p:cNvPr id="229532" name="Rectangle 156"/>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533" name="Rectangle 157"/>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534" name="Rectangle 158"/>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9535" name="Rectangle 159"/>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29536" name="Line 160"/>
          <p:cNvSpPr>
            <a:spLocks noChangeShapeType="1"/>
          </p:cNvSpPr>
          <p:nvPr/>
        </p:nvSpPr>
        <p:spPr bwMode="auto">
          <a:xfrm flipH="1" flipV="1">
            <a:off x="6502400" y="20923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37" name="Line 161"/>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538" name="Line 162"/>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539" name="Line 163"/>
          <p:cNvSpPr>
            <a:spLocks noChangeShapeType="1"/>
          </p:cNvSpPr>
          <p:nvPr/>
        </p:nvSpPr>
        <p:spPr bwMode="auto">
          <a:xfrm rot="5400000">
            <a:off x="964407" y="452358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40" name="Rectangle 164"/>
          <p:cNvSpPr>
            <a:spLocks noChangeArrowheads="1"/>
          </p:cNvSpPr>
          <p:nvPr/>
        </p:nvSpPr>
        <p:spPr bwMode="auto">
          <a:xfrm>
            <a:off x="1023938" y="47386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541" name="Oval 165"/>
          <p:cNvSpPr>
            <a:spLocks noChangeArrowheads="1"/>
          </p:cNvSpPr>
          <p:nvPr/>
        </p:nvSpPr>
        <p:spPr bwMode="auto">
          <a:xfrm rot="-5400000">
            <a:off x="1163638" y="48228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542" name="Line 166"/>
          <p:cNvSpPr>
            <a:spLocks noChangeShapeType="1"/>
          </p:cNvSpPr>
          <p:nvPr/>
        </p:nvSpPr>
        <p:spPr bwMode="auto">
          <a:xfrm rot="16200000" flipV="1">
            <a:off x="1122363" y="48720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543" name="Line 167"/>
          <p:cNvSpPr>
            <a:spLocks noChangeShapeType="1"/>
          </p:cNvSpPr>
          <p:nvPr/>
        </p:nvSpPr>
        <p:spPr bwMode="auto">
          <a:xfrm rot="-5400000" flipH="1" flipV="1">
            <a:off x="1123950" y="47752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9544" name="Group 168"/>
          <p:cNvGrpSpPr>
            <a:grpSpLocks/>
          </p:cNvGrpSpPr>
          <p:nvPr/>
        </p:nvGrpSpPr>
        <p:grpSpPr bwMode="auto">
          <a:xfrm rot="5400000">
            <a:off x="1079501" y="4254500"/>
            <a:ext cx="234950" cy="117475"/>
            <a:chOff x="864" y="2592"/>
            <a:chExt cx="192" cy="96"/>
          </a:xfrm>
        </p:grpSpPr>
        <p:sp>
          <p:nvSpPr>
            <p:cNvPr id="229545" name="Line 16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546" name="Line 17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547" name="Line 17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548" name="Line 17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9549" name="Rectangle 173"/>
          <p:cNvSpPr>
            <a:spLocks noChangeArrowheads="1"/>
          </p:cNvSpPr>
          <p:nvPr/>
        </p:nvSpPr>
        <p:spPr bwMode="auto">
          <a:xfrm>
            <a:off x="1116013" y="50434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550" name="Line 174"/>
          <p:cNvSpPr>
            <a:spLocks noChangeShapeType="1"/>
          </p:cNvSpPr>
          <p:nvPr/>
        </p:nvSpPr>
        <p:spPr bwMode="auto">
          <a:xfrm flipV="1">
            <a:off x="1116013" y="51673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551" name="AutoShape 175"/>
          <p:cNvSpPr>
            <a:spLocks noChangeArrowheads="1"/>
          </p:cNvSpPr>
          <p:nvPr/>
        </p:nvSpPr>
        <p:spPr bwMode="auto">
          <a:xfrm>
            <a:off x="1131888" y="50657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552" name="Rectangle 176"/>
          <p:cNvSpPr>
            <a:spLocks noChangeArrowheads="1"/>
          </p:cNvSpPr>
          <p:nvPr/>
        </p:nvSpPr>
        <p:spPr bwMode="auto">
          <a:xfrm>
            <a:off x="1023938" y="44354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553" name="Line 177"/>
          <p:cNvSpPr>
            <a:spLocks noChangeShapeType="1"/>
          </p:cNvSpPr>
          <p:nvPr/>
        </p:nvSpPr>
        <p:spPr bwMode="auto">
          <a:xfrm rot="5400000">
            <a:off x="1196182" y="4404519"/>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554" name="Line 178"/>
          <p:cNvSpPr>
            <a:spLocks noChangeShapeType="1"/>
          </p:cNvSpPr>
          <p:nvPr/>
        </p:nvSpPr>
        <p:spPr bwMode="auto">
          <a:xfrm rot="5400000">
            <a:off x="1075532" y="48252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55" name="Line 179"/>
          <p:cNvSpPr>
            <a:spLocks noChangeShapeType="1"/>
          </p:cNvSpPr>
          <p:nvPr/>
        </p:nvSpPr>
        <p:spPr bwMode="auto">
          <a:xfrm rot="5400000">
            <a:off x="1324769" y="48236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56" name="Line 180"/>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557" name="Line 181"/>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558" name="Line 182"/>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559" name="Oval 183"/>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9560" name="Oval 184"/>
          <p:cNvSpPr>
            <a:spLocks noChangeArrowheads="1"/>
          </p:cNvSpPr>
          <p:nvPr/>
        </p:nvSpPr>
        <p:spPr bwMode="auto">
          <a:xfrm flipV="1">
            <a:off x="842963" y="38750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561" name="Line 185"/>
          <p:cNvSpPr>
            <a:spLocks noChangeShapeType="1"/>
          </p:cNvSpPr>
          <p:nvPr/>
        </p:nvSpPr>
        <p:spPr bwMode="auto">
          <a:xfrm rot="5400000">
            <a:off x="4743451" y="3471862"/>
            <a:ext cx="0" cy="6762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62" name="Oval 186"/>
          <p:cNvSpPr>
            <a:spLocks noChangeArrowheads="1"/>
          </p:cNvSpPr>
          <p:nvPr/>
        </p:nvSpPr>
        <p:spPr bwMode="auto">
          <a:xfrm rot="5400000" flipV="1">
            <a:off x="42878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565" name="Text Box 18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29566" name="Text Box 19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29567" name="Text Box 191"/>
          <p:cNvSpPr txBox="1">
            <a:spLocks noChangeArrowheads="1"/>
          </p:cNvSpPr>
          <p:nvPr/>
        </p:nvSpPr>
        <p:spPr bwMode="auto">
          <a:xfrm>
            <a:off x="615950" y="51006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29568" name="Rectangle 19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29569" name="Oval 19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9570" name="Oval 19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9571" name="Rectangle 195"/>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72" name="Rectangle 196"/>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73" name="Rectangle 197"/>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74" name="Rectangle 198"/>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75" name="Rectangle 199"/>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76" name="Rectangle 200"/>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77" name="Rectangle 201"/>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78" name="Line 202"/>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79" name="Rectangle 203"/>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80" name="Rectangle 204"/>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81" name="Line 205"/>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82" name="Line 206"/>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83" name="Rectangle 207"/>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84" name="Rectangle 208"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85" name="Rectangle 209"/>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586" name="Group 210"/>
          <p:cNvGrpSpPr>
            <a:grpSpLocks/>
          </p:cNvGrpSpPr>
          <p:nvPr/>
        </p:nvGrpSpPr>
        <p:grpSpPr bwMode="auto">
          <a:xfrm>
            <a:off x="3333750" y="4692650"/>
            <a:ext cx="55563" cy="117475"/>
            <a:chOff x="4636" y="1540"/>
            <a:chExt cx="52" cy="108"/>
          </a:xfrm>
        </p:grpSpPr>
        <p:sp>
          <p:nvSpPr>
            <p:cNvPr id="229587" name="Line 211"/>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88" name="Line 212"/>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9589" name="Group 213"/>
          <p:cNvGrpSpPr>
            <a:grpSpLocks/>
          </p:cNvGrpSpPr>
          <p:nvPr/>
        </p:nvGrpSpPr>
        <p:grpSpPr bwMode="auto">
          <a:xfrm>
            <a:off x="3335338" y="4257675"/>
            <a:ext cx="50800" cy="117475"/>
            <a:chOff x="4637" y="1138"/>
            <a:chExt cx="47" cy="108"/>
          </a:xfrm>
        </p:grpSpPr>
        <p:sp>
          <p:nvSpPr>
            <p:cNvPr id="229590" name="Line 214"/>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91" name="Line 215"/>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592" name="Line 216"/>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93" name="Line 217"/>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94" name="Line 218"/>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95" name="Line 219"/>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96" name="Line 220"/>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97" name="Line 221"/>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98" name="Line 222"/>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599" name="Rectangle 223"/>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600" name="Group 224"/>
          <p:cNvGrpSpPr>
            <a:grpSpLocks/>
          </p:cNvGrpSpPr>
          <p:nvPr/>
        </p:nvGrpSpPr>
        <p:grpSpPr bwMode="auto">
          <a:xfrm>
            <a:off x="2900363" y="4532313"/>
            <a:ext cx="214312" cy="111125"/>
            <a:chOff x="4236" y="1392"/>
            <a:chExt cx="197" cy="91"/>
          </a:xfrm>
        </p:grpSpPr>
        <p:grpSp>
          <p:nvGrpSpPr>
            <p:cNvPr id="229601" name="Group 225"/>
            <p:cNvGrpSpPr>
              <a:grpSpLocks/>
            </p:cNvGrpSpPr>
            <p:nvPr/>
          </p:nvGrpSpPr>
          <p:grpSpPr bwMode="auto">
            <a:xfrm>
              <a:off x="4237" y="1447"/>
              <a:ext cx="196" cy="36"/>
              <a:chOff x="8710" y="5195"/>
              <a:chExt cx="565" cy="80"/>
            </a:xfrm>
          </p:grpSpPr>
          <p:sp>
            <p:nvSpPr>
              <p:cNvPr id="229602" name="Oval 22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03" name="Oval 22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04" name="Line 22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05" name="Line 22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9606" name="Group 230"/>
            <p:cNvGrpSpPr>
              <a:grpSpLocks/>
            </p:cNvGrpSpPr>
            <p:nvPr/>
          </p:nvGrpSpPr>
          <p:grpSpPr bwMode="auto">
            <a:xfrm flipV="1">
              <a:off x="4236" y="1428"/>
              <a:ext cx="197" cy="37"/>
              <a:chOff x="8710" y="5195"/>
              <a:chExt cx="565" cy="80"/>
            </a:xfrm>
          </p:grpSpPr>
          <p:sp>
            <p:nvSpPr>
              <p:cNvPr id="229607" name="Oval 23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08" name="Oval 23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09" name="Line 23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10" name="Line 23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9611" name="Group 235"/>
            <p:cNvGrpSpPr>
              <a:grpSpLocks/>
            </p:cNvGrpSpPr>
            <p:nvPr/>
          </p:nvGrpSpPr>
          <p:grpSpPr bwMode="auto">
            <a:xfrm>
              <a:off x="4237" y="1411"/>
              <a:ext cx="196" cy="36"/>
              <a:chOff x="8710" y="5195"/>
              <a:chExt cx="565" cy="80"/>
            </a:xfrm>
          </p:grpSpPr>
          <p:sp>
            <p:nvSpPr>
              <p:cNvPr id="229612" name="Oval 23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13" name="Oval 23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14" name="Line 23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15" name="Line 23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9616" name="Group 240"/>
            <p:cNvGrpSpPr>
              <a:grpSpLocks/>
            </p:cNvGrpSpPr>
            <p:nvPr/>
          </p:nvGrpSpPr>
          <p:grpSpPr bwMode="auto">
            <a:xfrm flipV="1">
              <a:off x="4237" y="1392"/>
              <a:ext cx="196" cy="36"/>
              <a:chOff x="8710" y="5195"/>
              <a:chExt cx="565" cy="80"/>
            </a:xfrm>
          </p:grpSpPr>
          <p:sp>
            <p:nvSpPr>
              <p:cNvPr id="229617" name="Oval 24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18" name="Oval 24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19" name="Line 24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20" name="Line 24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9621" name="Line 245"/>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622" name="Group 246"/>
          <p:cNvGrpSpPr>
            <a:grpSpLocks/>
          </p:cNvGrpSpPr>
          <p:nvPr/>
        </p:nvGrpSpPr>
        <p:grpSpPr bwMode="auto">
          <a:xfrm>
            <a:off x="2892425" y="4492625"/>
            <a:ext cx="222250" cy="209550"/>
            <a:chOff x="4228" y="1401"/>
            <a:chExt cx="205" cy="194"/>
          </a:xfrm>
        </p:grpSpPr>
        <p:sp>
          <p:nvSpPr>
            <p:cNvPr id="229623" name="AutoShape 247"/>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24" name="Rectangle 248"/>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9625" name="Group 249"/>
          <p:cNvGrpSpPr>
            <a:grpSpLocks/>
          </p:cNvGrpSpPr>
          <p:nvPr/>
        </p:nvGrpSpPr>
        <p:grpSpPr bwMode="auto">
          <a:xfrm>
            <a:off x="1720850" y="4770438"/>
            <a:ext cx="44450" cy="103187"/>
            <a:chOff x="0" y="0"/>
            <a:chExt cx="20000" cy="20000"/>
          </a:xfrm>
        </p:grpSpPr>
        <p:sp>
          <p:nvSpPr>
            <p:cNvPr id="229626" name="Arc 250"/>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27" name="Arc 251"/>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628" name="Line 252"/>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29" name="Line 253"/>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30" name="Line 254"/>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631" name="Group 255"/>
          <p:cNvGrpSpPr>
            <a:grpSpLocks/>
          </p:cNvGrpSpPr>
          <p:nvPr/>
        </p:nvGrpSpPr>
        <p:grpSpPr bwMode="auto">
          <a:xfrm>
            <a:off x="1411288" y="5368925"/>
            <a:ext cx="142875" cy="73025"/>
            <a:chOff x="889" y="3382"/>
            <a:chExt cx="90" cy="46"/>
          </a:xfrm>
        </p:grpSpPr>
        <p:sp>
          <p:nvSpPr>
            <p:cNvPr id="229632" name="Line 256"/>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33" name="Line 257"/>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34" name="Line 258"/>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635" name="Line 259"/>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36" name="Line 260"/>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37" name="Oval 261"/>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38" name="Line 262"/>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39" name="Line 263"/>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640" name="Group 264"/>
          <p:cNvGrpSpPr>
            <a:grpSpLocks/>
          </p:cNvGrpSpPr>
          <p:nvPr/>
        </p:nvGrpSpPr>
        <p:grpSpPr bwMode="auto">
          <a:xfrm>
            <a:off x="1481138" y="4560888"/>
            <a:ext cx="301625" cy="855662"/>
            <a:chOff x="4048" y="2525"/>
            <a:chExt cx="265" cy="753"/>
          </a:xfrm>
        </p:grpSpPr>
        <p:sp>
          <p:nvSpPr>
            <p:cNvPr id="229641" name="Line 265"/>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42" name="Line 266"/>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43" name="Line 267"/>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44" name="Line 268"/>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645" name="Line 269"/>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646" name="Group 270"/>
          <p:cNvGrpSpPr>
            <a:grpSpLocks/>
          </p:cNvGrpSpPr>
          <p:nvPr/>
        </p:nvGrpSpPr>
        <p:grpSpPr bwMode="auto">
          <a:xfrm>
            <a:off x="1820863" y="5075238"/>
            <a:ext cx="261937" cy="155575"/>
            <a:chOff x="1147" y="3205"/>
            <a:chExt cx="165" cy="98"/>
          </a:xfrm>
        </p:grpSpPr>
        <p:sp>
          <p:nvSpPr>
            <p:cNvPr id="229647" name="Line 271"/>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48" name="Line 272"/>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9649" name="Group 273"/>
          <p:cNvGrpSpPr>
            <a:grpSpLocks/>
          </p:cNvGrpSpPr>
          <p:nvPr/>
        </p:nvGrpSpPr>
        <p:grpSpPr bwMode="auto">
          <a:xfrm>
            <a:off x="1787525" y="4770438"/>
            <a:ext cx="46038" cy="103187"/>
            <a:chOff x="0" y="0"/>
            <a:chExt cx="20000" cy="20000"/>
          </a:xfrm>
        </p:grpSpPr>
        <p:sp>
          <p:nvSpPr>
            <p:cNvPr id="229650" name="Arc 274"/>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51" name="Arc 275"/>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652" name="Oval 276"/>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53" name="Oval 277"/>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54" name="Oval 278"/>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55" name="Rectangle 279"/>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656" name="Line 280"/>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57" name="Oval 281"/>
          <p:cNvSpPr>
            <a:spLocks noChangeArrowheads="1"/>
          </p:cNvSpPr>
          <p:nvPr/>
        </p:nvSpPr>
        <p:spPr bwMode="auto">
          <a:xfrm>
            <a:off x="2035175" y="48910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58" name="Line 282"/>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59" name="Line 283"/>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60" name="Line 284"/>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29661" name="Line 285"/>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62" name="Oval 286"/>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9663" name="Line 287"/>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664" name="Oval 288"/>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29665" name="Line 289"/>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666" name="Line 290"/>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667" name="Line 291"/>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9668" name="Group 292"/>
          <p:cNvGrpSpPr>
            <a:grpSpLocks/>
          </p:cNvGrpSpPr>
          <p:nvPr/>
        </p:nvGrpSpPr>
        <p:grpSpPr bwMode="auto">
          <a:xfrm>
            <a:off x="2441575" y="5019675"/>
            <a:ext cx="142875" cy="73025"/>
            <a:chOff x="889" y="3382"/>
            <a:chExt cx="90" cy="46"/>
          </a:xfrm>
        </p:grpSpPr>
        <p:sp>
          <p:nvSpPr>
            <p:cNvPr id="229669" name="Line 293"/>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70" name="Line 294"/>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71" name="Line 295"/>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672" name="Line 296"/>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673" name="Line 297"/>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674" name="Rectangle 298"/>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29676" name="Group 300"/>
          <p:cNvGrpSpPr>
            <a:grpSpLocks/>
          </p:cNvGrpSpPr>
          <p:nvPr/>
        </p:nvGrpSpPr>
        <p:grpSpPr bwMode="auto">
          <a:xfrm>
            <a:off x="4667250" y="4711700"/>
            <a:ext cx="1187450" cy="1169988"/>
            <a:chOff x="2948" y="2944"/>
            <a:chExt cx="748" cy="737"/>
          </a:xfrm>
        </p:grpSpPr>
        <p:sp>
          <p:nvSpPr>
            <p:cNvPr id="229677" name="Line 301"/>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78" name="Line 302"/>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79" name="Line 303"/>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80" name="Line 304"/>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81" name="Line 305"/>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82" name="Line 306"/>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83" name="Line 307"/>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84" name="Line 308"/>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85" name="Line 309"/>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686" name="Group 310"/>
            <p:cNvGrpSpPr>
              <a:grpSpLocks/>
            </p:cNvGrpSpPr>
            <p:nvPr/>
          </p:nvGrpSpPr>
          <p:grpSpPr bwMode="auto">
            <a:xfrm>
              <a:off x="3161" y="2944"/>
              <a:ext cx="113" cy="105"/>
              <a:chOff x="0" y="0"/>
              <a:chExt cx="20000" cy="20000"/>
            </a:xfrm>
          </p:grpSpPr>
          <p:sp>
            <p:nvSpPr>
              <p:cNvPr id="229687" name="Oval 311"/>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88" name="Arc 312"/>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89" name="Arc 313"/>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90" name="Arc 314"/>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91" name="Arc 315"/>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692" name="Arc 316"/>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93" name="Arc 317"/>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94" name="Oval 318"/>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95" name="Line 319"/>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96" name="Line 320"/>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97" name="Oval 321"/>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98" name="Line 322"/>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699" name="Line 323"/>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00" name="Line 324"/>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01" name="Line 325"/>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02" name="Line 326"/>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03" name="Line 327"/>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04" name="Line 328"/>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05" name="Line 329"/>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06" name="Line 330"/>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07" name="Line 331"/>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08" name="Oval 332"/>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09" name="Line 333"/>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0" name="Line 334"/>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1" name="Line 335"/>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2" name="Line 336"/>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3" name="Line 337"/>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4" name="Line 338"/>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5" name="Line 339"/>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6" name="Line 340"/>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7" name="Line 341"/>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8" name="Line 342"/>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9" name="Oval 343"/>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20" name="Line 344"/>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721" name="Oval 345"/>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29722" name="Rectangle 346"/>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29723" name="Rectangle 347"/>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2,100 PSI </a:t>
            </a:r>
            <a:endParaRPr lang="en-US" b="0"/>
          </a:p>
        </p:txBody>
      </p:sp>
      <p:sp>
        <p:nvSpPr>
          <p:cNvPr id="229727" name="Rectangle 351"/>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9728" name="Group 352"/>
          <p:cNvGrpSpPr>
            <a:grpSpLocks/>
          </p:cNvGrpSpPr>
          <p:nvPr/>
        </p:nvGrpSpPr>
        <p:grpSpPr bwMode="auto">
          <a:xfrm rot="-5400000">
            <a:off x="3243263" y="4435475"/>
            <a:ext cx="238125" cy="130175"/>
            <a:chOff x="6" y="0"/>
            <a:chExt cx="19994" cy="20002"/>
          </a:xfrm>
        </p:grpSpPr>
        <p:sp>
          <p:nvSpPr>
            <p:cNvPr id="229729" name="Oval 353"/>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0" name="Oval 354"/>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1" name="Oval 355"/>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2" name="Oval 356"/>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3" name="Oval 357"/>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4" name="Oval 358"/>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5" name="Oval 359"/>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6" name="Oval 360"/>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7" name="Oval 361"/>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8" name="Oval 362"/>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9" name="Line 363"/>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40" name="Line 364"/>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41" name="Line 365"/>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42" name="Line 366"/>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43" name="Line 367"/>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44" name="Line 368"/>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45" name="Line 369"/>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46" name="Line 370"/>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47" name="Line 371"/>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48" name="Line 372"/>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9749" name="Group 373"/>
          <p:cNvGrpSpPr>
            <a:grpSpLocks/>
          </p:cNvGrpSpPr>
          <p:nvPr/>
        </p:nvGrpSpPr>
        <p:grpSpPr bwMode="auto">
          <a:xfrm>
            <a:off x="3255963" y="4397375"/>
            <a:ext cx="217487" cy="277813"/>
            <a:chOff x="2051" y="2770"/>
            <a:chExt cx="137" cy="175"/>
          </a:xfrm>
        </p:grpSpPr>
        <p:sp>
          <p:nvSpPr>
            <p:cNvPr id="229750" name="Line 374"/>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751" name="Line 375"/>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752" name="Line 376"/>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9753" name="Group 377"/>
            <p:cNvGrpSpPr>
              <a:grpSpLocks/>
            </p:cNvGrpSpPr>
            <p:nvPr/>
          </p:nvGrpSpPr>
          <p:grpSpPr bwMode="auto">
            <a:xfrm>
              <a:off x="2051" y="2770"/>
              <a:ext cx="137" cy="175"/>
              <a:chOff x="2049" y="2793"/>
              <a:chExt cx="137" cy="175"/>
            </a:xfrm>
          </p:grpSpPr>
          <p:sp>
            <p:nvSpPr>
              <p:cNvPr id="229754" name="Line 378"/>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55" name="Line 379"/>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56" name="Line 380"/>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57" name="Line 381"/>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58" name="Line 382"/>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59" name="Line 383"/>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0" name="Line 384"/>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1" name="Line 385"/>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2" name="Line 386"/>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3" name="Line 387"/>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4" name="Line 388"/>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5" name="Line 389"/>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6" name="Line 390"/>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7" name="Line 391"/>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8" name="Line 392"/>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9" name="Line 393"/>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0" name="Line 394"/>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1" name="Line 395"/>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2" name="Line 396"/>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3" name="Line 397"/>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4" name="Line 398"/>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5" name="Line 399"/>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6" name="Line 400"/>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7" name="Line 401"/>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8" name="Line 402"/>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9" name="Line 403"/>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80" name="Line 404"/>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81" name="Line 405"/>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82" name="Line 406"/>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83" name="Line 407"/>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84" name="Line 408"/>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85" name="Line 409"/>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9786" name="Oval 410"/>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29833" name="AutoShape 457"/>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9877" name="Group 501"/>
          <p:cNvGrpSpPr>
            <a:grpSpLocks/>
          </p:cNvGrpSpPr>
          <p:nvPr/>
        </p:nvGrpSpPr>
        <p:grpSpPr bwMode="auto">
          <a:xfrm>
            <a:off x="2387600" y="1993900"/>
            <a:ext cx="630238" cy="1625600"/>
            <a:chOff x="1504" y="1232"/>
            <a:chExt cx="397" cy="1024"/>
          </a:xfrm>
        </p:grpSpPr>
        <p:sp>
          <p:nvSpPr>
            <p:cNvPr id="229834" name="AutoShape 458"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35" name="AutoShape 459"/>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36" name="AutoShape 460" descr="10%"/>
            <p:cNvSpPr>
              <a:spLocks noChangeArrowheads="1"/>
            </p:cNvSpPr>
            <p:nvPr/>
          </p:nvSpPr>
          <p:spPr bwMode="auto">
            <a:xfrm>
              <a:off x="1545" y="1272"/>
              <a:ext cx="319" cy="358"/>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9837" name="Group 461"/>
            <p:cNvGrpSpPr>
              <a:grpSpLocks/>
            </p:cNvGrpSpPr>
            <p:nvPr/>
          </p:nvGrpSpPr>
          <p:grpSpPr bwMode="auto">
            <a:xfrm>
              <a:off x="1546" y="1587"/>
              <a:ext cx="317" cy="117"/>
              <a:chOff x="3617" y="2160"/>
              <a:chExt cx="842" cy="312"/>
            </a:xfrm>
          </p:grpSpPr>
          <p:sp>
            <p:nvSpPr>
              <p:cNvPr id="229838" name="Rectangle 462"/>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39" name="AutoShape 463"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40" name="AutoShape 464"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41" name="AutoShape 465"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42" name="AutoShape 466"/>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9843" name="AutoShape 467"/>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44" name="Rectangle 468"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45" name="Rectangle 469"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46" name="Rectangle 470"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47" name="Line 471"/>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848" name="Line 472"/>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849" name="Oval 473"/>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50" name="Oval 474"/>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9851" name="Group 475"/>
            <p:cNvGrpSpPr>
              <a:grpSpLocks/>
            </p:cNvGrpSpPr>
            <p:nvPr/>
          </p:nvGrpSpPr>
          <p:grpSpPr bwMode="auto">
            <a:xfrm>
              <a:off x="1678" y="1244"/>
              <a:ext cx="49" cy="97"/>
              <a:chOff x="3966" y="1027"/>
              <a:chExt cx="130" cy="257"/>
            </a:xfrm>
          </p:grpSpPr>
          <p:sp>
            <p:nvSpPr>
              <p:cNvPr id="229852" name="Rectangle 476"/>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53" name="Rectangle 477"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54" name="Rectangle 478"/>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55" name="Rectangle 479"/>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56" name="Line 480"/>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9857" name="Line 481"/>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858" name="Line 482"/>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859" name="Line 483"/>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860" name="AutoShape 484"/>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61" name="Rectangle 485"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62" name="Rectangle 486"/>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63" name="Rectangle 487"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64" name="Rectangle 488"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65" name="Line 489"/>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866" name="Line 490"/>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867" name="Line 491"/>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868" name="Line 492"/>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869" name="Line 493"/>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870" name="Oval 494"/>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71" name="Oval 495"/>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9872" name="AutoShape 496"/>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73" name="AutoShape 497"/>
          <p:cNvSpPr>
            <a:spLocks noChangeArrowheads="1"/>
          </p:cNvSpPr>
          <p:nvPr/>
        </p:nvSpPr>
        <p:spPr bwMode="auto">
          <a:xfrm flipH="1" flipV="1">
            <a:off x="822325" y="22415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74" name="Line 498"/>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875" name="Rectangle 499"/>
          <p:cNvSpPr>
            <a:spLocks noChangeArrowheads="1"/>
          </p:cNvSpPr>
          <p:nvPr/>
        </p:nvSpPr>
        <p:spPr bwMode="auto">
          <a:xfrm>
            <a:off x="695325" y="2433638"/>
            <a:ext cx="466725" cy="4857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76" name="Line 500"/>
          <p:cNvSpPr>
            <a:spLocks noChangeShapeType="1"/>
          </p:cNvSpPr>
          <p:nvPr/>
        </p:nvSpPr>
        <p:spPr bwMode="auto">
          <a:xfrm flipH="1">
            <a:off x="685800" y="24384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9878" name="AutoShape 502"/>
          <p:cNvSpPr>
            <a:spLocks noChangeArrowheads="1"/>
          </p:cNvSpPr>
          <p:nvPr/>
        </p:nvSpPr>
        <p:spPr bwMode="auto">
          <a:xfrm rot="-4245718"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79" name="AutoShape 503"/>
          <p:cNvSpPr>
            <a:spLocks noChangeArrowheads="1"/>
          </p:cNvSpPr>
          <p:nvPr/>
        </p:nvSpPr>
        <p:spPr bwMode="auto">
          <a:xfrm rot="-4245718" flipH="1" flipV="1">
            <a:off x="5688012" y="43815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80" name="AutoShape 504"/>
          <p:cNvSpPr>
            <a:spLocks noChangeArrowheads="1"/>
          </p:cNvSpPr>
          <p:nvPr/>
        </p:nvSpPr>
        <p:spPr bwMode="auto">
          <a:xfrm rot="2392993" flipH="1" flipV="1">
            <a:off x="6083300" y="12985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Slide Number Placeholder 5"/>
          <p:cNvSpPr>
            <a:spLocks noGrp="1"/>
          </p:cNvSpPr>
          <p:nvPr>
            <p:ph type="sldNum" sz="quarter" idx="12"/>
          </p:nvPr>
        </p:nvSpPr>
        <p:spPr/>
        <p:txBody>
          <a:bodyPr/>
          <a:lstStyle/>
          <a:p>
            <a:fld id="{112B4E2B-8EA1-7143-A58B-B3F84C12CDEF}" type="slidenum">
              <a:rPr lang="en-US"/>
              <a:pPr/>
              <a:t>163</a:t>
            </a:fld>
            <a:endParaRPr lang="en-US"/>
          </a:p>
        </p:txBody>
      </p:sp>
      <p:sp>
        <p:nvSpPr>
          <p:cNvPr id="230402"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30403"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At Rest Pump Running, Accumulator Filling</a:t>
            </a:r>
          </a:p>
        </p:txBody>
      </p:sp>
      <p:sp>
        <p:nvSpPr>
          <p:cNvPr id="230404"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0405"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06" name="Line 6"/>
          <p:cNvSpPr>
            <a:spLocks noChangeShapeType="1"/>
          </p:cNvSpPr>
          <p:nvPr/>
        </p:nvSpPr>
        <p:spPr bwMode="auto">
          <a:xfrm flipH="1">
            <a:off x="914400" y="414020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07"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30408" name="Line 8"/>
          <p:cNvSpPr>
            <a:spLocks noChangeShapeType="1"/>
          </p:cNvSpPr>
          <p:nvPr/>
        </p:nvSpPr>
        <p:spPr bwMode="auto">
          <a:xfrm flipV="1">
            <a:off x="4733925"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09" name="Line 9"/>
          <p:cNvSpPr>
            <a:spLocks noChangeShapeType="1"/>
          </p:cNvSpPr>
          <p:nvPr/>
        </p:nvSpPr>
        <p:spPr bwMode="auto">
          <a:xfrm>
            <a:off x="4891088"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10" name="Rectangle 10"/>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11" name="Rectangle 11"/>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12" name="Line 12"/>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13" name="Line 13"/>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14" name="Rectangle 14"/>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0415" name="Group 15"/>
          <p:cNvGrpSpPr>
            <a:grpSpLocks/>
          </p:cNvGrpSpPr>
          <p:nvPr/>
        </p:nvGrpSpPr>
        <p:grpSpPr bwMode="auto">
          <a:xfrm flipV="1">
            <a:off x="5057775" y="3322638"/>
            <a:ext cx="84138" cy="84137"/>
            <a:chOff x="1449" y="2352"/>
            <a:chExt cx="77" cy="77"/>
          </a:xfrm>
        </p:grpSpPr>
        <p:sp>
          <p:nvSpPr>
            <p:cNvPr id="230416"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17"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0418" name="Rectangle 18"/>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19" name="Line 19"/>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0420" name="Group 20"/>
          <p:cNvGrpSpPr>
            <a:grpSpLocks/>
          </p:cNvGrpSpPr>
          <p:nvPr/>
        </p:nvGrpSpPr>
        <p:grpSpPr bwMode="auto">
          <a:xfrm>
            <a:off x="4419600" y="3302000"/>
            <a:ext cx="209550" cy="104775"/>
            <a:chOff x="864" y="2592"/>
            <a:chExt cx="192" cy="96"/>
          </a:xfrm>
        </p:grpSpPr>
        <p:sp>
          <p:nvSpPr>
            <p:cNvPr id="230421"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22"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23"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24"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0425" name="Group 25"/>
          <p:cNvGrpSpPr>
            <a:grpSpLocks/>
          </p:cNvGrpSpPr>
          <p:nvPr/>
        </p:nvGrpSpPr>
        <p:grpSpPr bwMode="auto">
          <a:xfrm flipH="1">
            <a:off x="5729288" y="3040063"/>
            <a:ext cx="209550" cy="157162"/>
            <a:chOff x="2064" y="2352"/>
            <a:chExt cx="192" cy="144"/>
          </a:xfrm>
        </p:grpSpPr>
        <p:sp>
          <p:nvSpPr>
            <p:cNvPr id="230426"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27"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0428" name="Group 28"/>
          <p:cNvGrpSpPr>
            <a:grpSpLocks/>
          </p:cNvGrpSpPr>
          <p:nvPr/>
        </p:nvGrpSpPr>
        <p:grpSpPr bwMode="auto">
          <a:xfrm>
            <a:off x="5729288" y="3302000"/>
            <a:ext cx="209550" cy="104775"/>
            <a:chOff x="864" y="2592"/>
            <a:chExt cx="192" cy="96"/>
          </a:xfrm>
        </p:grpSpPr>
        <p:sp>
          <p:nvSpPr>
            <p:cNvPr id="230429"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30"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31"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32"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0433"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0434" name="Line 34"/>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0435"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36"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30437"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30438" name="Line 38"/>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0439" name="Line 39"/>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0440" name="Line 40"/>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0441" name="Oval 41"/>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42"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0443"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44"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45"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0446"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0447"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30448"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30449" name="Rectangle 49"/>
          <p:cNvSpPr>
            <a:spLocks noChangeArrowheads="1"/>
          </p:cNvSpPr>
          <p:nvPr/>
        </p:nvSpPr>
        <p:spPr bwMode="auto">
          <a:xfrm rot="5400000">
            <a:off x="7631113" y="8826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50" name="Rectangle 50"/>
          <p:cNvSpPr>
            <a:spLocks noChangeArrowheads="1"/>
          </p:cNvSpPr>
          <p:nvPr/>
        </p:nvSpPr>
        <p:spPr bwMode="auto">
          <a:xfrm rot="5400000">
            <a:off x="7295356" y="14152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0451" name="Group 51"/>
          <p:cNvGrpSpPr>
            <a:grpSpLocks/>
          </p:cNvGrpSpPr>
          <p:nvPr/>
        </p:nvGrpSpPr>
        <p:grpSpPr bwMode="auto">
          <a:xfrm rot="5400000">
            <a:off x="7270750" y="2854325"/>
            <a:ext cx="968375" cy="1127125"/>
            <a:chOff x="4958" y="672"/>
            <a:chExt cx="610" cy="710"/>
          </a:xfrm>
        </p:grpSpPr>
        <p:grpSp>
          <p:nvGrpSpPr>
            <p:cNvPr id="230452" name="Group 52"/>
            <p:cNvGrpSpPr>
              <a:grpSpLocks/>
            </p:cNvGrpSpPr>
            <p:nvPr/>
          </p:nvGrpSpPr>
          <p:grpSpPr bwMode="auto">
            <a:xfrm>
              <a:off x="5465" y="672"/>
              <a:ext cx="103" cy="710"/>
              <a:chOff x="5088" y="624"/>
              <a:chExt cx="144" cy="992"/>
            </a:xfrm>
          </p:grpSpPr>
          <p:sp>
            <p:nvSpPr>
              <p:cNvPr id="230453"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54"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55"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56"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57"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58"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59"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60"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0461"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62"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63"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64"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65"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66"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67"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68"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69"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0470"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30471"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2,310 PSI </a:t>
            </a:r>
            <a:endParaRPr lang="en-US" b="0"/>
          </a:p>
        </p:txBody>
      </p:sp>
      <p:sp>
        <p:nvSpPr>
          <p:cNvPr id="230472" name="Line 72"/>
          <p:cNvSpPr>
            <a:spLocks noChangeShapeType="1"/>
          </p:cNvSpPr>
          <p:nvPr/>
        </p:nvSpPr>
        <p:spPr bwMode="auto">
          <a:xfrm flipV="1">
            <a:off x="5260975" y="21240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473" name="Line 73"/>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74" name="Line 74"/>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75" name="Line 75"/>
          <p:cNvSpPr>
            <a:spLocks noChangeShapeType="1"/>
          </p:cNvSpPr>
          <p:nvPr/>
        </p:nvSpPr>
        <p:spPr bwMode="auto">
          <a:xfrm rot="16200000" flipV="1">
            <a:off x="6236494" y="27781"/>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76"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477" name="Group 77"/>
          <p:cNvGrpSpPr>
            <a:grpSpLocks/>
          </p:cNvGrpSpPr>
          <p:nvPr/>
        </p:nvGrpSpPr>
        <p:grpSpPr bwMode="auto">
          <a:xfrm rot="16200000" flipV="1">
            <a:off x="4433094" y="1294607"/>
            <a:ext cx="107950" cy="182562"/>
            <a:chOff x="0" y="3"/>
            <a:chExt cx="20000" cy="19996"/>
          </a:xfrm>
        </p:grpSpPr>
        <p:sp>
          <p:nvSpPr>
            <p:cNvPr id="230478"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79"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0"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1"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482"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3"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4"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5"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6"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7"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8"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9"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0" name="Line 90"/>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1" name="Line 91"/>
          <p:cNvSpPr>
            <a:spLocks noChangeShapeType="1"/>
          </p:cNvSpPr>
          <p:nvPr/>
        </p:nvSpPr>
        <p:spPr bwMode="auto">
          <a:xfrm flipH="1">
            <a:off x="5095875" y="11668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2" name="Oval 92"/>
          <p:cNvSpPr>
            <a:spLocks noChangeArrowheads="1"/>
          </p:cNvSpPr>
          <p:nvPr/>
        </p:nvSpPr>
        <p:spPr bwMode="auto">
          <a:xfrm flipH="1" flipV="1">
            <a:off x="5043488" y="18097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3"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4"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5"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6"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7"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30498"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30499"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30500" name="Group 100"/>
          <p:cNvGrpSpPr>
            <a:grpSpLocks/>
          </p:cNvGrpSpPr>
          <p:nvPr/>
        </p:nvGrpSpPr>
        <p:grpSpPr bwMode="auto">
          <a:xfrm rot="-5400000" flipH="1" flipV="1">
            <a:off x="3780632" y="3756819"/>
            <a:ext cx="88900" cy="274637"/>
            <a:chOff x="0" y="0"/>
            <a:chExt cx="20000" cy="20000"/>
          </a:xfrm>
        </p:grpSpPr>
        <p:sp>
          <p:nvSpPr>
            <p:cNvPr id="230501"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2"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503" name="Group 103"/>
          <p:cNvGrpSpPr>
            <a:grpSpLocks/>
          </p:cNvGrpSpPr>
          <p:nvPr/>
        </p:nvGrpSpPr>
        <p:grpSpPr bwMode="auto">
          <a:xfrm rot="-5400000" flipH="1" flipV="1">
            <a:off x="3775076" y="3603625"/>
            <a:ext cx="87312" cy="274637"/>
            <a:chOff x="0" y="0"/>
            <a:chExt cx="20000" cy="20000"/>
          </a:xfrm>
        </p:grpSpPr>
        <p:sp>
          <p:nvSpPr>
            <p:cNvPr id="230504"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5"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506"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7"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8"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9"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0"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511" name="Group 111"/>
          <p:cNvGrpSpPr>
            <a:grpSpLocks/>
          </p:cNvGrpSpPr>
          <p:nvPr/>
        </p:nvGrpSpPr>
        <p:grpSpPr bwMode="auto">
          <a:xfrm rot="10800000">
            <a:off x="4394200" y="1630363"/>
            <a:ext cx="365125" cy="239712"/>
            <a:chOff x="2900" y="1798"/>
            <a:chExt cx="576" cy="376"/>
          </a:xfrm>
        </p:grpSpPr>
        <p:sp>
          <p:nvSpPr>
            <p:cNvPr id="230512"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3"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4"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515"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0516" name="Line 116"/>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7"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8"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9"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20"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21"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22"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23"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24"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25"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526" name="Group 126"/>
          <p:cNvGrpSpPr>
            <a:grpSpLocks/>
          </p:cNvGrpSpPr>
          <p:nvPr/>
        </p:nvGrpSpPr>
        <p:grpSpPr bwMode="auto">
          <a:xfrm flipV="1">
            <a:off x="6624638" y="1866900"/>
            <a:ext cx="46037" cy="96838"/>
            <a:chOff x="0" y="0"/>
            <a:chExt cx="20000" cy="20000"/>
          </a:xfrm>
        </p:grpSpPr>
        <p:sp>
          <p:nvSpPr>
            <p:cNvPr id="230527"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28"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529" name="Group 129"/>
          <p:cNvGrpSpPr>
            <a:grpSpLocks/>
          </p:cNvGrpSpPr>
          <p:nvPr/>
        </p:nvGrpSpPr>
        <p:grpSpPr bwMode="auto">
          <a:xfrm>
            <a:off x="6396038" y="1900238"/>
            <a:ext cx="471487" cy="217487"/>
            <a:chOff x="3526" y="1077"/>
            <a:chExt cx="297" cy="137"/>
          </a:xfrm>
        </p:grpSpPr>
        <p:sp>
          <p:nvSpPr>
            <p:cNvPr id="230530"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31"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32"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33"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534"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35" name="Line 135"/>
          <p:cNvSpPr>
            <a:spLocks noChangeShapeType="1"/>
          </p:cNvSpPr>
          <p:nvPr/>
        </p:nvSpPr>
        <p:spPr bwMode="auto">
          <a:xfrm flipH="1" flipV="1">
            <a:off x="6630988" y="19494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36" name="Line 136"/>
          <p:cNvSpPr>
            <a:spLocks noChangeShapeType="1"/>
          </p:cNvSpPr>
          <p:nvPr/>
        </p:nvSpPr>
        <p:spPr bwMode="auto">
          <a:xfrm>
            <a:off x="6624638" y="11668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37"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38"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39" name="Line 139"/>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40"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541"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45" name="Line 145"/>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0546" name="Oval 146"/>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47" name="Rectangle 147"/>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30548" name="Rectangle 148"/>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30549" name="Rectangle 149"/>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30553" name="Line 153"/>
          <p:cNvSpPr>
            <a:spLocks noChangeShapeType="1"/>
          </p:cNvSpPr>
          <p:nvPr/>
        </p:nvSpPr>
        <p:spPr bwMode="auto">
          <a:xfrm rot="16200000" flipH="1">
            <a:off x="4183063" y="28987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554" name="Group 154"/>
          <p:cNvGrpSpPr>
            <a:grpSpLocks/>
          </p:cNvGrpSpPr>
          <p:nvPr/>
        </p:nvGrpSpPr>
        <p:grpSpPr bwMode="auto">
          <a:xfrm>
            <a:off x="7131050" y="1223963"/>
            <a:ext cx="1289050" cy="1235075"/>
            <a:chOff x="4492" y="651"/>
            <a:chExt cx="812" cy="778"/>
          </a:xfrm>
        </p:grpSpPr>
        <p:grpSp>
          <p:nvGrpSpPr>
            <p:cNvPr id="230555" name="Group 155"/>
            <p:cNvGrpSpPr>
              <a:grpSpLocks/>
            </p:cNvGrpSpPr>
            <p:nvPr/>
          </p:nvGrpSpPr>
          <p:grpSpPr bwMode="auto">
            <a:xfrm>
              <a:off x="4492" y="651"/>
              <a:ext cx="760" cy="778"/>
              <a:chOff x="4047" y="666"/>
              <a:chExt cx="760" cy="778"/>
            </a:xfrm>
          </p:grpSpPr>
          <p:sp>
            <p:nvSpPr>
              <p:cNvPr id="230556" name="Rectangle 156"/>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557" name="Rectangle 157"/>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558" name="Rectangle 158"/>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0559" name="Rectangle 159"/>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30560" name="Line 160"/>
          <p:cNvSpPr>
            <a:spLocks noChangeShapeType="1"/>
          </p:cNvSpPr>
          <p:nvPr/>
        </p:nvSpPr>
        <p:spPr bwMode="auto">
          <a:xfrm flipH="1" flipV="1">
            <a:off x="6502400" y="20923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61" name="Line 161"/>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562" name="Line 162"/>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563" name="Line 163"/>
          <p:cNvSpPr>
            <a:spLocks noChangeShapeType="1"/>
          </p:cNvSpPr>
          <p:nvPr/>
        </p:nvSpPr>
        <p:spPr bwMode="auto">
          <a:xfrm rot="5400000">
            <a:off x="964407" y="452358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64" name="Rectangle 164"/>
          <p:cNvSpPr>
            <a:spLocks noChangeArrowheads="1"/>
          </p:cNvSpPr>
          <p:nvPr/>
        </p:nvSpPr>
        <p:spPr bwMode="auto">
          <a:xfrm>
            <a:off x="1023938" y="47386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565" name="Oval 165"/>
          <p:cNvSpPr>
            <a:spLocks noChangeArrowheads="1"/>
          </p:cNvSpPr>
          <p:nvPr/>
        </p:nvSpPr>
        <p:spPr bwMode="auto">
          <a:xfrm rot="-5400000">
            <a:off x="1163638" y="48228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566" name="Line 166"/>
          <p:cNvSpPr>
            <a:spLocks noChangeShapeType="1"/>
          </p:cNvSpPr>
          <p:nvPr/>
        </p:nvSpPr>
        <p:spPr bwMode="auto">
          <a:xfrm rot="16200000" flipV="1">
            <a:off x="1122363" y="48720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567" name="Line 167"/>
          <p:cNvSpPr>
            <a:spLocks noChangeShapeType="1"/>
          </p:cNvSpPr>
          <p:nvPr/>
        </p:nvSpPr>
        <p:spPr bwMode="auto">
          <a:xfrm rot="-5400000" flipH="1" flipV="1">
            <a:off x="1123950" y="47752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0568" name="Group 168"/>
          <p:cNvGrpSpPr>
            <a:grpSpLocks/>
          </p:cNvGrpSpPr>
          <p:nvPr/>
        </p:nvGrpSpPr>
        <p:grpSpPr bwMode="auto">
          <a:xfrm rot="5400000">
            <a:off x="1079501" y="4254500"/>
            <a:ext cx="234950" cy="117475"/>
            <a:chOff x="864" y="2592"/>
            <a:chExt cx="192" cy="96"/>
          </a:xfrm>
        </p:grpSpPr>
        <p:sp>
          <p:nvSpPr>
            <p:cNvPr id="230569" name="Line 16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570" name="Line 17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571" name="Line 17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572" name="Line 17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0573" name="Rectangle 173"/>
          <p:cNvSpPr>
            <a:spLocks noChangeArrowheads="1"/>
          </p:cNvSpPr>
          <p:nvPr/>
        </p:nvSpPr>
        <p:spPr bwMode="auto">
          <a:xfrm>
            <a:off x="1116013" y="50434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574" name="Line 174"/>
          <p:cNvSpPr>
            <a:spLocks noChangeShapeType="1"/>
          </p:cNvSpPr>
          <p:nvPr/>
        </p:nvSpPr>
        <p:spPr bwMode="auto">
          <a:xfrm flipV="1">
            <a:off x="1116013" y="51673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575" name="AutoShape 175"/>
          <p:cNvSpPr>
            <a:spLocks noChangeArrowheads="1"/>
          </p:cNvSpPr>
          <p:nvPr/>
        </p:nvSpPr>
        <p:spPr bwMode="auto">
          <a:xfrm>
            <a:off x="1131888" y="50657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576" name="Rectangle 176"/>
          <p:cNvSpPr>
            <a:spLocks noChangeArrowheads="1"/>
          </p:cNvSpPr>
          <p:nvPr/>
        </p:nvSpPr>
        <p:spPr bwMode="auto">
          <a:xfrm>
            <a:off x="1023938" y="44354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577" name="Line 177"/>
          <p:cNvSpPr>
            <a:spLocks noChangeShapeType="1"/>
          </p:cNvSpPr>
          <p:nvPr/>
        </p:nvSpPr>
        <p:spPr bwMode="auto">
          <a:xfrm rot="5400000">
            <a:off x="1196182" y="4404519"/>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578" name="Line 178"/>
          <p:cNvSpPr>
            <a:spLocks noChangeShapeType="1"/>
          </p:cNvSpPr>
          <p:nvPr/>
        </p:nvSpPr>
        <p:spPr bwMode="auto">
          <a:xfrm rot="5400000">
            <a:off x="1075532" y="48252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79" name="Line 179"/>
          <p:cNvSpPr>
            <a:spLocks noChangeShapeType="1"/>
          </p:cNvSpPr>
          <p:nvPr/>
        </p:nvSpPr>
        <p:spPr bwMode="auto">
          <a:xfrm rot="5400000">
            <a:off x="1324769" y="48236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80" name="Line 180"/>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581" name="Line 181"/>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582" name="Line 182"/>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583" name="Oval 183"/>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0584" name="Oval 184"/>
          <p:cNvSpPr>
            <a:spLocks noChangeArrowheads="1"/>
          </p:cNvSpPr>
          <p:nvPr/>
        </p:nvSpPr>
        <p:spPr bwMode="auto">
          <a:xfrm flipV="1">
            <a:off x="842963" y="38750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585" name="Line 185"/>
          <p:cNvSpPr>
            <a:spLocks noChangeShapeType="1"/>
          </p:cNvSpPr>
          <p:nvPr/>
        </p:nvSpPr>
        <p:spPr bwMode="auto">
          <a:xfrm rot="5400000">
            <a:off x="4743451" y="3471862"/>
            <a:ext cx="0" cy="6762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86" name="Oval 186"/>
          <p:cNvSpPr>
            <a:spLocks noChangeArrowheads="1"/>
          </p:cNvSpPr>
          <p:nvPr/>
        </p:nvSpPr>
        <p:spPr bwMode="auto">
          <a:xfrm rot="5400000" flipV="1">
            <a:off x="42878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589" name="Text Box 18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30590" name="Text Box 19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30591" name="Text Box 191"/>
          <p:cNvSpPr txBox="1">
            <a:spLocks noChangeArrowheads="1"/>
          </p:cNvSpPr>
          <p:nvPr/>
        </p:nvSpPr>
        <p:spPr bwMode="auto">
          <a:xfrm>
            <a:off x="615950" y="51006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30592" name="Rectangle 19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30593" name="Oval 19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0594" name="Oval 19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0595" name="Rectangle 195"/>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96" name="Rectangle 196"/>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97" name="Rectangle 197"/>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98" name="Rectangle 198"/>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99" name="Rectangle 199"/>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0" name="Rectangle 200"/>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1" name="Rectangle 201"/>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2" name="Line 202"/>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3" name="Rectangle 203"/>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4" name="Rectangle 204"/>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5" name="Line 205"/>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6" name="Line 206"/>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7" name="Rectangle 207"/>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8" name="Rectangle 208"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9" name="Rectangle 209"/>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610" name="Group 210"/>
          <p:cNvGrpSpPr>
            <a:grpSpLocks/>
          </p:cNvGrpSpPr>
          <p:nvPr/>
        </p:nvGrpSpPr>
        <p:grpSpPr bwMode="auto">
          <a:xfrm>
            <a:off x="3333750" y="4692650"/>
            <a:ext cx="55563" cy="117475"/>
            <a:chOff x="4636" y="1540"/>
            <a:chExt cx="52" cy="108"/>
          </a:xfrm>
        </p:grpSpPr>
        <p:sp>
          <p:nvSpPr>
            <p:cNvPr id="230611" name="Line 211"/>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12" name="Line 212"/>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613" name="Group 213"/>
          <p:cNvGrpSpPr>
            <a:grpSpLocks/>
          </p:cNvGrpSpPr>
          <p:nvPr/>
        </p:nvGrpSpPr>
        <p:grpSpPr bwMode="auto">
          <a:xfrm>
            <a:off x="3335338" y="4257675"/>
            <a:ext cx="50800" cy="117475"/>
            <a:chOff x="4637" y="1138"/>
            <a:chExt cx="47" cy="108"/>
          </a:xfrm>
        </p:grpSpPr>
        <p:sp>
          <p:nvSpPr>
            <p:cNvPr id="230614" name="Line 214"/>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15" name="Line 215"/>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616" name="Line 216"/>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17" name="Line 217"/>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18" name="Line 218"/>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19" name="Line 219"/>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20" name="Line 220"/>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21" name="Line 221"/>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22" name="Line 222"/>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23" name="Rectangle 223"/>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624" name="Group 224"/>
          <p:cNvGrpSpPr>
            <a:grpSpLocks/>
          </p:cNvGrpSpPr>
          <p:nvPr/>
        </p:nvGrpSpPr>
        <p:grpSpPr bwMode="auto">
          <a:xfrm>
            <a:off x="2900363" y="4532313"/>
            <a:ext cx="214312" cy="111125"/>
            <a:chOff x="4236" y="1392"/>
            <a:chExt cx="197" cy="91"/>
          </a:xfrm>
        </p:grpSpPr>
        <p:grpSp>
          <p:nvGrpSpPr>
            <p:cNvPr id="230625" name="Group 225"/>
            <p:cNvGrpSpPr>
              <a:grpSpLocks/>
            </p:cNvGrpSpPr>
            <p:nvPr/>
          </p:nvGrpSpPr>
          <p:grpSpPr bwMode="auto">
            <a:xfrm>
              <a:off x="4237" y="1447"/>
              <a:ext cx="196" cy="36"/>
              <a:chOff x="8710" y="5195"/>
              <a:chExt cx="565" cy="80"/>
            </a:xfrm>
          </p:grpSpPr>
          <p:sp>
            <p:nvSpPr>
              <p:cNvPr id="230626" name="Oval 22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27" name="Oval 22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28" name="Line 22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29" name="Line 22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630" name="Group 230"/>
            <p:cNvGrpSpPr>
              <a:grpSpLocks/>
            </p:cNvGrpSpPr>
            <p:nvPr/>
          </p:nvGrpSpPr>
          <p:grpSpPr bwMode="auto">
            <a:xfrm flipV="1">
              <a:off x="4236" y="1428"/>
              <a:ext cx="197" cy="37"/>
              <a:chOff x="8710" y="5195"/>
              <a:chExt cx="565" cy="80"/>
            </a:xfrm>
          </p:grpSpPr>
          <p:sp>
            <p:nvSpPr>
              <p:cNvPr id="230631" name="Oval 23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2" name="Oval 23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3" name="Line 23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4" name="Line 23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635" name="Group 235"/>
            <p:cNvGrpSpPr>
              <a:grpSpLocks/>
            </p:cNvGrpSpPr>
            <p:nvPr/>
          </p:nvGrpSpPr>
          <p:grpSpPr bwMode="auto">
            <a:xfrm>
              <a:off x="4237" y="1411"/>
              <a:ext cx="196" cy="36"/>
              <a:chOff x="8710" y="5195"/>
              <a:chExt cx="565" cy="80"/>
            </a:xfrm>
          </p:grpSpPr>
          <p:sp>
            <p:nvSpPr>
              <p:cNvPr id="230636" name="Oval 23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7" name="Oval 23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8" name="Line 23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9" name="Line 23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640" name="Group 240"/>
            <p:cNvGrpSpPr>
              <a:grpSpLocks/>
            </p:cNvGrpSpPr>
            <p:nvPr/>
          </p:nvGrpSpPr>
          <p:grpSpPr bwMode="auto">
            <a:xfrm flipV="1">
              <a:off x="4237" y="1392"/>
              <a:ext cx="196" cy="36"/>
              <a:chOff x="8710" y="5195"/>
              <a:chExt cx="565" cy="80"/>
            </a:xfrm>
          </p:grpSpPr>
          <p:sp>
            <p:nvSpPr>
              <p:cNvPr id="230641" name="Oval 24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42" name="Oval 24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43" name="Line 24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44" name="Line 24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0645" name="Line 245"/>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646" name="Group 246"/>
          <p:cNvGrpSpPr>
            <a:grpSpLocks/>
          </p:cNvGrpSpPr>
          <p:nvPr/>
        </p:nvGrpSpPr>
        <p:grpSpPr bwMode="auto">
          <a:xfrm>
            <a:off x="2892425" y="4492625"/>
            <a:ext cx="222250" cy="209550"/>
            <a:chOff x="4228" y="1401"/>
            <a:chExt cx="205" cy="194"/>
          </a:xfrm>
        </p:grpSpPr>
        <p:sp>
          <p:nvSpPr>
            <p:cNvPr id="230647" name="AutoShape 247"/>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48" name="Rectangle 248"/>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649" name="Group 249"/>
          <p:cNvGrpSpPr>
            <a:grpSpLocks/>
          </p:cNvGrpSpPr>
          <p:nvPr/>
        </p:nvGrpSpPr>
        <p:grpSpPr bwMode="auto">
          <a:xfrm>
            <a:off x="1720850" y="4770438"/>
            <a:ext cx="44450" cy="103187"/>
            <a:chOff x="0" y="0"/>
            <a:chExt cx="20000" cy="20000"/>
          </a:xfrm>
        </p:grpSpPr>
        <p:sp>
          <p:nvSpPr>
            <p:cNvPr id="230650" name="Arc 250"/>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51" name="Arc 251"/>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652" name="Line 252"/>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53" name="Line 253"/>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54" name="Line 254"/>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655" name="Group 255"/>
          <p:cNvGrpSpPr>
            <a:grpSpLocks/>
          </p:cNvGrpSpPr>
          <p:nvPr/>
        </p:nvGrpSpPr>
        <p:grpSpPr bwMode="auto">
          <a:xfrm>
            <a:off x="1411288" y="5368925"/>
            <a:ext cx="142875" cy="73025"/>
            <a:chOff x="889" y="3382"/>
            <a:chExt cx="90" cy="46"/>
          </a:xfrm>
        </p:grpSpPr>
        <p:sp>
          <p:nvSpPr>
            <p:cNvPr id="230656" name="Line 256"/>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57" name="Line 257"/>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58" name="Line 258"/>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659" name="Line 259"/>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60" name="Line 260"/>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61" name="Oval 261"/>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62" name="Line 262"/>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63" name="Line 263"/>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664" name="Group 264"/>
          <p:cNvGrpSpPr>
            <a:grpSpLocks/>
          </p:cNvGrpSpPr>
          <p:nvPr/>
        </p:nvGrpSpPr>
        <p:grpSpPr bwMode="auto">
          <a:xfrm>
            <a:off x="1481138" y="4560888"/>
            <a:ext cx="301625" cy="855662"/>
            <a:chOff x="4048" y="2525"/>
            <a:chExt cx="265" cy="753"/>
          </a:xfrm>
        </p:grpSpPr>
        <p:sp>
          <p:nvSpPr>
            <p:cNvPr id="230665" name="Line 265"/>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66" name="Line 266"/>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67" name="Line 267"/>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68" name="Line 268"/>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669" name="Line 269"/>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670" name="Group 270"/>
          <p:cNvGrpSpPr>
            <a:grpSpLocks/>
          </p:cNvGrpSpPr>
          <p:nvPr/>
        </p:nvGrpSpPr>
        <p:grpSpPr bwMode="auto">
          <a:xfrm>
            <a:off x="1820863" y="5075238"/>
            <a:ext cx="261937" cy="155575"/>
            <a:chOff x="1147" y="3205"/>
            <a:chExt cx="165" cy="98"/>
          </a:xfrm>
        </p:grpSpPr>
        <p:sp>
          <p:nvSpPr>
            <p:cNvPr id="230671" name="Line 271"/>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72" name="Line 272"/>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673" name="Group 273"/>
          <p:cNvGrpSpPr>
            <a:grpSpLocks/>
          </p:cNvGrpSpPr>
          <p:nvPr/>
        </p:nvGrpSpPr>
        <p:grpSpPr bwMode="auto">
          <a:xfrm>
            <a:off x="1787525" y="4770438"/>
            <a:ext cx="46038" cy="103187"/>
            <a:chOff x="0" y="0"/>
            <a:chExt cx="20000" cy="20000"/>
          </a:xfrm>
        </p:grpSpPr>
        <p:sp>
          <p:nvSpPr>
            <p:cNvPr id="230674" name="Arc 274"/>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75" name="Arc 275"/>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676" name="Oval 276"/>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77" name="Oval 277"/>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78" name="Oval 278"/>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79" name="Rectangle 279"/>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680" name="Line 280"/>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81" name="Oval 281"/>
          <p:cNvSpPr>
            <a:spLocks noChangeArrowheads="1"/>
          </p:cNvSpPr>
          <p:nvPr/>
        </p:nvSpPr>
        <p:spPr bwMode="auto">
          <a:xfrm>
            <a:off x="2035175" y="48910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82" name="Line 282"/>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83" name="Line 283"/>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84" name="Line 284"/>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0685" name="Line 285"/>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86" name="Oval 286"/>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0687" name="Line 287"/>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688" name="Oval 288"/>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0689" name="Line 289"/>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690" name="Line 290"/>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691" name="Line 291"/>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0692" name="Group 292"/>
          <p:cNvGrpSpPr>
            <a:grpSpLocks/>
          </p:cNvGrpSpPr>
          <p:nvPr/>
        </p:nvGrpSpPr>
        <p:grpSpPr bwMode="auto">
          <a:xfrm>
            <a:off x="2441575" y="5019675"/>
            <a:ext cx="142875" cy="73025"/>
            <a:chOff x="889" y="3382"/>
            <a:chExt cx="90" cy="46"/>
          </a:xfrm>
        </p:grpSpPr>
        <p:sp>
          <p:nvSpPr>
            <p:cNvPr id="230693" name="Line 293"/>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94" name="Line 294"/>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95" name="Line 295"/>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696" name="Line 296"/>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697" name="Line 297"/>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698" name="Rectangle 298"/>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30700" name="Group 300"/>
          <p:cNvGrpSpPr>
            <a:grpSpLocks/>
          </p:cNvGrpSpPr>
          <p:nvPr/>
        </p:nvGrpSpPr>
        <p:grpSpPr bwMode="auto">
          <a:xfrm>
            <a:off x="4667250" y="4711700"/>
            <a:ext cx="1187450" cy="1169988"/>
            <a:chOff x="2948" y="2944"/>
            <a:chExt cx="748" cy="737"/>
          </a:xfrm>
        </p:grpSpPr>
        <p:sp>
          <p:nvSpPr>
            <p:cNvPr id="230701" name="Line 301"/>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02" name="Line 302"/>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03" name="Line 303"/>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04" name="Line 304"/>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05" name="Line 305"/>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06" name="Line 306"/>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07" name="Line 307"/>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08" name="Line 308"/>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09" name="Line 309"/>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710" name="Group 310"/>
            <p:cNvGrpSpPr>
              <a:grpSpLocks/>
            </p:cNvGrpSpPr>
            <p:nvPr/>
          </p:nvGrpSpPr>
          <p:grpSpPr bwMode="auto">
            <a:xfrm>
              <a:off x="3161" y="2944"/>
              <a:ext cx="113" cy="105"/>
              <a:chOff x="0" y="0"/>
              <a:chExt cx="20000" cy="20000"/>
            </a:xfrm>
          </p:grpSpPr>
          <p:sp>
            <p:nvSpPr>
              <p:cNvPr id="230711" name="Oval 311"/>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2" name="Arc 312"/>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3" name="Arc 313"/>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4" name="Arc 314"/>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5" name="Arc 315"/>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716" name="Arc 316"/>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7" name="Arc 317"/>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8" name="Oval 318"/>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9" name="Line 319"/>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0" name="Line 320"/>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1" name="Oval 321"/>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2" name="Line 322"/>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3" name="Line 323"/>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4" name="Line 324"/>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5" name="Line 325"/>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6" name="Line 326"/>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7" name="Line 327"/>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8" name="Line 328"/>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9" name="Line 329"/>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0" name="Line 330"/>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1" name="Line 331"/>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2" name="Oval 332"/>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3" name="Line 333"/>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4" name="Line 334"/>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5" name="Line 335"/>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6" name="Line 336"/>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7" name="Line 337"/>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8" name="Line 338"/>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9" name="Line 339"/>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40" name="Line 340"/>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41" name="Line 341"/>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42" name="Line 342"/>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43" name="Oval 343"/>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44" name="Line 344"/>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745" name="Oval 345"/>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0746" name="Rectangle 346"/>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30747" name="Rectangle 347"/>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2,310 PSI </a:t>
            </a:r>
            <a:endParaRPr lang="en-US" b="0"/>
          </a:p>
        </p:txBody>
      </p:sp>
      <p:sp>
        <p:nvSpPr>
          <p:cNvPr id="230751" name="Rectangle 351"/>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0752" name="Group 352"/>
          <p:cNvGrpSpPr>
            <a:grpSpLocks/>
          </p:cNvGrpSpPr>
          <p:nvPr/>
        </p:nvGrpSpPr>
        <p:grpSpPr bwMode="auto">
          <a:xfrm rot="-5400000">
            <a:off x="3243263" y="4435475"/>
            <a:ext cx="238125" cy="130175"/>
            <a:chOff x="6" y="0"/>
            <a:chExt cx="19994" cy="20002"/>
          </a:xfrm>
        </p:grpSpPr>
        <p:sp>
          <p:nvSpPr>
            <p:cNvPr id="230753" name="Oval 353"/>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54" name="Oval 354"/>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55" name="Oval 355"/>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56" name="Oval 356"/>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57" name="Oval 357"/>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58" name="Oval 358"/>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59" name="Oval 359"/>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60" name="Oval 360"/>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61" name="Oval 361"/>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62" name="Oval 362"/>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63" name="Line 363"/>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64" name="Line 364"/>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65" name="Line 365"/>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66" name="Line 366"/>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67" name="Line 367"/>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68" name="Line 368"/>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69" name="Line 369"/>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70" name="Line 370"/>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71" name="Line 371"/>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72" name="Line 372"/>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773" name="Group 373"/>
          <p:cNvGrpSpPr>
            <a:grpSpLocks/>
          </p:cNvGrpSpPr>
          <p:nvPr/>
        </p:nvGrpSpPr>
        <p:grpSpPr bwMode="auto">
          <a:xfrm>
            <a:off x="3255963" y="4397375"/>
            <a:ext cx="217487" cy="277813"/>
            <a:chOff x="2051" y="2770"/>
            <a:chExt cx="137" cy="175"/>
          </a:xfrm>
        </p:grpSpPr>
        <p:sp>
          <p:nvSpPr>
            <p:cNvPr id="230774" name="Line 374"/>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775" name="Line 375"/>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776" name="Line 376"/>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0777" name="Group 377"/>
            <p:cNvGrpSpPr>
              <a:grpSpLocks/>
            </p:cNvGrpSpPr>
            <p:nvPr/>
          </p:nvGrpSpPr>
          <p:grpSpPr bwMode="auto">
            <a:xfrm>
              <a:off x="2051" y="2770"/>
              <a:ext cx="137" cy="175"/>
              <a:chOff x="2049" y="2793"/>
              <a:chExt cx="137" cy="175"/>
            </a:xfrm>
          </p:grpSpPr>
          <p:sp>
            <p:nvSpPr>
              <p:cNvPr id="230778" name="Line 378"/>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79" name="Line 379"/>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80" name="Line 380"/>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81" name="Line 381"/>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82" name="Line 382"/>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83" name="Line 383"/>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84" name="Line 384"/>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85" name="Line 385"/>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86" name="Line 386"/>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87" name="Line 387"/>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88" name="Line 388"/>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89" name="Line 389"/>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90" name="Line 390"/>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91" name="Line 391"/>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92" name="Line 392"/>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93" name="Line 393"/>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94" name="Line 394"/>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95" name="Line 395"/>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96" name="Line 396"/>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97" name="Line 397"/>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98" name="Line 398"/>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99" name="Line 399"/>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800" name="Line 400"/>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801" name="Line 401"/>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802" name="Line 402"/>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803" name="Line 403"/>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804" name="Line 404"/>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805" name="Line 405"/>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806" name="Line 406"/>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807" name="Line 407"/>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808" name="Line 408"/>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809" name="Line 409"/>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0810" name="Oval 410"/>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0857" name="AutoShape 457"/>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58" name="AutoShape 458" descr="Wide downward diagonal"/>
          <p:cNvSpPr>
            <a:spLocks noChangeArrowheads="1"/>
          </p:cNvSpPr>
          <p:nvPr/>
        </p:nvSpPr>
        <p:spPr bwMode="auto">
          <a:xfrm>
            <a:off x="2387600" y="1993900"/>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59" name="AutoShape 459"/>
          <p:cNvSpPr>
            <a:spLocks noChangeArrowheads="1"/>
          </p:cNvSpPr>
          <p:nvPr/>
        </p:nvSpPr>
        <p:spPr bwMode="auto">
          <a:xfrm>
            <a:off x="2452688" y="2484438"/>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60" name="AutoShape 460" descr="10%"/>
          <p:cNvSpPr>
            <a:spLocks noChangeArrowheads="1"/>
          </p:cNvSpPr>
          <p:nvPr/>
        </p:nvSpPr>
        <p:spPr bwMode="auto">
          <a:xfrm>
            <a:off x="2452688" y="2057400"/>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0861" name="Group 461"/>
          <p:cNvGrpSpPr>
            <a:grpSpLocks/>
          </p:cNvGrpSpPr>
          <p:nvPr/>
        </p:nvGrpSpPr>
        <p:grpSpPr bwMode="auto">
          <a:xfrm>
            <a:off x="2454275" y="2468563"/>
            <a:ext cx="503238" cy="185737"/>
            <a:chOff x="3617" y="2160"/>
            <a:chExt cx="842" cy="312"/>
          </a:xfrm>
        </p:grpSpPr>
        <p:sp>
          <p:nvSpPr>
            <p:cNvPr id="230862" name="Rectangle 462"/>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63" name="AutoShape 463"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64" name="AutoShape 464"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65" name="AutoShape 465"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66" name="AutoShape 466"/>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0867" name="AutoShape 467"/>
          <p:cNvSpPr>
            <a:spLocks noChangeArrowheads="1"/>
          </p:cNvSpPr>
          <p:nvPr/>
        </p:nvSpPr>
        <p:spPr bwMode="auto">
          <a:xfrm>
            <a:off x="2452688" y="1995488"/>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68" name="Rectangle 468" descr="Wide upward diagonal"/>
          <p:cNvSpPr>
            <a:spLocks noChangeArrowheads="1"/>
          </p:cNvSpPr>
          <p:nvPr/>
        </p:nvSpPr>
        <p:spPr bwMode="auto">
          <a:xfrm>
            <a:off x="2460625" y="2030413"/>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69" name="Rectangle 469" descr="30%"/>
          <p:cNvSpPr>
            <a:spLocks noChangeArrowheads="1"/>
          </p:cNvSpPr>
          <p:nvPr/>
        </p:nvSpPr>
        <p:spPr bwMode="auto">
          <a:xfrm>
            <a:off x="2438400" y="2017713"/>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70" name="Rectangle 470" descr="30%"/>
          <p:cNvSpPr>
            <a:spLocks noChangeArrowheads="1"/>
          </p:cNvSpPr>
          <p:nvPr/>
        </p:nvSpPr>
        <p:spPr bwMode="auto">
          <a:xfrm>
            <a:off x="2944813" y="20177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71" name="Line 471"/>
          <p:cNvSpPr>
            <a:spLocks noChangeShapeType="1"/>
          </p:cNvSpPr>
          <p:nvPr/>
        </p:nvSpPr>
        <p:spPr bwMode="auto">
          <a:xfrm>
            <a:off x="2468563" y="2017713"/>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872" name="Line 472"/>
          <p:cNvSpPr>
            <a:spLocks noChangeShapeType="1"/>
          </p:cNvSpPr>
          <p:nvPr/>
        </p:nvSpPr>
        <p:spPr bwMode="auto">
          <a:xfrm>
            <a:off x="2874963"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873" name="Oval 473"/>
          <p:cNvSpPr>
            <a:spLocks noChangeArrowheads="1"/>
          </p:cNvSpPr>
          <p:nvPr/>
        </p:nvSpPr>
        <p:spPr bwMode="auto">
          <a:xfrm>
            <a:off x="2451100" y="2076450"/>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74" name="Oval 474"/>
          <p:cNvSpPr>
            <a:spLocks noChangeArrowheads="1"/>
          </p:cNvSpPr>
          <p:nvPr/>
        </p:nvSpPr>
        <p:spPr bwMode="auto">
          <a:xfrm>
            <a:off x="2935288" y="2078038"/>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0875" name="Group 475"/>
          <p:cNvGrpSpPr>
            <a:grpSpLocks/>
          </p:cNvGrpSpPr>
          <p:nvPr/>
        </p:nvGrpSpPr>
        <p:grpSpPr bwMode="auto">
          <a:xfrm>
            <a:off x="2663825" y="2012950"/>
            <a:ext cx="77788" cy="153988"/>
            <a:chOff x="3966" y="1027"/>
            <a:chExt cx="130" cy="257"/>
          </a:xfrm>
        </p:grpSpPr>
        <p:sp>
          <p:nvSpPr>
            <p:cNvPr id="230876" name="Rectangle 476"/>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77" name="Rectangle 477"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78" name="Rectangle 478"/>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79" name="Rectangle 479"/>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80" name="Line 480"/>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0881" name="Line 481"/>
          <p:cNvSpPr>
            <a:spLocks noChangeShapeType="1"/>
          </p:cNvSpPr>
          <p:nvPr/>
        </p:nvSpPr>
        <p:spPr bwMode="auto">
          <a:xfrm>
            <a:off x="25876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882" name="Line 482"/>
          <p:cNvSpPr>
            <a:spLocks noChangeShapeType="1"/>
          </p:cNvSpPr>
          <p:nvPr/>
        </p:nvSpPr>
        <p:spPr bwMode="auto">
          <a:xfrm>
            <a:off x="28670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883" name="Line 483"/>
          <p:cNvSpPr>
            <a:spLocks noChangeShapeType="1"/>
          </p:cNvSpPr>
          <p:nvPr/>
        </p:nvSpPr>
        <p:spPr bwMode="auto">
          <a:xfrm>
            <a:off x="2581275" y="2016125"/>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884" name="AutoShape 484"/>
          <p:cNvSpPr>
            <a:spLocks noChangeArrowheads="1"/>
          </p:cNvSpPr>
          <p:nvPr/>
        </p:nvSpPr>
        <p:spPr bwMode="auto">
          <a:xfrm>
            <a:off x="2457450" y="3546475"/>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85" name="Rectangle 485" descr="Wide upward diagonal"/>
          <p:cNvSpPr>
            <a:spLocks noChangeArrowheads="1"/>
          </p:cNvSpPr>
          <p:nvPr/>
        </p:nvSpPr>
        <p:spPr bwMode="auto">
          <a:xfrm flipV="1">
            <a:off x="2460625" y="3395663"/>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86" name="Rectangle 486"/>
          <p:cNvSpPr>
            <a:spLocks noChangeArrowheads="1"/>
          </p:cNvSpPr>
          <p:nvPr/>
        </p:nvSpPr>
        <p:spPr bwMode="auto">
          <a:xfrm>
            <a:off x="2640013" y="3395663"/>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87" name="Rectangle 487" descr="30%"/>
          <p:cNvSpPr>
            <a:spLocks noChangeArrowheads="1"/>
          </p:cNvSpPr>
          <p:nvPr/>
        </p:nvSpPr>
        <p:spPr bwMode="auto">
          <a:xfrm flipV="1">
            <a:off x="2446338" y="35671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88" name="Rectangle 488" descr="30%"/>
          <p:cNvSpPr>
            <a:spLocks noChangeArrowheads="1"/>
          </p:cNvSpPr>
          <p:nvPr/>
        </p:nvSpPr>
        <p:spPr bwMode="auto">
          <a:xfrm flipV="1">
            <a:off x="2936875" y="3567113"/>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89" name="Line 489"/>
          <p:cNvSpPr>
            <a:spLocks noChangeShapeType="1"/>
          </p:cNvSpPr>
          <p:nvPr/>
        </p:nvSpPr>
        <p:spPr bwMode="auto">
          <a:xfrm flipV="1">
            <a:off x="2474913" y="3595688"/>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890" name="Line 490"/>
          <p:cNvSpPr>
            <a:spLocks noChangeShapeType="1"/>
          </p:cNvSpPr>
          <p:nvPr/>
        </p:nvSpPr>
        <p:spPr bwMode="auto">
          <a:xfrm flipV="1">
            <a:off x="2592388"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891" name="Line 491"/>
          <p:cNvSpPr>
            <a:spLocks noChangeShapeType="1"/>
          </p:cNvSpPr>
          <p:nvPr/>
        </p:nvSpPr>
        <p:spPr bwMode="auto">
          <a:xfrm flipV="1">
            <a:off x="2868613"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892" name="Line 492"/>
          <p:cNvSpPr>
            <a:spLocks noChangeShapeType="1"/>
          </p:cNvSpPr>
          <p:nvPr/>
        </p:nvSpPr>
        <p:spPr bwMode="auto">
          <a:xfrm flipV="1">
            <a:off x="2860675"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893" name="Line 493"/>
          <p:cNvSpPr>
            <a:spLocks noChangeShapeType="1"/>
          </p:cNvSpPr>
          <p:nvPr/>
        </p:nvSpPr>
        <p:spPr bwMode="auto">
          <a:xfrm flipV="1">
            <a:off x="2584450" y="3582988"/>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894" name="Oval 494"/>
          <p:cNvSpPr>
            <a:spLocks noChangeArrowheads="1"/>
          </p:cNvSpPr>
          <p:nvPr/>
        </p:nvSpPr>
        <p:spPr bwMode="auto">
          <a:xfrm flipV="1">
            <a:off x="2452688" y="3508375"/>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95" name="Oval 495"/>
          <p:cNvSpPr>
            <a:spLocks noChangeArrowheads="1"/>
          </p:cNvSpPr>
          <p:nvPr/>
        </p:nvSpPr>
        <p:spPr bwMode="auto">
          <a:xfrm flipV="1">
            <a:off x="2932113" y="3506788"/>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96" name="AutoShape 496"/>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97" name="AutoShape 497"/>
          <p:cNvSpPr>
            <a:spLocks noChangeArrowheads="1"/>
          </p:cNvSpPr>
          <p:nvPr/>
        </p:nvSpPr>
        <p:spPr bwMode="auto">
          <a:xfrm flipH="1" flipV="1">
            <a:off x="822325" y="21780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898" name="Line 498"/>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899" name="Rectangle 499"/>
          <p:cNvSpPr>
            <a:spLocks noChangeArrowheads="1"/>
          </p:cNvSpPr>
          <p:nvPr/>
        </p:nvSpPr>
        <p:spPr bwMode="auto">
          <a:xfrm>
            <a:off x="695325" y="2368550"/>
            <a:ext cx="466725" cy="55086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900" name="Line 500"/>
          <p:cNvSpPr>
            <a:spLocks noChangeShapeType="1"/>
          </p:cNvSpPr>
          <p:nvPr/>
        </p:nvSpPr>
        <p:spPr bwMode="auto">
          <a:xfrm flipH="1">
            <a:off x="685800" y="23749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901" name="AutoShape 501"/>
          <p:cNvSpPr>
            <a:spLocks noChangeArrowheads="1"/>
          </p:cNvSpPr>
          <p:nvPr/>
        </p:nvSpPr>
        <p:spPr bwMode="auto">
          <a:xfrm rot="-2749622"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902" name="AutoShape 502"/>
          <p:cNvSpPr>
            <a:spLocks noChangeArrowheads="1"/>
          </p:cNvSpPr>
          <p:nvPr/>
        </p:nvSpPr>
        <p:spPr bwMode="auto">
          <a:xfrm rot="-2749622" flipH="1" flipV="1">
            <a:off x="5688012" y="43815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903" name="AutoShape 503"/>
          <p:cNvSpPr>
            <a:spLocks noChangeArrowheads="1"/>
          </p:cNvSpPr>
          <p:nvPr/>
        </p:nvSpPr>
        <p:spPr bwMode="auto">
          <a:xfrm rot="2392993" flipH="1" flipV="1">
            <a:off x="6083300" y="12985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8" name="Slide Number Placeholder 5"/>
          <p:cNvSpPr>
            <a:spLocks noGrp="1"/>
          </p:cNvSpPr>
          <p:nvPr>
            <p:ph type="sldNum" sz="quarter" idx="12"/>
          </p:nvPr>
        </p:nvSpPr>
        <p:spPr/>
        <p:txBody>
          <a:bodyPr/>
          <a:lstStyle/>
          <a:p>
            <a:fld id="{9EE776A5-B63D-9745-AD24-CFFFAD0F6091}" type="slidenum">
              <a:rPr lang="en-US"/>
              <a:pPr/>
              <a:t>164</a:t>
            </a:fld>
            <a:endParaRPr lang="en-US"/>
          </a:p>
        </p:txBody>
      </p:sp>
      <p:sp>
        <p:nvSpPr>
          <p:cNvPr id="231426"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31427"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At Rest Pump Running, Accumulator Full</a:t>
            </a:r>
          </a:p>
        </p:txBody>
      </p:sp>
      <p:sp>
        <p:nvSpPr>
          <p:cNvPr id="231428"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1429"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30" name="Line 6"/>
          <p:cNvSpPr>
            <a:spLocks noChangeShapeType="1"/>
          </p:cNvSpPr>
          <p:nvPr/>
        </p:nvSpPr>
        <p:spPr bwMode="auto">
          <a:xfrm flipH="1">
            <a:off x="914400" y="414020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31"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31432" name="Line 8"/>
          <p:cNvSpPr>
            <a:spLocks noChangeShapeType="1"/>
          </p:cNvSpPr>
          <p:nvPr/>
        </p:nvSpPr>
        <p:spPr bwMode="auto">
          <a:xfrm flipV="1">
            <a:off x="4733925"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33" name="Line 9"/>
          <p:cNvSpPr>
            <a:spLocks noChangeShapeType="1"/>
          </p:cNvSpPr>
          <p:nvPr/>
        </p:nvSpPr>
        <p:spPr bwMode="auto">
          <a:xfrm>
            <a:off x="4891088" y="30400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34" name="Rectangle 10"/>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35" name="Rectangle 11"/>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36" name="Line 12"/>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37" name="Line 13"/>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38" name="Rectangle 14"/>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1439" name="Group 15"/>
          <p:cNvGrpSpPr>
            <a:grpSpLocks/>
          </p:cNvGrpSpPr>
          <p:nvPr/>
        </p:nvGrpSpPr>
        <p:grpSpPr bwMode="auto">
          <a:xfrm flipV="1">
            <a:off x="5057775" y="3322638"/>
            <a:ext cx="84138" cy="84137"/>
            <a:chOff x="1449" y="2352"/>
            <a:chExt cx="77" cy="77"/>
          </a:xfrm>
        </p:grpSpPr>
        <p:sp>
          <p:nvSpPr>
            <p:cNvPr id="231440"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41"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1442" name="Rectangle 18"/>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43" name="Line 19"/>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1444" name="Group 20"/>
          <p:cNvGrpSpPr>
            <a:grpSpLocks/>
          </p:cNvGrpSpPr>
          <p:nvPr/>
        </p:nvGrpSpPr>
        <p:grpSpPr bwMode="auto">
          <a:xfrm>
            <a:off x="4419600" y="3302000"/>
            <a:ext cx="209550" cy="104775"/>
            <a:chOff x="864" y="2592"/>
            <a:chExt cx="192" cy="96"/>
          </a:xfrm>
        </p:grpSpPr>
        <p:sp>
          <p:nvSpPr>
            <p:cNvPr id="231445"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46"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47"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48"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1449" name="Group 25"/>
          <p:cNvGrpSpPr>
            <a:grpSpLocks/>
          </p:cNvGrpSpPr>
          <p:nvPr/>
        </p:nvGrpSpPr>
        <p:grpSpPr bwMode="auto">
          <a:xfrm flipH="1">
            <a:off x="5729288" y="3040063"/>
            <a:ext cx="209550" cy="157162"/>
            <a:chOff x="2064" y="2352"/>
            <a:chExt cx="192" cy="144"/>
          </a:xfrm>
        </p:grpSpPr>
        <p:sp>
          <p:nvSpPr>
            <p:cNvPr id="231450"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51"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1452" name="Group 28"/>
          <p:cNvGrpSpPr>
            <a:grpSpLocks/>
          </p:cNvGrpSpPr>
          <p:nvPr/>
        </p:nvGrpSpPr>
        <p:grpSpPr bwMode="auto">
          <a:xfrm>
            <a:off x="5729288" y="3302000"/>
            <a:ext cx="209550" cy="104775"/>
            <a:chOff x="864" y="2592"/>
            <a:chExt cx="192" cy="96"/>
          </a:xfrm>
        </p:grpSpPr>
        <p:sp>
          <p:nvSpPr>
            <p:cNvPr id="231453"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54"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55"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56"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1457"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1458" name="Line 34"/>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1459"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60"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31461"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31462" name="Line 38"/>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1463" name="Line 39"/>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1464" name="Line 40"/>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1465" name="Oval 41"/>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66"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1467"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68"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69"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1470"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1471"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31472"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31473" name="Rectangle 49"/>
          <p:cNvSpPr>
            <a:spLocks noChangeArrowheads="1"/>
          </p:cNvSpPr>
          <p:nvPr/>
        </p:nvSpPr>
        <p:spPr bwMode="auto">
          <a:xfrm rot="5400000">
            <a:off x="7631113" y="8826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74" name="Rectangle 50"/>
          <p:cNvSpPr>
            <a:spLocks noChangeArrowheads="1"/>
          </p:cNvSpPr>
          <p:nvPr/>
        </p:nvSpPr>
        <p:spPr bwMode="auto">
          <a:xfrm rot="5400000">
            <a:off x="7295356" y="14152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1475" name="Group 51"/>
          <p:cNvGrpSpPr>
            <a:grpSpLocks/>
          </p:cNvGrpSpPr>
          <p:nvPr/>
        </p:nvGrpSpPr>
        <p:grpSpPr bwMode="auto">
          <a:xfrm rot="5400000">
            <a:off x="7270750" y="2854325"/>
            <a:ext cx="968375" cy="1127125"/>
            <a:chOff x="4958" y="672"/>
            <a:chExt cx="610" cy="710"/>
          </a:xfrm>
        </p:grpSpPr>
        <p:grpSp>
          <p:nvGrpSpPr>
            <p:cNvPr id="231476" name="Group 52"/>
            <p:cNvGrpSpPr>
              <a:grpSpLocks/>
            </p:cNvGrpSpPr>
            <p:nvPr/>
          </p:nvGrpSpPr>
          <p:grpSpPr bwMode="auto">
            <a:xfrm>
              <a:off x="5465" y="672"/>
              <a:ext cx="103" cy="710"/>
              <a:chOff x="5088" y="624"/>
              <a:chExt cx="144" cy="992"/>
            </a:xfrm>
          </p:grpSpPr>
          <p:sp>
            <p:nvSpPr>
              <p:cNvPr id="231477"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78"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79"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80"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81"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82"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83"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84"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1485"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86"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87"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88"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89"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90"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91"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92"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493"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1494"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31495"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2,500 PSI </a:t>
            </a:r>
            <a:endParaRPr lang="en-US" b="0"/>
          </a:p>
        </p:txBody>
      </p:sp>
      <p:sp>
        <p:nvSpPr>
          <p:cNvPr id="231496" name="Line 72"/>
          <p:cNvSpPr>
            <a:spLocks noChangeShapeType="1"/>
          </p:cNvSpPr>
          <p:nvPr/>
        </p:nvSpPr>
        <p:spPr bwMode="auto">
          <a:xfrm flipV="1">
            <a:off x="5260975" y="21240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497" name="Line 73"/>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98" name="Line 74"/>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99" name="Line 75"/>
          <p:cNvSpPr>
            <a:spLocks noChangeShapeType="1"/>
          </p:cNvSpPr>
          <p:nvPr/>
        </p:nvSpPr>
        <p:spPr bwMode="auto">
          <a:xfrm rot="16200000" flipV="1">
            <a:off x="6236494" y="27781"/>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00"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501" name="Group 77"/>
          <p:cNvGrpSpPr>
            <a:grpSpLocks/>
          </p:cNvGrpSpPr>
          <p:nvPr/>
        </p:nvGrpSpPr>
        <p:grpSpPr bwMode="auto">
          <a:xfrm rot="16200000" flipV="1">
            <a:off x="4433094" y="1294607"/>
            <a:ext cx="107950" cy="182562"/>
            <a:chOff x="0" y="3"/>
            <a:chExt cx="20000" cy="19996"/>
          </a:xfrm>
        </p:grpSpPr>
        <p:sp>
          <p:nvSpPr>
            <p:cNvPr id="231502"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03"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04"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05"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506"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07"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08"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09"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0"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1"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2"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3"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4" name="Line 90"/>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5" name="Line 91"/>
          <p:cNvSpPr>
            <a:spLocks noChangeShapeType="1"/>
          </p:cNvSpPr>
          <p:nvPr/>
        </p:nvSpPr>
        <p:spPr bwMode="auto">
          <a:xfrm flipH="1">
            <a:off x="5095875" y="11668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6" name="Oval 92"/>
          <p:cNvSpPr>
            <a:spLocks noChangeArrowheads="1"/>
          </p:cNvSpPr>
          <p:nvPr/>
        </p:nvSpPr>
        <p:spPr bwMode="auto">
          <a:xfrm flipH="1" flipV="1">
            <a:off x="5043488" y="18097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7"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8"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9"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20"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21"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31522"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31523"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31524" name="Group 100"/>
          <p:cNvGrpSpPr>
            <a:grpSpLocks/>
          </p:cNvGrpSpPr>
          <p:nvPr/>
        </p:nvGrpSpPr>
        <p:grpSpPr bwMode="auto">
          <a:xfrm rot="-5400000" flipH="1" flipV="1">
            <a:off x="3780632" y="3756819"/>
            <a:ext cx="88900" cy="274637"/>
            <a:chOff x="0" y="0"/>
            <a:chExt cx="20000" cy="20000"/>
          </a:xfrm>
        </p:grpSpPr>
        <p:sp>
          <p:nvSpPr>
            <p:cNvPr id="231525"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26"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527" name="Group 103"/>
          <p:cNvGrpSpPr>
            <a:grpSpLocks/>
          </p:cNvGrpSpPr>
          <p:nvPr/>
        </p:nvGrpSpPr>
        <p:grpSpPr bwMode="auto">
          <a:xfrm rot="-5400000" flipH="1" flipV="1">
            <a:off x="3775076" y="3603625"/>
            <a:ext cx="87312" cy="274637"/>
            <a:chOff x="0" y="0"/>
            <a:chExt cx="20000" cy="20000"/>
          </a:xfrm>
        </p:grpSpPr>
        <p:sp>
          <p:nvSpPr>
            <p:cNvPr id="231528"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29"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530"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1"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2"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3"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4"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535" name="Group 111"/>
          <p:cNvGrpSpPr>
            <a:grpSpLocks/>
          </p:cNvGrpSpPr>
          <p:nvPr/>
        </p:nvGrpSpPr>
        <p:grpSpPr bwMode="auto">
          <a:xfrm rot="10800000">
            <a:off x="4394200" y="1630363"/>
            <a:ext cx="365125" cy="239712"/>
            <a:chOff x="2900" y="1798"/>
            <a:chExt cx="576" cy="376"/>
          </a:xfrm>
        </p:grpSpPr>
        <p:sp>
          <p:nvSpPr>
            <p:cNvPr id="231536"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7"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8"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539"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1540" name="Line 116"/>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1"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2"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3"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4"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5"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6"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7"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8"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9"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550" name="Group 126"/>
          <p:cNvGrpSpPr>
            <a:grpSpLocks/>
          </p:cNvGrpSpPr>
          <p:nvPr/>
        </p:nvGrpSpPr>
        <p:grpSpPr bwMode="auto">
          <a:xfrm flipV="1">
            <a:off x="6624638" y="1866900"/>
            <a:ext cx="46037" cy="96838"/>
            <a:chOff x="0" y="0"/>
            <a:chExt cx="20000" cy="20000"/>
          </a:xfrm>
        </p:grpSpPr>
        <p:sp>
          <p:nvSpPr>
            <p:cNvPr id="231551"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52"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553" name="Group 129"/>
          <p:cNvGrpSpPr>
            <a:grpSpLocks/>
          </p:cNvGrpSpPr>
          <p:nvPr/>
        </p:nvGrpSpPr>
        <p:grpSpPr bwMode="auto">
          <a:xfrm>
            <a:off x="6396038" y="1900238"/>
            <a:ext cx="471487" cy="217487"/>
            <a:chOff x="3526" y="1077"/>
            <a:chExt cx="297" cy="137"/>
          </a:xfrm>
        </p:grpSpPr>
        <p:sp>
          <p:nvSpPr>
            <p:cNvPr id="231554"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55"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56"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57"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558"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59" name="Line 135"/>
          <p:cNvSpPr>
            <a:spLocks noChangeShapeType="1"/>
          </p:cNvSpPr>
          <p:nvPr/>
        </p:nvSpPr>
        <p:spPr bwMode="auto">
          <a:xfrm flipH="1" flipV="1">
            <a:off x="6630988" y="19494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60" name="Line 136"/>
          <p:cNvSpPr>
            <a:spLocks noChangeShapeType="1"/>
          </p:cNvSpPr>
          <p:nvPr/>
        </p:nvSpPr>
        <p:spPr bwMode="auto">
          <a:xfrm>
            <a:off x="6624638" y="11668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61"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62"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63" name="Line 139"/>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64"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565"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69" name="Line 145"/>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1570" name="Oval 146"/>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71" name="Rectangle 147"/>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31572" name="Rectangle 148"/>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231573" name="Rectangle 149"/>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31577" name="Line 153"/>
          <p:cNvSpPr>
            <a:spLocks noChangeShapeType="1"/>
          </p:cNvSpPr>
          <p:nvPr/>
        </p:nvSpPr>
        <p:spPr bwMode="auto">
          <a:xfrm rot="16200000" flipH="1">
            <a:off x="4183063" y="28987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578" name="Group 154"/>
          <p:cNvGrpSpPr>
            <a:grpSpLocks/>
          </p:cNvGrpSpPr>
          <p:nvPr/>
        </p:nvGrpSpPr>
        <p:grpSpPr bwMode="auto">
          <a:xfrm>
            <a:off x="7131050" y="1223963"/>
            <a:ext cx="1289050" cy="1235075"/>
            <a:chOff x="4492" y="651"/>
            <a:chExt cx="812" cy="778"/>
          </a:xfrm>
        </p:grpSpPr>
        <p:grpSp>
          <p:nvGrpSpPr>
            <p:cNvPr id="231579" name="Group 155"/>
            <p:cNvGrpSpPr>
              <a:grpSpLocks/>
            </p:cNvGrpSpPr>
            <p:nvPr/>
          </p:nvGrpSpPr>
          <p:grpSpPr bwMode="auto">
            <a:xfrm>
              <a:off x="4492" y="651"/>
              <a:ext cx="760" cy="778"/>
              <a:chOff x="4047" y="666"/>
              <a:chExt cx="760" cy="778"/>
            </a:xfrm>
          </p:grpSpPr>
          <p:sp>
            <p:nvSpPr>
              <p:cNvPr id="231580" name="Rectangle 156"/>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581" name="Rectangle 157"/>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582" name="Rectangle 158"/>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1583" name="Rectangle 159"/>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31584" name="Line 160"/>
          <p:cNvSpPr>
            <a:spLocks noChangeShapeType="1"/>
          </p:cNvSpPr>
          <p:nvPr/>
        </p:nvSpPr>
        <p:spPr bwMode="auto">
          <a:xfrm flipH="1" flipV="1">
            <a:off x="6502400" y="20923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85" name="Line 161"/>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586" name="Line 162"/>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587" name="Line 163"/>
          <p:cNvSpPr>
            <a:spLocks noChangeShapeType="1"/>
          </p:cNvSpPr>
          <p:nvPr/>
        </p:nvSpPr>
        <p:spPr bwMode="auto">
          <a:xfrm rot="5400000">
            <a:off x="964407" y="452358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88" name="Rectangle 164"/>
          <p:cNvSpPr>
            <a:spLocks noChangeArrowheads="1"/>
          </p:cNvSpPr>
          <p:nvPr/>
        </p:nvSpPr>
        <p:spPr bwMode="auto">
          <a:xfrm>
            <a:off x="1023938" y="47386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589" name="Oval 165"/>
          <p:cNvSpPr>
            <a:spLocks noChangeArrowheads="1"/>
          </p:cNvSpPr>
          <p:nvPr/>
        </p:nvSpPr>
        <p:spPr bwMode="auto">
          <a:xfrm rot="-5400000">
            <a:off x="1163638" y="48228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590" name="Line 166"/>
          <p:cNvSpPr>
            <a:spLocks noChangeShapeType="1"/>
          </p:cNvSpPr>
          <p:nvPr/>
        </p:nvSpPr>
        <p:spPr bwMode="auto">
          <a:xfrm rot="16200000" flipV="1">
            <a:off x="1122363" y="48720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591" name="Line 167"/>
          <p:cNvSpPr>
            <a:spLocks noChangeShapeType="1"/>
          </p:cNvSpPr>
          <p:nvPr/>
        </p:nvSpPr>
        <p:spPr bwMode="auto">
          <a:xfrm rot="-5400000" flipH="1" flipV="1">
            <a:off x="1123950" y="47752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1592" name="Group 168"/>
          <p:cNvGrpSpPr>
            <a:grpSpLocks/>
          </p:cNvGrpSpPr>
          <p:nvPr/>
        </p:nvGrpSpPr>
        <p:grpSpPr bwMode="auto">
          <a:xfrm rot="5400000">
            <a:off x="1079501" y="4254500"/>
            <a:ext cx="234950" cy="117475"/>
            <a:chOff x="864" y="2592"/>
            <a:chExt cx="192" cy="96"/>
          </a:xfrm>
        </p:grpSpPr>
        <p:sp>
          <p:nvSpPr>
            <p:cNvPr id="231593" name="Line 16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594" name="Line 17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595" name="Line 17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596" name="Line 17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1597" name="Rectangle 173"/>
          <p:cNvSpPr>
            <a:spLocks noChangeArrowheads="1"/>
          </p:cNvSpPr>
          <p:nvPr/>
        </p:nvSpPr>
        <p:spPr bwMode="auto">
          <a:xfrm>
            <a:off x="1116013" y="50434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598" name="Line 174"/>
          <p:cNvSpPr>
            <a:spLocks noChangeShapeType="1"/>
          </p:cNvSpPr>
          <p:nvPr/>
        </p:nvSpPr>
        <p:spPr bwMode="auto">
          <a:xfrm flipV="1">
            <a:off x="1116013" y="51673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599" name="AutoShape 175"/>
          <p:cNvSpPr>
            <a:spLocks noChangeArrowheads="1"/>
          </p:cNvSpPr>
          <p:nvPr/>
        </p:nvSpPr>
        <p:spPr bwMode="auto">
          <a:xfrm>
            <a:off x="1131888" y="50657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600" name="Rectangle 176"/>
          <p:cNvSpPr>
            <a:spLocks noChangeArrowheads="1"/>
          </p:cNvSpPr>
          <p:nvPr/>
        </p:nvSpPr>
        <p:spPr bwMode="auto">
          <a:xfrm>
            <a:off x="1023938" y="44354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601" name="Line 177"/>
          <p:cNvSpPr>
            <a:spLocks noChangeShapeType="1"/>
          </p:cNvSpPr>
          <p:nvPr/>
        </p:nvSpPr>
        <p:spPr bwMode="auto">
          <a:xfrm rot="5400000">
            <a:off x="1196182" y="4404519"/>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602" name="Line 178"/>
          <p:cNvSpPr>
            <a:spLocks noChangeShapeType="1"/>
          </p:cNvSpPr>
          <p:nvPr/>
        </p:nvSpPr>
        <p:spPr bwMode="auto">
          <a:xfrm rot="5400000">
            <a:off x="1075532" y="48252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03" name="Line 179"/>
          <p:cNvSpPr>
            <a:spLocks noChangeShapeType="1"/>
          </p:cNvSpPr>
          <p:nvPr/>
        </p:nvSpPr>
        <p:spPr bwMode="auto">
          <a:xfrm rot="5400000">
            <a:off x="1324769" y="48236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04" name="Line 180"/>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605" name="Line 181"/>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606" name="Line 182"/>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607" name="Oval 183"/>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1608" name="Oval 184"/>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609" name="Line 185"/>
          <p:cNvSpPr>
            <a:spLocks noChangeShapeType="1"/>
          </p:cNvSpPr>
          <p:nvPr/>
        </p:nvSpPr>
        <p:spPr bwMode="auto">
          <a:xfrm rot="5400000">
            <a:off x="4743451" y="3471862"/>
            <a:ext cx="0" cy="6762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10" name="Oval 186"/>
          <p:cNvSpPr>
            <a:spLocks noChangeArrowheads="1"/>
          </p:cNvSpPr>
          <p:nvPr/>
        </p:nvSpPr>
        <p:spPr bwMode="auto">
          <a:xfrm rot="5400000" flipV="1">
            <a:off x="42878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613" name="Text Box 18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31614" name="Text Box 19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31615" name="Text Box 191"/>
          <p:cNvSpPr txBox="1">
            <a:spLocks noChangeArrowheads="1"/>
          </p:cNvSpPr>
          <p:nvPr/>
        </p:nvSpPr>
        <p:spPr bwMode="auto">
          <a:xfrm>
            <a:off x="615950" y="51006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31616" name="Rectangle 19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31617" name="Oval 19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1618" name="Oval 19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1619" name="Rectangle 195"/>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0" name="Rectangle 196"/>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1" name="Rectangle 197"/>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2" name="Rectangle 198"/>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3" name="Rectangle 199"/>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4" name="Rectangle 200"/>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5" name="Rectangle 201"/>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6" name="Line 202"/>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7" name="Rectangle 203"/>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8" name="Rectangle 204"/>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9" name="Line 205"/>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0" name="Line 206"/>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1" name="Rectangle 207"/>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2" name="Rectangle 208"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3" name="Rectangle 209"/>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634" name="Group 210"/>
          <p:cNvGrpSpPr>
            <a:grpSpLocks/>
          </p:cNvGrpSpPr>
          <p:nvPr/>
        </p:nvGrpSpPr>
        <p:grpSpPr bwMode="auto">
          <a:xfrm>
            <a:off x="3333750" y="4692650"/>
            <a:ext cx="55563" cy="117475"/>
            <a:chOff x="4636" y="1540"/>
            <a:chExt cx="52" cy="108"/>
          </a:xfrm>
        </p:grpSpPr>
        <p:sp>
          <p:nvSpPr>
            <p:cNvPr id="231635" name="Line 211"/>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6" name="Line 212"/>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637" name="Group 213"/>
          <p:cNvGrpSpPr>
            <a:grpSpLocks/>
          </p:cNvGrpSpPr>
          <p:nvPr/>
        </p:nvGrpSpPr>
        <p:grpSpPr bwMode="auto">
          <a:xfrm>
            <a:off x="3335338" y="4257675"/>
            <a:ext cx="50800" cy="117475"/>
            <a:chOff x="4637" y="1138"/>
            <a:chExt cx="47" cy="108"/>
          </a:xfrm>
        </p:grpSpPr>
        <p:sp>
          <p:nvSpPr>
            <p:cNvPr id="231638" name="Line 214"/>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9" name="Line 215"/>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640" name="Line 216"/>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41" name="Line 217"/>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42" name="Line 218"/>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43" name="Line 219"/>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44" name="Line 220"/>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45" name="Line 221"/>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46" name="Line 222"/>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47" name="Rectangle 223"/>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648" name="Group 224"/>
          <p:cNvGrpSpPr>
            <a:grpSpLocks/>
          </p:cNvGrpSpPr>
          <p:nvPr/>
        </p:nvGrpSpPr>
        <p:grpSpPr bwMode="auto">
          <a:xfrm>
            <a:off x="2900363" y="4532313"/>
            <a:ext cx="214312" cy="111125"/>
            <a:chOff x="4236" y="1392"/>
            <a:chExt cx="197" cy="91"/>
          </a:xfrm>
        </p:grpSpPr>
        <p:grpSp>
          <p:nvGrpSpPr>
            <p:cNvPr id="231649" name="Group 225"/>
            <p:cNvGrpSpPr>
              <a:grpSpLocks/>
            </p:cNvGrpSpPr>
            <p:nvPr/>
          </p:nvGrpSpPr>
          <p:grpSpPr bwMode="auto">
            <a:xfrm>
              <a:off x="4237" y="1447"/>
              <a:ext cx="196" cy="36"/>
              <a:chOff x="8710" y="5195"/>
              <a:chExt cx="565" cy="80"/>
            </a:xfrm>
          </p:grpSpPr>
          <p:sp>
            <p:nvSpPr>
              <p:cNvPr id="231650" name="Oval 22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1" name="Oval 22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2" name="Line 22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3" name="Line 22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654" name="Group 230"/>
            <p:cNvGrpSpPr>
              <a:grpSpLocks/>
            </p:cNvGrpSpPr>
            <p:nvPr/>
          </p:nvGrpSpPr>
          <p:grpSpPr bwMode="auto">
            <a:xfrm flipV="1">
              <a:off x="4236" y="1428"/>
              <a:ext cx="197" cy="37"/>
              <a:chOff x="8710" y="5195"/>
              <a:chExt cx="565" cy="80"/>
            </a:xfrm>
          </p:grpSpPr>
          <p:sp>
            <p:nvSpPr>
              <p:cNvPr id="231655" name="Oval 23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6" name="Oval 23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7" name="Line 23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8" name="Line 23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659" name="Group 235"/>
            <p:cNvGrpSpPr>
              <a:grpSpLocks/>
            </p:cNvGrpSpPr>
            <p:nvPr/>
          </p:nvGrpSpPr>
          <p:grpSpPr bwMode="auto">
            <a:xfrm>
              <a:off x="4237" y="1411"/>
              <a:ext cx="196" cy="36"/>
              <a:chOff x="8710" y="5195"/>
              <a:chExt cx="565" cy="80"/>
            </a:xfrm>
          </p:grpSpPr>
          <p:sp>
            <p:nvSpPr>
              <p:cNvPr id="231660" name="Oval 23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61" name="Oval 23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62" name="Line 23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63" name="Line 23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664" name="Group 240"/>
            <p:cNvGrpSpPr>
              <a:grpSpLocks/>
            </p:cNvGrpSpPr>
            <p:nvPr/>
          </p:nvGrpSpPr>
          <p:grpSpPr bwMode="auto">
            <a:xfrm flipV="1">
              <a:off x="4237" y="1392"/>
              <a:ext cx="196" cy="36"/>
              <a:chOff x="8710" y="5195"/>
              <a:chExt cx="565" cy="80"/>
            </a:xfrm>
          </p:grpSpPr>
          <p:sp>
            <p:nvSpPr>
              <p:cNvPr id="231665" name="Oval 24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66" name="Oval 24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67" name="Line 24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68" name="Line 24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1669" name="Line 245"/>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670" name="Group 246"/>
          <p:cNvGrpSpPr>
            <a:grpSpLocks/>
          </p:cNvGrpSpPr>
          <p:nvPr/>
        </p:nvGrpSpPr>
        <p:grpSpPr bwMode="auto">
          <a:xfrm>
            <a:off x="2892425" y="4492625"/>
            <a:ext cx="222250" cy="209550"/>
            <a:chOff x="4228" y="1401"/>
            <a:chExt cx="205" cy="194"/>
          </a:xfrm>
        </p:grpSpPr>
        <p:sp>
          <p:nvSpPr>
            <p:cNvPr id="231671" name="AutoShape 247"/>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72" name="Rectangle 248"/>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673" name="Group 249"/>
          <p:cNvGrpSpPr>
            <a:grpSpLocks/>
          </p:cNvGrpSpPr>
          <p:nvPr/>
        </p:nvGrpSpPr>
        <p:grpSpPr bwMode="auto">
          <a:xfrm>
            <a:off x="1720850" y="4770438"/>
            <a:ext cx="44450" cy="103187"/>
            <a:chOff x="0" y="0"/>
            <a:chExt cx="20000" cy="20000"/>
          </a:xfrm>
        </p:grpSpPr>
        <p:sp>
          <p:nvSpPr>
            <p:cNvPr id="231674" name="Arc 250"/>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75" name="Arc 251"/>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676" name="Line 252"/>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77" name="Line 253"/>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78" name="Line 254"/>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679" name="Group 255"/>
          <p:cNvGrpSpPr>
            <a:grpSpLocks/>
          </p:cNvGrpSpPr>
          <p:nvPr/>
        </p:nvGrpSpPr>
        <p:grpSpPr bwMode="auto">
          <a:xfrm>
            <a:off x="1411288" y="5368925"/>
            <a:ext cx="142875" cy="73025"/>
            <a:chOff x="889" y="3382"/>
            <a:chExt cx="90" cy="46"/>
          </a:xfrm>
        </p:grpSpPr>
        <p:sp>
          <p:nvSpPr>
            <p:cNvPr id="231680" name="Line 256"/>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81" name="Line 257"/>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82" name="Line 258"/>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683" name="Line 259"/>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84" name="Line 260"/>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85" name="Oval 261"/>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86" name="Line 262"/>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87" name="Line 263"/>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688" name="Group 264"/>
          <p:cNvGrpSpPr>
            <a:grpSpLocks/>
          </p:cNvGrpSpPr>
          <p:nvPr/>
        </p:nvGrpSpPr>
        <p:grpSpPr bwMode="auto">
          <a:xfrm>
            <a:off x="1481138" y="4560888"/>
            <a:ext cx="301625" cy="855662"/>
            <a:chOff x="4048" y="2525"/>
            <a:chExt cx="265" cy="753"/>
          </a:xfrm>
        </p:grpSpPr>
        <p:sp>
          <p:nvSpPr>
            <p:cNvPr id="231689" name="Line 265"/>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90" name="Line 266"/>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91" name="Line 267"/>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92" name="Line 268"/>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693" name="Line 269"/>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694" name="Group 270"/>
          <p:cNvGrpSpPr>
            <a:grpSpLocks/>
          </p:cNvGrpSpPr>
          <p:nvPr/>
        </p:nvGrpSpPr>
        <p:grpSpPr bwMode="auto">
          <a:xfrm>
            <a:off x="1820863" y="5075238"/>
            <a:ext cx="261937" cy="155575"/>
            <a:chOff x="1147" y="3205"/>
            <a:chExt cx="165" cy="98"/>
          </a:xfrm>
        </p:grpSpPr>
        <p:sp>
          <p:nvSpPr>
            <p:cNvPr id="231695" name="Line 271"/>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96" name="Line 272"/>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697" name="Group 273"/>
          <p:cNvGrpSpPr>
            <a:grpSpLocks/>
          </p:cNvGrpSpPr>
          <p:nvPr/>
        </p:nvGrpSpPr>
        <p:grpSpPr bwMode="auto">
          <a:xfrm>
            <a:off x="1787525" y="4770438"/>
            <a:ext cx="46038" cy="103187"/>
            <a:chOff x="0" y="0"/>
            <a:chExt cx="20000" cy="20000"/>
          </a:xfrm>
        </p:grpSpPr>
        <p:sp>
          <p:nvSpPr>
            <p:cNvPr id="231698" name="Arc 274"/>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99" name="Arc 275"/>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700" name="Oval 276"/>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01" name="Oval 277"/>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02" name="Oval 278"/>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03" name="Rectangle 279"/>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704" name="Line 280"/>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05" name="Oval 281"/>
          <p:cNvSpPr>
            <a:spLocks noChangeArrowheads="1"/>
          </p:cNvSpPr>
          <p:nvPr/>
        </p:nvSpPr>
        <p:spPr bwMode="auto">
          <a:xfrm>
            <a:off x="2035175" y="49418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06" name="Line 282"/>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07" name="Line 283"/>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08" name="Line 284"/>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1709" name="Line 285"/>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10" name="Oval 286"/>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1711" name="Line 287"/>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712" name="Oval 288"/>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1713" name="Line 289"/>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714" name="Line 290"/>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715" name="Line 291"/>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1716" name="Group 292"/>
          <p:cNvGrpSpPr>
            <a:grpSpLocks/>
          </p:cNvGrpSpPr>
          <p:nvPr/>
        </p:nvGrpSpPr>
        <p:grpSpPr bwMode="auto">
          <a:xfrm>
            <a:off x="2441575" y="5019675"/>
            <a:ext cx="142875" cy="73025"/>
            <a:chOff x="889" y="3382"/>
            <a:chExt cx="90" cy="46"/>
          </a:xfrm>
        </p:grpSpPr>
        <p:sp>
          <p:nvSpPr>
            <p:cNvPr id="231717" name="Line 293"/>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18" name="Line 294"/>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19" name="Line 295"/>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720" name="Line 296"/>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721" name="Line 297"/>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722" name="Rectangle 298"/>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31724" name="Group 300"/>
          <p:cNvGrpSpPr>
            <a:grpSpLocks/>
          </p:cNvGrpSpPr>
          <p:nvPr/>
        </p:nvGrpSpPr>
        <p:grpSpPr bwMode="auto">
          <a:xfrm>
            <a:off x="4667250" y="4711700"/>
            <a:ext cx="1187450" cy="1169988"/>
            <a:chOff x="2948" y="2944"/>
            <a:chExt cx="748" cy="737"/>
          </a:xfrm>
        </p:grpSpPr>
        <p:sp>
          <p:nvSpPr>
            <p:cNvPr id="231725" name="Line 301"/>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26" name="Line 302"/>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27" name="Line 303"/>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28" name="Line 304"/>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29" name="Line 305"/>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0" name="Line 306"/>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1" name="Line 307"/>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2" name="Line 308"/>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3" name="Line 309"/>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734" name="Group 310"/>
            <p:cNvGrpSpPr>
              <a:grpSpLocks/>
            </p:cNvGrpSpPr>
            <p:nvPr/>
          </p:nvGrpSpPr>
          <p:grpSpPr bwMode="auto">
            <a:xfrm>
              <a:off x="3161" y="2944"/>
              <a:ext cx="113" cy="105"/>
              <a:chOff x="0" y="0"/>
              <a:chExt cx="20000" cy="20000"/>
            </a:xfrm>
          </p:grpSpPr>
          <p:sp>
            <p:nvSpPr>
              <p:cNvPr id="231735" name="Oval 311"/>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6" name="Arc 312"/>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7" name="Arc 313"/>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8" name="Arc 314"/>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9" name="Arc 315"/>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740" name="Arc 316"/>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1" name="Arc 317"/>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2" name="Oval 318"/>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3" name="Line 319"/>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4" name="Line 320"/>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5" name="Oval 321"/>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6" name="Line 322"/>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7" name="Line 323"/>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8" name="Line 324"/>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9" name="Line 325"/>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0" name="Line 326"/>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1" name="Line 327"/>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2" name="Line 328"/>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3" name="Line 329"/>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4" name="Line 330"/>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5" name="Line 331"/>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6" name="Oval 332"/>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7" name="Line 333"/>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8" name="Line 334"/>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9" name="Line 335"/>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60" name="Line 336"/>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61" name="Line 337"/>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62" name="Line 338"/>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63" name="Line 339"/>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64" name="Line 340"/>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65" name="Line 341"/>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66" name="Line 342"/>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67" name="Oval 343"/>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68" name="Line 344"/>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769" name="Oval 345"/>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1770" name="Rectangle 346"/>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31771" name="Rectangle 347"/>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2,500 PSI </a:t>
            </a:r>
            <a:endParaRPr lang="en-US" b="0"/>
          </a:p>
        </p:txBody>
      </p:sp>
      <p:sp>
        <p:nvSpPr>
          <p:cNvPr id="231775" name="Rectangle 351"/>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1776" name="Group 352"/>
          <p:cNvGrpSpPr>
            <a:grpSpLocks/>
          </p:cNvGrpSpPr>
          <p:nvPr/>
        </p:nvGrpSpPr>
        <p:grpSpPr bwMode="auto">
          <a:xfrm rot="-5400000">
            <a:off x="3222626" y="4456112"/>
            <a:ext cx="279400" cy="130175"/>
            <a:chOff x="6" y="0"/>
            <a:chExt cx="19994" cy="20002"/>
          </a:xfrm>
        </p:grpSpPr>
        <p:sp>
          <p:nvSpPr>
            <p:cNvPr id="231777" name="Oval 353"/>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78" name="Oval 354"/>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79" name="Oval 355"/>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80" name="Oval 356"/>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81" name="Oval 357"/>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82" name="Oval 358"/>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83" name="Oval 359"/>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84" name="Oval 360"/>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85" name="Oval 361"/>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86" name="Oval 362"/>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87" name="Line 363"/>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88" name="Line 364"/>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89" name="Line 365"/>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90" name="Line 366"/>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91" name="Line 367"/>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92" name="Line 368"/>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93" name="Line 369"/>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94" name="Line 370"/>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95" name="Line 371"/>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96" name="Line 372"/>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797" name="Group 373"/>
          <p:cNvGrpSpPr>
            <a:grpSpLocks/>
          </p:cNvGrpSpPr>
          <p:nvPr/>
        </p:nvGrpSpPr>
        <p:grpSpPr bwMode="auto">
          <a:xfrm>
            <a:off x="3255963" y="4429125"/>
            <a:ext cx="217487" cy="277813"/>
            <a:chOff x="2051" y="2770"/>
            <a:chExt cx="137" cy="175"/>
          </a:xfrm>
        </p:grpSpPr>
        <p:sp>
          <p:nvSpPr>
            <p:cNvPr id="231798" name="Line 374"/>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799" name="Line 375"/>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800" name="Line 376"/>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1801" name="Group 377"/>
            <p:cNvGrpSpPr>
              <a:grpSpLocks/>
            </p:cNvGrpSpPr>
            <p:nvPr/>
          </p:nvGrpSpPr>
          <p:grpSpPr bwMode="auto">
            <a:xfrm>
              <a:off x="2051" y="2770"/>
              <a:ext cx="137" cy="175"/>
              <a:chOff x="2049" y="2793"/>
              <a:chExt cx="137" cy="175"/>
            </a:xfrm>
          </p:grpSpPr>
          <p:sp>
            <p:nvSpPr>
              <p:cNvPr id="231802" name="Line 378"/>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03" name="Line 379"/>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04" name="Line 380"/>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05" name="Line 381"/>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06" name="Line 382"/>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07" name="Line 383"/>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08" name="Line 384"/>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09" name="Line 385"/>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10" name="Line 386"/>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11" name="Line 387"/>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12" name="Line 388"/>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13" name="Line 389"/>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14" name="Line 390"/>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15" name="Line 391"/>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16" name="Line 392"/>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17" name="Line 393"/>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18" name="Line 394"/>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19" name="Line 395"/>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20" name="Line 396"/>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21" name="Line 397"/>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22" name="Line 398"/>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23" name="Line 399"/>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24" name="Line 400"/>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25" name="Line 401"/>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26" name="Line 402"/>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27" name="Line 403"/>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28" name="Line 404"/>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29" name="Line 405"/>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30" name="Line 406"/>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31" name="Line 407"/>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32" name="Line 408"/>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33" name="Line 409"/>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1834" name="Oval 410"/>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1879" name="AutoShape 455"/>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880" name="AutoShape 456" descr="Wide downward diagonal"/>
          <p:cNvSpPr>
            <a:spLocks noChangeArrowheads="1"/>
          </p:cNvSpPr>
          <p:nvPr/>
        </p:nvSpPr>
        <p:spPr bwMode="auto">
          <a:xfrm>
            <a:off x="2387600" y="1993900"/>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881" name="AutoShape 457"/>
          <p:cNvSpPr>
            <a:spLocks noChangeArrowheads="1"/>
          </p:cNvSpPr>
          <p:nvPr/>
        </p:nvSpPr>
        <p:spPr bwMode="auto">
          <a:xfrm>
            <a:off x="2452688" y="2354263"/>
            <a:ext cx="506412" cy="12001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882" name="AutoShape 458" descr="10%"/>
          <p:cNvSpPr>
            <a:spLocks noChangeArrowheads="1"/>
          </p:cNvSpPr>
          <p:nvPr/>
        </p:nvSpPr>
        <p:spPr bwMode="auto">
          <a:xfrm>
            <a:off x="2452688" y="2057400"/>
            <a:ext cx="506412" cy="46672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1883" name="Group 459"/>
          <p:cNvGrpSpPr>
            <a:grpSpLocks/>
          </p:cNvGrpSpPr>
          <p:nvPr/>
        </p:nvGrpSpPr>
        <p:grpSpPr bwMode="auto">
          <a:xfrm>
            <a:off x="2454275" y="2405063"/>
            <a:ext cx="503238" cy="185737"/>
            <a:chOff x="3617" y="2160"/>
            <a:chExt cx="842" cy="312"/>
          </a:xfrm>
        </p:grpSpPr>
        <p:sp>
          <p:nvSpPr>
            <p:cNvPr id="231884" name="Rectangle 460"/>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885" name="AutoShape 461"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886" name="AutoShape 462"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887" name="AutoShape 463"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888" name="AutoShape 464"/>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1889" name="AutoShape 465"/>
          <p:cNvSpPr>
            <a:spLocks noChangeArrowheads="1"/>
          </p:cNvSpPr>
          <p:nvPr/>
        </p:nvSpPr>
        <p:spPr bwMode="auto">
          <a:xfrm>
            <a:off x="2452688" y="1995488"/>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890" name="Rectangle 466" descr="Wide upward diagonal"/>
          <p:cNvSpPr>
            <a:spLocks noChangeArrowheads="1"/>
          </p:cNvSpPr>
          <p:nvPr/>
        </p:nvSpPr>
        <p:spPr bwMode="auto">
          <a:xfrm>
            <a:off x="2460625" y="2030413"/>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891" name="Rectangle 467" descr="30%"/>
          <p:cNvSpPr>
            <a:spLocks noChangeArrowheads="1"/>
          </p:cNvSpPr>
          <p:nvPr/>
        </p:nvSpPr>
        <p:spPr bwMode="auto">
          <a:xfrm>
            <a:off x="2438400" y="2017713"/>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892" name="Rectangle 468" descr="30%"/>
          <p:cNvSpPr>
            <a:spLocks noChangeArrowheads="1"/>
          </p:cNvSpPr>
          <p:nvPr/>
        </p:nvSpPr>
        <p:spPr bwMode="auto">
          <a:xfrm>
            <a:off x="2944813" y="20177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893" name="Line 469"/>
          <p:cNvSpPr>
            <a:spLocks noChangeShapeType="1"/>
          </p:cNvSpPr>
          <p:nvPr/>
        </p:nvSpPr>
        <p:spPr bwMode="auto">
          <a:xfrm>
            <a:off x="2468563" y="2017713"/>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894" name="Line 470"/>
          <p:cNvSpPr>
            <a:spLocks noChangeShapeType="1"/>
          </p:cNvSpPr>
          <p:nvPr/>
        </p:nvSpPr>
        <p:spPr bwMode="auto">
          <a:xfrm>
            <a:off x="2874963"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895" name="Oval 471"/>
          <p:cNvSpPr>
            <a:spLocks noChangeArrowheads="1"/>
          </p:cNvSpPr>
          <p:nvPr/>
        </p:nvSpPr>
        <p:spPr bwMode="auto">
          <a:xfrm>
            <a:off x="2451100" y="2076450"/>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896" name="Oval 472"/>
          <p:cNvSpPr>
            <a:spLocks noChangeArrowheads="1"/>
          </p:cNvSpPr>
          <p:nvPr/>
        </p:nvSpPr>
        <p:spPr bwMode="auto">
          <a:xfrm>
            <a:off x="2935288" y="2078038"/>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1897" name="Group 473"/>
          <p:cNvGrpSpPr>
            <a:grpSpLocks/>
          </p:cNvGrpSpPr>
          <p:nvPr/>
        </p:nvGrpSpPr>
        <p:grpSpPr bwMode="auto">
          <a:xfrm>
            <a:off x="2663825" y="2012950"/>
            <a:ext cx="77788" cy="153988"/>
            <a:chOff x="3966" y="1027"/>
            <a:chExt cx="130" cy="257"/>
          </a:xfrm>
        </p:grpSpPr>
        <p:sp>
          <p:nvSpPr>
            <p:cNvPr id="231898" name="Rectangle 474"/>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899" name="Rectangle 475"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00" name="Rectangle 476"/>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01" name="Rectangle 477"/>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02" name="Line 478"/>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1903" name="Line 479"/>
          <p:cNvSpPr>
            <a:spLocks noChangeShapeType="1"/>
          </p:cNvSpPr>
          <p:nvPr/>
        </p:nvSpPr>
        <p:spPr bwMode="auto">
          <a:xfrm>
            <a:off x="25876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904" name="Line 480"/>
          <p:cNvSpPr>
            <a:spLocks noChangeShapeType="1"/>
          </p:cNvSpPr>
          <p:nvPr/>
        </p:nvSpPr>
        <p:spPr bwMode="auto">
          <a:xfrm>
            <a:off x="28670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905" name="Line 481"/>
          <p:cNvSpPr>
            <a:spLocks noChangeShapeType="1"/>
          </p:cNvSpPr>
          <p:nvPr/>
        </p:nvSpPr>
        <p:spPr bwMode="auto">
          <a:xfrm>
            <a:off x="2581275" y="2016125"/>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906" name="AutoShape 482"/>
          <p:cNvSpPr>
            <a:spLocks noChangeArrowheads="1"/>
          </p:cNvSpPr>
          <p:nvPr/>
        </p:nvSpPr>
        <p:spPr bwMode="auto">
          <a:xfrm>
            <a:off x="2457450" y="3546475"/>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07" name="Rectangle 483" descr="Wide upward diagonal"/>
          <p:cNvSpPr>
            <a:spLocks noChangeArrowheads="1"/>
          </p:cNvSpPr>
          <p:nvPr/>
        </p:nvSpPr>
        <p:spPr bwMode="auto">
          <a:xfrm flipV="1">
            <a:off x="2460625" y="3395663"/>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08" name="Rectangle 484"/>
          <p:cNvSpPr>
            <a:spLocks noChangeArrowheads="1"/>
          </p:cNvSpPr>
          <p:nvPr/>
        </p:nvSpPr>
        <p:spPr bwMode="auto">
          <a:xfrm>
            <a:off x="2640013" y="3395663"/>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09" name="Rectangle 485" descr="30%"/>
          <p:cNvSpPr>
            <a:spLocks noChangeArrowheads="1"/>
          </p:cNvSpPr>
          <p:nvPr/>
        </p:nvSpPr>
        <p:spPr bwMode="auto">
          <a:xfrm flipV="1">
            <a:off x="2446338" y="35671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10" name="Rectangle 486" descr="30%"/>
          <p:cNvSpPr>
            <a:spLocks noChangeArrowheads="1"/>
          </p:cNvSpPr>
          <p:nvPr/>
        </p:nvSpPr>
        <p:spPr bwMode="auto">
          <a:xfrm flipV="1">
            <a:off x="2936875" y="3567113"/>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11" name="Line 487"/>
          <p:cNvSpPr>
            <a:spLocks noChangeShapeType="1"/>
          </p:cNvSpPr>
          <p:nvPr/>
        </p:nvSpPr>
        <p:spPr bwMode="auto">
          <a:xfrm flipV="1">
            <a:off x="2474913" y="3595688"/>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912" name="Line 488"/>
          <p:cNvSpPr>
            <a:spLocks noChangeShapeType="1"/>
          </p:cNvSpPr>
          <p:nvPr/>
        </p:nvSpPr>
        <p:spPr bwMode="auto">
          <a:xfrm flipV="1">
            <a:off x="2592388"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913" name="Line 489"/>
          <p:cNvSpPr>
            <a:spLocks noChangeShapeType="1"/>
          </p:cNvSpPr>
          <p:nvPr/>
        </p:nvSpPr>
        <p:spPr bwMode="auto">
          <a:xfrm flipV="1">
            <a:off x="2868613"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914" name="Line 490"/>
          <p:cNvSpPr>
            <a:spLocks noChangeShapeType="1"/>
          </p:cNvSpPr>
          <p:nvPr/>
        </p:nvSpPr>
        <p:spPr bwMode="auto">
          <a:xfrm flipV="1">
            <a:off x="2860675"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915" name="Line 491"/>
          <p:cNvSpPr>
            <a:spLocks noChangeShapeType="1"/>
          </p:cNvSpPr>
          <p:nvPr/>
        </p:nvSpPr>
        <p:spPr bwMode="auto">
          <a:xfrm flipV="1">
            <a:off x="2584450" y="3582988"/>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916" name="Oval 492"/>
          <p:cNvSpPr>
            <a:spLocks noChangeArrowheads="1"/>
          </p:cNvSpPr>
          <p:nvPr/>
        </p:nvSpPr>
        <p:spPr bwMode="auto">
          <a:xfrm flipV="1">
            <a:off x="2452688" y="3508375"/>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17" name="Oval 493"/>
          <p:cNvSpPr>
            <a:spLocks noChangeArrowheads="1"/>
          </p:cNvSpPr>
          <p:nvPr/>
        </p:nvSpPr>
        <p:spPr bwMode="auto">
          <a:xfrm flipV="1">
            <a:off x="2932113" y="3506788"/>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18" name="AutoShape 494"/>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19" name="AutoShape 495"/>
          <p:cNvSpPr>
            <a:spLocks noChangeArrowheads="1"/>
          </p:cNvSpPr>
          <p:nvPr/>
        </p:nvSpPr>
        <p:spPr bwMode="auto">
          <a:xfrm flipH="1" flipV="1">
            <a:off x="822325" y="20955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20" name="Line 496"/>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921" name="Rectangle 497"/>
          <p:cNvSpPr>
            <a:spLocks noChangeArrowheads="1"/>
          </p:cNvSpPr>
          <p:nvPr/>
        </p:nvSpPr>
        <p:spPr bwMode="auto">
          <a:xfrm>
            <a:off x="695325" y="2289175"/>
            <a:ext cx="466725" cy="63023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22" name="Line 498"/>
          <p:cNvSpPr>
            <a:spLocks noChangeShapeType="1"/>
          </p:cNvSpPr>
          <p:nvPr/>
        </p:nvSpPr>
        <p:spPr bwMode="auto">
          <a:xfrm flipH="1">
            <a:off x="685800" y="22923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923" name="AutoShape 499"/>
          <p:cNvSpPr>
            <a:spLocks noChangeArrowheads="1"/>
          </p:cNvSpPr>
          <p:nvPr/>
        </p:nvSpPr>
        <p:spPr bwMode="auto">
          <a:xfrm rot="-1736050" flipH="1" flipV="1">
            <a:off x="1782763"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24" name="AutoShape 500"/>
          <p:cNvSpPr>
            <a:spLocks noChangeArrowheads="1"/>
          </p:cNvSpPr>
          <p:nvPr/>
        </p:nvSpPr>
        <p:spPr bwMode="auto">
          <a:xfrm rot="-1736050" flipH="1" flipV="1">
            <a:off x="5688013" y="4381500"/>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25" name="AutoShape 501"/>
          <p:cNvSpPr>
            <a:spLocks noChangeArrowheads="1"/>
          </p:cNvSpPr>
          <p:nvPr/>
        </p:nvSpPr>
        <p:spPr bwMode="auto">
          <a:xfrm rot="2392993" flipH="1" flipV="1">
            <a:off x="6083300" y="12985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926" name="Text Box 502"/>
          <p:cNvSpPr txBox="1">
            <a:spLocks noChangeArrowheads="1"/>
          </p:cNvSpPr>
          <p:nvPr/>
        </p:nvSpPr>
        <p:spPr bwMode="auto">
          <a:xfrm>
            <a:off x="6859588" y="4194175"/>
            <a:ext cx="2208212" cy="1825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400" b="0"/>
              <a:t>Energizing solenoid </a:t>
            </a:r>
            <a:r>
              <a:rPr lang="ja-JP" altLang="en-US" sz="1400" b="0">
                <a:latin typeface="Arial"/>
              </a:rPr>
              <a:t>“</a:t>
            </a:r>
            <a:r>
              <a:rPr lang="en-US" sz="1400" b="0"/>
              <a:t>a</a:t>
            </a:r>
            <a:r>
              <a:rPr lang="ja-JP" altLang="en-US" sz="1400" b="0">
                <a:latin typeface="Arial"/>
              </a:rPr>
              <a:t>”</a:t>
            </a:r>
            <a:r>
              <a:rPr lang="en-US" sz="1400" b="0"/>
              <a:t> of the 4-Way directional valve and solenoid </a:t>
            </a:r>
            <a:r>
              <a:rPr lang="ja-JP" altLang="en-US" sz="1400" b="0">
                <a:latin typeface="Arial"/>
              </a:rPr>
              <a:t>“</a:t>
            </a:r>
            <a:r>
              <a:rPr lang="en-US" sz="1400" b="0"/>
              <a:t>c</a:t>
            </a:r>
            <a:r>
              <a:rPr lang="ja-JP" altLang="en-US" sz="1400" b="0">
                <a:latin typeface="Arial"/>
              </a:rPr>
              <a:t>”</a:t>
            </a:r>
            <a:r>
              <a:rPr lang="en-US" sz="1400" b="0"/>
              <a:t> of the 2-Way directional valve starts the cylinder extending fast with the accumulator and the pump.</a:t>
            </a:r>
            <a:r>
              <a:rPr lang="en-US" sz="1600" b="0"/>
              <a:t> </a:t>
            </a:r>
          </a:p>
        </p:txBody>
      </p:sp>
    </p:spTree>
  </p:cSld>
  <p:clrMapOvr>
    <a:masterClrMapping/>
  </p:clrMapOvr>
  <p:transition xmlns:p14="http://schemas.microsoft.com/office/powerpoint/2010/main"/>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Slide Number Placeholder 5"/>
          <p:cNvSpPr>
            <a:spLocks noGrp="1"/>
          </p:cNvSpPr>
          <p:nvPr>
            <p:ph type="sldNum" sz="quarter" idx="12"/>
          </p:nvPr>
        </p:nvSpPr>
        <p:spPr/>
        <p:txBody>
          <a:bodyPr/>
          <a:lstStyle/>
          <a:p>
            <a:fld id="{B14F47AB-B3F0-CA4F-9F96-53D71D736C77}" type="slidenum">
              <a:rPr lang="en-US"/>
              <a:pPr/>
              <a:t>165</a:t>
            </a:fld>
            <a:endParaRPr lang="en-US"/>
          </a:p>
        </p:txBody>
      </p:sp>
      <p:sp>
        <p:nvSpPr>
          <p:cNvPr id="232450"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32451"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Extending From Pump and Accumulator </a:t>
            </a:r>
          </a:p>
        </p:txBody>
      </p:sp>
      <p:sp>
        <p:nvSpPr>
          <p:cNvPr id="232452"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2453"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54" name="Line 6"/>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455"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32456" name="Line 8"/>
          <p:cNvSpPr>
            <a:spLocks noChangeShapeType="1"/>
          </p:cNvSpPr>
          <p:nvPr/>
        </p:nvSpPr>
        <p:spPr bwMode="auto">
          <a:xfrm flipV="1">
            <a:off x="5089525" y="3040063"/>
            <a:ext cx="0" cy="366712"/>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457" name="Line 9"/>
          <p:cNvSpPr>
            <a:spLocks noChangeShapeType="1"/>
          </p:cNvSpPr>
          <p:nvPr/>
        </p:nvSpPr>
        <p:spPr bwMode="auto">
          <a:xfrm>
            <a:off x="5246688" y="3040063"/>
            <a:ext cx="0" cy="366712"/>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458" name="Rectangle 10"/>
          <p:cNvSpPr>
            <a:spLocks noChangeArrowheads="1"/>
          </p:cNvSpPr>
          <p:nvPr/>
        </p:nvSpPr>
        <p:spPr bwMode="auto">
          <a:xfrm>
            <a:off x="49847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459" name="Rectangle 11"/>
          <p:cNvSpPr>
            <a:spLocks noChangeArrowheads="1"/>
          </p:cNvSpPr>
          <p:nvPr/>
        </p:nvSpPr>
        <p:spPr bwMode="auto">
          <a:xfrm>
            <a:off x="53514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460" name="Line 12"/>
          <p:cNvSpPr>
            <a:spLocks noChangeShapeType="1"/>
          </p:cNvSpPr>
          <p:nvPr/>
        </p:nvSpPr>
        <p:spPr bwMode="auto">
          <a:xfrm flipV="1">
            <a:off x="58229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461" name="Line 13"/>
          <p:cNvSpPr>
            <a:spLocks noChangeShapeType="1"/>
          </p:cNvSpPr>
          <p:nvPr/>
        </p:nvSpPr>
        <p:spPr bwMode="auto">
          <a:xfrm>
            <a:off x="58197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462" name="Rectangle 14"/>
          <p:cNvSpPr>
            <a:spLocks noChangeArrowheads="1"/>
          </p:cNvSpPr>
          <p:nvPr/>
        </p:nvSpPr>
        <p:spPr bwMode="auto">
          <a:xfrm>
            <a:off x="57181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2463" name="Group 15"/>
          <p:cNvGrpSpPr>
            <a:grpSpLocks/>
          </p:cNvGrpSpPr>
          <p:nvPr/>
        </p:nvGrpSpPr>
        <p:grpSpPr bwMode="auto">
          <a:xfrm flipV="1">
            <a:off x="5413375" y="3322638"/>
            <a:ext cx="84138" cy="84137"/>
            <a:chOff x="1449" y="2352"/>
            <a:chExt cx="77" cy="77"/>
          </a:xfrm>
        </p:grpSpPr>
        <p:sp>
          <p:nvSpPr>
            <p:cNvPr id="232464"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465"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2466" name="Rectangle 18"/>
          <p:cNvSpPr>
            <a:spLocks noChangeArrowheads="1"/>
          </p:cNvSpPr>
          <p:nvPr/>
        </p:nvSpPr>
        <p:spPr bwMode="auto">
          <a:xfrm>
            <a:off x="47752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467" name="Line 19"/>
          <p:cNvSpPr>
            <a:spLocks noChangeShapeType="1"/>
          </p:cNvSpPr>
          <p:nvPr/>
        </p:nvSpPr>
        <p:spPr bwMode="auto">
          <a:xfrm flipH="1" flipV="1">
            <a:off x="48275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2468" name="Group 20"/>
          <p:cNvGrpSpPr>
            <a:grpSpLocks/>
          </p:cNvGrpSpPr>
          <p:nvPr/>
        </p:nvGrpSpPr>
        <p:grpSpPr bwMode="auto">
          <a:xfrm>
            <a:off x="4775200" y="3302000"/>
            <a:ext cx="209550" cy="104775"/>
            <a:chOff x="864" y="2592"/>
            <a:chExt cx="192" cy="96"/>
          </a:xfrm>
        </p:grpSpPr>
        <p:sp>
          <p:nvSpPr>
            <p:cNvPr id="232469"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470"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471"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472"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2473" name="Group 25"/>
          <p:cNvGrpSpPr>
            <a:grpSpLocks/>
          </p:cNvGrpSpPr>
          <p:nvPr/>
        </p:nvGrpSpPr>
        <p:grpSpPr bwMode="auto">
          <a:xfrm flipH="1">
            <a:off x="6084888" y="3040063"/>
            <a:ext cx="209550" cy="157162"/>
            <a:chOff x="2064" y="2352"/>
            <a:chExt cx="192" cy="144"/>
          </a:xfrm>
        </p:grpSpPr>
        <p:sp>
          <p:nvSpPr>
            <p:cNvPr id="232474"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475"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2476" name="Group 28"/>
          <p:cNvGrpSpPr>
            <a:grpSpLocks/>
          </p:cNvGrpSpPr>
          <p:nvPr/>
        </p:nvGrpSpPr>
        <p:grpSpPr bwMode="auto">
          <a:xfrm>
            <a:off x="6084888" y="3302000"/>
            <a:ext cx="209550" cy="104775"/>
            <a:chOff x="864" y="2592"/>
            <a:chExt cx="192" cy="96"/>
          </a:xfrm>
        </p:grpSpPr>
        <p:sp>
          <p:nvSpPr>
            <p:cNvPr id="232477"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478"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479"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480"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2481"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2482" name="Line 34"/>
          <p:cNvSpPr>
            <a:spLocks noChangeShapeType="1"/>
          </p:cNvSpPr>
          <p:nvPr/>
        </p:nvSpPr>
        <p:spPr bwMode="auto">
          <a:xfrm>
            <a:off x="5259388" y="3406775"/>
            <a:ext cx="0" cy="384175"/>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2483"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484"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32485"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32486" name="Line 38"/>
          <p:cNvSpPr>
            <a:spLocks noChangeShapeType="1"/>
          </p:cNvSpPr>
          <p:nvPr/>
        </p:nvSpPr>
        <p:spPr bwMode="auto">
          <a:xfrm>
            <a:off x="56149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2487" name="Line 39"/>
          <p:cNvSpPr>
            <a:spLocks noChangeShapeType="1"/>
          </p:cNvSpPr>
          <p:nvPr/>
        </p:nvSpPr>
        <p:spPr bwMode="auto">
          <a:xfrm>
            <a:off x="54530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2488" name="Line 40"/>
          <p:cNvSpPr>
            <a:spLocks noChangeShapeType="1"/>
          </p:cNvSpPr>
          <p:nvPr/>
        </p:nvSpPr>
        <p:spPr bwMode="auto">
          <a:xfrm rot="5400000">
            <a:off x="55276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2489" name="Oval 41"/>
          <p:cNvSpPr>
            <a:spLocks noChangeArrowheads="1"/>
          </p:cNvSpPr>
          <p:nvPr/>
        </p:nvSpPr>
        <p:spPr bwMode="auto">
          <a:xfrm>
            <a:off x="55753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490"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2491"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492"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493"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2494"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2495"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32496"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32497" name="Rectangle 49"/>
          <p:cNvSpPr>
            <a:spLocks noChangeArrowheads="1"/>
          </p:cNvSpPr>
          <p:nvPr/>
        </p:nvSpPr>
        <p:spPr bwMode="auto">
          <a:xfrm rot="5400000">
            <a:off x="7631113" y="882650"/>
            <a:ext cx="196850"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498" name="Rectangle 50"/>
          <p:cNvSpPr>
            <a:spLocks noChangeArrowheads="1"/>
          </p:cNvSpPr>
          <p:nvPr/>
        </p:nvSpPr>
        <p:spPr bwMode="auto">
          <a:xfrm rot="5400000">
            <a:off x="7295356" y="1415257"/>
            <a:ext cx="868363" cy="69850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2499" name="Group 51"/>
          <p:cNvGrpSpPr>
            <a:grpSpLocks/>
          </p:cNvGrpSpPr>
          <p:nvPr/>
        </p:nvGrpSpPr>
        <p:grpSpPr bwMode="auto">
          <a:xfrm rot="5400000">
            <a:off x="7270750" y="2854325"/>
            <a:ext cx="968375" cy="1127125"/>
            <a:chOff x="4958" y="672"/>
            <a:chExt cx="610" cy="710"/>
          </a:xfrm>
        </p:grpSpPr>
        <p:grpSp>
          <p:nvGrpSpPr>
            <p:cNvPr id="232500" name="Group 52"/>
            <p:cNvGrpSpPr>
              <a:grpSpLocks/>
            </p:cNvGrpSpPr>
            <p:nvPr/>
          </p:nvGrpSpPr>
          <p:grpSpPr bwMode="auto">
            <a:xfrm>
              <a:off x="5465" y="672"/>
              <a:ext cx="103" cy="710"/>
              <a:chOff x="5088" y="624"/>
              <a:chExt cx="144" cy="992"/>
            </a:xfrm>
          </p:grpSpPr>
          <p:sp>
            <p:nvSpPr>
              <p:cNvPr id="232501"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502"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503"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504"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505"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506"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507"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508"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2509"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510"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511"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512"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513"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514"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515"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516"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517"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2518"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32519"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2,200 PSI </a:t>
            </a:r>
            <a:endParaRPr lang="en-US" b="0"/>
          </a:p>
        </p:txBody>
      </p:sp>
      <p:sp>
        <p:nvSpPr>
          <p:cNvPr id="232520" name="Line 72"/>
          <p:cNvSpPr>
            <a:spLocks noChangeShapeType="1"/>
          </p:cNvSpPr>
          <p:nvPr/>
        </p:nvSpPr>
        <p:spPr bwMode="auto">
          <a:xfrm flipV="1">
            <a:off x="5260975" y="2124075"/>
            <a:ext cx="0" cy="914400"/>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521" name="Line 73"/>
          <p:cNvSpPr>
            <a:spLocks noChangeShapeType="1"/>
          </p:cNvSpPr>
          <p:nvPr/>
        </p:nvSpPr>
        <p:spPr bwMode="auto">
          <a:xfrm rot="5400000">
            <a:off x="7132638" y="1876425"/>
            <a:ext cx="0" cy="49530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22" name="Line 74"/>
          <p:cNvSpPr>
            <a:spLocks noChangeShapeType="1"/>
          </p:cNvSpPr>
          <p:nvPr/>
        </p:nvSpPr>
        <p:spPr bwMode="auto">
          <a:xfrm rot="5400000">
            <a:off x="5838032" y="1545431"/>
            <a:ext cx="0" cy="1157287"/>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23" name="Line 75"/>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24"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525" name="Group 77"/>
          <p:cNvGrpSpPr>
            <a:grpSpLocks/>
          </p:cNvGrpSpPr>
          <p:nvPr/>
        </p:nvGrpSpPr>
        <p:grpSpPr bwMode="auto">
          <a:xfrm rot="16200000" flipV="1">
            <a:off x="4433094" y="1294607"/>
            <a:ext cx="107950" cy="182562"/>
            <a:chOff x="0" y="3"/>
            <a:chExt cx="20000" cy="19996"/>
          </a:xfrm>
        </p:grpSpPr>
        <p:sp>
          <p:nvSpPr>
            <p:cNvPr id="232526"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27"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28"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29"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530"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1"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2"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3"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4"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5"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6"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7"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8" name="Line 90"/>
          <p:cNvSpPr>
            <a:spLocks noChangeShapeType="1"/>
          </p:cNvSpPr>
          <p:nvPr/>
        </p:nvSpPr>
        <p:spPr bwMode="auto">
          <a:xfrm flipH="1">
            <a:off x="5092700" y="1965325"/>
            <a:ext cx="0" cy="10636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9" name="Line 91"/>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0" name="Oval 92"/>
          <p:cNvSpPr>
            <a:spLocks noChangeArrowheads="1"/>
          </p:cNvSpPr>
          <p:nvPr/>
        </p:nvSpPr>
        <p:spPr bwMode="auto">
          <a:xfrm flipH="1" flipV="1">
            <a:off x="5043488" y="17589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1"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2"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3"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4"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5"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32546"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32547"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32548" name="Group 100"/>
          <p:cNvGrpSpPr>
            <a:grpSpLocks/>
          </p:cNvGrpSpPr>
          <p:nvPr/>
        </p:nvGrpSpPr>
        <p:grpSpPr bwMode="auto">
          <a:xfrm rot="-5400000" flipH="1" flipV="1">
            <a:off x="3780632" y="3756819"/>
            <a:ext cx="88900" cy="274637"/>
            <a:chOff x="0" y="0"/>
            <a:chExt cx="20000" cy="20000"/>
          </a:xfrm>
        </p:grpSpPr>
        <p:sp>
          <p:nvSpPr>
            <p:cNvPr id="232549"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0"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551" name="Group 103"/>
          <p:cNvGrpSpPr>
            <a:grpSpLocks/>
          </p:cNvGrpSpPr>
          <p:nvPr/>
        </p:nvGrpSpPr>
        <p:grpSpPr bwMode="auto">
          <a:xfrm rot="-5400000" flipH="1" flipV="1">
            <a:off x="3775076" y="3603625"/>
            <a:ext cx="87312" cy="274637"/>
            <a:chOff x="0" y="0"/>
            <a:chExt cx="20000" cy="20000"/>
          </a:xfrm>
        </p:grpSpPr>
        <p:sp>
          <p:nvSpPr>
            <p:cNvPr id="232552"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3"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554"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5"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6"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7"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8"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559" name="Group 111"/>
          <p:cNvGrpSpPr>
            <a:grpSpLocks/>
          </p:cNvGrpSpPr>
          <p:nvPr/>
        </p:nvGrpSpPr>
        <p:grpSpPr bwMode="auto">
          <a:xfrm rot="10800000">
            <a:off x="4394200" y="1630363"/>
            <a:ext cx="365125" cy="239712"/>
            <a:chOff x="2900" y="1798"/>
            <a:chExt cx="576" cy="376"/>
          </a:xfrm>
        </p:grpSpPr>
        <p:sp>
          <p:nvSpPr>
            <p:cNvPr id="232560"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1"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2"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563" name="Line 115"/>
          <p:cNvSpPr>
            <a:spLocks noChangeShapeType="1"/>
          </p:cNvSpPr>
          <p:nvPr/>
        </p:nvSpPr>
        <p:spPr bwMode="auto">
          <a:xfrm rot="5400000">
            <a:off x="4022725" y="3603625"/>
            <a:ext cx="0" cy="444500"/>
          </a:xfrm>
          <a:prstGeom prst="line">
            <a:avLst/>
          </a:prstGeom>
          <a:noFill/>
          <a:ln w="25400">
            <a:solidFill>
              <a:schemeClr val="accent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2564" name="Line 116"/>
          <p:cNvSpPr>
            <a:spLocks noChangeShapeType="1"/>
          </p:cNvSpPr>
          <p:nvPr/>
        </p:nvSpPr>
        <p:spPr bwMode="auto">
          <a:xfrm flipV="1">
            <a:off x="6762750" y="2127250"/>
            <a:ext cx="10477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5"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6"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7"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8"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9"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70"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71"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72"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73"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574" name="Group 126"/>
          <p:cNvGrpSpPr>
            <a:grpSpLocks/>
          </p:cNvGrpSpPr>
          <p:nvPr/>
        </p:nvGrpSpPr>
        <p:grpSpPr bwMode="auto">
          <a:xfrm flipV="1">
            <a:off x="6624638" y="1866900"/>
            <a:ext cx="46037" cy="96838"/>
            <a:chOff x="0" y="0"/>
            <a:chExt cx="20000" cy="20000"/>
          </a:xfrm>
        </p:grpSpPr>
        <p:sp>
          <p:nvSpPr>
            <p:cNvPr id="232575"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76"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577" name="Group 129"/>
          <p:cNvGrpSpPr>
            <a:grpSpLocks/>
          </p:cNvGrpSpPr>
          <p:nvPr/>
        </p:nvGrpSpPr>
        <p:grpSpPr bwMode="auto">
          <a:xfrm>
            <a:off x="6396038" y="1900238"/>
            <a:ext cx="471487" cy="217487"/>
            <a:chOff x="3526" y="1077"/>
            <a:chExt cx="297" cy="137"/>
          </a:xfrm>
        </p:grpSpPr>
        <p:sp>
          <p:nvSpPr>
            <p:cNvPr id="232578"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79"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0"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1"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582"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3" name="Line 135"/>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4" name="Line 136"/>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5"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6"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7" name="Line 139"/>
          <p:cNvSpPr>
            <a:spLocks noChangeShapeType="1"/>
          </p:cNvSpPr>
          <p:nvPr/>
        </p:nvSpPr>
        <p:spPr bwMode="auto">
          <a:xfrm flipH="1">
            <a:off x="6399213" y="2127250"/>
            <a:ext cx="11112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8"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589"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90" name="Line 142"/>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2591" name="Oval 143"/>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92" name="Rectangle 144"/>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32593" name="Rectangle 145"/>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232594" name="Rectangle 146"/>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32595" name="Line 147"/>
          <p:cNvSpPr>
            <a:spLocks noChangeShapeType="1"/>
          </p:cNvSpPr>
          <p:nvPr/>
        </p:nvSpPr>
        <p:spPr bwMode="auto">
          <a:xfrm rot="16200000" flipH="1">
            <a:off x="4368800" y="2713038"/>
            <a:ext cx="0" cy="812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596" name="Group 148"/>
          <p:cNvGrpSpPr>
            <a:grpSpLocks/>
          </p:cNvGrpSpPr>
          <p:nvPr/>
        </p:nvGrpSpPr>
        <p:grpSpPr bwMode="auto">
          <a:xfrm>
            <a:off x="7131050" y="1279525"/>
            <a:ext cx="1289050" cy="1235075"/>
            <a:chOff x="4492" y="651"/>
            <a:chExt cx="812" cy="778"/>
          </a:xfrm>
        </p:grpSpPr>
        <p:grpSp>
          <p:nvGrpSpPr>
            <p:cNvPr id="232597" name="Group 149"/>
            <p:cNvGrpSpPr>
              <a:grpSpLocks/>
            </p:cNvGrpSpPr>
            <p:nvPr/>
          </p:nvGrpSpPr>
          <p:grpSpPr bwMode="auto">
            <a:xfrm>
              <a:off x="4492" y="651"/>
              <a:ext cx="760" cy="778"/>
              <a:chOff x="4047" y="666"/>
              <a:chExt cx="760" cy="778"/>
            </a:xfrm>
          </p:grpSpPr>
          <p:sp>
            <p:nvSpPr>
              <p:cNvPr id="232598" name="Rectangle 150"/>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599" name="Rectangle 151"/>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600" name="Rectangle 152"/>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2601" name="Rectangle 153"/>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32602" name="Line 154"/>
          <p:cNvSpPr>
            <a:spLocks noChangeShapeType="1"/>
          </p:cNvSpPr>
          <p:nvPr/>
        </p:nvSpPr>
        <p:spPr bwMode="auto">
          <a:xfrm flipH="1" flipV="1">
            <a:off x="6502400" y="2117725"/>
            <a:ext cx="268288" cy="0"/>
          </a:xfrm>
          <a:prstGeom prst="line">
            <a:avLst/>
          </a:prstGeom>
          <a:noFill/>
          <a:ln w="19050">
            <a:solidFill>
              <a:schemeClr val="hlink"/>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03" name="Line 155"/>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604" name="Line 156"/>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605" name="Line 157"/>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06" name="Rectangle 158"/>
          <p:cNvSpPr>
            <a:spLocks noChangeArrowheads="1"/>
          </p:cNvSpPr>
          <p:nvPr/>
        </p:nvSpPr>
        <p:spPr bwMode="auto">
          <a:xfrm>
            <a:off x="1023938" y="44338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607" name="Oval 159"/>
          <p:cNvSpPr>
            <a:spLocks noChangeArrowheads="1"/>
          </p:cNvSpPr>
          <p:nvPr/>
        </p:nvSpPr>
        <p:spPr bwMode="auto">
          <a:xfrm rot="-5400000">
            <a:off x="1163638" y="45180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608" name="Line 160"/>
          <p:cNvSpPr>
            <a:spLocks noChangeShapeType="1"/>
          </p:cNvSpPr>
          <p:nvPr/>
        </p:nvSpPr>
        <p:spPr bwMode="auto">
          <a:xfrm rot="16200000" flipV="1">
            <a:off x="1122363" y="45672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609" name="Line 161"/>
          <p:cNvSpPr>
            <a:spLocks noChangeShapeType="1"/>
          </p:cNvSpPr>
          <p:nvPr/>
        </p:nvSpPr>
        <p:spPr bwMode="auto">
          <a:xfrm rot="-5400000" flipH="1" flipV="1">
            <a:off x="1123950" y="44704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2610" name="Group 162"/>
          <p:cNvGrpSpPr>
            <a:grpSpLocks/>
          </p:cNvGrpSpPr>
          <p:nvPr/>
        </p:nvGrpSpPr>
        <p:grpSpPr bwMode="auto">
          <a:xfrm rot="5400000">
            <a:off x="1079501" y="3949700"/>
            <a:ext cx="234950" cy="117475"/>
            <a:chOff x="864" y="2592"/>
            <a:chExt cx="192" cy="96"/>
          </a:xfrm>
        </p:grpSpPr>
        <p:sp>
          <p:nvSpPr>
            <p:cNvPr id="232611" name="Line 16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612" name="Line 16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613" name="Line 16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614" name="Line 16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2615" name="Rectangle 167"/>
          <p:cNvSpPr>
            <a:spLocks noChangeArrowheads="1"/>
          </p:cNvSpPr>
          <p:nvPr/>
        </p:nvSpPr>
        <p:spPr bwMode="auto">
          <a:xfrm>
            <a:off x="1116013" y="47386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616" name="Line 168"/>
          <p:cNvSpPr>
            <a:spLocks noChangeShapeType="1"/>
          </p:cNvSpPr>
          <p:nvPr/>
        </p:nvSpPr>
        <p:spPr bwMode="auto">
          <a:xfrm flipV="1">
            <a:off x="1116013" y="48625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617" name="AutoShape 169"/>
          <p:cNvSpPr>
            <a:spLocks noChangeArrowheads="1"/>
          </p:cNvSpPr>
          <p:nvPr/>
        </p:nvSpPr>
        <p:spPr bwMode="auto">
          <a:xfrm>
            <a:off x="1131888" y="47609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618" name="Rectangle 170"/>
          <p:cNvSpPr>
            <a:spLocks noChangeArrowheads="1"/>
          </p:cNvSpPr>
          <p:nvPr/>
        </p:nvSpPr>
        <p:spPr bwMode="auto">
          <a:xfrm>
            <a:off x="1023938" y="41306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619" name="Line 171"/>
          <p:cNvSpPr>
            <a:spLocks noChangeShapeType="1"/>
          </p:cNvSpPr>
          <p:nvPr/>
        </p:nvSpPr>
        <p:spPr bwMode="auto">
          <a:xfrm rot="5400000">
            <a:off x="1196182" y="4099719"/>
            <a:ext cx="0" cy="350837"/>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620" name="Line 172"/>
          <p:cNvSpPr>
            <a:spLocks noChangeShapeType="1"/>
          </p:cNvSpPr>
          <p:nvPr/>
        </p:nvSpPr>
        <p:spPr bwMode="auto">
          <a:xfrm rot="5400000">
            <a:off x="1075532" y="45204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21" name="Line 173"/>
          <p:cNvSpPr>
            <a:spLocks noChangeShapeType="1"/>
          </p:cNvSpPr>
          <p:nvPr/>
        </p:nvSpPr>
        <p:spPr bwMode="auto">
          <a:xfrm rot="5400000">
            <a:off x="1324769" y="45188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22" name="Line 174"/>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623" name="Line 175"/>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624" name="Line 176"/>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625" name="Oval 177"/>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2626" name="Oval 178"/>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627" name="Line 179"/>
          <p:cNvSpPr>
            <a:spLocks noChangeShapeType="1"/>
          </p:cNvSpPr>
          <p:nvPr/>
        </p:nvSpPr>
        <p:spPr bwMode="auto">
          <a:xfrm rot="5400000">
            <a:off x="4743451" y="3471862"/>
            <a:ext cx="0" cy="676275"/>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28" name="Oval 180"/>
          <p:cNvSpPr>
            <a:spLocks noChangeArrowheads="1"/>
          </p:cNvSpPr>
          <p:nvPr/>
        </p:nvSpPr>
        <p:spPr bwMode="auto">
          <a:xfrm rot="5400000" flipV="1">
            <a:off x="43513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631" name="Text Box 183"/>
          <p:cNvSpPr txBox="1">
            <a:spLocks noChangeArrowheads="1"/>
          </p:cNvSpPr>
          <p:nvPr/>
        </p:nvSpPr>
        <p:spPr bwMode="auto">
          <a:xfrm>
            <a:off x="44704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32632" name="Text Box 184"/>
          <p:cNvSpPr txBox="1">
            <a:spLocks noChangeArrowheads="1"/>
          </p:cNvSpPr>
          <p:nvPr/>
        </p:nvSpPr>
        <p:spPr bwMode="auto">
          <a:xfrm>
            <a:off x="59404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32633" name="Text Box 185"/>
          <p:cNvSpPr txBox="1">
            <a:spLocks noChangeArrowheads="1"/>
          </p:cNvSpPr>
          <p:nvPr/>
        </p:nvSpPr>
        <p:spPr bwMode="auto">
          <a:xfrm>
            <a:off x="615950" y="47704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32634" name="Rectangle 186"/>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32635" name="Oval 187"/>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2636" name="Oval 188"/>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2637" name="Rectangle 189"/>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38" name="Rectangle 190"/>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39" name="Rectangle 191"/>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0" name="Rectangle 192"/>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1" name="Rectangle 193"/>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2" name="Rectangle 194"/>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3" name="Rectangle 195"/>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4" name="Line 196"/>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5" name="Rectangle 197"/>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6" name="Rectangle 198"/>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7" name="Line 199"/>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8" name="Line 200"/>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9" name="Rectangle 201"/>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50" name="Rectangle 202"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51" name="Rectangle 203"/>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652" name="Group 204"/>
          <p:cNvGrpSpPr>
            <a:grpSpLocks/>
          </p:cNvGrpSpPr>
          <p:nvPr/>
        </p:nvGrpSpPr>
        <p:grpSpPr bwMode="auto">
          <a:xfrm>
            <a:off x="3333750" y="4692650"/>
            <a:ext cx="55563" cy="117475"/>
            <a:chOff x="4636" y="1540"/>
            <a:chExt cx="52" cy="108"/>
          </a:xfrm>
        </p:grpSpPr>
        <p:sp>
          <p:nvSpPr>
            <p:cNvPr id="232653" name="Line 205"/>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54" name="Line 206"/>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655" name="Group 207"/>
          <p:cNvGrpSpPr>
            <a:grpSpLocks/>
          </p:cNvGrpSpPr>
          <p:nvPr/>
        </p:nvGrpSpPr>
        <p:grpSpPr bwMode="auto">
          <a:xfrm>
            <a:off x="3335338" y="4257675"/>
            <a:ext cx="50800" cy="117475"/>
            <a:chOff x="4637" y="1138"/>
            <a:chExt cx="47" cy="108"/>
          </a:xfrm>
        </p:grpSpPr>
        <p:sp>
          <p:nvSpPr>
            <p:cNvPr id="232656" name="Line 208"/>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57" name="Line 209"/>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658" name="Line 210"/>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59" name="Line 211"/>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60" name="Line 212"/>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61" name="Line 213"/>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62" name="Line 214"/>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63" name="Line 215"/>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64" name="Line 216"/>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65" name="Rectangle 217"/>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666" name="Group 218"/>
          <p:cNvGrpSpPr>
            <a:grpSpLocks/>
          </p:cNvGrpSpPr>
          <p:nvPr/>
        </p:nvGrpSpPr>
        <p:grpSpPr bwMode="auto">
          <a:xfrm>
            <a:off x="2900363" y="4532313"/>
            <a:ext cx="214312" cy="111125"/>
            <a:chOff x="4236" y="1392"/>
            <a:chExt cx="197" cy="91"/>
          </a:xfrm>
        </p:grpSpPr>
        <p:grpSp>
          <p:nvGrpSpPr>
            <p:cNvPr id="232667" name="Group 219"/>
            <p:cNvGrpSpPr>
              <a:grpSpLocks/>
            </p:cNvGrpSpPr>
            <p:nvPr/>
          </p:nvGrpSpPr>
          <p:grpSpPr bwMode="auto">
            <a:xfrm>
              <a:off x="4237" y="1447"/>
              <a:ext cx="196" cy="36"/>
              <a:chOff x="8710" y="5195"/>
              <a:chExt cx="565" cy="80"/>
            </a:xfrm>
          </p:grpSpPr>
          <p:sp>
            <p:nvSpPr>
              <p:cNvPr id="232668" name="Oval 220"/>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69" name="Oval 221"/>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70" name="Line 222"/>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71" name="Line 223"/>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672" name="Group 224"/>
            <p:cNvGrpSpPr>
              <a:grpSpLocks/>
            </p:cNvGrpSpPr>
            <p:nvPr/>
          </p:nvGrpSpPr>
          <p:grpSpPr bwMode="auto">
            <a:xfrm flipV="1">
              <a:off x="4236" y="1428"/>
              <a:ext cx="197" cy="37"/>
              <a:chOff x="8710" y="5195"/>
              <a:chExt cx="565" cy="80"/>
            </a:xfrm>
          </p:grpSpPr>
          <p:sp>
            <p:nvSpPr>
              <p:cNvPr id="232673" name="Oval 225"/>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74" name="Oval 226"/>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75" name="Line 227"/>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76" name="Line 228"/>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677" name="Group 229"/>
            <p:cNvGrpSpPr>
              <a:grpSpLocks/>
            </p:cNvGrpSpPr>
            <p:nvPr/>
          </p:nvGrpSpPr>
          <p:grpSpPr bwMode="auto">
            <a:xfrm>
              <a:off x="4237" y="1411"/>
              <a:ext cx="196" cy="36"/>
              <a:chOff x="8710" y="5195"/>
              <a:chExt cx="565" cy="80"/>
            </a:xfrm>
          </p:grpSpPr>
          <p:sp>
            <p:nvSpPr>
              <p:cNvPr id="232678" name="Oval 230"/>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79" name="Oval 231"/>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0" name="Line 232"/>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1" name="Line 233"/>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682" name="Group 234"/>
            <p:cNvGrpSpPr>
              <a:grpSpLocks/>
            </p:cNvGrpSpPr>
            <p:nvPr/>
          </p:nvGrpSpPr>
          <p:grpSpPr bwMode="auto">
            <a:xfrm flipV="1">
              <a:off x="4237" y="1392"/>
              <a:ext cx="196" cy="36"/>
              <a:chOff x="8710" y="5195"/>
              <a:chExt cx="565" cy="80"/>
            </a:xfrm>
          </p:grpSpPr>
          <p:sp>
            <p:nvSpPr>
              <p:cNvPr id="232683" name="Oval 235"/>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4" name="Oval 236"/>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5" name="Line 237"/>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6" name="Line 238"/>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2687" name="Line 239"/>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688" name="Group 240"/>
          <p:cNvGrpSpPr>
            <a:grpSpLocks/>
          </p:cNvGrpSpPr>
          <p:nvPr/>
        </p:nvGrpSpPr>
        <p:grpSpPr bwMode="auto">
          <a:xfrm>
            <a:off x="2892425" y="4492625"/>
            <a:ext cx="222250" cy="209550"/>
            <a:chOff x="4228" y="1401"/>
            <a:chExt cx="205" cy="194"/>
          </a:xfrm>
        </p:grpSpPr>
        <p:sp>
          <p:nvSpPr>
            <p:cNvPr id="232689" name="AutoShape 241"/>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90" name="Rectangle 242"/>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691" name="Group 243"/>
          <p:cNvGrpSpPr>
            <a:grpSpLocks/>
          </p:cNvGrpSpPr>
          <p:nvPr/>
        </p:nvGrpSpPr>
        <p:grpSpPr bwMode="auto">
          <a:xfrm>
            <a:off x="1720850" y="4770438"/>
            <a:ext cx="44450" cy="103187"/>
            <a:chOff x="0" y="0"/>
            <a:chExt cx="20000" cy="20000"/>
          </a:xfrm>
        </p:grpSpPr>
        <p:sp>
          <p:nvSpPr>
            <p:cNvPr id="232692" name="Arc 244"/>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93" name="Arc 245"/>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694" name="Line 246"/>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95" name="Line 247"/>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96" name="Line 248"/>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697" name="Group 249"/>
          <p:cNvGrpSpPr>
            <a:grpSpLocks/>
          </p:cNvGrpSpPr>
          <p:nvPr/>
        </p:nvGrpSpPr>
        <p:grpSpPr bwMode="auto">
          <a:xfrm>
            <a:off x="1411288" y="5368925"/>
            <a:ext cx="142875" cy="73025"/>
            <a:chOff x="889" y="3382"/>
            <a:chExt cx="90" cy="46"/>
          </a:xfrm>
        </p:grpSpPr>
        <p:sp>
          <p:nvSpPr>
            <p:cNvPr id="232698" name="Line 250"/>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99" name="Line 251"/>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00" name="Line 252"/>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701" name="Line 253"/>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02" name="Line 254"/>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03" name="Oval 255"/>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04" name="Line 256"/>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05" name="Line 257"/>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706" name="Group 258"/>
          <p:cNvGrpSpPr>
            <a:grpSpLocks/>
          </p:cNvGrpSpPr>
          <p:nvPr/>
        </p:nvGrpSpPr>
        <p:grpSpPr bwMode="auto">
          <a:xfrm>
            <a:off x="1481138" y="4560888"/>
            <a:ext cx="301625" cy="855662"/>
            <a:chOff x="4048" y="2525"/>
            <a:chExt cx="265" cy="753"/>
          </a:xfrm>
        </p:grpSpPr>
        <p:sp>
          <p:nvSpPr>
            <p:cNvPr id="232707" name="Line 259"/>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08" name="Line 260"/>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09" name="Line 261"/>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10" name="Line 262"/>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711" name="Line 263"/>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712" name="Group 264"/>
          <p:cNvGrpSpPr>
            <a:grpSpLocks/>
          </p:cNvGrpSpPr>
          <p:nvPr/>
        </p:nvGrpSpPr>
        <p:grpSpPr bwMode="auto">
          <a:xfrm>
            <a:off x="1820863" y="5075238"/>
            <a:ext cx="261937" cy="155575"/>
            <a:chOff x="1147" y="3205"/>
            <a:chExt cx="165" cy="98"/>
          </a:xfrm>
        </p:grpSpPr>
        <p:sp>
          <p:nvSpPr>
            <p:cNvPr id="232713" name="Line 265"/>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14" name="Line 266"/>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715" name="Group 267"/>
          <p:cNvGrpSpPr>
            <a:grpSpLocks/>
          </p:cNvGrpSpPr>
          <p:nvPr/>
        </p:nvGrpSpPr>
        <p:grpSpPr bwMode="auto">
          <a:xfrm>
            <a:off x="1787525" y="4770438"/>
            <a:ext cx="46038" cy="103187"/>
            <a:chOff x="0" y="0"/>
            <a:chExt cx="20000" cy="20000"/>
          </a:xfrm>
        </p:grpSpPr>
        <p:sp>
          <p:nvSpPr>
            <p:cNvPr id="232716" name="Arc 268"/>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17" name="Arc 269"/>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718" name="Oval 270"/>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19" name="Oval 271"/>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20" name="Oval 272"/>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21" name="Rectangle 273"/>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722" name="Line 274"/>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23" name="Oval 275"/>
          <p:cNvSpPr>
            <a:spLocks noChangeArrowheads="1"/>
          </p:cNvSpPr>
          <p:nvPr/>
        </p:nvSpPr>
        <p:spPr bwMode="auto">
          <a:xfrm>
            <a:off x="2035175" y="49545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24" name="Line 276"/>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25" name="Line 277"/>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26" name="Line 278"/>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2727" name="Line 279"/>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28" name="Oval 280"/>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2729" name="Line 281"/>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730" name="Oval 282"/>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2731" name="Line 283"/>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732" name="Line 284"/>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733" name="Line 285"/>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2734" name="Group 286"/>
          <p:cNvGrpSpPr>
            <a:grpSpLocks/>
          </p:cNvGrpSpPr>
          <p:nvPr/>
        </p:nvGrpSpPr>
        <p:grpSpPr bwMode="auto">
          <a:xfrm>
            <a:off x="2441575" y="5019675"/>
            <a:ext cx="142875" cy="73025"/>
            <a:chOff x="889" y="3382"/>
            <a:chExt cx="90" cy="46"/>
          </a:xfrm>
        </p:grpSpPr>
        <p:sp>
          <p:nvSpPr>
            <p:cNvPr id="232735" name="Line 287"/>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36" name="Line 288"/>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37" name="Line 289"/>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738" name="Line 290"/>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739" name="Line 291"/>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740" name="Rectangle 292"/>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32742" name="Group 294"/>
          <p:cNvGrpSpPr>
            <a:grpSpLocks/>
          </p:cNvGrpSpPr>
          <p:nvPr/>
        </p:nvGrpSpPr>
        <p:grpSpPr bwMode="auto">
          <a:xfrm>
            <a:off x="4667250" y="4711700"/>
            <a:ext cx="1187450" cy="1169988"/>
            <a:chOff x="2948" y="2944"/>
            <a:chExt cx="748" cy="737"/>
          </a:xfrm>
        </p:grpSpPr>
        <p:sp>
          <p:nvSpPr>
            <p:cNvPr id="232743" name="Line 295"/>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44" name="Line 296"/>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45" name="Line 297"/>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46" name="Line 298"/>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47" name="Line 299"/>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48" name="Line 300"/>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49" name="Line 301"/>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0" name="Line 302"/>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1" name="Line 303"/>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752" name="Group 304"/>
            <p:cNvGrpSpPr>
              <a:grpSpLocks/>
            </p:cNvGrpSpPr>
            <p:nvPr/>
          </p:nvGrpSpPr>
          <p:grpSpPr bwMode="auto">
            <a:xfrm>
              <a:off x="3161" y="2944"/>
              <a:ext cx="113" cy="105"/>
              <a:chOff x="0" y="0"/>
              <a:chExt cx="20000" cy="20000"/>
            </a:xfrm>
          </p:grpSpPr>
          <p:sp>
            <p:nvSpPr>
              <p:cNvPr id="232753" name="Oval 305"/>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4" name="Arc 306"/>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5" name="Arc 307"/>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6" name="Arc 308"/>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7" name="Arc 309"/>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758" name="Arc 310"/>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9" name="Arc 311"/>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0" name="Oval 312"/>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1" name="Line 313"/>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2" name="Line 314"/>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3" name="Oval 315"/>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4" name="Line 316"/>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5" name="Line 317"/>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6" name="Line 318"/>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7" name="Line 319"/>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8" name="Line 320"/>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9" name="Line 321"/>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0" name="Line 322"/>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1" name="Line 323"/>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2" name="Line 324"/>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3" name="Line 325"/>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4" name="Oval 326"/>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5" name="Line 327"/>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6" name="Line 328"/>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7" name="Line 329"/>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8" name="Line 330"/>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9" name="Line 331"/>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80" name="Line 332"/>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81" name="Line 333"/>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82" name="Line 334"/>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83" name="Line 335"/>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84" name="Line 336"/>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85" name="Oval 337"/>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86" name="Line 338"/>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787" name="Oval 339"/>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2788" name="Rectangle 340"/>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32789" name="Rectangle 341"/>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 PSI </a:t>
            </a:r>
            <a:endParaRPr lang="en-US" b="0"/>
          </a:p>
        </p:txBody>
      </p:sp>
      <p:sp>
        <p:nvSpPr>
          <p:cNvPr id="232790" name="Rectangle 342"/>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2791" name="Group 343"/>
          <p:cNvGrpSpPr>
            <a:grpSpLocks/>
          </p:cNvGrpSpPr>
          <p:nvPr/>
        </p:nvGrpSpPr>
        <p:grpSpPr bwMode="auto">
          <a:xfrm rot="-5400000">
            <a:off x="3227388" y="4451350"/>
            <a:ext cx="269875" cy="130175"/>
            <a:chOff x="6" y="0"/>
            <a:chExt cx="19994" cy="20002"/>
          </a:xfrm>
        </p:grpSpPr>
        <p:sp>
          <p:nvSpPr>
            <p:cNvPr id="232792" name="Oval 344"/>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3" name="Oval 345"/>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4" name="Oval 346"/>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5" name="Oval 347"/>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6" name="Oval 348"/>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7" name="Oval 349"/>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8" name="Oval 350"/>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9" name="Oval 351"/>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00" name="Oval 352"/>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01" name="Oval 353"/>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02" name="Line 354"/>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03" name="Line 355"/>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04" name="Line 356"/>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05" name="Line 357"/>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06" name="Line 358"/>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07" name="Line 359"/>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08" name="Line 360"/>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09" name="Line 361"/>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10" name="Line 362"/>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11" name="Line 363"/>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812" name="Group 364"/>
          <p:cNvGrpSpPr>
            <a:grpSpLocks/>
          </p:cNvGrpSpPr>
          <p:nvPr/>
        </p:nvGrpSpPr>
        <p:grpSpPr bwMode="auto">
          <a:xfrm>
            <a:off x="3255963" y="4429125"/>
            <a:ext cx="217487" cy="277813"/>
            <a:chOff x="2051" y="2770"/>
            <a:chExt cx="137" cy="175"/>
          </a:xfrm>
        </p:grpSpPr>
        <p:sp>
          <p:nvSpPr>
            <p:cNvPr id="232813" name="Line 365"/>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14" name="Line 366"/>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15" name="Line 367"/>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2816" name="Group 368"/>
            <p:cNvGrpSpPr>
              <a:grpSpLocks/>
            </p:cNvGrpSpPr>
            <p:nvPr/>
          </p:nvGrpSpPr>
          <p:grpSpPr bwMode="auto">
            <a:xfrm>
              <a:off x="2051" y="2770"/>
              <a:ext cx="137" cy="175"/>
              <a:chOff x="2049" y="2793"/>
              <a:chExt cx="137" cy="175"/>
            </a:xfrm>
          </p:grpSpPr>
          <p:sp>
            <p:nvSpPr>
              <p:cNvPr id="232817" name="Line 369"/>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18" name="Line 370"/>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19" name="Line 371"/>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0" name="Line 372"/>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1" name="Line 373"/>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2" name="Line 374"/>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3" name="Line 375"/>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4" name="Line 376"/>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5" name="Line 377"/>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6" name="Line 378"/>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7" name="Line 379"/>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8" name="Line 380"/>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9" name="Line 381"/>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0" name="Line 382"/>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1" name="Line 383"/>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2" name="Line 384"/>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3" name="Line 385"/>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4" name="Line 386"/>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5" name="Line 387"/>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6" name="Line 388"/>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7" name="Line 389"/>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8" name="Line 390"/>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9" name="Line 391"/>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40" name="Line 392"/>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41" name="Line 393"/>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42" name="Line 394"/>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43" name="Line 395"/>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44" name="Line 396"/>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45" name="Line 397"/>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46" name="Line 398"/>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47" name="Line 399"/>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48" name="Line 400"/>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2849" name="Oval 401"/>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2850" name="AutoShape 402"/>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51" name="AutoShape 403" descr="Wide downward diagonal"/>
          <p:cNvSpPr>
            <a:spLocks noChangeArrowheads="1"/>
          </p:cNvSpPr>
          <p:nvPr/>
        </p:nvSpPr>
        <p:spPr bwMode="auto">
          <a:xfrm>
            <a:off x="2387600" y="1993900"/>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52" name="AutoShape 404"/>
          <p:cNvSpPr>
            <a:spLocks noChangeArrowheads="1"/>
          </p:cNvSpPr>
          <p:nvPr/>
        </p:nvSpPr>
        <p:spPr bwMode="auto">
          <a:xfrm>
            <a:off x="2452688" y="2484438"/>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53" name="AutoShape 405" descr="10%"/>
          <p:cNvSpPr>
            <a:spLocks noChangeArrowheads="1"/>
          </p:cNvSpPr>
          <p:nvPr/>
        </p:nvSpPr>
        <p:spPr bwMode="auto">
          <a:xfrm>
            <a:off x="2452688" y="2057400"/>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2854" name="Group 406"/>
          <p:cNvGrpSpPr>
            <a:grpSpLocks/>
          </p:cNvGrpSpPr>
          <p:nvPr/>
        </p:nvGrpSpPr>
        <p:grpSpPr bwMode="auto">
          <a:xfrm>
            <a:off x="2454275" y="2506663"/>
            <a:ext cx="503238" cy="185737"/>
            <a:chOff x="3617" y="2160"/>
            <a:chExt cx="842" cy="312"/>
          </a:xfrm>
        </p:grpSpPr>
        <p:sp>
          <p:nvSpPr>
            <p:cNvPr id="232855" name="Rectangle 40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56" name="AutoShape 40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57" name="AutoShape 40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58" name="AutoShape 41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59" name="AutoShape 41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2860" name="AutoShape 412"/>
          <p:cNvSpPr>
            <a:spLocks noChangeArrowheads="1"/>
          </p:cNvSpPr>
          <p:nvPr/>
        </p:nvSpPr>
        <p:spPr bwMode="auto">
          <a:xfrm>
            <a:off x="2452688" y="1995488"/>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61" name="Rectangle 413" descr="Wide upward diagonal"/>
          <p:cNvSpPr>
            <a:spLocks noChangeArrowheads="1"/>
          </p:cNvSpPr>
          <p:nvPr/>
        </p:nvSpPr>
        <p:spPr bwMode="auto">
          <a:xfrm>
            <a:off x="2460625" y="2030413"/>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62" name="Rectangle 414" descr="30%"/>
          <p:cNvSpPr>
            <a:spLocks noChangeArrowheads="1"/>
          </p:cNvSpPr>
          <p:nvPr/>
        </p:nvSpPr>
        <p:spPr bwMode="auto">
          <a:xfrm>
            <a:off x="2438400" y="2017713"/>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63" name="Rectangle 415" descr="30%"/>
          <p:cNvSpPr>
            <a:spLocks noChangeArrowheads="1"/>
          </p:cNvSpPr>
          <p:nvPr/>
        </p:nvSpPr>
        <p:spPr bwMode="auto">
          <a:xfrm>
            <a:off x="2944813" y="20177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64" name="Line 416"/>
          <p:cNvSpPr>
            <a:spLocks noChangeShapeType="1"/>
          </p:cNvSpPr>
          <p:nvPr/>
        </p:nvSpPr>
        <p:spPr bwMode="auto">
          <a:xfrm>
            <a:off x="2468563" y="2017713"/>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65" name="Line 417"/>
          <p:cNvSpPr>
            <a:spLocks noChangeShapeType="1"/>
          </p:cNvSpPr>
          <p:nvPr/>
        </p:nvSpPr>
        <p:spPr bwMode="auto">
          <a:xfrm>
            <a:off x="2874963"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66" name="Oval 418"/>
          <p:cNvSpPr>
            <a:spLocks noChangeArrowheads="1"/>
          </p:cNvSpPr>
          <p:nvPr/>
        </p:nvSpPr>
        <p:spPr bwMode="auto">
          <a:xfrm>
            <a:off x="2451100" y="2076450"/>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67" name="Oval 419"/>
          <p:cNvSpPr>
            <a:spLocks noChangeArrowheads="1"/>
          </p:cNvSpPr>
          <p:nvPr/>
        </p:nvSpPr>
        <p:spPr bwMode="auto">
          <a:xfrm>
            <a:off x="2935288" y="2078038"/>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2868" name="Group 420"/>
          <p:cNvGrpSpPr>
            <a:grpSpLocks/>
          </p:cNvGrpSpPr>
          <p:nvPr/>
        </p:nvGrpSpPr>
        <p:grpSpPr bwMode="auto">
          <a:xfrm>
            <a:off x="2663825" y="2012950"/>
            <a:ext cx="77788" cy="153988"/>
            <a:chOff x="3966" y="1027"/>
            <a:chExt cx="130" cy="257"/>
          </a:xfrm>
        </p:grpSpPr>
        <p:sp>
          <p:nvSpPr>
            <p:cNvPr id="232869" name="Rectangle 42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70" name="Rectangle 42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71" name="Rectangle 42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72" name="Rectangle 42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73" name="Line 42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2874" name="Line 426"/>
          <p:cNvSpPr>
            <a:spLocks noChangeShapeType="1"/>
          </p:cNvSpPr>
          <p:nvPr/>
        </p:nvSpPr>
        <p:spPr bwMode="auto">
          <a:xfrm>
            <a:off x="25876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75" name="Line 427"/>
          <p:cNvSpPr>
            <a:spLocks noChangeShapeType="1"/>
          </p:cNvSpPr>
          <p:nvPr/>
        </p:nvSpPr>
        <p:spPr bwMode="auto">
          <a:xfrm>
            <a:off x="28670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76" name="Line 428"/>
          <p:cNvSpPr>
            <a:spLocks noChangeShapeType="1"/>
          </p:cNvSpPr>
          <p:nvPr/>
        </p:nvSpPr>
        <p:spPr bwMode="auto">
          <a:xfrm>
            <a:off x="2581275" y="2016125"/>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77" name="AutoShape 429"/>
          <p:cNvSpPr>
            <a:spLocks noChangeArrowheads="1"/>
          </p:cNvSpPr>
          <p:nvPr/>
        </p:nvSpPr>
        <p:spPr bwMode="auto">
          <a:xfrm>
            <a:off x="2457450" y="3546475"/>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78" name="Rectangle 430" descr="Wide upward diagonal"/>
          <p:cNvSpPr>
            <a:spLocks noChangeArrowheads="1"/>
          </p:cNvSpPr>
          <p:nvPr/>
        </p:nvSpPr>
        <p:spPr bwMode="auto">
          <a:xfrm flipV="1">
            <a:off x="2460625" y="3395663"/>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79" name="Rectangle 431"/>
          <p:cNvSpPr>
            <a:spLocks noChangeArrowheads="1"/>
          </p:cNvSpPr>
          <p:nvPr/>
        </p:nvSpPr>
        <p:spPr bwMode="auto">
          <a:xfrm>
            <a:off x="2640013" y="3395663"/>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80" name="Rectangle 432" descr="30%"/>
          <p:cNvSpPr>
            <a:spLocks noChangeArrowheads="1"/>
          </p:cNvSpPr>
          <p:nvPr/>
        </p:nvSpPr>
        <p:spPr bwMode="auto">
          <a:xfrm flipV="1">
            <a:off x="2446338" y="35671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81" name="Rectangle 433" descr="30%"/>
          <p:cNvSpPr>
            <a:spLocks noChangeArrowheads="1"/>
          </p:cNvSpPr>
          <p:nvPr/>
        </p:nvSpPr>
        <p:spPr bwMode="auto">
          <a:xfrm flipV="1">
            <a:off x="2936875" y="3567113"/>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82" name="Line 434"/>
          <p:cNvSpPr>
            <a:spLocks noChangeShapeType="1"/>
          </p:cNvSpPr>
          <p:nvPr/>
        </p:nvSpPr>
        <p:spPr bwMode="auto">
          <a:xfrm flipV="1">
            <a:off x="2474913" y="3595688"/>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83" name="Line 435"/>
          <p:cNvSpPr>
            <a:spLocks noChangeShapeType="1"/>
          </p:cNvSpPr>
          <p:nvPr/>
        </p:nvSpPr>
        <p:spPr bwMode="auto">
          <a:xfrm flipV="1">
            <a:off x="2592388"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84" name="Line 436"/>
          <p:cNvSpPr>
            <a:spLocks noChangeShapeType="1"/>
          </p:cNvSpPr>
          <p:nvPr/>
        </p:nvSpPr>
        <p:spPr bwMode="auto">
          <a:xfrm flipV="1">
            <a:off x="2868613"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85" name="Line 437"/>
          <p:cNvSpPr>
            <a:spLocks noChangeShapeType="1"/>
          </p:cNvSpPr>
          <p:nvPr/>
        </p:nvSpPr>
        <p:spPr bwMode="auto">
          <a:xfrm flipV="1">
            <a:off x="2860675"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86" name="Line 438"/>
          <p:cNvSpPr>
            <a:spLocks noChangeShapeType="1"/>
          </p:cNvSpPr>
          <p:nvPr/>
        </p:nvSpPr>
        <p:spPr bwMode="auto">
          <a:xfrm flipV="1">
            <a:off x="2584450" y="3582988"/>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87" name="Oval 439"/>
          <p:cNvSpPr>
            <a:spLocks noChangeArrowheads="1"/>
          </p:cNvSpPr>
          <p:nvPr/>
        </p:nvSpPr>
        <p:spPr bwMode="auto">
          <a:xfrm flipV="1">
            <a:off x="2452688" y="3508375"/>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88" name="Oval 440"/>
          <p:cNvSpPr>
            <a:spLocks noChangeArrowheads="1"/>
          </p:cNvSpPr>
          <p:nvPr/>
        </p:nvSpPr>
        <p:spPr bwMode="auto">
          <a:xfrm flipV="1">
            <a:off x="2932113" y="3506788"/>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89" name="AutoShape 441"/>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90" name="AutoShape 442"/>
          <p:cNvSpPr>
            <a:spLocks noChangeArrowheads="1"/>
          </p:cNvSpPr>
          <p:nvPr/>
        </p:nvSpPr>
        <p:spPr bwMode="auto">
          <a:xfrm flipH="1" flipV="1">
            <a:off x="822325" y="22034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91" name="Line 443"/>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92" name="Rectangle 444"/>
          <p:cNvSpPr>
            <a:spLocks noChangeArrowheads="1"/>
          </p:cNvSpPr>
          <p:nvPr/>
        </p:nvSpPr>
        <p:spPr bwMode="auto">
          <a:xfrm>
            <a:off x="695325" y="2400300"/>
            <a:ext cx="466725" cy="51911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93" name="Line 445"/>
          <p:cNvSpPr>
            <a:spLocks noChangeShapeType="1"/>
          </p:cNvSpPr>
          <p:nvPr/>
        </p:nvSpPr>
        <p:spPr bwMode="auto">
          <a:xfrm flipH="1">
            <a:off x="685800" y="24003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94" name="AutoShape 446"/>
          <p:cNvSpPr>
            <a:spLocks noChangeArrowheads="1"/>
          </p:cNvSpPr>
          <p:nvPr/>
        </p:nvSpPr>
        <p:spPr bwMode="auto">
          <a:xfrm rot="-3143889"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96" name="AutoShape 448"/>
          <p:cNvSpPr>
            <a:spLocks noChangeArrowheads="1"/>
          </p:cNvSpPr>
          <p:nvPr/>
        </p:nvSpPr>
        <p:spPr bwMode="auto">
          <a:xfrm rot="4172961" flipH="1" flipV="1">
            <a:off x="6083300" y="12985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97" name="AutoShape 449"/>
          <p:cNvSpPr>
            <a:spLocks noChangeArrowheads="1"/>
          </p:cNvSpPr>
          <p:nvPr/>
        </p:nvSpPr>
        <p:spPr bwMode="auto">
          <a:xfrm rot="4172961" flipH="1" flipV="1">
            <a:off x="5684837" y="43688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Slide Number Placeholder 5"/>
          <p:cNvSpPr>
            <a:spLocks noGrp="1"/>
          </p:cNvSpPr>
          <p:nvPr>
            <p:ph type="sldNum" sz="quarter" idx="12"/>
          </p:nvPr>
        </p:nvSpPr>
        <p:spPr/>
        <p:txBody>
          <a:bodyPr/>
          <a:lstStyle/>
          <a:p>
            <a:fld id="{B8BDDCA0-6ACA-EE4E-8CBF-DDFBCB52371A}" type="slidenum">
              <a:rPr lang="en-US"/>
              <a:pPr/>
              <a:t>166</a:t>
            </a:fld>
            <a:endParaRPr lang="en-US"/>
          </a:p>
        </p:txBody>
      </p:sp>
      <p:sp>
        <p:nvSpPr>
          <p:cNvPr id="233474"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33475"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Extending From Pump and Accumulator </a:t>
            </a:r>
          </a:p>
        </p:txBody>
      </p:sp>
      <p:sp>
        <p:nvSpPr>
          <p:cNvPr id="233476"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3477"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78" name="Line 6"/>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479"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33480" name="Line 8"/>
          <p:cNvSpPr>
            <a:spLocks noChangeShapeType="1"/>
          </p:cNvSpPr>
          <p:nvPr/>
        </p:nvSpPr>
        <p:spPr bwMode="auto">
          <a:xfrm flipV="1">
            <a:off x="5089525" y="3040063"/>
            <a:ext cx="0" cy="366712"/>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481" name="Line 9"/>
          <p:cNvSpPr>
            <a:spLocks noChangeShapeType="1"/>
          </p:cNvSpPr>
          <p:nvPr/>
        </p:nvSpPr>
        <p:spPr bwMode="auto">
          <a:xfrm>
            <a:off x="5246688" y="3040063"/>
            <a:ext cx="0" cy="366712"/>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482" name="Rectangle 10"/>
          <p:cNvSpPr>
            <a:spLocks noChangeArrowheads="1"/>
          </p:cNvSpPr>
          <p:nvPr/>
        </p:nvSpPr>
        <p:spPr bwMode="auto">
          <a:xfrm>
            <a:off x="49847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483" name="Rectangle 11"/>
          <p:cNvSpPr>
            <a:spLocks noChangeArrowheads="1"/>
          </p:cNvSpPr>
          <p:nvPr/>
        </p:nvSpPr>
        <p:spPr bwMode="auto">
          <a:xfrm>
            <a:off x="53514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484" name="Line 12"/>
          <p:cNvSpPr>
            <a:spLocks noChangeShapeType="1"/>
          </p:cNvSpPr>
          <p:nvPr/>
        </p:nvSpPr>
        <p:spPr bwMode="auto">
          <a:xfrm flipV="1">
            <a:off x="58229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485" name="Line 13"/>
          <p:cNvSpPr>
            <a:spLocks noChangeShapeType="1"/>
          </p:cNvSpPr>
          <p:nvPr/>
        </p:nvSpPr>
        <p:spPr bwMode="auto">
          <a:xfrm>
            <a:off x="58197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486" name="Rectangle 14"/>
          <p:cNvSpPr>
            <a:spLocks noChangeArrowheads="1"/>
          </p:cNvSpPr>
          <p:nvPr/>
        </p:nvSpPr>
        <p:spPr bwMode="auto">
          <a:xfrm>
            <a:off x="57181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3487" name="Group 15"/>
          <p:cNvGrpSpPr>
            <a:grpSpLocks/>
          </p:cNvGrpSpPr>
          <p:nvPr/>
        </p:nvGrpSpPr>
        <p:grpSpPr bwMode="auto">
          <a:xfrm flipV="1">
            <a:off x="5413375" y="3322638"/>
            <a:ext cx="84138" cy="84137"/>
            <a:chOff x="1449" y="2352"/>
            <a:chExt cx="77" cy="77"/>
          </a:xfrm>
        </p:grpSpPr>
        <p:sp>
          <p:nvSpPr>
            <p:cNvPr id="233488"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489"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3490" name="Rectangle 18"/>
          <p:cNvSpPr>
            <a:spLocks noChangeArrowheads="1"/>
          </p:cNvSpPr>
          <p:nvPr/>
        </p:nvSpPr>
        <p:spPr bwMode="auto">
          <a:xfrm>
            <a:off x="47752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491" name="Line 19"/>
          <p:cNvSpPr>
            <a:spLocks noChangeShapeType="1"/>
          </p:cNvSpPr>
          <p:nvPr/>
        </p:nvSpPr>
        <p:spPr bwMode="auto">
          <a:xfrm flipH="1" flipV="1">
            <a:off x="48275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3492" name="Group 20"/>
          <p:cNvGrpSpPr>
            <a:grpSpLocks/>
          </p:cNvGrpSpPr>
          <p:nvPr/>
        </p:nvGrpSpPr>
        <p:grpSpPr bwMode="auto">
          <a:xfrm>
            <a:off x="4775200" y="3302000"/>
            <a:ext cx="209550" cy="104775"/>
            <a:chOff x="864" y="2592"/>
            <a:chExt cx="192" cy="96"/>
          </a:xfrm>
        </p:grpSpPr>
        <p:sp>
          <p:nvSpPr>
            <p:cNvPr id="233493"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494"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495"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496"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3497" name="Group 25"/>
          <p:cNvGrpSpPr>
            <a:grpSpLocks/>
          </p:cNvGrpSpPr>
          <p:nvPr/>
        </p:nvGrpSpPr>
        <p:grpSpPr bwMode="auto">
          <a:xfrm flipH="1">
            <a:off x="6084888" y="3040063"/>
            <a:ext cx="209550" cy="157162"/>
            <a:chOff x="2064" y="2352"/>
            <a:chExt cx="192" cy="144"/>
          </a:xfrm>
        </p:grpSpPr>
        <p:sp>
          <p:nvSpPr>
            <p:cNvPr id="233498"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499"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3500" name="Group 28"/>
          <p:cNvGrpSpPr>
            <a:grpSpLocks/>
          </p:cNvGrpSpPr>
          <p:nvPr/>
        </p:nvGrpSpPr>
        <p:grpSpPr bwMode="auto">
          <a:xfrm>
            <a:off x="6084888" y="3302000"/>
            <a:ext cx="209550" cy="104775"/>
            <a:chOff x="864" y="2592"/>
            <a:chExt cx="192" cy="96"/>
          </a:xfrm>
        </p:grpSpPr>
        <p:sp>
          <p:nvSpPr>
            <p:cNvPr id="233501"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502"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503"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504"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3505"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3506" name="Line 34"/>
          <p:cNvSpPr>
            <a:spLocks noChangeShapeType="1"/>
          </p:cNvSpPr>
          <p:nvPr/>
        </p:nvSpPr>
        <p:spPr bwMode="auto">
          <a:xfrm>
            <a:off x="5259388" y="3406775"/>
            <a:ext cx="0" cy="384175"/>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3507"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508"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33509"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33510" name="Line 38"/>
          <p:cNvSpPr>
            <a:spLocks noChangeShapeType="1"/>
          </p:cNvSpPr>
          <p:nvPr/>
        </p:nvSpPr>
        <p:spPr bwMode="auto">
          <a:xfrm>
            <a:off x="56149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3511" name="Line 39"/>
          <p:cNvSpPr>
            <a:spLocks noChangeShapeType="1"/>
          </p:cNvSpPr>
          <p:nvPr/>
        </p:nvSpPr>
        <p:spPr bwMode="auto">
          <a:xfrm>
            <a:off x="54530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3512" name="Line 40"/>
          <p:cNvSpPr>
            <a:spLocks noChangeShapeType="1"/>
          </p:cNvSpPr>
          <p:nvPr/>
        </p:nvSpPr>
        <p:spPr bwMode="auto">
          <a:xfrm rot="5400000">
            <a:off x="55276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3513" name="Oval 41"/>
          <p:cNvSpPr>
            <a:spLocks noChangeArrowheads="1"/>
          </p:cNvSpPr>
          <p:nvPr/>
        </p:nvSpPr>
        <p:spPr bwMode="auto">
          <a:xfrm>
            <a:off x="55753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514"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3515"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516"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517"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3518"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3519"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33520"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33521" name="Rectangle 49"/>
          <p:cNvSpPr>
            <a:spLocks noChangeArrowheads="1"/>
          </p:cNvSpPr>
          <p:nvPr/>
        </p:nvSpPr>
        <p:spPr bwMode="auto">
          <a:xfrm rot="5400000">
            <a:off x="7277894" y="1235869"/>
            <a:ext cx="903288"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522" name="Rectangle 50"/>
          <p:cNvSpPr>
            <a:spLocks noChangeArrowheads="1"/>
          </p:cNvSpPr>
          <p:nvPr/>
        </p:nvSpPr>
        <p:spPr bwMode="auto">
          <a:xfrm rot="5400000">
            <a:off x="7373144" y="1493044"/>
            <a:ext cx="712788" cy="69850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3523" name="Group 51"/>
          <p:cNvGrpSpPr>
            <a:grpSpLocks/>
          </p:cNvGrpSpPr>
          <p:nvPr/>
        </p:nvGrpSpPr>
        <p:grpSpPr bwMode="auto">
          <a:xfrm rot="5400000">
            <a:off x="7270750" y="2854325"/>
            <a:ext cx="968375" cy="1127125"/>
            <a:chOff x="4958" y="672"/>
            <a:chExt cx="610" cy="710"/>
          </a:xfrm>
        </p:grpSpPr>
        <p:grpSp>
          <p:nvGrpSpPr>
            <p:cNvPr id="233524" name="Group 52"/>
            <p:cNvGrpSpPr>
              <a:grpSpLocks/>
            </p:cNvGrpSpPr>
            <p:nvPr/>
          </p:nvGrpSpPr>
          <p:grpSpPr bwMode="auto">
            <a:xfrm>
              <a:off x="5465" y="672"/>
              <a:ext cx="103" cy="710"/>
              <a:chOff x="5088" y="624"/>
              <a:chExt cx="144" cy="992"/>
            </a:xfrm>
          </p:grpSpPr>
          <p:sp>
            <p:nvSpPr>
              <p:cNvPr id="233525"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526"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527"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528"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529"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530"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531"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532"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3533"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534"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535"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536"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537"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538"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539"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540"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541"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3542"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33543"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1,900 PSI </a:t>
            </a:r>
            <a:endParaRPr lang="en-US" b="0"/>
          </a:p>
        </p:txBody>
      </p:sp>
      <p:sp>
        <p:nvSpPr>
          <p:cNvPr id="233544" name="Line 72"/>
          <p:cNvSpPr>
            <a:spLocks noChangeShapeType="1"/>
          </p:cNvSpPr>
          <p:nvPr/>
        </p:nvSpPr>
        <p:spPr bwMode="auto">
          <a:xfrm flipV="1">
            <a:off x="5260975" y="2124075"/>
            <a:ext cx="0" cy="914400"/>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545" name="Line 73"/>
          <p:cNvSpPr>
            <a:spLocks noChangeShapeType="1"/>
          </p:cNvSpPr>
          <p:nvPr/>
        </p:nvSpPr>
        <p:spPr bwMode="auto">
          <a:xfrm rot="5400000">
            <a:off x="7132638" y="1876425"/>
            <a:ext cx="0" cy="49530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46" name="Line 74"/>
          <p:cNvSpPr>
            <a:spLocks noChangeShapeType="1"/>
          </p:cNvSpPr>
          <p:nvPr/>
        </p:nvSpPr>
        <p:spPr bwMode="auto">
          <a:xfrm rot="5400000">
            <a:off x="5838032" y="1545431"/>
            <a:ext cx="0" cy="1157287"/>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47" name="Line 75"/>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48"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549" name="Group 77"/>
          <p:cNvGrpSpPr>
            <a:grpSpLocks/>
          </p:cNvGrpSpPr>
          <p:nvPr/>
        </p:nvGrpSpPr>
        <p:grpSpPr bwMode="auto">
          <a:xfrm rot="16200000" flipV="1">
            <a:off x="4433094" y="1294607"/>
            <a:ext cx="107950" cy="182562"/>
            <a:chOff x="0" y="3"/>
            <a:chExt cx="20000" cy="19996"/>
          </a:xfrm>
        </p:grpSpPr>
        <p:sp>
          <p:nvSpPr>
            <p:cNvPr id="233550"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1"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2"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3"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554"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5"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6"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7"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8"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9"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0"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1"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2" name="Line 90"/>
          <p:cNvSpPr>
            <a:spLocks noChangeShapeType="1"/>
          </p:cNvSpPr>
          <p:nvPr/>
        </p:nvSpPr>
        <p:spPr bwMode="auto">
          <a:xfrm flipH="1">
            <a:off x="5092700" y="1965325"/>
            <a:ext cx="0" cy="10636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3" name="Line 91"/>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4" name="Oval 92"/>
          <p:cNvSpPr>
            <a:spLocks noChangeArrowheads="1"/>
          </p:cNvSpPr>
          <p:nvPr/>
        </p:nvSpPr>
        <p:spPr bwMode="auto">
          <a:xfrm flipH="1" flipV="1">
            <a:off x="5043488" y="17589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5"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6"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7"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8"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9"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33570"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33571"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33572" name="Group 100"/>
          <p:cNvGrpSpPr>
            <a:grpSpLocks/>
          </p:cNvGrpSpPr>
          <p:nvPr/>
        </p:nvGrpSpPr>
        <p:grpSpPr bwMode="auto">
          <a:xfrm rot="-5400000" flipH="1" flipV="1">
            <a:off x="3780632" y="3756819"/>
            <a:ext cx="88900" cy="274637"/>
            <a:chOff x="0" y="0"/>
            <a:chExt cx="20000" cy="20000"/>
          </a:xfrm>
        </p:grpSpPr>
        <p:sp>
          <p:nvSpPr>
            <p:cNvPr id="233573"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74"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575" name="Group 103"/>
          <p:cNvGrpSpPr>
            <a:grpSpLocks/>
          </p:cNvGrpSpPr>
          <p:nvPr/>
        </p:nvGrpSpPr>
        <p:grpSpPr bwMode="auto">
          <a:xfrm rot="-5400000" flipH="1" flipV="1">
            <a:off x="3775076" y="3603625"/>
            <a:ext cx="87312" cy="274637"/>
            <a:chOff x="0" y="0"/>
            <a:chExt cx="20000" cy="20000"/>
          </a:xfrm>
        </p:grpSpPr>
        <p:sp>
          <p:nvSpPr>
            <p:cNvPr id="233576"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77"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578"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79"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0"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1"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2"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583" name="Group 111"/>
          <p:cNvGrpSpPr>
            <a:grpSpLocks/>
          </p:cNvGrpSpPr>
          <p:nvPr/>
        </p:nvGrpSpPr>
        <p:grpSpPr bwMode="auto">
          <a:xfrm rot="10800000">
            <a:off x="4394200" y="1630363"/>
            <a:ext cx="365125" cy="239712"/>
            <a:chOff x="2900" y="1798"/>
            <a:chExt cx="576" cy="376"/>
          </a:xfrm>
        </p:grpSpPr>
        <p:sp>
          <p:nvSpPr>
            <p:cNvPr id="233584"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5"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6"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587" name="Line 115"/>
          <p:cNvSpPr>
            <a:spLocks noChangeShapeType="1"/>
          </p:cNvSpPr>
          <p:nvPr/>
        </p:nvSpPr>
        <p:spPr bwMode="auto">
          <a:xfrm rot="5400000">
            <a:off x="4022725" y="3603625"/>
            <a:ext cx="0" cy="444500"/>
          </a:xfrm>
          <a:prstGeom prst="line">
            <a:avLst/>
          </a:prstGeom>
          <a:noFill/>
          <a:ln w="25400">
            <a:solidFill>
              <a:schemeClr val="accent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3588" name="Line 116"/>
          <p:cNvSpPr>
            <a:spLocks noChangeShapeType="1"/>
          </p:cNvSpPr>
          <p:nvPr/>
        </p:nvSpPr>
        <p:spPr bwMode="auto">
          <a:xfrm flipV="1">
            <a:off x="6762750" y="2127250"/>
            <a:ext cx="10477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9"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90"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91"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92"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93"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94"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95"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96"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97"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598" name="Group 126"/>
          <p:cNvGrpSpPr>
            <a:grpSpLocks/>
          </p:cNvGrpSpPr>
          <p:nvPr/>
        </p:nvGrpSpPr>
        <p:grpSpPr bwMode="auto">
          <a:xfrm flipV="1">
            <a:off x="6624638" y="1866900"/>
            <a:ext cx="46037" cy="96838"/>
            <a:chOff x="0" y="0"/>
            <a:chExt cx="20000" cy="20000"/>
          </a:xfrm>
        </p:grpSpPr>
        <p:sp>
          <p:nvSpPr>
            <p:cNvPr id="233599"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00"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601" name="Group 129"/>
          <p:cNvGrpSpPr>
            <a:grpSpLocks/>
          </p:cNvGrpSpPr>
          <p:nvPr/>
        </p:nvGrpSpPr>
        <p:grpSpPr bwMode="auto">
          <a:xfrm>
            <a:off x="6396038" y="1900238"/>
            <a:ext cx="471487" cy="217487"/>
            <a:chOff x="3526" y="1077"/>
            <a:chExt cx="297" cy="137"/>
          </a:xfrm>
        </p:grpSpPr>
        <p:sp>
          <p:nvSpPr>
            <p:cNvPr id="233602"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03"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04"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05"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606"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07" name="Line 135"/>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08" name="Line 136"/>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09"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10"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11" name="Line 139"/>
          <p:cNvSpPr>
            <a:spLocks noChangeShapeType="1"/>
          </p:cNvSpPr>
          <p:nvPr/>
        </p:nvSpPr>
        <p:spPr bwMode="auto">
          <a:xfrm flipH="1">
            <a:off x="6399213" y="2127250"/>
            <a:ext cx="11112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12"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613"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14" name="Line 142"/>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3615" name="Oval 143"/>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16" name="Rectangle 144"/>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33617" name="Rectangle 145"/>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233618" name="Rectangle 146"/>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33619" name="Line 147"/>
          <p:cNvSpPr>
            <a:spLocks noChangeShapeType="1"/>
          </p:cNvSpPr>
          <p:nvPr/>
        </p:nvSpPr>
        <p:spPr bwMode="auto">
          <a:xfrm rot="16200000" flipH="1">
            <a:off x="4349750" y="2732088"/>
            <a:ext cx="0" cy="7747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620" name="Group 148"/>
          <p:cNvGrpSpPr>
            <a:grpSpLocks/>
          </p:cNvGrpSpPr>
          <p:nvPr/>
        </p:nvGrpSpPr>
        <p:grpSpPr bwMode="auto">
          <a:xfrm>
            <a:off x="7131050" y="1355725"/>
            <a:ext cx="1289050" cy="1235075"/>
            <a:chOff x="4492" y="651"/>
            <a:chExt cx="812" cy="778"/>
          </a:xfrm>
        </p:grpSpPr>
        <p:grpSp>
          <p:nvGrpSpPr>
            <p:cNvPr id="233621" name="Group 149"/>
            <p:cNvGrpSpPr>
              <a:grpSpLocks/>
            </p:cNvGrpSpPr>
            <p:nvPr/>
          </p:nvGrpSpPr>
          <p:grpSpPr bwMode="auto">
            <a:xfrm>
              <a:off x="4492" y="651"/>
              <a:ext cx="760" cy="778"/>
              <a:chOff x="4047" y="666"/>
              <a:chExt cx="760" cy="778"/>
            </a:xfrm>
          </p:grpSpPr>
          <p:sp>
            <p:nvSpPr>
              <p:cNvPr id="233622" name="Rectangle 150"/>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623" name="Rectangle 151"/>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624" name="Rectangle 152"/>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3625" name="Rectangle 153"/>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33626" name="Line 154"/>
          <p:cNvSpPr>
            <a:spLocks noChangeShapeType="1"/>
          </p:cNvSpPr>
          <p:nvPr/>
        </p:nvSpPr>
        <p:spPr bwMode="auto">
          <a:xfrm flipH="1" flipV="1">
            <a:off x="6502400" y="2117725"/>
            <a:ext cx="268288" cy="0"/>
          </a:xfrm>
          <a:prstGeom prst="line">
            <a:avLst/>
          </a:prstGeom>
          <a:noFill/>
          <a:ln w="19050">
            <a:solidFill>
              <a:schemeClr val="hlink"/>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27" name="Line 155"/>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628" name="Line 156"/>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629" name="Line 157"/>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30" name="Rectangle 158"/>
          <p:cNvSpPr>
            <a:spLocks noChangeArrowheads="1"/>
          </p:cNvSpPr>
          <p:nvPr/>
        </p:nvSpPr>
        <p:spPr bwMode="auto">
          <a:xfrm>
            <a:off x="1023938" y="44338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631" name="Oval 159"/>
          <p:cNvSpPr>
            <a:spLocks noChangeArrowheads="1"/>
          </p:cNvSpPr>
          <p:nvPr/>
        </p:nvSpPr>
        <p:spPr bwMode="auto">
          <a:xfrm rot="-5400000">
            <a:off x="1163638" y="45180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632" name="Line 160"/>
          <p:cNvSpPr>
            <a:spLocks noChangeShapeType="1"/>
          </p:cNvSpPr>
          <p:nvPr/>
        </p:nvSpPr>
        <p:spPr bwMode="auto">
          <a:xfrm rot="16200000" flipV="1">
            <a:off x="1122363" y="45672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633" name="Line 161"/>
          <p:cNvSpPr>
            <a:spLocks noChangeShapeType="1"/>
          </p:cNvSpPr>
          <p:nvPr/>
        </p:nvSpPr>
        <p:spPr bwMode="auto">
          <a:xfrm rot="-5400000" flipH="1" flipV="1">
            <a:off x="1123950" y="44704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3634" name="Group 162"/>
          <p:cNvGrpSpPr>
            <a:grpSpLocks/>
          </p:cNvGrpSpPr>
          <p:nvPr/>
        </p:nvGrpSpPr>
        <p:grpSpPr bwMode="auto">
          <a:xfrm rot="5400000">
            <a:off x="1079501" y="3949700"/>
            <a:ext cx="234950" cy="117475"/>
            <a:chOff x="864" y="2592"/>
            <a:chExt cx="192" cy="96"/>
          </a:xfrm>
        </p:grpSpPr>
        <p:sp>
          <p:nvSpPr>
            <p:cNvPr id="233635" name="Line 16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636" name="Line 16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637" name="Line 16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638" name="Line 16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3639" name="Rectangle 167"/>
          <p:cNvSpPr>
            <a:spLocks noChangeArrowheads="1"/>
          </p:cNvSpPr>
          <p:nvPr/>
        </p:nvSpPr>
        <p:spPr bwMode="auto">
          <a:xfrm>
            <a:off x="1116013" y="47386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640" name="Line 168"/>
          <p:cNvSpPr>
            <a:spLocks noChangeShapeType="1"/>
          </p:cNvSpPr>
          <p:nvPr/>
        </p:nvSpPr>
        <p:spPr bwMode="auto">
          <a:xfrm flipV="1">
            <a:off x="1116013" y="48625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641" name="AutoShape 169"/>
          <p:cNvSpPr>
            <a:spLocks noChangeArrowheads="1"/>
          </p:cNvSpPr>
          <p:nvPr/>
        </p:nvSpPr>
        <p:spPr bwMode="auto">
          <a:xfrm>
            <a:off x="1131888" y="47609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642" name="Rectangle 170"/>
          <p:cNvSpPr>
            <a:spLocks noChangeArrowheads="1"/>
          </p:cNvSpPr>
          <p:nvPr/>
        </p:nvSpPr>
        <p:spPr bwMode="auto">
          <a:xfrm>
            <a:off x="1023938" y="41306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643" name="Line 171"/>
          <p:cNvSpPr>
            <a:spLocks noChangeShapeType="1"/>
          </p:cNvSpPr>
          <p:nvPr/>
        </p:nvSpPr>
        <p:spPr bwMode="auto">
          <a:xfrm rot="5400000">
            <a:off x="1196182" y="4099719"/>
            <a:ext cx="0" cy="350837"/>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644" name="Line 172"/>
          <p:cNvSpPr>
            <a:spLocks noChangeShapeType="1"/>
          </p:cNvSpPr>
          <p:nvPr/>
        </p:nvSpPr>
        <p:spPr bwMode="auto">
          <a:xfrm rot="5400000">
            <a:off x="1075532" y="45204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45" name="Line 173"/>
          <p:cNvSpPr>
            <a:spLocks noChangeShapeType="1"/>
          </p:cNvSpPr>
          <p:nvPr/>
        </p:nvSpPr>
        <p:spPr bwMode="auto">
          <a:xfrm rot="5400000">
            <a:off x="1324769" y="45188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46" name="Line 174"/>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647" name="Line 175"/>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648" name="Line 176"/>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649" name="Oval 177"/>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3650" name="Oval 178"/>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651" name="Line 179"/>
          <p:cNvSpPr>
            <a:spLocks noChangeShapeType="1"/>
          </p:cNvSpPr>
          <p:nvPr/>
        </p:nvSpPr>
        <p:spPr bwMode="auto">
          <a:xfrm rot="5400000">
            <a:off x="4743451" y="3471862"/>
            <a:ext cx="0" cy="676275"/>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52" name="Oval 180"/>
          <p:cNvSpPr>
            <a:spLocks noChangeArrowheads="1"/>
          </p:cNvSpPr>
          <p:nvPr/>
        </p:nvSpPr>
        <p:spPr bwMode="auto">
          <a:xfrm rot="5400000" flipV="1">
            <a:off x="43513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653" name="Text Box 181"/>
          <p:cNvSpPr txBox="1">
            <a:spLocks noChangeArrowheads="1"/>
          </p:cNvSpPr>
          <p:nvPr/>
        </p:nvSpPr>
        <p:spPr bwMode="auto">
          <a:xfrm>
            <a:off x="44704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33654" name="Text Box 182"/>
          <p:cNvSpPr txBox="1">
            <a:spLocks noChangeArrowheads="1"/>
          </p:cNvSpPr>
          <p:nvPr/>
        </p:nvSpPr>
        <p:spPr bwMode="auto">
          <a:xfrm>
            <a:off x="59404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33655" name="Text Box 183"/>
          <p:cNvSpPr txBox="1">
            <a:spLocks noChangeArrowheads="1"/>
          </p:cNvSpPr>
          <p:nvPr/>
        </p:nvSpPr>
        <p:spPr bwMode="auto">
          <a:xfrm>
            <a:off x="615950" y="47704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33656" name="Rectangle 184"/>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33657" name="Oval 185"/>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3658" name="Oval 186"/>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3659" name="Rectangle 187"/>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0" name="Rectangle 188"/>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1" name="Rectangle 189"/>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2" name="Rectangle 190"/>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3" name="Rectangle 191"/>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4" name="Rectangle 192"/>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5" name="Rectangle 193"/>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6" name="Line 194"/>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7" name="Rectangle 195"/>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8" name="Rectangle 196"/>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9" name="Line 197"/>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70" name="Line 198"/>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71" name="Rectangle 199"/>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72" name="Rectangle 200"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73" name="Rectangle 201"/>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674" name="Group 202"/>
          <p:cNvGrpSpPr>
            <a:grpSpLocks/>
          </p:cNvGrpSpPr>
          <p:nvPr/>
        </p:nvGrpSpPr>
        <p:grpSpPr bwMode="auto">
          <a:xfrm>
            <a:off x="3333750" y="4692650"/>
            <a:ext cx="55563" cy="117475"/>
            <a:chOff x="4636" y="1540"/>
            <a:chExt cx="52" cy="108"/>
          </a:xfrm>
        </p:grpSpPr>
        <p:sp>
          <p:nvSpPr>
            <p:cNvPr id="233675" name="Line 203"/>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76" name="Line 204"/>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677" name="Group 205"/>
          <p:cNvGrpSpPr>
            <a:grpSpLocks/>
          </p:cNvGrpSpPr>
          <p:nvPr/>
        </p:nvGrpSpPr>
        <p:grpSpPr bwMode="auto">
          <a:xfrm>
            <a:off x="3335338" y="4257675"/>
            <a:ext cx="50800" cy="117475"/>
            <a:chOff x="4637" y="1138"/>
            <a:chExt cx="47" cy="108"/>
          </a:xfrm>
        </p:grpSpPr>
        <p:sp>
          <p:nvSpPr>
            <p:cNvPr id="233678" name="Line 206"/>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79" name="Line 207"/>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680" name="Line 208"/>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1" name="Line 209"/>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2" name="Line 210"/>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3" name="Line 211"/>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4" name="Line 212"/>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5" name="Line 213"/>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6" name="Line 214"/>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7" name="Rectangle 215"/>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688" name="Group 216"/>
          <p:cNvGrpSpPr>
            <a:grpSpLocks/>
          </p:cNvGrpSpPr>
          <p:nvPr/>
        </p:nvGrpSpPr>
        <p:grpSpPr bwMode="auto">
          <a:xfrm>
            <a:off x="2900363" y="4532313"/>
            <a:ext cx="214312" cy="111125"/>
            <a:chOff x="4236" y="1392"/>
            <a:chExt cx="197" cy="91"/>
          </a:xfrm>
        </p:grpSpPr>
        <p:grpSp>
          <p:nvGrpSpPr>
            <p:cNvPr id="233689" name="Group 217"/>
            <p:cNvGrpSpPr>
              <a:grpSpLocks/>
            </p:cNvGrpSpPr>
            <p:nvPr/>
          </p:nvGrpSpPr>
          <p:grpSpPr bwMode="auto">
            <a:xfrm>
              <a:off x="4237" y="1447"/>
              <a:ext cx="196" cy="36"/>
              <a:chOff x="8710" y="5195"/>
              <a:chExt cx="565" cy="80"/>
            </a:xfrm>
          </p:grpSpPr>
          <p:sp>
            <p:nvSpPr>
              <p:cNvPr id="233690" name="Oval 21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91" name="Oval 21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92" name="Line 22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93" name="Line 22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694" name="Group 222"/>
            <p:cNvGrpSpPr>
              <a:grpSpLocks/>
            </p:cNvGrpSpPr>
            <p:nvPr/>
          </p:nvGrpSpPr>
          <p:grpSpPr bwMode="auto">
            <a:xfrm flipV="1">
              <a:off x="4236" y="1428"/>
              <a:ext cx="197" cy="37"/>
              <a:chOff x="8710" y="5195"/>
              <a:chExt cx="565" cy="80"/>
            </a:xfrm>
          </p:grpSpPr>
          <p:sp>
            <p:nvSpPr>
              <p:cNvPr id="233695" name="Oval 22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96" name="Oval 22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97" name="Line 22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98" name="Line 22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699" name="Group 227"/>
            <p:cNvGrpSpPr>
              <a:grpSpLocks/>
            </p:cNvGrpSpPr>
            <p:nvPr/>
          </p:nvGrpSpPr>
          <p:grpSpPr bwMode="auto">
            <a:xfrm>
              <a:off x="4237" y="1411"/>
              <a:ext cx="196" cy="36"/>
              <a:chOff x="8710" y="5195"/>
              <a:chExt cx="565" cy="80"/>
            </a:xfrm>
          </p:grpSpPr>
          <p:sp>
            <p:nvSpPr>
              <p:cNvPr id="233700" name="Oval 22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1" name="Oval 22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2" name="Line 23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3" name="Line 23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704" name="Group 232"/>
            <p:cNvGrpSpPr>
              <a:grpSpLocks/>
            </p:cNvGrpSpPr>
            <p:nvPr/>
          </p:nvGrpSpPr>
          <p:grpSpPr bwMode="auto">
            <a:xfrm flipV="1">
              <a:off x="4237" y="1392"/>
              <a:ext cx="196" cy="36"/>
              <a:chOff x="8710" y="5195"/>
              <a:chExt cx="565" cy="80"/>
            </a:xfrm>
          </p:grpSpPr>
          <p:sp>
            <p:nvSpPr>
              <p:cNvPr id="233705" name="Oval 23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6" name="Oval 23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7" name="Line 23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8" name="Line 23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3709" name="Line 237"/>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710" name="Group 238"/>
          <p:cNvGrpSpPr>
            <a:grpSpLocks/>
          </p:cNvGrpSpPr>
          <p:nvPr/>
        </p:nvGrpSpPr>
        <p:grpSpPr bwMode="auto">
          <a:xfrm>
            <a:off x="2892425" y="4492625"/>
            <a:ext cx="222250" cy="209550"/>
            <a:chOff x="4228" y="1401"/>
            <a:chExt cx="205" cy="194"/>
          </a:xfrm>
        </p:grpSpPr>
        <p:sp>
          <p:nvSpPr>
            <p:cNvPr id="233711" name="AutoShape 239"/>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12" name="Rectangle 240"/>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713" name="Group 241"/>
          <p:cNvGrpSpPr>
            <a:grpSpLocks/>
          </p:cNvGrpSpPr>
          <p:nvPr/>
        </p:nvGrpSpPr>
        <p:grpSpPr bwMode="auto">
          <a:xfrm>
            <a:off x="1720850" y="4770438"/>
            <a:ext cx="44450" cy="103187"/>
            <a:chOff x="0" y="0"/>
            <a:chExt cx="20000" cy="20000"/>
          </a:xfrm>
        </p:grpSpPr>
        <p:sp>
          <p:nvSpPr>
            <p:cNvPr id="233714" name="Arc 242"/>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15" name="Arc 243"/>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716" name="Line 244"/>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17" name="Line 245"/>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18" name="Line 246"/>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719" name="Group 247"/>
          <p:cNvGrpSpPr>
            <a:grpSpLocks/>
          </p:cNvGrpSpPr>
          <p:nvPr/>
        </p:nvGrpSpPr>
        <p:grpSpPr bwMode="auto">
          <a:xfrm>
            <a:off x="1411288" y="5368925"/>
            <a:ext cx="142875" cy="73025"/>
            <a:chOff x="889" y="3382"/>
            <a:chExt cx="90" cy="46"/>
          </a:xfrm>
        </p:grpSpPr>
        <p:sp>
          <p:nvSpPr>
            <p:cNvPr id="233720" name="Line 248"/>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21" name="Line 249"/>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22" name="Line 250"/>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723" name="Line 251"/>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24" name="Line 252"/>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25" name="Oval 253"/>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26" name="Line 254"/>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27" name="Line 255"/>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728" name="Group 256"/>
          <p:cNvGrpSpPr>
            <a:grpSpLocks/>
          </p:cNvGrpSpPr>
          <p:nvPr/>
        </p:nvGrpSpPr>
        <p:grpSpPr bwMode="auto">
          <a:xfrm>
            <a:off x="1481138" y="4560888"/>
            <a:ext cx="301625" cy="855662"/>
            <a:chOff x="4048" y="2525"/>
            <a:chExt cx="265" cy="753"/>
          </a:xfrm>
        </p:grpSpPr>
        <p:sp>
          <p:nvSpPr>
            <p:cNvPr id="233729" name="Line 257"/>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30" name="Line 258"/>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31" name="Line 259"/>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32" name="Line 260"/>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733" name="Line 261"/>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734" name="Group 262"/>
          <p:cNvGrpSpPr>
            <a:grpSpLocks/>
          </p:cNvGrpSpPr>
          <p:nvPr/>
        </p:nvGrpSpPr>
        <p:grpSpPr bwMode="auto">
          <a:xfrm>
            <a:off x="1820863" y="5075238"/>
            <a:ext cx="261937" cy="155575"/>
            <a:chOff x="1147" y="3205"/>
            <a:chExt cx="165" cy="98"/>
          </a:xfrm>
        </p:grpSpPr>
        <p:sp>
          <p:nvSpPr>
            <p:cNvPr id="233735" name="Line 263"/>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36" name="Line 264"/>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737" name="Group 265"/>
          <p:cNvGrpSpPr>
            <a:grpSpLocks/>
          </p:cNvGrpSpPr>
          <p:nvPr/>
        </p:nvGrpSpPr>
        <p:grpSpPr bwMode="auto">
          <a:xfrm>
            <a:off x="1787525" y="4770438"/>
            <a:ext cx="46038" cy="103187"/>
            <a:chOff x="0" y="0"/>
            <a:chExt cx="20000" cy="20000"/>
          </a:xfrm>
        </p:grpSpPr>
        <p:sp>
          <p:nvSpPr>
            <p:cNvPr id="233738" name="Arc 266"/>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39" name="Arc 267"/>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740" name="Oval 268"/>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41" name="Oval 269"/>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42" name="Oval 270"/>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43" name="Rectangle 271"/>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744" name="Line 272"/>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45" name="Oval 273"/>
          <p:cNvSpPr>
            <a:spLocks noChangeArrowheads="1"/>
          </p:cNvSpPr>
          <p:nvPr/>
        </p:nvSpPr>
        <p:spPr bwMode="auto">
          <a:xfrm>
            <a:off x="2035175" y="49545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46" name="Line 274"/>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47" name="Line 275"/>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48" name="Line 276"/>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3749" name="Line 277"/>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50" name="Oval 278"/>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3751" name="Line 279"/>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752" name="Oval 280"/>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3753" name="Line 281"/>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754" name="Line 282"/>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755" name="Line 283"/>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3756" name="Group 284"/>
          <p:cNvGrpSpPr>
            <a:grpSpLocks/>
          </p:cNvGrpSpPr>
          <p:nvPr/>
        </p:nvGrpSpPr>
        <p:grpSpPr bwMode="auto">
          <a:xfrm>
            <a:off x="2441575" y="5019675"/>
            <a:ext cx="142875" cy="73025"/>
            <a:chOff x="889" y="3382"/>
            <a:chExt cx="90" cy="46"/>
          </a:xfrm>
        </p:grpSpPr>
        <p:sp>
          <p:nvSpPr>
            <p:cNvPr id="233757" name="Line 285"/>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58" name="Line 286"/>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59" name="Line 287"/>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760" name="Line 288"/>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761" name="Line 289"/>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762" name="Rectangle 290"/>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33763" name="Group 291"/>
          <p:cNvGrpSpPr>
            <a:grpSpLocks/>
          </p:cNvGrpSpPr>
          <p:nvPr/>
        </p:nvGrpSpPr>
        <p:grpSpPr bwMode="auto">
          <a:xfrm>
            <a:off x="4667250" y="4711700"/>
            <a:ext cx="1187450" cy="1169988"/>
            <a:chOff x="2948" y="2944"/>
            <a:chExt cx="748" cy="737"/>
          </a:xfrm>
        </p:grpSpPr>
        <p:sp>
          <p:nvSpPr>
            <p:cNvPr id="233764" name="Line 292"/>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65" name="Line 293"/>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66" name="Line 294"/>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67" name="Line 295"/>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68" name="Line 296"/>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69" name="Line 297"/>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70" name="Line 298"/>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71" name="Line 299"/>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72" name="Line 300"/>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773" name="Group 301"/>
            <p:cNvGrpSpPr>
              <a:grpSpLocks/>
            </p:cNvGrpSpPr>
            <p:nvPr/>
          </p:nvGrpSpPr>
          <p:grpSpPr bwMode="auto">
            <a:xfrm>
              <a:off x="3161" y="2944"/>
              <a:ext cx="113" cy="105"/>
              <a:chOff x="0" y="0"/>
              <a:chExt cx="20000" cy="20000"/>
            </a:xfrm>
          </p:grpSpPr>
          <p:sp>
            <p:nvSpPr>
              <p:cNvPr id="233774" name="Oval 30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75" name="Arc 30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76" name="Arc 30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77" name="Arc 30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78" name="Arc 30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779" name="Arc 307"/>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0" name="Arc 308"/>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1" name="Oval 309"/>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2" name="Line 310"/>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3" name="Line 311"/>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4" name="Oval 312"/>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5" name="Line 313"/>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6" name="Line 314"/>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7" name="Line 315"/>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8" name="Line 316"/>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9" name="Line 317"/>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0" name="Line 318"/>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1" name="Line 319"/>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2" name="Line 320"/>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3" name="Line 321"/>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4" name="Line 322"/>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5" name="Oval 323"/>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6" name="Line 324"/>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7" name="Line 325"/>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8" name="Line 326"/>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9" name="Line 327"/>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00" name="Line 328"/>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01" name="Line 329"/>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02" name="Line 330"/>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03" name="Line 331"/>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04" name="Line 332"/>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05" name="Line 333"/>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06" name="Oval 334"/>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07" name="Line 335"/>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808" name="Oval 336"/>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3809" name="Rectangle 337"/>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33810" name="Rectangle 338"/>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 PSI </a:t>
            </a:r>
            <a:endParaRPr lang="en-US" b="0"/>
          </a:p>
        </p:txBody>
      </p:sp>
      <p:sp>
        <p:nvSpPr>
          <p:cNvPr id="233811" name="Rectangle 339"/>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3812" name="Group 340"/>
          <p:cNvGrpSpPr>
            <a:grpSpLocks/>
          </p:cNvGrpSpPr>
          <p:nvPr/>
        </p:nvGrpSpPr>
        <p:grpSpPr bwMode="auto">
          <a:xfrm rot="-5400000">
            <a:off x="3227388" y="4451350"/>
            <a:ext cx="269875" cy="130175"/>
            <a:chOff x="6" y="0"/>
            <a:chExt cx="19994" cy="20002"/>
          </a:xfrm>
        </p:grpSpPr>
        <p:sp>
          <p:nvSpPr>
            <p:cNvPr id="233813" name="Oval 341"/>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14" name="Oval 342"/>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15" name="Oval 343"/>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16" name="Oval 344"/>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17" name="Oval 345"/>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18" name="Oval 346"/>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19" name="Oval 347"/>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0" name="Oval 348"/>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1" name="Oval 349"/>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2" name="Oval 350"/>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3" name="Line 351"/>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4" name="Line 352"/>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5" name="Line 353"/>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6" name="Line 354"/>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7" name="Line 355"/>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8" name="Line 356"/>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9" name="Line 357"/>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30" name="Line 358"/>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31" name="Line 359"/>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32" name="Line 360"/>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833" name="Group 361"/>
          <p:cNvGrpSpPr>
            <a:grpSpLocks/>
          </p:cNvGrpSpPr>
          <p:nvPr/>
        </p:nvGrpSpPr>
        <p:grpSpPr bwMode="auto">
          <a:xfrm>
            <a:off x="3255963" y="4429125"/>
            <a:ext cx="217487" cy="277813"/>
            <a:chOff x="2051" y="2770"/>
            <a:chExt cx="137" cy="175"/>
          </a:xfrm>
        </p:grpSpPr>
        <p:sp>
          <p:nvSpPr>
            <p:cNvPr id="233834" name="Line 362"/>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835" name="Line 363"/>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836" name="Line 364"/>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3837" name="Group 365"/>
            <p:cNvGrpSpPr>
              <a:grpSpLocks/>
            </p:cNvGrpSpPr>
            <p:nvPr/>
          </p:nvGrpSpPr>
          <p:grpSpPr bwMode="auto">
            <a:xfrm>
              <a:off x="2051" y="2770"/>
              <a:ext cx="137" cy="175"/>
              <a:chOff x="2049" y="2793"/>
              <a:chExt cx="137" cy="175"/>
            </a:xfrm>
          </p:grpSpPr>
          <p:sp>
            <p:nvSpPr>
              <p:cNvPr id="233838" name="Line 366"/>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39" name="Line 367"/>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40" name="Line 368"/>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41" name="Line 369"/>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42" name="Line 370"/>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43" name="Line 371"/>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44" name="Line 372"/>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45" name="Line 373"/>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46" name="Line 374"/>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47" name="Line 375"/>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48" name="Line 376"/>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49" name="Line 377"/>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0" name="Line 378"/>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1" name="Line 379"/>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2" name="Line 380"/>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3" name="Line 381"/>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4" name="Line 382"/>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5" name="Line 383"/>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6" name="Line 384"/>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7" name="Line 385"/>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8" name="Line 386"/>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9" name="Line 387"/>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60" name="Line 388"/>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61" name="Line 389"/>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62" name="Line 390"/>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63" name="Line 391"/>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64" name="Line 392"/>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65" name="Line 393"/>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66" name="Line 394"/>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67" name="Line 395"/>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68" name="Line 396"/>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69" name="Line 397"/>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3870" name="Oval 398"/>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3871" name="AutoShape 399"/>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72" name="AutoShape 400" descr="Wide downward diagonal"/>
          <p:cNvSpPr>
            <a:spLocks noChangeArrowheads="1"/>
          </p:cNvSpPr>
          <p:nvPr/>
        </p:nvSpPr>
        <p:spPr bwMode="auto">
          <a:xfrm>
            <a:off x="2387600" y="1993900"/>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73" name="AutoShape 401"/>
          <p:cNvSpPr>
            <a:spLocks noChangeArrowheads="1"/>
          </p:cNvSpPr>
          <p:nvPr/>
        </p:nvSpPr>
        <p:spPr bwMode="auto">
          <a:xfrm>
            <a:off x="2452688" y="2759075"/>
            <a:ext cx="506412" cy="795338"/>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74" name="AutoShape 402" descr="10%"/>
          <p:cNvSpPr>
            <a:spLocks noChangeArrowheads="1"/>
          </p:cNvSpPr>
          <p:nvPr/>
        </p:nvSpPr>
        <p:spPr bwMode="auto">
          <a:xfrm>
            <a:off x="2452688" y="2057400"/>
            <a:ext cx="506412" cy="685800"/>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3875" name="Group 403"/>
          <p:cNvGrpSpPr>
            <a:grpSpLocks/>
          </p:cNvGrpSpPr>
          <p:nvPr/>
        </p:nvGrpSpPr>
        <p:grpSpPr bwMode="auto">
          <a:xfrm>
            <a:off x="2454275" y="2608263"/>
            <a:ext cx="503238" cy="185737"/>
            <a:chOff x="3617" y="2160"/>
            <a:chExt cx="842" cy="312"/>
          </a:xfrm>
        </p:grpSpPr>
        <p:sp>
          <p:nvSpPr>
            <p:cNvPr id="233876" name="Rectangle 40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77" name="AutoShape 40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78" name="AutoShape 40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79" name="AutoShape 40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80" name="AutoShape 40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3881" name="AutoShape 409"/>
          <p:cNvSpPr>
            <a:spLocks noChangeArrowheads="1"/>
          </p:cNvSpPr>
          <p:nvPr/>
        </p:nvSpPr>
        <p:spPr bwMode="auto">
          <a:xfrm>
            <a:off x="2452688" y="1995488"/>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82" name="Rectangle 410" descr="Wide upward diagonal"/>
          <p:cNvSpPr>
            <a:spLocks noChangeArrowheads="1"/>
          </p:cNvSpPr>
          <p:nvPr/>
        </p:nvSpPr>
        <p:spPr bwMode="auto">
          <a:xfrm>
            <a:off x="2460625" y="2030413"/>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83" name="Rectangle 411" descr="30%"/>
          <p:cNvSpPr>
            <a:spLocks noChangeArrowheads="1"/>
          </p:cNvSpPr>
          <p:nvPr/>
        </p:nvSpPr>
        <p:spPr bwMode="auto">
          <a:xfrm>
            <a:off x="2438400" y="2017713"/>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84" name="Rectangle 412" descr="30%"/>
          <p:cNvSpPr>
            <a:spLocks noChangeArrowheads="1"/>
          </p:cNvSpPr>
          <p:nvPr/>
        </p:nvSpPr>
        <p:spPr bwMode="auto">
          <a:xfrm>
            <a:off x="2944813" y="20177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85" name="Line 413"/>
          <p:cNvSpPr>
            <a:spLocks noChangeShapeType="1"/>
          </p:cNvSpPr>
          <p:nvPr/>
        </p:nvSpPr>
        <p:spPr bwMode="auto">
          <a:xfrm>
            <a:off x="2468563" y="2017713"/>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886" name="Line 414"/>
          <p:cNvSpPr>
            <a:spLocks noChangeShapeType="1"/>
          </p:cNvSpPr>
          <p:nvPr/>
        </p:nvSpPr>
        <p:spPr bwMode="auto">
          <a:xfrm>
            <a:off x="2874963"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887" name="Oval 415"/>
          <p:cNvSpPr>
            <a:spLocks noChangeArrowheads="1"/>
          </p:cNvSpPr>
          <p:nvPr/>
        </p:nvSpPr>
        <p:spPr bwMode="auto">
          <a:xfrm>
            <a:off x="2451100" y="2076450"/>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88" name="Oval 416"/>
          <p:cNvSpPr>
            <a:spLocks noChangeArrowheads="1"/>
          </p:cNvSpPr>
          <p:nvPr/>
        </p:nvSpPr>
        <p:spPr bwMode="auto">
          <a:xfrm>
            <a:off x="2935288" y="2078038"/>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3889" name="Group 417"/>
          <p:cNvGrpSpPr>
            <a:grpSpLocks/>
          </p:cNvGrpSpPr>
          <p:nvPr/>
        </p:nvGrpSpPr>
        <p:grpSpPr bwMode="auto">
          <a:xfrm>
            <a:off x="2663825" y="2012950"/>
            <a:ext cx="77788" cy="153988"/>
            <a:chOff x="3966" y="1027"/>
            <a:chExt cx="130" cy="257"/>
          </a:xfrm>
        </p:grpSpPr>
        <p:sp>
          <p:nvSpPr>
            <p:cNvPr id="233890" name="Rectangle 41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91" name="Rectangle 41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92" name="Rectangle 42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93" name="Rectangle 42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94" name="Line 42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3895" name="Line 423"/>
          <p:cNvSpPr>
            <a:spLocks noChangeShapeType="1"/>
          </p:cNvSpPr>
          <p:nvPr/>
        </p:nvSpPr>
        <p:spPr bwMode="auto">
          <a:xfrm>
            <a:off x="25876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896" name="Line 424"/>
          <p:cNvSpPr>
            <a:spLocks noChangeShapeType="1"/>
          </p:cNvSpPr>
          <p:nvPr/>
        </p:nvSpPr>
        <p:spPr bwMode="auto">
          <a:xfrm>
            <a:off x="28670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897" name="Line 425"/>
          <p:cNvSpPr>
            <a:spLocks noChangeShapeType="1"/>
          </p:cNvSpPr>
          <p:nvPr/>
        </p:nvSpPr>
        <p:spPr bwMode="auto">
          <a:xfrm>
            <a:off x="2581275" y="2016125"/>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898" name="AutoShape 426"/>
          <p:cNvSpPr>
            <a:spLocks noChangeArrowheads="1"/>
          </p:cNvSpPr>
          <p:nvPr/>
        </p:nvSpPr>
        <p:spPr bwMode="auto">
          <a:xfrm>
            <a:off x="2457450" y="3546475"/>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99" name="Rectangle 427" descr="Wide upward diagonal"/>
          <p:cNvSpPr>
            <a:spLocks noChangeArrowheads="1"/>
          </p:cNvSpPr>
          <p:nvPr/>
        </p:nvSpPr>
        <p:spPr bwMode="auto">
          <a:xfrm flipV="1">
            <a:off x="2460625" y="3395663"/>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900" name="Rectangle 428"/>
          <p:cNvSpPr>
            <a:spLocks noChangeArrowheads="1"/>
          </p:cNvSpPr>
          <p:nvPr/>
        </p:nvSpPr>
        <p:spPr bwMode="auto">
          <a:xfrm>
            <a:off x="2640013" y="3395663"/>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901" name="Rectangle 429" descr="30%"/>
          <p:cNvSpPr>
            <a:spLocks noChangeArrowheads="1"/>
          </p:cNvSpPr>
          <p:nvPr/>
        </p:nvSpPr>
        <p:spPr bwMode="auto">
          <a:xfrm flipV="1">
            <a:off x="2446338" y="35671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902" name="Rectangle 430" descr="30%"/>
          <p:cNvSpPr>
            <a:spLocks noChangeArrowheads="1"/>
          </p:cNvSpPr>
          <p:nvPr/>
        </p:nvSpPr>
        <p:spPr bwMode="auto">
          <a:xfrm flipV="1">
            <a:off x="2936875" y="3567113"/>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903" name="Line 431"/>
          <p:cNvSpPr>
            <a:spLocks noChangeShapeType="1"/>
          </p:cNvSpPr>
          <p:nvPr/>
        </p:nvSpPr>
        <p:spPr bwMode="auto">
          <a:xfrm flipV="1">
            <a:off x="2474913" y="3595688"/>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904" name="Line 432"/>
          <p:cNvSpPr>
            <a:spLocks noChangeShapeType="1"/>
          </p:cNvSpPr>
          <p:nvPr/>
        </p:nvSpPr>
        <p:spPr bwMode="auto">
          <a:xfrm flipV="1">
            <a:off x="2592388"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905" name="Line 433"/>
          <p:cNvSpPr>
            <a:spLocks noChangeShapeType="1"/>
          </p:cNvSpPr>
          <p:nvPr/>
        </p:nvSpPr>
        <p:spPr bwMode="auto">
          <a:xfrm flipV="1">
            <a:off x="2868613"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906" name="Line 434"/>
          <p:cNvSpPr>
            <a:spLocks noChangeShapeType="1"/>
          </p:cNvSpPr>
          <p:nvPr/>
        </p:nvSpPr>
        <p:spPr bwMode="auto">
          <a:xfrm flipV="1">
            <a:off x="2860675"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907" name="Line 435"/>
          <p:cNvSpPr>
            <a:spLocks noChangeShapeType="1"/>
          </p:cNvSpPr>
          <p:nvPr/>
        </p:nvSpPr>
        <p:spPr bwMode="auto">
          <a:xfrm flipV="1">
            <a:off x="2584450" y="3582988"/>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908" name="Oval 436"/>
          <p:cNvSpPr>
            <a:spLocks noChangeArrowheads="1"/>
          </p:cNvSpPr>
          <p:nvPr/>
        </p:nvSpPr>
        <p:spPr bwMode="auto">
          <a:xfrm flipV="1">
            <a:off x="2452688" y="3508375"/>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909" name="Oval 437"/>
          <p:cNvSpPr>
            <a:spLocks noChangeArrowheads="1"/>
          </p:cNvSpPr>
          <p:nvPr/>
        </p:nvSpPr>
        <p:spPr bwMode="auto">
          <a:xfrm flipV="1">
            <a:off x="2932113" y="3506788"/>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910" name="AutoShape 438"/>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911" name="AutoShape 439"/>
          <p:cNvSpPr>
            <a:spLocks noChangeArrowheads="1"/>
          </p:cNvSpPr>
          <p:nvPr/>
        </p:nvSpPr>
        <p:spPr bwMode="auto">
          <a:xfrm flipH="1" flipV="1">
            <a:off x="822325" y="22923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912" name="Line 440"/>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913" name="Rectangle 441"/>
          <p:cNvSpPr>
            <a:spLocks noChangeArrowheads="1"/>
          </p:cNvSpPr>
          <p:nvPr/>
        </p:nvSpPr>
        <p:spPr bwMode="auto">
          <a:xfrm>
            <a:off x="695325" y="2479675"/>
            <a:ext cx="466725" cy="43973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914" name="Line 442"/>
          <p:cNvSpPr>
            <a:spLocks noChangeShapeType="1"/>
          </p:cNvSpPr>
          <p:nvPr/>
        </p:nvSpPr>
        <p:spPr bwMode="auto">
          <a:xfrm flipH="1">
            <a:off x="685800" y="24892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915" name="AutoShape 443"/>
          <p:cNvSpPr>
            <a:spLocks noChangeArrowheads="1"/>
          </p:cNvSpPr>
          <p:nvPr/>
        </p:nvSpPr>
        <p:spPr bwMode="auto">
          <a:xfrm rot="-6712290"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916" name="AutoShape 444"/>
          <p:cNvSpPr>
            <a:spLocks noChangeArrowheads="1"/>
          </p:cNvSpPr>
          <p:nvPr/>
        </p:nvSpPr>
        <p:spPr bwMode="auto">
          <a:xfrm rot="4172961" flipH="1" flipV="1">
            <a:off x="6083300" y="12985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917" name="AutoShape 445"/>
          <p:cNvSpPr>
            <a:spLocks noChangeArrowheads="1"/>
          </p:cNvSpPr>
          <p:nvPr/>
        </p:nvSpPr>
        <p:spPr bwMode="auto">
          <a:xfrm rot="4172961" flipH="1" flipV="1">
            <a:off x="5684837" y="43688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Slide Number Placeholder 5"/>
          <p:cNvSpPr>
            <a:spLocks noGrp="1"/>
          </p:cNvSpPr>
          <p:nvPr>
            <p:ph type="sldNum" sz="quarter" idx="12"/>
          </p:nvPr>
        </p:nvSpPr>
        <p:spPr/>
        <p:txBody>
          <a:bodyPr/>
          <a:lstStyle/>
          <a:p>
            <a:fld id="{B8054D10-BC46-8642-AC25-7BD9AFD5885A}" type="slidenum">
              <a:rPr lang="en-US"/>
              <a:pPr/>
              <a:t>167</a:t>
            </a:fld>
            <a:endParaRPr lang="en-US"/>
          </a:p>
        </p:txBody>
      </p:sp>
      <p:sp>
        <p:nvSpPr>
          <p:cNvPr id="234498"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34499"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Extending From Pump and Accumulator </a:t>
            </a:r>
          </a:p>
        </p:txBody>
      </p:sp>
      <p:sp>
        <p:nvSpPr>
          <p:cNvPr id="234500"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4501"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02" name="Line 6"/>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03"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34504" name="Line 8"/>
          <p:cNvSpPr>
            <a:spLocks noChangeShapeType="1"/>
          </p:cNvSpPr>
          <p:nvPr/>
        </p:nvSpPr>
        <p:spPr bwMode="auto">
          <a:xfrm flipV="1">
            <a:off x="5089525" y="3040063"/>
            <a:ext cx="0" cy="366712"/>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05" name="Line 9"/>
          <p:cNvSpPr>
            <a:spLocks noChangeShapeType="1"/>
          </p:cNvSpPr>
          <p:nvPr/>
        </p:nvSpPr>
        <p:spPr bwMode="auto">
          <a:xfrm>
            <a:off x="5246688" y="3040063"/>
            <a:ext cx="0" cy="366712"/>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06" name="Rectangle 10"/>
          <p:cNvSpPr>
            <a:spLocks noChangeArrowheads="1"/>
          </p:cNvSpPr>
          <p:nvPr/>
        </p:nvSpPr>
        <p:spPr bwMode="auto">
          <a:xfrm>
            <a:off x="49847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07" name="Rectangle 11"/>
          <p:cNvSpPr>
            <a:spLocks noChangeArrowheads="1"/>
          </p:cNvSpPr>
          <p:nvPr/>
        </p:nvSpPr>
        <p:spPr bwMode="auto">
          <a:xfrm>
            <a:off x="53514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08" name="Line 12"/>
          <p:cNvSpPr>
            <a:spLocks noChangeShapeType="1"/>
          </p:cNvSpPr>
          <p:nvPr/>
        </p:nvSpPr>
        <p:spPr bwMode="auto">
          <a:xfrm flipV="1">
            <a:off x="58229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09" name="Line 13"/>
          <p:cNvSpPr>
            <a:spLocks noChangeShapeType="1"/>
          </p:cNvSpPr>
          <p:nvPr/>
        </p:nvSpPr>
        <p:spPr bwMode="auto">
          <a:xfrm>
            <a:off x="58197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10" name="Rectangle 14"/>
          <p:cNvSpPr>
            <a:spLocks noChangeArrowheads="1"/>
          </p:cNvSpPr>
          <p:nvPr/>
        </p:nvSpPr>
        <p:spPr bwMode="auto">
          <a:xfrm>
            <a:off x="57181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4511" name="Group 15"/>
          <p:cNvGrpSpPr>
            <a:grpSpLocks/>
          </p:cNvGrpSpPr>
          <p:nvPr/>
        </p:nvGrpSpPr>
        <p:grpSpPr bwMode="auto">
          <a:xfrm flipV="1">
            <a:off x="5413375" y="3322638"/>
            <a:ext cx="84138" cy="84137"/>
            <a:chOff x="1449" y="2352"/>
            <a:chExt cx="77" cy="77"/>
          </a:xfrm>
        </p:grpSpPr>
        <p:sp>
          <p:nvSpPr>
            <p:cNvPr id="234512"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13"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4514" name="Rectangle 18"/>
          <p:cNvSpPr>
            <a:spLocks noChangeArrowheads="1"/>
          </p:cNvSpPr>
          <p:nvPr/>
        </p:nvSpPr>
        <p:spPr bwMode="auto">
          <a:xfrm>
            <a:off x="47752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15" name="Line 19"/>
          <p:cNvSpPr>
            <a:spLocks noChangeShapeType="1"/>
          </p:cNvSpPr>
          <p:nvPr/>
        </p:nvSpPr>
        <p:spPr bwMode="auto">
          <a:xfrm flipH="1" flipV="1">
            <a:off x="48275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4516" name="Group 20"/>
          <p:cNvGrpSpPr>
            <a:grpSpLocks/>
          </p:cNvGrpSpPr>
          <p:nvPr/>
        </p:nvGrpSpPr>
        <p:grpSpPr bwMode="auto">
          <a:xfrm>
            <a:off x="4775200" y="3302000"/>
            <a:ext cx="209550" cy="104775"/>
            <a:chOff x="864" y="2592"/>
            <a:chExt cx="192" cy="96"/>
          </a:xfrm>
        </p:grpSpPr>
        <p:sp>
          <p:nvSpPr>
            <p:cNvPr id="234517"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18"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19"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20"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4521" name="Group 25"/>
          <p:cNvGrpSpPr>
            <a:grpSpLocks/>
          </p:cNvGrpSpPr>
          <p:nvPr/>
        </p:nvGrpSpPr>
        <p:grpSpPr bwMode="auto">
          <a:xfrm flipH="1">
            <a:off x="6084888" y="3040063"/>
            <a:ext cx="209550" cy="157162"/>
            <a:chOff x="2064" y="2352"/>
            <a:chExt cx="192" cy="144"/>
          </a:xfrm>
        </p:grpSpPr>
        <p:sp>
          <p:nvSpPr>
            <p:cNvPr id="234522"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23"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4524" name="Group 28"/>
          <p:cNvGrpSpPr>
            <a:grpSpLocks/>
          </p:cNvGrpSpPr>
          <p:nvPr/>
        </p:nvGrpSpPr>
        <p:grpSpPr bwMode="auto">
          <a:xfrm>
            <a:off x="6084888" y="3302000"/>
            <a:ext cx="209550" cy="104775"/>
            <a:chOff x="864" y="2592"/>
            <a:chExt cx="192" cy="96"/>
          </a:xfrm>
        </p:grpSpPr>
        <p:sp>
          <p:nvSpPr>
            <p:cNvPr id="234525"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26"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27"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28"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4529"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4530" name="Line 34"/>
          <p:cNvSpPr>
            <a:spLocks noChangeShapeType="1"/>
          </p:cNvSpPr>
          <p:nvPr/>
        </p:nvSpPr>
        <p:spPr bwMode="auto">
          <a:xfrm>
            <a:off x="5259388" y="3406775"/>
            <a:ext cx="0" cy="384175"/>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4531"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32"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34533"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34534" name="Line 38"/>
          <p:cNvSpPr>
            <a:spLocks noChangeShapeType="1"/>
          </p:cNvSpPr>
          <p:nvPr/>
        </p:nvSpPr>
        <p:spPr bwMode="auto">
          <a:xfrm>
            <a:off x="56149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4535" name="Line 39"/>
          <p:cNvSpPr>
            <a:spLocks noChangeShapeType="1"/>
          </p:cNvSpPr>
          <p:nvPr/>
        </p:nvSpPr>
        <p:spPr bwMode="auto">
          <a:xfrm>
            <a:off x="54530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4536" name="Line 40"/>
          <p:cNvSpPr>
            <a:spLocks noChangeShapeType="1"/>
          </p:cNvSpPr>
          <p:nvPr/>
        </p:nvSpPr>
        <p:spPr bwMode="auto">
          <a:xfrm rot="5400000">
            <a:off x="55276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4537" name="Oval 41"/>
          <p:cNvSpPr>
            <a:spLocks noChangeArrowheads="1"/>
          </p:cNvSpPr>
          <p:nvPr/>
        </p:nvSpPr>
        <p:spPr bwMode="auto">
          <a:xfrm>
            <a:off x="55753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38"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4539"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40"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41"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4542"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4543"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34544"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34545" name="Rectangle 49"/>
          <p:cNvSpPr>
            <a:spLocks noChangeArrowheads="1"/>
          </p:cNvSpPr>
          <p:nvPr/>
        </p:nvSpPr>
        <p:spPr bwMode="auto">
          <a:xfrm rot="5400000">
            <a:off x="7245350" y="1268413"/>
            <a:ext cx="9683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46" name="Rectangle 50"/>
          <p:cNvSpPr>
            <a:spLocks noChangeArrowheads="1"/>
          </p:cNvSpPr>
          <p:nvPr/>
        </p:nvSpPr>
        <p:spPr bwMode="auto">
          <a:xfrm rot="5400000">
            <a:off x="7373144" y="1493044"/>
            <a:ext cx="712788" cy="69850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4547" name="Group 51"/>
          <p:cNvGrpSpPr>
            <a:grpSpLocks/>
          </p:cNvGrpSpPr>
          <p:nvPr/>
        </p:nvGrpSpPr>
        <p:grpSpPr bwMode="auto">
          <a:xfrm rot="5400000">
            <a:off x="7270750" y="2854325"/>
            <a:ext cx="968375" cy="1127125"/>
            <a:chOff x="4958" y="672"/>
            <a:chExt cx="610" cy="710"/>
          </a:xfrm>
        </p:grpSpPr>
        <p:grpSp>
          <p:nvGrpSpPr>
            <p:cNvPr id="234548" name="Group 52"/>
            <p:cNvGrpSpPr>
              <a:grpSpLocks/>
            </p:cNvGrpSpPr>
            <p:nvPr/>
          </p:nvGrpSpPr>
          <p:grpSpPr bwMode="auto">
            <a:xfrm>
              <a:off x="5465" y="672"/>
              <a:ext cx="103" cy="710"/>
              <a:chOff x="5088" y="624"/>
              <a:chExt cx="144" cy="992"/>
            </a:xfrm>
          </p:grpSpPr>
          <p:sp>
            <p:nvSpPr>
              <p:cNvPr id="234549"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50"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51"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52"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53"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54"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55"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56"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4557"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58"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59"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60"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61"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62"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63"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64"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65"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4566"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34567"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1,600 PSI </a:t>
            </a:r>
            <a:endParaRPr lang="en-US" b="0"/>
          </a:p>
        </p:txBody>
      </p:sp>
      <p:sp>
        <p:nvSpPr>
          <p:cNvPr id="234568" name="Line 72"/>
          <p:cNvSpPr>
            <a:spLocks noChangeShapeType="1"/>
          </p:cNvSpPr>
          <p:nvPr/>
        </p:nvSpPr>
        <p:spPr bwMode="auto">
          <a:xfrm flipV="1">
            <a:off x="5260975" y="2124075"/>
            <a:ext cx="0" cy="914400"/>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569" name="Line 73"/>
          <p:cNvSpPr>
            <a:spLocks noChangeShapeType="1"/>
          </p:cNvSpPr>
          <p:nvPr/>
        </p:nvSpPr>
        <p:spPr bwMode="auto">
          <a:xfrm rot="5400000">
            <a:off x="7132638" y="1876425"/>
            <a:ext cx="0" cy="49530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70" name="Line 74"/>
          <p:cNvSpPr>
            <a:spLocks noChangeShapeType="1"/>
          </p:cNvSpPr>
          <p:nvPr/>
        </p:nvSpPr>
        <p:spPr bwMode="auto">
          <a:xfrm rot="5400000">
            <a:off x="5838032" y="1545431"/>
            <a:ext cx="0" cy="1157287"/>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71" name="Line 75"/>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72"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573" name="Group 77"/>
          <p:cNvGrpSpPr>
            <a:grpSpLocks/>
          </p:cNvGrpSpPr>
          <p:nvPr/>
        </p:nvGrpSpPr>
        <p:grpSpPr bwMode="auto">
          <a:xfrm rot="16200000" flipV="1">
            <a:off x="4433094" y="1294607"/>
            <a:ext cx="107950" cy="182562"/>
            <a:chOff x="0" y="3"/>
            <a:chExt cx="20000" cy="19996"/>
          </a:xfrm>
        </p:grpSpPr>
        <p:sp>
          <p:nvSpPr>
            <p:cNvPr id="234574"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75"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76"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77"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578"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79"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0"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1"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2"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3"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4"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5"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6" name="Line 90"/>
          <p:cNvSpPr>
            <a:spLocks noChangeShapeType="1"/>
          </p:cNvSpPr>
          <p:nvPr/>
        </p:nvSpPr>
        <p:spPr bwMode="auto">
          <a:xfrm flipH="1">
            <a:off x="5092700" y="1965325"/>
            <a:ext cx="0" cy="10636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7" name="Line 91"/>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8" name="Oval 92"/>
          <p:cNvSpPr>
            <a:spLocks noChangeArrowheads="1"/>
          </p:cNvSpPr>
          <p:nvPr/>
        </p:nvSpPr>
        <p:spPr bwMode="auto">
          <a:xfrm flipH="1" flipV="1">
            <a:off x="5043488" y="17589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9"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0"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1"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2"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3"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34594"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34595"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34596" name="Group 100"/>
          <p:cNvGrpSpPr>
            <a:grpSpLocks/>
          </p:cNvGrpSpPr>
          <p:nvPr/>
        </p:nvGrpSpPr>
        <p:grpSpPr bwMode="auto">
          <a:xfrm rot="-5400000" flipH="1" flipV="1">
            <a:off x="3780632" y="3756819"/>
            <a:ext cx="88900" cy="274637"/>
            <a:chOff x="0" y="0"/>
            <a:chExt cx="20000" cy="20000"/>
          </a:xfrm>
        </p:grpSpPr>
        <p:sp>
          <p:nvSpPr>
            <p:cNvPr id="234597"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8"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599" name="Group 103"/>
          <p:cNvGrpSpPr>
            <a:grpSpLocks/>
          </p:cNvGrpSpPr>
          <p:nvPr/>
        </p:nvGrpSpPr>
        <p:grpSpPr bwMode="auto">
          <a:xfrm rot="-5400000" flipH="1" flipV="1">
            <a:off x="3775076" y="3603625"/>
            <a:ext cx="87312" cy="274637"/>
            <a:chOff x="0" y="0"/>
            <a:chExt cx="20000" cy="20000"/>
          </a:xfrm>
        </p:grpSpPr>
        <p:sp>
          <p:nvSpPr>
            <p:cNvPr id="234600"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1"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602"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3"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4"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5"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6"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607" name="Group 111"/>
          <p:cNvGrpSpPr>
            <a:grpSpLocks/>
          </p:cNvGrpSpPr>
          <p:nvPr/>
        </p:nvGrpSpPr>
        <p:grpSpPr bwMode="auto">
          <a:xfrm rot="10800000">
            <a:off x="4394200" y="1630363"/>
            <a:ext cx="365125" cy="239712"/>
            <a:chOff x="2900" y="1798"/>
            <a:chExt cx="576" cy="376"/>
          </a:xfrm>
        </p:grpSpPr>
        <p:sp>
          <p:nvSpPr>
            <p:cNvPr id="234608"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9"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0"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611" name="Line 115"/>
          <p:cNvSpPr>
            <a:spLocks noChangeShapeType="1"/>
          </p:cNvSpPr>
          <p:nvPr/>
        </p:nvSpPr>
        <p:spPr bwMode="auto">
          <a:xfrm rot="5400000">
            <a:off x="4022725" y="3603625"/>
            <a:ext cx="0" cy="444500"/>
          </a:xfrm>
          <a:prstGeom prst="line">
            <a:avLst/>
          </a:prstGeom>
          <a:noFill/>
          <a:ln w="25400">
            <a:solidFill>
              <a:schemeClr val="accent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4612" name="Line 116"/>
          <p:cNvSpPr>
            <a:spLocks noChangeShapeType="1"/>
          </p:cNvSpPr>
          <p:nvPr/>
        </p:nvSpPr>
        <p:spPr bwMode="auto">
          <a:xfrm flipV="1">
            <a:off x="6762750" y="2127250"/>
            <a:ext cx="10477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3"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4"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5"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6"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7"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8"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9"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20"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21"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622" name="Group 126"/>
          <p:cNvGrpSpPr>
            <a:grpSpLocks/>
          </p:cNvGrpSpPr>
          <p:nvPr/>
        </p:nvGrpSpPr>
        <p:grpSpPr bwMode="auto">
          <a:xfrm flipV="1">
            <a:off x="6624638" y="1866900"/>
            <a:ext cx="46037" cy="96838"/>
            <a:chOff x="0" y="0"/>
            <a:chExt cx="20000" cy="20000"/>
          </a:xfrm>
        </p:grpSpPr>
        <p:sp>
          <p:nvSpPr>
            <p:cNvPr id="234623"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24"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625" name="Group 129"/>
          <p:cNvGrpSpPr>
            <a:grpSpLocks/>
          </p:cNvGrpSpPr>
          <p:nvPr/>
        </p:nvGrpSpPr>
        <p:grpSpPr bwMode="auto">
          <a:xfrm>
            <a:off x="6396038" y="1900238"/>
            <a:ext cx="471487" cy="217487"/>
            <a:chOff x="3526" y="1077"/>
            <a:chExt cx="297" cy="137"/>
          </a:xfrm>
        </p:grpSpPr>
        <p:sp>
          <p:nvSpPr>
            <p:cNvPr id="234626"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27"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28"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29"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630"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31" name="Line 135"/>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32" name="Line 136"/>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33"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34"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35" name="Line 139"/>
          <p:cNvSpPr>
            <a:spLocks noChangeShapeType="1"/>
          </p:cNvSpPr>
          <p:nvPr/>
        </p:nvSpPr>
        <p:spPr bwMode="auto">
          <a:xfrm flipH="1">
            <a:off x="6399213" y="2127250"/>
            <a:ext cx="11112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36"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637"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38" name="Line 142"/>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4639" name="Oval 143"/>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40" name="Rectangle 144"/>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34641" name="Rectangle 145"/>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234642" name="Rectangle 146"/>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34643" name="Line 147"/>
          <p:cNvSpPr>
            <a:spLocks noChangeShapeType="1"/>
          </p:cNvSpPr>
          <p:nvPr/>
        </p:nvSpPr>
        <p:spPr bwMode="auto">
          <a:xfrm rot="16200000" flipH="1">
            <a:off x="4359275" y="2722563"/>
            <a:ext cx="0" cy="79375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644" name="Group 148"/>
          <p:cNvGrpSpPr>
            <a:grpSpLocks/>
          </p:cNvGrpSpPr>
          <p:nvPr/>
        </p:nvGrpSpPr>
        <p:grpSpPr bwMode="auto">
          <a:xfrm>
            <a:off x="7131050" y="1431925"/>
            <a:ext cx="1289050" cy="1235075"/>
            <a:chOff x="4492" y="651"/>
            <a:chExt cx="812" cy="778"/>
          </a:xfrm>
        </p:grpSpPr>
        <p:grpSp>
          <p:nvGrpSpPr>
            <p:cNvPr id="234645" name="Group 149"/>
            <p:cNvGrpSpPr>
              <a:grpSpLocks/>
            </p:cNvGrpSpPr>
            <p:nvPr/>
          </p:nvGrpSpPr>
          <p:grpSpPr bwMode="auto">
            <a:xfrm>
              <a:off x="4492" y="651"/>
              <a:ext cx="760" cy="778"/>
              <a:chOff x="4047" y="666"/>
              <a:chExt cx="760" cy="778"/>
            </a:xfrm>
          </p:grpSpPr>
          <p:sp>
            <p:nvSpPr>
              <p:cNvPr id="234646" name="Rectangle 150"/>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647" name="Rectangle 151"/>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648" name="Rectangle 152"/>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4649" name="Rectangle 153"/>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34650" name="Line 154"/>
          <p:cNvSpPr>
            <a:spLocks noChangeShapeType="1"/>
          </p:cNvSpPr>
          <p:nvPr/>
        </p:nvSpPr>
        <p:spPr bwMode="auto">
          <a:xfrm flipH="1" flipV="1">
            <a:off x="6502400" y="2117725"/>
            <a:ext cx="268288" cy="0"/>
          </a:xfrm>
          <a:prstGeom prst="line">
            <a:avLst/>
          </a:prstGeom>
          <a:noFill/>
          <a:ln w="19050">
            <a:solidFill>
              <a:schemeClr val="hlink"/>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51" name="Line 155"/>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652" name="Line 156"/>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653" name="Line 157"/>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54" name="Rectangle 158"/>
          <p:cNvSpPr>
            <a:spLocks noChangeArrowheads="1"/>
          </p:cNvSpPr>
          <p:nvPr/>
        </p:nvSpPr>
        <p:spPr bwMode="auto">
          <a:xfrm>
            <a:off x="1023938" y="44338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655" name="Oval 159"/>
          <p:cNvSpPr>
            <a:spLocks noChangeArrowheads="1"/>
          </p:cNvSpPr>
          <p:nvPr/>
        </p:nvSpPr>
        <p:spPr bwMode="auto">
          <a:xfrm rot="-5400000">
            <a:off x="1163638" y="45180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656" name="Line 160"/>
          <p:cNvSpPr>
            <a:spLocks noChangeShapeType="1"/>
          </p:cNvSpPr>
          <p:nvPr/>
        </p:nvSpPr>
        <p:spPr bwMode="auto">
          <a:xfrm rot="16200000" flipV="1">
            <a:off x="1122363" y="45672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657" name="Line 161"/>
          <p:cNvSpPr>
            <a:spLocks noChangeShapeType="1"/>
          </p:cNvSpPr>
          <p:nvPr/>
        </p:nvSpPr>
        <p:spPr bwMode="auto">
          <a:xfrm rot="-5400000" flipH="1" flipV="1">
            <a:off x="1123950" y="44704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4658" name="Group 162"/>
          <p:cNvGrpSpPr>
            <a:grpSpLocks/>
          </p:cNvGrpSpPr>
          <p:nvPr/>
        </p:nvGrpSpPr>
        <p:grpSpPr bwMode="auto">
          <a:xfrm rot="5400000">
            <a:off x="1079501" y="3949700"/>
            <a:ext cx="234950" cy="117475"/>
            <a:chOff x="864" y="2592"/>
            <a:chExt cx="192" cy="96"/>
          </a:xfrm>
        </p:grpSpPr>
        <p:sp>
          <p:nvSpPr>
            <p:cNvPr id="234659" name="Line 16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660" name="Line 16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661" name="Line 16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662" name="Line 16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4663" name="Rectangle 167"/>
          <p:cNvSpPr>
            <a:spLocks noChangeArrowheads="1"/>
          </p:cNvSpPr>
          <p:nvPr/>
        </p:nvSpPr>
        <p:spPr bwMode="auto">
          <a:xfrm>
            <a:off x="1116013" y="47386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664" name="Line 168"/>
          <p:cNvSpPr>
            <a:spLocks noChangeShapeType="1"/>
          </p:cNvSpPr>
          <p:nvPr/>
        </p:nvSpPr>
        <p:spPr bwMode="auto">
          <a:xfrm flipV="1">
            <a:off x="1116013" y="48625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665" name="AutoShape 169"/>
          <p:cNvSpPr>
            <a:spLocks noChangeArrowheads="1"/>
          </p:cNvSpPr>
          <p:nvPr/>
        </p:nvSpPr>
        <p:spPr bwMode="auto">
          <a:xfrm>
            <a:off x="1131888" y="47609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666" name="Rectangle 170"/>
          <p:cNvSpPr>
            <a:spLocks noChangeArrowheads="1"/>
          </p:cNvSpPr>
          <p:nvPr/>
        </p:nvSpPr>
        <p:spPr bwMode="auto">
          <a:xfrm>
            <a:off x="1023938" y="41306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667" name="Line 171"/>
          <p:cNvSpPr>
            <a:spLocks noChangeShapeType="1"/>
          </p:cNvSpPr>
          <p:nvPr/>
        </p:nvSpPr>
        <p:spPr bwMode="auto">
          <a:xfrm rot="5400000">
            <a:off x="1196182" y="4099719"/>
            <a:ext cx="0" cy="350837"/>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668" name="Line 172"/>
          <p:cNvSpPr>
            <a:spLocks noChangeShapeType="1"/>
          </p:cNvSpPr>
          <p:nvPr/>
        </p:nvSpPr>
        <p:spPr bwMode="auto">
          <a:xfrm rot="5400000">
            <a:off x="1075532" y="45204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69" name="Line 173"/>
          <p:cNvSpPr>
            <a:spLocks noChangeShapeType="1"/>
          </p:cNvSpPr>
          <p:nvPr/>
        </p:nvSpPr>
        <p:spPr bwMode="auto">
          <a:xfrm rot="5400000">
            <a:off x="1324769" y="45188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70" name="Line 174"/>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671" name="Line 175"/>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672" name="Line 176"/>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673" name="Oval 177"/>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4674" name="Oval 178"/>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675" name="Line 179"/>
          <p:cNvSpPr>
            <a:spLocks noChangeShapeType="1"/>
          </p:cNvSpPr>
          <p:nvPr/>
        </p:nvSpPr>
        <p:spPr bwMode="auto">
          <a:xfrm rot="5400000">
            <a:off x="4743451" y="3471862"/>
            <a:ext cx="0" cy="676275"/>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76" name="Oval 180"/>
          <p:cNvSpPr>
            <a:spLocks noChangeArrowheads="1"/>
          </p:cNvSpPr>
          <p:nvPr/>
        </p:nvSpPr>
        <p:spPr bwMode="auto">
          <a:xfrm rot="5400000" flipV="1">
            <a:off x="43513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677" name="Text Box 181"/>
          <p:cNvSpPr txBox="1">
            <a:spLocks noChangeArrowheads="1"/>
          </p:cNvSpPr>
          <p:nvPr/>
        </p:nvSpPr>
        <p:spPr bwMode="auto">
          <a:xfrm>
            <a:off x="44704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34678" name="Text Box 182"/>
          <p:cNvSpPr txBox="1">
            <a:spLocks noChangeArrowheads="1"/>
          </p:cNvSpPr>
          <p:nvPr/>
        </p:nvSpPr>
        <p:spPr bwMode="auto">
          <a:xfrm>
            <a:off x="59404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34679" name="Text Box 183"/>
          <p:cNvSpPr txBox="1">
            <a:spLocks noChangeArrowheads="1"/>
          </p:cNvSpPr>
          <p:nvPr/>
        </p:nvSpPr>
        <p:spPr bwMode="auto">
          <a:xfrm>
            <a:off x="615950" y="47704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34680" name="Rectangle 184"/>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34681" name="Oval 185"/>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4682" name="Oval 186"/>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4683" name="Rectangle 187"/>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4" name="Rectangle 188"/>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5" name="Rectangle 189"/>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6" name="Rectangle 190"/>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7" name="Rectangle 191"/>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8" name="Rectangle 192"/>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9" name="Rectangle 193"/>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90" name="Line 194"/>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91" name="Rectangle 195"/>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92" name="Rectangle 196"/>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93" name="Line 197"/>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94" name="Line 198"/>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95" name="Rectangle 199"/>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96" name="Rectangle 200"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97" name="Rectangle 201"/>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698" name="Group 202"/>
          <p:cNvGrpSpPr>
            <a:grpSpLocks/>
          </p:cNvGrpSpPr>
          <p:nvPr/>
        </p:nvGrpSpPr>
        <p:grpSpPr bwMode="auto">
          <a:xfrm>
            <a:off x="3333750" y="4692650"/>
            <a:ext cx="55563" cy="117475"/>
            <a:chOff x="4636" y="1540"/>
            <a:chExt cx="52" cy="108"/>
          </a:xfrm>
        </p:grpSpPr>
        <p:sp>
          <p:nvSpPr>
            <p:cNvPr id="234699" name="Line 203"/>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0" name="Line 204"/>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701" name="Group 205"/>
          <p:cNvGrpSpPr>
            <a:grpSpLocks/>
          </p:cNvGrpSpPr>
          <p:nvPr/>
        </p:nvGrpSpPr>
        <p:grpSpPr bwMode="auto">
          <a:xfrm>
            <a:off x="3335338" y="4257675"/>
            <a:ext cx="50800" cy="117475"/>
            <a:chOff x="4637" y="1138"/>
            <a:chExt cx="47" cy="108"/>
          </a:xfrm>
        </p:grpSpPr>
        <p:sp>
          <p:nvSpPr>
            <p:cNvPr id="234702" name="Line 206"/>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3" name="Line 207"/>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704" name="Line 208"/>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5" name="Line 209"/>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6" name="Line 210"/>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7" name="Line 211"/>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8" name="Line 212"/>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9" name="Line 213"/>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10" name="Line 214"/>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11" name="Rectangle 215"/>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712" name="Group 216"/>
          <p:cNvGrpSpPr>
            <a:grpSpLocks/>
          </p:cNvGrpSpPr>
          <p:nvPr/>
        </p:nvGrpSpPr>
        <p:grpSpPr bwMode="auto">
          <a:xfrm>
            <a:off x="2900363" y="4532313"/>
            <a:ext cx="214312" cy="111125"/>
            <a:chOff x="4236" y="1392"/>
            <a:chExt cx="197" cy="91"/>
          </a:xfrm>
        </p:grpSpPr>
        <p:grpSp>
          <p:nvGrpSpPr>
            <p:cNvPr id="234713" name="Group 217"/>
            <p:cNvGrpSpPr>
              <a:grpSpLocks/>
            </p:cNvGrpSpPr>
            <p:nvPr/>
          </p:nvGrpSpPr>
          <p:grpSpPr bwMode="auto">
            <a:xfrm>
              <a:off x="4237" y="1447"/>
              <a:ext cx="196" cy="36"/>
              <a:chOff x="8710" y="5195"/>
              <a:chExt cx="565" cy="80"/>
            </a:xfrm>
          </p:grpSpPr>
          <p:sp>
            <p:nvSpPr>
              <p:cNvPr id="234714" name="Oval 21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15" name="Oval 21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16" name="Line 22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17" name="Line 22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718" name="Group 222"/>
            <p:cNvGrpSpPr>
              <a:grpSpLocks/>
            </p:cNvGrpSpPr>
            <p:nvPr/>
          </p:nvGrpSpPr>
          <p:grpSpPr bwMode="auto">
            <a:xfrm flipV="1">
              <a:off x="4236" y="1428"/>
              <a:ext cx="197" cy="37"/>
              <a:chOff x="8710" y="5195"/>
              <a:chExt cx="565" cy="80"/>
            </a:xfrm>
          </p:grpSpPr>
          <p:sp>
            <p:nvSpPr>
              <p:cNvPr id="234719" name="Oval 22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0" name="Oval 22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1" name="Line 22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2" name="Line 22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723" name="Group 227"/>
            <p:cNvGrpSpPr>
              <a:grpSpLocks/>
            </p:cNvGrpSpPr>
            <p:nvPr/>
          </p:nvGrpSpPr>
          <p:grpSpPr bwMode="auto">
            <a:xfrm>
              <a:off x="4237" y="1411"/>
              <a:ext cx="196" cy="36"/>
              <a:chOff x="8710" y="5195"/>
              <a:chExt cx="565" cy="80"/>
            </a:xfrm>
          </p:grpSpPr>
          <p:sp>
            <p:nvSpPr>
              <p:cNvPr id="234724" name="Oval 22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5" name="Oval 22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6" name="Line 23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7" name="Line 23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728" name="Group 232"/>
            <p:cNvGrpSpPr>
              <a:grpSpLocks/>
            </p:cNvGrpSpPr>
            <p:nvPr/>
          </p:nvGrpSpPr>
          <p:grpSpPr bwMode="auto">
            <a:xfrm flipV="1">
              <a:off x="4237" y="1392"/>
              <a:ext cx="196" cy="36"/>
              <a:chOff x="8710" y="5195"/>
              <a:chExt cx="565" cy="80"/>
            </a:xfrm>
          </p:grpSpPr>
          <p:sp>
            <p:nvSpPr>
              <p:cNvPr id="234729" name="Oval 23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30" name="Oval 23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31" name="Line 23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32" name="Line 23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4733" name="Line 237"/>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734" name="Group 238"/>
          <p:cNvGrpSpPr>
            <a:grpSpLocks/>
          </p:cNvGrpSpPr>
          <p:nvPr/>
        </p:nvGrpSpPr>
        <p:grpSpPr bwMode="auto">
          <a:xfrm>
            <a:off x="2892425" y="4492625"/>
            <a:ext cx="222250" cy="209550"/>
            <a:chOff x="4228" y="1401"/>
            <a:chExt cx="205" cy="194"/>
          </a:xfrm>
        </p:grpSpPr>
        <p:sp>
          <p:nvSpPr>
            <p:cNvPr id="234735" name="AutoShape 239"/>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36" name="Rectangle 240"/>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737" name="Group 241"/>
          <p:cNvGrpSpPr>
            <a:grpSpLocks/>
          </p:cNvGrpSpPr>
          <p:nvPr/>
        </p:nvGrpSpPr>
        <p:grpSpPr bwMode="auto">
          <a:xfrm>
            <a:off x="1720850" y="4770438"/>
            <a:ext cx="44450" cy="103187"/>
            <a:chOff x="0" y="0"/>
            <a:chExt cx="20000" cy="20000"/>
          </a:xfrm>
        </p:grpSpPr>
        <p:sp>
          <p:nvSpPr>
            <p:cNvPr id="234738" name="Arc 242"/>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39" name="Arc 243"/>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740" name="Line 244"/>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41" name="Line 245"/>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42" name="Line 246"/>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743" name="Group 247"/>
          <p:cNvGrpSpPr>
            <a:grpSpLocks/>
          </p:cNvGrpSpPr>
          <p:nvPr/>
        </p:nvGrpSpPr>
        <p:grpSpPr bwMode="auto">
          <a:xfrm>
            <a:off x="1411288" y="5368925"/>
            <a:ext cx="142875" cy="73025"/>
            <a:chOff x="889" y="3382"/>
            <a:chExt cx="90" cy="46"/>
          </a:xfrm>
        </p:grpSpPr>
        <p:sp>
          <p:nvSpPr>
            <p:cNvPr id="234744" name="Line 248"/>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45" name="Line 249"/>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46" name="Line 250"/>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747" name="Line 251"/>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48" name="Line 252"/>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49" name="Oval 253"/>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50" name="Line 254"/>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51" name="Line 255"/>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752" name="Group 256"/>
          <p:cNvGrpSpPr>
            <a:grpSpLocks/>
          </p:cNvGrpSpPr>
          <p:nvPr/>
        </p:nvGrpSpPr>
        <p:grpSpPr bwMode="auto">
          <a:xfrm>
            <a:off x="1481138" y="4560888"/>
            <a:ext cx="301625" cy="855662"/>
            <a:chOff x="4048" y="2525"/>
            <a:chExt cx="265" cy="753"/>
          </a:xfrm>
        </p:grpSpPr>
        <p:sp>
          <p:nvSpPr>
            <p:cNvPr id="234753" name="Line 257"/>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54" name="Line 258"/>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55" name="Line 259"/>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56" name="Line 260"/>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757" name="Line 261"/>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758" name="Group 262"/>
          <p:cNvGrpSpPr>
            <a:grpSpLocks/>
          </p:cNvGrpSpPr>
          <p:nvPr/>
        </p:nvGrpSpPr>
        <p:grpSpPr bwMode="auto">
          <a:xfrm>
            <a:off x="1820863" y="5075238"/>
            <a:ext cx="261937" cy="155575"/>
            <a:chOff x="1147" y="3205"/>
            <a:chExt cx="165" cy="98"/>
          </a:xfrm>
        </p:grpSpPr>
        <p:sp>
          <p:nvSpPr>
            <p:cNvPr id="234759" name="Line 263"/>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60" name="Line 264"/>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761" name="Group 265"/>
          <p:cNvGrpSpPr>
            <a:grpSpLocks/>
          </p:cNvGrpSpPr>
          <p:nvPr/>
        </p:nvGrpSpPr>
        <p:grpSpPr bwMode="auto">
          <a:xfrm>
            <a:off x="1787525" y="4770438"/>
            <a:ext cx="46038" cy="103187"/>
            <a:chOff x="0" y="0"/>
            <a:chExt cx="20000" cy="20000"/>
          </a:xfrm>
        </p:grpSpPr>
        <p:sp>
          <p:nvSpPr>
            <p:cNvPr id="234762" name="Arc 266"/>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63" name="Arc 267"/>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764" name="Oval 268"/>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65" name="Oval 269"/>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66" name="Oval 270"/>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67" name="Rectangle 271"/>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768" name="Line 272"/>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69" name="Oval 273"/>
          <p:cNvSpPr>
            <a:spLocks noChangeArrowheads="1"/>
          </p:cNvSpPr>
          <p:nvPr/>
        </p:nvSpPr>
        <p:spPr bwMode="auto">
          <a:xfrm>
            <a:off x="2035175" y="49545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70" name="Line 274"/>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71" name="Line 275"/>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72" name="Line 276"/>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4773" name="Line 277"/>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74" name="Oval 278"/>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4775" name="Line 279"/>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776" name="Oval 280"/>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4777" name="Line 281"/>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778" name="Line 282"/>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779" name="Line 283"/>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4780" name="Group 284"/>
          <p:cNvGrpSpPr>
            <a:grpSpLocks/>
          </p:cNvGrpSpPr>
          <p:nvPr/>
        </p:nvGrpSpPr>
        <p:grpSpPr bwMode="auto">
          <a:xfrm>
            <a:off x="2441575" y="5019675"/>
            <a:ext cx="142875" cy="73025"/>
            <a:chOff x="889" y="3382"/>
            <a:chExt cx="90" cy="46"/>
          </a:xfrm>
        </p:grpSpPr>
        <p:sp>
          <p:nvSpPr>
            <p:cNvPr id="234781" name="Line 285"/>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82" name="Line 286"/>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83" name="Line 287"/>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784" name="Line 288"/>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785" name="Line 289"/>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786" name="Rectangle 290"/>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34787" name="Group 291"/>
          <p:cNvGrpSpPr>
            <a:grpSpLocks/>
          </p:cNvGrpSpPr>
          <p:nvPr/>
        </p:nvGrpSpPr>
        <p:grpSpPr bwMode="auto">
          <a:xfrm>
            <a:off x="4667250" y="4711700"/>
            <a:ext cx="1187450" cy="1169988"/>
            <a:chOff x="2948" y="2944"/>
            <a:chExt cx="748" cy="737"/>
          </a:xfrm>
        </p:grpSpPr>
        <p:sp>
          <p:nvSpPr>
            <p:cNvPr id="234788" name="Line 292"/>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89" name="Line 293"/>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90" name="Line 294"/>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91" name="Line 295"/>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92" name="Line 296"/>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93" name="Line 297"/>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94" name="Line 298"/>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95" name="Line 299"/>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96" name="Line 300"/>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797" name="Group 301"/>
            <p:cNvGrpSpPr>
              <a:grpSpLocks/>
            </p:cNvGrpSpPr>
            <p:nvPr/>
          </p:nvGrpSpPr>
          <p:grpSpPr bwMode="auto">
            <a:xfrm>
              <a:off x="3161" y="2944"/>
              <a:ext cx="113" cy="105"/>
              <a:chOff x="0" y="0"/>
              <a:chExt cx="20000" cy="20000"/>
            </a:xfrm>
          </p:grpSpPr>
          <p:sp>
            <p:nvSpPr>
              <p:cNvPr id="234798" name="Oval 30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99" name="Arc 30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0" name="Arc 30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1" name="Arc 30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2" name="Arc 30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803" name="Arc 307"/>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4" name="Arc 308"/>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5" name="Oval 309"/>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6" name="Line 310"/>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7" name="Line 311"/>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8" name="Oval 312"/>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9" name="Line 313"/>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0" name="Line 314"/>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1" name="Line 315"/>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2" name="Line 316"/>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3" name="Line 317"/>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4" name="Line 318"/>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5" name="Line 319"/>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6" name="Line 320"/>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7" name="Line 321"/>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8" name="Line 322"/>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9" name="Oval 323"/>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0" name="Line 324"/>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1" name="Line 325"/>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2" name="Line 326"/>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3" name="Line 327"/>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4" name="Line 328"/>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5" name="Line 329"/>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6" name="Line 330"/>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7" name="Line 331"/>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8" name="Line 332"/>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9" name="Line 333"/>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30" name="Oval 334"/>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31" name="Line 335"/>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832" name="Oval 336"/>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4833" name="Rectangle 337"/>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34834" name="Rectangle 338"/>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 PSI </a:t>
            </a:r>
            <a:endParaRPr lang="en-US" b="0"/>
          </a:p>
        </p:txBody>
      </p:sp>
      <p:sp>
        <p:nvSpPr>
          <p:cNvPr id="234835" name="Rectangle 339"/>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4836" name="Group 340"/>
          <p:cNvGrpSpPr>
            <a:grpSpLocks/>
          </p:cNvGrpSpPr>
          <p:nvPr/>
        </p:nvGrpSpPr>
        <p:grpSpPr bwMode="auto">
          <a:xfrm rot="-5400000">
            <a:off x="3227388" y="4451350"/>
            <a:ext cx="269875" cy="130175"/>
            <a:chOff x="6" y="0"/>
            <a:chExt cx="19994" cy="20002"/>
          </a:xfrm>
        </p:grpSpPr>
        <p:sp>
          <p:nvSpPr>
            <p:cNvPr id="234837" name="Oval 341"/>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38" name="Oval 342"/>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39" name="Oval 343"/>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0" name="Oval 344"/>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1" name="Oval 345"/>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2" name="Oval 346"/>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3" name="Oval 347"/>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4" name="Oval 348"/>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5" name="Oval 349"/>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6" name="Oval 350"/>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7" name="Line 351"/>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8" name="Line 352"/>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9" name="Line 353"/>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50" name="Line 354"/>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51" name="Line 355"/>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52" name="Line 356"/>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53" name="Line 357"/>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54" name="Line 358"/>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55" name="Line 359"/>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56" name="Line 360"/>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857" name="Group 361"/>
          <p:cNvGrpSpPr>
            <a:grpSpLocks/>
          </p:cNvGrpSpPr>
          <p:nvPr/>
        </p:nvGrpSpPr>
        <p:grpSpPr bwMode="auto">
          <a:xfrm>
            <a:off x="3255963" y="4429125"/>
            <a:ext cx="217487" cy="277813"/>
            <a:chOff x="2051" y="2770"/>
            <a:chExt cx="137" cy="175"/>
          </a:xfrm>
        </p:grpSpPr>
        <p:sp>
          <p:nvSpPr>
            <p:cNvPr id="234858" name="Line 362"/>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859" name="Line 363"/>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860" name="Line 364"/>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4861" name="Group 365"/>
            <p:cNvGrpSpPr>
              <a:grpSpLocks/>
            </p:cNvGrpSpPr>
            <p:nvPr/>
          </p:nvGrpSpPr>
          <p:grpSpPr bwMode="auto">
            <a:xfrm>
              <a:off x="2051" y="2770"/>
              <a:ext cx="137" cy="175"/>
              <a:chOff x="2049" y="2793"/>
              <a:chExt cx="137" cy="175"/>
            </a:xfrm>
          </p:grpSpPr>
          <p:sp>
            <p:nvSpPr>
              <p:cNvPr id="234862" name="Line 366"/>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63" name="Line 367"/>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64" name="Line 368"/>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65" name="Line 369"/>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66" name="Line 370"/>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67" name="Line 371"/>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68" name="Line 372"/>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69" name="Line 373"/>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0" name="Line 374"/>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1" name="Line 375"/>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2" name="Line 376"/>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3" name="Line 377"/>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4" name="Line 378"/>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5" name="Line 379"/>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6" name="Line 380"/>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7" name="Line 381"/>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8" name="Line 382"/>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9" name="Line 383"/>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80" name="Line 384"/>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81" name="Line 385"/>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82" name="Line 386"/>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83" name="Line 387"/>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84" name="Line 388"/>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85" name="Line 389"/>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86" name="Line 390"/>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87" name="Line 391"/>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88" name="Line 392"/>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89" name="Line 393"/>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90" name="Line 394"/>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91" name="Line 395"/>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92" name="Line 396"/>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93" name="Line 397"/>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4894" name="Oval 398"/>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4895" name="AutoShape 399"/>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896" name="AutoShape 400" descr="Wide downward diagonal"/>
          <p:cNvSpPr>
            <a:spLocks noChangeArrowheads="1"/>
          </p:cNvSpPr>
          <p:nvPr/>
        </p:nvSpPr>
        <p:spPr bwMode="auto">
          <a:xfrm>
            <a:off x="2387600" y="1993900"/>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897" name="AutoShape 401"/>
          <p:cNvSpPr>
            <a:spLocks noChangeArrowheads="1"/>
          </p:cNvSpPr>
          <p:nvPr/>
        </p:nvSpPr>
        <p:spPr bwMode="auto">
          <a:xfrm>
            <a:off x="2452688" y="2759075"/>
            <a:ext cx="506412" cy="795338"/>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898" name="AutoShape 402" descr="10%"/>
          <p:cNvSpPr>
            <a:spLocks noChangeArrowheads="1"/>
          </p:cNvSpPr>
          <p:nvPr/>
        </p:nvSpPr>
        <p:spPr bwMode="auto">
          <a:xfrm>
            <a:off x="2452688" y="2057400"/>
            <a:ext cx="506412" cy="660400"/>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4899" name="Group 403"/>
          <p:cNvGrpSpPr>
            <a:grpSpLocks/>
          </p:cNvGrpSpPr>
          <p:nvPr/>
        </p:nvGrpSpPr>
        <p:grpSpPr bwMode="auto">
          <a:xfrm>
            <a:off x="2454275" y="2671763"/>
            <a:ext cx="503238" cy="185737"/>
            <a:chOff x="3617" y="2160"/>
            <a:chExt cx="842" cy="312"/>
          </a:xfrm>
        </p:grpSpPr>
        <p:sp>
          <p:nvSpPr>
            <p:cNvPr id="234900" name="Rectangle 40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01" name="AutoShape 40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02" name="AutoShape 40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03" name="AutoShape 40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04" name="AutoShape 40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4905" name="AutoShape 409"/>
          <p:cNvSpPr>
            <a:spLocks noChangeArrowheads="1"/>
          </p:cNvSpPr>
          <p:nvPr/>
        </p:nvSpPr>
        <p:spPr bwMode="auto">
          <a:xfrm>
            <a:off x="2452688" y="1995488"/>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06" name="Rectangle 410" descr="Wide upward diagonal"/>
          <p:cNvSpPr>
            <a:spLocks noChangeArrowheads="1"/>
          </p:cNvSpPr>
          <p:nvPr/>
        </p:nvSpPr>
        <p:spPr bwMode="auto">
          <a:xfrm>
            <a:off x="2460625" y="2030413"/>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07" name="Rectangle 411" descr="30%"/>
          <p:cNvSpPr>
            <a:spLocks noChangeArrowheads="1"/>
          </p:cNvSpPr>
          <p:nvPr/>
        </p:nvSpPr>
        <p:spPr bwMode="auto">
          <a:xfrm>
            <a:off x="2438400" y="2017713"/>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08" name="Rectangle 412" descr="30%"/>
          <p:cNvSpPr>
            <a:spLocks noChangeArrowheads="1"/>
          </p:cNvSpPr>
          <p:nvPr/>
        </p:nvSpPr>
        <p:spPr bwMode="auto">
          <a:xfrm>
            <a:off x="2944813" y="20177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09" name="Line 413"/>
          <p:cNvSpPr>
            <a:spLocks noChangeShapeType="1"/>
          </p:cNvSpPr>
          <p:nvPr/>
        </p:nvSpPr>
        <p:spPr bwMode="auto">
          <a:xfrm>
            <a:off x="2468563" y="2017713"/>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910" name="Line 414"/>
          <p:cNvSpPr>
            <a:spLocks noChangeShapeType="1"/>
          </p:cNvSpPr>
          <p:nvPr/>
        </p:nvSpPr>
        <p:spPr bwMode="auto">
          <a:xfrm>
            <a:off x="2874963"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911" name="Oval 415"/>
          <p:cNvSpPr>
            <a:spLocks noChangeArrowheads="1"/>
          </p:cNvSpPr>
          <p:nvPr/>
        </p:nvSpPr>
        <p:spPr bwMode="auto">
          <a:xfrm>
            <a:off x="2451100" y="2076450"/>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12" name="Oval 416"/>
          <p:cNvSpPr>
            <a:spLocks noChangeArrowheads="1"/>
          </p:cNvSpPr>
          <p:nvPr/>
        </p:nvSpPr>
        <p:spPr bwMode="auto">
          <a:xfrm>
            <a:off x="2935288" y="2078038"/>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4913" name="Group 417"/>
          <p:cNvGrpSpPr>
            <a:grpSpLocks/>
          </p:cNvGrpSpPr>
          <p:nvPr/>
        </p:nvGrpSpPr>
        <p:grpSpPr bwMode="auto">
          <a:xfrm>
            <a:off x="2663825" y="2012950"/>
            <a:ext cx="77788" cy="153988"/>
            <a:chOff x="3966" y="1027"/>
            <a:chExt cx="130" cy="257"/>
          </a:xfrm>
        </p:grpSpPr>
        <p:sp>
          <p:nvSpPr>
            <p:cNvPr id="234914" name="Rectangle 41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15" name="Rectangle 41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16" name="Rectangle 42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17" name="Rectangle 42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18" name="Line 42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4919" name="Line 423"/>
          <p:cNvSpPr>
            <a:spLocks noChangeShapeType="1"/>
          </p:cNvSpPr>
          <p:nvPr/>
        </p:nvSpPr>
        <p:spPr bwMode="auto">
          <a:xfrm>
            <a:off x="25876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920" name="Line 424"/>
          <p:cNvSpPr>
            <a:spLocks noChangeShapeType="1"/>
          </p:cNvSpPr>
          <p:nvPr/>
        </p:nvSpPr>
        <p:spPr bwMode="auto">
          <a:xfrm>
            <a:off x="28670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921" name="Line 425"/>
          <p:cNvSpPr>
            <a:spLocks noChangeShapeType="1"/>
          </p:cNvSpPr>
          <p:nvPr/>
        </p:nvSpPr>
        <p:spPr bwMode="auto">
          <a:xfrm>
            <a:off x="2581275" y="2016125"/>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922" name="AutoShape 426"/>
          <p:cNvSpPr>
            <a:spLocks noChangeArrowheads="1"/>
          </p:cNvSpPr>
          <p:nvPr/>
        </p:nvSpPr>
        <p:spPr bwMode="auto">
          <a:xfrm>
            <a:off x="2457450" y="3546475"/>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23" name="Rectangle 427" descr="Wide upward diagonal"/>
          <p:cNvSpPr>
            <a:spLocks noChangeArrowheads="1"/>
          </p:cNvSpPr>
          <p:nvPr/>
        </p:nvSpPr>
        <p:spPr bwMode="auto">
          <a:xfrm flipV="1">
            <a:off x="2460625" y="3395663"/>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24" name="Rectangle 428"/>
          <p:cNvSpPr>
            <a:spLocks noChangeArrowheads="1"/>
          </p:cNvSpPr>
          <p:nvPr/>
        </p:nvSpPr>
        <p:spPr bwMode="auto">
          <a:xfrm>
            <a:off x="2640013" y="3395663"/>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25" name="Rectangle 429" descr="30%"/>
          <p:cNvSpPr>
            <a:spLocks noChangeArrowheads="1"/>
          </p:cNvSpPr>
          <p:nvPr/>
        </p:nvSpPr>
        <p:spPr bwMode="auto">
          <a:xfrm flipV="1">
            <a:off x="2446338" y="35671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26" name="Rectangle 430" descr="30%"/>
          <p:cNvSpPr>
            <a:spLocks noChangeArrowheads="1"/>
          </p:cNvSpPr>
          <p:nvPr/>
        </p:nvSpPr>
        <p:spPr bwMode="auto">
          <a:xfrm flipV="1">
            <a:off x="2936875" y="3567113"/>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27" name="Line 431"/>
          <p:cNvSpPr>
            <a:spLocks noChangeShapeType="1"/>
          </p:cNvSpPr>
          <p:nvPr/>
        </p:nvSpPr>
        <p:spPr bwMode="auto">
          <a:xfrm flipV="1">
            <a:off x="2474913" y="3595688"/>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928" name="Line 432"/>
          <p:cNvSpPr>
            <a:spLocks noChangeShapeType="1"/>
          </p:cNvSpPr>
          <p:nvPr/>
        </p:nvSpPr>
        <p:spPr bwMode="auto">
          <a:xfrm flipV="1">
            <a:off x="2592388"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929" name="Line 433"/>
          <p:cNvSpPr>
            <a:spLocks noChangeShapeType="1"/>
          </p:cNvSpPr>
          <p:nvPr/>
        </p:nvSpPr>
        <p:spPr bwMode="auto">
          <a:xfrm flipV="1">
            <a:off x="2868613"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930" name="Line 434"/>
          <p:cNvSpPr>
            <a:spLocks noChangeShapeType="1"/>
          </p:cNvSpPr>
          <p:nvPr/>
        </p:nvSpPr>
        <p:spPr bwMode="auto">
          <a:xfrm flipV="1">
            <a:off x="2860675"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931" name="Line 435"/>
          <p:cNvSpPr>
            <a:spLocks noChangeShapeType="1"/>
          </p:cNvSpPr>
          <p:nvPr/>
        </p:nvSpPr>
        <p:spPr bwMode="auto">
          <a:xfrm flipV="1">
            <a:off x="2584450" y="3582988"/>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932" name="Oval 436"/>
          <p:cNvSpPr>
            <a:spLocks noChangeArrowheads="1"/>
          </p:cNvSpPr>
          <p:nvPr/>
        </p:nvSpPr>
        <p:spPr bwMode="auto">
          <a:xfrm flipV="1">
            <a:off x="2452688" y="3508375"/>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33" name="Oval 437"/>
          <p:cNvSpPr>
            <a:spLocks noChangeArrowheads="1"/>
          </p:cNvSpPr>
          <p:nvPr/>
        </p:nvSpPr>
        <p:spPr bwMode="auto">
          <a:xfrm flipV="1">
            <a:off x="2932113" y="3506788"/>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34" name="AutoShape 438"/>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35" name="AutoShape 439"/>
          <p:cNvSpPr>
            <a:spLocks noChangeArrowheads="1"/>
          </p:cNvSpPr>
          <p:nvPr/>
        </p:nvSpPr>
        <p:spPr bwMode="auto">
          <a:xfrm flipH="1" flipV="1">
            <a:off x="822325" y="24003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36" name="Line 440"/>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937" name="Rectangle 441"/>
          <p:cNvSpPr>
            <a:spLocks noChangeArrowheads="1"/>
          </p:cNvSpPr>
          <p:nvPr/>
        </p:nvSpPr>
        <p:spPr bwMode="auto">
          <a:xfrm>
            <a:off x="695325" y="2598738"/>
            <a:ext cx="466725" cy="3206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38" name="Line 442"/>
          <p:cNvSpPr>
            <a:spLocks noChangeShapeType="1"/>
          </p:cNvSpPr>
          <p:nvPr/>
        </p:nvSpPr>
        <p:spPr bwMode="auto">
          <a:xfrm flipH="1">
            <a:off x="685800" y="25971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939" name="AutoShape 443"/>
          <p:cNvSpPr>
            <a:spLocks noChangeArrowheads="1"/>
          </p:cNvSpPr>
          <p:nvPr/>
        </p:nvSpPr>
        <p:spPr bwMode="auto">
          <a:xfrm rot="-9720250" flipH="1" flipV="1">
            <a:off x="1782763"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40" name="AutoShape 444"/>
          <p:cNvSpPr>
            <a:spLocks noChangeArrowheads="1"/>
          </p:cNvSpPr>
          <p:nvPr/>
        </p:nvSpPr>
        <p:spPr bwMode="auto">
          <a:xfrm rot="4172961" flipH="1" flipV="1">
            <a:off x="6083300" y="12985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941" name="AutoShape 445"/>
          <p:cNvSpPr>
            <a:spLocks noChangeArrowheads="1"/>
          </p:cNvSpPr>
          <p:nvPr/>
        </p:nvSpPr>
        <p:spPr bwMode="auto">
          <a:xfrm rot="4172961" flipH="1" flipV="1">
            <a:off x="5684837" y="43688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Slide Number Placeholder 5"/>
          <p:cNvSpPr>
            <a:spLocks noGrp="1"/>
          </p:cNvSpPr>
          <p:nvPr>
            <p:ph type="sldNum" sz="quarter" idx="12"/>
          </p:nvPr>
        </p:nvSpPr>
        <p:spPr/>
        <p:txBody>
          <a:bodyPr/>
          <a:lstStyle/>
          <a:p>
            <a:fld id="{767F3BEC-0538-5C49-AC90-5EE7297B3152}" type="slidenum">
              <a:rPr lang="en-US"/>
              <a:pPr/>
              <a:t>168</a:t>
            </a:fld>
            <a:endParaRPr lang="en-US"/>
          </a:p>
        </p:txBody>
      </p:sp>
      <p:sp>
        <p:nvSpPr>
          <p:cNvPr id="235522"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35523"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Extending From Pump and Accumulator </a:t>
            </a:r>
          </a:p>
        </p:txBody>
      </p:sp>
      <p:sp>
        <p:nvSpPr>
          <p:cNvPr id="235524"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5525"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26" name="Line 6"/>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27"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35528" name="Line 8"/>
          <p:cNvSpPr>
            <a:spLocks noChangeShapeType="1"/>
          </p:cNvSpPr>
          <p:nvPr/>
        </p:nvSpPr>
        <p:spPr bwMode="auto">
          <a:xfrm flipV="1">
            <a:off x="5089525" y="3040063"/>
            <a:ext cx="0" cy="366712"/>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29" name="Line 9"/>
          <p:cNvSpPr>
            <a:spLocks noChangeShapeType="1"/>
          </p:cNvSpPr>
          <p:nvPr/>
        </p:nvSpPr>
        <p:spPr bwMode="auto">
          <a:xfrm>
            <a:off x="5246688" y="3040063"/>
            <a:ext cx="0" cy="366712"/>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30" name="Rectangle 10"/>
          <p:cNvSpPr>
            <a:spLocks noChangeArrowheads="1"/>
          </p:cNvSpPr>
          <p:nvPr/>
        </p:nvSpPr>
        <p:spPr bwMode="auto">
          <a:xfrm>
            <a:off x="49847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31" name="Rectangle 11"/>
          <p:cNvSpPr>
            <a:spLocks noChangeArrowheads="1"/>
          </p:cNvSpPr>
          <p:nvPr/>
        </p:nvSpPr>
        <p:spPr bwMode="auto">
          <a:xfrm>
            <a:off x="53514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32" name="Line 12"/>
          <p:cNvSpPr>
            <a:spLocks noChangeShapeType="1"/>
          </p:cNvSpPr>
          <p:nvPr/>
        </p:nvSpPr>
        <p:spPr bwMode="auto">
          <a:xfrm flipV="1">
            <a:off x="58229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33" name="Line 13"/>
          <p:cNvSpPr>
            <a:spLocks noChangeShapeType="1"/>
          </p:cNvSpPr>
          <p:nvPr/>
        </p:nvSpPr>
        <p:spPr bwMode="auto">
          <a:xfrm>
            <a:off x="58197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34" name="Rectangle 14"/>
          <p:cNvSpPr>
            <a:spLocks noChangeArrowheads="1"/>
          </p:cNvSpPr>
          <p:nvPr/>
        </p:nvSpPr>
        <p:spPr bwMode="auto">
          <a:xfrm>
            <a:off x="57181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5535" name="Group 15"/>
          <p:cNvGrpSpPr>
            <a:grpSpLocks/>
          </p:cNvGrpSpPr>
          <p:nvPr/>
        </p:nvGrpSpPr>
        <p:grpSpPr bwMode="auto">
          <a:xfrm flipV="1">
            <a:off x="5413375" y="3322638"/>
            <a:ext cx="84138" cy="84137"/>
            <a:chOff x="1449" y="2352"/>
            <a:chExt cx="77" cy="77"/>
          </a:xfrm>
        </p:grpSpPr>
        <p:sp>
          <p:nvSpPr>
            <p:cNvPr id="235536"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37"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5538" name="Rectangle 18"/>
          <p:cNvSpPr>
            <a:spLocks noChangeArrowheads="1"/>
          </p:cNvSpPr>
          <p:nvPr/>
        </p:nvSpPr>
        <p:spPr bwMode="auto">
          <a:xfrm>
            <a:off x="47752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39" name="Line 19"/>
          <p:cNvSpPr>
            <a:spLocks noChangeShapeType="1"/>
          </p:cNvSpPr>
          <p:nvPr/>
        </p:nvSpPr>
        <p:spPr bwMode="auto">
          <a:xfrm flipH="1" flipV="1">
            <a:off x="48275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5540" name="Group 20"/>
          <p:cNvGrpSpPr>
            <a:grpSpLocks/>
          </p:cNvGrpSpPr>
          <p:nvPr/>
        </p:nvGrpSpPr>
        <p:grpSpPr bwMode="auto">
          <a:xfrm>
            <a:off x="4775200" y="3302000"/>
            <a:ext cx="209550" cy="104775"/>
            <a:chOff x="864" y="2592"/>
            <a:chExt cx="192" cy="96"/>
          </a:xfrm>
        </p:grpSpPr>
        <p:sp>
          <p:nvSpPr>
            <p:cNvPr id="235541"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42"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43"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44"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5545" name="Group 25"/>
          <p:cNvGrpSpPr>
            <a:grpSpLocks/>
          </p:cNvGrpSpPr>
          <p:nvPr/>
        </p:nvGrpSpPr>
        <p:grpSpPr bwMode="auto">
          <a:xfrm flipH="1">
            <a:off x="6084888" y="3040063"/>
            <a:ext cx="209550" cy="157162"/>
            <a:chOff x="2064" y="2352"/>
            <a:chExt cx="192" cy="144"/>
          </a:xfrm>
        </p:grpSpPr>
        <p:sp>
          <p:nvSpPr>
            <p:cNvPr id="235546"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47"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5548" name="Group 28"/>
          <p:cNvGrpSpPr>
            <a:grpSpLocks/>
          </p:cNvGrpSpPr>
          <p:nvPr/>
        </p:nvGrpSpPr>
        <p:grpSpPr bwMode="auto">
          <a:xfrm>
            <a:off x="6084888" y="3302000"/>
            <a:ext cx="209550" cy="104775"/>
            <a:chOff x="864" y="2592"/>
            <a:chExt cx="192" cy="96"/>
          </a:xfrm>
        </p:grpSpPr>
        <p:sp>
          <p:nvSpPr>
            <p:cNvPr id="235549"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50"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51"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52"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5553"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5554" name="Line 34"/>
          <p:cNvSpPr>
            <a:spLocks noChangeShapeType="1"/>
          </p:cNvSpPr>
          <p:nvPr/>
        </p:nvSpPr>
        <p:spPr bwMode="auto">
          <a:xfrm>
            <a:off x="5259388" y="3406775"/>
            <a:ext cx="0" cy="384175"/>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5555"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56"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35557"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35558" name="Line 38"/>
          <p:cNvSpPr>
            <a:spLocks noChangeShapeType="1"/>
          </p:cNvSpPr>
          <p:nvPr/>
        </p:nvSpPr>
        <p:spPr bwMode="auto">
          <a:xfrm>
            <a:off x="56149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5559" name="Line 39"/>
          <p:cNvSpPr>
            <a:spLocks noChangeShapeType="1"/>
          </p:cNvSpPr>
          <p:nvPr/>
        </p:nvSpPr>
        <p:spPr bwMode="auto">
          <a:xfrm>
            <a:off x="54530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5560" name="Line 40"/>
          <p:cNvSpPr>
            <a:spLocks noChangeShapeType="1"/>
          </p:cNvSpPr>
          <p:nvPr/>
        </p:nvSpPr>
        <p:spPr bwMode="auto">
          <a:xfrm rot="5400000">
            <a:off x="55276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5561" name="Oval 41"/>
          <p:cNvSpPr>
            <a:spLocks noChangeArrowheads="1"/>
          </p:cNvSpPr>
          <p:nvPr/>
        </p:nvSpPr>
        <p:spPr bwMode="auto">
          <a:xfrm>
            <a:off x="55753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62"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5563"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64"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65"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5566"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5567"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35568"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35569" name="Rectangle 49"/>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70" name="Rectangle 50"/>
          <p:cNvSpPr>
            <a:spLocks noChangeArrowheads="1"/>
          </p:cNvSpPr>
          <p:nvPr/>
        </p:nvSpPr>
        <p:spPr bwMode="auto">
          <a:xfrm rot="5400000">
            <a:off x="7451725" y="1571626"/>
            <a:ext cx="555625" cy="69850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5571" name="Group 51"/>
          <p:cNvGrpSpPr>
            <a:grpSpLocks/>
          </p:cNvGrpSpPr>
          <p:nvPr/>
        </p:nvGrpSpPr>
        <p:grpSpPr bwMode="auto">
          <a:xfrm rot="5400000">
            <a:off x="7270750" y="2854325"/>
            <a:ext cx="968375" cy="1127125"/>
            <a:chOff x="4958" y="672"/>
            <a:chExt cx="610" cy="710"/>
          </a:xfrm>
        </p:grpSpPr>
        <p:grpSp>
          <p:nvGrpSpPr>
            <p:cNvPr id="235572" name="Group 52"/>
            <p:cNvGrpSpPr>
              <a:grpSpLocks/>
            </p:cNvGrpSpPr>
            <p:nvPr/>
          </p:nvGrpSpPr>
          <p:grpSpPr bwMode="auto">
            <a:xfrm>
              <a:off x="5465" y="672"/>
              <a:ext cx="103" cy="710"/>
              <a:chOff x="5088" y="624"/>
              <a:chExt cx="144" cy="992"/>
            </a:xfrm>
          </p:grpSpPr>
          <p:sp>
            <p:nvSpPr>
              <p:cNvPr id="235573"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74"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75"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76"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77"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78"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79"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80"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5581"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82"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83"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84"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85"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86"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87"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88"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589"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5590"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35591"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1,300 PSI </a:t>
            </a:r>
            <a:endParaRPr lang="en-US" b="0"/>
          </a:p>
        </p:txBody>
      </p:sp>
      <p:sp>
        <p:nvSpPr>
          <p:cNvPr id="235592" name="Line 72"/>
          <p:cNvSpPr>
            <a:spLocks noChangeShapeType="1"/>
          </p:cNvSpPr>
          <p:nvPr/>
        </p:nvSpPr>
        <p:spPr bwMode="auto">
          <a:xfrm flipV="1">
            <a:off x="5260975" y="2124075"/>
            <a:ext cx="0" cy="914400"/>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593" name="Line 73"/>
          <p:cNvSpPr>
            <a:spLocks noChangeShapeType="1"/>
          </p:cNvSpPr>
          <p:nvPr/>
        </p:nvSpPr>
        <p:spPr bwMode="auto">
          <a:xfrm rot="5400000">
            <a:off x="7132638" y="1876425"/>
            <a:ext cx="0" cy="49530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94" name="Line 74"/>
          <p:cNvSpPr>
            <a:spLocks noChangeShapeType="1"/>
          </p:cNvSpPr>
          <p:nvPr/>
        </p:nvSpPr>
        <p:spPr bwMode="auto">
          <a:xfrm rot="5400000">
            <a:off x="5838032" y="1545431"/>
            <a:ext cx="0" cy="1157287"/>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95" name="Line 75"/>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96"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597" name="Group 77"/>
          <p:cNvGrpSpPr>
            <a:grpSpLocks/>
          </p:cNvGrpSpPr>
          <p:nvPr/>
        </p:nvGrpSpPr>
        <p:grpSpPr bwMode="auto">
          <a:xfrm rot="16200000" flipV="1">
            <a:off x="4433094" y="1294607"/>
            <a:ext cx="107950" cy="182562"/>
            <a:chOff x="0" y="3"/>
            <a:chExt cx="20000" cy="19996"/>
          </a:xfrm>
        </p:grpSpPr>
        <p:sp>
          <p:nvSpPr>
            <p:cNvPr id="235598"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99"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0"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1"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602"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3"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4"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5"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6"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7"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8"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9"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0" name="Line 90"/>
          <p:cNvSpPr>
            <a:spLocks noChangeShapeType="1"/>
          </p:cNvSpPr>
          <p:nvPr/>
        </p:nvSpPr>
        <p:spPr bwMode="auto">
          <a:xfrm flipH="1">
            <a:off x="5092700" y="1965325"/>
            <a:ext cx="0" cy="10636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1" name="Line 91"/>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2" name="Oval 92"/>
          <p:cNvSpPr>
            <a:spLocks noChangeArrowheads="1"/>
          </p:cNvSpPr>
          <p:nvPr/>
        </p:nvSpPr>
        <p:spPr bwMode="auto">
          <a:xfrm flipH="1" flipV="1">
            <a:off x="5043488" y="17589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3"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4"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5"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6"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7"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35618"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35619"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35620" name="Group 100"/>
          <p:cNvGrpSpPr>
            <a:grpSpLocks/>
          </p:cNvGrpSpPr>
          <p:nvPr/>
        </p:nvGrpSpPr>
        <p:grpSpPr bwMode="auto">
          <a:xfrm rot="-5400000" flipH="1" flipV="1">
            <a:off x="3780632" y="3756819"/>
            <a:ext cx="88900" cy="274637"/>
            <a:chOff x="0" y="0"/>
            <a:chExt cx="20000" cy="20000"/>
          </a:xfrm>
        </p:grpSpPr>
        <p:sp>
          <p:nvSpPr>
            <p:cNvPr id="235621"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2"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623" name="Group 103"/>
          <p:cNvGrpSpPr>
            <a:grpSpLocks/>
          </p:cNvGrpSpPr>
          <p:nvPr/>
        </p:nvGrpSpPr>
        <p:grpSpPr bwMode="auto">
          <a:xfrm rot="-5400000" flipH="1" flipV="1">
            <a:off x="3775076" y="3603625"/>
            <a:ext cx="87312" cy="274637"/>
            <a:chOff x="0" y="0"/>
            <a:chExt cx="20000" cy="20000"/>
          </a:xfrm>
        </p:grpSpPr>
        <p:sp>
          <p:nvSpPr>
            <p:cNvPr id="235624"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5"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626"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7"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8"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9"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0"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631" name="Group 111"/>
          <p:cNvGrpSpPr>
            <a:grpSpLocks/>
          </p:cNvGrpSpPr>
          <p:nvPr/>
        </p:nvGrpSpPr>
        <p:grpSpPr bwMode="auto">
          <a:xfrm rot="10800000">
            <a:off x="4394200" y="1630363"/>
            <a:ext cx="365125" cy="239712"/>
            <a:chOff x="2900" y="1798"/>
            <a:chExt cx="576" cy="376"/>
          </a:xfrm>
        </p:grpSpPr>
        <p:sp>
          <p:nvSpPr>
            <p:cNvPr id="235632"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3"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4"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635" name="Line 115"/>
          <p:cNvSpPr>
            <a:spLocks noChangeShapeType="1"/>
          </p:cNvSpPr>
          <p:nvPr/>
        </p:nvSpPr>
        <p:spPr bwMode="auto">
          <a:xfrm rot="5400000">
            <a:off x="4022725" y="3603625"/>
            <a:ext cx="0" cy="444500"/>
          </a:xfrm>
          <a:prstGeom prst="line">
            <a:avLst/>
          </a:prstGeom>
          <a:noFill/>
          <a:ln w="25400">
            <a:solidFill>
              <a:schemeClr val="accent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5636" name="Line 116"/>
          <p:cNvSpPr>
            <a:spLocks noChangeShapeType="1"/>
          </p:cNvSpPr>
          <p:nvPr/>
        </p:nvSpPr>
        <p:spPr bwMode="auto">
          <a:xfrm flipV="1">
            <a:off x="6762750" y="2127250"/>
            <a:ext cx="10477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7"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8"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9"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40"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41"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42"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43"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44"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45"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646" name="Group 126"/>
          <p:cNvGrpSpPr>
            <a:grpSpLocks/>
          </p:cNvGrpSpPr>
          <p:nvPr/>
        </p:nvGrpSpPr>
        <p:grpSpPr bwMode="auto">
          <a:xfrm flipV="1">
            <a:off x="6624638" y="1866900"/>
            <a:ext cx="46037" cy="96838"/>
            <a:chOff x="0" y="0"/>
            <a:chExt cx="20000" cy="20000"/>
          </a:xfrm>
        </p:grpSpPr>
        <p:sp>
          <p:nvSpPr>
            <p:cNvPr id="235647"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48"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649" name="Group 129"/>
          <p:cNvGrpSpPr>
            <a:grpSpLocks/>
          </p:cNvGrpSpPr>
          <p:nvPr/>
        </p:nvGrpSpPr>
        <p:grpSpPr bwMode="auto">
          <a:xfrm>
            <a:off x="6396038" y="1900238"/>
            <a:ext cx="471487" cy="217487"/>
            <a:chOff x="3526" y="1077"/>
            <a:chExt cx="297" cy="137"/>
          </a:xfrm>
        </p:grpSpPr>
        <p:sp>
          <p:nvSpPr>
            <p:cNvPr id="235650"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1"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2"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3"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654"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5" name="Line 135"/>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6" name="Line 136"/>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7"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8"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9" name="Line 139"/>
          <p:cNvSpPr>
            <a:spLocks noChangeShapeType="1"/>
          </p:cNvSpPr>
          <p:nvPr/>
        </p:nvSpPr>
        <p:spPr bwMode="auto">
          <a:xfrm flipH="1">
            <a:off x="6399213" y="2127250"/>
            <a:ext cx="11112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60"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661"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62" name="Line 142"/>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5663" name="Oval 143"/>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64" name="Rectangle 144"/>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35665" name="Rectangle 145"/>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235666" name="Rectangle 146"/>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35667" name="Line 147"/>
          <p:cNvSpPr>
            <a:spLocks noChangeShapeType="1"/>
          </p:cNvSpPr>
          <p:nvPr/>
        </p:nvSpPr>
        <p:spPr bwMode="auto">
          <a:xfrm rot="16200000" flipH="1">
            <a:off x="4359275" y="2722563"/>
            <a:ext cx="0" cy="79375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668" name="Group 148"/>
          <p:cNvGrpSpPr>
            <a:grpSpLocks/>
          </p:cNvGrpSpPr>
          <p:nvPr/>
        </p:nvGrpSpPr>
        <p:grpSpPr bwMode="auto">
          <a:xfrm>
            <a:off x="7131050" y="1524000"/>
            <a:ext cx="1289050" cy="1235075"/>
            <a:chOff x="4492" y="651"/>
            <a:chExt cx="812" cy="778"/>
          </a:xfrm>
        </p:grpSpPr>
        <p:grpSp>
          <p:nvGrpSpPr>
            <p:cNvPr id="235669" name="Group 149"/>
            <p:cNvGrpSpPr>
              <a:grpSpLocks/>
            </p:cNvGrpSpPr>
            <p:nvPr/>
          </p:nvGrpSpPr>
          <p:grpSpPr bwMode="auto">
            <a:xfrm>
              <a:off x="4492" y="651"/>
              <a:ext cx="760" cy="778"/>
              <a:chOff x="4047" y="666"/>
              <a:chExt cx="760" cy="778"/>
            </a:xfrm>
          </p:grpSpPr>
          <p:sp>
            <p:nvSpPr>
              <p:cNvPr id="235670" name="Rectangle 150"/>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671" name="Rectangle 151"/>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672" name="Rectangle 152"/>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5673" name="Rectangle 153"/>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35674" name="Line 154"/>
          <p:cNvSpPr>
            <a:spLocks noChangeShapeType="1"/>
          </p:cNvSpPr>
          <p:nvPr/>
        </p:nvSpPr>
        <p:spPr bwMode="auto">
          <a:xfrm flipH="1" flipV="1">
            <a:off x="6502400" y="2117725"/>
            <a:ext cx="268288" cy="0"/>
          </a:xfrm>
          <a:prstGeom prst="line">
            <a:avLst/>
          </a:prstGeom>
          <a:noFill/>
          <a:ln w="19050">
            <a:solidFill>
              <a:schemeClr val="hlink"/>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75" name="Line 155"/>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676" name="Line 156"/>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677" name="Line 157"/>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78" name="Rectangle 158"/>
          <p:cNvSpPr>
            <a:spLocks noChangeArrowheads="1"/>
          </p:cNvSpPr>
          <p:nvPr/>
        </p:nvSpPr>
        <p:spPr bwMode="auto">
          <a:xfrm>
            <a:off x="1023938" y="44338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679" name="Oval 159"/>
          <p:cNvSpPr>
            <a:spLocks noChangeArrowheads="1"/>
          </p:cNvSpPr>
          <p:nvPr/>
        </p:nvSpPr>
        <p:spPr bwMode="auto">
          <a:xfrm rot="-5400000">
            <a:off x="1163638" y="45180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680" name="Line 160"/>
          <p:cNvSpPr>
            <a:spLocks noChangeShapeType="1"/>
          </p:cNvSpPr>
          <p:nvPr/>
        </p:nvSpPr>
        <p:spPr bwMode="auto">
          <a:xfrm rot="16200000" flipV="1">
            <a:off x="1122363" y="45672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681" name="Line 161"/>
          <p:cNvSpPr>
            <a:spLocks noChangeShapeType="1"/>
          </p:cNvSpPr>
          <p:nvPr/>
        </p:nvSpPr>
        <p:spPr bwMode="auto">
          <a:xfrm rot="-5400000" flipH="1" flipV="1">
            <a:off x="1123950" y="44704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5682" name="Group 162"/>
          <p:cNvGrpSpPr>
            <a:grpSpLocks/>
          </p:cNvGrpSpPr>
          <p:nvPr/>
        </p:nvGrpSpPr>
        <p:grpSpPr bwMode="auto">
          <a:xfrm rot="5400000">
            <a:off x="1079501" y="3949700"/>
            <a:ext cx="234950" cy="117475"/>
            <a:chOff x="864" y="2592"/>
            <a:chExt cx="192" cy="96"/>
          </a:xfrm>
        </p:grpSpPr>
        <p:sp>
          <p:nvSpPr>
            <p:cNvPr id="235683" name="Line 16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684" name="Line 16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685" name="Line 16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686" name="Line 16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5687" name="Rectangle 167"/>
          <p:cNvSpPr>
            <a:spLocks noChangeArrowheads="1"/>
          </p:cNvSpPr>
          <p:nvPr/>
        </p:nvSpPr>
        <p:spPr bwMode="auto">
          <a:xfrm>
            <a:off x="1116013" y="47386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688" name="Line 168"/>
          <p:cNvSpPr>
            <a:spLocks noChangeShapeType="1"/>
          </p:cNvSpPr>
          <p:nvPr/>
        </p:nvSpPr>
        <p:spPr bwMode="auto">
          <a:xfrm flipV="1">
            <a:off x="1116013" y="48625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689" name="AutoShape 169"/>
          <p:cNvSpPr>
            <a:spLocks noChangeArrowheads="1"/>
          </p:cNvSpPr>
          <p:nvPr/>
        </p:nvSpPr>
        <p:spPr bwMode="auto">
          <a:xfrm>
            <a:off x="1131888" y="47609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690" name="Rectangle 170"/>
          <p:cNvSpPr>
            <a:spLocks noChangeArrowheads="1"/>
          </p:cNvSpPr>
          <p:nvPr/>
        </p:nvSpPr>
        <p:spPr bwMode="auto">
          <a:xfrm>
            <a:off x="1023938" y="41306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691" name="Line 171"/>
          <p:cNvSpPr>
            <a:spLocks noChangeShapeType="1"/>
          </p:cNvSpPr>
          <p:nvPr/>
        </p:nvSpPr>
        <p:spPr bwMode="auto">
          <a:xfrm rot="5400000">
            <a:off x="1196182" y="4099719"/>
            <a:ext cx="0" cy="350837"/>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692" name="Line 172"/>
          <p:cNvSpPr>
            <a:spLocks noChangeShapeType="1"/>
          </p:cNvSpPr>
          <p:nvPr/>
        </p:nvSpPr>
        <p:spPr bwMode="auto">
          <a:xfrm rot="5400000">
            <a:off x="1075532" y="45204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93" name="Line 173"/>
          <p:cNvSpPr>
            <a:spLocks noChangeShapeType="1"/>
          </p:cNvSpPr>
          <p:nvPr/>
        </p:nvSpPr>
        <p:spPr bwMode="auto">
          <a:xfrm rot="5400000">
            <a:off x="1324769" y="45188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94" name="Line 174"/>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695" name="Line 175"/>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696" name="Line 176"/>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697" name="Oval 177"/>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5698" name="Oval 178"/>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699" name="Line 179"/>
          <p:cNvSpPr>
            <a:spLocks noChangeShapeType="1"/>
          </p:cNvSpPr>
          <p:nvPr/>
        </p:nvSpPr>
        <p:spPr bwMode="auto">
          <a:xfrm rot="5400000">
            <a:off x="4743451" y="3471862"/>
            <a:ext cx="0" cy="676275"/>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00" name="Oval 180"/>
          <p:cNvSpPr>
            <a:spLocks noChangeArrowheads="1"/>
          </p:cNvSpPr>
          <p:nvPr/>
        </p:nvSpPr>
        <p:spPr bwMode="auto">
          <a:xfrm rot="5400000" flipV="1">
            <a:off x="43513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701" name="Text Box 181"/>
          <p:cNvSpPr txBox="1">
            <a:spLocks noChangeArrowheads="1"/>
          </p:cNvSpPr>
          <p:nvPr/>
        </p:nvSpPr>
        <p:spPr bwMode="auto">
          <a:xfrm>
            <a:off x="44704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35702" name="Text Box 182"/>
          <p:cNvSpPr txBox="1">
            <a:spLocks noChangeArrowheads="1"/>
          </p:cNvSpPr>
          <p:nvPr/>
        </p:nvSpPr>
        <p:spPr bwMode="auto">
          <a:xfrm>
            <a:off x="59404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35703" name="Text Box 183"/>
          <p:cNvSpPr txBox="1">
            <a:spLocks noChangeArrowheads="1"/>
          </p:cNvSpPr>
          <p:nvPr/>
        </p:nvSpPr>
        <p:spPr bwMode="auto">
          <a:xfrm>
            <a:off x="615950" y="47704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35704" name="Rectangle 184"/>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35705" name="Oval 185"/>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5706" name="Oval 186"/>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5707" name="Rectangle 187"/>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08" name="Rectangle 188"/>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09" name="Rectangle 189"/>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0" name="Rectangle 190"/>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1" name="Rectangle 191"/>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2" name="Rectangle 192"/>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3" name="Rectangle 193"/>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4" name="Line 194"/>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5" name="Rectangle 195"/>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6" name="Rectangle 196"/>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7" name="Line 197"/>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8" name="Line 198"/>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9" name="Rectangle 199"/>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0" name="Rectangle 200"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1" name="Rectangle 201"/>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722" name="Group 202"/>
          <p:cNvGrpSpPr>
            <a:grpSpLocks/>
          </p:cNvGrpSpPr>
          <p:nvPr/>
        </p:nvGrpSpPr>
        <p:grpSpPr bwMode="auto">
          <a:xfrm>
            <a:off x="3333750" y="4692650"/>
            <a:ext cx="55563" cy="117475"/>
            <a:chOff x="4636" y="1540"/>
            <a:chExt cx="52" cy="108"/>
          </a:xfrm>
        </p:grpSpPr>
        <p:sp>
          <p:nvSpPr>
            <p:cNvPr id="235723" name="Line 203"/>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4" name="Line 204"/>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725" name="Group 205"/>
          <p:cNvGrpSpPr>
            <a:grpSpLocks/>
          </p:cNvGrpSpPr>
          <p:nvPr/>
        </p:nvGrpSpPr>
        <p:grpSpPr bwMode="auto">
          <a:xfrm>
            <a:off x="3335338" y="4257675"/>
            <a:ext cx="50800" cy="117475"/>
            <a:chOff x="4637" y="1138"/>
            <a:chExt cx="47" cy="108"/>
          </a:xfrm>
        </p:grpSpPr>
        <p:sp>
          <p:nvSpPr>
            <p:cNvPr id="235726" name="Line 206"/>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7" name="Line 207"/>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728" name="Line 208"/>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9" name="Line 209"/>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30" name="Line 210"/>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31" name="Line 211"/>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32" name="Line 212"/>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33" name="Line 213"/>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34" name="Line 214"/>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35" name="Rectangle 215"/>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736" name="Group 216"/>
          <p:cNvGrpSpPr>
            <a:grpSpLocks/>
          </p:cNvGrpSpPr>
          <p:nvPr/>
        </p:nvGrpSpPr>
        <p:grpSpPr bwMode="auto">
          <a:xfrm>
            <a:off x="2900363" y="4532313"/>
            <a:ext cx="214312" cy="111125"/>
            <a:chOff x="4236" y="1392"/>
            <a:chExt cx="197" cy="91"/>
          </a:xfrm>
        </p:grpSpPr>
        <p:grpSp>
          <p:nvGrpSpPr>
            <p:cNvPr id="235737" name="Group 217"/>
            <p:cNvGrpSpPr>
              <a:grpSpLocks/>
            </p:cNvGrpSpPr>
            <p:nvPr/>
          </p:nvGrpSpPr>
          <p:grpSpPr bwMode="auto">
            <a:xfrm>
              <a:off x="4237" y="1447"/>
              <a:ext cx="196" cy="36"/>
              <a:chOff x="8710" y="5195"/>
              <a:chExt cx="565" cy="80"/>
            </a:xfrm>
          </p:grpSpPr>
          <p:sp>
            <p:nvSpPr>
              <p:cNvPr id="235738" name="Oval 21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39" name="Oval 21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0" name="Line 22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1" name="Line 22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742" name="Group 222"/>
            <p:cNvGrpSpPr>
              <a:grpSpLocks/>
            </p:cNvGrpSpPr>
            <p:nvPr/>
          </p:nvGrpSpPr>
          <p:grpSpPr bwMode="auto">
            <a:xfrm flipV="1">
              <a:off x="4236" y="1428"/>
              <a:ext cx="197" cy="37"/>
              <a:chOff x="8710" y="5195"/>
              <a:chExt cx="565" cy="80"/>
            </a:xfrm>
          </p:grpSpPr>
          <p:sp>
            <p:nvSpPr>
              <p:cNvPr id="235743" name="Oval 22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4" name="Oval 22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5" name="Line 22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6" name="Line 22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747" name="Group 227"/>
            <p:cNvGrpSpPr>
              <a:grpSpLocks/>
            </p:cNvGrpSpPr>
            <p:nvPr/>
          </p:nvGrpSpPr>
          <p:grpSpPr bwMode="auto">
            <a:xfrm>
              <a:off x="4237" y="1411"/>
              <a:ext cx="196" cy="36"/>
              <a:chOff x="8710" y="5195"/>
              <a:chExt cx="565" cy="80"/>
            </a:xfrm>
          </p:grpSpPr>
          <p:sp>
            <p:nvSpPr>
              <p:cNvPr id="235748" name="Oval 22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9" name="Oval 22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0" name="Line 23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1" name="Line 23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752" name="Group 232"/>
            <p:cNvGrpSpPr>
              <a:grpSpLocks/>
            </p:cNvGrpSpPr>
            <p:nvPr/>
          </p:nvGrpSpPr>
          <p:grpSpPr bwMode="auto">
            <a:xfrm flipV="1">
              <a:off x="4237" y="1392"/>
              <a:ext cx="196" cy="36"/>
              <a:chOff x="8710" y="5195"/>
              <a:chExt cx="565" cy="80"/>
            </a:xfrm>
          </p:grpSpPr>
          <p:sp>
            <p:nvSpPr>
              <p:cNvPr id="235753" name="Oval 23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4" name="Oval 23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5" name="Line 23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6" name="Line 23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5757" name="Line 237"/>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758" name="Group 238"/>
          <p:cNvGrpSpPr>
            <a:grpSpLocks/>
          </p:cNvGrpSpPr>
          <p:nvPr/>
        </p:nvGrpSpPr>
        <p:grpSpPr bwMode="auto">
          <a:xfrm>
            <a:off x="2892425" y="4492625"/>
            <a:ext cx="222250" cy="209550"/>
            <a:chOff x="4228" y="1401"/>
            <a:chExt cx="205" cy="194"/>
          </a:xfrm>
        </p:grpSpPr>
        <p:sp>
          <p:nvSpPr>
            <p:cNvPr id="235759" name="AutoShape 239"/>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60" name="Rectangle 240"/>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761" name="Group 241"/>
          <p:cNvGrpSpPr>
            <a:grpSpLocks/>
          </p:cNvGrpSpPr>
          <p:nvPr/>
        </p:nvGrpSpPr>
        <p:grpSpPr bwMode="auto">
          <a:xfrm>
            <a:off x="1720850" y="4770438"/>
            <a:ext cx="44450" cy="103187"/>
            <a:chOff x="0" y="0"/>
            <a:chExt cx="20000" cy="20000"/>
          </a:xfrm>
        </p:grpSpPr>
        <p:sp>
          <p:nvSpPr>
            <p:cNvPr id="235762" name="Arc 242"/>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63" name="Arc 243"/>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764" name="Line 244"/>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65" name="Line 245"/>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66" name="Line 246"/>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767" name="Group 247"/>
          <p:cNvGrpSpPr>
            <a:grpSpLocks/>
          </p:cNvGrpSpPr>
          <p:nvPr/>
        </p:nvGrpSpPr>
        <p:grpSpPr bwMode="auto">
          <a:xfrm>
            <a:off x="1411288" y="5368925"/>
            <a:ext cx="142875" cy="73025"/>
            <a:chOff x="889" y="3382"/>
            <a:chExt cx="90" cy="46"/>
          </a:xfrm>
        </p:grpSpPr>
        <p:sp>
          <p:nvSpPr>
            <p:cNvPr id="235768" name="Line 248"/>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69" name="Line 249"/>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70" name="Line 250"/>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771" name="Line 251"/>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72" name="Line 252"/>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73" name="Oval 253"/>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74" name="Line 254"/>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75" name="Line 255"/>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776" name="Group 256"/>
          <p:cNvGrpSpPr>
            <a:grpSpLocks/>
          </p:cNvGrpSpPr>
          <p:nvPr/>
        </p:nvGrpSpPr>
        <p:grpSpPr bwMode="auto">
          <a:xfrm>
            <a:off x="1481138" y="4560888"/>
            <a:ext cx="301625" cy="855662"/>
            <a:chOff x="4048" y="2525"/>
            <a:chExt cx="265" cy="753"/>
          </a:xfrm>
        </p:grpSpPr>
        <p:sp>
          <p:nvSpPr>
            <p:cNvPr id="235777" name="Line 257"/>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78" name="Line 258"/>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79" name="Line 259"/>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80" name="Line 260"/>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781" name="Line 261"/>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782" name="Group 262"/>
          <p:cNvGrpSpPr>
            <a:grpSpLocks/>
          </p:cNvGrpSpPr>
          <p:nvPr/>
        </p:nvGrpSpPr>
        <p:grpSpPr bwMode="auto">
          <a:xfrm>
            <a:off x="1820863" y="5075238"/>
            <a:ext cx="261937" cy="155575"/>
            <a:chOff x="1147" y="3205"/>
            <a:chExt cx="165" cy="98"/>
          </a:xfrm>
        </p:grpSpPr>
        <p:sp>
          <p:nvSpPr>
            <p:cNvPr id="235783" name="Line 263"/>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84" name="Line 264"/>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785" name="Group 265"/>
          <p:cNvGrpSpPr>
            <a:grpSpLocks/>
          </p:cNvGrpSpPr>
          <p:nvPr/>
        </p:nvGrpSpPr>
        <p:grpSpPr bwMode="auto">
          <a:xfrm>
            <a:off x="1787525" y="4770438"/>
            <a:ext cx="46038" cy="103187"/>
            <a:chOff x="0" y="0"/>
            <a:chExt cx="20000" cy="20000"/>
          </a:xfrm>
        </p:grpSpPr>
        <p:sp>
          <p:nvSpPr>
            <p:cNvPr id="235786" name="Arc 266"/>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87" name="Arc 267"/>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788" name="Oval 268"/>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89" name="Oval 269"/>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90" name="Oval 270"/>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91" name="Rectangle 271"/>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792" name="Line 272"/>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93" name="Oval 273"/>
          <p:cNvSpPr>
            <a:spLocks noChangeArrowheads="1"/>
          </p:cNvSpPr>
          <p:nvPr/>
        </p:nvSpPr>
        <p:spPr bwMode="auto">
          <a:xfrm>
            <a:off x="2035175" y="49545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94" name="Line 274"/>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95" name="Line 275"/>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96" name="Line 276"/>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5797" name="Line 277"/>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98" name="Oval 278"/>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5799" name="Line 279"/>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800" name="Oval 280"/>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5801" name="Line 281"/>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802" name="Line 282"/>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803" name="Line 283"/>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5804" name="Group 284"/>
          <p:cNvGrpSpPr>
            <a:grpSpLocks/>
          </p:cNvGrpSpPr>
          <p:nvPr/>
        </p:nvGrpSpPr>
        <p:grpSpPr bwMode="auto">
          <a:xfrm>
            <a:off x="2441575" y="5019675"/>
            <a:ext cx="142875" cy="73025"/>
            <a:chOff x="889" y="3382"/>
            <a:chExt cx="90" cy="46"/>
          </a:xfrm>
        </p:grpSpPr>
        <p:sp>
          <p:nvSpPr>
            <p:cNvPr id="235805" name="Line 285"/>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06" name="Line 286"/>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07" name="Line 287"/>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808" name="Line 288"/>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809" name="Line 289"/>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810" name="Rectangle 290"/>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35811" name="Group 291"/>
          <p:cNvGrpSpPr>
            <a:grpSpLocks/>
          </p:cNvGrpSpPr>
          <p:nvPr/>
        </p:nvGrpSpPr>
        <p:grpSpPr bwMode="auto">
          <a:xfrm>
            <a:off x="4667250" y="4711700"/>
            <a:ext cx="1187450" cy="1169988"/>
            <a:chOff x="2948" y="2944"/>
            <a:chExt cx="748" cy="737"/>
          </a:xfrm>
        </p:grpSpPr>
        <p:sp>
          <p:nvSpPr>
            <p:cNvPr id="235812" name="Line 292"/>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13" name="Line 293"/>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14" name="Line 294"/>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15" name="Line 295"/>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16" name="Line 296"/>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17" name="Line 297"/>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18" name="Line 298"/>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19" name="Line 299"/>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0" name="Line 300"/>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821" name="Group 301"/>
            <p:cNvGrpSpPr>
              <a:grpSpLocks/>
            </p:cNvGrpSpPr>
            <p:nvPr/>
          </p:nvGrpSpPr>
          <p:grpSpPr bwMode="auto">
            <a:xfrm>
              <a:off x="3161" y="2944"/>
              <a:ext cx="113" cy="105"/>
              <a:chOff x="0" y="0"/>
              <a:chExt cx="20000" cy="20000"/>
            </a:xfrm>
          </p:grpSpPr>
          <p:sp>
            <p:nvSpPr>
              <p:cNvPr id="235822" name="Oval 30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3" name="Arc 30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4" name="Arc 30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5" name="Arc 30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6" name="Arc 30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827" name="Arc 307"/>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8" name="Arc 308"/>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9" name="Oval 309"/>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0" name="Line 310"/>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1" name="Line 311"/>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2" name="Oval 312"/>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3" name="Line 313"/>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4" name="Line 314"/>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5" name="Line 315"/>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6" name="Line 316"/>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7" name="Line 317"/>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8" name="Line 318"/>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9" name="Line 319"/>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0" name="Line 320"/>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1" name="Line 321"/>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2" name="Line 322"/>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3" name="Oval 323"/>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4" name="Line 324"/>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5" name="Line 325"/>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6" name="Line 326"/>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7" name="Line 327"/>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8" name="Line 328"/>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9" name="Line 329"/>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50" name="Line 330"/>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51" name="Line 331"/>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52" name="Line 332"/>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53" name="Line 333"/>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54" name="Oval 334"/>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55" name="Line 335"/>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856" name="Oval 336"/>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5857" name="Rectangle 337"/>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35858" name="Rectangle 338"/>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 PSI </a:t>
            </a:r>
            <a:endParaRPr lang="en-US" b="0"/>
          </a:p>
        </p:txBody>
      </p:sp>
      <p:sp>
        <p:nvSpPr>
          <p:cNvPr id="235859" name="Rectangle 339"/>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5860" name="Group 340"/>
          <p:cNvGrpSpPr>
            <a:grpSpLocks/>
          </p:cNvGrpSpPr>
          <p:nvPr/>
        </p:nvGrpSpPr>
        <p:grpSpPr bwMode="auto">
          <a:xfrm rot="-5400000">
            <a:off x="3227388" y="4451350"/>
            <a:ext cx="269875" cy="130175"/>
            <a:chOff x="6" y="0"/>
            <a:chExt cx="19994" cy="20002"/>
          </a:xfrm>
        </p:grpSpPr>
        <p:sp>
          <p:nvSpPr>
            <p:cNvPr id="235861" name="Oval 341"/>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2" name="Oval 342"/>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3" name="Oval 343"/>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4" name="Oval 344"/>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5" name="Oval 345"/>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6" name="Oval 346"/>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7" name="Oval 347"/>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8" name="Oval 348"/>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9" name="Oval 349"/>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70" name="Oval 350"/>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71" name="Line 351"/>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72" name="Line 352"/>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73" name="Line 353"/>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74" name="Line 354"/>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75" name="Line 355"/>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76" name="Line 356"/>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77" name="Line 357"/>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78" name="Line 358"/>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79" name="Line 359"/>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80" name="Line 360"/>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881" name="Group 361"/>
          <p:cNvGrpSpPr>
            <a:grpSpLocks/>
          </p:cNvGrpSpPr>
          <p:nvPr/>
        </p:nvGrpSpPr>
        <p:grpSpPr bwMode="auto">
          <a:xfrm>
            <a:off x="3255963" y="4429125"/>
            <a:ext cx="217487" cy="277813"/>
            <a:chOff x="2051" y="2770"/>
            <a:chExt cx="137" cy="175"/>
          </a:xfrm>
        </p:grpSpPr>
        <p:sp>
          <p:nvSpPr>
            <p:cNvPr id="235882" name="Line 362"/>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883" name="Line 363"/>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884" name="Line 364"/>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5885" name="Group 365"/>
            <p:cNvGrpSpPr>
              <a:grpSpLocks/>
            </p:cNvGrpSpPr>
            <p:nvPr/>
          </p:nvGrpSpPr>
          <p:grpSpPr bwMode="auto">
            <a:xfrm>
              <a:off x="2051" y="2770"/>
              <a:ext cx="137" cy="175"/>
              <a:chOff x="2049" y="2793"/>
              <a:chExt cx="137" cy="175"/>
            </a:xfrm>
          </p:grpSpPr>
          <p:sp>
            <p:nvSpPr>
              <p:cNvPr id="235886" name="Line 366"/>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87" name="Line 367"/>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88" name="Line 368"/>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89" name="Line 369"/>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0" name="Line 370"/>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1" name="Line 371"/>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2" name="Line 372"/>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3" name="Line 373"/>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4" name="Line 374"/>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5" name="Line 375"/>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6" name="Line 376"/>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7" name="Line 377"/>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8" name="Line 378"/>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9" name="Line 379"/>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00" name="Line 380"/>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01" name="Line 381"/>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02" name="Line 382"/>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03" name="Line 383"/>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04" name="Line 384"/>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05" name="Line 385"/>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06" name="Line 386"/>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07" name="Line 387"/>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08" name="Line 388"/>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09" name="Line 389"/>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10" name="Line 390"/>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11" name="Line 391"/>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12" name="Line 392"/>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13" name="Line 393"/>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14" name="Line 394"/>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15" name="Line 395"/>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16" name="Line 396"/>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17" name="Line 397"/>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5918" name="Oval 398"/>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5919" name="AutoShape 399"/>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20" name="AutoShape 400" descr="Wide downward diagonal"/>
          <p:cNvSpPr>
            <a:spLocks noChangeArrowheads="1"/>
          </p:cNvSpPr>
          <p:nvPr/>
        </p:nvSpPr>
        <p:spPr bwMode="auto">
          <a:xfrm>
            <a:off x="2387600" y="1993900"/>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21" name="AutoShape 401"/>
          <p:cNvSpPr>
            <a:spLocks noChangeArrowheads="1"/>
          </p:cNvSpPr>
          <p:nvPr/>
        </p:nvSpPr>
        <p:spPr bwMode="auto">
          <a:xfrm>
            <a:off x="2452688" y="2759075"/>
            <a:ext cx="506412" cy="795338"/>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22" name="AutoShape 402" descr="10%"/>
          <p:cNvSpPr>
            <a:spLocks noChangeArrowheads="1"/>
          </p:cNvSpPr>
          <p:nvPr/>
        </p:nvSpPr>
        <p:spPr bwMode="auto">
          <a:xfrm>
            <a:off x="2452688" y="2057400"/>
            <a:ext cx="506412" cy="77152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5923" name="Group 403"/>
          <p:cNvGrpSpPr>
            <a:grpSpLocks/>
          </p:cNvGrpSpPr>
          <p:nvPr/>
        </p:nvGrpSpPr>
        <p:grpSpPr bwMode="auto">
          <a:xfrm>
            <a:off x="2454275" y="2760663"/>
            <a:ext cx="503238" cy="185737"/>
            <a:chOff x="3617" y="2160"/>
            <a:chExt cx="842" cy="312"/>
          </a:xfrm>
        </p:grpSpPr>
        <p:sp>
          <p:nvSpPr>
            <p:cNvPr id="235924" name="Rectangle 40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25" name="AutoShape 40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26" name="AutoShape 40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27" name="AutoShape 40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28" name="AutoShape 40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5929" name="AutoShape 409"/>
          <p:cNvSpPr>
            <a:spLocks noChangeArrowheads="1"/>
          </p:cNvSpPr>
          <p:nvPr/>
        </p:nvSpPr>
        <p:spPr bwMode="auto">
          <a:xfrm>
            <a:off x="2452688" y="1995488"/>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30" name="Rectangle 410" descr="Wide upward diagonal"/>
          <p:cNvSpPr>
            <a:spLocks noChangeArrowheads="1"/>
          </p:cNvSpPr>
          <p:nvPr/>
        </p:nvSpPr>
        <p:spPr bwMode="auto">
          <a:xfrm>
            <a:off x="2460625" y="2030413"/>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31" name="Rectangle 411" descr="30%"/>
          <p:cNvSpPr>
            <a:spLocks noChangeArrowheads="1"/>
          </p:cNvSpPr>
          <p:nvPr/>
        </p:nvSpPr>
        <p:spPr bwMode="auto">
          <a:xfrm>
            <a:off x="2438400" y="2017713"/>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32" name="Rectangle 412" descr="30%"/>
          <p:cNvSpPr>
            <a:spLocks noChangeArrowheads="1"/>
          </p:cNvSpPr>
          <p:nvPr/>
        </p:nvSpPr>
        <p:spPr bwMode="auto">
          <a:xfrm>
            <a:off x="2944813" y="20177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33" name="Line 413"/>
          <p:cNvSpPr>
            <a:spLocks noChangeShapeType="1"/>
          </p:cNvSpPr>
          <p:nvPr/>
        </p:nvSpPr>
        <p:spPr bwMode="auto">
          <a:xfrm>
            <a:off x="2468563" y="2017713"/>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934" name="Line 414"/>
          <p:cNvSpPr>
            <a:spLocks noChangeShapeType="1"/>
          </p:cNvSpPr>
          <p:nvPr/>
        </p:nvSpPr>
        <p:spPr bwMode="auto">
          <a:xfrm>
            <a:off x="2874963"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935" name="Oval 415"/>
          <p:cNvSpPr>
            <a:spLocks noChangeArrowheads="1"/>
          </p:cNvSpPr>
          <p:nvPr/>
        </p:nvSpPr>
        <p:spPr bwMode="auto">
          <a:xfrm>
            <a:off x="2451100" y="2076450"/>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36" name="Oval 416"/>
          <p:cNvSpPr>
            <a:spLocks noChangeArrowheads="1"/>
          </p:cNvSpPr>
          <p:nvPr/>
        </p:nvSpPr>
        <p:spPr bwMode="auto">
          <a:xfrm>
            <a:off x="2935288" y="2078038"/>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5937" name="Group 417"/>
          <p:cNvGrpSpPr>
            <a:grpSpLocks/>
          </p:cNvGrpSpPr>
          <p:nvPr/>
        </p:nvGrpSpPr>
        <p:grpSpPr bwMode="auto">
          <a:xfrm>
            <a:off x="2663825" y="2012950"/>
            <a:ext cx="77788" cy="153988"/>
            <a:chOff x="3966" y="1027"/>
            <a:chExt cx="130" cy="257"/>
          </a:xfrm>
        </p:grpSpPr>
        <p:sp>
          <p:nvSpPr>
            <p:cNvPr id="235938" name="Rectangle 41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39" name="Rectangle 41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40" name="Rectangle 42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41" name="Rectangle 42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42" name="Line 42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5943" name="Line 423"/>
          <p:cNvSpPr>
            <a:spLocks noChangeShapeType="1"/>
          </p:cNvSpPr>
          <p:nvPr/>
        </p:nvSpPr>
        <p:spPr bwMode="auto">
          <a:xfrm>
            <a:off x="25876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944" name="Line 424"/>
          <p:cNvSpPr>
            <a:spLocks noChangeShapeType="1"/>
          </p:cNvSpPr>
          <p:nvPr/>
        </p:nvSpPr>
        <p:spPr bwMode="auto">
          <a:xfrm>
            <a:off x="28670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945" name="Line 425"/>
          <p:cNvSpPr>
            <a:spLocks noChangeShapeType="1"/>
          </p:cNvSpPr>
          <p:nvPr/>
        </p:nvSpPr>
        <p:spPr bwMode="auto">
          <a:xfrm>
            <a:off x="2581275" y="2016125"/>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946" name="AutoShape 426"/>
          <p:cNvSpPr>
            <a:spLocks noChangeArrowheads="1"/>
          </p:cNvSpPr>
          <p:nvPr/>
        </p:nvSpPr>
        <p:spPr bwMode="auto">
          <a:xfrm>
            <a:off x="2457450" y="3546475"/>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47" name="Rectangle 427" descr="Wide upward diagonal"/>
          <p:cNvSpPr>
            <a:spLocks noChangeArrowheads="1"/>
          </p:cNvSpPr>
          <p:nvPr/>
        </p:nvSpPr>
        <p:spPr bwMode="auto">
          <a:xfrm flipV="1">
            <a:off x="2460625" y="3395663"/>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48" name="Rectangle 428"/>
          <p:cNvSpPr>
            <a:spLocks noChangeArrowheads="1"/>
          </p:cNvSpPr>
          <p:nvPr/>
        </p:nvSpPr>
        <p:spPr bwMode="auto">
          <a:xfrm>
            <a:off x="2640013" y="3395663"/>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49" name="Rectangle 429" descr="30%"/>
          <p:cNvSpPr>
            <a:spLocks noChangeArrowheads="1"/>
          </p:cNvSpPr>
          <p:nvPr/>
        </p:nvSpPr>
        <p:spPr bwMode="auto">
          <a:xfrm flipV="1">
            <a:off x="2446338" y="35671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50" name="Rectangle 430" descr="30%"/>
          <p:cNvSpPr>
            <a:spLocks noChangeArrowheads="1"/>
          </p:cNvSpPr>
          <p:nvPr/>
        </p:nvSpPr>
        <p:spPr bwMode="auto">
          <a:xfrm flipV="1">
            <a:off x="2936875" y="3567113"/>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51" name="Line 431"/>
          <p:cNvSpPr>
            <a:spLocks noChangeShapeType="1"/>
          </p:cNvSpPr>
          <p:nvPr/>
        </p:nvSpPr>
        <p:spPr bwMode="auto">
          <a:xfrm flipV="1">
            <a:off x="2474913" y="3595688"/>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952" name="Line 432"/>
          <p:cNvSpPr>
            <a:spLocks noChangeShapeType="1"/>
          </p:cNvSpPr>
          <p:nvPr/>
        </p:nvSpPr>
        <p:spPr bwMode="auto">
          <a:xfrm flipV="1">
            <a:off x="2592388"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953" name="Line 433"/>
          <p:cNvSpPr>
            <a:spLocks noChangeShapeType="1"/>
          </p:cNvSpPr>
          <p:nvPr/>
        </p:nvSpPr>
        <p:spPr bwMode="auto">
          <a:xfrm flipV="1">
            <a:off x="2868613"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954" name="Line 434"/>
          <p:cNvSpPr>
            <a:spLocks noChangeShapeType="1"/>
          </p:cNvSpPr>
          <p:nvPr/>
        </p:nvSpPr>
        <p:spPr bwMode="auto">
          <a:xfrm flipV="1">
            <a:off x="2860675"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955" name="Line 435"/>
          <p:cNvSpPr>
            <a:spLocks noChangeShapeType="1"/>
          </p:cNvSpPr>
          <p:nvPr/>
        </p:nvSpPr>
        <p:spPr bwMode="auto">
          <a:xfrm flipV="1">
            <a:off x="2584450" y="3582988"/>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956" name="Oval 436"/>
          <p:cNvSpPr>
            <a:spLocks noChangeArrowheads="1"/>
          </p:cNvSpPr>
          <p:nvPr/>
        </p:nvSpPr>
        <p:spPr bwMode="auto">
          <a:xfrm flipV="1">
            <a:off x="2452688" y="3508375"/>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57" name="Oval 437"/>
          <p:cNvSpPr>
            <a:spLocks noChangeArrowheads="1"/>
          </p:cNvSpPr>
          <p:nvPr/>
        </p:nvSpPr>
        <p:spPr bwMode="auto">
          <a:xfrm flipV="1">
            <a:off x="2932113" y="3506788"/>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58" name="AutoShape 438"/>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59" name="AutoShape 439"/>
          <p:cNvSpPr>
            <a:spLocks noChangeArrowheads="1"/>
          </p:cNvSpPr>
          <p:nvPr/>
        </p:nvSpPr>
        <p:spPr bwMode="auto">
          <a:xfrm flipH="1" flipV="1">
            <a:off x="822325" y="24892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60" name="Line 440"/>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961" name="Rectangle 441"/>
          <p:cNvSpPr>
            <a:spLocks noChangeArrowheads="1"/>
          </p:cNvSpPr>
          <p:nvPr/>
        </p:nvSpPr>
        <p:spPr bwMode="auto">
          <a:xfrm>
            <a:off x="695325" y="2690813"/>
            <a:ext cx="466725" cy="22860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62" name="Line 442"/>
          <p:cNvSpPr>
            <a:spLocks noChangeShapeType="1"/>
          </p:cNvSpPr>
          <p:nvPr/>
        </p:nvSpPr>
        <p:spPr bwMode="auto">
          <a:xfrm flipH="1">
            <a:off x="685800" y="26860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963" name="AutoShape 443"/>
          <p:cNvSpPr>
            <a:spLocks noChangeArrowheads="1"/>
          </p:cNvSpPr>
          <p:nvPr/>
        </p:nvSpPr>
        <p:spPr bwMode="auto">
          <a:xfrm rot="-11726010" flipH="1" flipV="1">
            <a:off x="1782763"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64" name="AutoShape 444"/>
          <p:cNvSpPr>
            <a:spLocks noChangeArrowheads="1"/>
          </p:cNvSpPr>
          <p:nvPr/>
        </p:nvSpPr>
        <p:spPr bwMode="auto">
          <a:xfrm rot="4172961" flipH="1" flipV="1">
            <a:off x="6083300" y="12985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965" name="AutoShape 445"/>
          <p:cNvSpPr>
            <a:spLocks noChangeArrowheads="1"/>
          </p:cNvSpPr>
          <p:nvPr/>
        </p:nvSpPr>
        <p:spPr bwMode="auto">
          <a:xfrm rot="4172961" flipH="1" flipV="1">
            <a:off x="5684837" y="43688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Slide Number Placeholder 5"/>
          <p:cNvSpPr>
            <a:spLocks noGrp="1"/>
          </p:cNvSpPr>
          <p:nvPr>
            <p:ph type="sldNum" sz="quarter" idx="12"/>
          </p:nvPr>
        </p:nvSpPr>
        <p:spPr/>
        <p:txBody>
          <a:bodyPr/>
          <a:lstStyle/>
          <a:p>
            <a:fld id="{41AD0C75-9EF1-1F4B-8A92-167B8596FCDE}" type="slidenum">
              <a:rPr lang="en-US"/>
              <a:pPr/>
              <a:t>169</a:t>
            </a:fld>
            <a:endParaRPr lang="en-US"/>
          </a:p>
        </p:txBody>
      </p:sp>
      <p:sp>
        <p:nvSpPr>
          <p:cNvPr id="236546"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36547"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Extending From Pump and Accumulator </a:t>
            </a:r>
          </a:p>
        </p:txBody>
      </p:sp>
      <p:sp>
        <p:nvSpPr>
          <p:cNvPr id="236548"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6549"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50" name="Line 6"/>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51"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36552" name="Line 8"/>
          <p:cNvSpPr>
            <a:spLocks noChangeShapeType="1"/>
          </p:cNvSpPr>
          <p:nvPr/>
        </p:nvSpPr>
        <p:spPr bwMode="auto">
          <a:xfrm flipV="1">
            <a:off x="5089525" y="3040063"/>
            <a:ext cx="0" cy="366712"/>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53" name="Line 9"/>
          <p:cNvSpPr>
            <a:spLocks noChangeShapeType="1"/>
          </p:cNvSpPr>
          <p:nvPr/>
        </p:nvSpPr>
        <p:spPr bwMode="auto">
          <a:xfrm>
            <a:off x="5246688" y="3040063"/>
            <a:ext cx="0" cy="366712"/>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54" name="Rectangle 10"/>
          <p:cNvSpPr>
            <a:spLocks noChangeArrowheads="1"/>
          </p:cNvSpPr>
          <p:nvPr/>
        </p:nvSpPr>
        <p:spPr bwMode="auto">
          <a:xfrm>
            <a:off x="49847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555" name="Rectangle 11"/>
          <p:cNvSpPr>
            <a:spLocks noChangeArrowheads="1"/>
          </p:cNvSpPr>
          <p:nvPr/>
        </p:nvSpPr>
        <p:spPr bwMode="auto">
          <a:xfrm>
            <a:off x="53514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556" name="Line 12"/>
          <p:cNvSpPr>
            <a:spLocks noChangeShapeType="1"/>
          </p:cNvSpPr>
          <p:nvPr/>
        </p:nvSpPr>
        <p:spPr bwMode="auto">
          <a:xfrm flipV="1">
            <a:off x="58229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57" name="Line 13"/>
          <p:cNvSpPr>
            <a:spLocks noChangeShapeType="1"/>
          </p:cNvSpPr>
          <p:nvPr/>
        </p:nvSpPr>
        <p:spPr bwMode="auto">
          <a:xfrm>
            <a:off x="58197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58" name="Rectangle 14"/>
          <p:cNvSpPr>
            <a:spLocks noChangeArrowheads="1"/>
          </p:cNvSpPr>
          <p:nvPr/>
        </p:nvSpPr>
        <p:spPr bwMode="auto">
          <a:xfrm>
            <a:off x="57181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6559" name="Group 15"/>
          <p:cNvGrpSpPr>
            <a:grpSpLocks/>
          </p:cNvGrpSpPr>
          <p:nvPr/>
        </p:nvGrpSpPr>
        <p:grpSpPr bwMode="auto">
          <a:xfrm flipV="1">
            <a:off x="5413375" y="3322638"/>
            <a:ext cx="84138" cy="84137"/>
            <a:chOff x="1449" y="2352"/>
            <a:chExt cx="77" cy="77"/>
          </a:xfrm>
        </p:grpSpPr>
        <p:sp>
          <p:nvSpPr>
            <p:cNvPr id="236560"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61"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6562" name="Rectangle 18"/>
          <p:cNvSpPr>
            <a:spLocks noChangeArrowheads="1"/>
          </p:cNvSpPr>
          <p:nvPr/>
        </p:nvSpPr>
        <p:spPr bwMode="auto">
          <a:xfrm>
            <a:off x="47752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563" name="Line 19"/>
          <p:cNvSpPr>
            <a:spLocks noChangeShapeType="1"/>
          </p:cNvSpPr>
          <p:nvPr/>
        </p:nvSpPr>
        <p:spPr bwMode="auto">
          <a:xfrm flipH="1" flipV="1">
            <a:off x="48275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6564" name="Group 20"/>
          <p:cNvGrpSpPr>
            <a:grpSpLocks/>
          </p:cNvGrpSpPr>
          <p:nvPr/>
        </p:nvGrpSpPr>
        <p:grpSpPr bwMode="auto">
          <a:xfrm>
            <a:off x="4775200" y="3302000"/>
            <a:ext cx="209550" cy="104775"/>
            <a:chOff x="864" y="2592"/>
            <a:chExt cx="192" cy="96"/>
          </a:xfrm>
        </p:grpSpPr>
        <p:sp>
          <p:nvSpPr>
            <p:cNvPr id="236565"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66"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67"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68"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6569" name="Group 25"/>
          <p:cNvGrpSpPr>
            <a:grpSpLocks/>
          </p:cNvGrpSpPr>
          <p:nvPr/>
        </p:nvGrpSpPr>
        <p:grpSpPr bwMode="auto">
          <a:xfrm flipH="1">
            <a:off x="6084888" y="3040063"/>
            <a:ext cx="209550" cy="157162"/>
            <a:chOff x="2064" y="2352"/>
            <a:chExt cx="192" cy="144"/>
          </a:xfrm>
        </p:grpSpPr>
        <p:sp>
          <p:nvSpPr>
            <p:cNvPr id="236570"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571"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6572" name="Group 28"/>
          <p:cNvGrpSpPr>
            <a:grpSpLocks/>
          </p:cNvGrpSpPr>
          <p:nvPr/>
        </p:nvGrpSpPr>
        <p:grpSpPr bwMode="auto">
          <a:xfrm>
            <a:off x="6084888" y="3302000"/>
            <a:ext cx="209550" cy="104775"/>
            <a:chOff x="864" y="2592"/>
            <a:chExt cx="192" cy="96"/>
          </a:xfrm>
        </p:grpSpPr>
        <p:sp>
          <p:nvSpPr>
            <p:cNvPr id="236573"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74"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75"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76"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6577"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6578" name="Line 34"/>
          <p:cNvSpPr>
            <a:spLocks noChangeShapeType="1"/>
          </p:cNvSpPr>
          <p:nvPr/>
        </p:nvSpPr>
        <p:spPr bwMode="auto">
          <a:xfrm>
            <a:off x="5259388" y="3406775"/>
            <a:ext cx="0" cy="384175"/>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6579"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580"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36581"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36582" name="Line 38"/>
          <p:cNvSpPr>
            <a:spLocks noChangeShapeType="1"/>
          </p:cNvSpPr>
          <p:nvPr/>
        </p:nvSpPr>
        <p:spPr bwMode="auto">
          <a:xfrm>
            <a:off x="56149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6583" name="Line 39"/>
          <p:cNvSpPr>
            <a:spLocks noChangeShapeType="1"/>
          </p:cNvSpPr>
          <p:nvPr/>
        </p:nvSpPr>
        <p:spPr bwMode="auto">
          <a:xfrm>
            <a:off x="54530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6584" name="Line 40"/>
          <p:cNvSpPr>
            <a:spLocks noChangeShapeType="1"/>
          </p:cNvSpPr>
          <p:nvPr/>
        </p:nvSpPr>
        <p:spPr bwMode="auto">
          <a:xfrm rot="5400000">
            <a:off x="55276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6585" name="Oval 41"/>
          <p:cNvSpPr>
            <a:spLocks noChangeArrowheads="1"/>
          </p:cNvSpPr>
          <p:nvPr/>
        </p:nvSpPr>
        <p:spPr bwMode="auto">
          <a:xfrm>
            <a:off x="55753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586"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6587"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88"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89"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6590"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6591"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36592"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36593" name="Rectangle 49"/>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594" name="Rectangle 50"/>
          <p:cNvSpPr>
            <a:spLocks noChangeArrowheads="1"/>
          </p:cNvSpPr>
          <p:nvPr/>
        </p:nvSpPr>
        <p:spPr bwMode="auto">
          <a:xfrm rot="5400000">
            <a:off x="7451725" y="1571626"/>
            <a:ext cx="555625" cy="69850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6595" name="Group 51"/>
          <p:cNvGrpSpPr>
            <a:grpSpLocks/>
          </p:cNvGrpSpPr>
          <p:nvPr/>
        </p:nvGrpSpPr>
        <p:grpSpPr bwMode="auto">
          <a:xfrm rot="5400000">
            <a:off x="7270750" y="2854325"/>
            <a:ext cx="968375" cy="1127125"/>
            <a:chOff x="4958" y="672"/>
            <a:chExt cx="610" cy="710"/>
          </a:xfrm>
        </p:grpSpPr>
        <p:grpSp>
          <p:nvGrpSpPr>
            <p:cNvPr id="236596" name="Group 52"/>
            <p:cNvGrpSpPr>
              <a:grpSpLocks/>
            </p:cNvGrpSpPr>
            <p:nvPr/>
          </p:nvGrpSpPr>
          <p:grpSpPr bwMode="auto">
            <a:xfrm>
              <a:off x="5465" y="672"/>
              <a:ext cx="103" cy="710"/>
              <a:chOff x="5088" y="624"/>
              <a:chExt cx="144" cy="992"/>
            </a:xfrm>
          </p:grpSpPr>
          <p:sp>
            <p:nvSpPr>
              <p:cNvPr id="236597"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98"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599"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600"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601"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602"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603"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604"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6605"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606"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607"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608"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609"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610"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611"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612"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613"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6614"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36615"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1,000 PSI </a:t>
            </a:r>
            <a:endParaRPr lang="en-US" b="0"/>
          </a:p>
        </p:txBody>
      </p:sp>
      <p:sp>
        <p:nvSpPr>
          <p:cNvPr id="236616" name="Line 72"/>
          <p:cNvSpPr>
            <a:spLocks noChangeShapeType="1"/>
          </p:cNvSpPr>
          <p:nvPr/>
        </p:nvSpPr>
        <p:spPr bwMode="auto">
          <a:xfrm flipV="1">
            <a:off x="5260975" y="2124075"/>
            <a:ext cx="0" cy="914400"/>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617" name="Line 73"/>
          <p:cNvSpPr>
            <a:spLocks noChangeShapeType="1"/>
          </p:cNvSpPr>
          <p:nvPr/>
        </p:nvSpPr>
        <p:spPr bwMode="auto">
          <a:xfrm rot="5400000">
            <a:off x="7132638" y="1876425"/>
            <a:ext cx="0" cy="49530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18" name="Line 74"/>
          <p:cNvSpPr>
            <a:spLocks noChangeShapeType="1"/>
          </p:cNvSpPr>
          <p:nvPr/>
        </p:nvSpPr>
        <p:spPr bwMode="auto">
          <a:xfrm rot="5400000">
            <a:off x="5838032" y="1545431"/>
            <a:ext cx="0" cy="1157287"/>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19" name="Line 75"/>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20"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621" name="Group 77"/>
          <p:cNvGrpSpPr>
            <a:grpSpLocks/>
          </p:cNvGrpSpPr>
          <p:nvPr/>
        </p:nvGrpSpPr>
        <p:grpSpPr bwMode="auto">
          <a:xfrm rot="16200000" flipV="1">
            <a:off x="4433094" y="1294607"/>
            <a:ext cx="107950" cy="182562"/>
            <a:chOff x="0" y="3"/>
            <a:chExt cx="20000" cy="19996"/>
          </a:xfrm>
        </p:grpSpPr>
        <p:sp>
          <p:nvSpPr>
            <p:cNvPr id="236622"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23"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24"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25"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626"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27"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28"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29"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0"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1"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2"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3"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4" name="Line 90"/>
          <p:cNvSpPr>
            <a:spLocks noChangeShapeType="1"/>
          </p:cNvSpPr>
          <p:nvPr/>
        </p:nvSpPr>
        <p:spPr bwMode="auto">
          <a:xfrm flipH="1">
            <a:off x="5092700" y="1965325"/>
            <a:ext cx="0" cy="10636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5" name="Line 91"/>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6" name="Oval 92"/>
          <p:cNvSpPr>
            <a:spLocks noChangeArrowheads="1"/>
          </p:cNvSpPr>
          <p:nvPr/>
        </p:nvSpPr>
        <p:spPr bwMode="auto">
          <a:xfrm flipH="1" flipV="1">
            <a:off x="5043488" y="17589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7"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8"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9"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40"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41"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36642"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36643"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36644" name="Group 100"/>
          <p:cNvGrpSpPr>
            <a:grpSpLocks/>
          </p:cNvGrpSpPr>
          <p:nvPr/>
        </p:nvGrpSpPr>
        <p:grpSpPr bwMode="auto">
          <a:xfrm rot="-5400000" flipH="1" flipV="1">
            <a:off x="3780632" y="3756819"/>
            <a:ext cx="88900" cy="274637"/>
            <a:chOff x="0" y="0"/>
            <a:chExt cx="20000" cy="20000"/>
          </a:xfrm>
        </p:grpSpPr>
        <p:sp>
          <p:nvSpPr>
            <p:cNvPr id="236645"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46"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647" name="Group 103"/>
          <p:cNvGrpSpPr>
            <a:grpSpLocks/>
          </p:cNvGrpSpPr>
          <p:nvPr/>
        </p:nvGrpSpPr>
        <p:grpSpPr bwMode="auto">
          <a:xfrm rot="-5400000" flipH="1" flipV="1">
            <a:off x="3775076" y="3603625"/>
            <a:ext cx="87312" cy="274637"/>
            <a:chOff x="0" y="0"/>
            <a:chExt cx="20000" cy="20000"/>
          </a:xfrm>
        </p:grpSpPr>
        <p:sp>
          <p:nvSpPr>
            <p:cNvPr id="236648"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49"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650"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1"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2"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3"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4"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655" name="Group 111"/>
          <p:cNvGrpSpPr>
            <a:grpSpLocks/>
          </p:cNvGrpSpPr>
          <p:nvPr/>
        </p:nvGrpSpPr>
        <p:grpSpPr bwMode="auto">
          <a:xfrm rot="10800000">
            <a:off x="4394200" y="1630363"/>
            <a:ext cx="365125" cy="239712"/>
            <a:chOff x="2900" y="1798"/>
            <a:chExt cx="576" cy="376"/>
          </a:xfrm>
        </p:grpSpPr>
        <p:sp>
          <p:nvSpPr>
            <p:cNvPr id="236656"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7"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8"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659" name="Line 115"/>
          <p:cNvSpPr>
            <a:spLocks noChangeShapeType="1"/>
          </p:cNvSpPr>
          <p:nvPr/>
        </p:nvSpPr>
        <p:spPr bwMode="auto">
          <a:xfrm rot="5400000">
            <a:off x="4022725" y="3603625"/>
            <a:ext cx="0" cy="444500"/>
          </a:xfrm>
          <a:prstGeom prst="line">
            <a:avLst/>
          </a:prstGeom>
          <a:noFill/>
          <a:ln w="25400">
            <a:solidFill>
              <a:schemeClr val="accent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6660" name="Line 116"/>
          <p:cNvSpPr>
            <a:spLocks noChangeShapeType="1"/>
          </p:cNvSpPr>
          <p:nvPr/>
        </p:nvSpPr>
        <p:spPr bwMode="auto">
          <a:xfrm flipV="1">
            <a:off x="6762750" y="2127250"/>
            <a:ext cx="10477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1"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2"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3"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4"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5"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6"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7"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8"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9"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670" name="Group 126"/>
          <p:cNvGrpSpPr>
            <a:grpSpLocks/>
          </p:cNvGrpSpPr>
          <p:nvPr/>
        </p:nvGrpSpPr>
        <p:grpSpPr bwMode="auto">
          <a:xfrm flipV="1">
            <a:off x="6624638" y="1866900"/>
            <a:ext cx="46037" cy="96838"/>
            <a:chOff x="0" y="0"/>
            <a:chExt cx="20000" cy="20000"/>
          </a:xfrm>
        </p:grpSpPr>
        <p:sp>
          <p:nvSpPr>
            <p:cNvPr id="236671"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72"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673" name="Group 129"/>
          <p:cNvGrpSpPr>
            <a:grpSpLocks/>
          </p:cNvGrpSpPr>
          <p:nvPr/>
        </p:nvGrpSpPr>
        <p:grpSpPr bwMode="auto">
          <a:xfrm>
            <a:off x="6396038" y="1900238"/>
            <a:ext cx="471487" cy="217487"/>
            <a:chOff x="3526" y="1077"/>
            <a:chExt cx="297" cy="137"/>
          </a:xfrm>
        </p:grpSpPr>
        <p:sp>
          <p:nvSpPr>
            <p:cNvPr id="236674"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75"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76"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77"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678"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79" name="Line 135"/>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80" name="Line 136"/>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81"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82"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83" name="Line 139"/>
          <p:cNvSpPr>
            <a:spLocks noChangeShapeType="1"/>
          </p:cNvSpPr>
          <p:nvPr/>
        </p:nvSpPr>
        <p:spPr bwMode="auto">
          <a:xfrm flipH="1">
            <a:off x="6399213" y="2127250"/>
            <a:ext cx="11112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84"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685"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86" name="Line 142"/>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6687" name="Oval 143"/>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88" name="Rectangle 144"/>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36689" name="Rectangle 145"/>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236690" name="Rectangle 146"/>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36691" name="Line 147"/>
          <p:cNvSpPr>
            <a:spLocks noChangeShapeType="1"/>
          </p:cNvSpPr>
          <p:nvPr/>
        </p:nvSpPr>
        <p:spPr bwMode="auto">
          <a:xfrm rot="16200000" flipH="1">
            <a:off x="4359275" y="2722563"/>
            <a:ext cx="0" cy="79375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692" name="Group 148"/>
          <p:cNvGrpSpPr>
            <a:grpSpLocks/>
          </p:cNvGrpSpPr>
          <p:nvPr/>
        </p:nvGrpSpPr>
        <p:grpSpPr bwMode="auto">
          <a:xfrm>
            <a:off x="7131050" y="1584325"/>
            <a:ext cx="1289050" cy="1235075"/>
            <a:chOff x="4492" y="651"/>
            <a:chExt cx="812" cy="778"/>
          </a:xfrm>
        </p:grpSpPr>
        <p:grpSp>
          <p:nvGrpSpPr>
            <p:cNvPr id="236693" name="Group 149"/>
            <p:cNvGrpSpPr>
              <a:grpSpLocks/>
            </p:cNvGrpSpPr>
            <p:nvPr/>
          </p:nvGrpSpPr>
          <p:grpSpPr bwMode="auto">
            <a:xfrm>
              <a:off x="4492" y="651"/>
              <a:ext cx="760" cy="778"/>
              <a:chOff x="4047" y="666"/>
              <a:chExt cx="760" cy="778"/>
            </a:xfrm>
          </p:grpSpPr>
          <p:sp>
            <p:nvSpPr>
              <p:cNvPr id="236694" name="Rectangle 150"/>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695" name="Rectangle 151"/>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696" name="Rectangle 152"/>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6697" name="Rectangle 153"/>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36698" name="Line 154"/>
          <p:cNvSpPr>
            <a:spLocks noChangeShapeType="1"/>
          </p:cNvSpPr>
          <p:nvPr/>
        </p:nvSpPr>
        <p:spPr bwMode="auto">
          <a:xfrm flipH="1" flipV="1">
            <a:off x="6502400" y="2117725"/>
            <a:ext cx="268288" cy="0"/>
          </a:xfrm>
          <a:prstGeom prst="line">
            <a:avLst/>
          </a:prstGeom>
          <a:noFill/>
          <a:ln w="19050">
            <a:solidFill>
              <a:schemeClr val="hlink"/>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99" name="Line 155"/>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700" name="Line 156"/>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701" name="Line 157"/>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02" name="Rectangle 158"/>
          <p:cNvSpPr>
            <a:spLocks noChangeArrowheads="1"/>
          </p:cNvSpPr>
          <p:nvPr/>
        </p:nvSpPr>
        <p:spPr bwMode="auto">
          <a:xfrm>
            <a:off x="1023938" y="44338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703" name="Oval 159"/>
          <p:cNvSpPr>
            <a:spLocks noChangeArrowheads="1"/>
          </p:cNvSpPr>
          <p:nvPr/>
        </p:nvSpPr>
        <p:spPr bwMode="auto">
          <a:xfrm rot="-5400000">
            <a:off x="1163638" y="45180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704" name="Line 160"/>
          <p:cNvSpPr>
            <a:spLocks noChangeShapeType="1"/>
          </p:cNvSpPr>
          <p:nvPr/>
        </p:nvSpPr>
        <p:spPr bwMode="auto">
          <a:xfrm rot="16200000" flipV="1">
            <a:off x="1122363" y="45672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705" name="Line 161"/>
          <p:cNvSpPr>
            <a:spLocks noChangeShapeType="1"/>
          </p:cNvSpPr>
          <p:nvPr/>
        </p:nvSpPr>
        <p:spPr bwMode="auto">
          <a:xfrm rot="-5400000" flipH="1" flipV="1">
            <a:off x="1123950" y="44704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6706" name="Group 162"/>
          <p:cNvGrpSpPr>
            <a:grpSpLocks/>
          </p:cNvGrpSpPr>
          <p:nvPr/>
        </p:nvGrpSpPr>
        <p:grpSpPr bwMode="auto">
          <a:xfrm rot="5400000">
            <a:off x="1079501" y="3949700"/>
            <a:ext cx="234950" cy="117475"/>
            <a:chOff x="864" y="2592"/>
            <a:chExt cx="192" cy="96"/>
          </a:xfrm>
        </p:grpSpPr>
        <p:sp>
          <p:nvSpPr>
            <p:cNvPr id="236707" name="Line 16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708" name="Line 16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709" name="Line 16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710" name="Line 16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6711" name="Rectangle 167"/>
          <p:cNvSpPr>
            <a:spLocks noChangeArrowheads="1"/>
          </p:cNvSpPr>
          <p:nvPr/>
        </p:nvSpPr>
        <p:spPr bwMode="auto">
          <a:xfrm>
            <a:off x="1116013" y="47386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712" name="Line 168"/>
          <p:cNvSpPr>
            <a:spLocks noChangeShapeType="1"/>
          </p:cNvSpPr>
          <p:nvPr/>
        </p:nvSpPr>
        <p:spPr bwMode="auto">
          <a:xfrm flipV="1">
            <a:off x="1116013" y="48625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713" name="AutoShape 169"/>
          <p:cNvSpPr>
            <a:spLocks noChangeArrowheads="1"/>
          </p:cNvSpPr>
          <p:nvPr/>
        </p:nvSpPr>
        <p:spPr bwMode="auto">
          <a:xfrm>
            <a:off x="1131888" y="47609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714" name="Rectangle 170"/>
          <p:cNvSpPr>
            <a:spLocks noChangeArrowheads="1"/>
          </p:cNvSpPr>
          <p:nvPr/>
        </p:nvSpPr>
        <p:spPr bwMode="auto">
          <a:xfrm>
            <a:off x="1023938" y="41306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715" name="Line 171"/>
          <p:cNvSpPr>
            <a:spLocks noChangeShapeType="1"/>
          </p:cNvSpPr>
          <p:nvPr/>
        </p:nvSpPr>
        <p:spPr bwMode="auto">
          <a:xfrm rot="5400000">
            <a:off x="1196182" y="4099719"/>
            <a:ext cx="0" cy="350837"/>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716" name="Line 172"/>
          <p:cNvSpPr>
            <a:spLocks noChangeShapeType="1"/>
          </p:cNvSpPr>
          <p:nvPr/>
        </p:nvSpPr>
        <p:spPr bwMode="auto">
          <a:xfrm rot="5400000">
            <a:off x="1075532" y="45204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17" name="Line 173"/>
          <p:cNvSpPr>
            <a:spLocks noChangeShapeType="1"/>
          </p:cNvSpPr>
          <p:nvPr/>
        </p:nvSpPr>
        <p:spPr bwMode="auto">
          <a:xfrm rot="5400000">
            <a:off x="1324769" y="45188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18" name="Line 174"/>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719" name="Line 175"/>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720" name="Line 176"/>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721" name="Oval 177"/>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6722" name="Oval 178"/>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723" name="Line 179"/>
          <p:cNvSpPr>
            <a:spLocks noChangeShapeType="1"/>
          </p:cNvSpPr>
          <p:nvPr/>
        </p:nvSpPr>
        <p:spPr bwMode="auto">
          <a:xfrm rot="5400000">
            <a:off x="4743451" y="3471862"/>
            <a:ext cx="0" cy="676275"/>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24" name="Oval 180"/>
          <p:cNvSpPr>
            <a:spLocks noChangeArrowheads="1"/>
          </p:cNvSpPr>
          <p:nvPr/>
        </p:nvSpPr>
        <p:spPr bwMode="auto">
          <a:xfrm rot="5400000" flipV="1">
            <a:off x="43513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725" name="Text Box 181"/>
          <p:cNvSpPr txBox="1">
            <a:spLocks noChangeArrowheads="1"/>
          </p:cNvSpPr>
          <p:nvPr/>
        </p:nvSpPr>
        <p:spPr bwMode="auto">
          <a:xfrm>
            <a:off x="44704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36726" name="Text Box 182"/>
          <p:cNvSpPr txBox="1">
            <a:spLocks noChangeArrowheads="1"/>
          </p:cNvSpPr>
          <p:nvPr/>
        </p:nvSpPr>
        <p:spPr bwMode="auto">
          <a:xfrm>
            <a:off x="59404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36727" name="Text Box 183"/>
          <p:cNvSpPr txBox="1">
            <a:spLocks noChangeArrowheads="1"/>
          </p:cNvSpPr>
          <p:nvPr/>
        </p:nvSpPr>
        <p:spPr bwMode="auto">
          <a:xfrm>
            <a:off x="615950" y="47704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36728" name="Rectangle 184"/>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36729" name="Oval 185"/>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6730" name="Oval 186"/>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6731" name="Rectangle 187"/>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32" name="Rectangle 188"/>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33" name="Rectangle 189"/>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34" name="Rectangle 190"/>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35" name="Rectangle 191"/>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36" name="Rectangle 192"/>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37" name="Rectangle 193"/>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38" name="Line 194"/>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39" name="Rectangle 195"/>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40" name="Rectangle 196"/>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41" name="Line 197"/>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42" name="Line 198"/>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43" name="Rectangle 199"/>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44" name="Rectangle 200"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45" name="Rectangle 201"/>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746" name="Group 202"/>
          <p:cNvGrpSpPr>
            <a:grpSpLocks/>
          </p:cNvGrpSpPr>
          <p:nvPr/>
        </p:nvGrpSpPr>
        <p:grpSpPr bwMode="auto">
          <a:xfrm>
            <a:off x="3333750" y="4692650"/>
            <a:ext cx="55563" cy="117475"/>
            <a:chOff x="4636" y="1540"/>
            <a:chExt cx="52" cy="108"/>
          </a:xfrm>
        </p:grpSpPr>
        <p:sp>
          <p:nvSpPr>
            <p:cNvPr id="236747" name="Line 203"/>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48" name="Line 204"/>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749" name="Group 205"/>
          <p:cNvGrpSpPr>
            <a:grpSpLocks/>
          </p:cNvGrpSpPr>
          <p:nvPr/>
        </p:nvGrpSpPr>
        <p:grpSpPr bwMode="auto">
          <a:xfrm>
            <a:off x="3335338" y="4257675"/>
            <a:ext cx="50800" cy="117475"/>
            <a:chOff x="4637" y="1138"/>
            <a:chExt cx="47" cy="108"/>
          </a:xfrm>
        </p:grpSpPr>
        <p:sp>
          <p:nvSpPr>
            <p:cNvPr id="236750" name="Line 206"/>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51" name="Line 207"/>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752" name="Line 208"/>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53" name="Line 209"/>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54" name="Line 210"/>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55" name="Line 211"/>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56" name="Line 212"/>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57" name="Line 213"/>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58" name="Line 214"/>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59" name="Rectangle 215"/>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760" name="Group 216"/>
          <p:cNvGrpSpPr>
            <a:grpSpLocks/>
          </p:cNvGrpSpPr>
          <p:nvPr/>
        </p:nvGrpSpPr>
        <p:grpSpPr bwMode="auto">
          <a:xfrm>
            <a:off x="2900363" y="4532313"/>
            <a:ext cx="214312" cy="111125"/>
            <a:chOff x="4236" y="1392"/>
            <a:chExt cx="197" cy="91"/>
          </a:xfrm>
        </p:grpSpPr>
        <p:grpSp>
          <p:nvGrpSpPr>
            <p:cNvPr id="236761" name="Group 217"/>
            <p:cNvGrpSpPr>
              <a:grpSpLocks/>
            </p:cNvGrpSpPr>
            <p:nvPr/>
          </p:nvGrpSpPr>
          <p:grpSpPr bwMode="auto">
            <a:xfrm>
              <a:off x="4237" y="1447"/>
              <a:ext cx="196" cy="36"/>
              <a:chOff x="8710" y="5195"/>
              <a:chExt cx="565" cy="80"/>
            </a:xfrm>
          </p:grpSpPr>
          <p:sp>
            <p:nvSpPr>
              <p:cNvPr id="236762" name="Oval 21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63" name="Oval 21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64" name="Line 22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65" name="Line 22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766" name="Group 222"/>
            <p:cNvGrpSpPr>
              <a:grpSpLocks/>
            </p:cNvGrpSpPr>
            <p:nvPr/>
          </p:nvGrpSpPr>
          <p:grpSpPr bwMode="auto">
            <a:xfrm flipV="1">
              <a:off x="4236" y="1428"/>
              <a:ext cx="197" cy="37"/>
              <a:chOff x="8710" y="5195"/>
              <a:chExt cx="565" cy="80"/>
            </a:xfrm>
          </p:grpSpPr>
          <p:sp>
            <p:nvSpPr>
              <p:cNvPr id="236767" name="Oval 22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68" name="Oval 22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69" name="Line 22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0" name="Line 22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771" name="Group 227"/>
            <p:cNvGrpSpPr>
              <a:grpSpLocks/>
            </p:cNvGrpSpPr>
            <p:nvPr/>
          </p:nvGrpSpPr>
          <p:grpSpPr bwMode="auto">
            <a:xfrm>
              <a:off x="4237" y="1411"/>
              <a:ext cx="196" cy="36"/>
              <a:chOff x="8710" y="5195"/>
              <a:chExt cx="565" cy="80"/>
            </a:xfrm>
          </p:grpSpPr>
          <p:sp>
            <p:nvSpPr>
              <p:cNvPr id="236772" name="Oval 22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3" name="Oval 22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4" name="Line 23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5" name="Line 23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776" name="Group 232"/>
            <p:cNvGrpSpPr>
              <a:grpSpLocks/>
            </p:cNvGrpSpPr>
            <p:nvPr/>
          </p:nvGrpSpPr>
          <p:grpSpPr bwMode="auto">
            <a:xfrm flipV="1">
              <a:off x="4237" y="1392"/>
              <a:ext cx="196" cy="36"/>
              <a:chOff x="8710" y="5195"/>
              <a:chExt cx="565" cy="80"/>
            </a:xfrm>
          </p:grpSpPr>
          <p:sp>
            <p:nvSpPr>
              <p:cNvPr id="236777" name="Oval 23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8" name="Oval 23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9" name="Line 23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80" name="Line 23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6781" name="Line 237"/>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782" name="Group 238"/>
          <p:cNvGrpSpPr>
            <a:grpSpLocks/>
          </p:cNvGrpSpPr>
          <p:nvPr/>
        </p:nvGrpSpPr>
        <p:grpSpPr bwMode="auto">
          <a:xfrm>
            <a:off x="2892425" y="4492625"/>
            <a:ext cx="222250" cy="209550"/>
            <a:chOff x="4228" y="1401"/>
            <a:chExt cx="205" cy="194"/>
          </a:xfrm>
        </p:grpSpPr>
        <p:sp>
          <p:nvSpPr>
            <p:cNvPr id="236783" name="AutoShape 239"/>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84" name="Rectangle 240"/>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785" name="Group 241"/>
          <p:cNvGrpSpPr>
            <a:grpSpLocks/>
          </p:cNvGrpSpPr>
          <p:nvPr/>
        </p:nvGrpSpPr>
        <p:grpSpPr bwMode="auto">
          <a:xfrm>
            <a:off x="1720850" y="4770438"/>
            <a:ext cx="44450" cy="103187"/>
            <a:chOff x="0" y="0"/>
            <a:chExt cx="20000" cy="20000"/>
          </a:xfrm>
        </p:grpSpPr>
        <p:sp>
          <p:nvSpPr>
            <p:cNvPr id="236786" name="Arc 242"/>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87" name="Arc 243"/>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788" name="Line 244"/>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89" name="Line 245"/>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90" name="Line 246"/>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791" name="Group 247"/>
          <p:cNvGrpSpPr>
            <a:grpSpLocks/>
          </p:cNvGrpSpPr>
          <p:nvPr/>
        </p:nvGrpSpPr>
        <p:grpSpPr bwMode="auto">
          <a:xfrm>
            <a:off x="1411288" y="5368925"/>
            <a:ext cx="142875" cy="73025"/>
            <a:chOff x="889" y="3382"/>
            <a:chExt cx="90" cy="46"/>
          </a:xfrm>
        </p:grpSpPr>
        <p:sp>
          <p:nvSpPr>
            <p:cNvPr id="236792" name="Line 248"/>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93" name="Line 249"/>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94" name="Line 250"/>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795" name="Line 251"/>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96" name="Line 252"/>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97" name="Oval 253"/>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98" name="Line 254"/>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99" name="Line 255"/>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800" name="Group 256"/>
          <p:cNvGrpSpPr>
            <a:grpSpLocks/>
          </p:cNvGrpSpPr>
          <p:nvPr/>
        </p:nvGrpSpPr>
        <p:grpSpPr bwMode="auto">
          <a:xfrm>
            <a:off x="1481138" y="4560888"/>
            <a:ext cx="301625" cy="855662"/>
            <a:chOff x="4048" y="2525"/>
            <a:chExt cx="265" cy="753"/>
          </a:xfrm>
        </p:grpSpPr>
        <p:sp>
          <p:nvSpPr>
            <p:cNvPr id="236801" name="Line 257"/>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02" name="Line 258"/>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03" name="Line 259"/>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04" name="Line 260"/>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805" name="Line 261"/>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806" name="Group 262"/>
          <p:cNvGrpSpPr>
            <a:grpSpLocks/>
          </p:cNvGrpSpPr>
          <p:nvPr/>
        </p:nvGrpSpPr>
        <p:grpSpPr bwMode="auto">
          <a:xfrm>
            <a:off x="1820863" y="5075238"/>
            <a:ext cx="261937" cy="155575"/>
            <a:chOff x="1147" y="3205"/>
            <a:chExt cx="165" cy="98"/>
          </a:xfrm>
        </p:grpSpPr>
        <p:sp>
          <p:nvSpPr>
            <p:cNvPr id="236807" name="Line 263"/>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08" name="Line 264"/>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809" name="Group 265"/>
          <p:cNvGrpSpPr>
            <a:grpSpLocks/>
          </p:cNvGrpSpPr>
          <p:nvPr/>
        </p:nvGrpSpPr>
        <p:grpSpPr bwMode="auto">
          <a:xfrm>
            <a:off x="1787525" y="4770438"/>
            <a:ext cx="46038" cy="103187"/>
            <a:chOff x="0" y="0"/>
            <a:chExt cx="20000" cy="20000"/>
          </a:xfrm>
        </p:grpSpPr>
        <p:sp>
          <p:nvSpPr>
            <p:cNvPr id="236810" name="Arc 266"/>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11" name="Arc 267"/>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812" name="Oval 268"/>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13" name="Oval 269"/>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14" name="Oval 270"/>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15" name="Rectangle 271"/>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816" name="Line 272"/>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17" name="Oval 273"/>
          <p:cNvSpPr>
            <a:spLocks noChangeArrowheads="1"/>
          </p:cNvSpPr>
          <p:nvPr/>
        </p:nvSpPr>
        <p:spPr bwMode="auto">
          <a:xfrm>
            <a:off x="2035175" y="49545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18" name="Line 274"/>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19" name="Line 275"/>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20" name="Line 276"/>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6821" name="Line 277"/>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22" name="Oval 278"/>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6823" name="Line 279"/>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824" name="Oval 280"/>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6825" name="Line 281"/>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826" name="Line 282"/>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827" name="Line 283"/>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6828" name="Group 284"/>
          <p:cNvGrpSpPr>
            <a:grpSpLocks/>
          </p:cNvGrpSpPr>
          <p:nvPr/>
        </p:nvGrpSpPr>
        <p:grpSpPr bwMode="auto">
          <a:xfrm>
            <a:off x="2441575" y="5019675"/>
            <a:ext cx="142875" cy="73025"/>
            <a:chOff x="889" y="3382"/>
            <a:chExt cx="90" cy="46"/>
          </a:xfrm>
        </p:grpSpPr>
        <p:sp>
          <p:nvSpPr>
            <p:cNvPr id="236829" name="Line 285"/>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30" name="Line 286"/>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31" name="Line 287"/>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832" name="Line 288"/>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833" name="Line 289"/>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834" name="Rectangle 290"/>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36835" name="Group 291"/>
          <p:cNvGrpSpPr>
            <a:grpSpLocks/>
          </p:cNvGrpSpPr>
          <p:nvPr/>
        </p:nvGrpSpPr>
        <p:grpSpPr bwMode="auto">
          <a:xfrm>
            <a:off x="4667250" y="4711700"/>
            <a:ext cx="1187450" cy="1169988"/>
            <a:chOff x="2948" y="2944"/>
            <a:chExt cx="748" cy="737"/>
          </a:xfrm>
        </p:grpSpPr>
        <p:sp>
          <p:nvSpPr>
            <p:cNvPr id="236836" name="Line 292"/>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37" name="Line 293"/>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38" name="Line 294"/>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39" name="Line 295"/>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0" name="Line 296"/>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1" name="Line 297"/>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2" name="Line 298"/>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3" name="Line 299"/>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4" name="Line 300"/>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845" name="Group 301"/>
            <p:cNvGrpSpPr>
              <a:grpSpLocks/>
            </p:cNvGrpSpPr>
            <p:nvPr/>
          </p:nvGrpSpPr>
          <p:grpSpPr bwMode="auto">
            <a:xfrm>
              <a:off x="3161" y="2944"/>
              <a:ext cx="113" cy="105"/>
              <a:chOff x="0" y="0"/>
              <a:chExt cx="20000" cy="20000"/>
            </a:xfrm>
          </p:grpSpPr>
          <p:sp>
            <p:nvSpPr>
              <p:cNvPr id="236846" name="Oval 30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7" name="Arc 30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8" name="Arc 30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9" name="Arc 30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0" name="Arc 30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851" name="Arc 307"/>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2" name="Arc 308"/>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3" name="Oval 309"/>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4" name="Line 310"/>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5" name="Line 311"/>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6" name="Oval 312"/>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7" name="Line 313"/>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8" name="Line 314"/>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9" name="Line 315"/>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0" name="Line 316"/>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1" name="Line 317"/>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2" name="Line 318"/>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3" name="Line 319"/>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4" name="Line 320"/>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5" name="Line 321"/>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6" name="Line 322"/>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7" name="Oval 323"/>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8" name="Line 324"/>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9" name="Line 325"/>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70" name="Line 326"/>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71" name="Line 327"/>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72" name="Line 328"/>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73" name="Line 329"/>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74" name="Line 330"/>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75" name="Line 331"/>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76" name="Line 332"/>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77" name="Line 333"/>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78" name="Oval 334"/>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79" name="Line 335"/>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880" name="Oval 336"/>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6881" name="Rectangle 337"/>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36882" name="Rectangle 338"/>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 PSI </a:t>
            </a:r>
            <a:endParaRPr lang="en-US" b="0"/>
          </a:p>
        </p:txBody>
      </p:sp>
      <p:sp>
        <p:nvSpPr>
          <p:cNvPr id="236883" name="Rectangle 339"/>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6884" name="Group 340"/>
          <p:cNvGrpSpPr>
            <a:grpSpLocks/>
          </p:cNvGrpSpPr>
          <p:nvPr/>
        </p:nvGrpSpPr>
        <p:grpSpPr bwMode="auto">
          <a:xfrm rot="-5400000">
            <a:off x="3227388" y="4451350"/>
            <a:ext cx="269875" cy="130175"/>
            <a:chOff x="6" y="0"/>
            <a:chExt cx="19994" cy="20002"/>
          </a:xfrm>
        </p:grpSpPr>
        <p:sp>
          <p:nvSpPr>
            <p:cNvPr id="236885" name="Oval 341"/>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86" name="Oval 342"/>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87" name="Oval 343"/>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88" name="Oval 344"/>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89" name="Oval 345"/>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90" name="Oval 346"/>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91" name="Oval 347"/>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92" name="Oval 348"/>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93" name="Oval 349"/>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94" name="Oval 350"/>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95" name="Line 351"/>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96" name="Line 352"/>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97" name="Line 353"/>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98" name="Line 354"/>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99" name="Line 355"/>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00" name="Line 356"/>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01" name="Line 357"/>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02" name="Line 358"/>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03" name="Line 359"/>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04" name="Line 360"/>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905" name="Group 361"/>
          <p:cNvGrpSpPr>
            <a:grpSpLocks/>
          </p:cNvGrpSpPr>
          <p:nvPr/>
        </p:nvGrpSpPr>
        <p:grpSpPr bwMode="auto">
          <a:xfrm>
            <a:off x="3255963" y="4429125"/>
            <a:ext cx="217487" cy="277813"/>
            <a:chOff x="2051" y="2770"/>
            <a:chExt cx="137" cy="175"/>
          </a:xfrm>
        </p:grpSpPr>
        <p:sp>
          <p:nvSpPr>
            <p:cNvPr id="236906" name="Line 362"/>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07" name="Line 363"/>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08" name="Line 364"/>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6909" name="Group 365"/>
            <p:cNvGrpSpPr>
              <a:grpSpLocks/>
            </p:cNvGrpSpPr>
            <p:nvPr/>
          </p:nvGrpSpPr>
          <p:grpSpPr bwMode="auto">
            <a:xfrm>
              <a:off x="2051" y="2770"/>
              <a:ext cx="137" cy="175"/>
              <a:chOff x="2049" y="2793"/>
              <a:chExt cx="137" cy="175"/>
            </a:xfrm>
          </p:grpSpPr>
          <p:sp>
            <p:nvSpPr>
              <p:cNvPr id="236910" name="Line 366"/>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1" name="Line 367"/>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2" name="Line 368"/>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3" name="Line 369"/>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4" name="Line 370"/>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5" name="Line 371"/>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6" name="Line 372"/>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7" name="Line 373"/>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8" name="Line 374"/>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9" name="Line 375"/>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0" name="Line 376"/>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1" name="Line 377"/>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2" name="Line 378"/>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3" name="Line 379"/>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4" name="Line 380"/>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5" name="Line 381"/>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6" name="Line 382"/>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7" name="Line 383"/>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8" name="Line 384"/>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9" name="Line 385"/>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0" name="Line 386"/>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1" name="Line 387"/>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2" name="Line 388"/>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3" name="Line 389"/>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4" name="Line 390"/>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5" name="Line 391"/>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6" name="Line 392"/>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7" name="Line 393"/>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8" name="Line 394"/>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9" name="Line 395"/>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40" name="Line 396"/>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41" name="Line 397"/>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6942" name="Oval 398"/>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6943" name="AutoShape 399"/>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44" name="AutoShape 400" descr="Wide downward diagonal"/>
          <p:cNvSpPr>
            <a:spLocks noChangeArrowheads="1"/>
          </p:cNvSpPr>
          <p:nvPr/>
        </p:nvSpPr>
        <p:spPr bwMode="auto">
          <a:xfrm>
            <a:off x="2387600" y="1993900"/>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45" name="AutoShape 401"/>
          <p:cNvSpPr>
            <a:spLocks noChangeArrowheads="1"/>
          </p:cNvSpPr>
          <p:nvPr/>
        </p:nvSpPr>
        <p:spPr bwMode="auto">
          <a:xfrm>
            <a:off x="2452688" y="2759075"/>
            <a:ext cx="506412" cy="795338"/>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46" name="AutoShape 402" descr="10%"/>
          <p:cNvSpPr>
            <a:spLocks noChangeArrowheads="1"/>
          </p:cNvSpPr>
          <p:nvPr/>
        </p:nvSpPr>
        <p:spPr bwMode="auto">
          <a:xfrm>
            <a:off x="2452688" y="2057400"/>
            <a:ext cx="506412" cy="91122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6947" name="Group 403"/>
          <p:cNvGrpSpPr>
            <a:grpSpLocks/>
          </p:cNvGrpSpPr>
          <p:nvPr/>
        </p:nvGrpSpPr>
        <p:grpSpPr bwMode="auto">
          <a:xfrm>
            <a:off x="2454275" y="2849563"/>
            <a:ext cx="503238" cy="185737"/>
            <a:chOff x="3617" y="2160"/>
            <a:chExt cx="842" cy="312"/>
          </a:xfrm>
        </p:grpSpPr>
        <p:sp>
          <p:nvSpPr>
            <p:cNvPr id="236948" name="Rectangle 40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49" name="AutoShape 40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50" name="AutoShape 40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51" name="AutoShape 40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52" name="AutoShape 40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6953" name="AutoShape 409"/>
          <p:cNvSpPr>
            <a:spLocks noChangeArrowheads="1"/>
          </p:cNvSpPr>
          <p:nvPr/>
        </p:nvSpPr>
        <p:spPr bwMode="auto">
          <a:xfrm>
            <a:off x="2452688" y="1995488"/>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54" name="Rectangle 410" descr="Wide upward diagonal"/>
          <p:cNvSpPr>
            <a:spLocks noChangeArrowheads="1"/>
          </p:cNvSpPr>
          <p:nvPr/>
        </p:nvSpPr>
        <p:spPr bwMode="auto">
          <a:xfrm>
            <a:off x="2460625" y="2030413"/>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55" name="Rectangle 411" descr="30%"/>
          <p:cNvSpPr>
            <a:spLocks noChangeArrowheads="1"/>
          </p:cNvSpPr>
          <p:nvPr/>
        </p:nvSpPr>
        <p:spPr bwMode="auto">
          <a:xfrm>
            <a:off x="2438400" y="2017713"/>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56" name="Rectangle 412" descr="30%"/>
          <p:cNvSpPr>
            <a:spLocks noChangeArrowheads="1"/>
          </p:cNvSpPr>
          <p:nvPr/>
        </p:nvSpPr>
        <p:spPr bwMode="auto">
          <a:xfrm>
            <a:off x="2944813" y="20177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57" name="Line 413"/>
          <p:cNvSpPr>
            <a:spLocks noChangeShapeType="1"/>
          </p:cNvSpPr>
          <p:nvPr/>
        </p:nvSpPr>
        <p:spPr bwMode="auto">
          <a:xfrm>
            <a:off x="2468563" y="2017713"/>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58" name="Line 414"/>
          <p:cNvSpPr>
            <a:spLocks noChangeShapeType="1"/>
          </p:cNvSpPr>
          <p:nvPr/>
        </p:nvSpPr>
        <p:spPr bwMode="auto">
          <a:xfrm>
            <a:off x="2874963"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59" name="Oval 415"/>
          <p:cNvSpPr>
            <a:spLocks noChangeArrowheads="1"/>
          </p:cNvSpPr>
          <p:nvPr/>
        </p:nvSpPr>
        <p:spPr bwMode="auto">
          <a:xfrm>
            <a:off x="2451100" y="2076450"/>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60" name="Oval 416"/>
          <p:cNvSpPr>
            <a:spLocks noChangeArrowheads="1"/>
          </p:cNvSpPr>
          <p:nvPr/>
        </p:nvSpPr>
        <p:spPr bwMode="auto">
          <a:xfrm>
            <a:off x="2935288" y="2078038"/>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6961" name="Group 417"/>
          <p:cNvGrpSpPr>
            <a:grpSpLocks/>
          </p:cNvGrpSpPr>
          <p:nvPr/>
        </p:nvGrpSpPr>
        <p:grpSpPr bwMode="auto">
          <a:xfrm>
            <a:off x="2663825" y="2012950"/>
            <a:ext cx="77788" cy="153988"/>
            <a:chOff x="3966" y="1027"/>
            <a:chExt cx="130" cy="257"/>
          </a:xfrm>
        </p:grpSpPr>
        <p:sp>
          <p:nvSpPr>
            <p:cNvPr id="236962" name="Rectangle 41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63" name="Rectangle 41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64" name="Rectangle 42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65" name="Rectangle 42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66" name="Line 42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6967" name="Line 423"/>
          <p:cNvSpPr>
            <a:spLocks noChangeShapeType="1"/>
          </p:cNvSpPr>
          <p:nvPr/>
        </p:nvSpPr>
        <p:spPr bwMode="auto">
          <a:xfrm>
            <a:off x="25876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68" name="Line 424"/>
          <p:cNvSpPr>
            <a:spLocks noChangeShapeType="1"/>
          </p:cNvSpPr>
          <p:nvPr/>
        </p:nvSpPr>
        <p:spPr bwMode="auto">
          <a:xfrm>
            <a:off x="28670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69" name="Line 425"/>
          <p:cNvSpPr>
            <a:spLocks noChangeShapeType="1"/>
          </p:cNvSpPr>
          <p:nvPr/>
        </p:nvSpPr>
        <p:spPr bwMode="auto">
          <a:xfrm>
            <a:off x="2581275" y="2016125"/>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70" name="AutoShape 426"/>
          <p:cNvSpPr>
            <a:spLocks noChangeArrowheads="1"/>
          </p:cNvSpPr>
          <p:nvPr/>
        </p:nvSpPr>
        <p:spPr bwMode="auto">
          <a:xfrm>
            <a:off x="2457450" y="3546475"/>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71" name="Rectangle 427" descr="Wide upward diagonal"/>
          <p:cNvSpPr>
            <a:spLocks noChangeArrowheads="1"/>
          </p:cNvSpPr>
          <p:nvPr/>
        </p:nvSpPr>
        <p:spPr bwMode="auto">
          <a:xfrm flipV="1">
            <a:off x="2460625" y="3395663"/>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72" name="Rectangle 428"/>
          <p:cNvSpPr>
            <a:spLocks noChangeArrowheads="1"/>
          </p:cNvSpPr>
          <p:nvPr/>
        </p:nvSpPr>
        <p:spPr bwMode="auto">
          <a:xfrm>
            <a:off x="2640013" y="3395663"/>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73" name="Rectangle 429" descr="30%"/>
          <p:cNvSpPr>
            <a:spLocks noChangeArrowheads="1"/>
          </p:cNvSpPr>
          <p:nvPr/>
        </p:nvSpPr>
        <p:spPr bwMode="auto">
          <a:xfrm flipV="1">
            <a:off x="2446338" y="35671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74" name="Rectangle 430" descr="30%"/>
          <p:cNvSpPr>
            <a:spLocks noChangeArrowheads="1"/>
          </p:cNvSpPr>
          <p:nvPr/>
        </p:nvSpPr>
        <p:spPr bwMode="auto">
          <a:xfrm flipV="1">
            <a:off x="2936875" y="3567113"/>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75" name="Line 431"/>
          <p:cNvSpPr>
            <a:spLocks noChangeShapeType="1"/>
          </p:cNvSpPr>
          <p:nvPr/>
        </p:nvSpPr>
        <p:spPr bwMode="auto">
          <a:xfrm flipV="1">
            <a:off x="2474913" y="3595688"/>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76" name="Line 432"/>
          <p:cNvSpPr>
            <a:spLocks noChangeShapeType="1"/>
          </p:cNvSpPr>
          <p:nvPr/>
        </p:nvSpPr>
        <p:spPr bwMode="auto">
          <a:xfrm flipV="1">
            <a:off x="2592388"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77" name="Line 433"/>
          <p:cNvSpPr>
            <a:spLocks noChangeShapeType="1"/>
          </p:cNvSpPr>
          <p:nvPr/>
        </p:nvSpPr>
        <p:spPr bwMode="auto">
          <a:xfrm flipV="1">
            <a:off x="2868613"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78" name="Line 434"/>
          <p:cNvSpPr>
            <a:spLocks noChangeShapeType="1"/>
          </p:cNvSpPr>
          <p:nvPr/>
        </p:nvSpPr>
        <p:spPr bwMode="auto">
          <a:xfrm flipV="1">
            <a:off x="2860675"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79" name="Line 435"/>
          <p:cNvSpPr>
            <a:spLocks noChangeShapeType="1"/>
          </p:cNvSpPr>
          <p:nvPr/>
        </p:nvSpPr>
        <p:spPr bwMode="auto">
          <a:xfrm flipV="1">
            <a:off x="2584450" y="3582988"/>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80" name="Oval 436"/>
          <p:cNvSpPr>
            <a:spLocks noChangeArrowheads="1"/>
          </p:cNvSpPr>
          <p:nvPr/>
        </p:nvSpPr>
        <p:spPr bwMode="auto">
          <a:xfrm flipV="1">
            <a:off x="2452688" y="3508375"/>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81" name="Oval 437"/>
          <p:cNvSpPr>
            <a:spLocks noChangeArrowheads="1"/>
          </p:cNvSpPr>
          <p:nvPr/>
        </p:nvSpPr>
        <p:spPr bwMode="auto">
          <a:xfrm flipV="1">
            <a:off x="2932113" y="3506788"/>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82" name="AutoShape 438"/>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83" name="AutoShape 439"/>
          <p:cNvSpPr>
            <a:spLocks noChangeArrowheads="1"/>
          </p:cNvSpPr>
          <p:nvPr/>
        </p:nvSpPr>
        <p:spPr bwMode="auto">
          <a:xfrm flipH="1" flipV="1">
            <a:off x="822325" y="25781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84" name="Line 440"/>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85" name="Rectangle 441"/>
          <p:cNvSpPr>
            <a:spLocks noChangeArrowheads="1"/>
          </p:cNvSpPr>
          <p:nvPr/>
        </p:nvSpPr>
        <p:spPr bwMode="auto">
          <a:xfrm>
            <a:off x="695325" y="2768600"/>
            <a:ext cx="466725" cy="15081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86" name="Line 442"/>
          <p:cNvSpPr>
            <a:spLocks noChangeShapeType="1"/>
          </p:cNvSpPr>
          <p:nvPr/>
        </p:nvSpPr>
        <p:spPr bwMode="auto">
          <a:xfrm flipH="1">
            <a:off x="685800" y="27749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87" name="AutoShape 443"/>
          <p:cNvSpPr>
            <a:spLocks noChangeArrowheads="1"/>
          </p:cNvSpPr>
          <p:nvPr/>
        </p:nvSpPr>
        <p:spPr bwMode="auto">
          <a:xfrm rot="-13544603"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88" name="AutoShape 444"/>
          <p:cNvSpPr>
            <a:spLocks noChangeArrowheads="1"/>
          </p:cNvSpPr>
          <p:nvPr/>
        </p:nvSpPr>
        <p:spPr bwMode="auto">
          <a:xfrm rot="4172961" flipH="1" flipV="1">
            <a:off x="6083300" y="12985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89" name="AutoShape 445"/>
          <p:cNvSpPr>
            <a:spLocks noChangeArrowheads="1"/>
          </p:cNvSpPr>
          <p:nvPr/>
        </p:nvSpPr>
        <p:spPr bwMode="auto">
          <a:xfrm rot="4172961" flipH="1" flipV="1">
            <a:off x="5684837" y="43688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 name="Slide Number Placeholder 5"/>
          <p:cNvSpPr>
            <a:spLocks noGrp="1"/>
          </p:cNvSpPr>
          <p:nvPr>
            <p:ph type="sldNum" sz="quarter" idx="12"/>
          </p:nvPr>
        </p:nvSpPr>
        <p:spPr/>
        <p:txBody>
          <a:bodyPr/>
          <a:lstStyle/>
          <a:p>
            <a:fld id="{9EC63EBE-3739-1D4C-B42B-BDA38A4B932B}" type="slidenum">
              <a:rPr lang="en-US"/>
              <a:pPr/>
              <a:t>17</a:t>
            </a:fld>
            <a:endParaRPr lang="en-US"/>
          </a:p>
        </p:txBody>
      </p:sp>
      <p:sp>
        <p:nvSpPr>
          <p:cNvPr id="26626" name="Rectangle 2"/>
          <p:cNvSpPr>
            <a:spLocks noChangeArrowheads="1"/>
          </p:cNvSpPr>
          <p:nvPr/>
        </p:nvSpPr>
        <p:spPr bwMode="auto">
          <a:xfrm>
            <a:off x="7710488" y="1624013"/>
            <a:ext cx="620712" cy="56991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solidFill>
                <a:srgbClr val="FF5050"/>
              </a:solidFill>
            </a:endParaRPr>
          </a:p>
        </p:txBody>
      </p:sp>
      <p:sp>
        <p:nvSpPr>
          <p:cNvPr id="26627" name="AutoShape 3"/>
          <p:cNvSpPr>
            <a:spLocks/>
          </p:cNvSpPr>
          <p:nvPr/>
        </p:nvSpPr>
        <p:spPr bwMode="auto">
          <a:xfrm rot="-5400000">
            <a:off x="7859712" y="2044701"/>
            <a:ext cx="322263" cy="620712"/>
          </a:xfrm>
          <a:prstGeom prst="leftBracket">
            <a:avLst>
              <a:gd name="adj" fmla="val 96305"/>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6628" name="Rectangle 4"/>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29" name="AutoShape 5"/>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6630" name="AutoShape 6"/>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1" name="AutoShape 7"/>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2" name="Rectangle 8"/>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26633" name="AutoShape 9"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4" name="AutoShape 10"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5" name="AutoShape 11"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6" name="AutoShape 12"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7" name="AutoShape 13"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8" name="AutoShape 14"/>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639" name="Group 15"/>
          <p:cNvGrpSpPr>
            <a:grpSpLocks/>
          </p:cNvGrpSpPr>
          <p:nvPr/>
        </p:nvGrpSpPr>
        <p:grpSpPr bwMode="auto">
          <a:xfrm>
            <a:off x="982663" y="1001713"/>
            <a:ext cx="669925" cy="3424237"/>
            <a:chOff x="816" y="912"/>
            <a:chExt cx="531" cy="2715"/>
          </a:xfrm>
        </p:grpSpPr>
        <p:sp>
          <p:nvSpPr>
            <p:cNvPr id="26640" name="Arc 16"/>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41" name="Line 17"/>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642" name="Arc 18"/>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643" name="Group 19"/>
            <p:cNvGrpSpPr>
              <a:grpSpLocks/>
            </p:cNvGrpSpPr>
            <p:nvPr/>
          </p:nvGrpSpPr>
          <p:grpSpPr bwMode="auto">
            <a:xfrm>
              <a:off x="1030" y="3483"/>
              <a:ext cx="141" cy="144"/>
              <a:chOff x="1030" y="3483"/>
              <a:chExt cx="141" cy="144"/>
            </a:xfrm>
          </p:grpSpPr>
          <p:sp>
            <p:nvSpPr>
              <p:cNvPr id="26644" name="Arc 2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45" name="Arc 2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46" name="Line 22"/>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6647" name="Group 23"/>
            <p:cNvGrpSpPr>
              <a:grpSpLocks/>
            </p:cNvGrpSpPr>
            <p:nvPr/>
          </p:nvGrpSpPr>
          <p:grpSpPr bwMode="auto">
            <a:xfrm flipV="1">
              <a:off x="1008" y="912"/>
              <a:ext cx="141" cy="144"/>
              <a:chOff x="1030" y="3483"/>
              <a:chExt cx="141" cy="144"/>
            </a:xfrm>
          </p:grpSpPr>
          <p:sp>
            <p:nvSpPr>
              <p:cNvPr id="26648" name="Arc 2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49" name="Arc 2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50" name="Line 26"/>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26651" name="Group 27"/>
          <p:cNvGrpSpPr>
            <a:grpSpLocks/>
          </p:cNvGrpSpPr>
          <p:nvPr/>
        </p:nvGrpSpPr>
        <p:grpSpPr bwMode="auto">
          <a:xfrm flipH="1">
            <a:off x="1649413" y="1001713"/>
            <a:ext cx="669925" cy="3424237"/>
            <a:chOff x="816" y="912"/>
            <a:chExt cx="531" cy="2715"/>
          </a:xfrm>
        </p:grpSpPr>
        <p:sp>
          <p:nvSpPr>
            <p:cNvPr id="26652" name="Arc 28"/>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53" name="Line 29"/>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654" name="Arc 30"/>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655" name="Group 31"/>
            <p:cNvGrpSpPr>
              <a:grpSpLocks/>
            </p:cNvGrpSpPr>
            <p:nvPr/>
          </p:nvGrpSpPr>
          <p:grpSpPr bwMode="auto">
            <a:xfrm>
              <a:off x="1030" y="3483"/>
              <a:ext cx="141" cy="144"/>
              <a:chOff x="1030" y="3483"/>
              <a:chExt cx="141" cy="144"/>
            </a:xfrm>
          </p:grpSpPr>
          <p:sp>
            <p:nvSpPr>
              <p:cNvPr id="26656"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57"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58" name="Line 34"/>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6659" name="Group 35"/>
            <p:cNvGrpSpPr>
              <a:grpSpLocks/>
            </p:cNvGrpSpPr>
            <p:nvPr/>
          </p:nvGrpSpPr>
          <p:grpSpPr bwMode="auto">
            <a:xfrm flipV="1">
              <a:off x="1008" y="912"/>
              <a:ext cx="141" cy="144"/>
              <a:chOff x="1030" y="3483"/>
              <a:chExt cx="141" cy="144"/>
            </a:xfrm>
          </p:grpSpPr>
          <p:sp>
            <p:nvSpPr>
              <p:cNvPr id="26660" name="Arc 3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61" name="Arc 3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62" name="Line 38"/>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6663" name="Rectangle 39"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64" name="AutoShape 40"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6665" name="Rectangle 41"/>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66" name="Line 42"/>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667" name="Line 43"/>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668" name="Rectangle 44"/>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69" name="AutoShape 45"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70" name="AutoShape 46"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71" name="Line 47"/>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672" name="Line 48"/>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673" name="Line 49"/>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674" name="Line 50"/>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675" name="Oval 51"/>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76" name="Oval 52"/>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77" name="AutoShape 53"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78" name="AutoShape 54"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679" name="Group 55"/>
          <p:cNvGrpSpPr>
            <a:grpSpLocks/>
          </p:cNvGrpSpPr>
          <p:nvPr/>
        </p:nvGrpSpPr>
        <p:grpSpPr bwMode="auto">
          <a:xfrm>
            <a:off x="1546225" y="4267200"/>
            <a:ext cx="203200" cy="128588"/>
            <a:chOff x="1262" y="3388"/>
            <a:chExt cx="162" cy="206"/>
          </a:xfrm>
        </p:grpSpPr>
        <p:sp>
          <p:nvSpPr>
            <p:cNvPr id="26680" name="Oval 56"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81" name="Oval 57"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82" name="Oval 58"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83" name="Oval 59"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84" name="Oval 60"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85" name="Oval 61"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686" name="Rectangle 62"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687" name="Group 63"/>
          <p:cNvGrpSpPr>
            <a:grpSpLocks/>
          </p:cNvGrpSpPr>
          <p:nvPr/>
        </p:nvGrpSpPr>
        <p:grpSpPr bwMode="auto">
          <a:xfrm>
            <a:off x="1227138" y="1155700"/>
            <a:ext cx="858837" cy="2122488"/>
            <a:chOff x="941" y="767"/>
            <a:chExt cx="815" cy="1942"/>
          </a:xfrm>
        </p:grpSpPr>
        <p:sp>
          <p:nvSpPr>
            <p:cNvPr id="26688" name="AutoShape 6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89" name="AutoShape 6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690" name="AutoShape 66"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91" name="Line 67"/>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692" name="Rectangle 68"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93" name="Rectangle 69"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94" name="Rectangle 70"/>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95" name="Rectangle 71"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96" name="Rectangle 72"/>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97" name="Rectangle 73"/>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98" name="Line 74"/>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699" name="AutoShape 75"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00" name="AutoShape 76"/>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01" name="AutoShape 77" descr="10%"/>
          <p:cNvSpPr>
            <a:spLocks noChangeArrowheads="1"/>
          </p:cNvSpPr>
          <p:nvPr/>
        </p:nvSpPr>
        <p:spPr bwMode="auto">
          <a:xfrm>
            <a:off x="4121150" y="1331913"/>
            <a:ext cx="1160463" cy="1909762"/>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702" name="Group 78"/>
          <p:cNvGrpSpPr>
            <a:grpSpLocks/>
          </p:cNvGrpSpPr>
          <p:nvPr/>
        </p:nvGrpSpPr>
        <p:grpSpPr bwMode="auto">
          <a:xfrm>
            <a:off x="4124325" y="2819400"/>
            <a:ext cx="1154113" cy="427038"/>
            <a:chOff x="3617" y="2160"/>
            <a:chExt cx="842" cy="312"/>
          </a:xfrm>
        </p:grpSpPr>
        <p:sp>
          <p:nvSpPr>
            <p:cNvPr id="26703" name="Rectangle 79"/>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04" name="AutoShape 80"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05" name="AutoShape 81"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06" name="AutoShape 82"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07" name="AutoShape 83"/>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708" name="AutoShape 84"/>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09" name="Rectangle 85"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10" name="Rectangle 86"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11" name="Rectangle 87"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12" name="Line 88"/>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13" name="Line 89"/>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14" name="Oval 90"/>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15" name="Oval 91"/>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716" name="Group 92"/>
          <p:cNvGrpSpPr>
            <a:grpSpLocks/>
          </p:cNvGrpSpPr>
          <p:nvPr/>
        </p:nvGrpSpPr>
        <p:grpSpPr bwMode="auto">
          <a:xfrm>
            <a:off x="4603750" y="1228725"/>
            <a:ext cx="177800" cy="352425"/>
            <a:chOff x="3966" y="1027"/>
            <a:chExt cx="130" cy="257"/>
          </a:xfrm>
        </p:grpSpPr>
        <p:sp>
          <p:nvSpPr>
            <p:cNvPr id="26717" name="Rectangle 93"/>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18" name="Rectangle 94"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19" name="Rectangle 95"/>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20" name="Rectangle 96"/>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21" name="Line 97"/>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6722" name="Line 98"/>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23" name="Line 99"/>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24" name="Line 100"/>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25" name="AutoShape 101"/>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26" name="Rectangle 102"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27" name="Rectangle 103"/>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28" name="Rectangle 104"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29" name="Rectangle 105"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30" name="Line 106"/>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31" name="Line 107"/>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32" name="Line 108"/>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33" name="Line 109"/>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34" name="Line 110"/>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35" name="Oval 111"/>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36" name="Oval 112"/>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737" name="Group 113"/>
          <p:cNvGrpSpPr>
            <a:grpSpLocks/>
          </p:cNvGrpSpPr>
          <p:nvPr/>
        </p:nvGrpSpPr>
        <p:grpSpPr bwMode="auto">
          <a:xfrm>
            <a:off x="1479550" y="4095750"/>
            <a:ext cx="334963" cy="463550"/>
            <a:chOff x="1210" y="3312"/>
            <a:chExt cx="265" cy="416"/>
          </a:xfrm>
        </p:grpSpPr>
        <p:sp>
          <p:nvSpPr>
            <p:cNvPr id="26738" name="AutoShape 114"/>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39" name="Line 115"/>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40" name="Line 116"/>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41" name="Rectangle 11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742" name="Group 118"/>
            <p:cNvGrpSpPr>
              <a:grpSpLocks/>
            </p:cNvGrpSpPr>
            <p:nvPr/>
          </p:nvGrpSpPr>
          <p:grpSpPr bwMode="auto">
            <a:xfrm>
              <a:off x="1212" y="3356"/>
              <a:ext cx="105" cy="33"/>
              <a:chOff x="1212" y="3356"/>
              <a:chExt cx="105" cy="33"/>
            </a:xfrm>
          </p:grpSpPr>
          <p:sp>
            <p:nvSpPr>
              <p:cNvPr id="26743" name="Line 119"/>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44" name="Line 120"/>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6745" name="Group 121"/>
            <p:cNvGrpSpPr>
              <a:grpSpLocks/>
            </p:cNvGrpSpPr>
            <p:nvPr/>
          </p:nvGrpSpPr>
          <p:grpSpPr bwMode="auto">
            <a:xfrm flipH="1">
              <a:off x="1370" y="3356"/>
              <a:ext cx="105" cy="33"/>
              <a:chOff x="1212" y="3356"/>
              <a:chExt cx="105" cy="33"/>
            </a:xfrm>
          </p:grpSpPr>
          <p:sp>
            <p:nvSpPr>
              <p:cNvPr id="26746" name="Line 122"/>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47" name="Line 123"/>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6748" name="Rectangle 12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749" name="Text Box 125"/>
          <p:cNvSpPr txBox="1">
            <a:spLocks noChangeArrowheads="1"/>
          </p:cNvSpPr>
          <p:nvPr/>
        </p:nvSpPr>
        <p:spPr bwMode="auto">
          <a:xfrm>
            <a:off x="2824163" y="5943600"/>
            <a:ext cx="4016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On, Accumulator Full </a:t>
            </a:r>
          </a:p>
        </p:txBody>
      </p:sp>
      <p:sp>
        <p:nvSpPr>
          <p:cNvPr id="26750" name="Line 126"/>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51" name="Arc 127"/>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52" name="Arc 128"/>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53" name="Line 129"/>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54" name="Arc 130"/>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6755" name="Arc 131"/>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6756" name="Arc 132"/>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57" name="Arc 133"/>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58" name="Line 134"/>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59" name="Rectangle 135"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60" name="Rectangle 136"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61" name="Rectangle 137"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762" name="Group 138"/>
          <p:cNvGrpSpPr>
            <a:grpSpLocks/>
          </p:cNvGrpSpPr>
          <p:nvPr/>
        </p:nvGrpSpPr>
        <p:grpSpPr bwMode="auto">
          <a:xfrm>
            <a:off x="838200" y="4703763"/>
            <a:ext cx="1614488" cy="963612"/>
            <a:chOff x="934" y="2963"/>
            <a:chExt cx="1017" cy="607"/>
          </a:xfrm>
        </p:grpSpPr>
        <p:sp>
          <p:nvSpPr>
            <p:cNvPr id="26763" name="Rectangle 13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64" name="Rectangle 14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65" name="Rectangle 14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766" name="Rectangle 142"/>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67" name="AutoShape 143"/>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6768" name="AutoShape 144"/>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69" name="AutoShape 145"/>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70" name="Line 146"/>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71" name="Arc 147"/>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72" name="Arc 148"/>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73" name="Line 149"/>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74" name="Arc 150"/>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6775" name="Arc 151"/>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6776" name="Arc 152"/>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77" name="Arc 153"/>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78" name="Line 154"/>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79" name="Rectangle 155"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80" name="Rectangle 156"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81" name="Rectangle 157"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782" name="Group 158"/>
          <p:cNvGrpSpPr>
            <a:grpSpLocks/>
          </p:cNvGrpSpPr>
          <p:nvPr/>
        </p:nvGrpSpPr>
        <p:grpSpPr bwMode="auto">
          <a:xfrm>
            <a:off x="3886200" y="4703763"/>
            <a:ext cx="1614488" cy="963612"/>
            <a:chOff x="934" y="2963"/>
            <a:chExt cx="1017" cy="607"/>
          </a:xfrm>
        </p:grpSpPr>
        <p:sp>
          <p:nvSpPr>
            <p:cNvPr id="26783" name="Rectangle 15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84" name="Rectangle 16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85" name="Rectangle 16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786" name="AutoShape 162"/>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87" name="Line 163"/>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88" name="Text Box 164"/>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6789" name="Line 165"/>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6790" name="Oval 166"/>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91" name="Oval 167"/>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92" name="Line 168"/>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6793" name="Text Box 169"/>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2,500 PSI </a:t>
            </a:r>
          </a:p>
        </p:txBody>
      </p:sp>
      <p:sp>
        <p:nvSpPr>
          <p:cNvPr id="26794" name="Text Box 170"/>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2,500 PSI </a:t>
            </a:r>
          </a:p>
        </p:txBody>
      </p:sp>
      <p:sp>
        <p:nvSpPr>
          <p:cNvPr id="26795" name="Text Box 171"/>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26796" name="Text Box 172"/>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26797" name="Line 173"/>
          <p:cNvSpPr>
            <a:spLocks noChangeShapeType="1"/>
          </p:cNvSpPr>
          <p:nvPr/>
        </p:nvSpPr>
        <p:spPr bwMode="auto">
          <a:xfrm>
            <a:off x="7702550" y="1625600"/>
            <a:ext cx="62865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798" name="AutoShape 174"/>
          <p:cNvSpPr>
            <a:spLocks noChangeArrowheads="1"/>
          </p:cNvSpPr>
          <p:nvPr/>
        </p:nvSpPr>
        <p:spPr bwMode="auto">
          <a:xfrm flipV="1">
            <a:off x="7888288" y="1371600"/>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803" name="AutoShape 179">
            <a:hlinkClick r:id="rId2" action="ppaction://hlinksldjump" highlightClick="1"/>
          </p:cNvPr>
          <p:cNvSpPr>
            <a:spLocks noChangeArrowheads="1"/>
          </p:cNvSpPr>
          <p:nvPr/>
        </p:nvSpPr>
        <p:spPr bwMode="auto">
          <a:xfrm>
            <a:off x="8221663" y="6096000"/>
            <a:ext cx="312737" cy="306388"/>
          </a:xfrm>
          <a:prstGeom prst="actionButtonBeginning">
            <a:avLst/>
          </a:prstGeom>
          <a:solidFill>
            <a:srgbClr val="FF505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806" name="Text Box 182"/>
          <p:cNvSpPr txBox="1">
            <a:spLocks noChangeArrowheads="1"/>
          </p:cNvSpPr>
          <p:nvPr/>
        </p:nvSpPr>
        <p:spPr bwMode="auto">
          <a:xfrm>
            <a:off x="5943600" y="3657600"/>
            <a:ext cx="3016250"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The system is ready for a new cycle. A fixed volume pump is unloading at this time. A pressure compensated pump is compensated to no flow.</a:t>
            </a:r>
          </a:p>
        </p:txBody>
      </p:sp>
      <p:sp>
        <p:nvSpPr>
          <p:cNvPr id="26807" name="AutoShape 183"/>
          <p:cNvSpPr>
            <a:spLocks noChangeArrowheads="1"/>
          </p:cNvSpPr>
          <p:nvPr/>
        </p:nvSpPr>
        <p:spPr bwMode="auto">
          <a:xfrm rot="1924643">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808" name="AutoShape 184"/>
          <p:cNvSpPr>
            <a:spLocks noChangeArrowheads="1"/>
          </p:cNvSpPr>
          <p:nvPr/>
        </p:nvSpPr>
        <p:spPr bwMode="auto">
          <a:xfrm rot="1924643">
            <a:off x="2097088" y="4891088"/>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Slide Number Placeholder 5"/>
          <p:cNvSpPr>
            <a:spLocks noGrp="1"/>
          </p:cNvSpPr>
          <p:nvPr>
            <p:ph type="sldNum" sz="quarter" idx="12"/>
          </p:nvPr>
        </p:nvSpPr>
        <p:spPr/>
        <p:txBody>
          <a:bodyPr/>
          <a:lstStyle/>
          <a:p>
            <a:fld id="{C6E21180-3DAB-294D-ACA6-85F8F78BB9EA}" type="slidenum">
              <a:rPr lang="en-US"/>
              <a:pPr/>
              <a:t>170</a:t>
            </a:fld>
            <a:endParaRPr lang="en-US"/>
          </a:p>
        </p:txBody>
      </p:sp>
      <p:sp>
        <p:nvSpPr>
          <p:cNvPr id="237570"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37571"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Extending From Pump and Accumulator </a:t>
            </a:r>
          </a:p>
        </p:txBody>
      </p:sp>
      <p:sp>
        <p:nvSpPr>
          <p:cNvPr id="237572"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7573"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74" name="Line 6"/>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575"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37576" name="Line 8"/>
          <p:cNvSpPr>
            <a:spLocks noChangeShapeType="1"/>
          </p:cNvSpPr>
          <p:nvPr/>
        </p:nvSpPr>
        <p:spPr bwMode="auto">
          <a:xfrm flipV="1">
            <a:off x="5089525" y="3040063"/>
            <a:ext cx="0" cy="366712"/>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577" name="Line 9"/>
          <p:cNvSpPr>
            <a:spLocks noChangeShapeType="1"/>
          </p:cNvSpPr>
          <p:nvPr/>
        </p:nvSpPr>
        <p:spPr bwMode="auto">
          <a:xfrm>
            <a:off x="5246688" y="3040063"/>
            <a:ext cx="0" cy="366712"/>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578" name="Rectangle 10"/>
          <p:cNvSpPr>
            <a:spLocks noChangeArrowheads="1"/>
          </p:cNvSpPr>
          <p:nvPr/>
        </p:nvSpPr>
        <p:spPr bwMode="auto">
          <a:xfrm>
            <a:off x="49847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579" name="Rectangle 11"/>
          <p:cNvSpPr>
            <a:spLocks noChangeArrowheads="1"/>
          </p:cNvSpPr>
          <p:nvPr/>
        </p:nvSpPr>
        <p:spPr bwMode="auto">
          <a:xfrm>
            <a:off x="53514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580" name="Line 12"/>
          <p:cNvSpPr>
            <a:spLocks noChangeShapeType="1"/>
          </p:cNvSpPr>
          <p:nvPr/>
        </p:nvSpPr>
        <p:spPr bwMode="auto">
          <a:xfrm flipV="1">
            <a:off x="58229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581" name="Line 13"/>
          <p:cNvSpPr>
            <a:spLocks noChangeShapeType="1"/>
          </p:cNvSpPr>
          <p:nvPr/>
        </p:nvSpPr>
        <p:spPr bwMode="auto">
          <a:xfrm>
            <a:off x="58197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582" name="Rectangle 14"/>
          <p:cNvSpPr>
            <a:spLocks noChangeArrowheads="1"/>
          </p:cNvSpPr>
          <p:nvPr/>
        </p:nvSpPr>
        <p:spPr bwMode="auto">
          <a:xfrm>
            <a:off x="57181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7583" name="Group 15"/>
          <p:cNvGrpSpPr>
            <a:grpSpLocks/>
          </p:cNvGrpSpPr>
          <p:nvPr/>
        </p:nvGrpSpPr>
        <p:grpSpPr bwMode="auto">
          <a:xfrm flipV="1">
            <a:off x="5413375" y="3322638"/>
            <a:ext cx="84138" cy="84137"/>
            <a:chOff x="1449" y="2352"/>
            <a:chExt cx="77" cy="77"/>
          </a:xfrm>
        </p:grpSpPr>
        <p:sp>
          <p:nvSpPr>
            <p:cNvPr id="237584"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585"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7586" name="Rectangle 18"/>
          <p:cNvSpPr>
            <a:spLocks noChangeArrowheads="1"/>
          </p:cNvSpPr>
          <p:nvPr/>
        </p:nvSpPr>
        <p:spPr bwMode="auto">
          <a:xfrm>
            <a:off x="47752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587" name="Line 19"/>
          <p:cNvSpPr>
            <a:spLocks noChangeShapeType="1"/>
          </p:cNvSpPr>
          <p:nvPr/>
        </p:nvSpPr>
        <p:spPr bwMode="auto">
          <a:xfrm flipH="1" flipV="1">
            <a:off x="48275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7588" name="Group 20"/>
          <p:cNvGrpSpPr>
            <a:grpSpLocks/>
          </p:cNvGrpSpPr>
          <p:nvPr/>
        </p:nvGrpSpPr>
        <p:grpSpPr bwMode="auto">
          <a:xfrm>
            <a:off x="4775200" y="3302000"/>
            <a:ext cx="209550" cy="104775"/>
            <a:chOff x="864" y="2592"/>
            <a:chExt cx="192" cy="96"/>
          </a:xfrm>
        </p:grpSpPr>
        <p:sp>
          <p:nvSpPr>
            <p:cNvPr id="237589"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590"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591"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592"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7593" name="Group 25"/>
          <p:cNvGrpSpPr>
            <a:grpSpLocks/>
          </p:cNvGrpSpPr>
          <p:nvPr/>
        </p:nvGrpSpPr>
        <p:grpSpPr bwMode="auto">
          <a:xfrm flipH="1">
            <a:off x="6084888" y="3040063"/>
            <a:ext cx="209550" cy="157162"/>
            <a:chOff x="2064" y="2352"/>
            <a:chExt cx="192" cy="144"/>
          </a:xfrm>
        </p:grpSpPr>
        <p:sp>
          <p:nvSpPr>
            <p:cNvPr id="237594"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595"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7596" name="Group 28"/>
          <p:cNvGrpSpPr>
            <a:grpSpLocks/>
          </p:cNvGrpSpPr>
          <p:nvPr/>
        </p:nvGrpSpPr>
        <p:grpSpPr bwMode="auto">
          <a:xfrm>
            <a:off x="6084888" y="3302000"/>
            <a:ext cx="209550" cy="104775"/>
            <a:chOff x="864" y="2592"/>
            <a:chExt cx="192" cy="96"/>
          </a:xfrm>
        </p:grpSpPr>
        <p:sp>
          <p:nvSpPr>
            <p:cNvPr id="237597"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598"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599"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600"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7601"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7602" name="Line 34"/>
          <p:cNvSpPr>
            <a:spLocks noChangeShapeType="1"/>
          </p:cNvSpPr>
          <p:nvPr/>
        </p:nvSpPr>
        <p:spPr bwMode="auto">
          <a:xfrm>
            <a:off x="5259388" y="3406775"/>
            <a:ext cx="0" cy="384175"/>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7603"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604"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37605"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37606" name="Line 38"/>
          <p:cNvSpPr>
            <a:spLocks noChangeShapeType="1"/>
          </p:cNvSpPr>
          <p:nvPr/>
        </p:nvSpPr>
        <p:spPr bwMode="auto">
          <a:xfrm>
            <a:off x="56149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7607" name="Line 39"/>
          <p:cNvSpPr>
            <a:spLocks noChangeShapeType="1"/>
          </p:cNvSpPr>
          <p:nvPr/>
        </p:nvSpPr>
        <p:spPr bwMode="auto">
          <a:xfrm>
            <a:off x="54530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7608" name="Line 40"/>
          <p:cNvSpPr>
            <a:spLocks noChangeShapeType="1"/>
          </p:cNvSpPr>
          <p:nvPr/>
        </p:nvSpPr>
        <p:spPr bwMode="auto">
          <a:xfrm rot="5400000">
            <a:off x="55276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7609" name="Oval 41"/>
          <p:cNvSpPr>
            <a:spLocks noChangeArrowheads="1"/>
          </p:cNvSpPr>
          <p:nvPr/>
        </p:nvSpPr>
        <p:spPr bwMode="auto">
          <a:xfrm>
            <a:off x="55753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610"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7611"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612"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613"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7614"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7615"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37616"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37617" name="Rectangle 49"/>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618" name="Rectangle 50"/>
          <p:cNvSpPr>
            <a:spLocks noChangeArrowheads="1"/>
          </p:cNvSpPr>
          <p:nvPr/>
        </p:nvSpPr>
        <p:spPr bwMode="auto">
          <a:xfrm rot="5400000">
            <a:off x="7507288" y="1627188"/>
            <a:ext cx="444500" cy="69850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7619" name="Group 51"/>
          <p:cNvGrpSpPr>
            <a:grpSpLocks/>
          </p:cNvGrpSpPr>
          <p:nvPr/>
        </p:nvGrpSpPr>
        <p:grpSpPr bwMode="auto">
          <a:xfrm rot="5400000">
            <a:off x="7270750" y="2854325"/>
            <a:ext cx="968375" cy="1127125"/>
            <a:chOff x="4958" y="672"/>
            <a:chExt cx="610" cy="710"/>
          </a:xfrm>
        </p:grpSpPr>
        <p:grpSp>
          <p:nvGrpSpPr>
            <p:cNvPr id="237620" name="Group 52"/>
            <p:cNvGrpSpPr>
              <a:grpSpLocks/>
            </p:cNvGrpSpPr>
            <p:nvPr/>
          </p:nvGrpSpPr>
          <p:grpSpPr bwMode="auto">
            <a:xfrm>
              <a:off x="5465" y="672"/>
              <a:ext cx="103" cy="710"/>
              <a:chOff x="5088" y="624"/>
              <a:chExt cx="144" cy="992"/>
            </a:xfrm>
          </p:grpSpPr>
          <p:sp>
            <p:nvSpPr>
              <p:cNvPr id="237621"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622"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623"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624"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625"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626"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627"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628"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7629"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630"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631"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632"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633"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634"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635"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636"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637"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7638"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37639"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700 PSI </a:t>
            </a:r>
            <a:endParaRPr lang="en-US" b="0"/>
          </a:p>
        </p:txBody>
      </p:sp>
      <p:sp>
        <p:nvSpPr>
          <p:cNvPr id="237640" name="Line 72"/>
          <p:cNvSpPr>
            <a:spLocks noChangeShapeType="1"/>
          </p:cNvSpPr>
          <p:nvPr/>
        </p:nvSpPr>
        <p:spPr bwMode="auto">
          <a:xfrm flipV="1">
            <a:off x="5260975" y="2124075"/>
            <a:ext cx="0" cy="914400"/>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641" name="Line 73"/>
          <p:cNvSpPr>
            <a:spLocks noChangeShapeType="1"/>
          </p:cNvSpPr>
          <p:nvPr/>
        </p:nvSpPr>
        <p:spPr bwMode="auto">
          <a:xfrm rot="5400000">
            <a:off x="7132638" y="1876425"/>
            <a:ext cx="0" cy="49530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42" name="Line 74"/>
          <p:cNvSpPr>
            <a:spLocks noChangeShapeType="1"/>
          </p:cNvSpPr>
          <p:nvPr/>
        </p:nvSpPr>
        <p:spPr bwMode="auto">
          <a:xfrm rot="5400000">
            <a:off x="5838032" y="1545431"/>
            <a:ext cx="0" cy="1157287"/>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43" name="Line 75"/>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44"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645" name="Group 77"/>
          <p:cNvGrpSpPr>
            <a:grpSpLocks/>
          </p:cNvGrpSpPr>
          <p:nvPr/>
        </p:nvGrpSpPr>
        <p:grpSpPr bwMode="auto">
          <a:xfrm rot="16200000" flipV="1">
            <a:off x="4433094" y="1294607"/>
            <a:ext cx="107950" cy="182562"/>
            <a:chOff x="0" y="3"/>
            <a:chExt cx="20000" cy="19996"/>
          </a:xfrm>
        </p:grpSpPr>
        <p:sp>
          <p:nvSpPr>
            <p:cNvPr id="237646"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47"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48"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49"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650"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1"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2"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3"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4"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5"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6"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7"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8" name="Line 90"/>
          <p:cNvSpPr>
            <a:spLocks noChangeShapeType="1"/>
          </p:cNvSpPr>
          <p:nvPr/>
        </p:nvSpPr>
        <p:spPr bwMode="auto">
          <a:xfrm flipH="1">
            <a:off x="5092700" y="1965325"/>
            <a:ext cx="0" cy="10636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9" name="Line 91"/>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0" name="Oval 92"/>
          <p:cNvSpPr>
            <a:spLocks noChangeArrowheads="1"/>
          </p:cNvSpPr>
          <p:nvPr/>
        </p:nvSpPr>
        <p:spPr bwMode="auto">
          <a:xfrm flipH="1" flipV="1">
            <a:off x="5043488" y="17589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1"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2"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3"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4"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5"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37666"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37667"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37668" name="Group 100"/>
          <p:cNvGrpSpPr>
            <a:grpSpLocks/>
          </p:cNvGrpSpPr>
          <p:nvPr/>
        </p:nvGrpSpPr>
        <p:grpSpPr bwMode="auto">
          <a:xfrm rot="-5400000" flipH="1" flipV="1">
            <a:off x="3780632" y="3756819"/>
            <a:ext cx="88900" cy="274637"/>
            <a:chOff x="0" y="0"/>
            <a:chExt cx="20000" cy="20000"/>
          </a:xfrm>
        </p:grpSpPr>
        <p:sp>
          <p:nvSpPr>
            <p:cNvPr id="237669"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0"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671" name="Group 103"/>
          <p:cNvGrpSpPr>
            <a:grpSpLocks/>
          </p:cNvGrpSpPr>
          <p:nvPr/>
        </p:nvGrpSpPr>
        <p:grpSpPr bwMode="auto">
          <a:xfrm rot="-5400000" flipH="1" flipV="1">
            <a:off x="3775076" y="3603625"/>
            <a:ext cx="87312" cy="274637"/>
            <a:chOff x="0" y="0"/>
            <a:chExt cx="20000" cy="20000"/>
          </a:xfrm>
        </p:grpSpPr>
        <p:sp>
          <p:nvSpPr>
            <p:cNvPr id="237672"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3"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674"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5"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6"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7"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8"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679" name="Group 111"/>
          <p:cNvGrpSpPr>
            <a:grpSpLocks/>
          </p:cNvGrpSpPr>
          <p:nvPr/>
        </p:nvGrpSpPr>
        <p:grpSpPr bwMode="auto">
          <a:xfrm rot="10800000">
            <a:off x="4394200" y="1630363"/>
            <a:ext cx="365125" cy="239712"/>
            <a:chOff x="2900" y="1798"/>
            <a:chExt cx="576" cy="376"/>
          </a:xfrm>
        </p:grpSpPr>
        <p:sp>
          <p:nvSpPr>
            <p:cNvPr id="237680"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1"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2"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683" name="Line 115"/>
          <p:cNvSpPr>
            <a:spLocks noChangeShapeType="1"/>
          </p:cNvSpPr>
          <p:nvPr/>
        </p:nvSpPr>
        <p:spPr bwMode="auto">
          <a:xfrm rot="5400000">
            <a:off x="4022725" y="3603625"/>
            <a:ext cx="0" cy="444500"/>
          </a:xfrm>
          <a:prstGeom prst="line">
            <a:avLst/>
          </a:prstGeom>
          <a:noFill/>
          <a:ln w="25400">
            <a:solidFill>
              <a:schemeClr val="accent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7684" name="Line 116"/>
          <p:cNvSpPr>
            <a:spLocks noChangeShapeType="1"/>
          </p:cNvSpPr>
          <p:nvPr/>
        </p:nvSpPr>
        <p:spPr bwMode="auto">
          <a:xfrm flipV="1">
            <a:off x="6762750" y="2127250"/>
            <a:ext cx="10477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5"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6"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7"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8"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9"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90"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91"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92"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93"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694" name="Group 126"/>
          <p:cNvGrpSpPr>
            <a:grpSpLocks/>
          </p:cNvGrpSpPr>
          <p:nvPr/>
        </p:nvGrpSpPr>
        <p:grpSpPr bwMode="auto">
          <a:xfrm flipV="1">
            <a:off x="6624638" y="1866900"/>
            <a:ext cx="46037" cy="96838"/>
            <a:chOff x="0" y="0"/>
            <a:chExt cx="20000" cy="20000"/>
          </a:xfrm>
        </p:grpSpPr>
        <p:sp>
          <p:nvSpPr>
            <p:cNvPr id="237695"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96"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697" name="Group 129"/>
          <p:cNvGrpSpPr>
            <a:grpSpLocks/>
          </p:cNvGrpSpPr>
          <p:nvPr/>
        </p:nvGrpSpPr>
        <p:grpSpPr bwMode="auto">
          <a:xfrm>
            <a:off x="6396038" y="1900238"/>
            <a:ext cx="471487" cy="217487"/>
            <a:chOff x="3526" y="1077"/>
            <a:chExt cx="297" cy="137"/>
          </a:xfrm>
        </p:grpSpPr>
        <p:sp>
          <p:nvSpPr>
            <p:cNvPr id="237698"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99"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0"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1"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702"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3" name="Line 135"/>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4" name="Line 136"/>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5"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6"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7" name="Line 139"/>
          <p:cNvSpPr>
            <a:spLocks noChangeShapeType="1"/>
          </p:cNvSpPr>
          <p:nvPr/>
        </p:nvSpPr>
        <p:spPr bwMode="auto">
          <a:xfrm flipH="1">
            <a:off x="6399213" y="2127250"/>
            <a:ext cx="11112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8"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709"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10" name="Line 142"/>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7711" name="Oval 143"/>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12" name="Rectangle 144"/>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37713" name="Rectangle 145"/>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237714" name="Rectangle 146"/>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37715" name="Line 147"/>
          <p:cNvSpPr>
            <a:spLocks noChangeShapeType="1"/>
          </p:cNvSpPr>
          <p:nvPr/>
        </p:nvSpPr>
        <p:spPr bwMode="auto">
          <a:xfrm rot="16200000" flipH="1">
            <a:off x="4359275" y="2722563"/>
            <a:ext cx="0" cy="79375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716" name="Group 148"/>
          <p:cNvGrpSpPr>
            <a:grpSpLocks/>
          </p:cNvGrpSpPr>
          <p:nvPr/>
        </p:nvGrpSpPr>
        <p:grpSpPr bwMode="auto">
          <a:xfrm>
            <a:off x="7131050" y="1660525"/>
            <a:ext cx="1289050" cy="1235075"/>
            <a:chOff x="4492" y="651"/>
            <a:chExt cx="812" cy="778"/>
          </a:xfrm>
        </p:grpSpPr>
        <p:grpSp>
          <p:nvGrpSpPr>
            <p:cNvPr id="237717" name="Group 149"/>
            <p:cNvGrpSpPr>
              <a:grpSpLocks/>
            </p:cNvGrpSpPr>
            <p:nvPr/>
          </p:nvGrpSpPr>
          <p:grpSpPr bwMode="auto">
            <a:xfrm>
              <a:off x="4492" y="651"/>
              <a:ext cx="760" cy="778"/>
              <a:chOff x="4047" y="666"/>
              <a:chExt cx="760" cy="778"/>
            </a:xfrm>
          </p:grpSpPr>
          <p:sp>
            <p:nvSpPr>
              <p:cNvPr id="237718" name="Rectangle 150"/>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719" name="Rectangle 151"/>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720" name="Rectangle 152"/>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7721" name="Rectangle 153"/>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37722" name="Line 154"/>
          <p:cNvSpPr>
            <a:spLocks noChangeShapeType="1"/>
          </p:cNvSpPr>
          <p:nvPr/>
        </p:nvSpPr>
        <p:spPr bwMode="auto">
          <a:xfrm flipH="1" flipV="1">
            <a:off x="6502400" y="2117725"/>
            <a:ext cx="268288" cy="0"/>
          </a:xfrm>
          <a:prstGeom prst="line">
            <a:avLst/>
          </a:prstGeom>
          <a:noFill/>
          <a:ln w="19050">
            <a:solidFill>
              <a:schemeClr val="hlink"/>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23" name="Line 155"/>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724" name="Line 156"/>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725" name="Line 157"/>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26" name="Rectangle 158"/>
          <p:cNvSpPr>
            <a:spLocks noChangeArrowheads="1"/>
          </p:cNvSpPr>
          <p:nvPr/>
        </p:nvSpPr>
        <p:spPr bwMode="auto">
          <a:xfrm>
            <a:off x="1023938" y="44338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727" name="Oval 159"/>
          <p:cNvSpPr>
            <a:spLocks noChangeArrowheads="1"/>
          </p:cNvSpPr>
          <p:nvPr/>
        </p:nvSpPr>
        <p:spPr bwMode="auto">
          <a:xfrm rot="-5400000">
            <a:off x="1163638" y="45180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728" name="Line 160"/>
          <p:cNvSpPr>
            <a:spLocks noChangeShapeType="1"/>
          </p:cNvSpPr>
          <p:nvPr/>
        </p:nvSpPr>
        <p:spPr bwMode="auto">
          <a:xfrm rot="16200000" flipV="1">
            <a:off x="1122363" y="45672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729" name="Line 161"/>
          <p:cNvSpPr>
            <a:spLocks noChangeShapeType="1"/>
          </p:cNvSpPr>
          <p:nvPr/>
        </p:nvSpPr>
        <p:spPr bwMode="auto">
          <a:xfrm rot="-5400000" flipH="1" flipV="1">
            <a:off x="1123950" y="44704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7730" name="Group 162"/>
          <p:cNvGrpSpPr>
            <a:grpSpLocks/>
          </p:cNvGrpSpPr>
          <p:nvPr/>
        </p:nvGrpSpPr>
        <p:grpSpPr bwMode="auto">
          <a:xfrm rot="5400000">
            <a:off x="1079501" y="3949700"/>
            <a:ext cx="234950" cy="117475"/>
            <a:chOff x="864" y="2592"/>
            <a:chExt cx="192" cy="96"/>
          </a:xfrm>
        </p:grpSpPr>
        <p:sp>
          <p:nvSpPr>
            <p:cNvPr id="237731" name="Line 16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732" name="Line 16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733" name="Line 16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734" name="Line 16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7735" name="Rectangle 167"/>
          <p:cNvSpPr>
            <a:spLocks noChangeArrowheads="1"/>
          </p:cNvSpPr>
          <p:nvPr/>
        </p:nvSpPr>
        <p:spPr bwMode="auto">
          <a:xfrm>
            <a:off x="1116013" y="47386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736" name="Line 168"/>
          <p:cNvSpPr>
            <a:spLocks noChangeShapeType="1"/>
          </p:cNvSpPr>
          <p:nvPr/>
        </p:nvSpPr>
        <p:spPr bwMode="auto">
          <a:xfrm flipV="1">
            <a:off x="1116013" y="48625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737" name="AutoShape 169"/>
          <p:cNvSpPr>
            <a:spLocks noChangeArrowheads="1"/>
          </p:cNvSpPr>
          <p:nvPr/>
        </p:nvSpPr>
        <p:spPr bwMode="auto">
          <a:xfrm>
            <a:off x="1131888" y="47609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738" name="Rectangle 170"/>
          <p:cNvSpPr>
            <a:spLocks noChangeArrowheads="1"/>
          </p:cNvSpPr>
          <p:nvPr/>
        </p:nvSpPr>
        <p:spPr bwMode="auto">
          <a:xfrm>
            <a:off x="1023938" y="41306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739" name="Line 171"/>
          <p:cNvSpPr>
            <a:spLocks noChangeShapeType="1"/>
          </p:cNvSpPr>
          <p:nvPr/>
        </p:nvSpPr>
        <p:spPr bwMode="auto">
          <a:xfrm rot="5400000">
            <a:off x="1196182" y="4099719"/>
            <a:ext cx="0" cy="350837"/>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740" name="Line 172"/>
          <p:cNvSpPr>
            <a:spLocks noChangeShapeType="1"/>
          </p:cNvSpPr>
          <p:nvPr/>
        </p:nvSpPr>
        <p:spPr bwMode="auto">
          <a:xfrm rot="5400000">
            <a:off x="1075532" y="45204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41" name="Line 173"/>
          <p:cNvSpPr>
            <a:spLocks noChangeShapeType="1"/>
          </p:cNvSpPr>
          <p:nvPr/>
        </p:nvSpPr>
        <p:spPr bwMode="auto">
          <a:xfrm rot="5400000">
            <a:off x="1324769" y="45188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42" name="Line 174"/>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743" name="Line 175"/>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744" name="Line 176"/>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745" name="Oval 177"/>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7746" name="Oval 178"/>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747" name="Line 179"/>
          <p:cNvSpPr>
            <a:spLocks noChangeShapeType="1"/>
          </p:cNvSpPr>
          <p:nvPr/>
        </p:nvSpPr>
        <p:spPr bwMode="auto">
          <a:xfrm rot="5400000">
            <a:off x="4743451" y="3471862"/>
            <a:ext cx="0" cy="676275"/>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48" name="Oval 180"/>
          <p:cNvSpPr>
            <a:spLocks noChangeArrowheads="1"/>
          </p:cNvSpPr>
          <p:nvPr/>
        </p:nvSpPr>
        <p:spPr bwMode="auto">
          <a:xfrm rot="5400000" flipV="1">
            <a:off x="43513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749" name="Text Box 181"/>
          <p:cNvSpPr txBox="1">
            <a:spLocks noChangeArrowheads="1"/>
          </p:cNvSpPr>
          <p:nvPr/>
        </p:nvSpPr>
        <p:spPr bwMode="auto">
          <a:xfrm>
            <a:off x="44704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37750" name="Text Box 182"/>
          <p:cNvSpPr txBox="1">
            <a:spLocks noChangeArrowheads="1"/>
          </p:cNvSpPr>
          <p:nvPr/>
        </p:nvSpPr>
        <p:spPr bwMode="auto">
          <a:xfrm>
            <a:off x="59404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37751" name="Text Box 183"/>
          <p:cNvSpPr txBox="1">
            <a:spLocks noChangeArrowheads="1"/>
          </p:cNvSpPr>
          <p:nvPr/>
        </p:nvSpPr>
        <p:spPr bwMode="auto">
          <a:xfrm>
            <a:off x="615950" y="47704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37752" name="Rectangle 184"/>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37753" name="Oval 185"/>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7754" name="Oval 186"/>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7755" name="Rectangle 187"/>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56" name="Rectangle 188"/>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57" name="Rectangle 189"/>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58" name="Rectangle 190"/>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59" name="Rectangle 191"/>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0" name="Rectangle 192"/>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1" name="Rectangle 193"/>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2" name="Line 194"/>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3" name="Rectangle 195"/>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4" name="Rectangle 196"/>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5" name="Line 197"/>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6" name="Line 198"/>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7" name="Rectangle 199"/>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8" name="Rectangle 200"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9" name="Rectangle 201"/>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770" name="Group 202"/>
          <p:cNvGrpSpPr>
            <a:grpSpLocks/>
          </p:cNvGrpSpPr>
          <p:nvPr/>
        </p:nvGrpSpPr>
        <p:grpSpPr bwMode="auto">
          <a:xfrm>
            <a:off x="3333750" y="4692650"/>
            <a:ext cx="55563" cy="117475"/>
            <a:chOff x="4636" y="1540"/>
            <a:chExt cx="52" cy="108"/>
          </a:xfrm>
        </p:grpSpPr>
        <p:sp>
          <p:nvSpPr>
            <p:cNvPr id="237771" name="Line 203"/>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72" name="Line 204"/>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773" name="Group 205"/>
          <p:cNvGrpSpPr>
            <a:grpSpLocks/>
          </p:cNvGrpSpPr>
          <p:nvPr/>
        </p:nvGrpSpPr>
        <p:grpSpPr bwMode="auto">
          <a:xfrm>
            <a:off x="3335338" y="4257675"/>
            <a:ext cx="50800" cy="117475"/>
            <a:chOff x="4637" y="1138"/>
            <a:chExt cx="47" cy="108"/>
          </a:xfrm>
        </p:grpSpPr>
        <p:sp>
          <p:nvSpPr>
            <p:cNvPr id="237774" name="Line 206"/>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75" name="Line 207"/>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776" name="Line 208"/>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77" name="Line 209"/>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78" name="Line 210"/>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79" name="Line 211"/>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80" name="Line 212"/>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81" name="Line 213"/>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82" name="Line 214"/>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83" name="Rectangle 215"/>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784" name="Group 216"/>
          <p:cNvGrpSpPr>
            <a:grpSpLocks/>
          </p:cNvGrpSpPr>
          <p:nvPr/>
        </p:nvGrpSpPr>
        <p:grpSpPr bwMode="auto">
          <a:xfrm>
            <a:off x="2900363" y="4532313"/>
            <a:ext cx="214312" cy="111125"/>
            <a:chOff x="4236" y="1392"/>
            <a:chExt cx="197" cy="91"/>
          </a:xfrm>
        </p:grpSpPr>
        <p:grpSp>
          <p:nvGrpSpPr>
            <p:cNvPr id="237785" name="Group 217"/>
            <p:cNvGrpSpPr>
              <a:grpSpLocks/>
            </p:cNvGrpSpPr>
            <p:nvPr/>
          </p:nvGrpSpPr>
          <p:grpSpPr bwMode="auto">
            <a:xfrm>
              <a:off x="4237" y="1447"/>
              <a:ext cx="196" cy="36"/>
              <a:chOff x="8710" y="5195"/>
              <a:chExt cx="565" cy="80"/>
            </a:xfrm>
          </p:grpSpPr>
          <p:sp>
            <p:nvSpPr>
              <p:cNvPr id="237786" name="Oval 21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87" name="Oval 21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88" name="Line 22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89" name="Line 22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790" name="Group 222"/>
            <p:cNvGrpSpPr>
              <a:grpSpLocks/>
            </p:cNvGrpSpPr>
            <p:nvPr/>
          </p:nvGrpSpPr>
          <p:grpSpPr bwMode="auto">
            <a:xfrm flipV="1">
              <a:off x="4236" y="1428"/>
              <a:ext cx="197" cy="37"/>
              <a:chOff x="8710" y="5195"/>
              <a:chExt cx="565" cy="80"/>
            </a:xfrm>
          </p:grpSpPr>
          <p:sp>
            <p:nvSpPr>
              <p:cNvPr id="237791" name="Oval 22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92" name="Oval 22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93" name="Line 22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94" name="Line 22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795" name="Group 227"/>
            <p:cNvGrpSpPr>
              <a:grpSpLocks/>
            </p:cNvGrpSpPr>
            <p:nvPr/>
          </p:nvGrpSpPr>
          <p:grpSpPr bwMode="auto">
            <a:xfrm>
              <a:off x="4237" y="1411"/>
              <a:ext cx="196" cy="36"/>
              <a:chOff x="8710" y="5195"/>
              <a:chExt cx="565" cy="80"/>
            </a:xfrm>
          </p:grpSpPr>
          <p:sp>
            <p:nvSpPr>
              <p:cNvPr id="237796" name="Oval 22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97" name="Oval 22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98" name="Line 23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99" name="Line 23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800" name="Group 232"/>
            <p:cNvGrpSpPr>
              <a:grpSpLocks/>
            </p:cNvGrpSpPr>
            <p:nvPr/>
          </p:nvGrpSpPr>
          <p:grpSpPr bwMode="auto">
            <a:xfrm flipV="1">
              <a:off x="4237" y="1392"/>
              <a:ext cx="196" cy="36"/>
              <a:chOff x="8710" y="5195"/>
              <a:chExt cx="565" cy="80"/>
            </a:xfrm>
          </p:grpSpPr>
          <p:sp>
            <p:nvSpPr>
              <p:cNvPr id="237801" name="Oval 23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02" name="Oval 23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03" name="Line 23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04" name="Line 23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7805" name="Line 237"/>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806" name="Group 238"/>
          <p:cNvGrpSpPr>
            <a:grpSpLocks/>
          </p:cNvGrpSpPr>
          <p:nvPr/>
        </p:nvGrpSpPr>
        <p:grpSpPr bwMode="auto">
          <a:xfrm>
            <a:off x="2892425" y="4492625"/>
            <a:ext cx="222250" cy="209550"/>
            <a:chOff x="4228" y="1401"/>
            <a:chExt cx="205" cy="194"/>
          </a:xfrm>
        </p:grpSpPr>
        <p:sp>
          <p:nvSpPr>
            <p:cNvPr id="237807" name="AutoShape 239"/>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08" name="Rectangle 240"/>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809" name="Group 241"/>
          <p:cNvGrpSpPr>
            <a:grpSpLocks/>
          </p:cNvGrpSpPr>
          <p:nvPr/>
        </p:nvGrpSpPr>
        <p:grpSpPr bwMode="auto">
          <a:xfrm>
            <a:off x="1720850" y="4770438"/>
            <a:ext cx="44450" cy="103187"/>
            <a:chOff x="0" y="0"/>
            <a:chExt cx="20000" cy="20000"/>
          </a:xfrm>
        </p:grpSpPr>
        <p:sp>
          <p:nvSpPr>
            <p:cNvPr id="237810" name="Arc 242"/>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11" name="Arc 243"/>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812" name="Line 244"/>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13" name="Line 245"/>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14" name="Line 246"/>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815" name="Group 247"/>
          <p:cNvGrpSpPr>
            <a:grpSpLocks/>
          </p:cNvGrpSpPr>
          <p:nvPr/>
        </p:nvGrpSpPr>
        <p:grpSpPr bwMode="auto">
          <a:xfrm>
            <a:off x="1411288" y="5368925"/>
            <a:ext cx="142875" cy="73025"/>
            <a:chOff x="889" y="3382"/>
            <a:chExt cx="90" cy="46"/>
          </a:xfrm>
        </p:grpSpPr>
        <p:sp>
          <p:nvSpPr>
            <p:cNvPr id="237816" name="Line 248"/>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17" name="Line 249"/>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18" name="Line 250"/>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819" name="Line 251"/>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20" name="Line 252"/>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21" name="Oval 253"/>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22" name="Line 254"/>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23" name="Line 255"/>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824" name="Group 256"/>
          <p:cNvGrpSpPr>
            <a:grpSpLocks/>
          </p:cNvGrpSpPr>
          <p:nvPr/>
        </p:nvGrpSpPr>
        <p:grpSpPr bwMode="auto">
          <a:xfrm>
            <a:off x="1481138" y="4560888"/>
            <a:ext cx="301625" cy="855662"/>
            <a:chOff x="4048" y="2525"/>
            <a:chExt cx="265" cy="753"/>
          </a:xfrm>
        </p:grpSpPr>
        <p:sp>
          <p:nvSpPr>
            <p:cNvPr id="237825" name="Line 257"/>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26" name="Line 258"/>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27" name="Line 259"/>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28" name="Line 260"/>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829" name="Line 261"/>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830" name="Group 262"/>
          <p:cNvGrpSpPr>
            <a:grpSpLocks/>
          </p:cNvGrpSpPr>
          <p:nvPr/>
        </p:nvGrpSpPr>
        <p:grpSpPr bwMode="auto">
          <a:xfrm>
            <a:off x="1820863" y="5075238"/>
            <a:ext cx="261937" cy="155575"/>
            <a:chOff x="1147" y="3205"/>
            <a:chExt cx="165" cy="98"/>
          </a:xfrm>
        </p:grpSpPr>
        <p:sp>
          <p:nvSpPr>
            <p:cNvPr id="237831" name="Line 263"/>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32" name="Line 264"/>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833" name="Group 265"/>
          <p:cNvGrpSpPr>
            <a:grpSpLocks/>
          </p:cNvGrpSpPr>
          <p:nvPr/>
        </p:nvGrpSpPr>
        <p:grpSpPr bwMode="auto">
          <a:xfrm>
            <a:off x="1787525" y="4770438"/>
            <a:ext cx="46038" cy="103187"/>
            <a:chOff x="0" y="0"/>
            <a:chExt cx="20000" cy="20000"/>
          </a:xfrm>
        </p:grpSpPr>
        <p:sp>
          <p:nvSpPr>
            <p:cNvPr id="237834" name="Arc 266"/>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35" name="Arc 267"/>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836" name="Oval 268"/>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37" name="Oval 269"/>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38" name="Oval 270"/>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39" name="Rectangle 271"/>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840" name="Line 272"/>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1" name="Oval 273"/>
          <p:cNvSpPr>
            <a:spLocks noChangeArrowheads="1"/>
          </p:cNvSpPr>
          <p:nvPr/>
        </p:nvSpPr>
        <p:spPr bwMode="auto">
          <a:xfrm>
            <a:off x="2035175" y="49545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2" name="Line 274"/>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3" name="Line 275"/>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4" name="Line 276"/>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7845" name="Line 277"/>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6" name="Oval 278"/>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7847" name="Line 279"/>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848" name="Oval 280"/>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7849" name="Line 281"/>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850" name="Line 282"/>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851" name="Line 283"/>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7852" name="Group 284"/>
          <p:cNvGrpSpPr>
            <a:grpSpLocks/>
          </p:cNvGrpSpPr>
          <p:nvPr/>
        </p:nvGrpSpPr>
        <p:grpSpPr bwMode="auto">
          <a:xfrm>
            <a:off x="2441575" y="5019675"/>
            <a:ext cx="142875" cy="73025"/>
            <a:chOff x="889" y="3382"/>
            <a:chExt cx="90" cy="46"/>
          </a:xfrm>
        </p:grpSpPr>
        <p:sp>
          <p:nvSpPr>
            <p:cNvPr id="237853" name="Line 285"/>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54" name="Line 286"/>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55" name="Line 287"/>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856" name="Line 288"/>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857" name="Line 289"/>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858" name="Rectangle 290"/>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37859" name="Group 291"/>
          <p:cNvGrpSpPr>
            <a:grpSpLocks/>
          </p:cNvGrpSpPr>
          <p:nvPr/>
        </p:nvGrpSpPr>
        <p:grpSpPr bwMode="auto">
          <a:xfrm>
            <a:off x="4667250" y="4711700"/>
            <a:ext cx="1187450" cy="1169988"/>
            <a:chOff x="2948" y="2944"/>
            <a:chExt cx="748" cy="737"/>
          </a:xfrm>
        </p:grpSpPr>
        <p:sp>
          <p:nvSpPr>
            <p:cNvPr id="237860" name="Line 292"/>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61" name="Line 293"/>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62" name="Line 294"/>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63" name="Line 295"/>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64" name="Line 296"/>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65" name="Line 297"/>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66" name="Line 298"/>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67" name="Line 299"/>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68" name="Line 300"/>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869" name="Group 301"/>
            <p:cNvGrpSpPr>
              <a:grpSpLocks/>
            </p:cNvGrpSpPr>
            <p:nvPr/>
          </p:nvGrpSpPr>
          <p:grpSpPr bwMode="auto">
            <a:xfrm>
              <a:off x="3161" y="2944"/>
              <a:ext cx="113" cy="105"/>
              <a:chOff x="0" y="0"/>
              <a:chExt cx="20000" cy="20000"/>
            </a:xfrm>
          </p:grpSpPr>
          <p:sp>
            <p:nvSpPr>
              <p:cNvPr id="237870" name="Oval 30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1" name="Arc 30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2" name="Arc 30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3" name="Arc 30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4" name="Arc 30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875" name="Arc 307"/>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6" name="Arc 308"/>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7" name="Oval 309"/>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8" name="Line 310"/>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9" name="Line 311"/>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80" name="Oval 312"/>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81" name="Line 313"/>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82" name="Line 314"/>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83" name="Line 315"/>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84" name="Line 316"/>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85" name="Line 317"/>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86" name="Line 318"/>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87" name="Line 319"/>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88" name="Line 320"/>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89" name="Line 321"/>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90" name="Line 322"/>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91" name="Oval 323"/>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92" name="Line 324"/>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93" name="Line 325"/>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94" name="Line 326"/>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95" name="Line 327"/>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96" name="Line 328"/>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97" name="Line 329"/>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98" name="Line 330"/>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99" name="Line 331"/>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00" name="Line 332"/>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01" name="Line 333"/>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02" name="Oval 334"/>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03" name="Line 335"/>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904" name="Oval 336"/>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7905" name="Rectangle 337"/>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37906" name="Rectangle 338"/>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 PSI </a:t>
            </a:r>
            <a:endParaRPr lang="en-US" b="0"/>
          </a:p>
        </p:txBody>
      </p:sp>
      <p:sp>
        <p:nvSpPr>
          <p:cNvPr id="237907" name="Rectangle 339"/>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7908" name="Group 340"/>
          <p:cNvGrpSpPr>
            <a:grpSpLocks/>
          </p:cNvGrpSpPr>
          <p:nvPr/>
        </p:nvGrpSpPr>
        <p:grpSpPr bwMode="auto">
          <a:xfrm rot="-5400000">
            <a:off x="3227388" y="4451350"/>
            <a:ext cx="269875" cy="130175"/>
            <a:chOff x="6" y="0"/>
            <a:chExt cx="19994" cy="20002"/>
          </a:xfrm>
        </p:grpSpPr>
        <p:sp>
          <p:nvSpPr>
            <p:cNvPr id="237909" name="Oval 341"/>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0" name="Oval 342"/>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1" name="Oval 343"/>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2" name="Oval 344"/>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3" name="Oval 345"/>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4" name="Oval 346"/>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5" name="Oval 347"/>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6" name="Oval 348"/>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7" name="Oval 349"/>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8" name="Oval 350"/>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9" name="Line 351"/>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0" name="Line 352"/>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1" name="Line 353"/>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2" name="Line 354"/>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3" name="Line 355"/>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4" name="Line 356"/>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5" name="Line 357"/>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6" name="Line 358"/>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7" name="Line 359"/>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8" name="Line 360"/>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929" name="Group 361"/>
          <p:cNvGrpSpPr>
            <a:grpSpLocks/>
          </p:cNvGrpSpPr>
          <p:nvPr/>
        </p:nvGrpSpPr>
        <p:grpSpPr bwMode="auto">
          <a:xfrm>
            <a:off x="3255963" y="4429125"/>
            <a:ext cx="217487" cy="277813"/>
            <a:chOff x="2051" y="2770"/>
            <a:chExt cx="137" cy="175"/>
          </a:xfrm>
        </p:grpSpPr>
        <p:sp>
          <p:nvSpPr>
            <p:cNvPr id="237930" name="Line 362"/>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931" name="Line 363"/>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932" name="Line 364"/>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7933" name="Group 365"/>
            <p:cNvGrpSpPr>
              <a:grpSpLocks/>
            </p:cNvGrpSpPr>
            <p:nvPr/>
          </p:nvGrpSpPr>
          <p:grpSpPr bwMode="auto">
            <a:xfrm>
              <a:off x="2051" y="2770"/>
              <a:ext cx="137" cy="175"/>
              <a:chOff x="2049" y="2793"/>
              <a:chExt cx="137" cy="175"/>
            </a:xfrm>
          </p:grpSpPr>
          <p:sp>
            <p:nvSpPr>
              <p:cNvPr id="237934" name="Line 366"/>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35" name="Line 367"/>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36" name="Line 368"/>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37" name="Line 369"/>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38" name="Line 370"/>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39" name="Line 371"/>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0" name="Line 372"/>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1" name="Line 373"/>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2" name="Line 374"/>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3" name="Line 375"/>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4" name="Line 376"/>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5" name="Line 377"/>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6" name="Line 378"/>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7" name="Line 379"/>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8" name="Line 380"/>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9" name="Line 381"/>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50" name="Line 382"/>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51" name="Line 383"/>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52" name="Line 384"/>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53" name="Line 385"/>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54" name="Line 386"/>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55" name="Line 387"/>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56" name="Line 388"/>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57" name="Line 389"/>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58" name="Line 390"/>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59" name="Line 391"/>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60" name="Line 392"/>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61" name="Line 393"/>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62" name="Line 394"/>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63" name="Line 395"/>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64" name="Line 396"/>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65" name="Line 397"/>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7966" name="Oval 398"/>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7967" name="AutoShape 399"/>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68" name="AutoShape 400" descr="Wide downward diagonal"/>
          <p:cNvSpPr>
            <a:spLocks noChangeArrowheads="1"/>
          </p:cNvSpPr>
          <p:nvPr/>
        </p:nvSpPr>
        <p:spPr bwMode="auto">
          <a:xfrm>
            <a:off x="2387600" y="1993900"/>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69" name="AutoShape 401"/>
          <p:cNvSpPr>
            <a:spLocks noChangeArrowheads="1"/>
          </p:cNvSpPr>
          <p:nvPr/>
        </p:nvSpPr>
        <p:spPr bwMode="auto">
          <a:xfrm>
            <a:off x="2452688" y="2759075"/>
            <a:ext cx="506412" cy="795338"/>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70" name="AutoShape 402" descr="10%"/>
          <p:cNvSpPr>
            <a:spLocks noChangeArrowheads="1"/>
          </p:cNvSpPr>
          <p:nvPr/>
        </p:nvSpPr>
        <p:spPr bwMode="auto">
          <a:xfrm>
            <a:off x="2452688" y="2057400"/>
            <a:ext cx="506412" cy="91122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7971" name="Group 403"/>
          <p:cNvGrpSpPr>
            <a:grpSpLocks/>
          </p:cNvGrpSpPr>
          <p:nvPr/>
        </p:nvGrpSpPr>
        <p:grpSpPr bwMode="auto">
          <a:xfrm>
            <a:off x="2454275" y="2938463"/>
            <a:ext cx="503238" cy="185737"/>
            <a:chOff x="3617" y="2160"/>
            <a:chExt cx="842" cy="312"/>
          </a:xfrm>
        </p:grpSpPr>
        <p:sp>
          <p:nvSpPr>
            <p:cNvPr id="237972" name="Rectangle 40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73" name="AutoShape 40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74" name="AutoShape 40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75" name="AutoShape 40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76" name="AutoShape 40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7977" name="AutoShape 409"/>
          <p:cNvSpPr>
            <a:spLocks noChangeArrowheads="1"/>
          </p:cNvSpPr>
          <p:nvPr/>
        </p:nvSpPr>
        <p:spPr bwMode="auto">
          <a:xfrm>
            <a:off x="2452688" y="1995488"/>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78" name="Rectangle 410" descr="Wide upward diagonal"/>
          <p:cNvSpPr>
            <a:spLocks noChangeArrowheads="1"/>
          </p:cNvSpPr>
          <p:nvPr/>
        </p:nvSpPr>
        <p:spPr bwMode="auto">
          <a:xfrm>
            <a:off x="2460625" y="2030413"/>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79" name="Rectangle 411" descr="30%"/>
          <p:cNvSpPr>
            <a:spLocks noChangeArrowheads="1"/>
          </p:cNvSpPr>
          <p:nvPr/>
        </p:nvSpPr>
        <p:spPr bwMode="auto">
          <a:xfrm>
            <a:off x="2438400" y="2017713"/>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80" name="Rectangle 412" descr="30%"/>
          <p:cNvSpPr>
            <a:spLocks noChangeArrowheads="1"/>
          </p:cNvSpPr>
          <p:nvPr/>
        </p:nvSpPr>
        <p:spPr bwMode="auto">
          <a:xfrm>
            <a:off x="2944813" y="20177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81" name="Line 413"/>
          <p:cNvSpPr>
            <a:spLocks noChangeShapeType="1"/>
          </p:cNvSpPr>
          <p:nvPr/>
        </p:nvSpPr>
        <p:spPr bwMode="auto">
          <a:xfrm>
            <a:off x="2468563" y="2017713"/>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982" name="Line 414"/>
          <p:cNvSpPr>
            <a:spLocks noChangeShapeType="1"/>
          </p:cNvSpPr>
          <p:nvPr/>
        </p:nvSpPr>
        <p:spPr bwMode="auto">
          <a:xfrm>
            <a:off x="2874963"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983" name="Oval 415"/>
          <p:cNvSpPr>
            <a:spLocks noChangeArrowheads="1"/>
          </p:cNvSpPr>
          <p:nvPr/>
        </p:nvSpPr>
        <p:spPr bwMode="auto">
          <a:xfrm>
            <a:off x="2451100" y="2076450"/>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84" name="Oval 416"/>
          <p:cNvSpPr>
            <a:spLocks noChangeArrowheads="1"/>
          </p:cNvSpPr>
          <p:nvPr/>
        </p:nvSpPr>
        <p:spPr bwMode="auto">
          <a:xfrm>
            <a:off x="2935288" y="2078038"/>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7985" name="Group 417"/>
          <p:cNvGrpSpPr>
            <a:grpSpLocks/>
          </p:cNvGrpSpPr>
          <p:nvPr/>
        </p:nvGrpSpPr>
        <p:grpSpPr bwMode="auto">
          <a:xfrm>
            <a:off x="2663825" y="2012950"/>
            <a:ext cx="77788" cy="153988"/>
            <a:chOff x="3966" y="1027"/>
            <a:chExt cx="130" cy="257"/>
          </a:xfrm>
        </p:grpSpPr>
        <p:sp>
          <p:nvSpPr>
            <p:cNvPr id="237986" name="Rectangle 41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87" name="Rectangle 41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88" name="Rectangle 42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89" name="Rectangle 42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90" name="Line 42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7991" name="Line 423"/>
          <p:cNvSpPr>
            <a:spLocks noChangeShapeType="1"/>
          </p:cNvSpPr>
          <p:nvPr/>
        </p:nvSpPr>
        <p:spPr bwMode="auto">
          <a:xfrm>
            <a:off x="25876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992" name="Line 424"/>
          <p:cNvSpPr>
            <a:spLocks noChangeShapeType="1"/>
          </p:cNvSpPr>
          <p:nvPr/>
        </p:nvSpPr>
        <p:spPr bwMode="auto">
          <a:xfrm>
            <a:off x="28670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993" name="Line 425"/>
          <p:cNvSpPr>
            <a:spLocks noChangeShapeType="1"/>
          </p:cNvSpPr>
          <p:nvPr/>
        </p:nvSpPr>
        <p:spPr bwMode="auto">
          <a:xfrm>
            <a:off x="2581275" y="2016125"/>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994" name="AutoShape 426"/>
          <p:cNvSpPr>
            <a:spLocks noChangeArrowheads="1"/>
          </p:cNvSpPr>
          <p:nvPr/>
        </p:nvSpPr>
        <p:spPr bwMode="auto">
          <a:xfrm>
            <a:off x="2457450" y="3546475"/>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95" name="Rectangle 427" descr="Wide upward diagonal"/>
          <p:cNvSpPr>
            <a:spLocks noChangeArrowheads="1"/>
          </p:cNvSpPr>
          <p:nvPr/>
        </p:nvSpPr>
        <p:spPr bwMode="auto">
          <a:xfrm flipV="1">
            <a:off x="2460625" y="3395663"/>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96" name="Rectangle 428"/>
          <p:cNvSpPr>
            <a:spLocks noChangeArrowheads="1"/>
          </p:cNvSpPr>
          <p:nvPr/>
        </p:nvSpPr>
        <p:spPr bwMode="auto">
          <a:xfrm>
            <a:off x="2640013" y="3395663"/>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97" name="Rectangle 429" descr="30%"/>
          <p:cNvSpPr>
            <a:spLocks noChangeArrowheads="1"/>
          </p:cNvSpPr>
          <p:nvPr/>
        </p:nvSpPr>
        <p:spPr bwMode="auto">
          <a:xfrm flipV="1">
            <a:off x="2446338" y="35671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98" name="Rectangle 430" descr="30%"/>
          <p:cNvSpPr>
            <a:spLocks noChangeArrowheads="1"/>
          </p:cNvSpPr>
          <p:nvPr/>
        </p:nvSpPr>
        <p:spPr bwMode="auto">
          <a:xfrm flipV="1">
            <a:off x="2936875" y="3567113"/>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99" name="Line 431"/>
          <p:cNvSpPr>
            <a:spLocks noChangeShapeType="1"/>
          </p:cNvSpPr>
          <p:nvPr/>
        </p:nvSpPr>
        <p:spPr bwMode="auto">
          <a:xfrm flipV="1">
            <a:off x="2474913" y="3595688"/>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000" name="Line 432"/>
          <p:cNvSpPr>
            <a:spLocks noChangeShapeType="1"/>
          </p:cNvSpPr>
          <p:nvPr/>
        </p:nvSpPr>
        <p:spPr bwMode="auto">
          <a:xfrm flipV="1">
            <a:off x="2592388"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001" name="Line 433"/>
          <p:cNvSpPr>
            <a:spLocks noChangeShapeType="1"/>
          </p:cNvSpPr>
          <p:nvPr/>
        </p:nvSpPr>
        <p:spPr bwMode="auto">
          <a:xfrm flipV="1">
            <a:off x="2868613"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002" name="Line 434"/>
          <p:cNvSpPr>
            <a:spLocks noChangeShapeType="1"/>
          </p:cNvSpPr>
          <p:nvPr/>
        </p:nvSpPr>
        <p:spPr bwMode="auto">
          <a:xfrm flipV="1">
            <a:off x="2860675"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003" name="Line 435"/>
          <p:cNvSpPr>
            <a:spLocks noChangeShapeType="1"/>
          </p:cNvSpPr>
          <p:nvPr/>
        </p:nvSpPr>
        <p:spPr bwMode="auto">
          <a:xfrm flipV="1">
            <a:off x="2584450" y="3582988"/>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004" name="Oval 436"/>
          <p:cNvSpPr>
            <a:spLocks noChangeArrowheads="1"/>
          </p:cNvSpPr>
          <p:nvPr/>
        </p:nvSpPr>
        <p:spPr bwMode="auto">
          <a:xfrm flipV="1">
            <a:off x="2452688" y="3508375"/>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005" name="Oval 437"/>
          <p:cNvSpPr>
            <a:spLocks noChangeArrowheads="1"/>
          </p:cNvSpPr>
          <p:nvPr/>
        </p:nvSpPr>
        <p:spPr bwMode="auto">
          <a:xfrm flipV="1">
            <a:off x="2932113" y="3506788"/>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006" name="AutoShape 438"/>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007" name="AutoShape 439"/>
          <p:cNvSpPr>
            <a:spLocks noChangeArrowheads="1"/>
          </p:cNvSpPr>
          <p:nvPr/>
        </p:nvSpPr>
        <p:spPr bwMode="auto">
          <a:xfrm flipH="1" flipV="1">
            <a:off x="822325" y="26670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008" name="Line 440"/>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009" name="Rectangle 441"/>
          <p:cNvSpPr>
            <a:spLocks noChangeArrowheads="1"/>
          </p:cNvSpPr>
          <p:nvPr/>
        </p:nvSpPr>
        <p:spPr bwMode="auto">
          <a:xfrm>
            <a:off x="695325" y="2844800"/>
            <a:ext cx="466725" cy="7461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010" name="Line 442"/>
          <p:cNvSpPr>
            <a:spLocks noChangeShapeType="1"/>
          </p:cNvSpPr>
          <p:nvPr/>
        </p:nvSpPr>
        <p:spPr bwMode="auto">
          <a:xfrm flipH="1">
            <a:off x="685800" y="28638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011" name="AutoShape 443"/>
          <p:cNvSpPr>
            <a:spLocks noChangeArrowheads="1"/>
          </p:cNvSpPr>
          <p:nvPr/>
        </p:nvSpPr>
        <p:spPr bwMode="auto">
          <a:xfrm rot="-16061473"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012" name="AutoShape 444"/>
          <p:cNvSpPr>
            <a:spLocks noChangeArrowheads="1"/>
          </p:cNvSpPr>
          <p:nvPr/>
        </p:nvSpPr>
        <p:spPr bwMode="auto">
          <a:xfrm rot="4172961" flipH="1" flipV="1">
            <a:off x="6083300" y="12985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013" name="AutoShape 445"/>
          <p:cNvSpPr>
            <a:spLocks noChangeArrowheads="1"/>
          </p:cNvSpPr>
          <p:nvPr/>
        </p:nvSpPr>
        <p:spPr bwMode="auto">
          <a:xfrm rot="4172961" flipH="1" flipV="1">
            <a:off x="5684837" y="43688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Slide Number Placeholder 5"/>
          <p:cNvSpPr>
            <a:spLocks noGrp="1"/>
          </p:cNvSpPr>
          <p:nvPr>
            <p:ph type="sldNum" sz="quarter" idx="12"/>
          </p:nvPr>
        </p:nvSpPr>
        <p:spPr/>
        <p:txBody>
          <a:bodyPr/>
          <a:lstStyle/>
          <a:p>
            <a:fld id="{96D1B743-8E45-2E40-BEB6-E7BF0AADCA82}" type="slidenum">
              <a:rPr lang="en-US"/>
              <a:pPr/>
              <a:t>171</a:t>
            </a:fld>
            <a:endParaRPr lang="en-US"/>
          </a:p>
        </p:txBody>
      </p:sp>
      <p:sp>
        <p:nvSpPr>
          <p:cNvPr id="238594"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38595"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Extending From Pump and Accumulator </a:t>
            </a:r>
          </a:p>
        </p:txBody>
      </p:sp>
      <p:sp>
        <p:nvSpPr>
          <p:cNvPr id="238596"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8597"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598" name="Line 6"/>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599"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38600" name="Line 8"/>
          <p:cNvSpPr>
            <a:spLocks noChangeShapeType="1"/>
          </p:cNvSpPr>
          <p:nvPr/>
        </p:nvSpPr>
        <p:spPr bwMode="auto">
          <a:xfrm flipV="1">
            <a:off x="5089525" y="3040063"/>
            <a:ext cx="0" cy="366712"/>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01" name="Line 9"/>
          <p:cNvSpPr>
            <a:spLocks noChangeShapeType="1"/>
          </p:cNvSpPr>
          <p:nvPr/>
        </p:nvSpPr>
        <p:spPr bwMode="auto">
          <a:xfrm>
            <a:off x="5246688" y="3040063"/>
            <a:ext cx="0" cy="366712"/>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02" name="Rectangle 10"/>
          <p:cNvSpPr>
            <a:spLocks noChangeArrowheads="1"/>
          </p:cNvSpPr>
          <p:nvPr/>
        </p:nvSpPr>
        <p:spPr bwMode="auto">
          <a:xfrm>
            <a:off x="49847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03" name="Rectangle 11"/>
          <p:cNvSpPr>
            <a:spLocks noChangeArrowheads="1"/>
          </p:cNvSpPr>
          <p:nvPr/>
        </p:nvSpPr>
        <p:spPr bwMode="auto">
          <a:xfrm>
            <a:off x="53514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04" name="Line 12"/>
          <p:cNvSpPr>
            <a:spLocks noChangeShapeType="1"/>
          </p:cNvSpPr>
          <p:nvPr/>
        </p:nvSpPr>
        <p:spPr bwMode="auto">
          <a:xfrm flipV="1">
            <a:off x="58229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05" name="Line 13"/>
          <p:cNvSpPr>
            <a:spLocks noChangeShapeType="1"/>
          </p:cNvSpPr>
          <p:nvPr/>
        </p:nvSpPr>
        <p:spPr bwMode="auto">
          <a:xfrm>
            <a:off x="58197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06" name="Rectangle 14"/>
          <p:cNvSpPr>
            <a:spLocks noChangeArrowheads="1"/>
          </p:cNvSpPr>
          <p:nvPr/>
        </p:nvSpPr>
        <p:spPr bwMode="auto">
          <a:xfrm>
            <a:off x="57181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8607" name="Group 15"/>
          <p:cNvGrpSpPr>
            <a:grpSpLocks/>
          </p:cNvGrpSpPr>
          <p:nvPr/>
        </p:nvGrpSpPr>
        <p:grpSpPr bwMode="auto">
          <a:xfrm flipV="1">
            <a:off x="5413375" y="3322638"/>
            <a:ext cx="84138" cy="84137"/>
            <a:chOff x="1449" y="2352"/>
            <a:chExt cx="77" cy="77"/>
          </a:xfrm>
        </p:grpSpPr>
        <p:sp>
          <p:nvSpPr>
            <p:cNvPr id="238608"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09"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8610" name="Rectangle 18"/>
          <p:cNvSpPr>
            <a:spLocks noChangeArrowheads="1"/>
          </p:cNvSpPr>
          <p:nvPr/>
        </p:nvSpPr>
        <p:spPr bwMode="auto">
          <a:xfrm>
            <a:off x="47752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11" name="Line 19"/>
          <p:cNvSpPr>
            <a:spLocks noChangeShapeType="1"/>
          </p:cNvSpPr>
          <p:nvPr/>
        </p:nvSpPr>
        <p:spPr bwMode="auto">
          <a:xfrm flipH="1" flipV="1">
            <a:off x="48275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8612" name="Group 20"/>
          <p:cNvGrpSpPr>
            <a:grpSpLocks/>
          </p:cNvGrpSpPr>
          <p:nvPr/>
        </p:nvGrpSpPr>
        <p:grpSpPr bwMode="auto">
          <a:xfrm>
            <a:off x="4775200" y="3302000"/>
            <a:ext cx="209550" cy="104775"/>
            <a:chOff x="864" y="2592"/>
            <a:chExt cx="192" cy="96"/>
          </a:xfrm>
        </p:grpSpPr>
        <p:sp>
          <p:nvSpPr>
            <p:cNvPr id="238613"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14"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15"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16"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8617" name="Group 25"/>
          <p:cNvGrpSpPr>
            <a:grpSpLocks/>
          </p:cNvGrpSpPr>
          <p:nvPr/>
        </p:nvGrpSpPr>
        <p:grpSpPr bwMode="auto">
          <a:xfrm flipH="1">
            <a:off x="6084888" y="3040063"/>
            <a:ext cx="209550" cy="157162"/>
            <a:chOff x="2064" y="2352"/>
            <a:chExt cx="192" cy="144"/>
          </a:xfrm>
        </p:grpSpPr>
        <p:sp>
          <p:nvSpPr>
            <p:cNvPr id="238618"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19"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8620" name="Group 28"/>
          <p:cNvGrpSpPr>
            <a:grpSpLocks/>
          </p:cNvGrpSpPr>
          <p:nvPr/>
        </p:nvGrpSpPr>
        <p:grpSpPr bwMode="auto">
          <a:xfrm>
            <a:off x="6084888" y="3302000"/>
            <a:ext cx="209550" cy="104775"/>
            <a:chOff x="864" y="2592"/>
            <a:chExt cx="192" cy="96"/>
          </a:xfrm>
        </p:grpSpPr>
        <p:sp>
          <p:nvSpPr>
            <p:cNvPr id="238621"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22"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23"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24"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8625"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8626" name="Line 34"/>
          <p:cNvSpPr>
            <a:spLocks noChangeShapeType="1"/>
          </p:cNvSpPr>
          <p:nvPr/>
        </p:nvSpPr>
        <p:spPr bwMode="auto">
          <a:xfrm>
            <a:off x="5259388" y="3406775"/>
            <a:ext cx="0" cy="384175"/>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8627"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28"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38629"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38630" name="Line 38"/>
          <p:cNvSpPr>
            <a:spLocks noChangeShapeType="1"/>
          </p:cNvSpPr>
          <p:nvPr/>
        </p:nvSpPr>
        <p:spPr bwMode="auto">
          <a:xfrm>
            <a:off x="56149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8631" name="Line 39"/>
          <p:cNvSpPr>
            <a:spLocks noChangeShapeType="1"/>
          </p:cNvSpPr>
          <p:nvPr/>
        </p:nvSpPr>
        <p:spPr bwMode="auto">
          <a:xfrm>
            <a:off x="54530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8632" name="Line 40"/>
          <p:cNvSpPr>
            <a:spLocks noChangeShapeType="1"/>
          </p:cNvSpPr>
          <p:nvPr/>
        </p:nvSpPr>
        <p:spPr bwMode="auto">
          <a:xfrm rot="5400000">
            <a:off x="55276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8633" name="Oval 41"/>
          <p:cNvSpPr>
            <a:spLocks noChangeArrowheads="1"/>
          </p:cNvSpPr>
          <p:nvPr/>
        </p:nvSpPr>
        <p:spPr bwMode="auto">
          <a:xfrm>
            <a:off x="55753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34"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8635"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36"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37"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8638"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8639"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38640"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38641" name="Rectangle 49"/>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42" name="Rectangle 50"/>
          <p:cNvSpPr>
            <a:spLocks noChangeArrowheads="1"/>
          </p:cNvSpPr>
          <p:nvPr/>
        </p:nvSpPr>
        <p:spPr bwMode="auto">
          <a:xfrm rot="5400000">
            <a:off x="7531894" y="1651794"/>
            <a:ext cx="395288" cy="69850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8643" name="Group 51"/>
          <p:cNvGrpSpPr>
            <a:grpSpLocks/>
          </p:cNvGrpSpPr>
          <p:nvPr/>
        </p:nvGrpSpPr>
        <p:grpSpPr bwMode="auto">
          <a:xfrm rot="5400000">
            <a:off x="7270750" y="2854325"/>
            <a:ext cx="968375" cy="1127125"/>
            <a:chOff x="4958" y="672"/>
            <a:chExt cx="610" cy="710"/>
          </a:xfrm>
        </p:grpSpPr>
        <p:grpSp>
          <p:nvGrpSpPr>
            <p:cNvPr id="238644" name="Group 52"/>
            <p:cNvGrpSpPr>
              <a:grpSpLocks/>
            </p:cNvGrpSpPr>
            <p:nvPr/>
          </p:nvGrpSpPr>
          <p:grpSpPr bwMode="auto">
            <a:xfrm>
              <a:off x="5465" y="672"/>
              <a:ext cx="103" cy="710"/>
              <a:chOff x="5088" y="624"/>
              <a:chExt cx="144" cy="992"/>
            </a:xfrm>
          </p:grpSpPr>
          <p:sp>
            <p:nvSpPr>
              <p:cNvPr id="238645"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46"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47"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48"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49"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50"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51"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52"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8653"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54"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55"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56"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57"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58"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59"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60"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61"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8662"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38663"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500 PSI </a:t>
            </a:r>
            <a:endParaRPr lang="en-US" b="0"/>
          </a:p>
        </p:txBody>
      </p:sp>
      <p:sp>
        <p:nvSpPr>
          <p:cNvPr id="238664" name="Line 72"/>
          <p:cNvSpPr>
            <a:spLocks noChangeShapeType="1"/>
          </p:cNvSpPr>
          <p:nvPr/>
        </p:nvSpPr>
        <p:spPr bwMode="auto">
          <a:xfrm flipV="1">
            <a:off x="5260975" y="2124075"/>
            <a:ext cx="0" cy="914400"/>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665" name="Line 73"/>
          <p:cNvSpPr>
            <a:spLocks noChangeShapeType="1"/>
          </p:cNvSpPr>
          <p:nvPr/>
        </p:nvSpPr>
        <p:spPr bwMode="auto">
          <a:xfrm rot="5400000">
            <a:off x="7132638" y="1876425"/>
            <a:ext cx="0" cy="49530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66" name="Line 74"/>
          <p:cNvSpPr>
            <a:spLocks noChangeShapeType="1"/>
          </p:cNvSpPr>
          <p:nvPr/>
        </p:nvSpPr>
        <p:spPr bwMode="auto">
          <a:xfrm rot="5400000">
            <a:off x="5838032" y="1545431"/>
            <a:ext cx="0" cy="1157287"/>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67" name="Line 75"/>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68"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669" name="Group 77"/>
          <p:cNvGrpSpPr>
            <a:grpSpLocks/>
          </p:cNvGrpSpPr>
          <p:nvPr/>
        </p:nvGrpSpPr>
        <p:grpSpPr bwMode="auto">
          <a:xfrm rot="16200000" flipV="1">
            <a:off x="4433094" y="1294607"/>
            <a:ext cx="107950" cy="182562"/>
            <a:chOff x="0" y="3"/>
            <a:chExt cx="20000" cy="19996"/>
          </a:xfrm>
        </p:grpSpPr>
        <p:sp>
          <p:nvSpPr>
            <p:cNvPr id="238670"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1"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2"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3"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674"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5"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6"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7"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8"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9"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0"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1"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2" name="Line 90"/>
          <p:cNvSpPr>
            <a:spLocks noChangeShapeType="1"/>
          </p:cNvSpPr>
          <p:nvPr/>
        </p:nvSpPr>
        <p:spPr bwMode="auto">
          <a:xfrm flipH="1">
            <a:off x="5092700" y="1965325"/>
            <a:ext cx="0" cy="10636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3" name="Line 91"/>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4" name="Oval 92"/>
          <p:cNvSpPr>
            <a:spLocks noChangeArrowheads="1"/>
          </p:cNvSpPr>
          <p:nvPr/>
        </p:nvSpPr>
        <p:spPr bwMode="auto">
          <a:xfrm flipH="1" flipV="1">
            <a:off x="5043488" y="17589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5"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6"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7"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8"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9"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38690"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38691"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38692" name="Group 100"/>
          <p:cNvGrpSpPr>
            <a:grpSpLocks/>
          </p:cNvGrpSpPr>
          <p:nvPr/>
        </p:nvGrpSpPr>
        <p:grpSpPr bwMode="auto">
          <a:xfrm rot="-5400000" flipH="1" flipV="1">
            <a:off x="3780632" y="3756819"/>
            <a:ext cx="88900" cy="274637"/>
            <a:chOff x="0" y="0"/>
            <a:chExt cx="20000" cy="20000"/>
          </a:xfrm>
        </p:grpSpPr>
        <p:sp>
          <p:nvSpPr>
            <p:cNvPr id="238693"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94"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695" name="Group 103"/>
          <p:cNvGrpSpPr>
            <a:grpSpLocks/>
          </p:cNvGrpSpPr>
          <p:nvPr/>
        </p:nvGrpSpPr>
        <p:grpSpPr bwMode="auto">
          <a:xfrm rot="-5400000" flipH="1" flipV="1">
            <a:off x="3775076" y="3603625"/>
            <a:ext cx="87312" cy="274637"/>
            <a:chOff x="0" y="0"/>
            <a:chExt cx="20000" cy="20000"/>
          </a:xfrm>
        </p:grpSpPr>
        <p:sp>
          <p:nvSpPr>
            <p:cNvPr id="238696"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97"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698"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99"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0"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1"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2"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703" name="Group 111"/>
          <p:cNvGrpSpPr>
            <a:grpSpLocks/>
          </p:cNvGrpSpPr>
          <p:nvPr/>
        </p:nvGrpSpPr>
        <p:grpSpPr bwMode="auto">
          <a:xfrm rot="10800000">
            <a:off x="4394200" y="1630363"/>
            <a:ext cx="365125" cy="239712"/>
            <a:chOff x="2900" y="1798"/>
            <a:chExt cx="576" cy="376"/>
          </a:xfrm>
        </p:grpSpPr>
        <p:sp>
          <p:nvSpPr>
            <p:cNvPr id="238704"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5"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6"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707"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8708" name="Line 116"/>
          <p:cNvSpPr>
            <a:spLocks noChangeShapeType="1"/>
          </p:cNvSpPr>
          <p:nvPr/>
        </p:nvSpPr>
        <p:spPr bwMode="auto">
          <a:xfrm flipV="1">
            <a:off x="6762750" y="2127250"/>
            <a:ext cx="10477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9"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10"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11"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12"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13"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14"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15"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16"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17"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718" name="Group 126"/>
          <p:cNvGrpSpPr>
            <a:grpSpLocks/>
          </p:cNvGrpSpPr>
          <p:nvPr/>
        </p:nvGrpSpPr>
        <p:grpSpPr bwMode="auto">
          <a:xfrm flipV="1">
            <a:off x="6624638" y="1866900"/>
            <a:ext cx="46037" cy="96838"/>
            <a:chOff x="0" y="0"/>
            <a:chExt cx="20000" cy="20000"/>
          </a:xfrm>
        </p:grpSpPr>
        <p:sp>
          <p:nvSpPr>
            <p:cNvPr id="238719"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20"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721" name="Group 129"/>
          <p:cNvGrpSpPr>
            <a:grpSpLocks/>
          </p:cNvGrpSpPr>
          <p:nvPr/>
        </p:nvGrpSpPr>
        <p:grpSpPr bwMode="auto">
          <a:xfrm>
            <a:off x="6396038" y="1900238"/>
            <a:ext cx="471487" cy="217487"/>
            <a:chOff x="3526" y="1077"/>
            <a:chExt cx="297" cy="137"/>
          </a:xfrm>
        </p:grpSpPr>
        <p:sp>
          <p:nvSpPr>
            <p:cNvPr id="238722"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23"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24"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25"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726"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27" name="Line 135"/>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28" name="Line 136"/>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29"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30"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31" name="Line 139"/>
          <p:cNvSpPr>
            <a:spLocks noChangeShapeType="1"/>
          </p:cNvSpPr>
          <p:nvPr/>
        </p:nvSpPr>
        <p:spPr bwMode="auto">
          <a:xfrm flipH="1">
            <a:off x="6399213" y="2127250"/>
            <a:ext cx="11112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32"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8733"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34" name="Line 142"/>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8735" name="Oval 143"/>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36" name="Rectangle 144"/>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38737" name="Rectangle 145"/>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1,500 PSI </a:t>
            </a:r>
            <a:endParaRPr lang="en-US" b="0"/>
          </a:p>
        </p:txBody>
      </p:sp>
      <p:sp>
        <p:nvSpPr>
          <p:cNvPr id="238738" name="Rectangle 146"/>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38739" name="Line 147"/>
          <p:cNvSpPr>
            <a:spLocks noChangeShapeType="1"/>
          </p:cNvSpPr>
          <p:nvPr/>
        </p:nvSpPr>
        <p:spPr bwMode="auto">
          <a:xfrm rot="16200000" flipH="1">
            <a:off x="4359275" y="2722563"/>
            <a:ext cx="0" cy="79375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740" name="Group 148"/>
          <p:cNvGrpSpPr>
            <a:grpSpLocks/>
          </p:cNvGrpSpPr>
          <p:nvPr/>
        </p:nvGrpSpPr>
        <p:grpSpPr bwMode="auto">
          <a:xfrm>
            <a:off x="7131050" y="1698625"/>
            <a:ext cx="1289050" cy="1235075"/>
            <a:chOff x="4492" y="651"/>
            <a:chExt cx="812" cy="778"/>
          </a:xfrm>
        </p:grpSpPr>
        <p:grpSp>
          <p:nvGrpSpPr>
            <p:cNvPr id="238741" name="Group 149"/>
            <p:cNvGrpSpPr>
              <a:grpSpLocks/>
            </p:cNvGrpSpPr>
            <p:nvPr/>
          </p:nvGrpSpPr>
          <p:grpSpPr bwMode="auto">
            <a:xfrm>
              <a:off x="4492" y="651"/>
              <a:ext cx="760" cy="778"/>
              <a:chOff x="4047" y="666"/>
              <a:chExt cx="760" cy="778"/>
            </a:xfrm>
          </p:grpSpPr>
          <p:sp>
            <p:nvSpPr>
              <p:cNvPr id="238742" name="Rectangle 150"/>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743" name="Rectangle 151"/>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744" name="Rectangle 152"/>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8745" name="Rectangle 153"/>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38746" name="Line 154"/>
          <p:cNvSpPr>
            <a:spLocks noChangeShapeType="1"/>
          </p:cNvSpPr>
          <p:nvPr/>
        </p:nvSpPr>
        <p:spPr bwMode="auto">
          <a:xfrm flipH="1" flipV="1">
            <a:off x="6502400" y="2117725"/>
            <a:ext cx="268288" cy="0"/>
          </a:xfrm>
          <a:prstGeom prst="line">
            <a:avLst/>
          </a:prstGeom>
          <a:noFill/>
          <a:ln w="19050">
            <a:solidFill>
              <a:schemeClr val="hlink"/>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47" name="Line 155"/>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748" name="Line 156"/>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749" name="Line 157"/>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50" name="Rectangle 158"/>
          <p:cNvSpPr>
            <a:spLocks noChangeArrowheads="1"/>
          </p:cNvSpPr>
          <p:nvPr/>
        </p:nvSpPr>
        <p:spPr bwMode="auto">
          <a:xfrm>
            <a:off x="1023938" y="44338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751" name="Oval 159"/>
          <p:cNvSpPr>
            <a:spLocks noChangeArrowheads="1"/>
          </p:cNvSpPr>
          <p:nvPr/>
        </p:nvSpPr>
        <p:spPr bwMode="auto">
          <a:xfrm rot="-5400000">
            <a:off x="1163638" y="45180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752" name="Line 160"/>
          <p:cNvSpPr>
            <a:spLocks noChangeShapeType="1"/>
          </p:cNvSpPr>
          <p:nvPr/>
        </p:nvSpPr>
        <p:spPr bwMode="auto">
          <a:xfrm rot="16200000" flipV="1">
            <a:off x="1122363" y="45672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753" name="Line 161"/>
          <p:cNvSpPr>
            <a:spLocks noChangeShapeType="1"/>
          </p:cNvSpPr>
          <p:nvPr/>
        </p:nvSpPr>
        <p:spPr bwMode="auto">
          <a:xfrm rot="-5400000" flipH="1" flipV="1">
            <a:off x="1123950" y="44704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8754" name="Group 162"/>
          <p:cNvGrpSpPr>
            <a:grpSpLocks/>
          </p:cNvGrpSpPr>
          <p:nvPr/>
        </p:nvGrpSpPr>
        <p:grpSpPr bwMode="auto">
          <a:xfrm rot="5400000">
            <a:off x="1079501" y="3949700"/>
            <a:ext cx="234950" cy="117475"/>
            <a:chOff x="864" y="2592"/>
            <a:chExt cx="192" cy="96"/>
          </a:xfrm>
        </p:grpSpPr>
        <p:sp>
          <p:nvSpPr>
            <p:cNvPr id="238755" name="Line 16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756" name="Line 16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757" name="Line 16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758" name="Line 16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8759" name="Rectangle 167"/>
          <p:cNvSpPr>
            <a:spLocks noChangeArrowheads="1"/>
          </p:cNvSpPr>
          <p:nvPr/>
        </p:nvSpPr>
        <p:spPr bwMode="auto">
          <a:xfrm>
            <a:off x="1116013" y="47386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760" name="Line 168"/>
          <p:cNvSpPr>
            <a:spLocks noChangeShapeType="1"/>
          </p:cNvSpPr>
          <p:nvPr/>
        </p:nvSpPr>
        <p:spPr bwMode="auto">
          <a:xfrm flipV="1">
            <a:off x="1116013" y="48625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761" name="AutoShape 169"/>
          <p:cNvSpPr>
            <a:spLocks noChangeArrowheads="1"/>
          </p:cNvSpPr>
          <p:nvPr/>
        </p:nvSpPr>
        <p:spPr bwMode="auto">
          <a:xfrm>
            <a:off x="1131888" y="47609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762" name="Rectangle 170"/>
          <p:cNvSpPr>
            <a:spLocks noChangeArrowheads="1"/>
          </p:cNvSpPr>
          <p:nvPr/>
        </p:nvSpPr>
        <p:spPr bwMode="auto">
          <a:xfrm>
            <a:off x="1023938" y="41306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763" name="Line 171"/>
          <p:cNvSpPr>
            <a:spLocks noChangeShapeType="1"/>
          </p:cNvSpPr>
          <p:nvPr/>
        </p:nvSpPr>
        <p:spPr bwMode="auto">
          <a:xfrm rot="5400000">
            <a:off x="1196182" y="4099719"/>
            <a:ext cx="0" cy="350837"/>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764" name="Line 172"/>
          <p:cNvSpPr>
            <a:spLocks noChangeShapeType="1"/>
          </p:cNvSpPr>
          <p:nvPr/>
        </p:nvSpPr>
        <p:spPr bwMode="auto">
          <a:xfrm rot="5400000">
            <a:off x="1075532" y="45204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65" name="Line 173"/>
          <p:cNvSpPr>
            <a:spLocks noChangeShapeType="1"/>
          </p:cNvSpPr>
          <p:nvPr/>
        </p:nvSpPr>
        <p:spPr bwMode="auto">
          <a:xfrm rot="5400000">
            <a:off x="1324769" y="45188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66" name="Line 174"/>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767" name="Line 175"/>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768" name="Line 176"/>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769" name="Oval 177"/>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8770" name="Oval 178"/>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771" name="Line 179"/>
          <p:cNvSpPr>
            <a:spLocks noChangeShapeType="1"/>
          </p:cNvSpPr>
          <p:nvPr/>
        </p:nvSpPr>
        <p:spPr bwMode="auto">
          <a:xfrm rot="5400000">
            <a:off x="4743451" y="3471862"/>
            <a:ext cx="0" cy="6762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72" name="Oval 180"/>
          <p:cNvSpPr>
            <a:spLocks noChangeArrowheads="1"/>
          </p:cNvSpPr>
          <p:nvPr/>
        </p:nvSpPr>
        <p:spPr bwMode="auto">
          <a:xfrm rot="5400000" flipV="1">
            <a:off x="43005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773" name="Text Box 181"/>
          <p:cNvSpPr txBox="1">
            <a:spLocks noChangeArrowheads="1"/>
          </p:cNvSpPr>
          <p:nvPr/>
        </p:nvSpPr>
        <p:spPr bwMode="auto">
          <a:xfrm>
            <a:off x="44704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38774" name="Text Box 182"/>
          <p:cNvSpPr txBox="1">
            <a:spLocks noChangeArrowheads="1"/>
          </p:cNvSpPr>
          <p:nvPr/>
        </p:nvSpPr>
        <p:spPr bwMode="auto">
          <a:xfrm>
            <a:off x="59404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38775" name="Text Box 183"/>
          <p:cNvSpPr txBox="1">
            <a:spLocks noChangeArrowheads="1"/>
          </p:cNvSpPr>
          <p:nvPr/>
        </p:nvSpPr>
        <p:spPr bwMode="auto">
          <a:xfrm>
            <a:off x="615950" y="47704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38776" name="Rectangle 184"/>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38777" name="Oval 185"/>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8778" name="Oval 186"/>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8779" name="Rectangle 187"/>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0" name="Rectangle 188"/>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1" name="Rectangle 189"/>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2" name="Rectangle 190"/>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3" name="Rectangle 191"/>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4" name="Rectangle 192"/>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5" name="Rectangle 193"/>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6" name="Line 194"/>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7" name="Rectangle 195"/>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8" name="Rectangle 196"/>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9" name="Line 197"/>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90" name="Line 198"/>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91" name="Rectangle 199"/>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92" name="Rectangle 200"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93" name="Rectangle 201"/>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794" name="Group 202"/>
          <p:cNvGrpSpPr>
            <a:grpSpLocks/>
          </p:cNvGrpSpPr>
          <p:nvPr/>
        </p:nvGrpSpPr>
        <p:grpSpPr bwMode="auto">
          <a:xfrm>
            <a:off x="3333750" y="4692650"/>
            <a:ext cx="55563" cy="117475"/>
            <a:chOff x="4636" y="1540"/>
            <a:chExt cx="52" cy="108"/>
          </a:xfrm>
        </p:grpSpPr>
        <p:sp>
          <p:nvSpPr>
            <p:cNvPr id="238795" name="Line 203"/>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96" name="Line 204"/>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797" name="Group 205"/>
          <p:cNvGrpSpPr>
            <a:grpSpLocks/>
          </p:cNvGrpSpPr>
          <p:nvPr/>
        </p:nvGrpSpPr>
        <p:grpSpPr bwMode="auto">
          <a:xfrm>
            <a:off x="3335338" y="4257675"/>
            <a:ext cx="50800" cy="117475"/>
            <a:chOff x="4637" y="1138"/>
            <a:chExt cx="47" cy="108"/>
          </a:xfrm>
        </p:grpSpPr>
        <p:sp>
          <p:nvSpPr>
            <p:cNvPr id="238798" name="Line 206"/>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99" name="Line 207"/>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800" name="Line 208"/>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01" name="Line 209"/>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02" name="Line 210"/>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03" name="Line 211"/>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04" name="Line 212"/>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05" name="Line 213"/>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06" name="Line 214"/>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07" name="Rectangle 215"/>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808" name="Group 216"/>
          <p:cNvGrpSpPr>
            <a:grpSpLocks/>
          </p:cNvGrpSpPr>
          <p:nvPr/>
        </p:nvGrpSpPr>
        <p:grpSpPr bwMode="auto">
          <a:xfrm>
            <a:off x="2900363" y="4532313"/>
            <a:ext cx="214312" cy="111125"/>
            <a:chOff x="4236" y="1392"/>
            <a:chExt cx="197" cy="91"/>
          </a:xfrm>
        </p:grpSpPr>
        <p:grpSp>
          <p:nvGrpSpPr>
            <p:cNvPr id="238809" name="Group 217"/>
            <p:cNvGrpSpPr>
              <a:grpSpLocks/>
            </p:cNvGrpSpPr>
            <p:nvPr/>
          </p:nvGrpSpPr>
          <p:grpSpPr bwMode="auto">
            <a:xfrm>
              <a:off x="4237" y="1447"/>
              <a:ext cx="196" cy="36"/>
              <a:chOff x="8710" y="5195"/>
              <a:chExt cx="565" cy="80"/>
            </a:xfrm>
          </p:grpSpPr>
          <p:sp>
            <p:nvSpPr>
              <p:cNvPr id="238810" name="Oval 21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11" name="Oval 21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12" name="Line 22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13" name="Line 22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814" name="Group 222"/>
            <p:cNvGrpSpPr>
              <a:grpSpLocks/>
            </p:cNvGrpSpPr>
            <p:nvPr/>
          </p:nvGrpSpPr>
          <p:grpSpPr bwMode="auto">
            <a:xfrm flipV="1">
              <a:off x="4236" y="1428"/>
              <a:ext cx="197" cy="37"/>
              <a:chOff x="8710" y="5195"/>
              <a:chExt cx="565" cy="80"/>
            </a:xfrm>
          </p:grpSpPr>
          <p:sp>
            <p:nvSpPr>
              <p:cNvPr id="238815" name="Oval 22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16" name="Oval 22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17" name="Line 22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18" name="Line 22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819" name="Group 227"/>
            <p:cNvGrpSpPr>
              <a:grpSpLocks/>
            </p:cNvGrpSpPr>
            <p:nvPr/>
          </p:nvGrpSpPr>
          <p:grpSpPr bwMode="auto">
            <a:xfrm>
              <a:off x="4237" y="1411"/>
              <a:ext cx="196" cy="36"/>
              <a:chOff x="8710" y="5195"/>
              <a:chExt cx="565" cy="80"/>
            </a:xfrm>
          </p:grpSpPr>
          <p:sp>
            <p:nvSpPr>
              <p:cNvPr id="238820" name="Oval 22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21" name="Oval 22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22" name="Line 23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23" name="Line 23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824" name="Group 232"/>
            <p:cNvGrpSpPr>
              <a:grpSpLocks/>
            </p:cNvGrpSpPr>
            <p:nvPr/>
          </p:nvGrpSpPr>
          <p:grpSpPr bwMode="auto">
            <a:xfrm flipV="1">
              <a:off x="4237" y="1392"/>
              <a:ext cx="196" cy="36"/>
              <a:chOff x="8710" y="5195"/>
              <a:chExt cx="565" cy="80"/>
            </a:xfrm>
          </p:grpSpPr>
          <p:sp>
            <p:nvSpPr>
              <p:cNvPr id="238825" name="Oval 23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26" name="Oval 23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27" name="Line 23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28" name="Line 23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8829" name="Line 237"/>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830" name="Group 238"/>
          <p:cNvGrpSpPr>
            <a:grpSpLocks/>
          </p:cNvGrpSpPr>
          <p:nvPr/>
        </p:nvGrpSpPr>
        <p:grpSpPr bwMode="auto">
          <a:xfrm>
            <a:off x="2892425" y="4492625"/>
            <a:ext cx="222250" cy="209550"/>
            <a:chOff x="4228" y="1401"/>
            <a:chExt cx="205" cy="194"/>
          </a:xfrm>
        </p:grpSpPr>
        <p:sp>
          <p:nvSpPr>
            <p:cNvPr id="238831" name="AutoShape 239"/>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32" name="Rectangle 240"/>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833" name="Group 241"/>
          <p:cNvGrpSpPr>
            <a:grpSpLocks/>
          </p:cNvGrpSpPr>
          <p:nvPr/>
        </p:nvGrpSpPr>
        <p:grpSpPr bwMode="auto">
          <a:xfrm>
            <a:off x="1720850" y="4770438"/>
            <a:ext cx="44450" cy="103187"/>
            <a:chOff x="0" y="0"/>
            <a:chExt cx="20000" cy="20000"/>
          </a:xfrm>
        </p:grpSpPr>
        <p:sp>
          <p:nvSpPr>
            <p:cNvPr id="238834" name="Arc 242"/>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35" name="Arc 243"/>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836" name="Line 244"/>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37" name="Line 245"/>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38" name="Line 246"/>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839" name="Group 247"/>
          <p:cNvGrpSpPr>
            <a:grpSpLocks/>
          </p:cNvGrpSpPr>
          <p:nvPr/>
        </p:nvGrpSpPr>
        <p:grpSpPr bwMode="auto">
          <a:xfrm>
            <a:off x="1411288" y="5368925"/>
            <a:ext cx="142875" cy="73025"/>
            <a:chOff x="889" y="3382"/>
            <a:chExt cx="90" cy="46"/>
          </a:xfrm>
        </p:grpSpPr>
        <p:sp>
          <p:nvSpPr>
            <p:cNvPr id="238840" name="Line 248"/>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41" name="Line 249"/>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42" name="Line 250"/>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843" name="Line 251"/>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44" name="Line 252"/>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45" name="Oval 253"/>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46" name="Line 254"/>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47" name="Line 255"/>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848" name="Group 256"/>
          <p:cNvGrpSpPr>
            <a:grpSpLocks/>
          </p:cNvGrpSpPr>
          <p:nvPr/>
        </p:nvGrpSpPr>
        <p:grpSpPr bwMode="auto">
          <a:xfrm>
            <a:off x="1481138" y="4560888"/>
            <a:ext cx="301625" cy="855662"/>
            <a:chOff x="4048" y="2525"/>
            <a:chExt cx="265" cy="753"/>
          </a:xfrm>
        </p:grpSpPr>
        <p:sp>
          <p:nvSpPr>
            <p:cNvPr id="238849" name="Line 257"/>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50" name="Line 258"/>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51" name="Line 259"/>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52" name="Line 260"/>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853" name="Line 261"/>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854" name="Group 262"/>
          <p:cNvGrpSpPr>
            <a:grpSpLocks/>
          </p:cNvGrpSpPr>
          <p:nvPr/>
        </p:nvGrpSpPr>
        <p:grpSpPr bwMode="auto">
          <a:xfrm>
            <a:off x="1820863" y="5075238"/>
            <a:ext cx="261937" cy="155575"/>
            <a:chOff x="1147" y="3205"/>
            <a:chExt cx="165" cy="98"/>
          </a:xfrm>
        </p:grpSpPr>
        <p:sp>
          <p:nvSpPr>
            <p:cNvPr id="238855" name="Line 263"/>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56" name="Line 264"/>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857" name="Group 265"/>
          <p:cNvGrpSpPr>
            <a:grpSpLocks/>
          </p:cNvGrpSpPr>
          <p:nvPr/>
        </p:nvGrpSpPr>
        <p:grpSpPr bwMode="auto">
          <a:xfrm>
            <a:off x="1787525" y="4770438"/>
            <a:ext cx="46038" cy="103187"/>
            <a:chOff x="0" y="0"/>
            <a:chExt cx="20000" cy="20000"/>
          </a:xfrm>
        </p:grpSpPr>
        <p:sp>
          <p:nvSpPr>
            <p:cNvPr id="238858" name="Arc 266"/>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59" name="Arc 267"/>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860" name="Oval 268"/>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1" name="Oval 269"/>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2" name="Oval 270"/>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3" name="Rectangle 271"/>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8864" name="Line 272"/>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5" name="Oval 273"/>
          <p:cNvSpPr>
            <a:spLocks noChangeArrowheads="1"/>
          </p:cNvSpPr>
          <p:nvPr/>
        </p:nvSpPr>
        <p:spPr bwMode="auto">
          <a:xfrm>
            <a:off x="2035175" y="49545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6" name="Line 274"/>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7" name="Line 275"/>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8" name="Line 276"/>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8869" name="Line 277"/>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70" name="Oval 278"/>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8871" name="Line 279"/>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872" name="Oval 280"/>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8873" name="Line 281"/>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874" name="Line 282"/>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875" name="Line 283"/>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8876" name="Group 284"/>
          <p:cNvGrpSpPr>
            <a:grpSpLocks/>
          </p:cNvGrpSpPr>
          <p:nvPr/>
        </p:nvGrpSpPr>
        <p:grpSpPr bwMode="auto">
          <a:xfrm>
            <a:off x="2441575" y="5019675"/>
            <a:ext cx="142875" cy="73025"/>
            <a:chOff x="889" y="3382"/>
            <a:chExt cx="90" cy="46"/>
          </a:xfrm>
        </p:grpSpPr>
        <p:sp>
          <p:nvSpPr>
            <p:cNvPr id="238877" name="Line 285"/>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78" name="Line 286"/>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79" name="Line 287"/>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880" name="Line 288"/>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881" name="Line 289"/>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882" name="Rectangle 290"/>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38883" name="Group 291"/>
          <p:cNvGrpSpPr>
            <a:grpSpLocks/>
          </p:cNvGrpSpPr>
          <p:nvPr/>
        </p:nvGrpSpPr>
        <p:grpSpPr bwMode="auto">
          <a:xfrm>
            <a:off x="4667250" y="4711700"/>
            <a:ext cx="1187450" cy="1169988"/>
            <a:chOff x="2948" y="2944"/>
            <a:chExt cx="748" cy="737"/>
          </a:xfrm>
        </p:grpSpPr>
        <p:sp>
          <p:nvSpPr>
            <p:cNvPr id="238884" name="Line 292"/>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85" name="Line 293"/>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86" name="Line 294"/>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87" name="Line 295"/>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88" name="Line 296"/>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89" name="Line 297"/>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0" name="Line 298"/>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1" name="Line 299"/>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2" name="Line 300"/>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893" name="Group 301"/>
            <p:cNvGrpSpPr>
              <a:grpSpLocks/>
            </p:cNvGrpSpPr>
            <p:nvPr/>
          </p:nvGrpSpPr>
          <p:grpSpPr bwMode="auto">
            <a:xfrm>
              <a:off x="3161" y="2944"/>
              <a:ext cx="113" cy="105"/>
              <a:chOff x="0" y="0"/>
              <a:chExt cx="20000" cy="20000"/>
            </a:xfrm>
          </p:grpSpPr>
          <p:sp>
            <p:nvSpPr>
              <p:cNvPr id="238894" name="Oval 30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5" name="Arc 30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6" name="Arc 30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7" name="Arc 30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8" name="Arc 30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899" name="Arc 307"/>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0" name="Arc 308"/>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1" name="Oval 309"/>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2" name="Line 310"/>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3" name="Line 311"/>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4" name="Oval 312"/>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5" name="Line 313"/>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6" name="Line 314"/>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7" name="Line 315"/>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8" name="Line 316"/>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9" name="Line 317"/>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10" name="Line 318"/>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11" name="Line 319"/>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12" name="Line 320"/>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13" name="Line 321"/>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14" name="Line 322"/>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15" name="Oval 323"/>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16" name="Line 324"/>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17" name="Line 325"/>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18" name="Line 326"/>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19" name="Line 327"/>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20" name="Line 328"/>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21" name="Line 329"/>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22" name="Line 330"/>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23" name="Line 331"/>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24" name="Line 332"/>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25" name="Line 333"/>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26" name="Oval 334"/>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27" name="Line 335"/>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928" name="Oval 336"/>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8929" name="Rectangle 337"/>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38930" name="Rectangle 338"/>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1,500 PSI </a:t>
            </a:r>
            <a:endParaRPr lang="en-US" b="0"/>
          </a:p>
        </p:txBody>
      </p:sp>
      <p:sp>
        <p:nvSpPr>
          <p:cNvPr id="238931" name="Rectangle 339"/>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8932" name="Group 340"/>
          <p:cNvGrpSpPr>
            <a:grpSpLocks/>
          </p:cNvGrpSpPr>
          <p:nvPr/>
        </p:nvGrpSpPr>
        <p:grpSpPr bwMode="auto">
          <a:xfrm rot="-5400000">
            <a:off x="3227388" y="4451350"/>
            <a:ext cx="269875" cy="130175"/>
            <a:chOff x="6" y="0"/>
            <a:chExt cx="19994" cy="20002"/>
          </a:xfrm>
        </p:grpSpPr>
        <p:sp>
          <p:nvSpPr>
            <p:cNvPr id="238933" name="Oval 341"/>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34" name="Oval 342"/>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35" name="Oval 343"/>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36" name="Oval 344"/>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37" name="Oval 345"/>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38" name="Oval 346"/>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39" name="Oval 347"/>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0" name="Oval 348"/>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1" name="Oval 349"/>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2" name="Oval 350"/>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3" name="Line 351"/>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4" name="Line 352"/>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5" name="Line 353"/>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6" name="Line 354"/>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7" name="Line 355"/>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8" name="Line 356"/>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9" name="Line 357"/>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50" name="Line 358"/>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51" name="Line 359"/>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52" name="Line 360"/>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953" name="Group 361"/>
          <p:cNvGrpSpPr>
            <a:grpSpLocks/>
          </p:cNvGrpSpPr>
          <p:nvPr/>
        </p:nvGrpSpPr>
        <p:grpSpPr bwMode="auto">
          <a:xfrm>
            <a:off x="3255963" y="4429125"/>
            <a:ext cx="217487" cy="277813"/>
            <a:chOff x="2051" y="2770"/>
            <a:chExt cx="137" cy="175"/>
          </a:xfrm>
        </p:grpSpPr>
        <p:sp>
          <p:nvSpPr>
            <p:cNvPr id="238954" name="Line 362"/>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955" name="Line 363"/>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956" name="Line 364"/>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8957" name="Group 365"/>
            <p:cNvGrpSpPr>
              <a:grpSpLocks/>
            </p:cNvGrpSpPr>
            <p:nvPr/>
          </p:nvGrpSpPr>
          <p:grpSpPr bwMode="auto">
            <a:xfrm>
              <a:off x="2051" y="2770"/>
              <a:ext cx="137" cy="175"/>
              <a:chOff x="2049" y="2793"/>
              <a:chExt cx="137" cy="175"/>
            </a:xfrm>
          </p:grpSpPr>
          <p:sp>
            <p:nvSpPr>
              <p:cNvPr id="238958" name="Line 366"/>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59" name="Line 367"/>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0" name="Line 368"/>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1" name="Line 369"/>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2" name="Line 370"/>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3" name="Line 371"/>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4" name="Line 372"/>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5" name="Line 373"/>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6" name="Line 374"/>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7" name="Line 375"/>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8" name="Line 376"/>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9" name="Line 377"/>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70" name="Line 378"/>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71" name="Line 379"/>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72" name="Line 380"/>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73" name="Line 381"/>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74" name="Line 382"/>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75" name="Line 383"/>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76" name="Line 384"/>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77" name="Line 385"/>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78" name="Line 386"/>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79" name="Line 387"/>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80" name="Line 388"/>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81" name="Line 389"/>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82" name="Line 390"/>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83" name="Line 391"/>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84" name="Line 392"/>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85" name="Line 393"/>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86" name="Line 394"/>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87" name="Line 395"/>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88" name="Line 396"/>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89" name="Line 397"/>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8990" name="Oval 398"/>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8991" name="AutoShape 399"/>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992" name="AutoShape 400" descr="Wide downward diagonal"/>
          <p:cNvSpPr>
            <a:spLocks noChangeArrowheads="1"/>
          </p:cNvSpPr>
          <p:nvPr/>
        </p:nvSpPr>
        <p:spPr bwMode="auto">
          <a:xfrm>
            <a:off x="2387600" y="1993900"/>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993" name="AutoShape 401"/>
          <p:cNvSpPr>
            <a:spLocks noChangeArrowheads="1"/>
          </p:cNvSpPr>
          <p:nvPr/>
        </p:nvSpPr>
        <p:spPr bwMode="auto">
          <a:xfrm>
            <a:off x="2452688" y="2759075"/>
            <a:ext cx="506412" cy="795338"/>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994" name="AutoShape 402" descr="10%"/>
          <p:cNvSpPr>
            <a:spLocks noChangeArrowheads="1"/>
          </p:cNvSpPr>
          <p:nvPr/>
        </p:nvSpPr>
        <p:spPr bwMode="auto">
          <a:xfrm>
            <a:off x="2452688" y="2057400"/>
            <a:ext cx="506412" cy="1079500"/>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8995" name="Group 403"/>
          <p:cNvGrpSpPr>
            <a:grpSpLocks/>
          </p:cNvGrpSpPr>
          <p:nvPr/>
        </p:nvGrpSpPr>
        <p:grpSpPr bwMode="auto">
          <a:xfrm>
            <a:off x="2454275" y="3027363"/>
            <a:ext cx="503238" cy="185737"/>
            <a:chOff x="3617" y="2160"/>
            <a:chExt cx="842" cy="312"/>
          </a:xfrm>
        </p:grpSpPr>
        <p:sp>
          <p:nvSpPr>
            <p:cNvPr id="238996" name="Rectangle 40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997" name="AutoShape 40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998" name="AutoShape 40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999" name="AutoShape 40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00" name="AutoShape 40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9001" name="AutoShape 409"/>
          <p:cNvSpPr>
            <a:spLocks noChangeArrowheads="1"/>
          </p:cNvSpPr>
          <p:nvPr/>
        </p:nvSpPr>
        <p:spPr bwMode="auto">
          <a:xfrm>
            <a:off x="2452688" y="1995488"/>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02" name="Rectangle 410" descr="Wide upward diagonal"/>
          <p:cNvSpPr>
            <a:spLocks noChangeArrowheads="1"/>
          </p:cNvSpPr>
          <p:nvPr/>
        </p:nvSpPr>
        <p:spPr bwMode="auto">
          <a:xfrm>
            <a:off x="2460625" y="2030413"/>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03" name="Rectangle 411" descr="30%"/>
          <p:cNvSpPr>
            <a:spLocks noChangeArrowheads="1"/>
          </p:cNvSpPr>
          <p:nvPr/>
        </p:nvSpPr>
        <p:spPr bwMode="auto">
          <a:xfrm>
            <a:off x="2438400" y="2017713"/>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04" name="Rectangle 412" descr="30%"/>
          <p:cNvSpPr>
            <a:spLocks noChangeArrowheads="1"/>
          </p:cNvSpPr>
          <p:nvPr/>
        </p:nvSpPr>
        <p:spPr bwMode="auto">
          <a:xfrm>
            <a:off x="2944813" y="20177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05" name="Line 413"/>
          <p:cNvSpPr>
            <a:spLocks noChangeShapeType="1"/>
          </p:cNvSpPr>
          <p:nvPr/>
        </p:nvSpPr>
        <p:spPr bwMode="auto">
          <a:xfrm>
            <a:off x="2468563" y="2017713"/>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006" name="Line 414"/>
          <p:cNvSpPr>
            <a:spLocks noChangeShapeType="1"/>
          </p:cNvSpPr>
          <p:nvPr/>
        </p:nvSpPr>
        <p:spPr bwMode="auto">
          <a:xfrm>
            <a:off x="2874963"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007" name="Oval 415"/>
          <p:cNvSpPr>
            <a:spLocks noChangeArrowheads="1"/>
          </p:cNvSpPr>
          <p:nvPr/>
        </p:nvSpPr>
        <p:spPr bwMode="auto">
          <a:xfrm>
            <a:off x="2451100" y="2076450"/>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08" name="Oval 416"/>
          <p:cNvSpPr>
            <a:spLocks noChangeArrowheads="1"/>
          </p:cNvSpPr>
          <p:nvPr/>
        </p:nvSpPr>
        <p:spPr bwMode="auto">
          <a:xfrm>
            <a:off x="2935288" y="2078038"/>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9009" name="Group 417"/>
          <p:cNvGrpSpPr>
            <a:grpSpLocks/>
          </p:cNvGrpSpPr>
          <p:nvPr/>
        </p:nvGrpSpPr>
        <p:grpSpPr bwMode="auto">
          <a:xfrm>
            <a:off x="2663825" y="2012950"/>
            <a:ext cx="77788" cy="153988"/>
            <a:chOff x="3966" y="1027"/>
            <a:chExt cx="130" cy="257"/>
          </a:xfrm>
        </p:grpSpPr>
        <p:sp>
          <p:nvSpPr>
            <p:cNvPr id="239010" name="Rectangle 41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11" name="Rectangle 41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12" name="Rectangle 42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13" name="Rectangle 42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14" name="Line 42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9015" name="Line 423"/>
          <p:cNvSpPr>
            <a:spLocks noChangeShapeType="1"/>
          </p:cNvSpPr>
          <p:nvPr/>
        </p:nvSpPr>
        <p:spPr bwMode="auto">
          <a:xfrm>
            <a:off x="25876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016" name="Line 424"/>
          <p:cNvSpPr>
            <a:spLocks noChangeShapeType="1"/>
          </p:cNvSpPr>
          <p:nvPr/>
        </p:nvSpPr>
        <p:spPr bwMode="auto">
          <a:xfrm>
            <a:off x="28670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017" name="Line 425"/>
          <p:cNvSpPr>
            <a:spLocks noChangeShapeType="1"/>
          </p:cNvSpPr>
          <p:nvPr/>
        </p:nvSpPr>
        <p:spPr bwMode="auto">
          <a:xfrm>
            <a:off x="2581275" y="2016125"/>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018" name="AutoShape 426"/>
          <p:cNvSpPr>
            <a:spLocks noChangeArrowheads="1"/>
          </p:cNvSpPr>
          <p:nvPr/>
        </p:nvSpPr>
        <p:spPr bwMode="auto">
          <a:xfrm>
            <a:off x="2457450" y="3546475"/>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19" name="Rectangle 427" descr="Wide upward diagonal"/>
          <p:cNvSpPr>
            <a:spLocks noChangeArrowheads="1"/>
          </p:cNvSpPr>
          <p:nvPr/>
        </p:nvSpPr>
        <p:spPr bwMode="auto">
          <a:xfrm flipV="1">
            <a:off x="2460625" y="3395663"/>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20" name="Rectangle 428"/>
          <p:cNvSpPr>
            <a:spLocks noChangeArrowheads="1"/>
          </p:cNvSpPr>
          <p:nvPr/>
        </p:nvSpPr>
        <p:spPr bwMode="auto">
          <a:xfrm>
            <a:off x="2640013" y="3395663"/>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21" name="Rectangle 429" descr="30%"/>
          <p:cNvSpPr>
            <a:spLocks noChangeArrowheads="1"/>
          </p:cNvSpPr>
          <p:nvPr/>
        </p:nvSpPr>
        <p:spPr bwMode="auto">
          <a:xfrm flipV="1">
            <a:off x="2446338" y="35671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22" name="Rectangle 430" descr="30%"/>
          <p:cNvSpPr>
            <a:spLocks noChangeArrowheads="1"/>
          </p:cNvSpPr>
          <p:nvPr/>
        </p:nvSpPr>
        <p:spPr bwMode="auto">
          <a:xfrm flipV="1">
            <a:off x="2936875" y="3567113"/>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23" name="Line 431"/>
          <p:cNvSpPr>
            <a:spLocks noChangeShapeType="1"/>
          </p:cNvSpPr>
          <p:nvPr/>
        </p:nvSpPr>
        <p:spPr bwMode="auto">
          <a:xfrm flipV="1">
            <a:off x="2474913" y="3595688"/>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024" name="Line 432"/>
          <p:cNvSpPr>
            <a:spLocks noChangeShapeType="1"/>
          </p:cNvSpPr>
          <p:nvPr/>
        </p:nvSpPr>
        <p:spPr bwMode="auto">
          <a:xfrm flipV="1">
            <a:off x="2592388"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025" name="Line 433"/>
          <p:cNvSpPr>
            <a:spLocks noChangeShapeType="1"/>
          </p:cNvSpPr>
          <p:nvPr/>
        </p:nvSpPr>
        <p:spPr bwMode="auto">
          <a:xfrm flipV="1">
            <a:off x="2868613"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026" name="Line 434"/>
          <p:cNvSpPr>
            <a:spLocks noChangeShapeType="1"/>
          </p:cNvSpPr>
          <p:nvPr/>
        </p:nvSpPr>
        <p:spPr bwMode="auto">
          <a:xfrm flipV="1">
            <a:off x="2860675"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027" name="Line 435"/>
          <p:cNvSpPr>
            <a:spLocks noChangeShapeType="1"/>
          </p:cNvSpPr>
          <p:nvPr/>
        </p:nvSpPr>
        <p:spPr bwMode="auto">
          <a:xfrm flipV="1">
            <a:off x="2584450" y="3582988"/>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028" name="Oval 436"/>
          <p:cNvSpPr>
            <a:spLocks noChangeArrowheads="1"/>
          </p:cNvSpPr>
          <p:nvPr/>
        </p:nvSpPr>
        <p:spPr bwMode="auto">
          <a:xfrm flipV="1">
            <a:off x="2452688" y="3508375"/>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29" name="Oval 437"/>
          <p:cNvSpPr>
            <a:spLocks noChangeArrowheads="1"/>
          </p:cNvSpPr>
          <p:nvPr/>
        </p:nvSpPr>
        <p:spPr bwMode="auto">
          <a:xfrm flipV="1">
            <a:off x="2932113" y="3506788"/>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30" name="AutoShape 438"/>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31" name="AutoShape 439"/>
          <p:cNvSpPr>
            <a:spLocks noChangeArrowheads="1"/>
          </p:cNvSpPr>
          <p:nvPr/>
        </p:nvSpPr>
        <p:spPr bwMode="auto">
          <a:xfrm flipH="1" flipV="1">
            <a:off x="822325" y="27432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32" name="Line 440"/>
          <p:cNvSpPr>
            <a:spLocks noChangeShapeType="1"/>
          </p:cNvSpPr>
          <p:nvPr/>
        </p:nvSpPr>
        <p:spPr bwMode="auto">
          <a:xfrm>
            <a:off x="690563" y="30019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034" name="Line 442"/>
          <p:cNvSpPr>
            <a:spLocks noChangeShapeType="1"/>
          </p:cNvSpPr>
          <p:nvPr/>
        </p:nvSpPr>
        <p:spPr bwMode="auto">
          <a:xfrm flipH="1">
            <a:off x="685800" y="29400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035" name="AutoShape 443"/>
          <p:cNvSpPr>
            <a:spLocks noChangeArrowheads="1"/>
          </p:cNvSpPr>
          <p:nvPr/>
        </p:nvSpPr>
        <p:spPr bwMode="auto">
          <a:xfrm rot="-17076465"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36" name="AutoShape 444"/>
          <p:cNvSpPr>
            <a:spLocks noChangeArrowheads="1"/>
          </p:cNvSpPr>
          <p:nvPr/>
        </p:nvSpPr>
        <p:spPr bwMode="auto">
          <a:xfrm rot="9787540" flipH="1" flipV="1">
            <a:off x="6083300" y="12985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37" name="AutoShape 445"/>
          <p:cNvSpPr>
            <a:spLocks noChangeArrowheads="1"/>
          </p:cNvSpPr>
          <p:nvPr/>
        </p:nvSpPr>
        <p:spPr bwMode="auto">
          <a:xfrm rot="9650812" flipH="1" flipV="1">
            <a:off x="5684838" y="4368800"/>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038" name="Rectangle 446"/>
          <p:cNvSpPr>
            <a:spLocks noChangeArrowheads="1"/>
          </p:cNvSpPr>
          <p:nvPr/>
        </p:nvSpPr>
        <p:spPr bwMode="auto">
          <a:xfrm>
            <a:off x="6497638" y="4454525"/>
            <a:ext cx="2570162" cy="148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At work contact pressure starts to build in the cylinder  cap end forcing the check valve from the accumulator to close. Pump flow now goes directly to the cylinder cap end and starts building tonnage.</a:t>
            </a:r>
          </a:p>
        </p:txBody>
      </p:sp>
    </p:spTree>
  </p:cSld>
  <p:clrMapOvr>
    <a:masterClrMapping/>
  </p:clrMapOvr>
  <p:transition xmlns:p14="http://schemas.microsoft.com/office/powerpoint/2010/main"/>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 name="Slide Number Placeholder 5"/>
          <p:cNvSpPr>
            <a:spLocks noGrp="1"/>
          </p:cNvSpPr>
          <p:nvPr>
            <p:ph type="sldNum" sz="quarter" idx="12"/>
          </p:nvPr>
        </p:nvSpPr>
        <p:spPr/>
        <p:txBody>
          <a:bodyPr/>
          <a:lstStyle/>
          <a:p>
            <a:fld id="{EC316612-868C-FE49-BE98-3516EA06A019}" type="slidenum">
              <a:rPr lang="en-US"/>
              <a:pPr/>
              <a:t>172</a:t>
            </a:fld>
            <a:endParaRPr lang="en-US"/>
          </a:p>
        </p:txBody>
      </p:sp>
      <p:sp>
        <p:nvSpPr>
          <p:cNvPr id="239618"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39619"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at Tonnage and Accumulator Refilling </a:t>
            </a:r>
          </a:p>
        </p:txBody>
      </p:sp>
      <p:sp>
        <p:nvSpPr>
          <p:cNvPr id="239620"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9621"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22" name="Line 6"/>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23"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39624" name="Line 8"/>
          <p:cNvSpPr>
            <a:spLocks noChangeShapeType="1"/>
          </p:cNvSpPr>
          <p:nvPr/>
        </p:nvSpPr>
        <p:spPr bwMode="auto">
          <a:xfrm flipV="1">
            <a:off x="4962525"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25" name="Line 9"/>
          <p:cNvSpPr>
            <a:spLocks noChangeShapeType="1"/>
          </p:cNvSpPr>
          <p:nvPr/>
        </p:nvSpPr>
        <p:spPr bwMode="auto">
          <a:xfrm>
            <a:off x="5119688"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26" name="Rectangle 10"/>
          <p:cNvSpPr>
            <a:spLocks noChangeArrowheads="1"/>
          </p:cNvSpPr>
          <p:nvPr/>
        </p:nvSpPr>
        <p:spPr bwMode="auto">
          <a:xfrm>
            <a:off x="48577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27" name="Rectangle 11"/>
          <p:cNvSpPr>
            <a:spLocks noChangeArrowheads="1"/>
          </p:cNvSpPr>
          <p:nvPr/>
        </p:nvSpPr>
        <p:spPr bwMode="auto">
          <a:xfrm>
            <a:off x="52244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28" name="Line 12"/>
          <p:cNvSpPr>
            <a:spLocks noChangeShapeType="1"/>
          </p:cNvSpPr>
          <p:nvPr/>
        </p:nvSpPr>
        <p:spPr bwMode="auto">
          <a:xfrm flipV="1">
            <a:off x="56959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29" name="Line 13"/>
          <p:cNvSpPr>
            <a:spLocks noChangeShapeType="1"/>
          </p:cNvSpPr>
          <p:nvPr/>
        </p:nvSpPr>
        <p:spPr bwMode="auto">
          <a:xfrm>
            <a:off x="56927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30" name="Rectangle 14"/>
          <p:cNvSpPr>
            <a:spLocks noChangeArrowheads="1"/>
          </p:cNvSpPr>
          <p:nvPr/>
        </p:nvSpPr>
        <p:spPr bwMode="auto">
          <a:xfrm>
            <a:off x="55911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9631" name="Group 15"/>
          <p:cNvGrpSpPr>
            <a:grpSpLocks/>
          </p:cNvGrpSpPr>
          <p:nvPr/>
        </p:nvGrpSpPr>
        <p:grpSpPr bwMode="auto">
          <a:xfrm flipV="1">
            <a:off x="5286375" y="3322638"/>
            <a:ext cx="84138" cy="84137"/>
            <a:chOff x="1449" y="2352"/>
            <a:chExt cx="77" cy="77"/>
          </a:xfrm>
        </p:grpSpPr>
        <p:sp>
          <p:nvSpPr>
            <p:cNvPr id="239632"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33"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9634" name="Rectangle 18"/>
          <p:cNvSpPr>
            <a:spLocks noChangeArrowheads="1"/>
          </p:cNvSpPr>
          <p:nvPr/>
        </p:nvSpPr>
        <p:spPr bwMode="auto">
          <a:xfrm>
            <a:off x="46482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35" name="Line 19"/>
          <p:cNvSpPr>
            <a:spLocks noChangeShapeType="1"/>
          </p:cNvSpPr>
          <p:nvPr/>
        </p:nvSpPr>
        <p:spPr bwMode="auto">
          <a:xfrm flipH="1" flipV="1">
            <a:off x="47005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9636" name="Group 20"/>
          <p:cNvGrpSpPr>
            <a:grpSpLocks/>
          </p:cNvGrpSpPr>
          <p:nvPr/>
        </p:nvGrpSpPr>
        <p:grpSpPr bwMode="auto">
          <a:xfrm>
            <a:off x="4648200" y="3302000"/>
            <a:ext cx="209550" cy="104775"/>
            <a:chOff x="864" y="2592"/>
            <a:chExt cx="192" cy="96"/>
          </a:xfrm>
        </p:grpSpPr>
        <p:sp>
          <p:nvSpPr>
            <p:cNvPr id="239637"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38"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39"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40"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9641" name="Group 25"/>
          <p:cNvGrpSpPr>
            <a:grpSpLocks/>
          </p:cNvGrpSpPr>
          <p:nvPr/>
        </p:nvGrpSpPr>
        <p:grpSpPr bwMode="auto">
          <a:xfrm flipH="1">
            <a:off x="5957888" y="3040063"/>
            <a:ext cx="209550" cy="157162"/>
            <a:chOff x="2064" y="2352"/>
            <a:chExt cx="192" cy="144"/>
          </a:xfrm>
        </p:grpSpPr>
        <p:sp>
          <p:nvSpPr>
            <p:cNvPr id="239642"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43"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9644" name="Group 28"/>
          <p:cNvGrpSpPr>
            <a:grpSpLocks/>
          </p:cNvGrpSpPr>
          <p:nvPr/>
        </p:nvGrpSpPr>
        <p:grpSpPr bwMode="auto">
          <a:xfrm>
            <a:off x="5957888" y="3302000"/>
            <a:ext cx="209550" cy="104775"/>
            <a:chOff x="864" y="2592"/>
            <a:chExt cx="192" cy="96"/>
          </a:xfrm>
        </p:grpSpPr>
        <p:sp>
          <p:nvSpPr>
            <p:cNvPr id="239645"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46"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47"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48"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9649"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9650" name="Line 34"/>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9651"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52"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39653"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39654" name="Line 38"/>
          <p:cNvSpPr>
            <a:spLocks noChangeShapeType="1"/>
          </p:cNvSpPr>
          <p:nvPr/>
        </p:nvSpPr>
        <p:spPr bwMode="auto">
          <a:xfrm>
            <a:off x="54879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9655" name="Line 39"/>
          <p:cNvSpPr>
            <a:spLocks noChangeShapeType="1"/>
          </p:cNvSpPr>
          <p:nvPr/>
        </p:nvSpPr>
        <p:spPr bwMode="auto">
          <a:xfrm>
            <a:off x="53260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9656" name="Line 40"/>
          <p:cNvSpPr>
            <a:spLocks noChangeShapeType="1"/>
          </p:cNvSpPr>
          <p:nvPr/>
        </p:nvSpPr>
        <p:spPr bwMode="auto">
          <a:xfrm rot="5400000">
            <a:off x="54006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9657" name="Oval 41"/>
          <p:cNvSpPr>
            <a:spLocks noChangeArrowheads="1"/>
          </p:cNvSpPr>
          <p:nvPr/>
        </p:nvSpPr>
        <p:spPr bwMode="auto">
          <a:xfrm>
            <a:off x="54483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58"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9659"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60"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61"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9662"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9663"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39664"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39665" name="Rectangle 49"/>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66" name="Rectangle 50"/>
          <p:cNvSpPr>
            <a:spLocks noChangeArrowheads="1"/>
          </p:cNvSpPr>
          <p:nvPr/>
        </p:nvSpPr>
        <p:spPr bwMode="auto">
          <a:xfrm rot="5400000">
            <a:off x="7531894" y="1651794"/>
            <a:ext cx="395288"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9667" name="Group 51"/>
          <p:cNvGrpSpPr>
            <a:grpSpLocks/>
          </p:cNvGrpSpPr>
          <p:nvPr/>
        </p:nvGrpSpPr>
        <p:grpSpPr bwMode="auto">
          <a:xfrm rot="5400000">
            <a:off x="7270750" y="2854325"/>
            <a:ext cx="968375" cy="1127125"/>
            <a:chOff x="4958" y="672"/>
            <a:chExt cx="610" cy="710"/>
          </a:xfrm>
        </p:grpSpPr>
        <p:grpSp>
          <p:nvGrpSpPr>
            <p:cNvPr id="239668" name="Group 52"/>
            <p:cNvGrpSpPr>
              <a:grpSpLocks/>
            </p:cNvGrpSpPr>
            <p:nvPr/>
          </p:nvGrpSpPr>
          <p:grpSpPr bwMode="auto">
            <a:xfrm>
              <a:off x="5465" y="672"/>
              <a:ext cx="103" cy="710"/>
              <a:chOff x="5088" y="624"/>
              <a:chExt cx="144" cy="992"/>
            </a:xfrm>
          </p:grpSpPr>
          <p:sp>
            <p:nvSpPr>
              <p:cNvPr id="239669"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70"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71"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72"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73"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74"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75"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76"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9677"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78"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79"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80"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81"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82"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83"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84"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85"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9686"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39687" name="Rectangle 71"/>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500 PSI </a:t>
            </a:r>
            <a:endParaRPr lang="en-US" b="0"/>
          </a:p>
        </p:txBody>
      </p:sp>
      <p:sp>
        <p:nvSpPr>
          <p:cNvPr id="239688" name="Line 72"/>
          <p:cNvSpPr>
            <a:spLocks noChangeShapeType="1"/>
          </p:cNvSpPr>
          <p:nvPr/>
        </p:nvSpPr>
        <p:spPr bwMode="auto">
          <a:xfrm flipV="1">
            <a:off x="5260975" y="21240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89" name="Line 73"/>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90" name="Line 74"/>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91" name="Line 75"/>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92"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693" name="Group 77"/>
          <p:cNvGrpSpPr>
            <a:grpSpLocks/>
          </p:cNvGrpSpPr>
          <p:nvPr/>
        </p:nvGrpSpPr>
        <p:grpSpPr bwMode="auto">
          <a:xfrm rot="16200000" flipV="1">
            <a:off x="4433094" y="1294607"/>
            <a:ext cx="107950" cy="182562"/>
            <a:chOff x="0" y="3"/>
            <a:chExt cx="20000" cy="19996"/>
          </a:xfrm>
        </p:grpSpPr>
        <p:sp>
          <p:nvSpPr>
            <p:cNvPr id="239694"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95"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96"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97"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698"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99"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0"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1"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2" name="Line 86"/>
          <p:cNvSpPr>
            <a:spLocks noChangeShapeType="1"/>
          </p:cNvSpPr>
          <p:nvPr/>
        </p:nvSpPr>
        <p:spPr bwMode="auto">
          <a:xfrm rot="5400000" flipH="1">
            <a:off x="46053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3"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4"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5"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6" name="Line 90"/>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7" name="Line 91"/>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8" name="Oval 92"/>
          <p:cNvSpPr>
            <a:spLocks noChangeArrowheads="1"/>
          </p:cNvSpPr>
          <p:nvPr/>
        </p:nvSpPr>
        <p:spPr bwMode="auto">
          <a:xfrm flipH="1" flipV="1">
            <a:off x="5043488" y="1819275"/>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9"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0"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1"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2"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3"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39714"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39715"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39716" name="Group 100"/>
          <p:cNvGrpSpPr>
            <a:grpSpLocks/>
          </p:cNvGrpSpPr>
          <p:nvPr/>
        </p:nvGrpSpPr>
        <p:grpSpPr bwMode="auto">
          <a:xfrm rot="-5400000" flipH="1" flipV="1">
            <a:off x="3780632" y="3756819"/>
            <a:ext cx="88900" cy="274637"/>
            <a:chOff x="0" y="0"/>
            <a:chExt cx="20000" cy="20000"/>
          </a:xfrm>
        </p:grpSpPr>
        <p:sp>
          <p:nvSpPr>
            <p:cNvPr id="239717"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8"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719" name="Group 103"/>
          <p:cNvGrpSpPr>
            <a:grpSpLocks/>
          </p:cNvGrpSpPr>
          <p:nvPr/>
        </p:nvGrpSpPr>
        <p:grpSpPr bwMode="auto">
          <a:xfrm rot="-5400000" flipH="1" flipV="1">
            <a:off x="3775076" y="3603625"/>
            <a:ext cx="87312" cy="274637"/>
            <a:chOff x="0" y="0"/>
            <a:chExt cx="20000" cy="20000"/>
          </a:xfrm>
        </p:grpSpPr>
        <p:sp>
          <p:nvSpPr>
            <p:cNvPr id="239720"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1"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722"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3"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4"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5"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6"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727" name="Group 111"/>
          <p:cNvGrpSpPr>
            <a:grpSpLocks/>
          </p:cNvGrpSpPr>
          <p:nvPr/>
        </p:nvGrpSpPr>
        <p:grpSpPr bwMode="auto">
          <a:xfrm rot="10800000">
            <a:off x="4394200" y="1630363"/>
            <a:ext cx="365125" cy="239712"/>
            <a:chOff x="2900" y="1798"/>
            <a:chExt cx="576" cy="376"/>
          </a:xfrm>
        </p:grpSpPr>
        <p:sp>
          <p:nvSpPr>
            <p:cNvPr id="239728"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9"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0"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731"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39732" name="Line 116"/>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3"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4"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5"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6"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7"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8"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9"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40"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41"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742" name="Group 126"/>
          <p:cNvGrpSpPr>
            <a:grpSpLocks/>
          </p:cNvGrpSpPr>
          <p:nvPr/>
        </p:nvGrpSpPr>
        <p:grpSpPr bwMode="auto">
          <a:xfrm flipV="1">
            <a:off x="6624638" y="1866900"/>
            <a:ext cx="46037" cy="96838"/>
            <a:chOff x="0" y="0"/>
            <a:chExt cx="20000" cy="20000"/>
          </a:xfrm>
        </p:grpSpPr>
        <p:sp>
          <p:nvSpPr>
            <p:cNvPr id="239743"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44"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745" name="Group 129"/>
          <p:cNvGrpSpPr>
            <a:grpSpLocks/>
          </p:cNvGrpSpPr>
          <p:nvPr/>
        </p:nvGrpSpPr>
        <p:grpSpPr bwMode="auto">
          <a:xfrm>
            <a:off x="6396038" y="1900238"/>
            <a:ext cx="471487" cy="217487"/>
            <a:chOff x="3526" y="1077"/>
            <a:chExt cx="297" cy="137"/>
          </a:xfrm>
        </p:grpSpPr>
        <p:sp>
          <p:nvSpPr>
            <p:cNvPr id="239746"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47"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48"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49"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750"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51" name="Line 135"/>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52" name="Line 136"/>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53"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54"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55" name="Line 139"/>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56"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757"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58" name="Line 142"/>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9759" name="Oval 143"/>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60" name="Rectangle 144"/>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39761" name="Rectangle 145"/>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2,200 PSI </a:t>
            </a:r>
            <a:endParaRPr lang="en-US" b="0"/>
          </a:p>
        </p:txBody>
      </p:sp>
      <p:sp>
        <p:nvSpPr>
          <p:cNvPr id="239762" name="Rectangle 146"/>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39763" name="Line 147"/>
          <p:cNvSpPr>
            <a:spLocks noChangeShapeType="1"/>
          </p:cNvSpPr>
          <p:nvPr/>
        </p:nvSpPr>
        <p:spPr bwMode="auto">
          <a:xfrm rot="16200000" flipH="1">
            <a:off x="4305300" y="2776538"/>
            <a:ext cx="0" cy="685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764" name="Group 148"/>
          <p:cNvGrpSpPr>
            <a:grpSpLocks/>
          </p:cNvGrpSpPr>
          <p:nvPr/>
        </p:nvGrpSpPr>
        <p:grpSpPr bwMode="auto">
          <a:xfrm>
            <a:off x="7131050" y="1698625"/>
            <a:ext cx="1289050" cy="1235075"/>
            <a:chOff x="4492" y="651"/>
            <a:chExt cx="812" cy="778"/>
          </a:xfrm>
        </p:grpSpPr>
        <p:grpSp>
          <p:nvGrpSpPr>
            <p:cNvPr id="239765" name="Group 149"/>
            <p:cNvGrpSpPr>
              <a:grpSpLocks/>
            </p:cNvGrpSpPr>
            <p:nvPr/>
          </p:nvGrpSpPr>
          <p:grpSpPr bwMode="auto">
            <a:xfrm>
              <a:off x="4492" y="651"/>
              <a:ext cx="760" cy="778"/>
              <a:chOff x="4047" y="666"/>
              <a:chExt cx="760" cy="778"/>
            </a:xfrm>
          </p:grpSpPr>
          <p:sp>
            <p:nvSpPr>
              <p:cNvPr id="239766" name="Rectangle 150"/>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67" name="Rectangle 151"/>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68" name="Rectangle 152"/>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9769" name="Rectangle 153"/>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39770" name="Line 154"/>
          <p:cNvSpPr>
            <a:spLocks noChangeShapeType="1"/>
          </p:cNvSpPr>
          <p:nvPr/>
        </p:nvSpPr>
        <p:spPr bwMode="auto">
          <a:xfrm flipH="1" flipV="1">
            <a:off x="6502400" y="21177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71" name="Line 155"/>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772" name="Line 156"/>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773" name="Line 157"/>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74" name="Rectangle 158"/>
          <p:cNvSpPr>
            <a:spLocks noChangeArrowheads="1"/>
          </p:cNvSpPr>
          <p:nvPr/>
        </p:nvSpPr>
        <p:spPr bwMode="auto">
          <a:xfrm>
            <a:off x="1023938" y="4540250"/>
            <a:ext cx="347662"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75" name="Oval 159"/>
          <p:cNvSpPr>
            <a:spLocks noChangeArrowheads="1"/>
          </p:cNvSpPr>
          <p:nvPr/>
        </p:nvSpPr>
        <p:spPr bwMode="auto">
          <a:xfrm rot="-5400000">
            <a:off x="1163638" y="4624388"/>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76" name="Line 160"/>
          <p:cNvSpPr>
            <a:spLocks noChangeShapeType="1"/>
          </p:cNvSpPr>
          <p:nvPr/>
        </p:nvSpPr>
        <p:spPr bwMode="auto">
          <a:xfrm rot="16200000" flipV="1">
            <a:off x="1122363" y="4673600"/>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777" name="Line 161"/>
          <p:cNvSpPr>
            <a:spLocks noChangeShapeType="1"/>
          </p:cNvSpPr>
          <p:nvPr/>
        </p:nvSpPr>
        <p:spPr bwMode="auto">
          <a:xfrm rot="-5400000" flipH="1" flipV="1">
            <a:off x="1123950" y="4576763"/>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9778" name="Group 162"/>
          <p:cNvGrpSpPr>
            <a:grpSpLocks/>
          </p:cNvGrpSpPr>
          <p:nvPr/>
        </p:nvGrpSpPr>
        <p:grpSpPr bwMode="auto">
          <a:xfrm rot="5400000">
            <a:off x="1079501" y="4056062"/>
            <a:ext cx="234950" cy="117475"/>
            <a:chOff x="864" y="2592"/>
            <a:chExt cx="192" cy="96"/>
          </a:xfrm>
        </p:grpSpPr>
        <p:sp>
          <p:nvSpPr>
            <p:cNvPr id="239779" name="Line 16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780" name="Line 16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781" name="Line 16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782" name="Line 16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9783" name="Rectangle 167"/>
          <p:cNvSpPr>
            <a:spLocks noChangeArrowheads="1"/>
          </p:cNvSpPr>
          <p:nvPr/>
        </p:nvSpPr>
        <p:spPr bwMode="auto">
          <a:xfrm>
            <a:off x="1116013" y="4845050"/>
            <a:ext cx="166687"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84" name="Line 168"/>
          <p:cNvSpPr>
            <a:spLocks noChangeShapeType="1"/>
          </p:cNvSpPr>
          <p:nvPr/>
        </p:nvSpPr>
        <p:spPr bwMode="auto">
          <a:xfrm flipV="1">
            <a:off x="1116013" y="4968875"/>
            <a:ext cx="166687" cy="1539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785" name="AutoShape 169"/>
          <p:cNvSpPr>
            <a:spLocks noChangeArrowheads="1"/>
          </p:cNvSpPr>
          <p:nvPr/>
        </p:nvSpPr>
        <p:spPr bwMode="auto">
          <a:xfrm>
            <a:off x="1131888" y="4867275"/>
            <a:ext cx="134937" cy="90488"/>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86" name="Rectangle 170"/>
          <p:cNvSpPr>
            <a:spLocks noChangeArrowheads="1"/>
          </p:cNvSpPr>
          <p:nvPr/>
        </p:nvSpPr>
        <p:spPr bwMode="auto">
          <a:xfrm>
            <a:off x="1023938" y="4237038"/>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87" name="Line 171"/>
          <p:cNvSpPr>
            <a:spLocks noChangeShapeType="1"/>
          </p:cNvSpPr>
          <p:nvPr/>
        </p:nvSpPr>
        <p:spPr bwMode="auto">
          <a:xfrm rot="5400000">
            <a:off x="1196182" y="4206081"/>
            <a:ext cx="0" cy="350837"/>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788" name="Line 172"/>
          <p:cNvSpPr>
            <a:spLocks noChangeShapeType="1"/>
          </p:cNvSpPr>
          <p:nvPr/>
        </p:nvSpPr>
        <p:spPr bwMode="auto">
          <a:xfrm rot="5400000">
            <a:off x="1075532" y="4626768"/>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89" name="Line 173"/>
          <p:cNvSpPr>
            <a:spLocks noChangeShapeType="1"/>
          </p:cNvSpPr>
          <p:nvPr/>
        </p:nvSpPr>
        <p:spPr bwMode="auto">
          <a:xfrm rot="5400000">
            <a:off x="1324769" y="4625182"/>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90" name="Line 174"/>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791" name="Line 175"/>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792" name="Line 176"/>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793" name="Oval 177"/>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9794" name="Oval 178"/>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95" name="Line 179"/>
          <p:cNvSpPr>
            <a:spLocks noChangeShapeType="1"/>
          </p:cNvSpPr>
          <p:nvPr/>
        </p:nvSpPr>
        <p:spPr bwMode="auto">
          <a:xfrm rot="5400000">
            <a:off x="4743451" y="3471862"/>
            <a:ext cx="0" cy="6762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96" name="Oval 180"/>
          <p:cNvSpPr>
            <a:spLocks noChangeArrowheads="1"/>
          </p:cNvSpPr>
          <p:nvPr/>
        </p:nvSpPr>
        <p:spPr bwMode="auto">
          <a:xfrm rot="5400000" flipV="1">
            <a:off x="43005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97" name="Text Box 181"/>
          <p:cNvSpPr txBox="1">
            <a:spLocks noChangeArrowheads="1"/>
          </p:cNvSpPr>
          <p:nvPr/>
        </p:nvSpPr>
        <p:spPr bwMode="auto">
          <a:xfrm>
            <a:off x="43434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39798" name="Text Box 182"/>
          <p:cNvSpPr txBox="1">
            <a:spLocks noChangeArrowheads="1"/>
          </p:cNvSpPr>
          <p:nvPr/>
        </p:nvSpPr>
        <p:spPr bwMode="auto">
          <a:xfrm>
            <a:off x="58134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39799" name="Text Box 183"/>
          <p:cNvSpPr txBox="1">
            <a:spLocks noChangeArrowheads="1"/>
          </p:cNvSpPr>
          <p:nvPr/>
        </p:nvSpPr>
        <p:spPr bwMode="auto">
          <a:xfrm>
            <a:off x="615950" y="4876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39800" name="Rectangle 184"/>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39801" name="Oval 185"/>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9802" name="Oval 186"/>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9803" name="Rectangle 187"/>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04" name="Rectangle 188"/>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05" name="Rectangle 189"/>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06" name="Rectangle 190"/>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07" name="Rectangle 191"/>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08" name="Rectangle 192"/>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09" name="Rectangle 193"/>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0" name="Line 194"/>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1" name="Rectangle 195"/>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2" name="Rectangle 196"/>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3" name="Line 197"/>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4" name="Line 198"/>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5" name="Rectangle 199"/>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6" name="Rectangle 200"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7" name="Rectangle 201"/>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818" name="Group 202"/>
          <p:cNvGrpSpPr>
            <a:grpSpLocks/>
          </p:cNvGrpSpPr>
          <p:nvPr/>
        </p:nvGrpSpPr>
        <p:grpSpPr bwMode="auto">
          <a:xfrm>
            <a:off x="3333750" y="4692650"/>
            <a:ext cx="55563" cy="117475"/>
            <a:chOff x="4636" y="1540"/>
            <a:chExt cx="52" cy="108"/>
          </a:xfrm>
        </p:grpSpPr>
        <p:sp>
          <p:nvSpPr>
            <p:cNvPr id="239819" name="Line 203"/>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20" name="Line 204"/>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821" name="Group 205"/>
          <p:cNvGrpSpPr>
            <a:grpSpLocks/>
          </p:cNvGrpSpPr>
          <p:nvPr/>
        </p:nvGrpSpPr>
        <p:grpSpPr bwMode="auto">
          <a:xfrm>
            <a:off x="3335338" y="4257675"/>
            <a:ext cx="50800" cy="117475"/>
            <a:chOff x="4637" y="1138"/>
            <a:chExt cx="47" cy="108"/>
          </a:xfrm>
        </p:grpSpPr>
        <p:sp>
          <p:nvSpPr>
            <p:cNvPr id="239822" name="Line 206"/>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23" name="Line 207"/>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824" name="Line 208"/>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25" name="Line 209"/>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26" name="Line 210"/>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27" name="Line 211"/>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28" name="Line 212"/>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29" name="Line 213"/>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30" name="Line 214"/>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31" name="Rectangle 215"/>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832" name="Group 216"/>
          <p:cNvGrpSpPr>
            <a:grpSpLocks/>
          </p:cNvGrpSpPr>
          <p:nvPr/>
        </p:nvGrpSpPr>
        <p:grpSpPr bwMode="auto">
          <a:xfrm>
            <a:off x="2900363" y="4532313"/>
            <a:ext cx="214312" cy="111125"/>
            <a:chOff x="4236" y="1392"/>
            <a:chExt cx="197" cy="91"/>
          </a:xfrm>
        </p:grpSpPr>
        <p:grpSp>
          <p:nvGrpSpPr>
            <p:cNvPr id="239833" name="Group 217"/>
            <p:cNvGrpSpPr>
              <a:grpSpLocks/>
            </p:cNvGrpSpPr>
            <p:nvPr/>
          </p:nvGrpSpPr>
          <p:grpSpPr bwMode="auto">
            <a:xfrm>
              <a:off x="4237" y="1447"/>
              <a:ext cx="196" cy="36"/>
              <a:chOff x="8710" y="5195"/>
              <a:chExt cx="565" cy="80"/>
            </a:xfrm>
          </p:grpSpPr>
          <p:sp>
            <p:nvSpPr>
              <p:cNvPr id="239834" name="Oval 21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35" name="Oval 21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36" name="Line 22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37" name="Line 22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838" name="Group 222"/>
            <p:cNvGrpSpPr>
              <a:grpSpLocks/>
            </p:cNvGrpSpPr>
            <p:nvPr/>
          </p:nvGrpSpPr>
          <p:grpSpPr bwMode="auto">
            <a:xfrm flipV="1">
              <a:off x="4236" y="1428"/>
              <a:ext cx="197" cy="37"/>
              <a:chOff x="8710" y="5195"/>
              <a:chExt cx="565" cy="80"/>
            </a:xfrm>
          </p:grpSpPr>
          <p:sp>
            <p:nvSpPr>
              <p:cNvPr id="239839" name="Oval 22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40" name="Oval 22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41" name="Line 22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42" name="Line 22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843" name="Group 227"/>
            <p:cNvGrpSpPr>
              <a:grpSpLocks/>
            </p:cNvGrpSpPr>
            <p:nvPr/>
          </p:nvGrpSpPr>
          <p:grpSpPr bwMode="auto">
            <a:xfrm>
              <a:off x="4237" y="1411"/>
              <a:ext cx="196" cy="36"/>
              <a:chOff x="8710" y="5195"/>
              <a:chExt cx="565" cy="80"/>
            </a:xfrm>
          </p:grpSpPr>
          <p:sp>
            <p:nvSpPr>
              <p:cNvPr id="239844" name="Oval 22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45" name="Oval 22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46" name="Line 23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47" name="Line 23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848" name="Group 232"/>
            <p:cNvGrpSpPr>
              <a:grpSpLocks/>
            </p:cNvGrpSpPr>
            <p:nvPr/>
          </p:nvGrpSpPr>
          <p:grpSpPr bwMode="auto">
            <a:xfrm flipV="1">
              <a:off x="4237" y="1392"/>
              <a:ext cx="196" cy="36"/>
              <a:chOff x="8710" y="5195"/>
              <a:chExt cx="565" cy="80"/>
            </a:xfrm>
          </p:grpSpPr>
          <p:sp>
            <p:nvSpPr>
              <p:cNvPr id="239849" name="Oval 23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50" name="Oval 23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51" name="Line 23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52" name="Line 23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9853" name="Line 237"/>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854" name="Group 238"/>
          <p:cNvGrpSpPr>
            <a:grpSpLocks/>
          </p:cNvGrpSpPr>
          <p:nvPr/>
        </p:nvGrpSpPr>
        <p:grpSpPr bwMode="auto">
          <a:xfrm>
            <a:off x="2892425" y="4492625"/>
            <a:ext cx="222250" cy="209550"/>
            <a:chOff x="4228" y="1401"/>
            <a:chExt cx="205" cy="194"/>
          </a:xfrm>
        </p:grpSpPr>
        <p:sp>
          <p:nvSpPr>
            <p:cNvPr id="239855" name="AutoShape 239"/>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56" name="Rectangle 240"/>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857" name="Group 241"/>
          <p:cNvGrpSpPr>
            <a:grpSpLocks/>
          </p:cNvGrpSpPr>
          <p:nvPr/>
        </p:nvGrpSpPr>
        <p:grpSpPr bwMode="auto">
          <a:xfrm>
            <a:off x="1720850" y="4770438"/>
            <a:ext cx="44450" cy="103187"/>
            <a:chOff x="0" y="0"/>
            <a:chExt cx="20000" cy="20000"/>
          </a:xfrm>
        </p:grpSpPr>
        <p:sp>
          <p:nvSpPr>
            <p:cNvPr id="239858" name="Arc 242"/>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59" name="Arc 243"/>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860" name="Line 244"/>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61" name="Line 245"/>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62" name="Line 246"/>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863" name="Group 247"/>
          <p:cNvGrpSpPr>
            <a:grpSpLocks/>
          </p:cNvGrpSpPr>
          <p:nvPr/>
        </p:nvGrpSpPr>
        <p:grpSpPr bwMode="auto">
          <a:xfrm>
            <a:off x="1411288" y="5368925"/>
            <a:ext cx="142875" cy="73025"/>
            <a:chOff x="889" y="3382"/>
            <a:chExt cx="90" cy="46"/>
          </a:xfrm>
        </p:grpSpPr>
        <p:sp>
          <p:nvSpPr>
            <p:cNvPr id="239864" name="Line 248"/>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65" name="Line 249"/>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66" name="Line 250"/>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867" name="Line 251"/>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68" name="Line 252"/>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69" name="Oval 253"/>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70" name="Line 254"/>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71" name="Line 255"/>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872" name="Group 256"/>
          <p:cNvGrpSpPr>
            <a:grpSpLocks/>
          </p:cNvGrpSpPr>
          <p:nvPr/>
        </p:nvGrpSpPr>
        <p:grpSpPr bwMode="auto">
          <a:xfrm>
            <a:off x="1481138" y="4560888"/>
            <a:ext cx="301625" cy="855662"/>
            <a:chOff x="4048" y="2525"/>
            <a:chExt cx="265" cy="753"/>
          </a:xfrm>
        </p:grpSpPr>
        <p:sp>
          <p:nvSpPr>
            <p:cNvPr id="239873" name="Line 257"/>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74" name="Line 258"/>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75" name="Line 259"/>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76" name="Line 260"/>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877" name="Line 261"/>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878" name="Group 262"/>
          <p:cNvGrpSpPr>
            <a:grpSpLocks/>
          </p:cNvGrpSpPr>
          <p:nvPr/>
        </p:nvGrpSpPr>
        <p:grpSpPr bwMode="auto">
          <a:xfrm>
            <a:off x="1820863" y="5075238"/>
            <a:ext cx="261937" cy="155575"/>
            <a:chOff x="1147" y="3205"/>
            <a:chExt cx="165" cy="98"/>
          </a:xfrm>
        </p:grpSpPr>
        <p:sp>
          <p:nvSpPr>
            <p:cNvPr id="239879" name="Line 263"/>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0" name="Line 264"/>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881" name="Group 265"/>
          <p:cNvGrpSpPr>
            <a:grpSpLocks/>
          </p:cNvGrpSpPr>
          <p:nvPr/>
        </p:nvGrpSpPr>
        <p:grpSpPr bwMode="auto">
          <a:xfrm>
            <a:off x="1787525" y="4770438"/>
            <a:ext cx="46038" cy="103187"/>
            <a:chOff x="0" y="0"/>
            <a:chExt cx="20000" cy="20000"/>
          </a:xfrm>
        </p:grpSpPr>
        <p:sp>
          <p:nvSpPr>
            <p:cNvPr id="239882" name="Arc 266"/>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3" name="Arc 267"/>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884" name="Oval 268"/>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5" name="Oval 269"/>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6" name="Oval 270"/>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7" name="Rectangle 271"/>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888" name="Line 272"/>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9" name="Oval 273"/>
          <p:cNvSpPr>
            <a:spLocks noChangeArrowheads="1"/>
          </p:cNvSpPr>
          <p:nvPr/>
        </p:nvSpPr>
        <p:spPr bwMode="auto">
          <a:xfrm>
            <a:off x="2035175" y="49545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90" name="Line 274"/>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91" name="Line 275"/>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92" name="Line 276"/>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39893" name="Line 277"/>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94" name="Oval 278"/>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39895" name="Line 279"/>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896" name="Oval 280"/>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39897" name="Line 281"/>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898" name="Line 282"/>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899" name="Line 283"/>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9900" name="Group 284"/>
          <p:cNvGrpSpPr>
            <a:grpSpLocks/>
          </p:cNvGrpSpPr>
          <p:nvPr/>
        </p:nvGrpSpPr>
        <p:grpSpPr bwMode="auto">
          <a:xfrm>
            <a:off x="2441575" y="5019675"/>
            <a:ext cx="142875" cy="73025"/>
            <a:chOff x="889" y="3382"/>
            <a:chExt cx="90" cy="46"/>
          </a:xfrm>
        </p:grpSpPr>
        <p:sp>
          <p:nvSpPr>
            <p:cNvPr id="239901" name="Line 285"/>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02" name="Line 286"/>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03" name="Line 287"/>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904" name="Line 288"/>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905" name="Line 289"/>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906" name="Rectangle 290"/>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39907" name="Group 291"/>
          <p:cNvGrpSpPr>
            <a:grpSpLocks/>
          </p:cNvGrpSpPr>
          <p:nvPr/>
        </p:nvGrpSpPr>
        <p:grpSpPr bwMode="auto">
          <a:xfrm>
            <a:off x="4667250" y="4711700"/>
            <a:ext cx="1187450" cy="1169988"/>
            <a:chOff x="2948" y="2944"/>
            <a:chExt cx="748" cy="737"/>
          </a:xfrm>
        </p:grpSpPr>
        <p:sp>
          <p:nvSpPr>
            <p:cNvPr id="239908" name="Line 292"/>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09" name="Line 293"/>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10" name="Line 294"/>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11" name="Line 295"/>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12" name="Line 296"/>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13" name="Line 297"/>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14" name="Line 298"/>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15" name="Line 299"/>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16" name="Line 300"/>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917" name="Group 301"/>
            <p:cNvGrpSpPr>
              <a:grpSpLocks/>
            </p:cNvGrpSpPr>
            <p:nvPr/>
          </p:nvGrpSpPr>
          <p:grpSpPr bwMode="auto">
            <a:xfrm>
              <a:off x="3161" y="2944"/>
              <a:ext cx="113" cy="105"/>
              <a:chOff x="0" y="0"/>
              <a:chExt cx="20000" cy="20000"/>
            </a:xfrm>
          </p:grpSpPr>
          <p:sp>
            <p:nvSpPr>
              <p:cNvPr id="239918" name="Oval 30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19" name="Arc 30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0" name="Arc 30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1" name="Arc 30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2" name="Arc 30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923" name="Arc 307"/>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4" name="Arc 308"/>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5" name="Oval 309"/>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6" name="Line 310"/>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7" name="Line 311"/>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8" name="Oval 312"/>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9" name="Line 313"/>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30" name="Line 314"/>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31" name="Line 315"/>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32" name="Line 316"/>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33" name="Line 317"/>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34" name="Line 318"/>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35" name="Line 319"/>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36" name="Line 320"/>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37" name="Line 321"/>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38" name="Line 322"/>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39" name="Oval 323"/>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40" name="Line 324"/>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41" name="Line 325"/>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42" name="Line 326"/>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43" name="Line 327"/>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44" name="Line 328"/>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45" name="Line 329"/>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46" name="Line 330"/>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47" name="Line 331"/>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48" name="Line 332"/>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49" name="Line 333"/>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50" name="Oval 334"/>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51" name="Line 335"/>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952" name="Oval 336"/>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39953" name="Rectangle 337"/>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39954" name="Rectangle 338"/>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2,200 PSI </a:t>
            </a:r>
            <a:endParaRPr lang="en-US" b="0"/>
          </a:p>
        </p:txBody>
      </p:sp>
      <p:sp>
        <p:nvSpPr>
          <p:cNvPr id="239955" name="Rectangle 339"/>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9956" name="Group 340"/>
          <p:cNvGrpSpPr>
            <a:grpSpLocks/>
          </p:cNvGrpSpPr>
          <p:nvPr/>
        </p:nvGrpSpPr>
        <p:grpSpPr bwMode="auto">
          <a:xfrm rot="-5400000">
            <a:off x="3227388" y="4451350"/>
            <a:ext cx="269875" cy="130175"/>
            <a:chOff x="6" y="0"/>
            <a:chExt cx="19994" cy="20002"/>
          </a:xfrm>
        </p:grpSpPr>
        <p:sp>
          <p:nvSpPr>
            <p:cNvPr id="239957" name="Oval 341"/>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58" name="Oval 342"/>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59" name="Oval 343"/>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0" name="Oval 344"/>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1" name="Oval 345"/>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2" name="Oval 346"/>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3" name="Oval 347"/>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4" name="Oval 348"/>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5" name="Oval 349"/>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6" name="Oval 350"/>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7" name="Line 351"/>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8" name="Line 352"/>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9" name="Line 353"/>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70" name="Line 354"/>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71" name="Line 355"/>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72" name="Line 356"/>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73" name="Line 357"/>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74" name="Line 358"/>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75" name="Line 359"/>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76" name="Line 360"/>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977" name="Group 361"/>
          <p:cNvGrpSpPr>
            <a:grpSpLocks/>
          </p:cNvGrpSpPr>
          <p:nvPr/>
        </p:nvGrpSpPr>
        <p:grpSpPr bwMode="auto">
          <a:xfrm>
            <a:off x="3255963" y="4429125"/>
            <a:ext cx="217487" cy="277813"/>
            <a:chOff x="2051" y="2770"/>
            <a:chExt cx="137" cy="175"/>
          </a:xfrm>
        </p:grpSpPr>
        <p:sp>
          <p:nvSpPr>
            <p:cNvPr id="239978" name="Line 362"/>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979" name="Line 363"/>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980" name="Line 364"/>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39981" name="Group 365"/>
            <p:cNvGrpSpPr>
              <a:grpSpLocks/>
            </p:cNvGrpSpPr>
            <p:nvPr/>
          </p:nvGrpSpPr>
          <p:grpSpPr bwMode="auto">
            <a:xfrm>
              <a:off x="2051" y="2770"/>
              <a:ext cx="137" cy="175"/>
              <a:chOff x="2049" y="2793"/>
              <a:chExt cx="137" cy="175"/>
            </a:xfrm>
          </p:grpSpPr>
          <p:sp>
            <p:nvSpPr>
              <p:cNvPr id="239982" name="Line 366"/>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3" name="Line 367"/>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4" name="Line 368"/>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5" name="Line 369"/>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6" name="Line 370"/>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7" name="Line 371"/>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8" name="Line 372"/>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9" name="Line 373"/>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0" name="Line 374"/>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1" name="Line 375"/>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2" name="Line 376"/>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3" name="Line 377"/>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4" name="Line 378"/>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5" name="Line 379"/>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6" name="Line 380"/>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7" name="Line 381"/>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8" name="Line 382"/>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9" name="Line 383"/>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00" name="Line 384"/>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01" name="Line 385"/>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02" name="Line 386"/>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03" name="Line 387"/>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04" name="Line 388"/>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05" name="Line 389"/>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06" name="Line 390"/>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07" name="Line 391"/>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08" name="Line 392"/>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09" name="Line 393"/>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10" name="Line 394"/>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11" name="Line 395"/>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12" name="Line 396"/>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13" name="Line 397"/>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0014" name="Oval 398"/>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0015" name="AutoShape 399"/>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16" name="AutoShape 400" descr="Wide downward diagonal"/>
          <p:cNvSpPr>
            <a:spLocks noChangeArrowheads="1"/>
          </p:cNvSpPr>
          <p:nvPr/>
        </p:nvSpPr>
        <p:spPr bwMode="auto">
          <a:xfrm>
            <a:off x="2387600" y="1993900"/>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17" name="AutoShape 401"/>
          <p:cNvSpPr>
            <a:spLocks noChangeArrowheads="1"/>
          </p:cNvSpPr>
          <p:nvPr/>
        </p:nvSpPr>
        <p:spPr bwMode="auto">
          <a:xfrm>
            <a:off x="2452688" y="2759075"/>
            <a:ext cx="506412" cy="795338"/>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18" name="AutoShape 402" descr="10%"/>
          <p:cNvSpPr>
            <a:spLocks noChangeArrowheads="1"/>
          </p:cNvSpPr>
          <p:nvPr/>
        </p:nvSpPr>
        <p:spPr bwMode="auto">
          <a:xfrm>
            <a:off x="2452688" y="2057400"/>
            <a:ext cx="506412" cy="1079500"/>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0019" name="Group 403"/>
          <p:cNvGrpSpPr>
            <a:grpSpLocks/>
          </p:cNvGrpSpPr>
          <p:nvPr/>
        </p:nvGrpSpPr>
        <p:grpSpPr bwMode="auto">
          <a:xfrm>
            <a:off x="2454275" y="3027363"/>
            <a:ext cx="503238" cy="185737"/>
            <a:chOff x="3617" y="2160"/>
            <a:chExt cx="842" cy="312"/>
          </a:xfrm>
        </p:grpSpPr>
        <p:sp>
          <p:nvSpPr>
            <p:cNvPr id="240020" name="Rectangle 40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21" name="AutoShape 40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22" name="AutoShape 40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23" name="AutoShape 40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24" name="AutoShape 40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0025" name="AutoShape 409"/>
          <p:cNvSpPr>
            <a:spLocks noChangeArrowheads="1"/>
          </p:cNvSpPr>
          <p:nvPr/>
        </p:nvSpPr>
        <p:spPr bwMode="auto">
          <a:xfrm>
            <a:off x="2452688" y="1995488"/>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26" name="Rectangle 410" descr="Wide upward diagonal"/>
          <p:cNvSpPr>
            <a:spLocks noChangeArrowheads="1"/>
          </p:cNvSpPr>
          <p:nvPr/>
        </p:nvSpPr>
        <p:spPr bwMode="auto">
          <a:xfrm>
            <a:off x="2460625" y="2030413"/>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27" name="Rectangle 411" descr="30%"/>
          <p:cNvSpPr>
            <a:spLocks noChangeArrowheads="1"/>
          </p:cNvSpPr>
          <p:nvPr/>
        </p:nvSpPr>
        <p:spPr bwMode="auto">
          <a:xfrm>
            <a:off x="2438400" y="2017713"/>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28" name="Rectangle 412" descr="30%"/>
          <p:cNvSpPr>
            <a:spLocks noChangeArrowheads="1"/>
          </p:cNvSpPr>
          <p:nvPr/>
        </p:nvSpPr>
        <p:spPr bwMode="auto">
          <a:xfrm>
            <a:off x="2944813" y="20177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29" name="Line 413"/>
          <p:cNvSpPr>
            <a:spLocks noChangeShapeType="1"/>
          </p:cNvSpPr>
          <p:nvPr/>
        </p:nvSpPr>
        <p:spPr bwMode="auto">
          <a:xfrm>
            <a:off x="2468563" y="2017713"/>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030" name="Line 414"/>
          <p:cNvSpPr>
            <a:spLocks noChangeShapeType="1"/>
          </p:cNvSpPr>
          <p:nvPr/>
        </p:nvSpPr>
        <p:spPr bwMode="auto">
          <a:xfrm>
            <a:off x="2874963"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031" name="Oval 415"/>
          <p:cNvSpPr>
            <a:spLocks noChangeArrowheads="1"/>
          </p:cNvSpPr>
          <p:nvPr/>
        </p:nvSpPr>
        <p:spPr bwMode="auto">
          <a:xfrm>
            <a:off x="2451100" y="2076450"/>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32" name="Oval 416"/>
          <p:cNvSpPr>
            <a:spLocks noChangeArrowheads="1"/>
          </p:cNvSpPr>
          <p:nvPr/>
        </p:nvSpPr>
        <p:spPr bwMode="auto">
          <a:xfrm>
            <a:off x="2935288" y="2078038"/>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0033" name="Group 417"/>
          <p:cNvGrpSpPr>
            <a:grpSpLocks/>
          </p:cNvGrpSpPr>
          <p:nvPr/>
        </p:nvGrpSpPr>
        <p:grpSpPr bwMode="auto">
          <a:xfrm>
            <a:off x="2663825" y="2012950"/>
            <a:ext cx="77788" cy="153988"/>
            <a:chOff x="3966" y="1027"/>
            <a:chExt cx="130" cy="257"/>
          </a:xfrm>
        </p:grpSpPr>
        <p:sp>
          <p:nvSpPr>
            <p:cNvPr id="240034" name="Rectangle 41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35" name="Rectangle 41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36" name="Rectangle 42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37" name="Rectangle 42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38" name="Line 42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0039" name="Line 423"/>
          <p:cNvSpPr>
            <a:spLocks noChangeShapeType="1"/>
          </p:cNvSpPr>
          <p:nvPr/>
        </p:nvSpPr>
        <p:spPr bwMode="auto">
          <a:xfrm>
            <a:off x="25876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040" name="Line 424"/>
          <p:cNvSpPr>
            <a:spLocks noChangeShapeType="1"/>
          </p:cNvSpPr>
          <p:nvPr/>
        </p:nvSpPr>
        <p:spPr bwMode="auto">
          <a:xfrm>
            <a:off x="28670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041" name="Line 425"/>
          <p:cNvSpPr>
            <a:spLocks noChangeShapeType="1"/>
          </p:cNvSpPr>
          <p:nvPr/>
        </p:nvSpPr>
        <p:spPr bwMode="auto">
          <a:xfrm>
            <a:off x="2581275" y="2016125"/>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042" name="AutoShape 426"/>
          <p:cNvSpPr>
            <a:spLocks noChangeArrowheads="1"/>
          </p:cNvSpPr>
          <p:nvPr/>
        </p:nvSpPr>
        <p:spPr bwMode="auto">
          <a:xfrm>
            <a:off x="2457450" y="3546475"/>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43" name="Rectangle 427" descr="Wide upward diagonal"/>
          <p:cNvSpPr>
            <a:spLocks noChangeArrowheads="1"/>
          </p:cNvSpPr>
          <p:nvPr/>
        </p:nvSpPr>
        <p:spPr bwMode="auto">
          <a:xfrm flipV="1">
            <a:off x="2460625" y="3395663"/>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44" name="Rectangle 428"/>
          <p:cNvSpPr>
            <a:spLocks noChangeArrowheads="1"/>
          </p:cNvSpPr>
          <p:nvPr/>
        </p:nvSpPr>
        <p:spPr bwMode="auto">
          <a:xfrm>
            <a:off x="2640013" y="3395663"/>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45" name="Rectangle 429" descr="30%"/>
          <p:cNvSpPr>
            <a:spLocks noChangeArrowheads="1"/>
          </p:cNvSpPr>
          <p:nvPr/>
        </p:nvSpPr>
        <p:spPr bwMode="auto">
          <a:xfrm flipV="1">
            <a:off x="2446338" y="35671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46" name="Rectangle 430" descr="30%"/>
          <p:cNvSpPr>
            <a:spLocks noChangeArrowheads="1"/>
          </p:cNvSpPr>
          <p:nvPr/>
        </p:nvSpPr>
        <p:spPr bwMode="auto">
          <a:xfrm flipV="1">
            <a:off x="2936875" y="3567113"/>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47" name="Line 431"/>
          <p:cNvSpPr>
            <a:spLocks noChangeShapeType="1"/>
          </p:cNvSpPr>
          <p:nvPr/>
        </p:nvSpPr>
        <p:spPr bwMode="auto">
          <a:xfrm flipV="1">
            <a:off x="2474913" y="3595688"/>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048" name="Line 432"/>
          <p:cNvSpPr>
            <a:spLocks noChangeShapeType="1"/>
          </p:cNvSpPr>
          <p:nvPr/>
        </p:nvSpPr>
        <p:spPr bwMode="auto">
          <a:xfrm flipV="1">
            <a:off x="2592388"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049" name="Line 433"/>
          <p:cNvSpPr>
            <a:spLocks noChangeShapeType="1"/>
          </p:cNvSpPr>
          <p:nvPr/>
        </p:nvSpPr>
        <p:spPr bwMode="auto">
          <a:xfrm flipV="1">
            <a:off x="2868613"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050" name="Line 434"/>
          <p:cNvSpPr>
            <a:spLocks noChangeShapeType="1"/>
          </p:cNvSpPr>
          <p:nvPr/>
        </p:nvSpPr>
        <p:spPr bwMode="auto">
          <a:xfrm flipV="1">
            <a:off x="2860675"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051" name="Line 435"/>
          <p:cNvSpPr>
            <a:spLocks noChangeShapeType="1"/>
          </p:cNvSpPr>
          <p:nvPr/>
        </p:nvSpPr>
        <p:spPr bwMode="auto">
          <a:xfrm flipV="1">
            <a:off x="2584450" y="3582988"/>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052" name="Oval 436"/>
          <p:cNvSpPr>
            <a:spLocks noChangeArrowheads="1"/>
          </p:cNvSpPr>
          <p:nvPr/>
        </p:nvSpPr>
        <p:spPr bwMode="auto">
          <a:xfrm flipV="1">
            <a:off x="2452688" y="3508375"/>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53" name="Oval 437"/>
          <p:cNvSpPr>
            <a:spLocks noChangeArrowheads="1"/>
          </p:cNvSpPr>
          <p:nvPr/>
        </p:nvSpPr>
        <p:spPr bwMode="auto">
          <a:xfrm flipV="1">
            <a:off x="2932113" y="3506788"/>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54" name="AutoShape 438"/>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55" name="AutoShape 439"/>
          <p:cNvSpPr>
            <a:spLocks noChangeArrowheads="1"/>
          </p:cNvSpPr>
          <p:nvPr/>
        </p:nvSpPr>
        <p:spPr bwMode="auto">
          <a:xfrm flipH="1" flipV="1">
            <a:off x="822325" y="27432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56" name="Line 440"/>
          <p:cNvSpPr>
            <a:spLocks noChangeShapeType="1"/>
          </p:cNvSpPr>
          <p:nvPr/>
        </p:nvSpPr>
        <p:spPr bwMode="auto">
          <a:xfrm>
            <a:off x="690563" y="30019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057" name="Line 441"/>
          <p:cNvSpPr>
            <a:spLocks noChangeShapeType="1"/>
          </p:cNvSpPr>
          <p:nvPr/>
        </p:nvSpPr>
        <p:spPr bwMode="auto">
          <a:xfrm flipH="1">
            <a:off x="685800" y="29400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059" name="AutoShape 443"/>
          <p:cNvSpPr>
            <a:spLocks noChangeArrowheads="1"/>
          </p:cNvSpPr>
          <p:nvPr/>
        </p:nvSpPr>
        <p:spPr bwMode="auto">
          <a:xfrm rot="16281046" flipH="1" flipV="1">
            <a:off x="6083300" y="12858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60" name="AutoShape 444"/>
          <p:cNvSpPr>
            <a:spLocks noChangeArrowheads="1"/>
          </p:cNvSpPr>
          <p:nvPr/>
        </p:nvSpPr>
        <p:spPr bwMode="auto">
          <a:xfrm rot="-5399085" flipH="1" flipV="1">
            <a:off x="5684837" y="43688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061" name="Rectangle 445"/>
          <p:cNvSpPr>
            <a:spLocks noChangeArrowheads="1"/>
          </p:cNvSpPr>
          <p:nvPr/>
        </p:nvSpPr>
        <p:spPr bwMode="auto">
          <a:xfrm>
            <a:off x="6497638" y="4105275"/>
            <a:ext cx="2570162" cy="1914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When pressure in the cap end of the cylinder reaches pressure switch setting the 4-Way directional control valve centers and the 2-Way valve returns to the open position. This traps fluid in the cylinder cap end and allows pump flow to go to the accumulator. </a:t>
            </a:r>
            <a:endParaRPr lang="en-US" b="0"/>
          </a:p>
        </p:txBody>
      </p:sp>
      <p:sp>
        <p:nvSpPr>
          <p:cNvPr id="240063" name="AutoShape 447"/>
          <p:cNvSpPr>
            <a:spLocks noChangeArrowheads="1"/>
          </p:cNvSpPr>
          <p:nvPr/>
        </p:nvSpPr>
        <p:spPr bwMode="auto">
          <a:xfrm rot="-17076465"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 name="Slide Number Placeholder 5"/>
          <p:cNvSpPr>
            <a:spLocks noGrp="1"/>
          </p:cNvSpPr>
          <p:nvPr>
            <p:ph type="sldNum" sz="quarter" idx="12"/>
          </p:nvPr>
        </p:nvSpPr>
        <p:spPr/>
        <p:txBody>
          <a:bodyPr/>
          <a:lstStyle/>
          <a:p>
            <a:fld id="{89354D25-1E83-3A4E-95C3-26E0179E8F1B}" type="slidenum">
              <a:rPr lang="en-US"/>
              <a:pPr/>
              <a:t>173</a:t>
            </a:fld>
            <a:endParaRPr lang="en-US"/>
          </a:p>
        </p:txBody>
      </p:sp>
      <p:sp>
        <p:nvSpPr>
          <p:cNvPr id="240642"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40644"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0645"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46" name="Line 6"/>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47"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40648" name="Line 8"/>
          <p:cNvSpPr>
            <a:spLocks noChangeShapeType="1"/>
          </p:cNvSpPr>
          <p:nvPr/>
        </p:nvSpPr>
        <p:spPr bwMode="auto">
          <a:xfrm flipV="1">
            <a:off x="4733925"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49" name="Line 9"/>
          <p:cNvSpPr>
            <a:spLocks noChangeShapeType="1"/>
          </p:cNvSpPr>
          <p:nvPr/>
        </p:nvSpPr>
        <p:spPr bwMode="auto">
          <a:xfrm>
            <a:off x="4891088"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50" name="Rectangle 10"/>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651" name="Rectangle 11"/>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652" name="Line 12"/>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53" name="Line 13"/>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54" name="Rectangle 14"/>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0655" name="Group 15"/>
          <p:cNvGrpSpPr>
            <a:grpSpLocks/>
          </p:cNvGrpSpPr>
          <p:nvPr/>
        </p:nvGrpSpPr>
        <p:grpSpPr bwMode="auto">
          <a:xfrm flipV="1">
            <a:off x="5057775" y="3322638"/>
            <a:ext cx="84138" cy="84137"/>
            <a:chOff x="1449" y="2352"/>
            <a:chExt cx="77" cy="77"/>
          </a:xfrm>
        </p:grpSpPr>
        <p:sp>
          <p:nvSpPr>
            <p:cNvPr id="240656"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57"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0658" name="Rectangle 18"/>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659" name="Line 19"/>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0660" name="Group 20"/>
          <p:cNvGrpSpPr>
            <a:grpSpLocks/>
          </p:cNvGrpSpPr>
          <p:nvPr/>
        </p:nvGrpSpPr>
        <p:grpSpPr bwMode="auto">
          <a:xfrm>
            <a:off x="4419600" y="3302000"/>
            <a:ext cx="209550" cy="104775"/>
            <a:chOff x="864" y="2592"/>
            <a:chExt cx="192" cy="96"/>
          </a:xfrm>
        </p:grpSpPr>
        <p:sp>
          <p:nvSpPr>
            <p:cNvPr id="240661"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62"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63"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64"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0665" name="Group 25"/>
          <p:cNvGrpSpPr>
            <a:grpSpLocks/>
          </p:cNvGrpSpPr>
          <p:nvPr/>
        </p:nvGrpSpPr>
        <p:grpSpPr bwMode="auto">
          <a:xfrm flipH="1">
            <a:off x="5729288" y="3040063"/>
            <a:ext cx="209550" cy="157162"/>
            <a:chOff x="2064" y="2352"/>
            <a:chExt cx="192" cy="144"/>
          </a:xfrm>
        </p:grpSpPr>
        <p:sp>
          <p:nvSpPr>
            <p:cNvPr id="240666"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667"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0668" name="Group 28"/>
          <p:cNvGrpSpPr>
            <a:grpSpLocks/>
          </p:cNvGrpSpPr>
          <p:nvPr/>
        </p:nvGrpSpPr>
        <p:grpSpPr bwMode="auto">
          <a:xfrm>
            <a:off x="5729288" y="3302000"/>
            <a:ext cx="209550" cy="104775"/>
            <a:chOff x="864" y="2592"/>
            <a:chExt cx="192" cy="96"/>
          </a:xfrm>
        </p:grpSpPr>
        <p:sp>
          <p:nvSpPr>
            <p:cNvPr id="240669"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70"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71"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72"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0673"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0674" name="Line 34"/>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0675"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676"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40677"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40678" name="Line 38"/>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0679" name="Line 39"/>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0680" name="Line 40"/>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0681" name="Oval 41"/>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682"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0683"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84"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85"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0686"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0687"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40688"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40689" name="Rectangle 49"/>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690" name="Rectangle 50"/>
          <p:cNvSpPr>
            <a:spLocks noChangeArrowheads="1"/>
          </p:cNvSpPr>
          <p:nvPr/>
        </p:nvSpPr>
        <p:spPr bwMode="auto">
          <a:xfrm rot="5400000">
            <a:off x="7531894" y="1651794"/>
            <a:ext cx="395288"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0691" name="Group 51"/>
          <p:cNvGrpSpPr>
            <a:grpSpLocks/>
          </p:cNvGrpSpPr>
          <p:nvPr/>
        </p:nvGrpSpPr>
        <p:grpSpPr bwMode="auto">
          <a:xfrm rot="5400000">
            <a:off x="7270750" y="2854325"/>
            <a:ext cx="968375" cy="1127125"/>
            <a:chOff x="4958" y="672"/>
            <a:chExt cx="610" cy="710"/>
          </a:xfrm>
        </p:grpSpPr>
        <p:grpSp>
          <p:nvGrpSpPr>
            <p:cNvPr id="240692" name="Group 52"/>
            <p:cNvGrpSpPr>
              <a:grpSpLocks/>
            </p:cNvGrpSpPr>
            <p:nvPr/>
          </p:nvGrpSpPr>
          <p:grpSpPr bwMode="auto">
            <a:xfrm>
              <a:off x="5465" y="672"/>
              <a:ext cx="103" cy="710"/>
              <a:chOff x="5088" y="624"/>
              <a:chExt cx="144" cy="992"/>
            </a:xfrm>
          </p:grpSpPr>
          <p:sp>
            <p:nvSpPr>
              <p:cNvPr id="240693"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94"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95"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96"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97"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98"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699"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700"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0701"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702"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703"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704"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705"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706"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707"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708"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709"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0710"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0712" name="Line 72"/>
          <p:cNvSpPr>
            <a:spLocks noChangeShapeType="1"/>
          </p:cNvSpPr>
          <p:nvPr/>
        </p:nvSpPr>
        <p:spPr bwMode="auto">
          <a:xfrm flipV="1">
            <a:off x="5260975" y="21240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713" name="Line 73"/>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14" name="Line 74"/>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15" name="Line 75"/>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16"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717" name="Group 77"/>
          <p:cNvGrpSpPr>
            <a:grpSpLocks/>
          </p:cNvGrpSpPr>
          <p:nvPr/>
        </p:nvGrpSpPr>
        <p:grpSpPr bwMode="auto">
          <a:xfrm rot="16200000" flipV="1">
            <a:off x="4433094" y="1294607"/>
            <a:ext cx="107950" cy="182562"/>
            <a:chOff x="0" y="3"/>
            <a:chExt cx="20000" cy="19996"/>
          </a:xfrm>
        </p:grpSpPr>
        <p:sp>
          <p:nvSpPr>
            <p:cNvPr id="240718"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19"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0"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1"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722"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3"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4"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5"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6" name="Line 86"/>
          <p:cNvSpPr>
            <a:spLocks noChangeShapeType="1"/>
          </p:cNvSpPr>
          <p:nvPr/>
        </p:nvSpPr>
        <p:spPr bwMode="auto">
          <a:xfrm rot="5400000" flipH="1">
            <a:off x="46053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7"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8"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9"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0" name="Line 90"/>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1" name="Line 91"/>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2" name="Oval 92"/>
          <p:cNvSpPr>
            <a:spLocks noChangeArrowheads="1"/>
          </p:cNvSpPr>
          <p:nvPr/>
        </p:nvSpPr>
        <p:spPr bwMode="auto">
          <a:xfrm flipH="1" flipV="1">
            <a:off x="5043488" y="1819275"/>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3"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4"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5"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6"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7"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40738"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40739"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40740" name="Group 100"/>
          <p:cNvGrpSpPr>
            <a:grpSpLocks/>
          </p:cNvGrpSpPr>
          <p:nvPr/>
        </p:nvGrpSpPr>
        <p:grpSpPr bwMode="auto">
          <a:xfrm rot="-5400000" flipH="1" flipV="1">
            <a:off x="3780632" y="3756819"/>
            <a:ext cx="88900" cy="274637"/>
            <a:chOff x="0" y="0"/>
            <a:chExt cx="20000" cy="20000"/>
          </a:xfrm>
        </p:grpSpPr>
        <p:sp>
          <p:nvSpPr>
            <p:cNvPr id="240741"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2"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0743" name="Group 103"/>
          <p:cNvGrpSpPr>
            <a:grpSpLocks/>
          </p:cNvGrpSpPr>
          <p:nvPr/>
        </p:nvGrpSpPr>
        <p:grpSpPr bwMode="auto">
          <a:xfrm rot="-5400000" flipH="1" flipV="1">
            <a:off x="3775076" y="3603625"/>
            <a:ext cx="87312" cy="274637"/>
            <a:chOff x="0" y="0"/>
            <a:chExt cx="20000" cy="20000"/>
          </a:xfrm>
        </p:grpSpPr>
        <p:sp>
          <p:nvSpPr>
            <p:cNvPr id="240744"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5"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746"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7"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8"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9"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0"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751" name="Group 111"/>
          <p:cNvGrpSpPr>
            <a:grpSpLocks/>
          </p:cNvGrpSpPr>
          <p:nvPr/>
        </p:nvGrpSpPr>
        <p:grpSpPr bwMode="auto">
          <a:xfrm rot="10800000">
            <a:off x="4394200" y="1630363"/>
            <a:ext cx="365125" cy="239712"/>
            <a:chOff x="2900" y="1798"/>
            <a:chExt cx="576" cy="376"/>
          </a:xfrm>
        </p:grpSpPr>
        <p:sp>
          <p:nvSpPr>
            <p:cNvPr id="240752"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3"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4"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755"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0756" name="Line 116"/>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7"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8"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9"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60"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61"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62"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63"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64"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65"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766" name="Group 126"/>
          <p:cNvGrpSpPr>
            <a:grpSpLocks/>
          </p:cNvGrpSpPr>
          <p:nvPr/>
        </p:nvGrpSpPr>
        <p:grpSpPr bwMode="auto">
          <a:xfrm flipV="1">
            <a:off x="6624638" y="1866900"/>
            <a:ext cx="46037" cy="96838"/>
            <a:chOff x="0" y="0"/>
            <a:chExt cx="20000" cy="20000"/>
          </a:xfrm>
        </p:grpSpPr>
        <p:sp>
          <p:nvSpPr>
            <p:cNvPr id="240767"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68"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0769" name="Group 129"/>
          <p:cNvGrpSpPr>
            <a:grpSpLocks/>
          </p:cNvGrpSpPr>
          <p:nvPr/>
        </p:nvGrpSpPr>
        <p:grpSpPr bwMode="auto">
          <a:xfrm>
            <a:off x="6396038" y="1900238"/>
            <a:ext cx="471487" cy="217487"/>
            <a:chOff x="3526" y="1077"/>
            <a:chExt cx="297" cy="137"/>
          </a:xfrm>
        </p:grpSpPr>
        <p:sp>
          <p:nvSpPr>
            <p:cNvPr id="240770"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1"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2"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3"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774"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5" name="Line 135"/>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6" name="Line 136"/>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7"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8"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9" name="Line 139"/>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80"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781"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82" name="Line 142"/>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0783" name="Oval 143"/>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84" name="Rectangle 144"/>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40785" name="Rectangle 145"/>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2,200 PSI </a:t>
            </a:r>
            <a:endParaRPr lang="en-US" b="0"/>
          </a:p>
        </p:txBody>
      </p:sp>
      <p:sp>
        <p:nvSpPr>
          <p:cNvPr id="240786" name="Rectangle 146"/>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40787" name="Line 147"/>
          <p:cNvSpPr>
            <a:spLocks noChangeShapeType="1"/>
          </p:cNvSpPr>
          <p:nvPr/>
        </p:nvSpPr>
        <p:spPr bwMode="auto">
          <a:xfrm rot="16200000" flipH="1">
            <a:off x="4183857" y="2897981"/>
            <a:ext cx="0" cy="44291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788" name="Group 148"/>
          <p:cNvGrpSpPr>
            <a:grpSpLocks/>
          </p:cNvGrpSpPr>
          <p:nvPr/>
        </p:nvGrpSpPr>
        <p:grpSpPr bwMode="auto">
          <a:xfrm>
            <a:off x="7131050" y="1698625"/>
            <a:ext cx="1289050" cy="1235075"/>
            <a:chOff x="4492" y="651"/>
            <a:chExt cx="812" cy="778"/>
          </a:xfrm>
        </p:grpSpPr>
        <p:grpSp>
          <p:nvGrpSpPr>
            <p:cNvPr id="240789" name="Group 149"/>
            <p:cNvGrpSpPr>
              <a:grpSpLocks/>
            </p:cNvGrpSpPr>
            <p:nvPr/>
          </p:nvGrpSpPr>
          <p:grpSpPr bwMode="auto">
            <a:xfrm>
              <a:off x="4492" y="651"/>
              <a:ext cx="760" cy="778"/>
              <a:chOff x="4047" y="666"/>
              <a:chExt cx="760" cy="778"/>
            </a:xfrm>
          </p:grpSpPr>
          <p:sp>
            <p:nvSpPr>
              <p:cNvPr id="240790" name="Rectangle 150"/>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791" name="Rectangle 151"/>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792" name="Rectangle 152"/>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0793" name="Rectangle 153"/>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40794" name="Line 154"/>
          <p:cNvSpPr>
            <a:spLocks noChangeShapeType="1"/>
          </p:cNvSpPr>
          <p:nvPr/>
        </p:nvSpPr>
        <p:spPr bwMode="auto">
          <a:xfrm flipH="1" flipV="1">
            <a:off x="6502400" y="21177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95" name="Line 155"/>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796" name="Line 156"/>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797" name="Line 157"/>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98" name="Rectangle 158"/>
          <p:cNvSpPr>
            <a:spLocks noChangeArrowheads="1"/>
          </p:cNvSpPr>
          <p:nvPr/>
        </p:nvSpPr>
        <p:spPr bwMode="auto">
          <a:xfrm>
            <a:off x="1023938" y="4730750"/>
            <a:ext cx="347662"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799" name="Oval 159"/>
          <p:cNvSpPr>
            <a:spLocks noChangeArrowheads="1"/>
          </p:cNvSpPr>
          <p:nvPr/>
        </p:nvSpPr>
        <p:spPr bwMode="auto">
          <a:xfrm rot="-5400000">
            <a:off x="1163638" y="4814888"/>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800" name="Line 160"/>
          <p:cNvSpPr>
            <a:spLocks noChangeShapeType="1"/>
          </p:cNvSpPr>
          <p:nvPr/>
        </p:nvSpPr>
        <p:spPr bwMode="auto">
          <a:xfrm rot="16200000" flipV="1">
            <a:off x="1122363" y="4864100"/>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801" name="Line 161"/>
          <p:cNvSpPr>
            <a:spLocks noChangeShapeType="1"/>
          </p:cNvSpPr>
          <p:nvPr/>
        </p:nvSpPr>
        <p:spPr bwMode="auto">
          <a:xfrm rot="-5400000" flipH="1" flipV="1">
            <a:off x="1123950" y="4767263"/>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0802" name="Group 162"/>
          <p:cNvGrpSpPr>
            <a:grpSpLocks/>
          </p:cNvGrpSpPr>
          <p:nvPr/>
        </p:nvGrpSpPr>
        <p:grpSpPr bwMode="auto">
          <a:xfrm rot="5400000">
            <a:off x="1079501" y="4246562"/>
            <a:ext cx="234950" cy="117475"/>
            <a:chOff x="864" y="2592"/>
            <a:chExt cx="192" cy="96"/>
          </a:xfrm>
        </p:grpSpPr>
        <p:sp>
          <p:nvSpPr>
            <p:cNvPr id="240803" name="Line 16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804" name="Line 16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805" name="Line 16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806" name="Line 16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0807" name="Rectangle 167"/>
          <p:cNvSpPr>
            <a:spLocks noChangeArrowheads="1"/>
          </p:cNvSpPr>
          <p:nvPr/>
        </p:nvSpPr>
        <p:spPr bwMode="auto">
          <a:xfrm>
            <a:off x="1116013" y="5035550"/>
            <a:ext cx="166687"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808" name="Line 168"/>
          <p:cNvSpPr>
            <a:spLocks noChangeShapeType="1"/>
          </p:cNvSpPr>
          <p:nvPr/>
        </p:nvSpPr>
        <p:spPr bwMode="auto">
          <a:xfrm flipV="1">
            <a:off x="1116013" y="5159375"/>
            <a:ext cx="166687" cy="1539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809" name="AutoShape 169"/>
          <p:cNvSpPr>
            <a:spLocks noChangeArrowheads="1"/>
          </p:cNvSpPr>
          <p:nvPr/>
        </p:nvSpPr>
        <p:spPr bwMode="auto">
          <a:xfrm>
            <a:off x="1131888" y="5057775"/>
            <a:ext cx="134937" cy="90488"/>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810" name="Rectangle 170"/>
          <p:cNvSpPr>
            <a:spLocks noChangeArrowheads="1"/>
          </p:cNvSpPr>
          <p:nvPr/>
        </p:nvSpPr>
        <p:spPr bwMode="auto">
          <a:xfrm>
            <a:off x="1023938" y="4427538"/>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811" name="Line 171"/>
          <p:cNvSpPr>
            <a:spLocks noChangeShapeType="1"/>
          </p:cNvSpPr>
          <p:nvPr/>
        </p:nvSpPr>
        <p:spPr bwMode="auto">
          <a:xfrm rot="5400000">
            <a:off x="1196182" y="4396581"/>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812" name="Line 172"/>
          <p:cNvSpPr>
            <a:spLocks noChangeShapeType="1"/>
          </p:cNvSpPr>
          <p:nvPr/>
        </p:nvSpPr>
        <p:spPr bwMode="auto">
          <a:xfrm rot="5400000">
            <a:off x="1075532" y="4817268"/>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13" name="Line 173"/>
          <p:cNvSpPr>
            <a:spLocks noChangeShapeType="1"/>
          </p:cNvSpPr>
          <p:nvPr/>
        </p:nvSpPr>
        <p:spPr bwMode="auto">
          <a:xfrm rot="5400000">
            <a:off x="1324769" y="4815682"/>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14" name="Line 174"/>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815" name="Line 175"/>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816" name="Line 176"/>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817" name="Oval 177"/>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0818" name="Oval 178"/>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819" name="Line 179"/>
          <p:cNvSpPr>
            <a:spLocks noChangeShapeType="1"/>
          </p:cNvSpPr>
          <p:nvPr/>
        </p:nvSpPr>
        <p:spPr bwMode="auto">
          <a:xfrm rot="5400000">
            <a:off x="4743451" y="3471862"/>
            <a:ext cx="0" cy="6762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20" name="Oval 180"/>
          <p:cNvSpPr>
            <a:spLocks noChangeArrowheads="1"/>
          </p:cNvSpPr>
          <p:nvPr/>
        </p:nvSpPr>
        <p:spPr bwMode="auto">
          <a:xfrm rot="5400000" flipV="1">
            <a:off x="43005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821" name="Text Box 181"/>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40822" name="Text Box 182"/>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40823" name="Text Box 183"/>
          <p:cNvSpPr txBox="1">
            <a:spLocks noChangeArrowheads="1"/>
          </p:cNvSpPr>
          <p:nvPr/>
        </p:nvSpPr>
        <p:spPr bwMode="auto">
          <a:xfrm>
            <a:off x="615950" y="50673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40824" name="Rectangle 184"/>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40825" name="Oval 185"/>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0826" name="Oval 186"/>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240881" name="Group 241"/>
          <p:cNvGrpSpPr>
            <a:grpSpLocks/>
          </p:cNvGrpSpPr>
          <p:nvPr/>
        </p:nvGrpSpPr>
        <p:grpSpPr bwMode="auto">
          <a:xfrm>
            <a:off x="1720850" y="4770438"/>
            <a:ext cx="44450" cy="103187"/>
            <a:chOff x="0" y="0"/>
            <a:chExt cx="20000" cy="20000"/>
          </a:xfrm>
        </p:grpSpPr>
        <p:sp>
          <p:nvSpPr>
            <p:cNvPr id="240882" name="Arc 242"/>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83" name="Arc 243"/>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884" name="Line 244"/>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85" name="Line 245"/>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86" name="Line 246"/>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887" name="Group 247"/>
          <p:cNvGrpSpPr>
            <a:grpSpLocks/>
          </p:cNvGrpSpPr>
          <p:nvPr/>
        </p:nvGrpSpPr>
        <p:grpSpPr bwMode="auto">
          <a:xfrm>
            <a:off x="1411288" y="5368925"/>
            <a:ext cx="142875" cy="73025"/>
            <a:chOff x="889" y="3382"/>
            <a:chExt cx="90" cy="46"/>
          </a:xfrm>
        </p:grpSpPr>
        <p:sp>
          <p:nvSpPr>
            <p:cNvPr id="240888" name="Line 248"/>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89" name="Line 249"/>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90" name="Line 250"/>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891" name="Line 251"/>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92" name="Line 252"/>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93" name="Oval 253"/>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94" name="Line 254"/>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95" name="Line 255"/>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896" name="Group 256"/>
          <p:cNvGrpSpPr>
            <a:grpSpLocks/>
          </p:cNvGrpSpPr>
          <p:nvPr/>
        </p:nvGrpSpPr>
        <p:grpSpPr bwMode="auto">
          <a:xfrm>
            <a:off x="1481138" y="4560888"/>
            <a:ext cx="301625" cy="855662"/>
            <a:chOff x="4048" y="2525"/>
            <a:chExt cx="265" cy="753"/>
          </a:xfrm>
        </p:grpSpPr>
        <p:sp>
          <p:nvSpPr>
            <p:cNvPr id="240897" name="Line 257"/>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98" name="Line 258"/>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99" name="Line 259"/>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00" name="Line 260"/>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901" name="Line 261"/>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902" name="Group 262"/>
          <p:cNvGrpSpPr>
            <a:grpSpLocks/>
          </p:cNvGrpSpPr>
          <p:nvPr/>
        </p:nvGrpSpPr>
        <p:grpSpPr bwMode="auto">
          <a:xfrm>
            <a:off x="1820863" y="5075238"/>
            <a:ext cx="261937" cy="155575"/>
            <a:chOff x="1147" y="3205"/>
            <a:chExt cx="165" cy="98"/>
          </a:xfrm>
        </p:grpSpPr>
        <p:sp>
          <p:nvSpPr>
            <p:cNvPr id="240903" name="Line 263"/>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04" name="Line 264"/>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0905" name="Group 265"/>
          <p:cNvGrpSpPr>
            <a:grpSpLocks/>
          </p:cNvGrpSpPr>
          <p:nvPr/>
        </p:nvGrpSpPr>
        <p:grpSpPr bwMode="auto">
          <a:xfrm>
            <a:off x="1787525" y="4770438"/>
            <a:ext cx="46038" cy="103187"/>
            <a:chOff x="0" y="0"/>
            <a:chExt cx="20000" cy="20000"/>
          </a:xfrm>
        </p:grpSpPr>
        <p:sp>
          <p:nvSpPr>
            <p:cNvPr id="240906" name="Arc 266"/>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07" name="Arc 267"/>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908" name="Oval 268"/>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09" name="Oval 269"/>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0" name="Oval 270"/>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1" name="Rectangle 271"/>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912" name="Line 272"/>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3" name="Oval 273"/>
          <p:cNvSpPr>
            <a:spLocks noChangeArrowheads="1"/>
          </p:cNvSpPr>
          <p:nvPr/>
        </p:nvSpPr>
        <p:spPr bwMode="auto">
          <a:xfrm>
            <a:off x="2035175" y="4876800"/>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4" name="Line 274"/>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5" name="Line 275"/>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6" name="Line 276"/>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0917" name="Line 277"/>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8" name="Oval 278"/>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0919" name="Line 279"/>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920" name="Oval 280"/>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0921" name="Line 281"/>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922" name="Line 282"/>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923" name="Line 283"/>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0924" name="Group 284"/>
          <p:cNvGrpSpPr>
            <a:grpSpLocks/>
          </p:cNvGrpSpPr>
          <p:nvPr/>
        </p:nvGrpSpPr>
        <p:grpSpPr bwMode="auto">
          <a:xfrm>
            <a:off x="2441575" y="5019675"/>
            <a:ext cx="142875" cy="73025"/>
            <a:chOff x="889" y="3382"/>
            <a:chExt cx="90" cy="46"/>
          </a:xfrm>
        </p:grpSpPr>
        <p:sp>
          <p:nvSpPr>
            <p:cNvPr id="240925" name="Line 285"/>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26" name="Line 286"/>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27" name="Line 287"/>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928" name="Line 288"/>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929" name="Line 289"/>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930" name="Rectangle 290"/>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40931" name="Group 291"/>
          <p:cNvGrpSpPr>
            <a:grpSpLocks/>
          </p:cNvGrpSpPr>
          <p:nvPr/>
        </p:nvGrpSpPr>
        <p:grpSpPr bwMode="auto">
          <a:xfrm>
            <a:off x="4667250" y="4711700"/>
            <a:ext cx="1187450" cy="1169988"/>
            <a:chOff x="2948" y="2944"/>
            <a:chExt cx="748" cy="737"/>
          </a:xfrm>
        </p:grpSpPr>
        <p:sp>
          <p:nvSpPr>
            <p:cNvPr id="240932" name="Line 292"/>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33" name="Line 293"/>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34" name="Line 294"/>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35" name="Line 295"/>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36" name="Line 296"/>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37" name="Line 297"/>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38" name="Line 298"/>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39" name="Line 299"/>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0" name="Line 300"/>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941" name="Group 301"/>
            <p:cNvGrpSpPr>
              <a:grpSpLocks/>
            </p:cNvGrpSpPr>
            <p:nvPr/>
          </p:nvGrpSpPr>
          <p:grpSpPr bwMode="auto">
            <a:xfrm>
              <a:off x="3161" y="2944"/>
              <a:ext cx="113" cy="105"/>
              <a:chOff x="0" y="0"/>
              <a:chExt cx="20000" cy="20000"/>
            </a:xfrm>
          </p:grpSpPr>
          <p:sp>
            <p:nvSpPr>
              <p:cNvPr id="240942" name="Oval 30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3" name="Arc 30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4" name="Arc 30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5" name="Arc 30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6" name="Arc 30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947" name="Arc 307"/>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8" name="Arc 308"/>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9" name="Oval 309"/>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50" name="Line 310"/>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51" name="Line 311"/>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52" name="Oval 312"/>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53" name="Line 313"/>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54" name="Line 314"/>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55" name="Line 315"/>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56" name="Line 316"/>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57" name="Line 317"/>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58" name="Line 318"/>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59" name="Line 319"/>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60" name="Line 320"/>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61" name="Line 321"/>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62" name="Line 322"/>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63" name="Oval 323"/>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64" name="Line 324"/>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65" name="Line 325"/>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66" name="Line 326"/>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67" name="Line 327"/>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68" name="Line 328"/>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69" name="Line 329"/>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70" name="Line 330"/>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71" name="Line 331"/>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72" name="Line 332"/>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73" name="Line 333"/>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74" name="Oval 334"/>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75" name="Line 335"/>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976" name="Oval 336"/>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0977" name="Rectangle 337"/>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40978" name="Rectangle 338"/>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820 PSI </a:t>
            </a:r>
            <a:endParaRPr lang="en-US" b="0"/>
          </a:p>
        </p:txBody>
      </p:sp>
      <p:sp>
        <p:nvSpPr>
          <p:cNvPr id="241038" name="Oval 398"/>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1082" name="AutoShape 442"/>
          <p:cNvSpPr>
            <a:spLocks noChangeArrowheads="1"/>
          </p:cNvSpPr>
          <p:nvPr/>
        </p:nvSpPr>
        <p:spPr bwMode="auto">
          <a:xfrm rot="16281046" flipH="1" flipV="1">
            <a:off x="6083300" y="12858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084" name="Rectangle 444"/>
          <p:cNvSpPr>
            <a:spLocks noChangeArrowheads="1"/>
          </p:cNvSpPr>
          <p:nvPr/>
        </p:nvSpPr>
        <p:spPr bwMode="auto">
          <a:xfrm>
            <a:off x="6497638" y="4591050"/>
            <a:ext cx="2570162" cy="1276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This traps fluid in the cylinder cap end and allows pump flow to go to the accumulator. The accumulator fills until pressure reaches pump compensator setting</a:t>
            </a:r>
            <a:endParaRPr lang="en-US" b="0"/>
          </a:p>
        </p:txBody>
      </p:sp>
      <p:sp>
        <p:nvSpPr>
          <p:cNvPr id="241087" name="Rectangle 447"/>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88" name="Rectangle 448"/>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89" name="Rectangle 449"/>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90" name="Rectangle 450"/>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91" name="Rectangle 451"/>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92" name="Rectangle 452"/>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93" name="Rectangle 453"/>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94" name="Line 454"/>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95" name="Rectangle 455"/>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96" name="Rectangle 456"/>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97" name="Line 457"/>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98" name="Line 458"/>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99" name="Rectangle 459"/>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00" name="Rectangle 460"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01" name="Rectangle 461"/>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102" name="Group 462"/>
          <p:cNvGrpSpPr>
            <a:grpSpLocks/>
          </p:cNvGrpSpPr>
          <p:nvPr/>
        </p:nvGrpSpPr>
        <p:grpSpPr bwMode="auto">
          <a:xfrm>
            <a:off x="3333750" y="4692650"/>
            <a:ext cx="55563" cy="117475"/>
            <a:chOff x="4636" y="1540"/>
            <a:chExt cx="52" cy="108"/>
          </a:xfrm>
        </p:grpSpPr>
        <p:sp>
          <p:nvSpPr>
            <p:cNvPr id="241103" name="Line 463"/>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04" name="Line 464"/>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105" name="Group 465"/>
          <p:cNvGrpSpPr>
            <a:grpSpLocks/>
          </p:cNvGrpSpPr>
          <p:nvPr/>
        </p:nvGrpSpPr>
        <p:grpSpPr bwMode="auto">
          <a:xfrm>
            <a:off x="3335338" y="4257675"/>
            <a:ext cx="50800" cy="117475"/>
            <a:chOff x="4637" y="1138"/>
            <a:chExt cx="47" cy="108"/>
          </a:xfrm>
        </p:grpSpPr>
        <p:sp>
          <p:nvSpPr>
            <p:cNvPr id="241106" name="Line 466"/>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07" name="Line 467"/>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108" name="Line 468"/>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09" name="Line 469"/>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10" name="Line 470"/>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11" name="Line 471"/>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12" name="Line 472"/>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13" name="Line 473"/>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14" name="Line 474"/>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15" name="Rectangle 475"/>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116" name="Group 476"/>
          <p:cNvGrpSpPr>
            <a:grpSpLocks/>
          </p:cNvGrpSpPr>
          <p:nvPr/>
        </p:nvGrpSpPr>
        <p:grpSpPr bwMode="auto">
          <a:xfrm>
            <a:off x="2900363" y="4532313"/>
            <a:ext cx="214312" cy="111125"/>
            <a:chOff x="4236" y="1392"/>
            <a:chExt cx="197" cy="91"/>
          </a:xfrm>
        </p:grpSpPr>
        <p:grpSp>
          <p:nvGrpSpPr>
            <p:cNvPr id="241117" name="Group 477"/>
            <p:cNvGrpSpPr>
              <a:grpSpLocks/>
            </p:cNvGrpSpPr>
            <p:nvPr/>
          </p:nvGrpSpPr>
          <p:grpSpPr bwMode="auto">
            <a:xfrm>
              <a:off x="4237" y="1447"/>
              <a:ext cx="196" cy="36"/>
              <a:chOff x="8710" y="5195"/>
              <a:chExt cx="565" cy="80"/>
            </a:xfrm>
          </p:grpSpPr>
          <p:sp>
            <p:nvSpPr>
              <p:cNvPr id="241118" name="Oval 47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19" name="Oval 47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20" name="Line 48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21" name="Line 48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122" name="Group 482"/>
            <p:cNvGrpSpPr>
              <a:grpSpLocks/>
            </p:cNvGrpSpPr>
            <p:nvPr/>
          </p:nvGrpSpPr>
          <p:grpSpPr bwMode="auto">
            <a:xfrm flipV="1">
              <a:off x="4236" y="1428"/>
              <a:ext cx="197" cy="37"/>
              <a:chOff x="8710" y="5195"/>
              <a:chExt cx="565" cy="80"/>
            </a:xfrm>
          </p:grpSpPr>
          <p:sp>
            <p:nvSpPr>
              <p:cNvPr id="241123" name="Oval 48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24" name="Oval 48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25" name="Line 48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26" name="Line 48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127" name="Group 487"/>
            <p:cNvGrpSpPr>
              <a:grpSpLocks/>
            </p:cNvGrpSpPr>
            <p:nvPr/>
          </p:nvGrpSpPr>
          <p:grpSpPr bwMode="auto">
            <a:xfrm>
              <a:off x="4237" y="1411"/>
              <a:ext cx="196" cy="36"/>
              <a:chOff x="8710" y="5195"/>
              <a:chExt cx="565" cy="80"/>
            </a:xfrm>
          </p:grpSpPr>
          <p:sp>
            <p:nvSpPr>
              <p:cNvPr id="241128" name="Oval 48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29" name="Oval 48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30" name="Line 49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31" name="Line 49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132" name="Group 492"/>
            <p:cNvGrpSpPr>
              <a:grpSpLocks/>
            </p:cNvGrpSpPr>
            <p:nvPr/>
          </p:nvGrpSpPr>
          <p:grpSpPr bwMode="auto">
            <a:xfrm flipV="1">
              <a:off x="4237" y="1392"/>
              <a:ext cx="196" cy="36"/>
              <a:chOff x="8710" y="5195"/>
              <a:chExt cx="565" cy="80"/>
            </a:xfrm>
          </p:grpSpPr>
          <p:sp>
            <p:nvSpPr>
              <p:cNvPr id="241133" name="Oval 49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34" name="Oval 49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35" name="Line 49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36" name="Line 49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1137" name="Line 497"/>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138" name="Group 498"/>
          <p:cNvGrpSpPr>
            <a:grpSpLocks/>
          </p:cNvGrpSpPr>
          <p:nvPr/>
        </p:nvGrpSpPr>
        <p:grpSpPr bwMode="auto">
          <a:xfrm>
            <a:off x="2892425" y="4492625"/>
            <a:ext cx="222250" cy="209550"/>
            <a:chOff x="4228" y="1401"/>
            <a:chExt cx="205" cy="194"/>
          </a:xfrm>
        </p:grpSpPr>
        <p:sp>
          <p:nvSpPr>
            <p:cNvPr id="241139" name="AutoShape 499"/>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40" name="Rectangle 500"/>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141" name="Rectangle 501"/>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1142" name="Group 502"/>
          <p:cNvGrpSpPr>
            <a:grpSpLocks/>
          </p:cNvGrpSpPr>
          <p:nvPr/>
        </p:nvGrpSpPr>
        <p:grpSpPr bwMode="auto">
          <a:xfrm rot="-5400000">
            <a:off x="3222626" y="4456112"/>
            <a:ext cx="279400" cy="130175"/>
            <a:chOff x="6" y="0"/>
            <a:chExt cx="19994" cy="20002"/>
          </a:xfrm>
        </p:grpSpPr>
        <p:sp>
          <p:nvSpPr>
            <p:cNvPr id="241143" name="Oval 503"/>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44" name="Oval 504"/>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45" name="Oval 505"/>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46" name="Oval 506"/>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47" name="Oval 507"/>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48" name="Oval 508"/>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49" name="Oval 509"/>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50" name="Oval 510"/>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51" name="Oval 511"/>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52" name="Oval 512"/>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53" name="Line 513"/>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54" name="Line 514"/>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55" name="Line 515"/>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56" name="Line 516"/>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57" name="Line 517"/>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58" name="Line 518"/>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59" name="Line 519"/>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60" name="Line 520"/>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61" name="Line 521"/>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62" name="Line 522"/>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163" name="Group 523"/>
          <p:cNvGrpSpPr>
            <a:grpSpLocks/>
          </p:cNvGrpSpPr>
          <p:nvPr/>
        </p:nvGrpSpPr>
        <p:grpSpPr bwMode="auto">
          <a:xfrm>
            <a:off x="3255963" y="4429125"/>
            <a:ext cx="217487" cy="277813"/>
            <a:chOff x="2051" y="2770"/>
            <a:chExt cx="137" cy="175"/>
          </a:xfrm>
        </p:grpSpPr>
        <p:sp>
          <p:nvSpPr>
            <p:cNvPr id="241164" name="Line 524"/>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165" name="Line 525"/>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166" name="Line 526"/>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1167" name="Group 527"/>
            <p:cNvGrpSpPr>
              <a:grpSpLocks/>
            </p:cNvGrpSpPr>
            <p:nvPr/>
          </p:nvGrpSpPr>
          <p:grpSpPr bwMode="auto">
            <a:xfrm>
              <a:off x="2051" y="2770"/>
              <a:ext cx="137" cy="175"/>
              <a:chOff x="2049" y="2793"/>
              <a:chExt cx="137" cy="175"/>
            </a:xfrm>
          </p:grpSpPr>
          <p:sp>
            <p:nvSpPr>
              <p:cNvPr id="241168" name="Line 528"/>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69" name="Line 529"/>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70" name="Line 530"/>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71" name="Line 531"/>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72" name="Line 532"/>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73" name="Line 533"/>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74" name="Line 534"/>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75" name="Line 535"/>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76" name="Line 536"/>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77" name="Line 537"/>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78" name="Line 538"/>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79" name="Line 539"/>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80" name="Line 540"/>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81" name="Line 541"/>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82" name="Line 542"/>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83" name="Line 543"/>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84" name="Line 544"/>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85" name="Line 545"/>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86" name="Line 546"/>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87" name="Line 547"/>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88" name="Line 548"/>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89" name="Line 549"/>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90" name="Line 550"/>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91" name="Line 551"/>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92" name="Line 552"/>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93" name="Line 553"/>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94" name="Line 554"/>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95" name="Line 555"/>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96" name="Line 556"/>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97" name="Line 557"/>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98" name="Line 558"/>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199" name="Line 559"/>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1201" name="Text Box 561"/>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at Tonnage and Accumulator Refilling </a:t>
            </a:r>
          </a:p>
        </p:txBody>
      </p:sp>
      <p:sp>
        <p:nvSpPr>
          <p:cNvPr id="241202" name="Rectangle 562"/>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1203" name="Rectangle 563"/>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820 PSI </a:t>
            </a:r>
            <a:endParaRPr lang="en-US" b="0"/>
          </a:p>
        </p:txBody>
      </p:sp>
      <p:sp>
        <p:nvSpPr>
          <p:cNvPr id="241204" name="AutoShape 564"/>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1205" name="Group 565"/>
          <p:cNvGrpSpPr>
            <a:grpSpLocks/>
          </p:cNvGrpSpPr>
          <p:nvPr/>
        </p:nvGrpSpPr>
        <p:grpSpPr bwMode="auto">
          <a:xfrm>
            <a:off x="2387600" y="1993900"/>
            <a:ext cx="630238" cy="1625600"/>
            <a:chOff x="1504" y="1232"/>
            <a:chExt cx="397" cy="1024"/>
          </a:xfrm>
        </p:grpSpPr>
        <p:sp>
          <p:nvSpPr>
            <p:cNvPr id="241206" name="AutoShape 566"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07" name="AutoShape 567"/>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08" name="AutoShape 568" descr="10%"/>
            <p:cNvSpPr>
              <a:spLocks noChangeArrowheads="1"/>
            </p:cNvSpPr>
            <p:nvPr/>
          </p:nvSpPr>
          <p:spPr bwMode="auto">
            <a:xfrm>
              <a:off x="1545" y="1272"/>
              <a:ext cx="319" cy="604"/>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1209" name="Group 569"/>
            <p:cNvGrpSpPr>
              <a:grpSpLocks/>
            </p:cNvGrpSpPr>
            <p:nvPr/>
          </p:nvGrpSpPr>
          <p:grpSpPr bwMode="auto">
            <a:xfrm>
              <a:off x="1546" y="1875"/>
              <a:ext cx="317" cy="117"/>
              <a:chOff x="3617" y="2160"/>
              <a:chExt cx="842" cy="312"/>
            </a:xfrm>
          </p:grpSpPr>
          <p:sp>
            <p:nvSpPr>
              <p:cNvPr id="241210" name="Rectangle 570"/>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11" name="AutoShape 571"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12" name="AutoShape 572"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13" name="AutoShape 573"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14" name="AutoShape 574"/>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1215" name="AutoShape 575"/>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16" name="Rectangle 576"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17" name="Rectangle 577"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18" name="Rectangle 578"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19" name="Line 579"/>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220" name="Line 580"/>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221" name="Oval 581"/>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22" name="Oval 582"/>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1223" name="Group 583"/>
            <p:cNvGrpSpPr>
              <a:grpSpLocks/>
            </p:cNvGrpSpPr>
            <p:nvPr/>
          </p:nvGrpSpPr>
          <p:grpSpPr bwMode="auto">
            <a:xfrm>
              <a:off x="1678" y="1244"/>
              <a:ext cx="49" cy="97"/>
              <a:chOff x="3966" y="1027"/>
              <a:chExt cx="130" cy="257"/>
            </a:xfrm>
          </p:grpSpPr>
          <p:sp>
            <p:nvSpPr>
              <p:cNvPr id="241224" name="Rectangle 584"/>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25" name="Rectangle 585"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26" name="Rectangle 586"/>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27" name="Rectangle 587"/>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28" name="Line 588"/>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1229" name="Line 589"/>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230" name="Line 590"/>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231" name="Line 591"/>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232" name="AutoShape 592"/>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33" name="Rectangle 593"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34" name="Rectangle 594"/>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35" name="Rectangle 595"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36" name="Rectangle 596"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37" name="Line 597"/>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238" name="Line 598"/>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239" name="Line 599"/>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240" name="Line 600"/>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241" name="Line 601"/>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242" name="Oval 602"/>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43" name="Oval 603"/>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1244" name="AutoShape 604"/>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45" name="AutoShape 605"/>
          <p:cNvSpPr>
            <a:spLocks noChangeArrowheads="1"/>
          </p:cNvSpPr>
          <p:nvPr/>
        </p:nvSpPr>
        <p:spPr bwMode="auto">
          <a:xfrm flipH="1" flipV="1">
            <a:off x="822325" y="27051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46" name="Line 606"/>
          <p:cNvSpPr>
            <a:spLocks noChangeShapeType="1"/>
          </p:cNvSpPr>
          <p:nvPr/>
        </p:nvSpPr>
        <p:spPr bwMode="auto">
          <a:xfrm>
            <a:off x="690563" y="2925763"/>
            <a:ext cx="47625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247" name="Line 607"/>
          <p:cNvSpPr>
            <a:spLocks noChangeShapeType="1"/>
          </p:cNvSpPr>
          <p:nvPr/>
        </p:nvSpPr>
        <p:spPr bwMode="auto">
          <a:xfrm flipH="1">
            <a:off x="685800" y="29019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248" name="AutoShape 608"/>
          <p:cNvSpPr>
            <a:spLocks noChangeArrowheads="1"/>
          </p:cNvSpPr>
          <p:nvPr/>
        </p:nvSpPr>
        <p:spPr bwMode="auto">
          <a:xfrm rot="-12703002" flipH="1" flipV="1">
            <a:off x="1782763"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249" name="AutoShape 609"/>
          <p:cNvSpPr>
            <a:spLocks noChangeArrowheads="1"/>
          </p:cNvSpPr>
          <p:nvPr/>
        </p:nvSpPr>
        <p:spPr bwMode="auto">
          <a:xfrm rot="-12703002" flipH="1" flipV="1">
            <a:off x="5688013" y="4381500"/>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 name="Slide Number Placeholder 5"/>
          <p:cNvSpPr>
            <a:spLocks noGrp="1"/>
          </p:cNvSpPr>
          <p:nvPr>
            <p:ph type="sldNum" sz="quarter" idx="12"/>
          </p:nvPr>
        </p:nvSpPr>
        <p:spPr/>
        <p:txBody>
          <a:bodyPr/>
          <a:lstStyle/>
          <a:p>
            <a:fld id="{57D2A138-76FA-0942-9413-77D6B0C1F626}" type="slidenum">
              <a:rPr lang="en-US"/>
              <a:pPr/>
              <a:t>174</a:t>
            </a:fld>
            <a:endParaRPr lang="en-US"/>
          </a:p>
        </p:txBody>
      </p:sp>
      <p:sp>
        <p:nvSpPr>
          <p:cNvPr id="241666"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41667" name="Oval 3"/>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1668" name="Line 4"/>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69" name="Line 5"/>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670" name="Text Box 6"/>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41671" name="Line 7"/>
          <p:cNvSpPr>
            <a:spLocks noChangeShapeType="1"/>
          </p:cNvSpPr>
          <p:nvPr/>
        </p:nvSpPr>
        <p:spPr bwMode="auto">
          <a:xfrm flipV="1">
            <a:off x="4733925"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672" name="Line 8"/>
          <p:cNvSpPr>
            <a:spLocks noChangeShapeType="1"/>
          </p:cNvSpPr>
          <p:nvPr/>
        </p:nvSpPr>
        <p:spPr bwMode="auto">
          <a:xfrm>
            <a:off x="4891088"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673" name="Rectangle 9"/>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674" name="Rectangle 10"/>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675" name="Line 11"/>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676" name="Line 12"/>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677" name="Rectangle 13"/>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1678" name="Group 14"/>
          <p:cNvGrpSpPr>
            <a:grpSpLocks/>
          </p:cNvGrpSpPr>
          <p:nvPr/>
        </p:nvGrpSpPr>
        <p:grpSpPr bwMode="auto">
          <a:xfrm flipV="1">
            <a:off x="5057775" y="3322638"/>
            <a:ext cx="84138" cy="84137"/>
            <a:chOff x="1449" y="2352"/>
            <a:chExt cx="77" cy="77"/>
          </a:xfrm>
        </p:grpSpPr>
        <p:sp>
          <p:nvSpPr>
            <p:cNvPr id="241679" name="Line 1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680" name="Line 1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1681" name="Rectangle 17"/>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682" name="Line 18"/>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1683" name="Group 19"/>
          <p:cNvGrpSpPr>
            <a:grpSpLocks/>
          </p:cNvGrpSpPr>
          <p:nvPr/>
        </p:nvGrpSpPr>
        <p:grpSpPr bwMode="auto">
          <a:xfrm>
            <a:off x="4419600" y="3302000"/>
            <a:ext cx="209550" cy="104775"/>
            <a:chOff x="864" y="2592"/>
            <a:chExt cx="192" cy="96"/>
          </a:xfrm>
        </p:grpSpPr>
        <p:sp>
          <p:nvSpPr>
            <p:cNvPr id="241684" name="Line 2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685" name="Line 2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686" name="Line 2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687" name="Line 2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1688" name="Group 24"/>
          <p:cNvGrpSpPr>
            <a:grpSpLocks/>
          </p:cNvGrpSpPr>
          <p:nvPr/>
        </p:nvGrpSpPr>
        <p:grpSpPr bwMode="auto">
          <a:xfrm flipH="1">
            <a:off x="5729288" y="3040063"/>
            <a:ext cx="209550" cy="157162"/>
            <a:chOff x="2064" y="2352"/>
            <a:chExt cx="192" cy="144"/>
          </a:xfrm>
        </p:grpSpPr>
        <p:sp>
          <p:nvSpPr>
            <p:cNvPr id="241689" name="Rectangle 2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690" name="Line 2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1691" name="Group 27"/>
          <p:cNvGrpSpPr>
            <a:grpSpLocks/>
          </p:cNvGrpSpPr>
          <p:nvPr/>
        </p:nvGrpSpPr>
        <p:grpSpPr bwMode="auto">
          <a:xfrm>
            <a:off x="5729288" y="3302000"/>
            <a:ext cx="209550" cy="104775"/>
            <a:chOff x="864" y="2592"/>
            <a:chExt cx="192" cy="96"/>
          </a:xfrm>
        </p:grpSpPr>
        <p:sp>
          <p:nvSpPr>
            <p:cNvPr id="241692" name="Line 2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693" name="Line 2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694" name="Line 3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695" name="Line 3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1696" name="Line 32"/>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1697" name="Line 33"/>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1698" name="AutoShape 34"/>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699" name="Text Box 35"/>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41700" name="Text Box 36"/>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41701" name="Line 37"/>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1702" name="Line 38"/>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1703" name="Line 39"/>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1704" name="Oval 40"/>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705" name="Line 41"/>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1706" name="Line 42"/>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707" name="Line 43"/>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708" name="Oval 44"/>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1709" name="Line 45"/>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1710" name="Oval 46"/>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41711" name="Text Box 47"/>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41712" name="Rectangle 48"/>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713" name="Rectangle 49"/>
          <p:cNvSpPr>
            <a:spLocks noChangeArrowheads="1"/>
          </p:cNvSpPr>
          <p:nvPr/>
        </p:nvSpPr>
        <p:spPr bwMode="auto">
          <a:xfrm rot="5400000">
            <a:off x="7531894" y="1651794"/>
            <a:ext cx="395288"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1714" name="Group 50"/>
          <p:cNvGrpSpPr>
            <a:grpSpLocks/>
          </p:cNvGrpSpPr>
          <p:nvPr/>
        </p:nvGrpSpPr>
        <p:grpSpPr bwMode="auto">
          <a:xfrm rot="5400000">
            <a:off x="7270750" y="2854325"/>
            <a:ext cx="968375" cy="1127125"/>
            <a:chOff x="4958" y="672"/>
            <a:chExt cx="610" cy="710"/>
          </a:xfrm>
        </p:grpSpPr>
        <p:grpSp>
          <p:nvGrpSpPr>
            <p:cNvPr id="241715" name="Group 51"/>
            <p:cNvGrpSpPr>
              <a:grpSpLocks/>
            </p:cNvGrpSpPr>
            <p:nvPr/>
          </p:nvGrpSpPr>
          <p:grpSpPr bwMode="auto">
            <a:xfrm>
              <a:off x="5465" y="672"/>
              <a:ext cx="103" cy="710"/>
              <a:chOff x="5088" y="624"/>
              <a:chExt cx="144" cy="992"/>
            </a:xfrm>
          </p:grpSpPr>
          <p:sp>
            <p:nvSpPr>
              <p:cNvPr id="241716" name="Line 52"/>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717" name="Line 53"/>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718" name="Line 54"/>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719" name="Line 55"/>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720" name="Line 56"/>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721" name="Line 57"/>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722" name="Line 58"/>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723" name="Line 59"/>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1724" name="Rectangle 60"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725" name="Rectangle 61"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726" name="Rectangle 62"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727" name="Rectangle 63"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728" name="Rectangle 64"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729" name="Rectangle 65"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730" name="Rectangle 66"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731" name="Rectangle 67"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732" name="Rectangle 68"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1733" name="Rectangle 69"/>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1734" name="Line 70"/>
          <p:cNvSpPr>
            <a:spLocks noChangeShapeType="1"/>
          </p:cNvSpPr>
          <p:nvPr/>
        </p:nvSpPr>
        <p:spPr bwMode="auto">
          <a:xfrm flipV="1">
            <a:off x="5260975" y="21240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735" name="Line 71"/>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36" name="Line 72"/>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37" name="Line 73"/>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38" name="Rectangle 74"/>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739" name="Group 75"/>
          <p:cNvGrpSpPr>
            <a:grpSpLocks/>
          </p:cNvGrpSpPr>
          <p:nvPr/>
        </p:nvGrpSpPr>
        <p:grpSpPr bwMode="auto">
          <a:xfrm rot="16200000" flipV="1">
            <a:off x="4433094" y="1294607"/>
            <a:ext cx="107950" cy="182562"/>
            <a:chOff x="0" y="3"/>
            <a:chExt cx="20000" cy="19996"/>
          </a:xfrm>
        </p:grpSpPr>
        <p:sp>
          <p:nvSpPr>
            <p:cNvPr id="241740" name="Line 76"/>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1" name="Line 77"/>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2" name="Line 78"/>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3" name="Line 79"/>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744" name="Line 80"/>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5" name="Oval 81"/>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6" name="Oval 82"/>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7" name="Oval 83"/>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8" name="Line 84"/>
          <p:cNvSpPr>
            <a:spLocks noChangeShapeType="1"/>
          </p:cNvSpPr>
          <p:nvPr/>
        </p:nvSpPr>
        <p:spPr bwMode="auto">
          <a:xfrm rot="5400000" flipH="1">
            <a:off x="46053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9" name="Rectangle 85"/>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0" name="Line 86"/>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1" name="Line 87"/>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2" name="Line 88"/>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3" name="Line 89"/>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4" name="Oval 90"/>
          <p:cNvSpPr>
            <a:spLocks noChangeArrowheads="1"/>
          </p:cNvSpPr>
          <p:nvPr/>
        </p:nvSpPr>
        <p:spPr bwMode="auto">
          <a:xfrm flipH="1" flipV="1">
            <a:off x="5043488" y="1819275"/>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5" name="Line 91"/>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6" name="Oval 92"/>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7" name="Line 93"/>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8" name="Oval 94"/>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9" name="Rectangle 95"/>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41760" name="Rectangle 96"/>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41761" name="Rectangle 97"/>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41762" name="Group 98"/>
          <p:cNvGrpSpPr>
            <a:grpSpLocks/>
          </p:cNvGrpSpPr>
          <p:nvPr/>
        </p:nvGrpSpPr>
        <p:grpSpPr bwMode="auto">
          <a:xfrm rot="-5400000" flipH="1" flipV="1">
            <a:off x="3780632" y="3756819"/>
            <a:ext cx="88900" cy="274637"/>
            <a:chOff x="0" y="0"/>
            <a:chExt cx="20000" cy="20000"/>
          </a:xfrm>
        </p:grpSpPr>
        <p:sp>
          <p:nvSpPr>
            <p:cNvPr id="241763" name="Arc 99"/>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64" name="Arc 100"/>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765" name="Group 101"/>
          <p:cNvGrpSpPr>
            <a:grpSpLocks/>
          </p:cNvGrpSpPr>
          <p:nvPr/>
        </p:nvGrpSpPr>
        <p:grpSpPr bwMode="auto">
          <a:xfrm rot="-5400000" flipH="1" flipV="1">
            <a:off x="3775076" y="3603625"/>
            <a:ext cx="87312" cy="274637"/>
            <a:chOff x="0" y="0"/>
            <a:chExt cx="20000" cy="20000"/>
          </a:xfrm>
        </p:grpSpPr>
        <p:sp>
          <p:nvSpPr>
            <p:cNvPr id="241766" name="Arc 102"/>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67" name="Arc 103"/>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768" name="Line 104"/>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69" name="Line 105"/>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70" name="Line 106"/>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71" name="Line 107"/>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72" name="Line 108"/>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773" name="Group 109"/>
          <p:cNvGrpSpPr>
            <a:grpSpLocks/>
          </p:cNvGrpSpPr>
          <p:nvPr/>
        </p:nvGrpSpPr>
        <p:grpSpPr bwMode="auto">
          <a:xfrm rot="10800000">
            <a:off x="4394200" y="1630363"/>
            <a:ext cx="365125" cy="239712"/>
            <a:chOff x="2900" y="1798"/>
            <a:chExt cx="576" cy="376"/>
          </a:xfrm>
        </p:grpSpPr>
        <p:sp>
          <p:nvSpPr>
            <p:cNvPr id="241774" name="Line 110"/>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75" name="Line 111"/>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76" name="Line 112"/>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777" name="Line 113"/>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1778" name="Line 114"/>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79" name="Rectangle 115"/>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0" name="Line 116"/>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1" name="Line 117"/>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2" name="Line 118"/>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3" name="Line 119"/>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4" name="Line 120"/>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5" name="Line 121"/>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6" name="Line 122"/>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7" name="Line 123"/>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788" name="Group 124"/>
          <p:cNvGrpSpPr>
            <a:grpSpLocks/>
          </p:cNvGrpSpPr>
          <p:nvPr/>
        </p:nvGrpSpPr>
        <p:grpSpPr bwMode="auto">
          <a:xfrm flipV="1">
            <a:off x="6624638" y="1866900"/>
            <a:ext cx="46037" cy="96838"/>
            <a:chOff x="0" y="0"/>
            <a:chExt cx="20000" cy="20000"/>
          </a:xfrm>
        </p:grpSpPr>
        <p:sp>
          <p:nvSpPr>
            <p:cNvPr id="241789" name="Arc 125"/>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90" name="Arc 12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791" name="Group 127"/>
          <p:cNvGrpSpPr>
            <a:grpSpLocks/>
          </p:cNvGrpSpPr>
          <p:nvPr/>
        </p:nvGrpSpPr>
        <p:grpSpPr bwMode="auto">
          <a:xfrm>
            <a:off x="6396038" y="1900238"/>
            <a:ext cx="471487" cy="217487"/>
            <a:chOff x="3526" y="1077"/>
            <a:chExt cx="297" cy="137"/>
          </a:xfrm>
        </p:grpSpPr>
        <p:sp>
          <p:nvSpPr>
            <p:cNvPr id="241792" name="Line 12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93" name="Line 129"/>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94" name="Line 130"/>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95" name="Line 131"/>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796" name="Oval 132"/>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97" name="Line 133"/>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98" name="Line 134"/>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99" name="Oval 135"/>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00" name="Oval 136"/>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01" name="Line 137"/>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02" name="Rectangle 138"/>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803" name="Oval 139"/>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04" name="Line 140"/>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1805" name="Oval 141"/>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06" name="Rectangle 142"/>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41807" name="Rectangle 143"/>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2,200 PSI </a:t>
            </a:r>
            <a:endParaRPr lang="en-US" b="0"/>
          </a:p>
        </p:txBody>
      </p:sp>
      <p:sp>
        <p:nvSpPr>
          <p:cNvPr id="241808" name="Rectangle 144"/>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41809" name="Line 145"/>
          <p:cNvSpPr>
            <a:spLocks noChangeShapeType="1"/>
          </p:cNvSpPr>
          <p:nvPr/>
        </p:nvSpPr>
        <p:spPr bwMode="auto">
          <a:xfrm rot="16200000" flipH="1">
            <a:off x="4183857" y="2897981"/>
            <a:ext cx="0" cy="44291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810" name="Group 146"/>
          <p:cNvGrpSpPr>
            <a:grpSpLocks/>
          </p:cNvGrpSpPr>
          <p:nvPr/>
        </p:nvGrpSpPr>
        <p:grpSpPr bwMode="auto">
          <a:xfrm>
            <a:off x="7131050" y="1698625"/>
            <a:ext cx="1289050" cy="1235075"/>
            <a:chOff x="4492" y="651"/>
            <a:chExt cx="812" cy="778"/>
          </a:xfrm>
        </p:grpSpPr>
        <p:grpSp>
          <p:nvGrpSpPr>
            <p:cNvPr id="241811" name="Group 147"/>
            <p:cNvGrpSpPr>
              <a:grpSpLocks/>
            </p:cNvGrpSpPr>
            <p:nvPr/>
          </p:nvGrpSpPr>
          <p:grpSpPr bwMode="auto">
            <a:xfrm>
              <a:off x="4492" y="651"/>
              <a:ext cx="760" cy="778"/>
              <a:chOff x="4047" y="666"/>
              <a:chExt cx="760" cy="778"/>
            </a:xfrm>
          </p:grpSpPr>
          <p:sp>
            <p:nvSpPr>
              <p:cNvPr id="241812" name="Rectangle 148"/>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813" name="Rectangle 149"/>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814" name="Rectangle 150"/>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1815" name="Rectangle 151"/>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41816" name="Line 152"/>
          <p:cNvSpPr>
            <a:spLocks noChangeShapeType="1"/>
          </p:cNvSpPr>
          <p:nvPr/>
        </p:nvSpPr>
        <p:spPr bwMode="auto">
          <a:xfrm flipH="1" flipV="1">
            <a:off x="6502400" y="21177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17" name="Line 153"/>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18" name="Line 154"/>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19" name="Line 155"/>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20" name="Rectangle 156"/>
          <p:cNvSpPr>
            <a:spLocks noChangeArrowheads="1"/>
          </p:cNvSpPr>
          <p:nvPr/>
        </p:nvSpPr>
        <p:spPr bwMode="auto">
          <a:xfrm>
            <a:off x="1023938" y="4730750"/>
            <a:ext cx="347662"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821" name="Oval 157"/>
          <p:cNvSpPr>
            <a:spLocks noChangeArrowheads="1"/>
          </p:cNvSpPr>
          <p:nvPr/>
        </p:nvSpPr>
        <p:spPr bwMode="auto">
          <a:xfrm rot="-5400000">
            <a:off x="1163638" y="4814888"/>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822" name="Line 158"/>
          <p:cNvSpPr>
            <a:spLocks noChangeShapeType="1"/>
          </p:cNvSpPr>
          <p:nvPr/>
        </p:nvSpPr>
        <p:spPr bwMode="auto">
          <a:xfrm rot="16200000" flipV="1">
            <a:off x="1122363" y="4864100"/>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23" name="Line 159"/>
          <p:cNvSpPr>
            <a:spLocks noChangeShapeType="1"/>
          </p:cNvSpPr>
          <p:nvPr/>
        </p:nvSpPr>
        <p:spPr bwMode="auto">
          <a:xfrm rot="-5400000" flipH="1" flipV="1">
            <a:off x="1123950" y="4767263"/>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1824" name="Group 160"/>
          <p:cNvGrpSpPr>
            <a:grpSpLocks/>
          </p:cNvGrpSpPr>
          <p:nvPr/>
        </p:nvGrpSpPr>
        <p:grpSpPr bwMode="auto">
          <a:xfrm rot="5400000">
            <a:off x="1079501" y="4246562"/>
            <a:ext cx="234950" cy="117475"/>
            <a:chOff x="864" y="2592"/>
            <a:chExt cx="192" cy="96"/>
          </a:xfrm>
        </p:grpSpPr>
        <p:sp>
          <p:nvSpPr>
            <p:cNvPr id="241825" name="Line 16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26" name="Line 16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27" name="Line 16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28" name="Line 16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1829" name="Rectangle 165"/>
          <p:cNvSpPr>
            <a:spLocks noChangeArrowheads="1"/>
          </p:cNvSpPr>
          <p:nvPr/>
        </p:nvSpPr>
        <p:spPr bwMode="auto">
          <a:xfrm>
            <a:off x="1116013" y="5035550"/>
            <a:ext cx="166687"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830" name="Line 166"/>
          <p:cNvSpPr>
            <a:spLocks noChangeShapeType="1"/>
          </p:cNvSpPr>
          <p:nvPr/>
        </p:nvSpPr>
        <p:spPr bwMode="auto">
          <a:xfrm flipV="1">
            <a:off x="1116013" y="5159375"/>
            <a:ext cx="166687" cy="1539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31" name="AutoShape 167"/>
          <p:cNvSpPr>
            <a:spLocks noChangeArrowheads="1"/>
          </p:cNvSpPr>
          <p:nvPr/>
        </p:nvSpPr>
        <p:spPr bwMode="auto">
          <a:xfrm>
            <a:off x="1131888" y="5057775"/>
            <a:ext cx="134937" cy="90488"/>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832" name="Rectangle 168"/>
          <p:cNvSpPr>
            <a:spLocks noChangeArrowheads="1"/>
          </p:cNvSpPr>
          <p:nvPr/>
        </p:nvSpPr>
        <p:spPr bwMode="auto">
          <a:xfrm>
            <a:off x="1023938" y="4427538"/>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833" name="Line 169"/>
          <p:cNvSpPr>
            <a:spLocks noChangeShapeType="1"/>
          </p:cNvSpPr>
          <p:nvPr/>
        </p:nvSpPr>
        <p:spPr bwMode="auto">
          <a:xfrm rot="5400000">
            <a:off x="1196182" y="4396581"/>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34" name="Line 170"/>
          <p:cNvSpPr>
            <a:spLocks noChangeShapeType="1"/>
          </p:cNvSpPr>
          <p:nvPr/>
        </p:nvSpPr>
        <p:spPr bwMode="auto">
          <a:xfrm rot="5400000">
            <a:off x="1075532" y="4817268"/>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35" name="Line 171"/>
          <p:cNvSpPr>
            <a:spLocks noChangeShapeType="1"/>
          </p:cNvSpPr>
          <p:nvPr/>
        </p:nvSpPr>
        <p:spPr bwMode="auto">
          <a:xfrm rot="5400000">
            <a:off x="1324769" y="4815682"/>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36" name="Line 172"/>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37" name="Line 173"/>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38" name="Line 174"/>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39" name="Oval 175"/>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1840" name="Oval 176"/>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841" name="Line 177"/>
          <p:cNvSpPr>
            <a:spLocks noChangeShapeType="1"/>
          </p:cNvSpPr>
          <p:nvPr/>
        </p:nvSpPr>
        <p:spPr bwMode="auto">
          <a:xfrm rot="5400000">
            <a:off x="4743451" y="3471862"/>
            <a:ext cx="0" cy="6762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42" name="Oval 178"/>
          <p:cNvSpPr>
            <a:spLocks noChangeArrowheads="1"/>
          </p:cNvSpPr>
          <p:nvPr/>
        </p:nvSpPr>
        <p:spPr bwMode="auto">
          <a:xfrm rot="5400000" flipV="1">
            <a:off x="43005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843" name="Text Box 17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41844" name="Text Box 18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41845" name="Text Box 181"/>
          <p:cNvSpPr txBox="1">
            <a:spLocks noChangeArrowheads="1"/>
          </p:cNvSpPr>
          <p:nvPr/>
        </p:nvSpPr>
        <p:spPr bwMode="auto">
          <a:xfrm>
            <a:off x="615950" y="50673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41846" name="Rectangle 18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41847" name="Oval 18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1848" name="Oval 18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241849" name="Group 185"/>
          <p:cNvGrpSpPr>
            <a:grpSpLocks/>
          </p:cNvGrpSpPr>
          <p:nvPr/>
        </p:nvGrpSpPr>
        <p:grpSpPr bwMode="auto">
          <a:xfrm>
            <a:off x="1720850" y="4770438"/>
            <a:ext cx="44450" cy="103187"/>
            <a:chOff x="0" y="0"/>
            <a:chExt cx="20000" cy="20000"/>
          </a:xfrm>
        </p:grpSpPr>
        <p:sp>
          <p:nvSpPr>
            <p:cNvPr id="241850" name="Arc 186"/>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51" name="Arc 187"/>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852" name="Line 188"/>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53" name="Line 189"/>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54" name="Line 190"/>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855" name="Group 191"/>
          <p:cNvGrpSpPr>
            <a:grpSpLocks/>
          </p:cNvGrpSpPr>
          <p:nvPr/>
        </p:nvGrpSpPr>
        <p:grpSpPr bwMode="auto">
          <a:xfrm>
            <a:off x="1411288" y="5368925"/>
            <a:ext cx="142875" cy="73025"/>
            <a:chOff x="889" y="3382"/>
            <a:chExt cx="90" cy="46"/>
          </a:xfrm>
        </p:grpSpPr>
        <p:sp>
          <p:nvSpPr>
            <p:cNvPr id="241856" name="Line 192"/>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57" name="Line 193"/>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58" name="Line 194"/>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859" name="Line 195"/>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60" name="Line 196"/>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61" name="Oval 197"/>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62" name="Line 198"/>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63" name="Line 199"/>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864" name="Group 200"/>
          <p:cNvGrpSpPr>
            <a:grpSpLocks/>
          </p:cNvGrpSpPr>
          <p:nvPr/>
        </p:nvGrpSpPr>
        <p:grpSpPr bwMode="auto">
          <a:xfrm>
            <a:off x="1481138" y="4560888"/>
            <a:ext cx="301625" cy="855662"/>
            <a:chOff x="4048" y="2525"/>
            <a:chExt cx="265" cy="753"/>
          </a:xfrm>
        </p:grpSpPr>
        <p:sp>
          <p:nvSpPr>
            <p:cNvPr id="241865" name="Line 201"/>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66" name="Line 202"/>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67" name="Line 203"/>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68" name="Line 204"/>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869" name="Line 205"/>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870" name="Group 206"/>
          <p:cNvGrpSpPr>
            <a:grpSpLocks/>
          </p:cNvGrpSpPr>
          <p:nvPr/>
        </p:nvGrpSpPr>
        <p:grpSpPr bwMode="auto">
          <a:xfrm>
            <a:off x="1820863" y="5075238"/>
            <a:ext cx="261937" cy="155575"/>
            <a:chOff x="1147" y="3205"/>
            <a:chExt cx="165" cy="98"/>
          </a:xfrm>
        </p:grpSpPr>
        <p:sp>
          <p:nvSpPr>
            <p:cNvPr id="241871" name="Line 207"/>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72" name="Line 208"/>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873" name="Group 209"/>
          <p:cNvGrpSpPr>
            <a:grpSpLocks/>
          </p:cNvGrpSpPr>
          <p:nvPr/>
        </p:nvGrpSpPr>
        <p:grpSpPr bwMode="auto">
          <a:xfrm>
            <a:off x="1787525" y="4770438"/>
            <a:ext cx="46038" cy="103187"/>
            <a:chOff x="0" y="0"/>
            <a:chExt cx="20000" cy="20000"/>
          </a:xfrm>
        </p:grpSpPr>
        <p:sp>
          <p:nvSpPr>
            <p:cNvPr id="241874" name="Arc 210"/>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75" name="Arc 211"/>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876" name="Oval 212"/>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77" name="Oval 213"/>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78" name="Oval 214"/>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79" name="Rectangle 215"/>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880" name="Line 216"/>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81" name="Oval 217"/>
          <p:cNvSpPr>
            <a:spLocks noChangeArrowheads="1"/>
          </p:cNvSpPr>
          <p:nvPr/>
        </p:nvSpPr>
        <p:spPr bwMode="auto">
          <a:xfrm>
            <a:off x="2035175" y="4876800"/>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82" name="Line 218"/>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83" name="Line 219"/>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84" name="Line 220"/>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1885" name="Line 221"/>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86" name="Oval 222"/>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1887" name="Line 223"/>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88" name="Oval 224"/>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1889" name="Line 225"/>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90" name="Line 226"/>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91" name="Line 227"/>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1892" name="Group 228"/>
          <p:cNvGrpSpPr>
            <a:grpSpLocks/>
          </p:cNvGrpSpPr>
          <p:nvPr/>
        </p:nvGrpSpPr>
        <p:grpSpPr bwMode="auto">
          <a:xfrm>
            <a:off x="2441575" y="5019675"/>
            <a:ext cx="142875" cy="73025"/>
            <a:chOff x="889" y="3382"/>
            <a:chExt cx="90" cy="46"/>
          </a:xfrm>
        </p:grpSpPr>
        <p:sp>
          <p:nvSpPr>
            <p:cNvPr id="241893" name="Line 229"/>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94" name="Line 230"/>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95" name="Line 231"/>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896" name="Line 232"/>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97" name="Line 233"/>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898" name="Rectangle 234"/>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41899" name="Group 235"/>
          <p:cNvGrpSpPr>
            <a:grpSpLocks/>
          </p:cNvGrpSpPr>
          <p:nvPr/>
        </p:nvGrpSpPr>
        <p:grpSpPr bwMode="auto">
          <a:xfrm>
            <a:off x="4667250" y="4711700"/>
            <a:ext cx="1187450" cy="1169988"/>
            <a:chOff x="2948" y="2944"/>
            <a:chExt cx="748" cy="737"/>
          </a:xfrm>
        </p:grpSpPr>
        <p:sp>
          <p:nvSpPr>
            <p:cNvPr id="241900" name="Line 236"/>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1" name="Line 237"/>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2" name="Line 238"/>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3" name="Line 239"/>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4" name="Line 240"/>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5" name="Line 241"/>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6" name="Line 242"/>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7" name="Line 243"/>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8" name="Line 244"/>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909" name="Group 245"/>
            <p:cNvGrpSpPr>
              <a:grpSpLocks/>
            </p:cNvGrpSpPr>
            <p:nvPr/>
          </p:nvGrpSpPr>
          <p:grpSpPr bwMode="auto">
            <a:xfrm>
              <a:off x="3161" y="2944"/>
              <a:ext cx="113" cy="105"/>
              <a:chOff x="0" y="0"/>
              <a:chExt cx="20000" cy="20000"/>
            </a:xfrm>
          </p:grpSpPr>
          <p:sp>
            <p:nvSpPr>
              <p:cNvPr id="241910" name="Oval 246"/>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1" name="Arc 247"/>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2" name="Arc 248"/>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3" name="Arc 249"/>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4" name="Arc 250"/>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915" name="Arc 251"/>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6" name="Arc 252"/>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7" name="Oval 253"/>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8" name="Line 254"/>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9" name="Line 255"/>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0" name="Oval 256"/>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1" name="Line 257"/>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2" name="Line 258"/>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3" name="Line 259"/>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4" name="Line 260"/>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5" name="Line 261"/>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6" name="Line 262"/>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7" name="Line 263"/>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8" name="Line 264"/>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9" name="Line 265"/>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0" name="Line 266"/>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1" name="Oval 267"/>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2" name="Line 268"/>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3" name="Line 269"/>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4" name="Line 270"/>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5" name="Line 271"/>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6" name="Line 272"/>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7" name="Line 273"/>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8" name="Line 274"/>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9" name="Line 275"/>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40" name="Line 276"/>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41" name="Line 277"/>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42" name="Oval 278"/>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43" name="Line 279"/>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944" name="Oval 280"/>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1945" name="Rectangle 281"/>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41947" name="Oval 283"/>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1948" name="AutoShape 284"/>
          <p:cNvSpPr>
            <a:spLocks noChangeArrowheads="1"/>
          </p:cNvSpPr>
          <p:nvPr/>
        </p:nvSpPr>
        <p:spPr bwMode="auto">
          <a:xfrm rot="16281046" flipH="1" flipV="1">
            <a:off x="6083300" y="12858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951" name="Rectangle 287"/>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52" name="Rectangle 288"/>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53" name="Rectangle 289"/>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54" name="Rectangle 290"/>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55" name="Rectangle 291"/>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56" name="Rectangle 292"/>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57" name="Rectangle 293"/>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58" name="Line 294"/>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59" name="Rectangle 295"/>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0" name="Rectangle 296"/>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1" name="Line 297"/>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2" name="Line 298"/>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3" name="Rectangle 299"/>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4" name="Rectangle 300"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5" name="Rectangle 301"/>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966" name="Group 302"/>
          <p:cNvGrpSpPr>
            <a:grpSpLocks/>
          </p:cNvGrpSpPr>
          <p:nvPr/>
        </p:nvGrpSpPr>
        <p:grpSpPr bwMode="auto">
          <a:xfrm>
            <a:off x="3333750" y="4692650"/>
            <a:ext cx="55563" cy="117475"/>
            <a:chOff x="4636" y="1540"/>
            <a:chExt cx="52" cy="108"/>
          </a:xfrm>
        </p:grpSpPr>
        <p:sp>
          <p:nvSpPr>
            <p:cNvPr id="241967" name="Line 303"/>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8" name="Line 304"/>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969" name="Group 305"/>
          <p:cNvGrpSpPr>
            <a:grpSpLocks/>
          </p:cNvGrpSpPr>
          <p:nvPr/>
        </p:nvGrpSpPr>
        <p:grpSpPr bwMode="auto">
          <a:xfrm>
            <a:off x="3335338" y="4257675"/>
            <a:ext cx="50800" cy="117475"/>
            <a:chOff x="4637" y="1138"/>
            <a:chExt cx="47" cy="108"/>
          </a:xfrm>
        </p:grpSpPr>
        <p:sp>
          <p:nvSpPr>
            <p:cNvPr id="241970" name="Line 306"/>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71" name="Line 307"/>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972" name="Line 308"/>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73" name="Line 309"/>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74" name="Line 310"/>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75" name="Line 311"/>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76" name="Line 312"/>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77" name="Line 313"/>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78" name="Line 314"/>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79" name="Rectangle 315"/>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980" name="Group 316"/>
          <p:cNvGrpSpPr>
            <a:grpSpLocks/>
          </p:cNvGrpSpPr>
          <p:nvPr/>
        </p:nvGrpSpPr>
        <p:grpSpPr bwMode="auto">
          <a:xfrm>
            <a:off x="2900363" y="4532313"/>
            <a:ext cx="214312" cy="111125"/>
            <a:chOff x="4236" y="1392"/>
            <a:chExt cx="197" cy="91"/>
          </a:xfrm>
        </p:grpSpPr>
        <p:grpSp>
          <p:nvGrpSpPr>
            <p:cNvPr id="241981" name="Group 317"/>
            <p:cNvGrpSpPr>
              <a:grpSpLocks/>
            </p:cNvGrpSpPr>
            <p:nvPr/>
          </p:nvGrpSpPr>
          <p:grpSpPr bwMode="auto">
            <a:xfrm>
              <a:off x="4237" y="1447"/>
              <a:ext cx="196" cy="36"/>
              <a:chOff x="8710" y="5195"/>
              <a:chExt cx="565" cy="80"/>
            </a:xfrm>
          </p:grpSpPr>
          <p:sp>
            <p:nvSpPr>
              <p:cNvPr id="241982" name="Oval 31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83" name="Oval 31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84" name="Line 32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85" name="Line 32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986" name="Group 322"/>
            <p:cNvGrpSpPr>
              <a:grpSpLocks/>
            </p:cNvGrpSpPr>
            <p:nvPr/>
          </p:nvGrpSpPr>
          <p:grpSpPr bwMode="auto">
            <a:xfrm flipV="1">
              <a:off x="4236" y="1428"/>
              <a:ext cx="197" cy="37"/>
              <a:chOff x="8710" y="5195"/>
              <a:chExt cx="565" cy="80"/>
            </a:xfrm>
          </p:grpSpPr>
          <p:sp>
            <p:nvSpPr>
              <p:cNvPr id="241987" name="Oval 32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88" name="Oval 32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89" name="Line 32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90" name="Line 32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991" name="Group 327"/>
            <p:cNvGrpSpPr>
              <a:grpSpLocks/>
            </p:cNvGrpSpPr>
            <p:nvPr/>
          </p:nvGrpSpPr>
          <p:grpSpPr bwMode="auto">
            <a:xfrm>
              <a:off x="4237" y="1411"/>
              <a:ext cx="196" cy="36"/>
              <a:chOff x="8710" y="5195"/>
              <a:chExt cx="565" cy="80"/>
            </a:xfrm>
          </p:grpSpPr>
          <p:sp>
            <p:nvSpPr>
              <p:cNvPr id="241992" name="Oval 32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93" name="Oval 32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94" name="Line 33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95" name="Line 33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996" name="Group 332"/>
            <p:cNvGrpSpPr>
              <a:grpSpLocks/>
            </p:cNvGrpSpPr>
            <p:nvPr/>
          </p:nvGrpSpPr>
          <p:grpSpPr bwMode="auto">
            <a:xfrm flipV="1">
              <a:off x="4237" y="1392"/>
              <a:ext cx="196" cy="36"/>
              <a:chOff x="8710" y="5195"/>
              <a:chExt cx="565" cy="80"/>
            </a:xfrm>
          </p:grpSpPr>
          <p:sp>
            <p:nvSpPr>
              <p:cNvPr id="241997" name="Oval 33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98" name="Oval 33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99" name="Line 33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00" name="Line 33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2001" name="Line 337"/>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002" name="Group 338"/>
          <p:cNvGrpSpPr>
            <a:grpSpLocks/>
          </p:cNvGrpSpPr>
          <p:nvPr/>
        </p:nvGrpSpPr>
        <p:grpSpPr bwMode="auto">
          <a:xfrm>
            <a:off x="2892425" y="4492625"/>
            <a:ext cx="222250" cy="209550"/>
            <a:chOff x="4228" y="1401"/>
            <a:chExt cx="205" cy="194"/>
          </a:xfrm>
        </p:grpSpPr>
        <p:sp>
          <p:nvSpPr>
            <p:cNvPr id="242003" name="AutoShape 339"/>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04" name="Rectangle 340"/>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005" name="Rectangle 341"/>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2006" name="Group 342"/>
          <p:cNvGrpSpPr>
            <a:grpSpLocks/>
          </p:cNvGrpSpPr>
          <p:nvPr/>
        </p:nvGrpSpPr>
        <p:grpSpPr bwMode="auto">
          <a:xfrm rot="-5400000">
            <a:off x="3222626" y="4456112"/>
            <a:ext cx="279400" cy="130175"/>
            <a:chOff x="6" y="0"/>
            <a:chExt cx="19994" cy="20002"/>
          </a:xfrm>
        </p:grpSpPr>
        <p:sp>
          <p:nvSpPr>
            <p:cNvPr id="242007" name="Oval 343"/>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08" name="Oval 344"/>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09" name="Oval 345"/>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0" name="Oval 346"/>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1" name="Oval 347"/>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2" name="Oval 348"/>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3" name="Oval 349"/>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4" name="Oval 350"/>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5" name="Oval 351"/>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6" name="Oval 352"/>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7" name="Line 353"/>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8" name="Line 354"/>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9" name="Line 355"/>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20" name="Line 356"/>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21" name="Line 357"/>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22" name="Line 358"/>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23" name="Line 359"/>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24" name="Line 360"/>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25" name="Line 361"/>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26" name="Line 362"/>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2027" name="Group 363"/>
          <p:cNvGrpSpPr>
            <a:grpSpLocks/>
          </p:cNvGrpSpPr>
          <p:nvPr/>
        </p:nvGrpSpPr>
        <p:grpSpPr bwMode="auto">
          <a:xfrm>
            <a:off x="3255963" y="4429125"/>
            <a:ext cx="217487" cy="277813"/>
            <a:chOff x="2051" y="2770"/>
            <a:chExt cx="137" cy="175"/>
          </a:xfrm>
        </p:grpSpPr>
        <p:sp>
          <p:nvSpPr>
            <p:cNvPr id="242028" name="Line 364"/>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029" name="Line 365"/>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030" name="Line 366"/>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2031" name="Group 367"/>
            <p:cNvGrpSpPr>
              <a:grpSpLocks/>
            </p:cNvGrpSpPr>
            <p:nvPr/>
          </p:nvGrpSpPr>
          <p:grpSpPr bwMode="auto">
            <a:xfrm>
              <a:off x="2051" y="2770"/>
              <a:ext cx="137" cy="175"/>
              <a:chOff x="2049" y="2793"/>
              <a:chExt cx="137" cy="175"/>
            </a:xfrm>
          </p:grpSpPr>
          <p:sp>
            <p:nvSpPr>
              <p:cNvPr id="242032" name="Line 368"/>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33" name="Line 369"/>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34" name="Line 370"/>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35" name="Line 371"/>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36" name="Line 372"/>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37" name="Line 373"/>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38" name="Line 374"/>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39" name="Line 375"/>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40" name="Line 376"/>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41" name="Line 377"/>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42" name="Line 378"/>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43" name="Line 379"/>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44" name="Line 380"/>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45" name="Line 381"/>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46" name="Line 382"/>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47" name="Line 383"/>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48" name="Line 384"/>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49" name="Line 385"/>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50" name="Line 386"/>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51" name="Line 387"/>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52" name="Line 388"/>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53" name="Line 389"/>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54" name="Line 390"/>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55" name="Line 391"/>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56" name="Line 392"/>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57" name="Line 393"/>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58" name="Line 394"/>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59" name="Line 395"/>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60" name="Line 396"/>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61" name="Line 397"/>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62" name="Line 398"/>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63" name="Line 399"/>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2064" name="Text Box 400"/>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at Tonnage and Accumulator Refilling </a:t>
            </a:r>
          </a:p>
        </p:txBody>
      </p:sp>
      <p:sp>
        <p:nvSpPr>
          <p:cNvPr id="242065" name="Rectangle 401"/>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2113" name="Rectangle 449"/>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1,030 PSI </a:t>
            </a:r>
            <a:endParaRPr lang="en-US" b="0"/>
          </a:p>
        </p:txBody>
      </p:sp>
      <p:sp>
        <p:nvSpPr>
          <p:cNvPr id="242114" name="Rectangle 450"/>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1,030 PSI </a:t>
            </a:r>
            <a:endParaRPr lang="en-US" b="0"/>
          </a:p>
        </p:txBody>
      </p:sp>
      <p:sp>
        <p:nvSpPr>
          <p:cNvPr id="242115" name="AutoShape 451"/>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2116" name="Group 452"/>
          <p:cNvGrpSpPr>
            <a:grpSpLocks/>
          </p:cNvGrpSpPr>
          <p:nvPr/>
        </p:nvGrpSpPr>
        <p:grpSpPr bwMode="auto">
          <a:xfrm>
            <a:off x="2387600" y="1993900"/>
            <a:ext cx="630238" cy="1625600"/>
            <a:chOff x="1504" y="1232"/>
            <a:chExt cx="397" cy="1024"/>
          </a:xfrm>
        </p:grpSpPr>
        <p:sp>
          <p:nvSpPr>
            <p:cNvPr id="242117" name="AutoShape 453"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18" name="AutoShape 454"/>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19" name="AutoShape 455" descr="10%"/>
            <p:cNvSpPr>
              <a:spLocks noChangeArrowheads="1"/>
            </p:cNvSpPr>
            <p:nvPr/>
          </p:nvSpPr>
          <p:spPr bwMode="auto">
            <a:xfrm>
              <a:off x="1545" y="1272"/>
              <a:ext cx="319" cy="604"/>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2120" name="Group 456"/>
            <p:cNvGrpSpPr>
              <a:grpSpLocks/>
            </p:cNvGrpSpPr>
            <p:nvPr/>
          </p:nvGrpSpPr>
          <p:grpSpPr bwMode="auto">
            <a:xfrm>
              <a:off x="1546" y="1827"/>
              <a:ext cx="317" cy="117"/>
              <a:chOff x="3617" y="2160"/>
              <a:chExt cx="842" cy="312"/>
            </a:xfrm>
          </p:grpSpPr>
          <p:sp>
            <p:nvSpPr>
              <p:cNvPr id="242121" name="Rectangle 45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22" name="AutoShape 45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23" name="AutoShape 45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24" name="AutoShape 46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25" name="AutoShape 46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2126" name="AutoShape 462"/>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27" name="Rectangle 463"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28" name="Rectangle 464"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29" name="Rectangle 465"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30" name="Line 466"/>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131" name="Line 467"/>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132" name="Oval 468"/>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33" name="Oval 469"/>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2134" name="Group 470"/>
            <p:cNvGrpSpPr>
              <a:grpSpLocks/>
            </p:cNvGrpSpPr>
            <p:nvPr/>
          </p:nvGrpSpPr>
          <p:grpSpPr bwMode="auto">
            <a:xfrm>
              <a:off x="1678" y="1244"/>
              <a:ext cx="49" cy="97"/>
              <a:chOff x="3966" y="1027"/>
              <a:chExt cx="130" cy="257"/>
            </a:xfrm>
          </p:grpSpPr>
          <p:sp>
            <p:nvSpPr>
              <p:cNvPr id="242135" name="Rectangle 47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36" name="Rectangle 47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37" name="Rectangle 47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38" name="Rectangle 47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39" name="Line 47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2140" name="Line 476"/>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141" name="Line 477"/>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142" name="Line 478"/>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143" name="AutoShape 479"/>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44" name="Rectangle 480"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45" name="Rectangle 481"/>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46" name="Rectangle 482"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47" name="Rectangle 483"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48" name="Line 484"/>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149" name="Line 485"/>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150" name="Line 486"/>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151" name="Line 487"/>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152" name="Line 488"/>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153" name="Oval 489"/>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54" name="Oval 490"/>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2155" name="AutoShape 491"/>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56" name="AutoShape 492"/>
          <p:cNvSpPr>
            <a:spLocks noChangeArrowheads="1"/>
          </p:cNvSpPr>
          <p:nvPr/>
        </p:nvSpPr>
        <p:spPr bwMode="auto">
          <a:xfrm flipH="1" flipV="1">
            <a:off x="822325" y="26225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57" name="Line 493"/>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158" name="Rectangle 494"/>
          <p:cNvSpPr>
            <a:spLocks noChangeArrowheads="1"/>
          </p:cNvSpPr>
          <p:nvPr/>
        </p:nvSpPr>
        <p:spPr bwMode="auto">
          <a:xfrm>
            <a:off x="695325" y="2817813"/>
            <a:ext cx="466725" cy="10160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59" name="Line 495"/>
          <p:cNvSpPr>
            <a:spLocks noChangeShapeType="1"/>
          </p:cNvSpPr>
          <p:nvPr/>
        </p:nvSpPr>
        <p:spPr bwMode="auto">
          <a:xfrm flipH="1">
            <a:off x="685800" y="28194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160" name="AutoShape 496"/>
          <p:cNvSpPr>
            <a:spLocks noChangeArrowheads="1"/>
          </p:cNvSpPr>
          <p:nvPr/>
        </p:nvSpPr>
        <p:spPr bwMode="auto">
          <a:xfrm rot="-10441891" flipH="1" flipV="1">
            <a:off x="1782763"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161" name="AutoShape 497"/>
          <p:cNvSpPr>
            <a:spLocks noChangeArrowheads="1"/>
          </p:cNvSpPr>
          <p:nvPr/>
        </p:nvSpPr>
        <p:spPr bwMode="auto">
          <a:xfrm rot="-10441891" flipH="1" flipV="1">
            <a:off x="5688013" y="4381500"/>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 name="Slide Number Placeholder 5"/>
          <p:cNvSpPr>
            <a:spLocks noGrp="1"/>
          </p:cNvSpPr>
          <p:nvPr>
            <p:ph type="sldNum" sz="quarter" idx="12"/>
          </p:nvPr>
        </p:nvSpPr>
        <p:spPr/>
        <p:txBody>
          <a:bodyPr/>
          <a:lstStyle/>
          <a:p>
            <a:fld id="{343F1405-D072-F84D-BDC1-5546E7B7A191}" type="slidenum">
              <a:rPr lang="en-US"/>
              <a:pPr/>
              <a:t>175</a:t>
            </a:fld>
            <a:endParaRPr lang="en-US"/>
          </a:p>
        </p:txBody>
      </p:sp>
      <p:sp>
        <p:nvSpPr>
          <p:cNvPr id="242690"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42691" name="Oval 3"/>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2692" name="Line 4"/>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693" name="Line 5"/>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694" name="Text Box 6"/>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42695" name="Line 7"/>
          <p:cNvSpPr>
            <a:spLocks noChangeShapeType="1"/>
          </p:cNvSpPr>
          <p:nvPr/>
        </p:nvSpPr>
        <p:spPr bwMode="auto">
          <a:xfrm flipV="1">
            <a:off x="4733925"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696" name="Line 8"/>
          <p:cNvSpPr>
            <a:spLocks noChangeShapeType="1"/>
          </p:cNvSpPr>
          <p:nvPr/>
        </p:nvSpPr>
        <p:spPr bwMode="auto">
          <a:xfrm>
            <a:off x="4891088"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697" name="Rectangle 9"/>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698" name="Rectangle 10"/>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699" name="Line 11"/>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00" name="Line 12"/>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01" name="Rectangle 13"/>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2702" name="Group 14"/>
          <p:cNvGrpSpPr>
            <a:grpSpLocks/>
          </p:cNvGrpSpPr>
          <p:nvPr/>
        </p:nvGrpSpPr>
        <p:grpSpPr bwMode="auto">
          <a:xfrm flipV="1">
            <a:off x="5057775" y="3322638"/>
            <a:ext cx="84138" cy="84137"/>
            <a:chOff x="1449" y="2352"/>
            <a:chExt cx="77" cy="77"/>
          </a:xfrm>
        </p:grpSpPr>
        <p:sp>
          <p:nvSpPr>
            <p:cNvPr id="242703" name="Line 1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04" name="Line 1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2705" name="Rectangle 17"/>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706" name="Line 18"/>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2707" name="Group 19"/>
          <p:cNvGrpSpPr>
            <a:grpSpLocks/>
          </p:cNvGrpSpPr>
          <p:nvPr/>
        </p:nvGrpSpPr>
        <p:grpSpPr bwMode="auto">
          <a:xfrm>
            <a:off x="4419600" y="3302000"/>
            <a:ext cx="209550" cy="104775"/>
            <a:chOff x="864" y="2592"/>
            <a:chExt cx="192" cy="96"/>
          </a:xfrm>
        </p:grpSpPr>
        <p:sp>
          <p:nvSpPr>
            <p:cNvPr id="242708" name="Line 2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09" name="Line 2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10" name="Line 2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11" name="Line 2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2712" name="Group 24"/>
          <p:cNvGrpSpPr>
            <a:grpSpLocks/>
          </p:cNvGrpSpPr>
          <p:nvPr/>
        </p:nvGrpSpPr>
        <p:grpSpPr bwMode="auto">
          <a:xfrm flipH="1">
            <a:off x="5729288" y="3040063"/>
            <a:ext cx="209550" cy="157162"/>
            <a:chOff x="2064" y="2352"/>
            <a:chExt cx="192" cy="144"/>
          </a:xfrm>
        </p:grpSpPr>
        <p:sp>
          <p:nvSpPr>
            <p:cNvPr id="242713" name="Rectangle 2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714" name="Line 2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2715" name="Group 27"/>
          <p:cNvGrpSpPr>
            <a:grpSpLocks/>
          </p:cNvGrpSpPr>
          <p:nvPr/>
        </p:nvGrpSpPr>
        <p:grpSpPr bwMode="auto">
          <a:xfrm>
            <a:off x="5729288" y="3302000"/>
            <a:ext cx="209550" cy="104775"/>
            <a:chOff x="864" y="2592"/>
            <a:chExt cx="192" cy="96"/>
          </a:xfrm>
        </p:grpSpPr>
        <p:sp>
          <p:nvSpPr>
            <p:cNvPr id="242716" name="Line 2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17" name="Line 2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18" name="Line 3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19" name="Line 3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2720" name="Line 32"/>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2721" name="Line 33"/>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2722" name="AutoShape 34"/>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723" name="Text Box 35"/>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42724" name="Text Box 36"/>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42725" name="Line 37"/>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2726" name="Line 38"/>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2727" name="Line 39"/>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2728" name="Oval 40"/>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729" name="Line 41"/>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2730" name="Line 42"/>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31" name="Line 43"/>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32" name="Oval 44"/>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2733" name="Line 45"/>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2734" name="Oval 46"/>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42735" name="Text Box 47"/>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42736" name="Rectangle 48"/>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737" name="Rectangle 49"/>
          <p:cNvSpPr>
            <a:spLocks noChangeArrowheads="1"/>
          </p:cNvSpPr>
          <p:nvPr/>
        </p:nvSpPr>
        <p:spPr bwMode="auto">
          <a:xfrm rot="5400000">
            <a:off x="7531894" y="1651794"/>
            <a:ext cx="395288"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2738" name="Group 50"/>
          <p:cNvGrpSpPr>
            <a:grpSpLocks/>
          </p:cNvGrpSpPr>
          <p:nvPr/>
        </p:nvGrpSpPr>
        <p:grpSpPr bwMode="auto">
          <a:xfrm rot="5400000">
            <a:off x="7270750" y="2854325"/>
            <a:ext cx="968375" cy="1127125"/>
            <a:chOff x="4958" y="672"/>
            <a:chExt cx="610" cy="710"/>
          </a:xfrm>
        </p:grpSpPr>
        <p:grpSp>
          <p:nvGrpSpPr>
            <p:cNvPr id="242739" name="Group 51"/>
            <p:cNvGrpSpPr>
              <a:grpSpLocks/>
            </p:cNvGrpSpPr>
            <p:nvPr/>
          </p:nvGrpSpPr>
          <p:grpSpPr bwMode="auto">
            <a:xfrm>
              <a:off x="5465" y="672"/>
              <a:ext cx="103" cy="710"/>
              <a:chOff x="5088" y="624"/>
              <a:chExt cx="144" cy="992"/>
            </a:xfrm>
          </p:grpSpPr>
          <p:sp>
            <p:nvSpPr>
              <p:cNvPr id="242740" name="Line 52"/>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41" name="Line 53"/>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42" name="Line 54"/>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43" name="Line 55"/>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44" name="Line 56"/>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45" name="Line 57"/>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46" name="Line 58"/>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47" name="Line 59"/>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2748" name="Rectangle 60"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749" name="Rectangle 61"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750" name="Rectangle 62"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751" name="Rectangle 63"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752" name="Rectangle 64"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753" name="Rectangle 65"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754" name="Rectangle 66"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755" name="Rectangle 67"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756" name="Rectangle 68"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2757" name="Rectangle 69"/>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2758" name="Line 70"/>
          <p:cNvSpPr>
            <a:spLocks noChangeShapeType="1"/>
          </p:cNvSpPr>
          <p:nvPr/>
        </p:nvSpPr>
        <p:spPr bwMode="auto">
          <a:xfrm flipV="1">
            <a:off x="5260975" y="21240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759" name="Line 71"/>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0" name="Line 72"/>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1" name="Line 73"/>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2" name="Rectangle 74"/>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763" name="Group 75"/>
          <p:cNvGrpSpPr>
            <a:grpSpLocks/>
          </p:cNvGrpSpPr>
          <p:nvPr/>
        </p:nvGrpSpPr>
        <p:grpSpPr bwMode="auto">
          <a:xfrm rot="16200000" flipV="1">
            <a:off x="4433094" y="1294607"/>
            <a:ext cx="107950" cy="182562"/>
            <a:chOff x="0" y="3"/>
            <a:chExt cx="20000" cy="19996"/>
          </a:xfrm>
        </p:grpSpPr>
        <p:sp>
          <p:nvSpPr>
            <p:cNvPr id="242764" name="Line 76"/>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5" name="Line 77"/>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6" name="Line 78"/>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7" name="Line 79"/>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768" name="Line 80"/>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9" name="Oval 81"/>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0" name="Oval 82"/>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1" name="Oval 83"/>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2" name="Line 84"/>
          <p:cNvSpPr>
            <a:spLocks noChangeShapeType="1"/>
          </p:cNvSpPr>
          <p:nvPr/>
        </p:nvSpPr>
        <p:spPr bwMode="auto">
          <a:xfrm rot="5400000" flipH="1">
            <a:off x="46053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3" name="Rectangle 85"/>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4" name="Line 86"/>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5" name="Line 87"/>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6" name="Line 88"/>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7" name="Line 89"/>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8" name="Oval 90"/>
          <p:cNvSpPr>
            <a:spLocks noChangeArrowheads="1"/>
          </p:cNvSpPr>
          <p:nvPr/>
        </p:nvSpPr>
        <p:spPr bwMode="auto">
          <a:xfrm flipH="1" flipV="1">
            <a:off x="5043488" y="1819275"/>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9" name="Line 91"/>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80" name="Oval 92"/>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81" name="Line 93"/>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82" name="Oval 94"/>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83" name="Rectangle 95"/>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42784" name="Rectangle 96"/>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42785" name="Rectangle 97"/>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42786" name="Group 98"/>
          <p:cNvGrpSpPr>
            <a:grpSpLocks/>
          </p:cNvGrpSpPr>
          <p:nvPr/>
        </p:nvGrpSpPr>
        <p:grpSpPr bwMode="auto">
          <a:xfrm rot="-5400000" flipH="1" flipV="1">
            <a:off x="3780632" y="3756819"/>
            <a:ext cx="88900" cy="274637"/>
            <a:chOff x="0" y="0"/>
            <a:chExt cx="20000" cy="20000"/>
          </a:xfrm>
        </p:grpSpPr>
        <p:sp>
          <p:nvSpPr>
            <p:cNvPr id="242787" name="Arc 99"/>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88" name="Arc 100"/>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2789" name="Group 101"/>
          <p:cNvGrpSpPr>
            <a:grpSpLocks/>
          </p:cNvGrpSpPr>
          <p:nvPr/>
        </p:nvGrpSpPr>
        <p:grpSpPr bwMode="auto">
          <a:xfrm rot="-5400000" flipH="1" flipV="1">
            <a:off x="3775076" y="3603625"/>
            <a:ext cx="87312" cy="274637"/>
            <a:chOff x="0" y="0"/>
            <a:chExt cx="20000" cy="20000"/>
          </a:xfrm>
        </p:grpSpPr>
        <p:sp>
          <p:nvSpPr>
            <p:cNvPr id="242790" name="Arc 102"/>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91" name="Arc 103"/>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792" name="Line 104"/>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93" name="Line 105"/>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94" name="Line 106"/>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95" name="Line 107"/>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96" name="Line 108"/>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797" name="Group 109"/>
          <p:cNvGrpSpPr>
            <a:grpSpLocks/>
          </p:cNvGrpSpPr>
          <p:nvPr/>
        </p:nvGrpSpPr>
        <p:grpSpPr bwMode="auto">
          <a:xfrm rot="10800000">
            <a:off x="4394200" y="1630363"/>
            <a:ext cx="365125" cy="239712"/>
            <a:chOff x="2900" y="1798"/>
            <a:chExt cx="576" cy="376"/>
          </a:xfrm>
        </p:grpSpPr>
        <p:sp>
          <p:nvSpPr>
            <p:cNvPr id="242798" name="Line 110"/>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99" name="Line 111"/>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00" name="Line 112"/>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801" name="Line 113"/>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2802" name="Line 114"/>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03" name="Rectangle 115"/>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04" name="Line 116"/>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05" name="Line 117"/>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06" name="Line 118"/>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07" name="Line 119"/>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08" name="Line 120"/>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09" name="Line 121"/>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10" name="Line 122"/>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11" name="Line 123"/>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812" name="Group 124"/>
          <p:cNvGrpSpPr>
            <a:grpSpLocks/>
          </p:cNvGrpSpPr>
          <p:nvPr/>
        </p:nvGrpSpPr>
        <p:grpSpPr bwMode="auto">
          <a:xfrm flipV="1">
            <a:off x="6624638" y="1866900"/>
            <a:ext cx="46037" cy="96838"/>
            <a:chOff x="0" y="0"/>
            <a:chExt cx="20000" cy="20000"/>
          </a:xfrm>
        </p:grpSpPr>
        <p:sp>
          <p:nvSpPr>
            <p:cNvPr id="242813" name="Arc 125"/>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14" name="Arc 12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2815" name="Group 127"/>
          <p:cNvGrpSpPr>
            <a:grpSpLocks/>
          </p:cNvGrpSpPr>
          <p:nvPr/>
        </p:nvGrpSpPr>
        <p:grpSpPr bwMode="auto">
          <a:xfrm>
            <a:off x="6396038" y="1900238"/>
            <a:ext cx="471487" cy="217487"/>
            <a:chOff x="3526" y="1077"/>
            <a:chExt cx="297" cy="137"/>
          </a:xfrm>
        </p:grpSpPr>
        <p:sp>
          <p:nvSpPr>
            <p:cNvPr id="242816" name="Line 12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17" name="Line 129"/>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18" name="Line 130"/>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19" name="Line 131"/>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820" name="Oval 132"/>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21" name="Line 133"/>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22" name="Line 134"/>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23" name="Oval 135"/>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24" name="Oval 136"/>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25" name="Line 137"/>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26" name="Rectangle 138"/>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827" name="Oval 139"/>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28" name="Line 140"/>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2829" name="Oval 141"/>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30" name="Rectangle 142"/>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42831" name="Rectangle 143"/>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2,200 PSI </a:t>
            </a:r>
            <a:endParaRPr lang="en-US" b="0"/>
          </a:p>
        </p:txBody>
      </p:sp>
      <p:sp>
        <p:nvSpPr>
          <p:cNvPr id="242832" name="Rectangle 144"/>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42833" name="Line 145"/>
          <p:cNvSpPr>
            <a:spLocks noChangeShapeType="1"/>
          </p:cNvSpPr>
          <p:nvPr/>
        </p:nvSpPr>
        <p:spPr bwMode="auto">
          <a:xfrm rot="16200000" flipH="1">
            <a:off x="4183857" y="2897981"/>
            <a:ext cx="0" cy="44291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834" name="Group 146"/>
          <p:cNvGrpSpPr>
            <a:grpSpLocks/>
          </p:cNvGrpSpPr>
          <p:nvPr/>
        </p:nvGrpSpPr>
        <p:grpSpPr bwMode="auto">
          <a:xfrm>
            <a:off x="7131050" y="1698625"/>
            <a:ext cx="1289050" cy="1235075"/>
            <a:chOff x="4492" y="651"/>
            <a:chExt cx="812" cy="778"/>
          </a:xfrm>
        </p:grpSpPr>
        <p:grpSp>
          <p:nvGrpSpPr>
            <p:cNvPr id="242835" name="Group 147"/>
            <p:cNvGrpSpPr>
              <a:grpSpLocks/>
            </p:cNvGrpSpPr>
            <p:nvPr/>
          </p:nvGrpSpPr>
          <p:grpSpPr bwMode="auto">
            <a:xfrm>
              <a:off x="4492" y="651"/>
              <a:ext cx="760" cy="778"/>
              <a:chOff x="4047" y="666"/>
              <a:chExt cx="760" cy="778"/>
            </a:xfrm>
          </p:grpSpPr>
          <p:sp>
            <p:nvSpPr>
              <p:cNvPr id="242836" name="Rectangle 148"/>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837" name="Rectangle 149"/>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838" name="Rectangle 150"/>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2839" name="Rectangle 151"/>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42840" name="Line 152"/>
          <p:cNvSpPr>
            <a:spLocks noChangeShapeType="1"/>
          </p:cNvSpPr>
          <p:nvPr/>
        </p:nvSpPr>
        <p:spPr bwMode="auto">
          <a:xfrm flipH="1" flipV="1">
            <a:off x="6502400" y="21177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41" name="Line 153"/>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842" name="Line 154"/>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843" name="Line 155"/>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44" name="Rectangle 156"/>
          <p:cNvSpPr>
            <a:spLocks noChangeArrowheads="1"/>
          </p:cNvSpPr>
          <p:nvPr/>
        </p:nvSpPr>
        <p:spPr bwMode="auto">
          <a:xfrm>
            <a:off x="1023938" y="4730750"/>
            <a:ext cx="347662"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845" name="Oval 157"/>
          <p:cNvSpPr>
            <a:spLocks noChangeArrowheads="1"/>
          </p:cNvSpPr>
          <p:nvPr/>
        </p:nvSpPr>
        <p:spPr bwMode="auto">
          <a:xfrm rot="-5400000">
            <a:off x="1163638" y="4814888"/>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846" name="Line 158"/>
          <p:cNvSpPr>
            <a:spLocks noChangeShapeType="1"/>
          </p:cNvSpPr>
          <p:nvPr/>
        </p:nvSpPr>
        <p:spPr bwMode="auto">
          <a:xfrm rot="16200000" flipV="1">
            <a:off x="1122363" y="4864100"/>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847" name="Line 159"/>
          <p:cNvSpPr>
            <a:spLocks noChangeShapeType="1"/>
          </p:cNvSpPr>
          <p:nvPr/>
        </p:nvSpPr>
        <p:spPr bwMode="auto">
          <a:xfrm rot="-5400000" flipH="1" flipV="1">
            <a:off x="1123950" y="4767263"/>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2848" name="Group 160"/>
          <p:cNvGrpSpPr>
            <a:grpSpLocks/>
          </p:cNvGrpSpPr>
          <p:nvPr/>
        </p:nvGrpSpPr>
        <p:grpSpPr bwMode="auto">
          <a:xfrm rot="5400000">
            <a:off x="1079501" y="4246562"/>
            <a:ext cx="234950" cy="117475"/>
            <a:chOff x="864" y="2592"/>
            <a:chExt cx="192" cy="96"/>
          </a:xfrm>
        </p:grpSpPr>
        <p:sp>
          <p:nvSpPr>
            <p:cNvPr id="242849" name="Line 16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850" name="Line 16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851" name="Line 16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852" name="Line 16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2853" name="Rectangle 165"/>
          <p:cNvSpPr>
            <a:spLocks noChangeArrowheads="1"/>
          </p:cNvSpPr>
          <p:nvPr/>
        </p:nvSpPr>
        <p:spPr bwMode="auto">
          <a:xfrm>
            <a:off x="1116013" y="5035550"/>
            <a:ext cx="166687"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854" name="Line 166"/>
          <p:cNvSpPr>
            <a:spLocks noChangeShapeType="1"/>
          </p:cNvSpPr>
          <p:nvPr/>
        </p:nvSpPr>
        <p:spPr bwMode="auto">
          <a:xfrm flipV="1">
            <a:off x="1116013" y="5159375"/>
            <a:ext cx="166687" cy="1539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855" name="AutoShape 167"/>
          <p:cNvSpPr>
            <a:spLocks noChangeArrowheads="1"/>
          </p:cNvSpPr>
          <p:nvPr/>
        </p:nvSpPr>
        <p:spPr bwMode="auto">
          <a:xfrm>
            <a:off x="1131888" y="5057775"/>
            <a:ext cx="134937" cy="90488"/>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856" name="Rectangle 168"/>
          <p:cNvSpPr>
            <a:spLocks noChangeArrowheads="1"/>
          </p:cNvSpPr>
          <p:nvPr/>
        </p:nvSpPr>
        <p:spPr bwMode="auto">
          <a:xfrm>
            <a:off x="1023938" y="4427538"/>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857" name="Line 169"/>
          <p:cNvSpPr>
            <a:spLocks noChangeShapeType="1"/>
          </p:cNvSpPr>
          <p:nvPr/>
        </p:nvSpPr>
        <p:spPr bwMode="auto">
          <a:xfrm rot="5400000">
            <a:off x="1196182" y="4396581"/>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858" name="Line 170"/>
          <p:cNvSpPr>
            <a:spLocks noChangeShapeType="1"/>
          </p:cNvSpPr>
          <p:nvPr/>
        </p:nvSpPr>
        <p:spPr bwMode="auto">
          <a:xfrm rot="5400000">
            <a:off x="1075532" y="4817268"/>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59" name="Line 171"/>
          <p:cNvSpPr>
            <a:spLocks noChangeShapeType="1"/>
          </p:cNvSpPr>
          <p:nvPr/>
        </p:nvSpPr>
        <p:spPr bwMode="auto">
          <a:xfrm rot="5400000">
            <a:off x="1324769" y="4815682"/>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60" name="Line 172"/>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861" name="Line 173"/>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862" name="Line 174"/>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863" name="Oval 175"/>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2864" name="Oval 176"/>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865" name="Line 177"/>
          <p:cNvSpPr>
            <a:spLocks noChangeShapeType="1"/>
          </p:cNvSpPr>
          <p:nvPr/>
        </p:nvSpPr>
        <p:spPr bwMode="auto">
          <a:xfrm rot="5400000">
            <a:off x="4743451" y="3471862"/>
            <a:ext cx="0" cy="6762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66" name="Oval 178"/>
          <p:cNvSpPr>
            <a:spLocks noChangeArrowheads="1"/>
          </p:cNvSpPr>
          <p:nvPr/>
        </p:nvSpPr>
        <p:spPr bwMode="auto">
          <a:xfrm rot="5400000" flipV="1">
            <a:off x="43005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867" name="Text Box 17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42868" name="Text Box 18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42869" name="Text Box 181"/>
          <p:cNvSpPr txBox="1">
            <a:spLocks noChangeArrowheads="1"/>
          </p:cNvSpPr>
          <p:nvPr/>
        </p:nvSpPr>
        <p:spPr bwMode="auto">
          <a:xfrm>
            <a:off x="615950" y="50673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42870" name="Rectangle 18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42871" name="Oval 18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2872" name="Oval 18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242873" name="Group 185"/>
          <p:cNvGrpSpPr>
            <a:grpSpLocks/>
          </p:cNvGrpSpPr>
          <p:nvPr/>
        </p:nvGrpSpPr>
        <p:grpSpPr bwMode="auto">
          <a:xfrm>
            <a:off x="1720850" y="4770438"/>
            <a:ext cx="44450" cy="103187"/>
            <a:chOff x="0" y="0"/>
            <a:chExt cx="20000" cy="20000"/>
          </a:xfrm>
        </p:grpSpPr>
        <p:sp>
          <p:nvSpPr>
            <p:cNvPr id="242874" name="Arc 186"/>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75" name="Arc 187"/>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876" name="Line 188"/>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77" name="Line 189"/>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78" name="Line 190"/>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879" name="Group 191"/>
          <p:cNvGrpSpPr>
            <a:grpSpLocks/>
          </p:cNvGrpSpPr>
          <p:nvPr/>
        </p:nvGrpSpPr>
        <p:grpSpPr bwMode="auto">
          <a:xfrm>
            <a:off x="1411288" y="5368925"/>
            <a:ext cx="142875" cy="73025"/>
            <a:chOff x="889" y="3382"/>
            <a:chExt cx="90" cy="46"/>
          </a:xfrm>
        </p:grpSpPr>
        <p:sp>
          <p:nvSpPr>
            <p:cNvPr id="242880" name="Line 192"/>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81" name="Line 193"/>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82" name="Line 194"/>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883" name="Line 195"/>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84" name="Line 196"/>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85" name="Oval 197"/>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86" name="Line 198"/>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87" name="Line 199"/>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888" name="Group 200"/>
          <p:cNvGrpSpPr>
            <a:grpSpLocks/>
          </p:cNvGrpSpPr>
          <p:nvPr/>
        </p:nvGrpSpPr>
        <p:grpSpPr bwMode="auto">
          <a:xfrm>
            <a:off x="1481138" y="4560888"/>
            <a:ext cx="301625" cy="855662"/>
            <a:chOff x="4048" y="2525"/>
            <a:chExt cx="265" cy="753"/>
          </a:xfrm>
        </p:grpSpPr>
        <p:sp>
          <p:nvSpPr>
            <p:cNvPr id="242889" name="Line 201"/>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90" name="Line 202"/>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91" name="Line 203"/>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92" name="Line 204"/>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893" name="Line 205"/>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894" name="Group 206"/>
          <p:cNvGrpSpPr>
            <a:grpSpLocks/>
          </p:cNvGrpSpPr>
          <p:nvPr/>
        </p:nvGrpSpPr>
        <p:grpSpPr bwMode="auto">
          <a:xfrm>
            <a:off x="1820863" y="5075238"/>
            <a:ext cx="261937" cy="155575"/>
            <a:chOff x="1147" y="3205"/>
            <a:chExt cx="165" cy="98"/>
          </a:xfrm>
        </p:grpSpPr>
        <p:sp>
          <p:nvSpPr>
            <p:cNvPr id="242895" name="Line 207"/>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96" name="Line 208"/>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2897" name="Group 209"/>
          <p:cNvGrpSpPr>
            <a:grpSpLocks/>
          </p:cNvGrpSpPr>
          <p:nvPr/>
        </p:nvGrpSpPr>
        <p:grpSpPr bwMode="auto">
          <a:xfrm>
            <a:off x="1787525" y="4770438"/>
            <a:ext cx="46038" cy="103187"/>
            <a:chOff x="0" y="0"/>
            <a:chExt cx="20000" cy="20000"/>
          </a:xfrm>
        </p:grpSpPr>
        <p:sp>
          <p:nvSpPr>
            <p:cNvPr id="242898" name="Arc 210"/>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99" name="Arc 211"/>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900" name="Oval 212"/>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01" name="Oval 213"/>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02" name="Oval 214"/>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03" name="Rectangle 215"/>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904" name="Line 216"/>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05" name="Oval 217"/>
          <p:cNvSpPr>
            <a:spLocks noChangeArrowheads="1"/>
          </p:cNvSpPr>
          <p:nvPr/>
        </p:nvSpPr>
        <p:spPr bwMode="auto">
          <a:xfrm>
            <a:off x="2035175" y="4876800"/>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06" name="Line 218"/>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07" name="Line 219"/>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08" name="Line 220"/>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2909" name="Line 221"/>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10" name="Oval 222"/>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2911" name="Line 223"/>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912" name="Oval 224"/>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2913" name="Line 225"/>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914" name="Line 226"/>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915" name="Line 227"/>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2916" name="Group 228"/>
          <p:cNvGrpSpPr>
            <a:grpSpLocks/>
          </p:cNvGrpSpPr>
          <p:nvPr/>
        </p:nvGrpSpPr>
        <p:grpSpPr bwMode="auto">
          <a:xfrm>
            <a:off x="2441575" y="5019675"/>
            <a:ext cx="142875" cy="73025"/>
            <a:chOff x="889" y="3382"/>
            <a:chExt cx="90" cy="46"/>
          </a:xfrm>
        </p:grpSpPr>
        <p:sp>
          <p:nvSpPr>
            <p:cNvPr id="242917" name="Line 229"/>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18" name="Line 230"/>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19" name="Line 231"/>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920" name="Line 232"/>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921" name="Line 233"/>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922" name="Rectangle 234"/>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42923" name="Group 235"/>
          <p:cNvGrpSpPr>
            <a:grpSpLocks/>
          </p:cNvGrpSpPr>
          <p:nvPr/>
        </p:nvGrpSpPr>
        <p:grpSpPr bwMode="auto">
          <a:xfrm>
            <a:off x="4667250" y="4711700"/>
            <a:ext cx="1187450" cy="1169988"/>
            <a:chOff x="2948" y="2944"/>
            <a:chExt cx="748" cy="737"/>
          </a:xfrm>
        </p:grpSpPr>
        <p:sp>
          <p:nvSpPr>
            <p:cNvPr id="242924" name="Line 236"/>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5" name="Line 237"/>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6" name="Line 238"/>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7" name="Line 239"/>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8" name="Line 240"/>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9" name="Line 241"/>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0" name="Line 242"/>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1" name="Line 243"/>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2" name="Line 244"/>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933" name="Group 245"/>
            <p:cNvGrpSpPr>
              <a:grpSpLocks/>
            </p:cNvGrpSpPr>
            <p:nvPr/>
          </p:nvGrpSpPr>
          <p:grpSpPr bwMode="auto">
            <a:xfrm>
              <a:off x="3161" y="2944"/>
              <a:ext cx="113" cy="105"/>
              <a:chOff x="0" y="0"/>
              <a:chExt cx="20000" cy="20000"/>
            </a:xfrm>
          </p:grpSpPr>
          <p:sp>
            <p:nvSpPr>
              <p:cNvPr id="242934" name="Oval 246"/>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5" name="Arc 247"/>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6" name="Arc 248"/>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7" name="Arc 249"/>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8" name="Arc 250"/>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939" name="Arc 251"/>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40" name="Arc 252"/>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41" name="Oval 253"/>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42" name="Line 254"/>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43" name="Line 255"/>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44" name="Oval 256"/>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45" name="Line 257"/>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46" name="Line 258"/>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47" name="Line 259"/>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48" name="Line 260"/>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49" name="Line 261"/>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0" name="Line 262"/>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1" name="Line 263"/>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2" name="Line 264"/>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3" name="Line 265"/>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4" name="Line 266"/>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5" name="Oval 267"/>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6" name="Line 268"/>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7" name="Line 269"/>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8" name="Line 270"/>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9" name="Line 271"/>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60" name="Line 272"/>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61" name="Line 273"/>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62" name="Line 274"/>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63" name="Line 275"/>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64" name="Line 276"/>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65" name="Line 277"/>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66" name="Oval 278"/>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67" name="Line 279"/>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968" name="Oval 280"/>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2969" name="Rectangle 281"/>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42970" name="Oval 282"/>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2971" name="AutoShape 283"/>
          <p:cNvSpPr>
            <a:spLocks noChangeArrowheads="1"/>
          </p:cNvSpPr>
          <p:nvPr/>
        </p:nvSpPr>
        <p:spPr bwMode="auto">
          <a:xfrm rot="16281046" flipH="1" flipV="1">
            <a:off x="6083300" y="12858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974" name="Rectangle 286"/>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75" name="Rectangle 287"/>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76" name="Rectangle 288"/>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77" name="Rectangle 289"/>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78" name="Rectangle 290"/>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79" name="Rectangle 291"/>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0" name="Rectangle 292"/>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1" name="Line 293"/>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2" name="Rectangle 294"/>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3" name="Rectangle 295"/>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4" name="Line 296"/>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5" name="Line 297"/>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6" name="Rectangle 298"/>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7" name="Rectangle 299"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8" name="Rectangle 300"/>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989" name="Group 301"/>
          <p:cNvGrpSpPr>
            <a:grpSpLocks/>
          </p:cNvGrpSpPr>
          <p:nvPr/>
        </p:nvGrpSpPr>
        <p:grpSpPr bwMode="auto">
          <a:xfrm>
            <a:off x="3333750" y="4692650"/>
            <a:ext cx="55563" cy="117475"/>
            <a:chOff x="4636" y="1540"/>
            <a:chExt cx="52" cy="108"/>
          </a:xfrm>
        </p:grpSpPr>
        <p:sp>
          <p:nvSpPr>
            <p:cNvPr id="242990" name="Line 302"/>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91" name="Line 303"/>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2992" name="Group 304"/>
          <p:cNvGrpSpPr>
            <a:grpSpLocks/>
          </p:cNvGrpSpPr>
          <p:nvPr/>
        </p:nvGrpSpPr>
        <p:grpSpPr bwMode="auto">
          <a:xfrm>
            <a:off x="3335338" y="4257675"/>
            <a:ext cx="50800" cy="117475"/>
            <a:chOff x="4637" y="1138"/>
            <a:chExt cx="47" cy="108"/>
          </a:xfrm>
        </p:grpSpPr>
        <p:sp>
          <p:nvSpPr>
            <p:cNvPr id="242993" name="Line 305"/>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94" name="Line 306"/>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995" name="Line 307"/>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96" name="Line 308"/>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97" name="Line 309"/>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98" name="Line 310"/>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99" name="Line 311"/>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0" name="Line 312"/>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1" name="Line 313"/>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2" name="Rectangle 314"/>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003" name="Group 315"/>
          <p:cNvGrpSpPr>
            <a:grpSpLocks/>
          </p:cNvGrpSpPr>
          <p:nvPr/>
        </p:nvGrpSpPr>
        <p:grpSpPr bwMode="auto">
          <a:xfrm>
            <a:off x="2900363" y="4532313"/>
            <a:ext cx="214312" cy="111125"/>
            <a:chOff x="4236" y="1392"/>
            <a:chExt cx="197" cy="91"/>
          </a:xfrm>
        </p:grpSpPr>
        <p:grpSp>
          <p:nvGrpSpPr>
            <p:cNvPr id="243004" name="Group 316"/>
            <p:cNvGrpSpPr>
              <a:grpSpLocks/>
            </p:cNvGrpSpPr>
            <p:nvPr/>
          </p:nvGrpSpPr>
          <p:grpSpPr bwMode="auto">
            <a:xfrm>
              <a:off x="4237" y="1447"/>
              <a:ext cx="196" cy="36"/>
              <a:chOff x="8710" y="5195"/>
              <a:chExt cx="565" cy="80"/>
            </a:xfrm>
          </p:grpSpPr>
          <p:sp>
            <p:nvSpPr>
              <p:cNvPr id="243005" name="Oval 317"/>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6" name="Oval 318"/>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7" name="Line 319"/>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8" name="Line 320"/>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3009" name="Group 321"/>
            <p:cNvGrpSpPr>
              <a:grpSpLocks/>
            </p:cNvGrpSpPr>
            <p:nvPr/>
          </p:nvGrpSpPr>
          <p:grpSpPr bwMode="auto">
            <a:xfrm flipV="1">
              <a:off x="4236" y="1428"/>
              <a:ext cx="197" cy="37"/>
              <a:chOff x="8710" y="5195"/>
              <a:chExt cx="565" cy="80"/>
            </a:xfrm>
          </p:grpSpPr>
          <p:sp>
            <p:nvSpPr>
              <p:cNvPr id="243010" name="Oval 322"/>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11" name="Oval 323"/>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12" name="Line 324"/>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13" name="Line 325"/>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3014" name="Group 326"/>
            <p:cNvGrpSpPr>
              <a:grpSpLocks/>
            </p:cNvGrpSpPr>
            <p:nvPr/>
          </p:nvGrpSpPr>
          <p:grpSpPr bwMode="auto">
            <a:xfrm>
              <a:off x="4237" y="1411"/>
              <a:ext cx="196" cy="36"/>
              <a:chOff x="8710" y="5195"/>
              <a:chExt cx="565" cy="80"/>
            </a:xfrm>
          </p:grpSpPr>
          <p:sp>
            <p:nvSpPr>
              <p:cNvPr id="243015" name="Oval 327"/>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16" name="Oval 328"/>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17" name="Line 329"/>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18" name="Line 330"/>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3019" name="Group 331"/>
            <p:cNvGrpSpPr>
              <a:grpSpLocks/>
            </p:cNvGrpSpPr>
            <p:nvPr/>
          </p:nvGrpSpPr>
          <p:grpSpPr bwMode="auto">
            <a:xfrm flipV="1">
              <a:off x="4237" y="1392"/>
              <a:ext cx="196" cy="36"/>
              <a:chOff x="8710" y="5195"/>
              <a:chExt cx="565" cy="80"/>
            </a:xfrm>
          </p:grpSpPr>
          <p:sp>
            <p:nvSpPr>
              <p:cNvPr id="243020" name="Oval 332"/>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21" name="Oval 333"/>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22" name="Line 334"/>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23" name="Line 335"/>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3024" name="Line 336"/>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025" name="Group 337"/>
          <p:cNvGrpSpPr>
            <a:grpSpLocks/>
          </p:cNvGrpSpPr>
          <p:nvPr/>
        </p:nvGrpSpPr>
        <p:grpSpPr bwMode="auto">
          <a:xfrm>
            <a:off x="2892425" y="4492625"/>
            <a:ext cx="222250" cy="209550"/>
            <a:chOff x="4228" y="1401"/>
            <a:chExt cx="205" cy="194"/>
          </a:xfrm>
        </p:grpSpPr>
        <p:sp>
          <p:nvSpPr>
            <p:cNvPr id="243026" name="AutoShape 338"/>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27" name="Rectangle 339"/>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028" name="Rectangle 340"/>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3029" name="Group 341"/>
          <p:cNvGrpSpPr>
            <a:grpSpLocks/>
          </p:cNvGrpSpPr>
          <p:nvPr/>
        </p:nvGrpSpPr>
        <p:grpSpPr bwMode="auto">
          <a:xfrm rot="-5400000">
            <a:off x="3222626" y="4456112"/>
            <a:ext cx="279400" cy="130175"/>
            <a:chOff x="6" y="0"/>
            <a:chExt cx="19994" cy="20002"/>
          </a:xfrm>
        </p:grpSpPr>
        <p:sp>
          <p:nvSpPr>
            <p:cNvPr id="243030" name="Oval 342"/>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1" name="Oval 343"/>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2" name="Oval 344"/>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3" name="Oval 345"/>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4" name="Oval 346"/>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5" name="Oval 347"/>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6" name="Oval 348"/>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7" name="Oval 349"/>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8" name="Oval 350"/>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9" name="Oval 351"/>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0" name="Line 352"/>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1" name="Line 353"/>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2" name="Line 354"/>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3" name="Line 355"/>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4" name="Line 356"/>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5" name="Line 357"/>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6" name="Line 358"/>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7" name="Line 359"/>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8" name="Line 360"/>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9" name="Line 361"/>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3050" name="Group 362"/>
          <p:cNvGrpSpPr>
            <a:grpSpLocks/>
          </p:cNvGrpSpPr>
          <p:nvPr/>
        </p:nvGrpSpPr>
        <p:grpSpPr bwMode="auto">
          <a:xfrm>
            <a:off x="3255963" y="4429125"/>
            <a:ext cx="217487" cy="277813"/>
            <a:chOff x="2051" y="2770"/>
            <a:chExt cx="137" cy="175"/>
          </a:xfrm>
        </p:grpSpPr>
        <p:sp>
          <p:nvSpPr>
            <p:cNvPr id="243051" name="Line 363"/>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052" name="Line 364"/>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053" name="Line 365"/>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3054" name="Group 366"/>
            <p:cNvGrpSpPr>
              <a:grpSpLocks/>
            </p:cNvGrpSpPr>
            <p:nvPr/>
          </p:nvGrpSpPr>
          <p:grpSpPr bwMode="auto">
            <a:xfrm>
              <a:off x="2051" y="2770"/>
              <a:ext cx="137" cy="175"/>
              <a:chOff x="2049" y="2793"/>
              <a:chExt cx="137" cy="175"/>
            </a:xfrm>
          </p:grpSpPr>
          <p:sp>
            <p:nvSpPr>
              <p:cNvPr id="243055" name="Line 367"/>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56" name="Line 368"/>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57" name="Line 369"/>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58" name="Line 370"/>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59" name="Line 371"/>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60" name="Line 372"/>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61" name="Line 373"/>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62" name="Line 374"/>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63" name="Line 375"/>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64" name="Line 376"/>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65" name="Line 377"/>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66" name="Line 378"/>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67" name="Line 379"/>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68" name="Line 380"/>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69" name="Line 381"/>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70" name="Line 382"/>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71" name="Line 383"/>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72" name="Line 384"/>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73" name="Line 385"/>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74" name="Line 386"/>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75" name="Line 387"/>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76" name="Line 388"/>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77" name="Line 389"/>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78" name="Line 390"/>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79" name="Line 391"/>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80" name="Line 392"/>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81" name="Line 393"/>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82" name="Line 394"/>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83" name="Line 395"/>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84" name="Line 396"/>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85" name="Line 397"/>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86" name="Line 398"/>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3087" name="Text Box 399"/>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at Tonnage and Accumulator Refilling </a:t>
            </a:r>
          </a:p>
        </p:txBody>
      </p:sp>
      <p:sp>
        <p:nvSpPr>
          <p:cNvPr id="243088" name="Rectangle 40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3187" name="Rectangle 499"/>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1,260 PSI </a:t>
            </a:r>
            <a:endParaRPr lang="en-US" b="0"/>
          </a:p>
        </p:txBody>
      </p:sp>
      <p:sp>
        <p:nvSpPr>
          <p:cNvPr id="243188" name="Rectangle 500"/>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1,260 PSI </a:t>
            </a:r>
            <a:endParaRPr lang="en-US" b="0"/>
          </a:p>
        </p:txBody>
      </p:sp>
      <p:sp>
        <p:nvSpPr>
          <p:cNvPr id="243189" name="AutoShape 501"/>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3190" name="Group 502"/>
          <p:cNvGrpSpPr>
            <a:grpSpLocks/>
          </p:cNvGrpSpPr>
          <p:nvPr/>
        </p:nvGrpSpPr>
        <p:grpSpPr bwMode="auto">
          <a:xfrm>
            <a:off x="2387600" y="1993900"/>
            <a:ext cx="630238" cy="1625600"/>
            <a:chOff x="1504" y="1232"/>
            <a:chExt cx="397" cy="1024"/>
          </a:xfrm>
        </p:grpSpPr>
        <p:sp>
          <p:nvSpPr>
            <p:cNvPr id="243191" name="AutoShape 503"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192" name="AutoShape 504"/>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193" name="AutoShape 505" descr="10%"/>
            <p:cNvSpPr>
              <a:spLocks noChangeArrowheads="1"/>
            </p:cNvSpPr>
            <p:nvPr/>
          </p:nvSpPr>
          <p:spPr bwMode="auto">
            <a:xfrm>
              <a:off x="1545" y="1272"/>
              <a:ext cx="319" cy="604"/>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3194" name="Group 506"/>
            <p:cNvGrpSpPr>
              <a:grpSpLocks/>
            </p:cNvGrpSpPr>
            <p:nvPr/>
          </p:nvGrpSpPr>
          <p:grpSpPr bwMode="auto">
            <a:xfrm>
              <a:off x="1546" y="1787"/>
              <a:ext cx="317" cy="117"/>
              <a:chOff x="3617" y="2160"/>
              <a:chExt cx="842" cy="312"/>
            </a:xfrm>
          </p:grpSpPr>
          <p:sp>
            <p:nvSpPr>
              <p:cNvPr id="243195" name="Rectangle 50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196" name="AutoShape 50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197" name="AutoShape 50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198" name="AutoShape 51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199" name="AutoShape 51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3200" name="AutoShape 512"/>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01" name="Rectangle 513"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02" name="Rectangle 514"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03" name="Rectangle 515"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04" name="Line 516"/>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205" name="Line 517"/>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206" name="Oval 518"/>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07" name="Oval 519"/>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3208" name="Group 520"/>
            <p:cNvGrpSpPr>
              <a:grpSpLocks/>
            </p:cNvGrpSpPr>
            <p:nvPr/>
          </p:nvGrpSpPr>
          <p:grpSpPr bwMode="auto">
            <a:xfrm>
              <a:off x="1678" y="1244"/>
              <a:ext cx="49" cy="97"/>
              <a:chOff x="3966" y="1027"/>
              <a:chExt cx="130" cy="257"/>
            </a:xfrm>
          </p:grpSpPr>
          <p:sp>
            <p:nvSpPr>
              <p:cNvPr id="243209" name="Rectangle 52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10" name="Rectangle 52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11" name="Rectangle 52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12" name="Rectangle 52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13" name="Line 52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3214" name="Line 526"/>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215" name="Line 527"/>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216" name="Line 528"/>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217" name="AutoShape 529"/>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18" name="Rectangle 530"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19" name="Rectangle 531"/>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20" name="Rectangle 532"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21" name="Rectangle 533"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22" name="Line 534"/>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223" name="Line 535"/>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224" name="Line 536"/>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225" name="Line 537"/>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226" name="Line 538"/>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227" name="Oval 539"/>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28" name="Oval 540"/>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3229" name="AutoShape 541"/>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30" name="AutoShape 542"/>
          <p:cNvSpPr>
            <a:spLocks noChangeArrowheads="1"/>
          </p:cNvSpPr>
          <p:nvPr/>
        </p:nvSpPr>
        <p:spPr bwMode="auto">
          <a:xfrm flipH="1" flipV="1">
            <a:off x="822325" y="25590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31" name="Line 543"/>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232" name="Rectangle 544"/>
          <p:cNvSpPr>
            <a:spLocks noChangeArrowheads="1"/>
          </p:cNvSpPr>
          <p:nvPr/>
        </p:nvSpPr>
        <p:spPr bwMode="auto">
          <a:xfrm>
            <a:off x="695325" y="2752725"/>
            <a:ext cx="466725" cy="16668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33" name="Line 545"/>
          <p:cNvSpPr>
            <a:spLocks noChangeShapeType="1"/>
          </p:cNvSpPr>
          <p:nvPr/>
        </p:nvSpPr>
        <p:spPr bwMode="auto">
          <a:xfrm flipH="1">
            <a:off x="685800" y="27559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234" name="AutoShape 546"/>
          <p:cNvSpPr>
            <a:spLocks noChangeArrowheads="1"/>
          </p:cNvSpPr>
          <p:nvPr/>
        </p:nvSpPr>
        <p:spPr bwMode="auto">
          <a:xfrm rot="-9259400" flipH="1" flipV="1">
            <a:off x="1782763"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235" name="AutoShape 547"/>
          <p:cNvSpPr>
            <a:spLocks noChangeArrowheads="1"/>
          </p:cNvSpPr>
          <p:nvPr/>
        </p:nvSpPr>
        <p:spPr bwMode="auto">
          <a:xfrm rot="-9259400" flipH="1" flipV="1">
            <a:off x="5688013" y="4381500"/>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 name="Slide Number Placeholder 5"/>
          <p:cNvSpPr>
            <a:spLocks noGrp="1"/>
          </p:cNvSpPr>
          <p:nvPr>
            <p:ph type="sldNum" sz="quarter" idx="12"/>
          </p:nvPr>
        </p:nvSpPr>
        <p:spPr/>
        <p:txBody>
          <a:bodyPr/>
          <a:lstStyle/>
          <a:p>
            <a:fld id="{225AF694-335D-0247-9680-08D95A13096F}" type="slidenum">
              <a:rPr lang="en-US"/>
              <a:pPr/>
              <a:t>176</a:t>
            </a:fld>
            <a:endParaRPr lang="en-US"/>
          </a:p>
        </p:txBody>
      </p:sp>
      <p:sp>
        <p:nvSpPr>
          <p:cNvPr id="243714"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43715" name="Oval 3"/>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3716" name="Line 4"/>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17" name="Line 5"/>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18" name="Text Box 6"/>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43719" name="Line 7"/>
          <p:cNvSpPr>
            <a:spLocks noChangeShapeType="1"/>
          </p:cNvSpPr>
          <p:nvPr/>
        </p:nvSpPr>
        <p:spPr bwMode="auto">
          <a:xfrm flipV="1">
            <a:off x="4733925"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20" name="Line 8"/>
          <p:cNvSpPr>
            <a:spLocks noChangeShapeType="1"/>
          </p:cNvSpPr>
          <p:nvPr/>
        </p:nvSpPr>
        <p:spPr bwMode="auto">
          <a:xfrm>
            <a:off x="4891088"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21" name="Rectangle 9"/>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22" name="Rectangle 10"/>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23" name="Line 11"/>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24" name="Line 12"/>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25" name="Rectangle 13"/>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3726" name="Group 14"/>
          <p:cNvGrpSpPr>
            <a:grpSpLocks/>
          </p:cNvGrpSpPr>
          <p:nvPr/>
        </p:nvGrpSpPr>
        <p:grpSpPr bwMode="auto">
          <a:xfrm flipV="1">
            <a:off x="5057775" y="3322638"/>
            <a:ext cx="84138" cy="84137"/>
            <a:chOff x="1449" y="2352"/>
            <a:chExt cx="77" cy="77"/>
          </a:xfrm>
        </p:grpSpPr>
        <p:sp>
          <p:nvSpPr>
            <p:cNvPr id="243727" name="Line 1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28" name="Line 1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3729" name="Rectangle 17"/>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30" name="Line 18"/>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3731" name="Group 19"/>
          <p:cNvGrpSpPr>
            <a:grpSpLocks/>
          </p:cNvGrpSpPr>
          <p:nvPr/>
        </p:nvGrpSpPr>
        <p:grpSpPr bwMode="auto">
          <a:xfrm>
            <a:off x="4419600" y="3302000"/>
            <a:ext cx="209550" cy="104775"/>
            <a:chOff x="864" y="2592"/>
            <a:chExt cx="192" cy="96"/>
          </a:xfrm>
        </p:grpSpPr>
        <p:sp>
          <p:nvSpPr>
            <p:cNvPr id="243732" name="Line 2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33" name="Line 2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34" name="Line 2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35" name="Line 2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3736" name="Group 24"/>
          <p:cNvGrpSpPr>
            <a:grpSpLocks/>
          </p:cNvGrpSpPr>
          <p:nvPr/>
        </p:nvGrpSpPr>
        <p:grpSpPr bwMode="auto">
          <a:xfrm flipH="1">
            <a:off x="5729288" y="3040063"/>
            <a:ext cx="209550" cy="157162"/>
            <a:chOff x="2064" y="2352"/>
            <a:chExt cx="192" cy="144"/>
          </a:xfrm>
        </p:grpSpPr>
        <p:sp>
          <p:nvSpPr>
            <p:cNvPr id="243737" name="Rectangle 2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38" name="Line 2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3739" name="Group 27"/>
          <p:cNvGrpSpPr>
            <a:grpSpLocks/>
          </p:cNvGrpSpPr>
          <p:nvPr/>
        </p:nvGrpSpPr>
        <p:grpSpPr bwMode="auto">
          <a:xfrm>
            <a:off x="5729288" y="3302000"/>
            <a:ext cx="209550" cy="104775"/>
            <a:chOff x="864" y="2592"/>
            <a:chExt cx="192" cy="96"/>
          </a:xfrm>
        </p:grpSpPr>
        <p:sp>
          <p:nvSpPr>
            <p:cNvPr id="243740" name="Line 2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41" name="Line 2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42" name="Line 3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43" name="Line 3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3744" name="Line 32"/>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3745" name="Line 33"/>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3746" name="AutoShape 34"/>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47" name="Text Box 35"/>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43748" name="Text Box 36"/>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43749" name="Line 37"/>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3750" name="Line 38"/>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3751" name="Line 39"/>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3752" name="Oval 40"/>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53" name="Line 41"/>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3754" name="Line 42"/>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55" name="Line 43"/>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56" name="Oval 44"/>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3757" name="Line 45"/>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3758" name="Oval 46"/>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43759" name="Text Box 47"/>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43760" name="Rectangle 48"/>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61" name="Rectangle 49"/>
          <p:cNvSpPr>
            <a:spLocks noChangeArrowheads="1"/>
          </p:cNvSpPr>
          <p:nvPr/>
        </p:nvSpPr>
        <p:spPr bwMode="auto">
          <a:xfrm rot="5400000">
            <a:off x="7531894" y="1651794"/>
            <a:ext cx="395288"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3762" name="Group 50"/>
          <p:cNvGrpSpPr>
            <a:grpSpLocks/>
          </p:cNvGrpSpPr>
          <p:nvPr/>
        </p:nvGrpSpPr>
        <p:grpSpPr bwMode="auto">
          <a:xfrm rot="5400000">
            <a:off x="7270750" y="2854325"/>
            <a:ext cx="968375" cy="1127125"/>
            <a:chOff x="4958" y="672"/>
            <a:chExt cx="610" cy="710"/>
          </a:xfrm>
        </p:grpSpPr>
        <p:grpSp>
          <p:nvGrpSpPr>
            <p:cNvPr id="243763" name="Group 51"/>
            <p:cNvGrpSpPr>
              <a:grpSpLocks/>
            </p:cNvGrpSpPr>
            <p:nvPr/>
          </p:nvGrpSpPr>
          <p:grpSpPr bwMode="auto">
            <a:xfrm>
              <a:off x="5465" y="672"/>
              <a:ext cx="103" cy="710"/>
              <a:chOff x="5088" y="624"/>
              <a:chExt cx="144" cy="992"/>
            </a:xfrm>
          </p:grpSpPr>
          <p:sp>
            <p:nvSpPr>
              <p:cNvPr id="243764" name="Line 52"/>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65" name="Line 53"/>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66" name="Line 54"/>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67" name="Line 55"/>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68" name="Line 56"/>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69" name="Line 57"/>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70" name="Line 58"/>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71" name="Line 59"/>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3772" name="Rectangle 60"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73" name="Rectangle 61"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74" name="Rectangle 62"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75" name="Rectangle 63"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76" name="Rectangle 64"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77" name="Rectangle 65"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78" name="Rectangle 66"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79" name="Rectangle 67"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780" name="Rectangle 68"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3781" name="Rectangle 69"/>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3782" name="Line 70"/>
          <p:cNvSpPr>
            <a:spLocks noChangeShapeType="1"/>
          </p:cNvSpPr>
          <p:nvPr/>
        </p:nvSpPr>
        <p:spPr bwMode="auto">
          <a:xfrm flipV="1">
            <a:off x="5260975" y="21240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783" name="Line 71"/>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84" name="Line 72"/>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85" name="Line 73"/>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86" name="Rectangle 74"/>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787" name="Group 75"/>
          <p:cNvGrpSpPr>
            <a:grpSpLocks/>
          </p:cNvGrpSpPr>
          <p:nvPr/>
        </p:nvGrpSpPr>
        <p:grpSpPr bwMode="auto">
          <a:xfrm rot="16200000" flipV="1">
            <a:off x="4433094" y="1294607"/>
            <a:ext cx="107950" cy="182562"/>
            <a:chOff x="0" y="3"/>
            <a:chExt cx="20000" cy="19996"/>
          </a:xfrm>
        </p:grpSpPr>
        <p:sp>
          <p:nvSpPr>
            <p:cNvPr id="243788" name="Line 76"/>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89" name="Line 77"/>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0" name="Line 78"/>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1" name="Line 79"/>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792" name="Line 80"/>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3" name="Oval 81"/>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4" name="Oval 82"/>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5" name="Oval 83"/>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6" name="Line 84"/>
          <p:cNvSpPr>
            <a:spLocks noChangeShapeType="1"/>
          </p:cNvSpPr>
          <p:nvPr/>
        </p:nvSpPr>
        <p:spPr bwMode="auto">
          <a:xfrm rot="5400000" flipH="1">
            <a:off x="46053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7" name="Rectangle 85"/>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8" name="Line 86"/>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9" name="Line 87"/>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00" name="Line 88"/>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01" name="Line 89"/>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02" name="Oval 90"/>
          <p:cNvSpPr>
            <a:spLocks noChangeArrowheads="1"/>
          </p:cNvSpPr>
          <p:nvPr/>
        </p:nvSpPr>
        <p:spPr bwMode="auto">
          <a:xfrm flipH="1" flipV="1">
            <a:off x="5043488" y="1819275"/>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03" name="Line 91"/>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04" name="Oval 92"/>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05" name="Line 93"/>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06" name="Oval 94"/>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07" name="Rectangle 95"/>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43808" name="Rectangle 96"/>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43809" name="Rectangle 97"/>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43810" name="Group 98"/>
          <p:cNvGrpSpPr>
            <a:grpSpLocks/>
          </p:cNvGrpSpPr>
          <p:nvPr/>
        </p:nvGrpSpPr>
        <p:grpSpPr bwMode="auto">
          <a:xfrm rot="-5400000" flipH="1" flipV="1">
            <a:off x="3780632" y="3756819"/>
            <a:ext cx="88900" cy="274637"/>
            <a:chOff x="0" y="0"/>
            <a:chExt cx="20000" cy="20000"/>
          </a:xfrm>
        </p:grpSpPr>
        <p:sp>
          <p:nvSpPr>
            <p:cNvPr id="243811" name="Arc 99"/>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12" name="Arc 100"/>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3813" name="Group 101"/>
          <p:cNvGrpSpPr>
            <a:grpSpLocks/>
          </p:cNvGrpSpPr>
          <p:nvPr/>
        </p:nvGrpSpPr>
        <p:grpSpPr bwMode="auto">
          <a:xfrm rot="-5400000" flipH="1" flipV="1">
            <a:off x="3775076" y="3603625"/>
            <a:ext cx="87312" cy="274637"/>
            <a:chOff x="0" y="0"/>
            <a:chExt cx="20000" cy="20000"/>
          </a:xfrm>
        </p:grpSpPr>
        <p:sp>
          <p:nvSpPr>
            <p:cNvPr id="243814" name="Arc 102"/>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15" name="Arc 103"/>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816" name="Line 104"/>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17" name="Line 105"/>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18" name="Line 106"/>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19" name="Line 107"/>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20" name="Line 108"/>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821" name="Group 109"/>
          <p:cNvGrpSpPr>
            <a:grpSpLocks/>
          </p:cNvGrpSpPr>
          <p:nvPr/>
        </p:nvGrpSpPr>
        <p:grpSpPr bwMode="auto">
          <a:xfrm rot="10800000">
            <a:off x="4394200" y="1630363"/>
            <a:ext cx="365125" cy="239712"/>
            <a:chOff x="2900" y="1798"/>
            <a:chExt cx="576" cy="376"/>
          </a:xfrm>
        </p:grpSpPr>
        <p:sp>
          <p:nvSpPr>
            <p:cNvPr id="243822" name="Line 110"/>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23" name="Line 111"/>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24" name="Line 112"/>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825" name="Line 113"/>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3826" name="Line 114"/>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27" name="Rectangle 115"/>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28" name="Line 116"/>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29" name="Line 117"/>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30" name="Line 118"/>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31" name="Line 119"/>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32" name="Line 120"/>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33" name="Line 121"/>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34" name="Line 122"/>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35" name="Line 123"/>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836" name="Group 124"/>
          <p:cNvGrpSpPr>
            <a:grpSpLocks/>
          </p:cNvGrpSpPr>
          <p:nvPr/>
        </p:nvGrpSpPr>
        <p:grpSpPr bwMode="auto">
          <a:xfrm flipV="1">
            <a:off x="6624638" y="1866900"/>
            <a:ext cx="46037" cy="96838"/>
            <a:chOff x="0" y="0"/>
            <a:chExt cx="20000" cy="20000"/>
          </a:xfrm>
        </p:grpSpPr>
        <p:sp>
          <p:nvSpPr>
            <p:cNvPr id="243837" name="Arc 125"/>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38" name="Arc 12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3839" name="Group 127"/>
          <p:cNvGrpSpPr>
            <a:grpSpLocks/>
          </p:cNvGrpSpPr>
          <p:nvPr/>
        </p:nvGrpSpPr>
        <p:grpSpPr bwMode="auto">
          <a:xfrm>
            <a:off x="6396038" y="1900238"/>
            <a:ext cx="471487" cy="217487"/>
            <a:chOff x="3526" y="1077"/>
            <a:chExt cx="297" cy="137"/>
          </a:xfrm>
        </p:grpSpPr>
        <p:sp>
          <p:nvSpPr>
            <p:cNvPr id="243840" name="Line 12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41" name="Line 129"/>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42" name="Line 130"/>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43" name="Line 131"/>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844" name="Oval 132"/>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45" name="Line 133"/>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46" name="Line 134"/>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47" name="Oval 135"/>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48" name="Oval 136"/>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49" name="Line 137"/>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50" name="Rectangle 138"/>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851" name="Oval 139"/>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52" name="Line 140"/>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3853" name="Oval 141"/>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54" name="Rectangle 142"/>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43855" name="Rectangle 143"/>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2,200 PSI </a:t>
            </a:r>
            <a:endParaRPr lang="en-US" b="0"/>
          </a:p>
        </p:txBody>
      </p:sp>
      <p:sp>
        <p:nvSpPr>
          <p:cNvPr id="243856" name="Rectangle 144"/>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43857" name="Line 145"/>
          <p:cNvSpPr>
            <a:spLocks noChangeShapeType="1"/>
          </p:cNvSpPr>
          <p:nvPr/>
        </p:nvSpPr>
        <p:spPr bwMode="auto">
          <a:xfrm rot="16200000" flipH="1">
            <a:off x="4183857" y="2897981"/>
            <a:ext cx="0" cy="44291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858" name="Group 146"/>
          <p:cNvGrpSpPr>
            <a:grpSpLocks/>
          </p:cNvGrpSpPr>
          <p:nvPr/>
        </p:nvGrpSpPr>
        <p:grpSpPr bwMode="auto">
          <a:xfrm>
            <a:off x="7131050" y="1698625"/>
            <a:ext cx="1289050" cy="1235075"/>
            <a:chOff x="4492" y="651"/>
            <a:chExt cx="812" cy="778"/>
          </a:xfrm>
        </p:grpSpPr>
        <p:grpSp>
          <p:nvGrpSpPr>
            <p:cNvPr id="243859" name="Group 147"/>
            <p:cNvGrpSpPr>
              <a:grpSpLocks/>
            </p:cNvGrpSpPr>
            <p:nvPr/>
          </p:nvGrpSpPr>
          <p:grpSpPr bwMode="auto">
            <a:xfrm>
              <a:off x="4492" y="651"/>
              <a:ext cx="760" cy="778"/>
              <a:chOff x="4047" y="666"/>
              <a:chExt cx="760" cy="778"/>
            </a:xfrm>
          </p:grpSpPr>
          <p:sp>
            <p:nvSpPr>
              <p:cNvPr id="243860" name="Rectangle 148"/>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861" name="Rectangle 149"/>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862" name="Rectangle 150"/>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3863" name="Rectangle 151"/>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43864" name="Line 152"/>
          <p:cNvSpPr>
            <a:spLocks noChangeShapeType="1"/>
          </p:cNvSpPr>
          <p:nvPr/>
        </p:nvSpPr>
        <p:spPr bwMode="auto">
          <a:xfrm flipH="1" flipV="1">
            <a:off x="6502400" y="21177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65" name="Line 153"/>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866" name="Line 154"/>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867" name="Line 155"/>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68" name="Rectangle 156"/>
          <p:cNvSpPr>
            <a:spLocks noChangeArrowheads="1"/>
          </p:cNvSpPr>
          <p:nvPr/>
        </p:nvSpPr>
        <p:spPr bwMode="auto">
          <a:xfrm>
            <a:off x="1023938" y="4730750"/>
            <a:ext cx="347662"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869" name="Oval 157"/>
          <p:cNvSpPr>
            <a:spLocks noChangeArrowheads="1"/>
          </p:cNvSpPr>
          <p:nvPr/>
        </p:nvSpPr>
        <p:spPr bwMode="auto">
          <a:xfrm rot="-5400000">
            <a:off x="1163638" y="4814888"/>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870" name="Line 158"/>
          <p:cNvSpPr>
            <a:spLocks noChangeShapeType="1"/>
          </p:cNvSpPr>
          <p:nvPr/>
        </p:nvSpPr>
        <p:spPr bwMode="auto">
          <a:xfrm rot="16200000" flipV="1">
            <a:off x="1122363" y="4864100"/>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871" name="Line 159"/>
          <p:cNvSpPr>
            <a:spLocks noChangeShapeType="1"/>
          </p:cNvSpPr>
          <p:nvPr/>
        </p:nvSpPr>
        <p:spPr bwMode="auto">
          <a:xfrm rot="-5400000" flipH="1" flipV="1">
            <a:off x="1123950" y="4767263"/>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3872" name="Group 160"/>
          <p:cNvGrpSpPr>
            <a:grpSpLocks/>
          </p:cNvGrpSpPr>
          <p:nvPr/>
        </p:nvGrpSpPr>
        <p:grpSpPr bwMode="auto">
          <a:xfrm rot="5400000">
            <a:off x="1079501" y="4246562"/>
            <a:ext cx="234950" cy="117475"/>
            <a:chOff x="864" y="2592"/>
            <a:chExt cx="192" cy="96"/>
          </a:xfrm>
        </p:grpSpPr>
        <p:sp>
          <p:nvSpPr>
            <p:cNvPr id="243873" name="Line 16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874" name="Line 16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875" name="Line 16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876" name="Line 16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3877" name="Rectangle 165"/>
          <p:cNvSpPr>
            <a:spLocks noChangeArrowheads="1"/>
          </p:cNvSpPr>
          <p:nvPr/>
        </p:nvSpPr>
        <p:spPr bwMode="auto">
          <a:xfrm>
            <a:off x="1116013" y="5035550"/>
            <a:ext cx="166687"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878" name="Line 166"/>
          <p:cNvSpPr>
            <a:spLocks noChangeShapeType="1"/>
          </p:cNvSpPr>
          <p:nvPr/>
        </p:nvSpPr>
        <p:spPr bwMode="auto">
          <a:xfrm flipV="1">
            <a:off x="1116013" y="5159375"/>
            <a:ext cx="166687" cy="1539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879" name="AutoShape 167"/>
          <p:cNvSpPr>
            <a:spLocks noChangeArrowheads="1"/>
          </p:cNvSpPr>
          <p:nvPr/>
        </p:nvSpPr>
        <p:spPr bwMode="auto">
          <a:xfrm>
            <a:off x="1131888" y="5057775"/>
            <a:ext cx="134937" cy="90488"/>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880" name="Rectangle 168"/>
          <p:cNvSpPr>
            <a:spLocks noChangeArrowheads="1"/>
          </p:cNvSpPr>
          <p:nvPr/>
        </p:nvSpPr>
        <p:spPr bwMode="auto">
          <a:xfrm>
            <a:off x="1023938" y="4427538"/>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881" name="Line 169"/>
          <p:cNvSpPr>
            <a:spLocks noChangeShapeType="1"/>
          </p:cNvSpPr>
          <p:nvPr/>
        </p:nvSpPr>
        <p:spPr bwMode="auto">
          <a:xfrm rot="5400000">
            <a:off x="1196182" y="4396581"/>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882" name="Line 170"/>
          <p:cNvSpPr>
            <a:spLocks noChangeShapeType="1"/>
          </p:cNvSpPr>
          <p:nvPr/>
        </p:nvSpPr>
        <p:spPr bwMode="auto">
          <a:xfrm rot="5400000">
            <a:off x="1075532" y="4817268"/>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83" name="Line 171"/>
          <p:cNvSpPr>
            <a:spLocks noChangeShapeType="1"/>
          </p:cNvSpPr>
          <p:nvPr/>
        </p:nvSpPr>
        <p:spPr bwMode="auto">
          <a:xfrm rot="5400000">
            <a:off x="1324769" y="4815682"/>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84" name="Line 172"/>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885" name="Line 173"/>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886" name="Line 174"/>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887" name="Oval 175"/>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3888" name="Oval 176"/>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889" name="Line 177"/>
          <p:cNvSpPr>
            <a:spLocks noChangeShapeType="1"/>
          </p:cNvSpPr>
          <p:nvPr/>
        </p:nvSpPr>
        <p:spPr bwMode="auto">
          <a:xfrm rot="5400000">
            <a:off x="4743451" y="3471862"/>
            <a:ext cx="0" cy="6762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90" name="Oval 178"/>
          <p:cNvSpPr>
            <a:spLocks noChangeArrowheads="1"/>
          </p:cNvSpPr>
          <p:nvPr/>
        </p:nvSpPr>
        <p:spPr bwMode="auto">
          <a:xfrm rot="5400000" flipV="1">
            <a:off x="43005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891" name="Text Box 17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43892" name="Text Box 18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43893" name="Text Box 181"/>
          <p:cNvSpPr txBox="1">
            <a:spLocks noChangeArrowheads="1"/>
          </p:cNvSpPr>
          <p:nvPr/>
        </p:nvSpPr>
        <p:spPr bwMode="auto">
          <a:xfrm>
            <a:off x="615950" y="50673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43894" name="Rectangle 18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43895" name="Oval 18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3896" name="Oval 18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243897" name="Group 185"/>
          <p:cNvGrpSpPr>
            <a:grpSpLocks/>
          </p:cNvGrpSpPr>
          <p:nvPr/>
        </p:nvGrpSpPr>
        <p:grpSpPr bwMode="auto">
          <a:xfrm>
            <a:off x="1720850" y="4770438"/>
            <a:ext cx="44450" cy="103187"/>
            <a:chOff x="0" y="0"/>
            <a:chExt cx="20000" cy="20000"/>
          </a:xfrm>
        </p:grpSpPr>
        <p:sp>
          <p:nvSpPr>
            <p:cNvPr id="243898" name="Arc 186"/>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99" name="Arc 187"/>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900" name="Line 188"/>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01" name="Line 189"/>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02" name="Line 190"/>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903" name="Group 191"/>
          <p:cNvGrpSpPr>
            <a:grpSpLocks/>
          </p:cNvGrpSpPr>
          <p:nvPr/>
        </p:nvGrpSpPr>
        <p:grpSpPr bwMode="auto">
          <a:xfrm>
            <a:off x="1411288" y="5368925"/>
            <a:ext cx="142875" cy="73025"/>
            <a:chOff x="889" y="3382"/>
            <a:chExt cx="90" cy="46"/>
          </a:xfrm>
        </p:grpSpPr>
        <p:sp>
          <p:nvSpPr>
            <p:cNvPr id="243904" name="Line 192"/>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05" name="Line 193"/>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06" name="Line 194"/>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907" name="Line 195"/>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08" name="Line 196"/>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09" name="Oval 197"/>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10" name="Line 198"/>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11" name="Line 199"/>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912" name="Group 200"/>
          <p:cNvGrpSpPr>
            <a:grpSpLocks/>
          </p:cNvGrpSpPr>
          <p:nvPr/>
        </p:nvGrpSpPr>
        <p:grpSpPr bwMode="auto">
          <a:xfrm>
            <a:off x="1481138" y="4560888"/>
            <a:ext cx="301625" cy="855662"/>
            <a:chOff x="4048" y="2525"/>
            <a:chExt cx="265" cy="753"/>
          </a:xfrm>
        </p:grpSpPr>
        <p:sp>
          <p:nvSpPr>
            <p:cNvPr id="243913" name="Line 201"/>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14" name="Line 202"/>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15" name="Line 203"/>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16" name="Line 204"/>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917" name="Line 205"/>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918" name="Group 206"/>
          <p:cNvGrpSpPr>
            <a:grpSpLocks/>
          </p:cNvGrpSpPr>
          <p:nvPr/>
        </p:nvGrpSpPr>
        <p:grpSpPr bwMode="auto">
          <a:xfrm>
            <a:off x="1820863" y="5075238"/>
            <a:ext cx="261937" cy="155575"/>
            <a:chOff x="1147" y="3205"/>
            <a:chExt cx="165" cy="98"/>
          </a:xfrm>
        </p:grpSpPr>
        <p:sp>
          <p:nvSpPr>
            <p:cNvPr id="243919" name="Line 207"/>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20" name="Line 208"/>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3921" name="Group 209"/>
          <p:cNvGrpSpPr>
            <a:grpSpLocks/>
          </p:cNvGrpSpPr>
          <p:nvPr/>
        </p:nvGrpSpPr>
        <p:grpSpPr bwMode="auto">
          <a:xfrm>
            <a:off x="1787525" y="4770438"/>
            <a:ext cx="46038" cy="103187"/>
            <a:chOff x="0" y="0"/>
            <a:chExt cx="20000" cy="20000"/>
          </a:xfrm>
        </p:grpSpPr>
        <p:sp>
          <p:nvSpPr>
            <p:cNvPr id="243922" name="Arc 210"/>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23" name="Arc 211"/>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924" name="Oval 212"/>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25" name="Oval 213"/>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26" name="Oval 214"/>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27" name="Rectangle 215"/>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928" name="Line 216"/>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29" name="Oval 217"/>
          <p:cNvSpPr>
            <a:spLocks noChangeArrowheads="1"/>
          </p:cNvSpPr>
          <p:nvPr/>
        </p:nvSpPr>
        <p:spPr bwMode="auto">
          <a:xfrm>
            <a:off x="2035175" y="4876800"/>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30" name="Line 218"/>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31" name="Line 219"/>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32" name="Line 220"/>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3933" name="Line 221"/>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34" name="Oval 222"/>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3935" name="Line 223"/>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936" name="Oval 224"/>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3937" name="Line 225"/>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938" name="Line 226"/>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939" name="Line 227"/>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3940" name="Group 228"/>
          <p:cNvGrpSpPr>
            <a:grpSpLocks/>
          </p:cNvGrpSpPr>
          <p:nvPr/>
        </p:nvGrpSpPr>
        <p:grpSpPr bwMode="auto">
          <a:xfrm>
            <a:off x="2441575" y="5019675"/>
            <a:ext cx="142875" cy="73025"/>
            <a:chOff x="889" y="3382"/>
            <a:chExt cx="90" cy="46"/>
          </a:xfrm>
        </p:grpSpPr>
        <p:sp>
          <p:nvSpPr>
            <p:cNvPr id="243941" name="Line 229"/>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42" name="Line 230"/>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43" name="Line 231"/>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944" name="Line 232"/>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945" name="Line 233"/>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946" name="Rectangle 234"/>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43947" name="Group 235"/>
          <p:cNvGrpSpPr>
            <a:grpSpLocks/>
          </p:cNvGrpSpPr>
          <p:nvPr/>
        </p:nvGrpSpPr>
        <p:grpSpPr bwMode="auto">
          <a:xfrm>
            <a:off x="4667250" y="4711700"/>
            <a:ext cx="1187450" cy="1169988"/>
            <a:chOff x="2948" y="2944"/>
            <a:chExt cx="748" cy="737"/>
          </a:xfrm>
        </p:grpSpPr>
        <p:sp>
          <p:nvSpPr>
            <p:cNvPr id="243948" name="Line 236"/>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49" name="Line 237"/>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0" name="Line 238"/>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1" name="Line 239"/>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2" name="Line 240"/>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3" name="Line 241"/>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4" name="Line 242"/>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5" name="Line 243"/>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6" name="Line 244"/>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957" name="Group 245"/>
            <p:cNvGrpSpPr>
              <a:grpSpLocks/>
            </p:cNvGrpSpPr>
            <p:nvPr/>
          </p:nvGrpSpPr>
          <p:grpSpPr bwMode="auto">
            <a:xfrm>
              <a:off x="3161" y="2944"/>
              <a:ext cx="113" cy="105"/>
              <a:chOff x="0" y="0"/>
              <a:chExt cx="20000" cy="20000"/>
            </a:xfrm>
          </p:grpSpPr>
          <p:sp>
            <p:nvSpPr>
              <p:cNvPr id="243958" name="Oval 246"/>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9" name="Arc 247"/>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60" name="Arc 248"/>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61" name="Arc 249"/>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62" name="Arc 250"/>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963" name="Arc 251"/>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64" name="Arc 252"/>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65" name="Oval 253"/>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66" name="Line 254"/>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67" name="Line 255"/>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68" name="Oval 256"/>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69" name="Line 257"/>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0" name="Line 258"/>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1" name="Line 259"/>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2" name="Line 260"/>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3" name="Line 261"/>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4" name="Line 262"/>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5" name="Line 263"/>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6" name="Line 264"/>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7" name="Line 265"/>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8" name="Line 266"/>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9" name="Oval 267"/>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0" name="Line 268"/>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1" name="Line 269"/>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2" name="Line 270"/>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3" name="Line 271"/>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4" name="Line 272"/>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5" name="Line 273"/>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6" name="Line 274"/>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7" name="Line 275"/>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8" name="Line 276"/>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9" name="Line 277"/>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90" name="Oval 278"/>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91" name="Line 279"/>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992" name="Oval 280"/>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3993" name="Rectangle 281"/>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43994" name="Oval 282"/>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3995" name="AutoShape 283"/>
          <p:cNvSpPr>
            <a:spLocks noChangeArrowheads="1"/>
          </p:cNvSpPr>
          <p:nvPr/>
        </p:nvSpPr>
        <p:spPr bwMode="auto">
          <a:xfrm rot="16281046" flipH="1" flipV="1">
            <a:off x="6083300" y="12858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998" name="Rectangle 286"/>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99" name="Rectangle 287"/>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0" name="Rectangle 288"/>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1" name="Rectangle 289"/>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2" name="Rectangle 290"/>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3" name="Rectangle 291"/>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4" name="Rectangle 292"/>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5" name="Line 293"/>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6" name="Rectangle 294"/>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7" name="Rectangle 295"/>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8" name="Line 296"/>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9" name="Line 297"/>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10" name="Rectangle 298"/>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11" name="Rectangle 299"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12" name="Rectangle 300"/>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013" name="Group 301"/>
          <p:cNvGrpSpPr>
            <a:grpSpLocks/>
          </p:cNvGrpSpPr>
          <p:nvPr/>
        </p:nvGrpSpPr>
        <p:grpSpPr bwMode="auto">
          <a:xfrm>
            <a:off x="3333750" y="4692650"/>
            <a:ext cx="55563" cy="117475"/>
            <a:chOff x="4636" y="1540"/>
            <a:chExt cx="52" cy="108"/>
          </a:xfrm>
        </p:grpSpPr>
        <p:sp>
          <p:nvSpPr>
            <p:cNvPr id="244014" name="Line 302"/>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15" name="Line 303"/>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4016" name="Group 304"/>
          <p:cNvGrpSpPr>
            <a:grpSpLocks/>
          </p:cNvGrpSpPr>
          <p:nvPr/>
        </p:nvGrpSpPr>
        <p:grpSpPr bwMode="auto">
          <a:xfrm>
            <a:off x="3335338" y="4257675"/>
            <a:ext cx="50800" cy="117475"/>
            <a:chOff x="4637" y="1138"/>
            <a:chExt cx="47" cy="108"/>
          </a:xfrm>
        </p:grpSpPr>
        <p:sp>
          <p:nvSpPr>
            <p:cNvPr id="244017" name="Line 305"/>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18" name="Line 306"/>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019" name="Line 307"/>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0" name="Line 308"/>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1" name="Line 309"/>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2" name="Line 310"/>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3" name="Line 311"/>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4" name="Line 312"/>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5" name="Line 313"/>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6" name="Rectangle 314"/>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027" name="Group 315"/>
          <p:cNvGrpSpPr>
            <a:grpSpLocks/>
          </p:cNvGrpSpPr>
          <p:nvPr/>
        </p:nvGrpSpPr>
        <p:grpSpPr bwMode="auto">
          <a:xfrm>
            <a:off x="2900363" y="4532313"/>
            <a:ext cx="214312" cy="111125"/>
            <a:chOff x="4236" y="1392"/>
            <a:chExt cx="197" cy="91"/>
          </a:xfrm>
        </p:grpSpPr>
        <p:grpSp>
          <p:nvGrpSpPr>
            <p:cNvPr id="244028" name="Group 316"/>
            <p:cNvGrpSpPr>
              <a:grpSpLocks/>
            </p:cNvGrpSpPr>
            <p:nvPr/>
          </p:nvGrpSpPr>
          <p:grpSpPr bwMode="auto">
            <a:xfrm>
              <a:off x="4237" y="1447"/>
              <a:ext cx="196" cy="36"/>
              <a:chOff x="8710" y="5195"/>
              <a:chExt cx="565" cy="80"/>
            </a:xfrm>
          </p:grpSpPr>
          <p:sp>
            <p:nvSpPr>
              <p:cNvPr id="244029" name="Oval 317"/>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30" name="Oval 318"/>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31" name="Line 319"/>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32" name="Line 320"/>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4033" name="Group 321"/>
            <p:cNvGrpSpPr>
              <a:grpSpLocks/>
            </p:cNvGrpSpPr>
            <p:nvPr/>
          </p:nvGrpSpPr>
          <p:grpSpPr bwMode="auto">
            <a:xfrm flipV="1">
              <a:off x="4236" y="1428"/>
              <a:ext cx="197" cy="37"/>
              <a:chOff x="8710" y="5195"/>
              <a:chExt cx="565" cy="80"/>
            </a:xfrm>
          </p:grpSpPr>
          <p:sp>
            <p:nvSpPr>
              <p:cNvPr id="244034" name="Oval 322"/>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35" name="Oval 323"/>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36" name="Line 324"/>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37" name="Line 325"/>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4038" name="Group 326"/>
            <p:cNvGrpSpPr>
              <a:grpSpLocks/>
            </p:cNvGrpSpPr>
            <p:nvPr/>
          </p:nvGrpSpPr>
          <p:grpSpPr bwMode="auto">
            <a:xfrm>
              <a:off x="4237" y="1411"/>
              <a:ext cx="196" cy="36"/>
              <a:chOff x="8710" y="5195"/>
              <a:chExt cx="565" cy="80"/>
            </a:xfrm>
          </p:grpSpPr>
          <p:sp>
            <p:nvSpPr>
              <p:cNvPr id="244039" name="Oval 327"/>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40" name="Oval 328"/>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41" name="Line 329"/>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42" name="Line 330"/>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4043" name="Group 331"/>
            <p:cNvGrpSpPr>
              <a:grpSpLocks/>
            </p:cNvGrpSpPr>
            <p:nvPr/>
          </p:nvGrpSpPr>
          <p:grpSpPr bwMode="auto">
            <a:xfrm flipV="1">
              <a:off x="4237" y="1392"/>
              <a:ext cx="196" cy="36"/>
              <a:chOff x="8710" y="5195"/>
              <a:chExt cx="565" cy="80"/>
            </a:xfrm>
          </p:grpSpPr>
          <p:sp>
            <p:nvSpPr>
              <p:cNvPr id="244044" name="Oval 332"/>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45" name="Oval 333"/>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46" name="Line 334"/>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47" name="Line 335"/>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4048" name="Line 336"/>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049" name="Group 337"/>
          <p:cNvGrpSpPr>
            <a:grpSpLocks/>
          </p:cNvGrpSpPr>
          <p:nvPr/>
        </p:nvGrpSpPr>
        <p:grpSpPr bwMode="auto">
          <a:xfrm>
            <a:off x="2892425" y="4492625"/>
            <a:ext cx="222250" cy="209550"/>
            <a:chOff x="4228" y="1401"/>
            <a:chExt cx="205" cy="194"/>
          </a:xfrm>
        </p:grpSpPr>
        <p:sp>
          <p:nvSpPr>
            <p:cNvPr id="244050" name="AutoShape 338"/>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51" name="Rectangle 339"/>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052" name="Rectangle 340"/>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4053" name="Group 341"/>
          <p:cNvGrpSpPr>
            <a:grpSpLocks/>
          </p:cNvGrpSpPr>
          <p:nvPr/>
        </p:nvGrpSpPr>
        <p:grpSpPr bwMode="auto">
          <a:xfrm rot="-5400000">
            <a:off x="3222626" y="4456112"/>
            <a:ext cx="279400" cy="130175"/>
            <a:chOff x="6" y="0"/>
            <a:chExt cx="19994" cy="20002"/>
          </a:xfrm>
        </p:grpSpPr>
        <p:sp>
          <p:nvSpPr>
            <p:cNvPr id="244054" name="Oval 342"/>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55" name="Oval 343"/>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56" name="Oval 344"/>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57" name="Oval 345"/>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58" name="Oval 346"/>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59" name="Oval 347"/>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0" name="Oval 348"/>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1" name="Oval 349"/>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2" name="Oval 350"/>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3" name="Oval 351"/>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4" name="Line 352"/>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5" name="Line 353"/>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6" name="Line 354"/>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7" name="Line 355"/>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8" name="Line 356"/>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9" name="Line 357"/>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70" name="Line 358"/>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71" name="Line 359"/>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72" name="Line 360"/>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73" name="Line 361"/>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4074" name="Group 362"/>
          <p:cNvGrpSpPr>
            <a:grpSpLocks/>
          </p:cNvGrpSpPr>
          <p:nvPr/>
        </p:nvGrpSpPr>
        <p:grpSpPr bwMode="auto">
          <a:xfrm>
            <a:off x="3255963" y="4429125"/>
            <a:ext cx="217487" cy="277813"/>
            <a:chOff x="2051" y="2770"/>
            <a:chExt cx="137" cy="175"/>
          </a:xfrm>
        </p:grpSpPr>
        <p:sp>
          <p:nvSpPr>
            <p:cNvPr id="244075" name="Line 363"/>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076" name="Line 364"/>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077" name="Line 365"/>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4078" name="Group 366"/>
            <p:cNvGrpSpPr>
              <a:grpSpLocks/>
            </p:cNvGrpSpPr>
            <p:nvPr/>
          </p:nvGrpSpPr>
          <p:grpSpPr bwMode="auto">
            <a:xfrm>
              <a:off x="2051" y="2770"/>
              <a:ext cx="137" cy="175"/>
              <a:chOff x="2049" y="2793"/>
              <a:chExt cx="137" cy="175"/>
            </a:xfrm>
          </p:grpSpPr>
          <p:sp>
            <p:nvSpPr>
              <p:cNvPr id="244079" name="Line 367"/>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80" name="Line 368"/>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81" name="Line 369"/>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82" name="Line 370"/>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83" name="Line 371"/>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84" name="Line 372"/>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85" name="Line 373"/>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86" name="Line 374"/>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87" name="Line 375"/>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88" name="Line 376"/>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89" name="Line 377"/>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0" name="Line 378"/>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1" name="Line 379"/>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2" name="Line 380"/>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3" name="Line 381"/>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4" name="Line 382"/>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5" name="Line 383"/>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6" name="Line 384"/>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7" name="Line 385"/>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8" name="Line 386"/>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9" name="Line 387"/>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100" name="Line 388"/>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101" name="Line 389"/>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102" name="Line 390"/>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103" name="Line 391"/>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104" name="Line 392"/>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105" name="Line 393"/>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106" name="Line 394"/>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107" name="Line 395"/>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108" name="Line 396"/>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109" name="Line 397"/>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110" name="Line 398"/>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4111" name="Text Box 399"/>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at Tonnage and Accumulator Refilling </a:t>
            </a:r>
          </a:p>
        </p:txBody>
      </p:sp>
      <p:sp>
        <p:nvSpPr>
          <p:cNvPr id="244112" name="Rectangle 40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4162" name="Rectangle 450"/>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1,470 PSI </a:t>
            </a:r>
            <a:endParaRPr lang="en-US" b="0"/>
          </a:p>
        </p:txBody>
      </p:sp>
      <p:sp>
        <p:nvSpPr>
          <p:cNvPr id="244163" name="Rectangle 451"/>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1,470 PSI </a:t>
            </a:r>
            <a:endParaRPr lang="en-US" b="0"/>
          </a:p>
        </p:txBody>
      </p:sp>
      <p:sp>
        <p:nvSpPr>
          <p:cNvPr id="244164" name="AutoShape 452"/>
          <p:cNvSpPr>
            <a:spLocks noChangeArrowheads="1"/>
          </p:cNvSpPr>
          <p:nvPr/>
        </p:nvSpPr>
        <p:spPr bwMode="auto">
          <a:xfrm flipH="1">
            <a:off x="676275" y="19986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4165" name="Group 453"/>
          <p:cNvGrpSpPr>
            <a:grpSpLocks/>
          </p:cNvGrpSpPr>
          <p:nvPr/>
        </p:nvGrpSpPr>
        <p:grpSpPr bwMode="auto">
          <a:xfrm>
            <a:off x="2387600" y="1993900"/>
            <a:ext cx="630238" cy="1625600"/>
            <a:chOff x="1504" y="1232"/>
            <a:chExt cx="397" cy="1024"/>
          </a:xfrm>
        </p:grpSpPr>
        <p:sp>
          <p:nvSpPr>
            <p:cNvPr id="244166" name="AutoShape 454"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67" name="AutoShape 455"/>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68" name="AutoShape 456" descr="10%"/>
            <p:cNvSpPr>
              <a:spLocks noChangeArrowheads="1"/>
            </p:cNvSpPr>
            <p:nvPr/>
          </p:nvSpPr>
          <p:spPr bwMode="auto">
            <a:xfrm>
              <a:off x="1545" y="1272"/>
              <a:ext cx="319" cy="562"/>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4169" name="Group 457"/>
            <p:cNvGrpSpPr>
              <a:grpSpLocks/>
            </p:cNvGrpSpPr>
            <p:nvPr/>
          </p:nvGrpSpPr>
          <p:grpSpPr bwMode="auto">
            <a:xfrm>
              <a:off x="1546" y="1739"/>
              <a:ext cx="317" cy="117"/>
              <a:chOff x="3617" y="2160"/>
              <a:chExt cx="842" cy="312"/>
            </a:xfrm>
          </p:grpSpPr>
          <p:sp>
            <p:nvSpPr>
              <p:cNvPr id="244170" name="Rectangle 45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71" name="AutoShape 45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72" name="AutoShape 46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73" name="AutoShape 46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74" name="AutoShape 46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4175" name="AutoShape 463"/>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76" name="Rectangle 464"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77" name="Rectangle 465"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78" name="Rectangle 466"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79" name="Line 467"/>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180" name="Line 468"/>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181" name="Oval 469"/>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82" name="Oval 470"/>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4183" name="Group 471"/>
            <p:cNvGrpSpPr>
              <a:grpSpLocks/>
            </p:cNvGrpSpPr>
            <p:nvPr/>
          </p:nvGrpSpPr>
          <p:grpSpPr bwMode="auto">
            <a:xfrm>
              <a:off x="1678" y="1244"/>
              <a:ext cx="49" cy="97"/>
              <a:chOff x="3966" y="1027"/>
              <a:chExt cx="130" cy="257"/>
            </a:xfrm>
          </p:grpSpPr>
          <p:sp>
            <p:nvSpPr>
              <p:cNvPr id="244184" name="Rectangle 47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85" name="Rectangle 47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86" name="Rectangle 47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87" name="Rectangle 47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88" name="Line 47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4189" name="Line 477"/>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190" name="Line 478"/>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191" name="Line 479"/>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192" name="AutoShape 480"/>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93" name="Rectangle 481"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94" name="Rectangle 482"/>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95" name="Rectangle 483"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96" name="Rectangle 484"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197" name="Line 485"/>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198" name="Line 486"/>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199" name="Line 487"/>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200" name="Line 488"/>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201" name="Line 489"/>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202" name="Oval 490"/>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203" name="Oval 491"/>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4204" name="AutoShape 492"/>
          <p:cNvSpPr>
            <a:spLocks/>
          </p:cNvSpPr>
          <p:nvPr/>
        </p:nvSpPr>
        <p:spPr bwMode="auto">
          <a:xfrm rot="-5400000">
            <a:off x="820738" y="28162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205" name="AutoShape 493"/>
          <p:cNvSpPr>
            <a:spLocks noChangeArrowheads="1"/>
          </p:cNvSpPr>
          <p:nvPr/>
        </p:nvSpPr>
        <p:spPr bwMode="auto">
          <a:xfrm flipH="1" flipV="1">
            <a:off x="822325" y="24955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206" name="Line 494"/>
          <p:cNvSpPr>
            <a:spLocks noChangeShapeType="1"/>
          </p:cNvSpPr>
          <p:nvPr/>
        </p:nvSpPr>
        <p:spPr bwMode="auto">
          <a:xfrm>
            <a:off x="690563" y="29384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207" name="Rectangle 495"/>
          <p:cNvSpPr>
            <a:spLocks noChangeArrowheads="1"/>
          </p:cNvSpPr>
          <p:nvPr/>
        </p:nvSpPr>
        <p:spPr bwMode="auto">
          <a:xfrm>
            <a:off x="695325" y="2686050"/>
            <a:ext cx="466725" cy="24606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208" name="Line 496"/>
          <p:cNvSpPr>
            <a:spLocks noChangeShapeType="1"/>
          </p:cNvSpPr>
          <p:nvPr/>
        </p:nvSpPr>
        <p:spPr bwMode="auto">
          <a:xfrm flipH="1">
            <a:off x="685800" y="26924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209" name="AutoShape 497"/>
          <p:cNvSpPr>
            <a:spLocks noChangeArrowheads="1"/>
          </p:cNvSpPr>
          <p:nvPr/>
        </p:nvSpPr>
        <p:spPr bwMode="auto">
          <a:xfrm rot="-7755686"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210" name="AutoShape 498"/>
          <p:cNvSpPr>
            <a:spLocks noChangeArrowheads="1"/>
          </p:cNvSpPr>
          <p:nvPr/>
        </p:nvSpPr>
        <p:spPr bwMode="auto">
          <a:xfrm rot="-7755686" flipH="1" flipV="1">
            <a:off x="5688012" y="43815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211" name="Rectangle 499"/>
          <p:cNvSpPr>
            <a:spLocks noChangeArrowheads="1"/>
          </p:cNvSpPr>
          <p:nvPr/>
        </p:nvSpPr>
        <p:spPr bwMode="auto">
          <a:xfrm>
            <a:off x="6497638" y="4378325"/>
            <a:ext cx="2570162" cy="1489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If pressure drops below the minimum pressure switch setting the 2-Way and 4-Way directional valves shift to send pump flow to the cylinder and  return pressure to pressure switch setting. </a:t>
            </a:r>
            <a:endParaRPr lang="en-US" b="0"/>
          </a:p>
        </p:txBody>
      </p:sp>
    </p:spTree>
  </p:cSld>
  <p:clrMapOvr>
    <a:masterClrMapping/>
  </p:clrMapOvr>
  <p:transition xmlns:p14="http://schemas.microsoft.com/office/powerpoint/2010/main"/>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 name="Slide Number Placeholder 5"/>
          <p:cNvSpPr>
            <a:spLocks noGrp="1"/>
          </p:cNvSpPr>
          <p:nvPr>
            <p:ph type="sldNum" sz="quarter" idx="12"/>
          </p:nvPr>
        </p:nvSpPr>
        <p:spPr/>
        <p:txBody>
          <a:bodyPr/>
          <a:lstStyle/>
          <a:p>
            <a:fld id="{479C47F2-6308-CA4A-9DC9-14102DE09660}" type="slidenum">
              <a:rPr lang="en-US"/>
              <a:pPr/>
              <a:t>177</a:t>
            </a:fld>
            <a:endParaRPr lang="en-US"/>
          </a:p>
        </p:txBody>
      </p:sp>
      <p:sp>
        <p:nvSpPr>
          <p:cNvPr id="245762"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45763"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Extending From Pump and Accumulator </a:t>
            </a:r>
          </a:p>
        </p:txBody>
      </p:sp>
      <p:sp>
        <p:nvSpPr>
          <p:cNvPr id="245764"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5765"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766" name="Line 6"/>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767"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45768" name="Line 8"/>
          <p:cNvSpPr>
            <a:spLocks noChangeShapeType="1"/>
          </p:cNvSpPr>
          <p:nvPr/>
        </p:nvSpPr>
        <p:spPr bwMode="auto">
          <a:xfrm flipV="1">
            <a:off x="5089525" y="3040063"/>
            <a:ext cx="0" cy="366712"/>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769" name="Line 9"/>
          <p:cNvSpPr>
            <a:spLocks noChangeShapeType="1"/>
          </p:cNvSpPr>
          <p:nvPr/>
        </p:nvSpPr>
        <p:spPr bwMode="auto">
          <a:xfrm>
            <a:off x="5246688" y="3040063"/>
            <a:ext cx="0" cy="366712"/>
          </a:xfrm>
          <a:prstGeom prst="line">
            <a:avLst/>
          </a:prstGeom>
          <a:noFill/>
          <a:ln w="1905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770" name="Rectangle 10"/>
          <p:cNvSpPr>
            <a:spLocks noChangeArrowheads="1"/>
          </p:cNvSpPr>
          <p:nvPr/>
        </p:nvSpPr>
        <p:spPr bwMode="auto">
          <a:xfrm>
            <a:off x="49847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771" name="Rectangle 11"/>
          <p:cNvSpPr>
            <a:spLocks noChangeArrowheads="1"/>
          </p:cNvSpPr>
          <p:nvPr/>
        </p:nvSpPr>
        <p:spPr bwMode="auto">
          <a:xfrm>
            <a:off x="53514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772" name="Line 12"/>
          <p:cNvSpPr>
            <a:spLocks noChangeShapeType="1"/>
          </p:cNvSpPr>
          <p:nvPr/>
        </p:nvSpPr>
        <p:spPr bwMode="auto">
          <a:xfrm flipV="1">
            <a:off x="58229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773" name="Line 13"/>
          <p:cNvSpPr>
            <a:spLocks noChangeShapeType="1"/>
          </p:cNvSpPr>
          <p:nvPr/>
        </p:nvSpPr>
        <p:spPr bwMode="auto">
          <a:xfrm>
            <a:off x="58197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774" name="Rectangle 14"/>
          <p:cNvSpPr>
            <a:spLocks noChangeArrowheads="1"/>
          </p:cNvSpPr>
          <p:nvPr/>
        </p:nvSpPr>
        <p:spPr bwMode="auto">
          <a:xfrm>
            <a:off x="57181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5775" name="Group 15"/>
          <p:cNvGrpSpPr>
            <a:grpSpLocks/>
          </p:cNvGrpSpPr>
          <p:nvPr/>
        </p:nvGrpSpPr>
        <p:grpSpPr bwMode="auto">
          <a:xfrm flipV="1">
            <a:off x="5413375" y="3322638"/>
            <a:ext cx="84138" cy="84137"/>
            <a:chOff x="1449" y="2352"/>
            <a:chExt cx="77" cy="77"/>
          </a:xfrm>
        </p:grpSpPr>
        <p:sp>
          <p:nvSpPr>
            <p:cNvPr id="245776"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777"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5778" name="Rectangle 18"/>
          <p:cNvSpPr>
            <a:spLocks noChangeArrowheads="1"/>
          </p:cNvSpPr>
          <p:nvPr/>
        </p:nvSpPr>
        <p:spPr bwMode="auto">
          <a:xfrm>
            <a:off x="47752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779" name="Line 19"/>
          <p:cNvSpPr>
            <a:spLocks noChangeShapeType="1"/>
          </p:cNvSpPr>
          <p:nvPr/>
        </p:nvSpPr>
        <p:spPr bwMode="auto">
          <a:xfrm flipH="1" flipV="1">
            <a:off x="48275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5780" name="Group 20"/>
          <p:cNvGrpSpPr>
            <a:grpSpLocks/>
          </p:cNvGrpSpPr>
          <p:nvPr/>
        </p:nvGrpSpPr>
        <p:grpSpPr bwMode="auto">
          <a:xfrm>
            <a:off x="4775200" y="3302000"/>
            <a:ext cx="209550" cy="104775"/>
            <a:chOff x="864" y="2592"/>
            <a:chExt cx="192" cy="96"/>
          </a:xfrm>
        </p:grpSpPr>
        <p:sp>
          <p:nvSpPr>
            <p:cNvPr id="245781"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782"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783"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784"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5785" name="Group 25"/>
          <p:cNvGrpSpPr>
            <a:grpSpLocks/>
          </p:cNvGrpSpPr>
          <p:nvPr/>
        </p:nvGrpSpPr>
        <p:grpSpPr bwMode="auto">
          <a:xfrm flipH="1">
            <a:off x="6084888" y="3040063"/>
            <a:ext cx="209550" cy="157162"/>
            <a:chOff x="2064" y="2352"/>
            <a:chExt cx="192" cy="144"/>
          </a:xfrm>
        </p:grpSpPr>
        <p:sp>
          <p:nvSpPr>
            <p:cNvPr id="245786"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787"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5788" name="Group 28"/>
          <p:cNvGrpSpPr>
            <a:grpSpLocks/>
          </p:cNvGrpSpPr>
          <p:nvPr/>
        </p:nvGrpSpPr>
        <p:grpSpPr bwMode="auto">
          <a:xfrm>
            <a:off x="6084888" y="3302000"/>
            <a:ext cx="209550" cy="104775"/>
            <a:chOff x="864" y="2592"/>
            <a:chExt cx="192" cy="96"/>
          </a:xfrm>
        </p:grpSpPr>
        <p:sp>
          <p:nvSpPr>
            <p:cNvPr id="245789"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790"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791"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792"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5793"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5794" name="Line 34"/>
          <p:cNvSpPr>
            <a:spLocks noChangeShapeType="1"/>
          </p:cNvSpPr>
          <p:nvPr/>
        </p:nvSpPr>
        <p:spPr bwMode="auto">
          <a:xfrm>
            <a:off x="5259388" y="3406775"/>
            <a:ext cx="0" cy="384175"/>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5795"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796"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45797"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45798" name="Line 38"/>
          <p:cNvSpPr>
            <a:spLocks noChangeShapeType="1"/>
          </p:cNvSpPr>
          <p:nvPr/>
        </p:nvSpPr>
        <p:spPr bwMode="auto">
          <a:xfrm>
            <a:off x="56149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5799" name="Line 39"/>
          <p:cNvSpPr>
            <a:spLocks noChangeShapeType="1"/>
          </p:cNvSpPr>
          <p:nvPr/>
        </p:nvSpPr>
        <p:spPr bwMode="auto">
          <a:xfrm>
            <a:off x="54530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5800" name="Line 40"/>
          <p:cNvSpPr>
            <a:spLocks noChangeShapeType="1"/>
          </p:cNvSpPr>
          <p:nvPr/>
        </p:nvSpPr>
        <p:spPr bwMode="auto">
          <a:xfrm rot="5400000">
            <a:off x="55276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5801" name="Oval 41"/>
          <p:cNvSpPr>
            <a:spLocks noChangeArrowheads="1"/>
          </p:cNvSpPr>
          <p:nvPr/>
        </p:nvSpPr>
        <p:spPr bwMode="auto">
          <a:xfrm>
            <a:off x="55753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02"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5803"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804"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805"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5806"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5807"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45808"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45809" name="Rectangle 49"/>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10" name="Rectangle 50"/>
          <p:cNvSpPr>
            <a:spLocks noChangeArrowheads="1"/>
          </p:cNvSpPr>
          <p:nvPr/>
        </p:nvSpPr>
        <p:spPr bwMode="auto">
          <a:xfrm rot="5400000">
            <a:off x="7531894" y="1651794"/>
            <a:ext cx="395288" cy="69850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5811" name="Group 51"/>
          <p:cNvGrpSpPr>
            <a:grpSpLocks/>
          </p:cNvGrpSpPr>
          <p:nvPr/>
        </p:nvGrpSpPr>
        <p:grpSpPr bwMode="auto">
          <a:xfrm rot="5400000">
            <a:off x="7270750" y="2854325"/>
            <a:ext cx="968375" cy="1127125"/>
            <a:chOff x="4958" y="672"/>
            <a:chExt cx="610" cy="710"/>
          </a:xfrm>
        </p:grpSpPr>
        <p:grpSp>
          <p:nvGrpSpPr>
            <p:cNvPr id="245812" name="Group 52"/>
            <p:cNvGrpSpPr>
              <a:grpSpLocks/>
            </p:cNvGrpSpPr>
            <p:nvPr/>
          </p:nvGrpSpPr>
          <p:grpSpPr bwMode="auto">
            <a:xfrm>
              <a:off x="5465" y="672"/>
              <a:ext cx="103" cy="710"/>
              <a:chOff x="5088" y="624"/>
              <a:chExt cx="144" cy="992"/>
            </a:xfrm>
          </p:grpSpPr>
          <p:sp>
            <p:nvSpPr>
              <p:cNvPr id="245813"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814"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815"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816"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817"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818"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819"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820"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5821"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22"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23"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24"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25"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26"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27"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28"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29"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5830"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5832" name="Line 72"/>
          <p:cNvSpPr>
            <a:spLocks noChangeShapeType="1"/>
          </p:cNvSpPr>
          <p:nvPr/>
        </p:nvSpPr>
        <p:spPr bwMode="auto">
          <a:xfrm flipV="1">
            <a:off x="5260975" y="2124075"/>
            <a:ext cx="0" cy="914400"/>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833" name="Line 73"/>
          <p:cNvSpPr>
            <a:spLocks noChangeShapeType="1"/>
          </p:cNvSpPr>
          <p:nvPr/>
        </p:nvSpPr>
        <p:spPr bwMode="auto">
          <a:xfrm rot="5400000">
            <a:off x="7132638" y="1876425"/>
            <a:ext cx="0" cy="49530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34" name="Line 74"/>
          <p:cNvSpPr>
            <a:spLocks noChangeShapeType="1"/>
          </p:cNvSpPr>
          <p:nvPr/>
        </p:nvSpPr>
        <p:spPr bwMode="auto">
          <a:xfrm rot="5400000">
            <a:off x="5838032" y="1545431"/>
            <a:ext cx="0" cy="1157287"/>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35" name="Line 75"/>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36"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837" name="Group 77"/>
          <p:cNvGrpSpPr>
            <a:grpSpLocks/>
          </p:cNvGrpSpPr>
          <p:nvPr/>
        </p:nvGrpSpPr>
        <p:grpSpPr bwMode="auto">
          <a:xfrm rot="16200000" flipV="1">
            <a:off x="4433094" y="1294607"/>
            <a:ext cx="107950" cy="182562"/>
            <a:chOff x="0" y="3"/>
            <a:chExt cx="20000" cy="19996"/>
          </a:xfrm>
        </p:grpSpPr>
        <p:sp>
          <p:nvSpPr>
            <p:cNvPr id="245838"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39"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0"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1"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842"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3"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4"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5"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6" name="Line 86"/>
          <p:cNvSpPr>
            <a:spLocks noChangeShapeType="1"/>
          </p:cNvSpPr>
          <p:nvPr/>
        </p:nvSpPr>
        <p:spPr bwMode="auto">
          <a:xfrm rot="-5400000">
            <a:off x="46815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7"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8"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9"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50" name="Line 90"/>
          <p:cNvSpPr>
            <a:spLocks noChangeShapeType="1"/>
          </p:cNvSpPr>
          <p:nvPr/>
        </p:nvSpPr>
        <p:spPr bwMode="auto">
          <a:xfrm flipH="1">
            <a:off x="5092700" y="1965325"/>
            <a:ext cx="0" cy="10636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51" name="Line 91"/>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52" name="Oval 92"/>
          <p:cNvSpPr>
            <a:spLocks noChangeArrowheads="1"/>
          </p:cNvSpPr>
          <p:nvPr/>
        </p:nvSpPr>
        <p:spPr bwMode="auto">
          <a:xfrm flipH="1" flipV="1">
            <a:off x="5043488" y="17589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53"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54"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55"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56"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57"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45858"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45859"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45860" name="Group 100"/>
          <p:cNvGrpSpPr>
            <a:grpSpLocks/>
          </p:cNvGrpSpPr>
          <p:nvPr/>
        </p:nvGrpSpPr>
        <p:grpSpPr bwMode="auto">
          <a:xfrm rot="-5400000" flipH="1" flipV="1">
            <a:off x="3780632" y="3756819"/>
            <a:ext cx="88900" cy="274637"/>
            <a:chOff x="0" y="0"/>
            <a:chExt cx="20000" cy="20000"/>
          </a:xfrm>
        </p:grpSpPr>
        <p:sp>
          <p:nvSpPr>
            <p:cNvPr id="245861"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62"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5863" name="Group 103"/>
          <p:cNvGrpSpPr>
            <a:grpSpLocks/>
          </p:cNvGrpSpPr>
          <p:nvPr/>
        </p:nvGrpSpPr>
        <p:grpSpPr bwMode="auto">
          <a:xfrm rot="-5400000" flipH="1" flipV="1">
            <a:off x="3775076" y="3603625"/>
            <a:ext cx="87312" cy="274637"/>
            <a:chOff x="0" y="0"/>
            <a:chExt cx="20000" cy="20000"/>
          </a:xfrm>
        </p:grpSpPr>
        <p:sp>
          <p:nvSpPr>
            <p:cNvPr id="245864"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65"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866"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67"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68"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69"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70"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871" name="Group 111"/>
          <p:cNvGrpSpPr>
            <a:grpSpLocks/>
          </p:cNvGrpSpPr>
          <p:nvPr/>
        </p:nvGrpSpPr>
        <p:grpSpPr bwMode="auto">
          <a:xfrm rot="10800000">
            <a:off x="4394200" y="1630363"/>
            <a:ext cx="365125" cy="239712"/>
            <a:chOff x="2900" y="1798"/>
            <a:chExt cx="576" cy="376"/>
          </a:xfrm>
        </p:grpSpPr>
        <p:sp>
          <p:nvSpPr>
            <p:cNvPr id="245872"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73"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74"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875"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5876" name="Line 116"/>
          <p:cNvSpPr>
            <a:spLocks noChangeShapeType="1"/>
          </p:cNvSpPr>
          <p:nvPr/>
        </p:nvSpPr>
        <p:spPr bwMode="auto">
          <a:xfrm flipV="1">
            <a:off x="6762750" y="2127250"/>
            <a:ext cx="10477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77"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78"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79"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80"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81"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82"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83"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84"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85"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886" name="Group 126"/>
          <p:cNvGrpSpPr>
            <a:grpSpLocks/>
          </p:cNvGrpSpPr>
          <p:nvPr/>
        </p:nvGrpSpPr>
        <p:grpSpPr bwMode="auto">
          <a:xfrm flipV="1">
            <a:off x="6624638" y="1866900"/>
            <a:ext cx="46037" cy="96838"/>
            <a:chOff x="0" y="0"/>
            <a:chExt cx="20000" cy="20000"/>
          </a:xfrm>
        </p:grpSpPr>
        <p:sp>
          <p:nvSpPr>
            <p:cNvPr id="245887"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88"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5889" name="Group 129"/>
          <p:cNvGrpSpPr>
            <a:grpSpLocks/>
          </p:cNvGrpSpPr>
          <p:nvPr/>
        </p:nvGrpSpPr>
        <p:grpSpPr bwMode="auto">
          <a:xfrm>
            <a:off x="6396038" y="1900238"/>
            <a:ext cx="471487" cy="217487"/>
            <a:chOff x="3526" y="1077"/>
            <a:chExt cx="297" cy="137"/>
          </a:xfrm>
        </p:grpSpPr>
        <p:sp>
          <p:nvSpPr>
            <p:cNvPr id="245890"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91"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92"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93"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894"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95" name="Line 135"/>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96" name="Line 136"/>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97"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98"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99" name="Line 139"/>
          <p:cNvSpPr>
            <a:spLocks noChangeShapeType="1"/>
          </p:cNvSpPr>
          <p:nvPr/>
        </p:nvSpPr>
        <p:spPr bwMode="auto">
          <a:xfrm flipH="1">
            <a:off x="6399213" y="2127250"/>
            <a:ext cx="111125" cy="1588"/>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00"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901"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02" name="Line 142"/>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5903" name="Oval 143"/>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04" name="Rectangle 144"/>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45905" name="Rectangle 145"/>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2,100 PSI </a:t>
            </a:r>
            <a:endParaRPr lang="en-US" b="0"/>
          </a:p>
        </p:txBody>
      </p:sp>
      <p:sp>
        <p:nvSpPr>
          <p:cNvPr id="245906" name="Rectangle 146"/>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45907" name="Line 147"/>
          <p:cNvSpPr>
            <a:spLocks noChangeShapeType="1"/>
          </p:cNvSpPr>
          <p:nvPr/>
        </p:nvSpPr>
        <p:spPr bwMode="auto">
          <a:xfrm rot="16200000" flipH="1">
            <a:off x="4359275" y="2722563"/>
            <a:ext cx="0" cy="79375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908" name="Group 148"/>
          <p:cNvGrpSpPr>
            <a:grpSpLocks/>
          </p:cNvGrpSpPr>
          <p:nvPr/>
        </p:nvGrpSpPr>
        <p:grpSpPr bwMode="auto">
          <a:xfrm>
            <a:off x="7131050" y="1698625"/>
            <a:ext cx="1289050" cy="1235075"/>
            <a:chOff x="4492" y="651"/>
            <a:chExt cx="812" cy="778"/>
          </a:xfrm>
        </p:grpSpPr>
        <p:grpSp>
          <p:nvGrpSpPr>
            <p:cNvPr id="245909" name="Group 149"/>
            <p:cNvGrpSpPr>
              <a:grpSpLocks/>
            </p:cNvGrpSpPr>
            <p:nvPr/>
          </p:nvGrpSpPr>
          <p:grpSpPr bwMode="auto">
            <a:xfrm>
              <a:off x="4492" y="651"/>
              <a:ext cx="760" cy="778"/>
              <a:chOff x="4047" y="666"/>
              <a:chExt cx="760" cy="778"/>
            </a:xfrm>
          </p:grpSpPr>
          <p:sp>
            <p:nvSpPr>
              <p:cNvPr id="245910" name="Rectangle 150"/>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11" name="Rectangle 151"/>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12" name="Rectangle 152"/>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5913" name="Rectangle 153"/>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45914" name="Line 154"/>
          <p:cNvSpPr>
            <a:spLocks noChangeShapeType="1"/>
          </p:cNvSpPr>
          <p:nvPr/>
        </p:nvSpPr>
        <p:spPr bwMode="auto">
          <a:xfrm flipH="1" flipV="1">
            <a:off x="6502400" y="2117725"/>
            <a:ext cx="268288" cy="0"/>
          </a:xfrm>
          <a:prstGeom prst="line">
            <a:avLst/>
          </a:prstGeom>
          <a:noFill/>
          <a:ln w="19050">
            <a:solidFill>
              <a:schemeClr val="hlink"/>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15" name="Line 155"/>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916" name="Line 156"/>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917" name="Line 157"/>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18" name="Rectangle 158"/>
          <p:cNvSpPr>
            <a:spLocks noChangeArrowheads="1"/>
          </p:cNvSpPr>
          <p:nvPr/>
        </p:nvSpPr>
        <p:spPr bwMode="auto">
          <a:xfrm>
            <a:off x="1023938" y="4433888"/>
            <a:ext cx="347662"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19" name="Oval 159"/>
          <p:cNvSpPr>
            <a:spLocks noChangeArrowheads="1"/>
          </p:cNvSpPr>
          <p:nvPr/>
        </p:nvSpPr>
        <p:spPr bwMode="auto">
          <a:xfrm rot="-5400000">
            <a:off x="1163638" y="4518025"/>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20" name="Line 160"/>
          <p:cNvSpPr>
            <a:spLocks noChangeShapeType="1"/>
          </p:cNvSpPr>
          <p:nvPr/>
        </p:nvSpPr>
        <p:spPr bwMode="auto">
          <a:xfrm rot="16200000" flipV="1">
            <a:off x="1122363" y="4567238"/>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921" name="Line 161"/>
          <p:cNvSpPr>
            <a:spLocks noChangeShapeType="1"/>
          </p:cNvSpPr>
          <p:nvPr/>
        </p:nvSpPr>
        <p:spPr bwMode="auto">
          <a:xfrm rot="-5400000" flipH="1" flipV="1">
            <a:off x="1123950" y="4470400"/>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5922" name="Group 162"/>
          <p:cNvGrpSpPr>
            <a:grpSpLocks/>
          </p:cNvGrpSpPr>
          <p:nvPr/>
        </p:nvGrpSpPr>
        <p:grpSpPr bwMode="auto">
          <a:xfrm rot="5400000">
            <a:off x="1079501" y="3949700"/>
            <a:ext cx="234950" cy="117475"/>
            <a:chOff x="864" y="2592"/>
            <a:chExt cx="192" cy="96"/>
          </a:xfrm>
        </p:grpSpPr>
        <p:sp>
          <p:nvSpPr>
            <p:cNvPr id="245923" name="Line 16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924" name="Line 16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925" name="Line 16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926" name="Line 16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5927" name="Rectangle 167"/>
          <p:cNvSpPr>
            <a:spLocks noChangeArrowheads="1"/>
          </p:cNvSpPr>
          <p:nvPr/>
        </p:nvSpPr>
        <p:spPr bwMode="auto">
          <a:xfrm>
            <a:off x="1116013" y="4738688"/>
            <a:ext cx="166687" cy="3032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28" name="Line 168"/>
          <p:cNvSpPr>
            <a:spLocks noChangeShapeType="1"/>
          </p:cNvSpPr>
          <p:nvPr/>
        </p:nvSpPr>
        <p:spPr bwMode="auto">
          <a:xfrm flipV="1">
            <a:off x="1116013" y="4862513"/>
            <a:ext cx="166687" cy="153987"/>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929" name="AutoShape 169"/>
          <p:cNvSpPr>
            <a:spLocks noChangeArrowheads="1"/>
          </p:cNvSpPr>
          <p:nvPr/>
        </p:nvSpPr>
        <p:spPr bwMode="auto">
          <a:xfrm>
            <a:off x="1131888" y="4760913"/>
            <a:ext cx="134937" cy="90487"/>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30" name="Rectangle 170"/>
          <p:cNvSpPr>
            <a:spLocks noChangeArrowheads="1"/>
          </p:cNvSpPr>
          <p:nvPr/>
        </p:nvSpPr>
        <p:spPr bwMode="auto">
          <a:xfrm>
            <a:off x="1023938" y="4130675"/>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31" name="Line 171"/>
          <p:cNvSpPr>
            <a:spLocks noChangeShapeType="1"/>
          </p:cNvSpPr>
          <p:nvPr/>
        </p:nvSpPr>
        <p:spPr bwMode="auto">
          <a:xfrm rot="5400000">
            <a:off x="1196182" y="4099719"/>
            <a:ext cx="0" cy="350837"/>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932" name="Line 172"/>
          <p:cNvSpPr>
            <a:spLocks noChangeShapeType="1"/>
          </p:cNvSpPr>
          <p:nvPr/>
        </p:nvSpPr>
        <p:spPr bwMode="auto">
          <a:xfrm rot="5400000">
            <a:off x="1075532" y="4520406"/>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33" name="Line 173"/>
          <p:cNvSpPr>
            <a:spLocks noChangeShapeType="1"/>
          </p:cNvSpPr>
          <p:nvPr/>
        </p:nvSpPr>
        <p:spPr bwMode="auto">
          <a:xfrm rot="5400000">
            <a:off x="1324769" y="4518819"/>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34" name="Line 174"/>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935" name="Line 175"/>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936" name="Line 176"/>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937" name="Oval 177"/>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5938" name="Oval 178"/>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39" name="Line 179"/>
          <p:cNvSpPr>
            <a:spLocks noChangeShapeType="1"/>
          </p:cNvSpPr>
          <p:nvPr/>
        </p:nvSpPr>
        <p:spPr bwMode="auto">
          <a:xfrm rot="5400000">
            <a:off x="4743451" y="3471862"/>
            <a:ext cx="0" cy="6762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40" name="Oval 180"/>
          <p:cNvSpPr>
            <a:spLocks noChangeArrowheads="1"/>
          </p:cNvSpPr>
          <p:nvPr/>
        </p:nvSpPr>
        <p:spPr bwMode="auto">
          <a:xfrm rot="5400000" flipV="1">
            <a:off x="43005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41" name="Text Box 181"/>
          <p:cNvSpPr txBox="1">
            <a:spLocks noChangeArrowheads="1"/>
          </p:cNvSpPr>
          <p:nvPr/>
        </p:nvSpPr>
        <p:spPr bwMode="auto">
          <a:xfrm>
            <a:off x="44704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45942" name="Text Box 182"/>
          <p:cNvSpPr txBox="1">
            <a:spLocks noChangeArrowheads="1"/>
          </p:cNvSpPr>
          <p:nvPr/>
        </p:nvSpPr>
        <p:spPr bwMode="auto">
          <a:xfrm>
            <a:off x="59404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45943" name="Text Box 183"/>
          <p:cNvSpPr txBox="1">
            <a:spLocks noChangeArrowheads="1"/>
          </p:cNvSpPr>
          <p:nvPr/>
        </p:nvSpPr>
        <p:spPr bwMode="auto">
          <a:xfrm>
            <a:off x="615950" y="4770438"/>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45944" name="Rectangle 184"/>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45945" name="Oval 185"/>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5946" name="Oval 186"/>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5947" name="Rectangle 187"/>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48" name="Rectangle 188"/>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49" name="Rectangle 189"/>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50" name="Rectangle 190"/>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51" name="Rectangle 191"/>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52" name="Rectangle 192"/>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53" name="Rectangle 193"/>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54" name="Line 194"/>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55" name="Rectangle 195"/>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56" name="Rectangle 196"/>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57" name="Line 197"/>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58" name="Line 198"/>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59" name="Rectangle 199"/>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60" name="Rectangle 200"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61" name="Rectangle 201"/>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962" name="Group 202"/>
          <p:cNvGrpSpPr>
            <a:grpSpLocks/>
          </p:cNvGrpSpPr>
          <p:nvPr/>
        </p:nvGrpSpPr>
        <p:grpSpPr bwMode="auto">
          <a:xfrm>
            <a:off x="3333750" y="4692650"/>
            <a:ext cx="55563" cy="117475"/>
            <a:chOff x="4636" y="1540"/>
            <a:chExt cx="52" cy="108"/>
          </a:xfrm>
        </p:grpSpPr>
        <p:sp>
          <p:nvSpPr>
            <p:cNvPr id="245963" name="Line 203"/>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64" name="Line 204"/>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5965" name="Group 205"/>
          <p:cNvGrpSpPr>
            <a:grpSpLocks/>
          </p:cNvGrpSpPr>
          <p:nvPr/>
        </p:nvGrpSpPr>
        <p:grpSpPr bwMode="auto">
          <a:xfrm>
            <a:off x="3335338" y="4257675"/>
            <a:ext cx="50800" cy="117475"/>
            <a:chOff x="4637" y="1138"/>
            <a:chExt cx="47" cy="108"/>
          </a:xfrm>
        </p:grpSpPr>
        <p:sp>
          <p:nvSpPr>
            <p:cNvPr id="245966" name="Line 206"/>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67" name="Line 207"/>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968" name="Line 208"/>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69" name="Line 209"/>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70" name="Line 210"/>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71" name="Line 211"/>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72" name="Line 212"/>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73" name="Line 213"/>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74" name="Line 214"/>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75" name="Rectangle 215"/>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976" name="Group 216"/>
          <p:cNvGrpSpPr>
            <a:grpSpLocks/>
          </p:cNvGrpSpPr>
          <p:nvPr/>
        </p:nvGrpSpPr>
        <p:grpSpPr bwMode="auto">
          <a:xfrm>
            <a:off x="2900363" y="4532313"/>
            <a:ext cx="214312" cy="111125"/>
            <a:chOff x="4236" y="1392"/>
            <a:chExt cx="197" cy="91"/>
          </a:xfrm>
        </p:grpSpPr>
        <p:grpSp>
          <p:nvGrpSpPr>
            <p:cNvPr id="245977" name="Group 217"/>
            <p:cNvGrpSpPr>
              <a:grpSpLocks/>
            </p:cNvGrpSpPr>
            <p:nvPr/>
          </p:nvGrpSpPr>
          <p:grpSpPr bwMode="auto">
            <a:xfrm>
              <a:off x="4237" y="1447"/>
              <a:ext cx="196" cy="36"/>
              <a:chOff x="8710" y="5195"/>
              <a:chExt cx="565" cy="80"/>
            </a:xfrm>
          </p:grpSpPr>
          <p:sp>
            <p:nvSpPr>
              <p:cNvPr id="245978" name="Oval 21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79" name="Oval 21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80" name="Line 22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81" name="Line 22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5982" name="Group 222"/>
            <p:cNvGrpSpPr>
              <a:grpSpLocks/>
            </p:cNvGrpSpPr>
            <p:nvPr/>
          </p:nvGrpSpPr>
          <p:grpSpPr bwMode="auto">
            <a:xfrm flipV="1">
              <a:off x="4236" y="1428"/>
              <a:ext cx="197" cy="37"/>
              <a:chOff x="8710" y="5195"/>
              <a:chExt cx="565" cy="80"/>
            </a:xfrm>
          </p:grpSpPr>
          <p:sp>
            <p:nvSpPr>
              <p:cNvPr id="245983" name="Oval 22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84" name="Oval 22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85" name="Line 22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86" name="Line 22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5987" name="Group 227"/>
            <p:cNvGrpSpPr>
              <a:grpSpLocks/>
            </p:cNvGrpSpPr>
            <p:nvPr/>
          </p:nvGrpSpPr>
          <p:grpSpPr bwMode="auto">
            <a:xfrm>
              <a:off x="4237" y="1411"/>
              <a:ext cx="196" cy="36"/>
              <a:chOff x="8710" y="5195"/>
              <a:chExt cx="565" cy="80"/>
            </a:xfrm>
          </p:grpSpPr>
          <p:sp>
            <p:nvSpPr>
              <p:cNvPr id="245988" name="Oval 22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89" name="Oval 22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0" name="Line 23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1" name="Line 23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5992" name="Group 232"/>
            <p:cNvGrpSpPr>
              <a:grpSpLocks/>
            </p:cNvGrpSpPr>
            <p:nvPr/>
          </p:nvGrpSpPr>
          <p:grpSpPr bwMode="auto">
            <a:xfrm flipV="1">
              <a:off x="4237" y="1392"/>
              <a:ext cx="196" cy="36"/>
              <a:chOff x="8710" y="5195"/>
              <a:chExt cx="565" cy="80"/>
            </a:xfrm>
          </p:grpSpPr>
          <p:sp>
            <p:nvSpPr>
              <p:cNvPr id="245993" name="Oval 23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4" name="Oval 23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5" name="Line 23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6" name="Line 23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5997" name="Line 237"/>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998" name="Group 238"/>
          <p:cNvGrpSpPr>
            <a:grpSpLocks/>
          </p:cNvGrpSpPr>
          <p:nvPr/>
        </p:nvGrpSpPr>
        <p:grpSpPr bwMode="auto">
          <a:xfrm>
            <a:off x="2892425" y="4492625"/>
            <a:ext cx="222250" cy="209550"/>
            <a:chOff x="4228" y="1401"/>
            <a:chExt cx="205" cy="194"/>
          </a:xfrm>
        </p:grpSpPr>
        <p:sp>
          <p:nvSpPr>
            <p:cNvPr id="245999" name="AutoShape 239"/>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0" name="Rectangle 240"/>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6001" name="Group 241"/>
          <p:cNvGrpSpPr>
            <a:grpSpLocks/>
          </p:cNvGrpSpPr>
          <p:nvPr/>
        </p:nvGrpSpPr>
        <p:grpSpPr bwMode="auto">
          <a:xfrm>
            <a:off x="1720850" y="4770438"/>
            <a:ext cx="44450" cy="103187"/>
            <a:chOff x="0" y="0"/>
            <a:chExt cx="20000" cy="20000"/>
          </a:xfrm>
        </p:grpSpPr>
        <p:sp>
          <p:nvSpPr>
            <p:cNvPr id="246002" name="Arc 242"/>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3" name="Arc 243"/>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004" name="Line 244"/>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5" name="Line 245"/>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6" name="Line 246"/>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007" name="Group 247"/>
          <p:cNvGrpSpPr>
            <a:grpSpLocks/>
          </p:cNvGrpSpPr>
          <p:nvPr/>
        </p:nvGrpSpPr>
        <p:grpSpPr bwMode="auto">
          <a:xfrm>
            <a:off x="1411288" y="5368925"/>
            <a:ext cx="142875" cy="73025"/>
            <a:chOff x="889" y="3382"/>
            <a:chExt cx="90" cy="46"/>
          </a:xfrm>
        </p:grpSpPr>
        <p:sp>
          <p:nvSpPr>
            <p:cNvPr id="246008" name="Line 248"/>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9" name="Line 249"/>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10" name="Line 250"/>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011" name="Line 251"/>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12" name="Line 252"/>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13" name="Oval 253"/>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14" name="Line 254"/>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15" name="Line 255"/>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016" name="Group 256"/>
          <p:cNvGrpSpPr>
            <a:grpSpLocks/>
          </p:cNvGrpSpPr>
          <p:nvPr/>
        </p:nvGrpSpPr>
        <p:grpSpPr bwMode="auto">
          <a:xfrm>
            <a:off x="1481138" y="4560888"/>
            <a:ext cx="301625" cy="855662"/>
            <a:chOff x="4048" y="2525"/>
            <a:chExt cx="265" cy="753"/>
          </a:xfrm>
        </p:grpSpPr>
        <p:sp>
          <p:nvSpPr>
            <p:cNvPr id="246017" name="Line 257"/>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18" name="Line 258"/>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19" name="Line 259"/>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20" name="Line 260"/>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021" name="Line 261"/>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022" name="Group 262"/>
          <p:cNvGrpSpPr>
            <a:grpSpLocks/>
          </p:cNvGrpSpPr>
          <p:nvPr/>
        </p:nvGrpSpPr>
        <p:grpSpPr bwMode="auto">
          <a:xfrm>
            <a:off x="1820863" y="5075238"/>
            <a:ext cx="261937" cy="155575"/>
            <a:chOff x="1147" y="3205"/>
            <a:chExt cx="165" cy="98"/>
          </a:xfrm>
        </p:grpSpPr>
        <p:sp>
          <p:nvSpPr>
            <p:cNvPr id="246023" name="Line 263"/>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24" name="Line 264"/>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6025" name="Group 265"/>
          <p:cNvGrpSpPr>
            <a:grpSpLocks/>
          </p:cNvGrpSpPr>
          <p:nvPr/>
        </p:nvGrpSpPr>
        <p:grpSpPr bwMode="auto">
          <a:xfrm>
            <a:off x="1787525" y="4770438"/>
            <a:ext cx="46038" cy="103187"/>
            <a:chOff x="0" y="0"/>
            <a:chExt cx="20000" cy="20000"/>
          </a:xfrm>
        </p:grpSpPr>
        <p:sp>
          <p:nvSpPr>
            <p:cNvPr id="246026" name="Arc 266"/>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27" name="Arc 267"/>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028" name="Oval 268"/>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29" name="Oval 269"/>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30" name="Oval 270"/>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31" name="Rectangle 271"/>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032" name="Line 272"/>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33" name="Oval 273"/>
          <p:cNvSpPr>
            <a:spLocks noChangeArrowheads="1"/>
          </p:cNvSpPr>
          <p:nvPr/>
        </p:nvSpPr>
        <p:spPr bwMode="auto">
          <a:xfrm>
            <a:off x="2035175" y="49545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34" name="Line 274"/>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35" name="Line 275"/>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36" name="Line 276"/>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6037" name="Line 277"/>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38" name="Oval 278"/>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6039" name="Line 279"/>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040" name="Oval 280"/>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6041" name="Line 281"/>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042" name="Line 282"/>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043" name="Line 283"/>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6044" name="Group 284"/>
          <p:cNvGrpSpPr>
            <a:grpSpLocks/>
          </p:cNvGrpSpPr>
          <p:nvPr/>
        </p:nvGrpSpPr>
        <p:grpSpPr bwMode="auto">
          <a:xfrm>
            <a:off x="2441575" y="5019675"/>
            <a:ext cx="142875" cy="73025"/>
            <a:chOff x="889" y="3382"/>
            <a:chExt cx="90" cy="46"/>
          </a:xfrm>
        </p:grpSpPr>
        <p:sp>
          <p:nvSpPr>
            <p:cNvPr id="246045" name="Line 285"/>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46" name="Line 286"/>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47" name="Line 287"/>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048" name="Line 288"/>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049" name="Line 289"/>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050" name="Rectangle 290"/>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46051" name="Group 291"/>
          <p:cNvGrpSpPr>
            <a:grpSpLocks/>
          </p:cNvGrpSpPr>
          <p:nvPr/>
        </p:nvGrpSpPr>
        <p:grpSpPr bwMode="auto">
          <a:xfrm>
            <a:off x="4667250" y="4711700"/>
            <a:ext cx="1187450" cy="1169988"/>
            <a:chOff x="2948" y="2944"/>
            <a:chExt cx="748" cy="737"/>
          </a:xfrm>
        </p:grpSpPr>
        <p:sp>
          <p:nvSpPr>
            <p:cNvPr id="246052" name="Line 292"/>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3" name="Line 293"/>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4" name="Line 294"/>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5" name="Line 295"/>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6" name="Line 296"/>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7" name="Line 297"/>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8" name="Line 298"/>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9" name="Line 299"/>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60" name="Line 300"/>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061" name="Group 301"/>
            <p:cNvGrpSpPr>
              <a:grpSpLocks/>
            </p:cNvGrpSpPr>
            <p:nvPr/>
          </p:nvGrpSpPr>
          <p:grpSpPr bwMode="auto">
            <a:xfrm>
              <a:off x="3161" y="2944"/>
              <a:ext cx="113" cy="105"/>
              <a:chOff x="0" y="0"/>
              <a:chExt cx="20000" cy="20000"/>
            </a:xfrm>
          </p:grpSpPr>
          <p:sp>
            <p:nvSpPr>
              <p:cNvPr id="246062" name="Oval 30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63" name="Arc 30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64" name="Arc 30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65" name="Arc 30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66" name="Arc 30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067" name="Arc 307"/>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68" name="Arc 308"/>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69" name="Oval 309"/>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0" name="Line 310"/>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1" name="Line 311"/>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2" name="Oval 312"/>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3" name="Line 313"/>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4" name="Line 314"/>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5" name="Line 315"/>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6" name="Line 316"/>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7" name="Line 317"/>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8" name="Line 318"/>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9" name="Line 319"/>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80" name="Line 320"/>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81" name="Line 321"/>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82" name="Line 322"/>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83" name="Oval 323"/>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84" name="Line 324"/>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85" name="Line 325"/>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86" name="Line 326"/>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87" name="Line 327"/>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88" name="Line 328"/>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89" name="Line 329"/>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90" name="Line 330"/>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91" name="Line 331"/>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92" name="Line 332"/>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93" name="Line 333"/>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94" name="Oval 334"/>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95" name="Line 335"/>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096" name="Oval 336"/>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6097" name="Rectangle 337"/>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46098" name="Rectangle 338"/>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2,100 PSI </a:t>
            </a:r>
            <a:endParaRPr lang="en-US" b="0"/>
          </a:p>
        </p:txBody>
      </p:sp>
      <p:sp>
        <p:nvSpPr>
          <p:cNvPr id="246099" name="Rectangle 339"/>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6100" name="Group 340"/>
          <p:cNvGrpSpPr>
            <a:grpSpLocks/>
          </p:cNvGrpSpPr>
          <p:nvPr/>
        </p:nvGrpSpPr>
        <p:grpSpPr bwMode="auto">
          <a:xfrm rot="-5400000">
            <a:off x="3227388" y="4451350"/>
            <a:ext cx="269875" cy="130175"/>
            <a:chOff x="6" y="0"/>
            <a:chExt cx="19994" cy="20002"/>
          </a:xfrm>
        </p:grpSpPr>
        <p:sp>
          <p:nvSpPr>
            <p:cNvPr id="246101" name="Oval 341"/>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02" name="Oval 342"/>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03" name="Oval 343"/>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04" name="Oval 344"/>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05" name="Oval 345"/>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06" name="Oval 346"/>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07" name="Oval 347"/>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08" name="Oval 348"/>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09" name="Oval 349"/>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0" name="Oval 350"/>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1" name="Line 351"/>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2" name="Line 352"/>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3" name="Line 353"/>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4" name="Line 354"/>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5" name="Line 355"/>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6" name="Line 356"/>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7" name="Line 357"/>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8" name="Line 358"/>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9" name="Line 359"/>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20" name="Line 360"/>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6121" name="Group 361"/>
          <p:cNvGrpSpPr>
            <a:grpSpLocks/>
          </p:cNvGrpSpPr>
          <p:nvPr/>
        </p:nvGrpSpPr>
        <p:grpSpPr bwMode="auto">
          <a:xfrm>
            <a:off x="3255963" y="4429125"/>
            <a:ext cx="217487" cy="277813"/>
            <a:chOff x="2051" y="2770"/>
            <a:chExt cx="137" cy="175"/>
          </a:xfrm>
        </p:grpSpPr>
        <p:sp>
          <p:nvSpPr>
            <p:cNvPr id="246122" name="Line 362"/>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123" name="Line 363"/>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124" name="Line 364"/>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6125" name="Group 365"/>
            <p:cNvGrpSpPr>
              <a:grpSpLocks/>
            </p:cNvGrpSpPr>
            <p:nvPr/>
          </p:nvGrpSpPr>
          <p:grpSpPr bwMode="auto">
            <a:xfrm>
              <a:off x="2051" y="2770"/>
              <a:ext cx="137" cy="175"/>
              <a:chOff x="2049" y="2793"/>
              <a:chExt cx="137" cy="175"/>
            </a:xfrm>
          </p:grpSpPr>
          <p:sp>
            <p:nvSpPr>
              <p:cNvPr id="246126" name="Line 366"/>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27" name="Line 367"/>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28" name="Line 368"/>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29" name="Line 369"/>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30" name="Line 370"/>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31" name="Line 371"/>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32" name="Line 372"/>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33" name="Line 373"/>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34" name="Line 374"/>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35" name="Line 375"/>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36" name="Line 376"/>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37" name="Line 377"/>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38" name="Line 378"/>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39" name="Line 379"/>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40" name="Line 380"/>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41" name="Line 381"/>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42" name="Line 382"/>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43" name="Line 383"/>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44" name="Line 384"/>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45" name="Line 385"/>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46" name="Line 386"/>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47" name="Line 387"/>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48" name="Line 388"/>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49" name="Line 389"/>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50" name="Line 390"/>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51" name="Line 391"/>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52" name="Line 392"/>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53" name="Line 393"/>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54" name="Line 394"/>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55" name="Line 395"/>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56" name="Line 396"/>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57" name="Line 397"/>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6158" name="Oval 398"/>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6203" name="AutoShape 443"/>
          <p:cNvSpPr>
            <a:spLocks noChangeArrowheads="1"/>
          </p:cNvSpPr>
          <p:nvPr/>
        </p:nvSpPr>
        <p:spPr bwMode="auto">
          <a:xfrm rot="15883096" flipH="1" flipV="1">
            <a:off x="6083300" y="12985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07" name="Oval 447"/>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6208" name="Rectangle 448"/>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1,470 PSI </a:t>
            </a:r>
            <a:endParaRPr lang="en-US" b="0"/>
          </a:p>
        </p:txBody>
      </p:sp>
      <p:sp>
        <p:nvSpPr>
          <p:cNvPr id="246209" name="AutoShape 449"/>
          <p:cNvSpPr>
            <a:spLocks noChangeArrowheads="1"/>
          </p:cNvSpPr>
          <p:nvPr/>
        </p:nvSpPr>
        <p:spPr bwMode="auto">
          <a:xfrm flipH="1">
            <a:off x="676275" y="19986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6210" name="Group 450"/>
          <p:cNvGrpSpPr>
            <a:grpSpLocks/>
          </p:cNvGrpSpPr>
          <p:nvPr/>
        </p:nvGrpSpPr>
        <p:grpSpPr bwMode="auto">
          <a:xfrm>
            <a:off x="2387600" y="1993900"/>
            <a:ext cx="630238" cy="1625600"/>
            <a:chOff x="1504" y="1232"/>
            <a:chExt cx="397" cy="1024"/>
          </a:xfrm>
        </p:grpSpPr>
        <p:sp>
          <p:nvSpPr>
            <p:cNvPr id="246211" name="AutoShape 451"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12" name="AutoShape 452"/>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13" name="AutoShape 453" descr="10%"/>
            <p:cNvSpPr>
              <a:spLocks noChangeArrowheads="1"/>
            </p:cNvSpPr>
            <p:nvPr/>
          </p:nvSpPr>
          <p:spPr bwMode="auto">
            <a:xfrm>
              <a:off x="1545" y="1272"/>
              <a:ext cx="319" cy="562"/>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6214" name="Group 454"/>
            <p:cNvGrpSpPr>
              <a:grpSpLocks/>
            </p:cNvGrpSpPr>
            <p:nvPr/>
          </p:nvGrpSpPr>
          <p:grpSpPr bwMode="auto">
            <a:xfrm>
              <a:off x="1546" y="1739"/>
              <a:ext cx="317" cy="117"/>
              <a:chOff x="3617" y="2160"/>
              <a:chExt cx="842" cy="312"/>
            </a:xfrm>
          </p:grpSpPr>
          <p:sp>
            <p:nvSpPr>
              <p:cNvPr id="246215" name="Rectangle 455"/>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16" name="AutoShape 456"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17" name="AutoShape 457"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18" name="AutoShape 458"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19" name="AutoShape 459"/>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6220" name="AutoShape 460"/>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21" name="Rectangle 461"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22" name="Rectangle 462"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23" name="Rectangle 463"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24" name="Line 464"/>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25" name="Line 465"/>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26" name="Oval 466"/>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27" name="Oval 467"/>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6228" name="Group 468"/>
            <p:cNvGrpSpPr>
              <a:grpSpLocks/>
            </p:cNvGrpSpPr>
            <p:nvPr/>
          </p:nvGrpSpPr>
          <p:grpSpPr bwMode="auto">
            <a:xfrm>
              <a:off x="1678" y="1244"/>
              <a:ext cx="49" cy="97"/>
              <a:chOff x="3966" y="1027"/>
              <a:chExt cx="130" cy="257"/>
            </a:xfrm>
          </p:grpSpPr>
          <p:sp>
            <p:nvSpPr>
              <p:cNvPr id="246229" name="Rectangle 469"/>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30" name="Rectangle 470"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31" name="Rectangle 471"/>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32" name="Rectangle 472"/>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33" name="Line 473"/>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6234" name="Line 474"/>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35" name="Line 475"/>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36" name="Line 476"/>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37" name="AutoShape 477"/>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38" name="Rectangle 478"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39" name="Rectangle 479"/>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40" name="Rectangle 480"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41" name="Rectangle 481"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42" name="Line 482"/>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43" name="Line 483"/>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44" name="Line 484"/>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45" name="Line 485"/>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46" name="Line 486"/>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47" name="Oval 487"/>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48" name="Oval 488"/>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6249" name="AutoShape 489"/>
          <p:cNvSpPr>
            <a:spLocks/>
          </p:cNvSpPr>
          <p:nvPr/>
        </p:nvSpPr>
        <p:spPr bwMode="auto">
          <a:xfrm rot="-5400000">
            <a:off x="820738" y="28162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50" name="AutoShape 490"/>
          <p:cNvSpPr>
            <a:spLocks noChangeArrowheads="1"/>
          </p:cNvSpPr>
          <p:nvPr/>
        </p:nvSpPr>
        <p:spPr bwMode="auto">
          <a:xfrm flipH="1" flipV="1">
            <a:off x="822325" y="24955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51" name="Line 491"/>
          <p:cNvSpPr>
            <a:spLocks noChangeShapeType="1"/>
          </p:cNvSpPr>
          <p:nvPr/>
        </p:nvSpPr>
        <p:spPr bwMode="auto">
          <a:xfrm>
            <a:off x="690563" y="29384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52" name="Rectangle 492"/>
          <p:cNvSpPr>
            <a:spLocks noChangeArrowheads="1"/>
          </p:cNvSpPr>
          <p:nvPr/>
        </p:nvSpPr>
        <p:spPr bwMode="auto">
          <a:xfrm>
            <a:off x="695325" y="2686050"/>
            <a:ext cx="466725" cy="24606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53" name="Line 493"/>
          <p:cNvSpPr>
            <a:spLocks noChangeShapeType="1"/>
          </p:cNvSpPr>
          <p:nvPr/>
        </p:nvSpPr>
        <p:spPr bwMode="auto">
          <a:xfrm flipH="1">
            <a:off x="685800" y="26924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254" name="AutoShape 494"/>
          <p:cNvSpPr>
            <a:spLocks noChangeArrowheads="1"/>
          </p:cNvSpPr>
          <p:nvPr/>
        </p:nvSpPr>
        <p:spPr bwMode="auto">
          <a:xfrm rot="-7755686"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255" name="AutoShape 495"/>
          <p:cNvSpPr>
            <a:spLocks noChangeArrowheads="1"/>
          </p:cNvSpPr>
          <p:nvPr/>
        </p:nvSpPr>
        <p:spPr bwMode="auto">
          <a:xfrm rot="15883096" flipH="1" flipV="1">
            <a:off x="5692775" y="43688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 name="Slide Number Placeholder 5"/>
          <p:cNvSpPr>
            <a:spLocks noGrp="1"/>
          </p:cNvSpPr>
          <p:nvPr>
            <p:ph type="sldNum" sz="quarter" idx="12"/>
          </p:nvPr>
        </p:nvSpPr>
        <p:spPr/>
        <p:txBody>
          <a:bodyPr/>
          <a:lstStyle/>
          <a:p>
            <a:fld id="{754D1EAA-FEB4-1B47-90EE-CAF6F0655FEA}" type="slidenum">
              <a:rPr lang="en-US"/>
              <a:pPr/>
              <a:t>178</a:t>
            </a:fld>
            <a:endParaRPr lang="en-US"/>
          </a:p>
        </p:txBody>
      </p:sp>
      <p:sp>
        <p:nvSpPr>
          <p:cNvPr id="246786"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46787" name="Text Box 3"/>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at Tonnage and Accumulator Refilling </a:t>
            </a:r>
          </a:p>
        </p:txBody>
      </p:sp>
      <p:sp>
        <p:nvSpPr>
          <p:cNvPr id="246788" name="Oval 4"/>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6789" name="Line 5"/>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790" name="Line 6"/>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791" name="Text Box 7"/>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46792" name="Line 8"/>
          <p:cNvSpPr>
            <a:spLocks noChangeShapeType="1"/>
          </p:cNvSpPr>
          <p:nvPr/>
        </p:nvSpPr>
        <p:spPr bwMode="auto">
          <a:xfrm flipV="1">
            <a:off x="4962525"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793" name="Line 9"/>
          <p:cNvSpPr>
            <a:spLocks noChangeShapeType="1"/>
          </p:cNvSpPr>
          <p:nvPr/>
        </p:nvSpPr>
        <p:spPr bwMode="auto">
          <a:xfrm>
            <a:off x="5119688"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794" name="Rectangle 10"/>
          <p:cNvSpPr>
            <a:spLocks noChangeArrowheads="1"/>
          </p:cNvSpPr>
          <p:nvPr/>
        </p:nvSpPr>
        <p:spPr bwMode="auto">
          <a:xfrm>
            <a:off x="48577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795" name="Rectangle 11"/>
          <p:cNvSpPr>
            <a:spLocks noChangeArrowheads="1"/>
          </p:cNvSpPr>
          <p:nvPr/>
        </p:nvSpPr>
        <p:spPr bwMode="auto">
          <a:xfrm>
            <a:off x="52244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796" name="Line 12"/>
          <p:cNvSpPr>
            <a:spLocks noChangeShapeType="1"/>
          </p:cNvSpPr>
          <p:nvPr/>
        </p:nvSpPr>
        <p:spPr bwMode="auto">
          <a:xfrm flipV="1">
            <a:off x="56959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797" name="Line 13"/>
          <p:cNvSpPr>
            <a:spLocks noChangeShapeType="1"/>
          </p:cNvSpPr>
          <p:nvPr/>
        </p:nvSpPr>
        <p:spPr bwMode="auto">
          <a:xfrm>
            <a:off x="56927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798" name="Rectangle 14"/>
          <p:cNvSpPr>
            <a:spLocks noChangeArrowheads="1"/>
          </p:cNvSpPr>
          <p:nvPr/>
        </p:nvSpPr>
        <p:spPr bwMode="auto">
          <a:xfrm>
            <a:off x="55911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6799" name="Group 15"/>
          <p:cNvGrpSpPr>
            <a:grpSpLocks/>
          </p:cNvGrpSpPr>
          <p:nvPr/>
        </p:nvGrpSpPr>
        <p:grpSpPr bwMode="auto">
          <a:xfrm flipV="1">
            <a:off x="5286375" y="3322638"/>
            <a:ext cx="84138" cy="84137"/>
            <a:chOff x="1449" y="2352"/>
            <a:chExt cx="77" cy="77"/>
          </a:xfrm>
        </p:grpSpPr>
        <p:sp>
          <p:nvSpPr>
            <p:cNvPr id="246800" name="Line 1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01" name="Line 1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6802" name="Rectangle 18"/>
          <p:cNvSpPr>
            <a:spLocks noChangeArrowheads="1"/>
          </p:cNvSpPr>
          <p:nvPr/>
        </p:nvSpPr>
        <p:spPr bwMode="auto">
          <a:xfrm>
            <a:off x="46482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03" name="Line 19"/>
          <p:cNvSpPr>
            <a:spLocks noChangeShapeType="1"/>
          </p:cNvSpPr>
          <p:nvPr/>
        </p:nvSpPr>
        <p:spPr bwMode="auto">
          <a:xfrm flipH="1" flipV="1">
            <a:off x="47005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6804" name="Group 20"/>
          <p:cNvGrpSpPr>
            <a:grpSpLocks/>
          </p:cNvGrpSpPr>
          <p:nvPr/>
        </p:nvGrpSpPr>
        <p:grpSpPr bwMode="auto">
          <a:xfrm>
            <a:off x="4648200" y="3302000"/>
            <a:ext cx="209550" cy="104775"/>
            <a:chOff x="864" y="2592"/>
            <a:chExt cx="192" cy="96"/>
          </a:xfrm>
        </p:grpSpPr>
        <p:sp>
          <p:nvSpPr>
            <p:cNvPr id="246805" name="Line 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06" name="Line 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07" name="Line 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08" name="Line 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6809" name="Group 25"/>
          <p:cNvGrpSpPr>
            <a:grpSpLocks/>
          </p:cNvGrpSpPr>
          <p:nvPr/>
        </p:nvGrpSpPr>
        <p:grpSpPr bwMode="auto">
          <a:xfrm flipH="1">
            <a:off x="5957888" y="3040063"/>
            <a:ext cx="209550" cy="157162"/>
            <a:chOff x="2064" y="2352"/>
            <a:chExt cx="192" cy="144"/>
          </a:xfrm>
        </p:grpSpPr>
        <p:sp>
          <p:nvSpPr>
            <p:cNvPr id="246810" name="Rectangle 26"/>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11" name="Line 27"/>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6812" name="Group 28"/>
          <p:cNvGrpSpPr>
            <a:grpSpLocks/>
          </p:cNvGrpSpPr>
          <p:nvPr/>
        </p:nvGrpSpPr>
        <p:grpSpPr bwMode="auto">
          <a:xfrm>
            <a:off x="5957888" y="3302000"/>
            <a:ext cx="209550" cy="104775"/>
            <a:chOff x="864" y="2592"/>
            <a:chExt cx="192" cy="96"/>
          </a:xfrm>
        </p:grpSpPr>
        <p:sp>
          <p:nvSpPr>
            <p:cNvPr id="246813" name="Line 2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14" name="Line 3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15" name="Line 3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16" name="Line 3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6817" name="Line 33"/>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6818" name="Line 34"/>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6819" name="AutoShape 35"/>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20" name="Text Box 36"/>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46821" name="Text Box 37"/>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46822" name="Line 38"/>
          <p:cNvSpPr>
            <a:spLocks noChangeShapeType="1"/>
          </p:cNvSpPr>
          <p:nvPr/>
        </p:nvSpPr>
        <p:spPr bwMode="auto">
          <a:xfrm>
            <a:off x="54879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6823" name="Line 39"/>
          <p:cNvSpPr>
            <a:spLocks noChangeShapeType="1"/>
          </p:cNvSpPr>
          <p:nvPr/>
        </p:nvSpPr>
        <p:spPr bwMode="auto">
          <a:xfrm>
            <a:off x="53260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6824" name="Line 40"/>
          <p:cNvSpPr>
            <a:spLocks noChangeShapeType="1"/>
          </p:cNvSpPr>
          <p:nvPr/>
        </p:nvSpPr>
        <p:spPr bwMode="auto">
          <a:xfrm rot="5400000">
            <a:off x="54006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6825" name="Oval 41"/>
          <p:cNvSpPr>
            <a:spLocks noChangeArrowheads="1"/>
          </p:cNvSpPr>
          <p:nvPr/>
        </p:nvSpPr>
        <p:spPr bwMode="auto">
          <a:xfrm>
            <a:off x="54483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26" name="Line 42"/>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6827" name="Line 43"/>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28" name="Line 44"/>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29" name="Oval 45"/>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6830" name="Line 46"/>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6831" name="Oval 47"/>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46832" name="Text Box 48"/>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46833" name="Rectangle 49"/>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34" name="Rectangle 50"/>
          <p:cNvSpPr>
            <a:spLocks noChangeArrowheads="1"/>
          </p:cNvSpPr>
          <p:nvPr/>
        </p:nvSpPr>
        <p:spPr bwMode="auto">
          <a:xfrm rot="5400000">
            <a:off x="7531894" y="1651794"/>
            <a:ext cx="395288"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6835" name="Group 51"/>
          <p:cNvGrpSpPr>
            <a:grpSpLocks/>
          </p:cNvGrpSpPr>
          <p:nvPr/>
        </p:nvGrpSpPr>
        <p:grpSpPr bwMode="auto">
          <a:xfrm rot="5400000">
            <a:off x="7270750" y="2854325"/>
            <a:ext cx="968375" cy="1127125"/>
            <a:chOff x="4958" y="672"/>
            <a:chExt cx="610" cy="710"/>
          </a:xfrm>
        </p:grpSpPr>
        <p:grpSp>
          <p:nvGrpSpPr>
            <p:cNvPr id="246836" name="Group 52"/>
            <p:cNvGrpSpPr>
              <a:grpSpLocks/>
            </p:cNvGrpSpPr>
            <p:nvPr/>
          </p:nvGrpSpPr>
          <p:grpSpPr bwMode="auto">
            <a:xfrm>
              <a:off x="5465" y="672"/>
              <a:ext cx="103" cy="710"/>
              <a:chOff x="5088" y="624"/>
              <a:chExt cx="144" cy="992"/>
            </a:xfrm>
          </p:grpSpPr>
          <p:sp>
            <p:nvSpPr>
              <p:cNvPr id="246837" name="Line 5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38" name="Line 5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39" name="Line 5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40" name="Line 5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41" name="Line 5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42" name="Line 5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43" name="Line 5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44" name="Line 6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6845" name="Rectangle 6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46" name="Rectangle 6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47" name="Rectangle 6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48" name="Rectangle 6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49" name="Rectangle 6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50" name="Rectangle 6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51" name="Rectangle 6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52" name="Rectangle 6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853" name="Rectangle 6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6854" name="Rectangle 70"/>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6856" name="Line 72"/>
          <p:cNvSpPr>
            <a:spLocks noChangeShapeType="1"/>
          </p:cNvSpPr>
          <p:nvPr/>
        </p:nvSpPr>
        <p:spPr bwMode="auto">
          <a:xfrm flipV="1">
            <a:off x="5260975" y="21240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57" name="Line 73"/>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58" name="Line 74"/>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59" name="Line 75"/>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60" name="Rectangle 76"/>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861" name="Group 77"/>
          <p:cNvGrpSpPr>
            <a:grpSpLocks/>
          </p:cNvGrpSpPr>
          <p:nvPr/>
        </p:nvGrpSpPr>
        <p:grpSpPr bwMode="auto">
          <a:xfrm rot="16200000" flipV="1">
            <a:off x="4433094" y="1294607"/>
            <a:ext cx="107950" cy="182562"/>
            <a:chOff x="0" y="3"/>
            <a:chExt cx="20000" cy="19996"/>
          </a:xfrm>
        </p:grpSpPr>
        <p:sp>
          <p:nvSpPr>
            <p:cNvPr id="246862" name="Line 7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63" name="Line 7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64" name="Line 8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65" name="Line 8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866" name="Line 82"/>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67" name="Oval 83"/>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68" name="Oval 84"/>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69" name="Oval 85"/>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0" name="Line 86"/>
          <p:cNvSpPr>
            <a:spLocks noChangeShapeType="1"/>
          </p:cNvSpPr>
          <p:nvPr/>
        </p:nvSpPr>
        <p:spPr bwMode="auto">
          <a:xfrm rot="5400000" flipH="1">
            <a:off x="46053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1" name="Rectangle 87"/>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2" name="Line 88"/>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3" name="Line 89"/>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4" name="Line 90"/>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5" name="Line 91"/>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6" name="Oval 92"/>
          <p:cNvSpPr>
            <a:spLocks noChangeArrowheads="1"/>
          </p:cNvSpPr>
          <p:nvPr/>
        </p:nvSpPr>
        <p:spPr bwMode="auto">
          <a:xfrm flipH="1" flipV="1">
            <a:off x="5043488" y="1819275"/>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7" name="Line 93"/>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8" name="Oval 94"/>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9" name="Line 95"/>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80" name="Oval 96"/>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81" name="Rectangle 97"/>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46882" name="Rectangle 98"/>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46883" name="Rectangle 99"/>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46884" name="Group 100"/>
          <p:cNvGrpSpPr>
            <a:grpSpLocks/>
          </p:cNvGrpSpPr>
          <p:nvPr/>
        </p:nvGrpSpPr>
        <p:grpSpPr bwMode="auto">
          <a:xfrm rot="-5400000" flipH="1" flipV="1">
            <a:off x="3780632" y="3756819"/>
            <a:ext cx="88900" cy="274637"/>
            <a:chOff x="0" y="0"/>
            <a:chExt cx="20000" cy="20000"/>
          </a:xfrm>
        </p:grpSpPr>
        <p:sp>
          <p:nvSpPr>
            <p:cNvPr id="246885" name="Arc 10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86" name="Arc 10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6887" name="Group 103"/>
          <p:cNvGrpSpPr>
            <a:grpSpLocks/>
          </p:cNvGrpSpPr>
          <p:nvPr/>
        </p:nvGrpSpPr>
        <p:grpSpPr bwMode="auto">
          <a:xfrm rot="-5400000" flipH="1" flipV="1">
            <a:off x="3775076" y="3603625"/>
            <a:ext cx="87312" cy="274637"/>
            <a:chOff x="0" y="0"/>
            <a:chExt cx="20000" cy="20000"/>
          </a:xfrm>
        </p:grpSpPr>
        <p:sp>
          <p:nvSpPr>
            <p:cNvPr id="246888" name="Arc 10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89" name="Arc 10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890" name="Line 106"/>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91" name="Line 107"/>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92" name="Line 108"/>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93" name="Line 109"/>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94" name="Line 110"/>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895" name="Group 111"/>
          <p:cNvGrpSpPr>
            <a:grpSpLocks/>
          </p:cNvGrpSpPr>
          <p:nvPr/>
        </p:nvGrpSpPr>
        <p:grpSpPr bwMode="auto">
          <a:xfrm rot="10800000">
            <a:off x="4394200" y="1630363"/>
            <a:ext cx="365125" cy="239712"/>
            <a:chOff x="2900" y="1798"/>
            <a:chExt cx="576" cy="376"/>
          </a:xfrm>
        </p:grpSpPr>
        <p:sp>
          <p:nvSpPr>
            <p:cNvPr id="246896" name="Line 112"/>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97" name="Line 113"/>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98" name="Line 114"/>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899" name="Line 115"/>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6900" name="Line 116"/>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01" name="Rectangle 117"/>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02" name="Line 118"/>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03" name="Line 119"/>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04" name="Line 120"/>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05" name="Line 121"/>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06" name="Line 122"/>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07" name="Line 123"/>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08" name="Line 124"/>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09" name="Line 125"/>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910" name="Group 126"/>
          <p:cNvGrpSpPr>
            <a:grpSpLocks/>
          </p:cNvGrpSpPr>
          <p:nvPr/>
        </p:nvGrpSpPr>
        <p:grpSpPr bwMode="auto">
          <a:xfrm flipV="1">
            <a:off x="6624638" y="1866900"/>
            <a:ext cx="46037" cy="96838"/>
            <a:chOff x="0" y="0"/>
            <a:chExt cx="20000" cy="20000"/>
          </a:xfrm>
        </p:grpSpPr>
        <p:sp>
          <p:nvSpPr>
            <p:cNvPr id="246911" name="Arc 127"/>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12" name="Arc 12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6913" name="Group 129"/>
          <p:cNvGrpSpPr>
            <a:grpSpLocks/>
          </p:cNvGrpSpPr>
          <p:nvPr/>
        </p:nvGrpSpPr>
        <p:grpSpPr bwMode="auto">
          <a:xfrm>
            <a:off x="6396038" y="1900238"/>
            <a:ext cx="471487" cy="217487"/>
            <a:chOff x="3526" y="1077"/>
            <a:chExt cx="297" cy="137"/>
          </a:xfrm>
        </p:grpSpPr>
        <p:sp>
          <p:nvSpPr>
            <p:cNvPr id="246914" name="Line 130"/>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15" name="Line 13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16" name="Line 132"/>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17" name="Line 133"/>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918" name="Oval 134"/>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19" name="Line 135"/>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20" name="Line 136"/>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21" name="Oval 137"/>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22" name="Oval 138"/>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23" name="Line 139"/>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24" name="Rectangle 140"/>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925" name="Oval 141"/>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26" name="Line 142"/>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6927" name="Oval 143"/>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28" name="Rectangle 144"/>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46929" name="Rectangle 145"/>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2,200 PSI </a:t>
            </a:r>
            <a:endParaRPr lang="en-US" b="0"/>
          </a:p>
        </p:txBody>
      </p:sp>
      <p:sp>
        <p:nvSpPr>
          <p:cNvPr id="246930" name="Rectangle 146"/>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46931" name="Line 147"/>
          <p:cNvSpPr>
            <a:spLocks noChangeShapeType="1"/>
          </p:cNvSpPr>
          <p:nvPr/>
        </p:nvSpPr>
        <p:spPr bwMode="auto">
          <a:xfrm rot="16200000" flipH="1">
            <a:off x="4305300" y="2776538"/>
            <a:ext cx="0" cy="685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932" name="Group 148"/>
          <p:cNvGrpSpPr>
            <a:grpSpLocks/>
          </p:cNvGrpSpPr>
          <p:nvPr/>
        </p:nvGrpSpPr>
        <p:grpSpPr bwMode="auto">
          <a:xfrm>
            <a:off x="7131050" y="1698625"/>
            <a:ext cx="1289050" cy="1235075"/>
            <a:chOff x="4492" y="651"/>
            <a:chExt cx="812" cy="778"/>
          </a:xfrm>
        </p:grpSpPr>
        <p:grpSp>
          <p:nvGrpSpPr>
            <p:cNvPr id="246933" name="Group 149"/>
            <p:cNvGrpSpPr>
              <a:grpSpLocks/>
            </p:cNvGrpSpPr>
            <p:nvPr/>
          </p:nvGrpSpPr>
          <p:grpSpPr bwMode="auto">
            <a:xfrm>
              <a:off x="4492" y="651"/>
              <a:ext cx="760" cy="778"/>
              <a:chOff x="4047" y="666"/>
              <a:chExt cx="760" cy="778"/>
            </a:xfrm>
          </p:grpSpPr>
          <p:sp>
            <p:nvSpPr>
              <p:cNvPr id="246934" name="Rectangle 150"/>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35" name="Rectangle 151"/>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36" name="Rectangle 152"/>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6937" name="Rectangle 153"/>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46938" name="Line 154"/>
          <p:cNvSpPr>
            <a:spLocks noChangeShapeType="1"/>
          </p:cNvSpPr>
          <p:nvPr/>
        </p:nvSpPr>
        <p:spPr bwMode="auto">
          <a:xfrm flipH="1" flipV="1">
            <a:off x="6502400" y="21177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39" name="Line 155"/>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40" name="Line 156"/>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41" name="Line 157"/>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42" name="Rectangle 158"/>
          <p:cNvSpPr>
            <a:spLocks noChangeArrowheads="1"/>
          </p:cNvSpPr>
          <p:nvPr/>
        </p:nvSpPr>
        <p:spPr bwMode="auto">
          <a:xfrm>
            <a:off x="1023938" y="4540250"/>
            <a:ext cx="347662"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43" name="Oval 159"/>
          <p:cNvSpPr>
            <a:spLocks noChangeArrowheads="1"/>
          </p:cNvSpPr>
          <p:nvPr/>
        </p:nvSpPr>
        <p:spPr bwMode="auto">
          <a:xfrm rot="-5400000">
            <a:off x="1163638" y="4624388"/>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44" name="Line 160"/>
          <p:cNvSpPr>
            <a:spLocks noChangeShapeType="1"/>
          </p:cNvSpPr>
          <p:nvPr/>
        </p:nvSpPr>
        <p:spPr bwMode="auto">
          <a:xfrm rot="16200000" flipV="1">
            <a:off x="1122363" y="4673600"/>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45" name="Line 161"/>
          <p:cNvSpPr>
            <a:spLocks noChangeShapeType="1"/>
          </p:cNvSpPr>
          <p:nvPr/>
        </p:nvSpPr>
        <p:spPr bwMode="auto">
          <a:xfrm rot="-5400000" flipH="1" flipV="1">
            <a:off x="1123950" y="4576763"/>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6946" name="Group 162"/>
          <p:cNvGrpSpPr>
            <a:grpSpLocks/>
          </p:cNvGrpSpPr>
          <p:nvPr/>
        </p:nvGrpSpPr>
        <p:grpSpPr bwMode="auto">
          <a:xfrm rot="5400000">
            <a:off x="1079501" y="4056062"/>
            <a:ext cx="234950" cy="117475"/>
            <a:chOff x="864" y="2592"/>
            <a:chExt cx="192" cy="96"/>
          </a:xfrm>
        </p:grpSpPr>
        <p:sp>
          <p:nvSpPr>
            <p:cNvPr id="246947" name="Line 16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48" name="Line 16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49" name="Line 16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50" name="Line 16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6951" name="Rectangle 167"/>
          <p:cNvSpPr>
            <a:spLocks noChangeArrowheads="1"/>
          </p:cNvSpPr>
          <p:nvPr/>
        </p:nvSpPr>
        <p:spPr bwMode="auto">
          <a:xfrm>
            <a:off x="1116013" y="4845050"/>
            <a:ext cx="166687"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52" name="Line 168"/>
          <p:cNvSpPr>
            <a:spLocks noChangeShapeType="1"/>
          </p:cNvSpPr>
          <p:nvPr/>
        </p:nvSpPr>
        <p:spPr bwMode="auto">
          <a:xfrm flipV="1">
            <a:off x="1116013" y="4968875"/>
            <a:ext cx="166687" cy="1539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53" name="AutoShape 169"/>
          <p:cNvSpPr>
            <a:spLocks noChangeArrowheads="1"/>
          </p:cNvSpPr>
          <p:nvPr/>
        </p:nvSpPr>
        <p:spPr bwMode="auto">
          <a:xfrm>
            <a:off x="1131888" y="4867275"/>
            <a:ext cx="134937" cy="90488"/>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54" name="Rectangle 170"/>
          <p:cNvSpPr>
            <a:spLocks noChangeArrowheads="1"/>
          </p:cNvSpPr>
          <p:nvPr/>
        </p:nvSpPr>
        <p:spPr bwMode="auto">
          <a:xfrm>
            <a:off x="1023938" y="4237038"/>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55" name="Line 171"/>
          <p:cNvSpPr>
            <a:spLocks noChangeShapeType="1"/>
          </p:cNvSpPr>
          <p:nvPr/>
        </p:nvSpPr>
        <p:spPr bwMode="auto">
          <a:xfrm rot="5400000">
            <a:off x="1196182" y="4206081"/>
            <a:ext cx="0" cy="350837"/>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56" name="Line 172"/>
          <p:cNvSpPr>
            <a:spLocks noChangeShapeType="1"/>
          </p:cNvSpPr>
          <p:nvPr/>
        </p:nvSpPr>
        <p:spPr bwMode="auto">
          <a:xfrm rot="5400000">
            <a:off x="1075532" y="4626768"/>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57" name="Line 173"/>
          <p:cNvSpPr>
            <a:spLocks noChangeShapeType="1"/>
          </p:cNvSpPr>
          <p:nvPr/>
        </p:nvSpPr>
        <p:spPr bwMode="auto">
          <a:xfrm rot="5400000">
            <a:off x="1324769" y="4625182"/>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58" name="Line 174"/>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59" name="Line 175"/>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60" name="Line 176"/>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61" name="Oval 177"/>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6962" name="Oval 178"/>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63" name="Line 179"/>
          <p:cNvSpPr>
            <a:spLocks noChangeShapeType="1"/>
          </p:cNvSpPr>
          <p:nvPr/>
        </p:nvSpPr>
        <p:spPr bwMode="auto">
          <a:xfrm rot="5400000">
            <a:off x="4743451" y="3471862"/>
            <a:ext cx="0" cy="6762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64" name="Oval 180"/>
          <p:cNvSpPr>
            <a:spLocks noChangeArrowheads="1"/>
          </p:cNvSpPr>
          <p:nvPr/>
        </p:nvSpPr>
        <p:spPr bwMode="auto">
          <a:xfrm rot="5400000" flipV="1">
            <a:off x="43005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65" name="Text Box 181"/>
          <p:cNvSpPr txBox="1">
            <a:spLocks noChangeArrowheads="1"/>
          </p:cNvSpPr>
          <p:nvPr/>
        </p:nvSpPr>
        <p:spPr bwMode="auto">
          <a:xfrm>
            <a:off x="43434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46966" name="Text Box 182"/>
          <p:cNvSpPr txBox="1">
            <a:spLocks noChangeArrowheads="1"/>
          </p:cNvSpPr>
          <p:nvPr/>
        </p:nvSpPr>
        <p:spPr bwMode="auto">
          <a:xfrm>
            <a:off x="58134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46967" name="Text Box 183"/>
          <p:cNvSpPr txBox="1">
            <a:spLocks noChangeArrowheads="1"/>
          </p:cNvSpPr>
          <p:nvPr/>
        </p:nvSpPr>
        <p:spPr bwMode="auto">
          <a:xfrm>
            <a:off x="615950" y="4876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46968" name="Rectangle 184"/>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46969" name="Oval 185"/>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6970" name="Oval 186"/>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6971" name="Rectangle 187"/>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72" name="Rectangle 188"/>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73" name="Rectangle 189"/>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74" name="Rectangle 190"/>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75" name="Rectangle 191"/>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76" name="Rectangle 192"/>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77" name="Rectangle 193"/>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78" name="Line 194"/>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79" name="Rectangle 195"/>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80" name="Rectangle 196"/>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81" name="Line 197"/>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82" name="Line 198"/>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83" name="Rectangle 199"/>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84" name="Rectangle 200"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85" name="Rectangle 201"/>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986" name="Group 202"/>
          <p:cNvGrpSpPr>
            <a:grpSpLocks/>
          </p:cNvGrpSpPr>
          <p:nvPr/>
        </p:nvGrpSpPr>
        <p:grpSpPr bwMode="auto">
          <a:xfrm>
            <a:off x="3333750" y="4692650"/>
            <a:ext cx="55563" cy="117475"/>
            <a:chOff x="4636" y="1540"/>
            <a:chExt cx="52" cy="108"/>
          </a:xfrm>
        </p:grpSpPr>
        <p:sp>
          <p:nvSpPr>
            <p:cNvPr id="246987" name="Line 203"/>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88" name="Line 204"/>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6989" name="Group 205"/>
          <p:cNvGrpSpPr>
            <a:grpSpLocks/>
          </p:cNvGrpSpPr>
          <p:nvPr/>
        </p:nvGrpSpPr>
        <p:grpSpPr bwMode="auto">
          <a:xfrm>
            <a:off x="3335338" y="4257675"/>
            <a:ext cx="50800" cy="117475"/>
            <a:chOff x="4637" y="1138"/>
            <a:chExt cx="47" cy="108"/>
          </a:xfrm>
        </p:grpSpPr>
        <p:sp>
          <p:nvSpPr>
            <p:cNvPr id="246990" name="Line 206"/>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1" name="Line 207"/>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992" name="Line 208"/>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3" name="Line 209"/>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4" name="Line 210"/>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5" name="Line 211"/>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6" name="Line 212"/>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7" name="Line 213"/>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8" name="Line 214"/>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9" name="Rectangle 215"/>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000" name="Group 216"/>
          <p:cNvGrpSpPr>
            <a:grpSpLocks/>
          </p:cNvGrpSpPr>
          <p:nvPr/>
        </p:nvGrpSpPr>
        <p:grpSpPr bwMode="auto">
          <a:xfrm>
            <a:off x="2900363" y="4532313"/>
            <a:ext cx="214312" cy="111125"/>
            <a:chOff x="4236" y="1392"/>
            <a:chExt cx="197" cy="91"/>
          </a:xfrm>
        </p:grpSpPr>
        <p:grpSp>
          <p:nvGrpSpPr>
            <p:cNvPr id="247001" name="Group 217"/>
            <p:cNvGrpSpPr>
              <a:grpSpLocks/>
            </p:cNvGrpSpPr>
            <p:nvPr/>
          </p:nvGrpSpPr>
          <p:grpSpPr bwMode="auto">
            <a:xfrm>
              <a:off x="4237" y="1447"/>
              <a:ext cx="196" cy="36"/>
              <a:chOff x="8710" y="5195"/>
              <a:chExt cx="565" cy="80"/>
            </a:xfrm>
          </p:grpSpPr>
          <p:sp>
            <p:nvSpPr>
              <p:cNvPr id="247002" name="Oval 21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3" name="Oval 21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4" name="Line 22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5" name="Line 22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7006" name="Group 222"/>
            <p:cNvGrpSpPr>
              <a:grpSpLocks/>
            </p:cNvGrpSpPr>
            <p:nvPr/>
          </p:nvGrpSpPr>
          <p:grpSpPr bwMode="auto">
            <a:xfrm flipV="1">
              <a:off x="4236" y="1428"/>
              <a:ext cx="197" cy="37"/>
              <a:chOff x="8710" y="5195"/>
              <a:chExt cx="565" cy="80"/>
            </a:xfrm>
          </p:grpSpPr>
          <p:sp>
            <p:nvSpPr>
              <p:cNvPr id="247007" name="Oval 22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8" name="Oval 22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9" name="Line 22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0" name="Line 22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7011" name="Group 227"/>
            <p:cNvGrpSpPr>
              <a:grpSpLocks/>
            </p:cNvGrpSpPr>
            <p:nvPr/>
          </p:nvGrpSpPr>
          <p:grpSpPr bwMode="auto">
            <a:xfrm>
              <a:off x="4237" y="1411"/>
              <a:ext cx="196" cy="36"/>
              <a:chOff x="8710" y="5195"/>
              <a:chExt cx="565" cy="80"/>
            </a:xfrm>
          </p:grpSpPr>
          <p:sp>
            <p:nvSpPr>
              <p:cNvPr id="247012" name="Oval 228"/>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3" name="Oval 229"/>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4" name="Line 230"/>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5" name="Line 231"/>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7016" name="Group 232"/>
            <p:cNvGrpSpPr>
              <a:grpSpLocks/>
            </p:cNvGrpSpPr>
            <p:nvPr/>
          </p:nvGrpSpPr>
          <p:grpSpPr bwMode="auto">
            <a:xfrm flipV="1">
              <a:off x="4237" y="1392"/>
              <a:ext cx="196" cy="36"/>
              <a:chOff x="8710" y="5195"/>
              <a:chExt cx="565" cy="80"/>
            </a:xfrm>
          </p:grpSpPr>
          <p:sp>
            <p:nvSpPr>
              <p:cNvPr id="247017" name="Oval 233"/>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8" name="Oval 234"/>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9" name="Line 235"/>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20" name="Line 236"/>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7021" name="Line 237"/>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022" name="Group 238"/>
          <p:cNvGrpSpPr>
            <a:grpSpLocks/>
          </p:cNvGrpSpPr>
          <p:nvPr/>
        </p:nvGrpSpPr>
        <p:grpSpPr bwMode="auto">
          <a:xfrm>
            <a:off x="2892425" y="4492625"/>
            <a:ext cx="222250" cy="209550"/>
            <a:chOff x="4228" y="1401"/>
            <a:chExt cx="205" cy="194"/>
          </a:xfrm>
        </p:grpSpPr>
        <p:sp>
          <p:nvSpPr>
            <p:cNvPr id="247023" name="AutoShape 239"/>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24" name="Rectangle 240"/>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7025" name="Group 241"/>
          <p:cNvGrpSpPr>
            <a:grpSpLocks/>
          </p:cNvGrpSpPr>
          <p:nvPr/>
        </p:nvGrpSpPr>
        <p:grpSpPr bwMode="auto">
          <a:xfrm>
            <a:off x="1720850" y="4770438"/>
            <a:ext cx="44450" cy="103187"/>
            <a:chOff x="0" y="0"/>
            <a:chExt cx="20000" cy="20000"/>
          </a:xfrm>
        </p:grpSpPr>
        <p:sp>
          <p:nvSpPr>
            <p:cNvPr id="247026" name="Arc 242"/>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27" name="Arc 243"/>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028" name="Line 244"/>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29" name="Line 245"/>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0" name="Line 246"/>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031" name="Group 247"/>
          <p:cNvGrpSpPr>
            <a:grpSpLocks/>
          </p:cNvGrpSpPr>
          <p:nvPr/>
        </p:nvGrpSpPr>
        <p:grpSpPr bwMode="auto">
          <a:xfrm>
            <a:off x="1411288" y="5368925"/>
            <a:ext cx="142875" cy="73025"/>
            <a:chOff x="889" y="3382"/>
            <a:chExt cx="90" cy="46"/>
          </a:xfrm>
        </p:grpSpPr>
        <p:sp>
          <p:nvSpPr>
            <p:cNvPr id="247032" name="Line 248"/>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3" name="Line 249"/>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4" name="Line 250"/>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035" name="Line 251"/>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6" name="Line 252"/>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7" name="Oval 253"/>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8" name="Line 254"/>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9" name="Line 255"/>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040" name="Group 256"/>
          <p:cNvGrpSpPr>
            <a:grpSpLocks/>
          </p:cNvGrpSpPr>
          <p:nvPr/>
        </p:nvGrpSpPr>
        <p:grpSpPr bwMode="auto">
          <a:xfrm>
            <a:off x="1481138" y="4560888"/>
            <a:ext cx="301625" cy="855662"/>
            <a:chOff x="4048" y="2525"/>
            <a:chExt cx="265" cy="753"/>
          </a:xfrm>
        </p:grpSpPr>
        <p:sp>
          <p:nvSpPr>
            <p:cNvPr id="247041" name="Line 257"/>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42" name="Line 258"/>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43" name="Line 259"/>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44" name="Line 260"/>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045" name="Line 261"/>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046" name="Group 262"/>
          <p:cNvGrpSpPr>
            <a:grpSpLocks/>
          </p:cNvGrpSpPr>
          <p:nvPr/>
        </p:nvGrpSpPr>
        <p:grpSpPr bwMode="auto">
          <a:xfrm>
            <a:off x="1820863" y="5075238"/>
            <a:ext cx="261937" cy="155575"/>
            <a:chOff x="1147" y="3205"/>
            <a:chExt cx="165" cy="98"/>
          </a:xfrm>
        </p:grpSpPr>
        <p:sp>
          <p:nvSpPr>
            <p:cNvPr id="247047" name="Line 263"/>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48" name="Line 264"/>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7049" name="Group 265"/>
          <p:cNvGrpSpPr>
            <a:grpSpLocks/>
          </p:cNvGrpSpPr>
          <p:nvPr/>
        </p:nvGrpSpPr>
        <p:grpSpPr bwMode="auto">
          <a:xfrm>
            <a:off x="1787525" y="4770438"/>
            <a:ext cx="46038" cy="103187"/>
            <a:chOff x="0" y="0"/>
            <a:chExt cx="20000" cy="20000"/>
          </a:xfrm>
        </p:grpSpPr>
        <p:sp>
          <p:nvSpPr>
            <p:cNvPr id="247050" name="Arc 266"/>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51" name="Arc 267"/>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052" name="Oval 268"/>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53" name="Oval 269"/>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54" name="Oval 270"/>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55" name="Rectangle 271"/>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056" name="Line 272"/>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57" name="Oval 273"/>
          <p:cNvSpPr>
            <a:spLocks noChangeArrowheads="1"/>
          </p:cNvSpPr>
          <p:nvPr/>
        </p:nvSpPr>
        <p:spPr bwMode="auto">
          <a:xfrm>
            <a:off x="2035175" y="4954588"/>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58" name="Line 274"/>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59" name="Line 275"/>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60" name="Line 276"/>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7061" name="Line 277"/>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62" name="Oval 278"/>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7063" name="Line 279"/>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064" name="Oval 280"/>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7065" name="Line 281"/>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066" name="Line 282"/>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067" name="Line 283"/>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7068" name="Group 284"/>
          <p:cNvGrpSpPr>
            <a:grpSpLocks/>
          </p:cNvGrpSpPr>
          <p:nvPr/>
        </p:nvGrpSpPr>
        <p:grpSpPr bwMode="auto">
          <a:xfrm>
            <a:off x="2441575" y="5019675"/>
            <a:ext cx="142875" cy="73025"/>
            <a:chOff x="889" y="3382"/>
            <a:chExt cx="90" cy="46"/>
          </a:xfrm>
        </p:grpSpPr>
        <p:sp>
          <p:nvSpPr>
            <p:cNvPr id="247069" name="Line 285"/>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70" name="Line 286"/>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71" name="Line 287"/>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072" name="Line 288"/>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073" name="Line 289"/>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074" name="Rectangle 290"/>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47075" name="Group 291"/>
          <p:cNvGrpSpPr>
            <a:grpSpLocks/>
          </p:cNvGrpSpPr>
          <p:nvPr/>
        </p:nvGrpSpPr>
        <p:grpSpPr bwMode="auto">
          <a:xfrm>
            <a:off x="4667250" y="4711700"/>
            <a:ext cx="1187450" cy="1169988"/>
            <a:chOff x="2948" y="2944"/>
            <a:chExt cx="748" cy="737"/>
          </a:xfrm>
        </p:grpSpPr>
        <p:sp>
          <p:nvSpPr>
            <p:cNvPr id="247076" name="Line 292"/>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77" name="Line 293"/>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78" name="Line 294"/>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79" name="Line 295"/>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0" name="Line 296"/>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1" name="Line 297"/>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2" name="Line 298"/>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3" name="Line 299"/>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4" name="Line 300"/>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085" name="Group 301"/>
            <p:cNvGrpSpPr>
              <a:grpSpLocks/>
            </p:cNvGrpSpPr>
            <p:nvPr/>
          </p:nvGrpSpPr>
          <p:grpSpPr bwMode="auto">
            <a:xfrm>
              <a:off x="3161" y="2944"/>
              <a:ext cx="113" cy="105"/>
              <a:chOff x="0" y="0"/>
              <a:chExt cx="20000" cy="20000"/>
            </a:xfrm>
          </p:grpSpPr>
          <p:sp>
            <p:nvSpPr>
              <p:cNvPr id="247086" name="Oval 302"/>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7" name="Arc 303"/>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8" name="Arc 304"/>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9" name="Arc 305"/>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90" name="Arc 306"/>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091" name="Arc 307"/>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92" name="Arc 308"/>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93" name="Oval 309"/>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94" name="Line 310"/>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95" name="Line 311"/>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96" name="Oval 312"/>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97" name="Line 313"/>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98" name="Line 314"/>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99" name="Line 315"/>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0" name="Line 316"/>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1" name="Line 317"/>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2" name="Line 318"/>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3" name="Line 319"/>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4" name="Line 320"/>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5" name="Line 321"/>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6" name="Line 322"/>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7" name="Oval 323"/>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8" name="Line 324"/>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9" name="Line 325"/>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0" name="Line 326"/>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1" name="Line 327"/>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2" name="Line 328"/>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3" name="Line 329"/>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4" name="Line 330"/>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5" name="Line 331"/>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6" name="Line 332"/>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7" name="Line 333"/>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8" name="Oval 334"/>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9" name="Line 335"/>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120" name="Oval 336"/>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7121" name="Rectangle 337"/>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47122" name="Rectangle 338"/>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2,200 PSI </a:t>
            </a:r>
            <a:endParaRPr lang="en-US" b="0"/>
          </a:p>
        </p:txBody>
      </p:sp>
      <p:sp>
        <p:nvSpPr>
          <p:cNvPr id="247123" name="Rectangle 339"/>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7124" name="Group 340"/>
          <p:cNvGrpSpPr>
            <a:grpSpLocks/>
          </p:cNvGrpSpPr>
          <p:nvPr/>
        </p:nvGrpSpPr>
        <p:grpSpPr bwMode="auto">
          <a:xfrm rot="-5400000">
            <a:off x="3227388" y="4451350"/>
            <a:ext cx="269875" cy="130175"/>
            <a:chOff x="6" y="0"/>
            <a:chExt cx="19994" cy="20002"/>
          </a:xfrm>
        </p:grpSpPr>
        <p:sp>
          <p:nvSpPr>
            <p:cNvPr id="247125" name="Oval 341"/>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26" name="Oval 342"/>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27" name="Oval 343"/>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28" name="Oval 344"/>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29" name="Oval 345"/>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0" name="Oval 346"/>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1" name="Oval 347"/>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2" name="Oval 348"/>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3" name="Oval 349"/>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4" name="Oval 350"/>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5" name="Line 351"/>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6" name="Line 352"/>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7" name="Line 353"/>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8" name="Line 354"/>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9" name="Line 355"/>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40" name="Line 356"/>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41" name="Line 357"/>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42" name="Line 358"/>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43" name="Line 359"/>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44" name="Line 360"/>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7145" name="Group 361"/>
          <p:cNvGrpSpPr>
            <a:grpSpLocks/>
          </p:cNvGrpSpPr>
          <p:nvPr/>
        </p:nvGrpSpPr>
        <p:grpSpPr bwMode="auto">
          <a:xfrm>
            <a:off x="3255963" y="4429125"/>
            <a:ext cx="217487" cy="277813"/>
            <a:chOff x="2051" y="2770"/>
            <a:chExt cx="137" cy="175"/>
          </a:xfrm>
        </p:grpSpPr>
        <p:sp>
          <p:nvSpPr>
            <p:cNvPr id="247146" name="Line 362"/>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147" name="Line 363"/>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148" name="Line 364"/>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7149" name="Group 365"/>
            <p:cNvGrpSpPr>
              <a:grpSpLocks/>
            </p:cNvGrpSpPr>
            <p:nvPr/>
          </p:nvGrpSpPr>
          <p:grpSpPr bwMode="auto">
            <a:xfrm>
              <a:off x="2051" y="2770"/>
              <a:ext cx="137" cy="175"/>
              <a:chOff x="2049" y="2793"/>
              <a:chExt cx="137" cy="175"/>
            </a:xfrm>
          </p:grpSpPr>
          <p:sp>
            <p:nvSpPr>
              <p:cNvPr id="247150" name="Line 366"/>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1" name="Line 367"/>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2" name="Line 368"/>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3" name="Line 369"/>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4" name="Line 370"/>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5" name="Line 371"/>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6" name="Line 372"/>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7" name="Line 373"/>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8" name="Line 374"/>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9" name="Line 375"/>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0" name="Line 376"/>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1" name="Line 377"/>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2" name="Line 378"/>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3" name="Line 379"/>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4" name="Line 380"/>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5" name="Line 381"/>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6" name="Line 382"/>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7" name="Line 383"/>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8" name="Line 384"/>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9" name="Line 385"/>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70" name="Line 386"/>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71" name="Line 387"/>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72" name="Line 388"/>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73" name="Line 389"/>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74" name="Line 390"/>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75" name="Line 391"/>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76" name="Line 392"/>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77" name="Line 393"/>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78" name="Line 394"/>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79" name="Line 395"/>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80" name="Line 396"/>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81" name="Line 397"/>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7182" name="Oval 398"/>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7226" name="AutoShape 442"/>
          <p:cNvSpPr>
            <a:spLocks noChangeArrowheads="1"/>
          </p:cNvSpPr>
          <p:nvPr/>
        </p:nvSpPr>
        <p:spPr bwMode="auto">
          <a:xfrm rot="16281046" flipH="1" flipV="1">
            <a:off x="6083300" y="12858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27" name="AutoShape 443"/>
          <p:cNvSpPr>
            <a:spLocks noChangeArrowheads="1"/>
          </p:cNvSpPr>
          <p:nvPr/>
        </p:nvSpPr>
        <p:spPr bwMode="auto">
          <a:xfrm rot="-5399085" flipH="1" flipV="1">
            <a:off x="5684837" y="43688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28" name="Rectangle 444"/>
          <p:cNvSpPr>
            <a:spLocks noChangeArrowheads="1"/>
          </p:cNvSpPr>
          <p:nvPr/>
        </p:nvSpPr>
        <p:spPr bwMode="auto">
          <a:xfrm>
            <a:off x="6497638" y="4054475"/>
            <a:ext cx="2570162" cy="1914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When pressure in the cap end of the cylinder reaches pressure switch setting the 4-Way directional control valve centers and the 2-Way valve returns to the open position . This traps fluid in the cylinder cap end and allows pump flow to go to the accumulator. </a:t>
            </a:r>
            <a:endParaRPr lang="en-US" b="0"/>
          </a:p>
        </p:txBody>
      </p:sp>
      <p:sp>
        <p:nvSpPr>
          <p:cNvPr id="247231" name="Rectangle 447"/>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1,470 PSI </a:t>
            </a:r>
            <a:endParaRPr lang="en-US" b="0"/>
          </a:p>
        </p:txBody>
      </p:sp>
      <p:sp>
        <p:nvSpPr>
          <p:cNvPr id="247232" name="AutoShape 448"/>
          <p:cNvSpPr>
            <a:spLocks noChangeArrowheads="1"/>
          </p:cNvSpPr>
          <p:nvPr/>
        </p:nvSpPr>
        <p:spPr bwMode="auto">
          <a:xfrm flipH="1">
            <a:off x="676275" y="19986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7233" name="Group 449"/>
          <p:cNvGrpSpPr>
            <a:grpSpLocks/>
          </p:cNvGrpSpPr>
          <p:nvPr/>
        </p:nvGrpSpPr>
        <p:grpSpPr bwMode="auto">
          <a:xfrm>
            <a:off x="2387600" y="1993900"/>
            <a:ext cx="630238" cy="1625600"/>
            <a:chOff x="1504" y="1232"/>
            <a:chExt cx="397" cy="1024"/>
          </a:xfrm>
        </p:grpSpPr>
        <p:sp>
          <p:nvSpPr>
            <p:cNvPr id="247234" name="AutoShape 450"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35" name="AutoShape 451"/>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36" name="AutoShape 452" descr="10%"/>
            <p:cNvSpPr>
              <a:spLocks noChangeArrowheads="1"/>
            </p:cNvSpPr>
            <p:nvPr/>
          </p:nvSpPr>
          <p:spPr bwMode="auto">
            <a:xfrm>
              <a:off x="1545" y="1272"/>
              <a:ext cx="319" cy="562"/>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7237" name="Group 453"/>
            <p:cNvGrpSpPr>
              <a:grpSpLocks/>
            </p:cNvGrpSpPr>
            <p:nvPr/>
          </p:nvGrpSpPr>
          <p:grpSpPr bwMode="auto">
            <a:xfrm>
              <a:off x="1546" y="1739"/>
              <a:ext cx="317" cy="117"/>
              <a:chOff x="3617" y="2160"/>
              <a:chExt cx="842" cy="312"/>
            </a:xfrm>
          </p:grpSpPr>
          <p:sp>
            <p:nvSpPr>
              <p:cNvPr id="247238" name="Rectangle 45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39" name="AutoShape 45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40" name="AutoShape 45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41" name="AutoShape 45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42" name="AutoShape 45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7243" name="AutoShape 459"/>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44" name="Rectangle 460"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45" name="Rectangle 461"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46" name="Rectangle 462"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47" name="Line 463"/>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248" name="Line 464"/>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249" name="Oval 465"/>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50" name="Oval 466"/>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7251" name="Group 467"/>
            <p:cNvGrpSpPr>
              <a:grpSpLocks/>
            </p:cNvGrpSpPr>
            <p:nvPr/>
          </p:nvGrpSpPr>
          <p:grpSpPr bwMode="auto">
            <a:xfrm>
              <a:off x="1678" y="1244"/>
              <a:ext cx="49" cy="97"/>
              <a:chOff x="3966" y="1027"/>
              <a:chExt cx="130" cy="257"/>
            </a:xfrm>
          </p:grpSpPr>
          <p:sp>
            <p:nvSpPr>
              <p:cNvPr id="247252" name="Rectangle 46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53" name="Rectangle 46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54" name="Rectangle 47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55" name="Rectangle 47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56" name="Line 47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7257" name="Line 473"/>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258" name="Line 474"/>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259" name="Line 475"/>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260" name="AutoShape 476"/>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61" name="Rectangle 477"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62" name="Rectangle 478"/>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63" name="Rectangle 479"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64" name="Rectangle 480"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65" name="Line 481"/>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266" name="Line 482"/>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267" name="Line 483"/>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268" name="Line 484"/>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269" name="Line 485"/>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270" name="Oval 486"/>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71" name="Oval 487"/>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7272" name="AutoShape 488"/>
          <p:cNvSpPr>
            <a:spLocks/>
          </p:cNvSpPr>
          <p:nvPr/>
        </p:nvSpPr>
        <p:spPr bwMode="auto">
          <a:xfrm rot="-5400000">
            <a:off x="820738" y="28162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73" name="AutoShape 489"/>
          <p:cNvSpPr>
            <a:spLocks noChangeArrowheads="1"/>
          </p:cNvSpPr>
          <p:nvPr/>
        </p:nvSpPr>
        <p:spPr bwMode="auto">
          <a:xfrm flipH="1" flipV="1">
            <a:off x="822325" y="24955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74" name="Line 490"/>
          <p:cNvSpPr>
            <a:spLocks noChangeShapeType="1"/>
          </p:cNvSpPr>
          <p:nvPr/>
        </p:nvSpPr>
        <p:spPr bwMode="auto">
          <a:xfrm>
            <a:off x="690563" y="29384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275" name="Rectangle 491"/>
          <p:cNvSpPr>
            <a:spLocks noChangeArrowheads="1"/>
          </p:cNvSpPr>
          <p:nvPr/>
        </p:nvSpPr>
        <p:spPr bwMode="auto">
          <a:xfrm>
            <a:off x="695325" y="2686050"/>
            <a:ext cx="466725" cy="24606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76" name="Line 492"/>
          <p:cNvSpPr>
            <a:spLocks noChangeShapeType="1"/>
          </p:cNvSpPr>
          <p:nvPr/>
        </p:nvSpPr>
        <p:spPr bwMode="auto">
          <a:xfrm flipH="1">
            <a:off x="685800" y="26924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277" name="AutoShape 493"/>
          <p:cNvSpPr>
            <a:spLocks noChangeArrowheads="1"/>
          </p:cNvSpPr>
          <p:nvPr/>
        </p:nvSpPr>
        <p:spPr bwMode="auto">
          <a:xfrm rot="-7755686"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 name="Slide Number Placeholder 5"/>
          <p:cNvSpPr>
            <a:spLocks noGrp="1"/>
          </p:cNvSpPr>
          <p:nvPr>
            <p:ph type="sldNum" sz="quarter" idx="12"/>
          </p:nvPr>
        </p:nvSpPr>
        <p:spPr/>
        <p:txBody>
          <a:bodyPr/>
          <a:lstStyle/>
          <a:p>
            <a:fld id="{F4AFD566-948D-BD4F-8020-A54B06FE1C9D}" type="slidenum">
              <a:rPr lang="en-US"/>
              <a:pPr/>
              <a:t>179</a:t>
            </a:fld>
            <a:endParaRPr lang="en-US"/>
          </a:p>
        </p:txBody>
      </p:sp>
      <p:sp>
        <p:nvSpPr>
          <p:cNvPr id="247810"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47811" name="Oval 3"/>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7812" name="Line 4"/>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13" name="Line 5"/>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14" name="Text Box 6"/>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47815" name="Line 7"/>
          <p:cNvSpPr>
            <a:spLocks noChangeShapeType="1"/>
          </p:cNvSpPr>
          <p:nvPr/>
        </p:nvSpPr>
        <p:spPr bwMode="auto">
          <a:xfrm flipV="1">
            <a:off x="4733925"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16" name="Line 8"/>
          <p:cNvSpPr>
            <a:spLocks noChangeShapeType="1"/>
          </p:cNvSpPr>
          <p:nvPr/>
        </p:nvSpPr>
        <p:spPr bwMode="auto">
          <a:xfrm>
            <a:off x="4891088"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17" name="Rectangle 9"/>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18" name="Rectangle 10"/>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19" name="Line 11"/>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20" name="Line 12"/>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21" name="Rectangle 13"/>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7822" name="Group 14"/>
          <p:cNvGrpSpPr>
            <a:grpSpLocks/>
          </p:cNvGrpSpPr>
          <p:nvPr/>
        </p:nvGrpSpPr>
        <p:grpSpPr bwMode="auto">
          <a:xfrm flipV="1">
            <a:off x="5057775" y="3322638"/>
            <a:ext cx="84138" cy="84137"/>
            <a:chOff x="1449" y="2352"/>
            <a:chExt cx="77" cy="77"/>
          </a:xfrm>
        </p:grpSpPr>
        <p:sp>
          <p:nvSpPr>
            <p:cNvPr id="247823" name="Line 1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24" name="Line 1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7825" name="Rectangle 17"/>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26" name="Line 18"/>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7827" name="Group 19"/>
          <p:cNvGrpSpPr>
            <a:grpSpLocks/>
          </p:cNvGrpSpPr>
          <p:nvPr/>
        </p:nvGrpSpPr>
        <p:grpSpPr bwMode="auto">
          <a:xfrm>
            <a:off x="4419600" y="3302000"/>
            <a:ext cx="209550" cy="104775"/>
            <a:chOff x="864" y="2592"/>
            <a:chExt cx="192" cy="96"/>
          </a:xfrm>
        </p:grpSpPr>
        <p:sp>
          <p:nvSpPr>
            <p:cNvPr id="247828" name="Line 2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29" name="Line 2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30" name="Line 2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31" name="Line 2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7832" name="Group 24"/>
          <p:cNvGrpSpPr>
            <a:grpSpLocks/>
          </p:cNvGrpSpPr>
          <p:nvPr/>
        </p:nvGrpSpPr>
        <p:grpSpPr bwMode="auto">
          <a:xfrm flipH="1">
            <a:off x="5729288" y="3040063"/>
            <a:ext cx="209550" cy="157162"/>
            <a:chOff x="2064" y="2352"/>
            <a:chExt cx="192" cy="144"/>
          </a:xfrm>
        </p:grpSpPr>
        <p:sp>
          <p:nvSpPr>
            <p:cNvPr id="247833" name="Rectangle 2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34" name="Line 2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7835" name="Group 27"/>
          <p:cNvGrpSpPr>
            <a:grpSpLocks/>
          </p:cNvGrpSpPr>
          <p:nvPr/>
        </p:nvGrpSpPr>
        <p:grpSpPr bwMode="auto">
          <a:xfrm>
            <a:off x="5729288" y="3302000"/>
            <a:ext cx="209550" cy="104775"/>
            <a:chOff x="864" y="2592"/>
            <a:chExt cx="192" cy="96"/>
          </a:xfrm>
        </p:grpSpPr>
        <p:sp>
          <p:nvSpPr>
            <p:cNvPr id="247836" name="Line 2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37" name="Line 2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38" name="Line 3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39" name="Line 3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7840" name="Line 32"/>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7841" name="Line 33"/>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7842" name="AutoShape 34"/>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43" name="Text Box 35"/>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47844" name="Text Box 36"/>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47845" name="Line 37"/>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7846" name="Line 38"/>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7847" name="Line 39"/>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7848" name="Oval 40"/>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49" name="Line 41"/>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7850" name="Line 42"/>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51" name="Line 43"/>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52" name="Oval 44"/>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7853" name="Line 45"/>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7854" name="Oval 46"/>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47855" name="Text Box 47"/>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47856" name="Rectangle 48"/>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57" name="Rectangle 49"/>
          <p:cNvSpPr>
            <a:spLocks noChangeArrowheads="1"/>
          </p:cNvSpPr>
          <p:nvPr/>
        </p:nvSpPr>
        <p:spPr bwMode="auto">
          <a:xfrm rot="5400000">
            <a:off x="7531894" y="1651794"/>
            <a:ext cx="395288"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7858" name="Group 50"/>
          <p:cNvGrpSpPr>
            <a:grpSpLocks/>
          </p:cNvGrpSpPr>
          <p:nvPr/>
        </p:nvGrpSpPr>
        <p:grpSpPr bwMode="auto">
          <a:xfrm rot="5400000">
            <a:off x="7270750" y="2854325"/>
            <a:ext cx="968375" cy="1127125"/>
            <a:chOff x="4958" y="672"/>
            <a:chExt cx="610" cy="710"/>
          </a:xfrm>
        </p:grpSpPr>
        <p:grpSp>
          <p:nvGrpSpPr>
            <p:cNvPr id="247859" name="Group 51"/>
            <p:cNvGrpSpPr>
              <a:grpSpLocks/>
            </p:cNvGrpSpPr>
            <p:nvPr/>
          </p:nvGrpSpPr>
          <p:grpSpPr bwMode="auto">
            <a:xfrm>
              <a:off x="5465" y="672"/>
              <a:ext cx="103" cy="710"/>
              <a:chOff x="5088" y="624"/>
              <a:chExt cx="144" cy="992"/>
            </a:xfrm>
          </p:grpSpPr>
          <p:sp>
            <p:nvSpPr>
              <p:cNvPr id="247860" name="Line 52"/>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61" name="Line 53"/>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62" name="Line 54"/>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63" name="Line 55"/>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64" name="Line 56"/>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65" name="Line 57"/>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66" name="Line 58"/>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67" name="Line 59"/>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7868" name="Rectangle 60"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69" name="Rectangle 61"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70" name="Rectangle 62"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71" name="Rectangle 63"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72" name="Rectangle 64"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73" name="Rectangle 65"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74" name="Rectangle 66"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75" name="Rectangle 67"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76" name="Rectangle 68"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7877" name="Rectangle 69"/>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7878" name="Line 70"/>
          <p:cNvSpPr>
            <a:spLocks noChangeShapeType="1"/>
          </p:cNvSpPr>
          <p:nvPr/>
        </p:nvSpPr>
        <p:spPr bwMode="auto">
          <a:xfrm flipV="1">
            <a:off x="5260975" y="21240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879" name="Line 71"/>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80" name="Line 72"/>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81" name="Line 73"/>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82" name="Rectangle 74"/>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883" name="Group 75"/>
          <p:cNvGrpSpPr>
            <a:grpSpLocks/>
          </p:cNvGrpSpPr>
          <p:nvPr/>
        </p:nvGrpSpPr>
        <p:grpSpPr bwMode="auto">
          <a:xfrm rot="16200000" flipV="1">
            <a:off x="4433094" y="1294607"/>
            <a:ext cx="107950" cy="182562"/>
            <a:chOff x="0" y="3"/>
            <a:chExt cx="20000" cy="19996"/>
          </a:xfrm>
        </p:grpSpPr>
        <p:sp>
          <p:nvSpPr>
            <p:cNvPr id="247884" name="Line 76"/>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85" name="Line 77"/>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86" name="Line 78"/>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87" name="Line 79"/>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888" name="Line 80"/>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89" name="Oval 81"/>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0" name="Oval 82"/>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1" name="Oval 83"/>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2" name="Line 84"/>
          <p:cNvSpPr>
            <a:spLocks noChangeShapeType="1"/>
          </p:cNvSpPr>
          <p:nvPr/>
        </p:nvSpPr>
        <p:spPr bwMode="auto">
          <a:xfrm rot="5400000" flipH="1">
            <a:off x="46053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3" name="Rectangle 85"/>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4" name="Line 86"/>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5" name="Line 87"/>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6" name="Line 88"/>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7" name="Line 89"/>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8" name="Oval 90"/>
          <p:cNvSpPr>
            <a:spLocks noChangeArrowheads="1"/>
          </p:cNvSpPr>
          <p:nvPr/>
        </p:nvSpPr>
        <p:spPr bwMode="auto">
          <a:xfrm flipH="1" flipV="1">
            <a:off x="5043488" y="1819275"/>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9" name="Line 91"/>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00" name="Oval 92"/>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01" name="Line 93"/>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02" name="Oval 94"/>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03" name="Rectangle 95"/>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47904" name="Rectangle 96"/>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47905" name="Rectangle 97"/>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47906" name="Group 98"/>
          <p:cNvGrpSpPr>
            <a:grpSpLocks/>
          </p:cNvGrpSpPr>
          <p:nvPr/>
        </p:nvGrpSpPr>
        <p:grpSpPr bwMode="auto">
          <a:xfrm rot="-5400000" flipH="1" flipV="1">
            <a:off x="3780632" y="3756819"/>
            <a:ext cx="88900" cy="274637"/>
            <a:chOff x="0" y="0"/>
            <a:chExt cx="20000" cy="20000"/>
          </a:xfrm>
        </p:grpSpPr>
        <p:sp>
          <p:nvSpPr>
            <p:cNvPr id="247907" name="Arc 99"/>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08" name="Arc 100"/>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7909" name="Group 101"/>
          <p:cNvGrpSpPr>
            <a:grpSpLocks/>
          </p:cNvGrpSpPr>
          <p:nvPr/>
        </p:nvGrpSpPr>
        <p:grpSpPr bwMode="auto">
          <a:xfrm rot="-5400000" flipH="1" flipV="1">
            <a:off x="3775076" y="3603625"/>
            <a:ext cx="87312" cy="274637"/>
            <a:chOff x="0" y="0"/>
            <a:chExt cx="20000" cy="20000"/>
          </a:xfrm>
        </p:grpSpPr>
        <p:sp>
          <p:nvSpPr>
            <p:cNvPr id="247910" name="Arc 102"/>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11" name="Arc 103"/>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912" name="Line 104"/>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13" name="Line 105"/>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14" name="Line 106"/>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15" name="Line 107"/>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16" name="Line 108"/>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917" name="Group 109"/>
          <p:cNvGrpSpPr>
            <a:grpSpLocks/>
          </p:cNvGrpSpPr>
          <p:nvPr/>
        </p:nvGrpSpPr>
        <p:grpSpPr bwMode="auto">
          <a:xfrm rot="10800000">
            <a:off x="4394200" y="1630363"/>
            <a:ext cx="365125" cy="239712"/>
            <a:chOff x="2900" y="1798"/>
            <a:chExt cx="576" cy="376"/>
          </a:xfrm>
        </p:grpSpPr>
        <p:sp>
          <p:nvSpPr>
            <p:cNvPr id="247918" name="Line 110"/>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19" name="Line 111"/>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20" name="Line 112"/>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921" name="Line 113"/>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7922" name="Line 114"/>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23" name="Rectangle 115"/>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24" name="Line 116"/>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25" name="Line 117"/>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26" name="Line 118"/>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27" name="Line 119"/>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28" name="Line 120"/>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29" name="Line 121"/>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30" name="Line 122"/>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31" name="Line 123"/>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932" name="Group 124"/>
          <p:cNvGrpSpPr>
            <a:grpSpLocks/>
          </p:cNvGrpSpPr>
          <p:nvPr/>
        </p:nvGrpSpPr>
        <p:grpSpPr bwMode="auto">
          <a:xfrm flipV="1">
            <a:off x="6624638" y="1866900"/>
            <a:ext cx="46037" cy="96838"/>
            <a:chOff x="0" y="0"/>
            <a:chExt cx="20000" cy="20000"/>
          </a:xfrm>
        </p:grpSpPr>
        <p:sp>
          <p:nvSpPr>
            <p:cNvPr id="247933" name="Arc 125"/>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34" name="Arc 12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7935" name="Group 127"/>
          <p:cNvGrpSpPr>
            <a:grpSpLocks/>
          </p:cNvGrpSpPr>
          <p:nvPr/>
        </p:nvGrpSpPr>
        <p:grpSpPr bwMode="auto">
          <a:xfrm>
            <a:off x="6396038" y="1900238"/>
            <a:ext cx="471487" cy="217487"/>
            <a:chOff x="3526" y="1077"/>
            <a:chExt cx="297" cy="137"/>
          </a:xfrm>
        </p:grpSpPr>
        <p:sp>
          <p:nvSpPr>
            <p:cNvPr id="247936" name="Line 12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37" name="Line 129"/>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38" name="Line 130"/>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39" name="Line 131"/>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940" name="Oval 132"/>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41" name="Line 133"/>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42" name="Line 134"/>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43" name="Oval 135"/>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44" name="Oval 136"/>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45" name="Line 137"/>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46" name="Rectangle 138"/>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947" name="Oval 139"/>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48" name="Line 140"/>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7949" name="Oval 141"/>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50" name="Rectangle 142"/>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47951" name="Rectangle 143"/>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2,200 PSI </a:t>
            </a:r>
            <a:endParaRPr lang="en-US" b="0"/>
          </a:p>
        </p:txBody>
      </p:sp>
      <p:sp>
        <p:nvSpPr>
          <p:cNvPr id="247952" name="Rectangle 144"/>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47953" name="Line 145"/>
          <p:cNvSpPr>
            <a:spLocks noChangeShapeType="1"/>
          </p:cNvSpPr>
          <p:nvPr/>
        </p:nvSpPr>
        <p:spPr bwMode="auto">
          <a:xfrm rot="16200000" flipH="1">
            <a:off x="4183857" y="2897981"/>
            <a:ext cx="0" cy="44291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954" name="Group 146"/>
          <p:cNvGrpSpPr>
            <a:grpSpLocks/>
          </p:cNvGrpSpPr>
          <p:nvPr/>
        </p:nvGrpSpPr>
        <p:grpSpPr bwMode="auto">
          <a:xfrm>
            <a:off x="7131050" y="1698625"/>
            <a:ext cx="1289050" cy="1235075"/>
            <a:chOff x="4492" y="651"/>
            <a:chExt cx="812" cy="778"/>
          </a:xfrm>
        </p:grpSpPr>
        <p:grpSp>
          <p:nvGrpSpPr>
            <p:cNvPr id="247955" name="Group 147"/>
            <p:cNvGrpSpPr>
              <a:grpSpLocks/>
            </p:cNvGrpSpPr>
            <p:nvPr/>
          </p:nvGrpSpPr>
          <p:grpSpPr bwMode="auto">
            <a:xfrm>
              <a:off x="4492" y="651"/>
              <a:ext cx="760" cy="778"/>
              <a:chOff x="4047" y="666"/>
              <a:chExt cx="760" cy="778"/>
            </a:xfrm>
          </p:grpSpPr>
          <p:sp>
            <p:nvSpPr>
              <p:cNvPr id="247956" name="Rectangle 148"/>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957" name="Rectangle 149"/>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958" name="Rectangle 150"/>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7959" name="Rectangle 151"/>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47960" name="Line 152"/>
          <p:cNvSpPr>
            <a:spLocks noChangeShapeType="1"/>
          </p:cNvSpPr>
          <p:nvPr/>
        </p:nvSpPr>
        <p:spPr bwMode="auto">
          <a:xfrm flipH="1" flipV="1">
            <a:off x="6502400" y="21177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61" name="Line 153"/>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962" name="Line 154"/>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963" name="Line 155"/>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64" name="Rectangle 156"/>
          <p:cNvSpPr>
            <a:spLocks noChangeArrowheads="1"/>
          </p:cNvSpPr>
          <p:nvPr/>
        </p:nvSpPr>
        <p:spPr bwMode="auto">
          <a:xfrm>
            <a:off x="1023938" y="4730750"/>
            <a:ext cx="347662"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965" name="Oval 157"/>
          <p:cNvSpPr>
            <a:spLocks noChangeArrowheads="1"/>
          </p:cNvSpPr>
          <p:nvPr/>
        </p:nvSpPr>
        <p:spPr bwMode="auto">
          <a:xfrm rot="-5400000">
            <a:off x="1163638" y="4814888"/>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966" name="Line 158"/>
          <p:cNvSpPr>
            <a:spLocks noChangeShapeType="1"/>
          </p:cNvSpPr>
          <p:nvPr/>
        </p:nvSpPr>
        <p:spPr bwMode="auto">
          <a:xfrm rot="16200000" flipV="1">
            <a:off x="1122363" y="4864100"/>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967" name="Line 159"/>
          <p:cNvSpPr>
            <a:spLocks noChangeShapeType="1"/>
          </p:cNvSpPr>
          <p:nvPr/>
        </p:nvSpPr>
        <p:spPr bwMode="auto">
          <a:xfrm rot="-5400000" flipH="1" flipV="1">
            <a:off x="1123950" y="4767263"/>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7968" name="Group 160"/>
          <p:cNvGrpSpPr>
            <a:grpSpLocks/>
          </p:cNvGrpSpPr>
          <p:nvPr/>
        </p:nvGrpSpPr>
        <p:grpSpPr bwMode="auto">
          <a:xfrm rot="5400000">
            <a:off x="1079501" y="4246562"/>
            <a:ext cx="234950" cy="117475"/>
            <a:chOff x="864" y="2592"/>
            <a:chExt cx="192" cy="96"/>
          </a:xfrm>
        </p:grpSpPr>
        <p:sp>
          <p:nvSpPr>
            <p:cNvPr id="247969" name="Line 16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970" name="Line 16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971" name="Line 16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972" name="Line 16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7973" name="Rectangle 165"/>
          <p:cNvSpPr>
            <a:spLocks noChangeArrowheads="1"/>
          </p:cNvSpPr>
          <p:nvPr/>
        </p:nvSpPr>
        <p:spPr bwMode="auto">
          <a:xfrm>
            <a:off x="1116013" y="5035550"/>
            <a:ext cx="166687"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974" name="Line 166"/>
          <p:cNvSpPr>
            <a:spLocks noChangeShapeType="1"/>
          </p:cNvSpPr>
          <p:nvPr/>
        </p:nvSpPr>
        <p:spPr bwMode="auto">
          <a:xfrm flipV="1">
            <a:off x="1116013" y="5159375"/>
            <a:ext cx="166687" cy="1539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975" name="AutoShape 167"/>
          <p:cNvSpPr>
            <a:spLocks noChangeArrowheads="1"/>
          </p:cNvSpPr>
          <p:nvPr/>
        </p:nvSpPr>
        <p:spPr bwMode="auto">
          <a:xfrm>
            <a:off x="1131888" y="5057775"/>
            <a:ext cx="134937" cy="90488"/>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976" name="Rectangle 168"/>
          <p:cNvSpPr>
            <a:spLocks noChangeArrowheads="1"/>
          </p:cNvSpPr>
          <p:nvPr/>
        </p:nvSpPr>
        <p:spPr bwMode="auto">
          <a:xfrm>
            <a:off x="1023938" y="4427538"/>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977" name="Line 169"/>
          <p:cNvSpPr>
            <a:spLocks noChangeShapeType="1"/>
          </p:cNvSpPr>
          <p:nvPr/>
        </p:nvSpPr>
        <p:spPr bwMode="auto">
          <a:xfrm rot="5400000">
            <a:off x="1196182" y="4396581"/>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978" name="Line 170"/>
          <p:cNvSpPr>
            <a:spLocks noChangeShapeType="1"/>
          </p:cNvSpPr>
          <p:nvPr/>
        </p:nvSpPr>
        <p:spPr bwMode="auto">
          <a:xfrm rot="5400000">
            <a:off x="1075532" y="4817268"/>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79" name="Line 171"/>
          <p:cNvSpPr>
            <a:spLocks noChangeShapeType="1"/>
          </p:cNvSpPr>
          <p:nvPr/>
        </p:nvSpPr>
        <p:spPr bwMode="auto">
          <a:xfrm rot="5400000">
            <a:off x="1324769" y="4815682"/>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80" name="Line 172"/>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981" name="Line 173"/>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982" name="Line 174"/>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983" name="Oval 175"/>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7984" name="Oval 176"/>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985" name="Line 177"/>
          <p:cNvSpPr>
            <a:spLocks noChangeShapeType="1"/>
          </p:cNvSpPr>
          <p:nvPr/>
        </p:nvSpPr>
        <p:spPr bwMode="auto">
          <a:xfrm rot="5400000">
            <a:off x="4743451" y="3471862"/>
            <a:ext cx="0" cy="6762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86" name="Oval 178"/>
          <p:cNvSpPr>
            <a:spLocks noChangeArrowheads="1"/>
          </p:cNvSpPr>
          <p:nvPr/>
        </p:nvSpPr>
        <p:spPr bwMode="auto">
          <a:xfrm rot="5400000" flipV="1">
            <a:off x="43005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987" name="Text Box 17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47988" name="Text Box 18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47989" name="Text Box 181"/>
          <p:cNvSpPr txBox="1">
            <a:spLocks noChangeArrowheads="1"/>
          </p:cNvSpPr>
          <p:nvPr/>
        </p:nvSpPr>
        <p:spPr bwMode="auto">
          <a:xfrm>
            <a:off x="615950" y="50673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47990" name="Rectangle 18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47991" name="Oval 18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7992" name="Oval 18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247993" name="Group 185"/>
          <p:cNvGrpSpPr>
            <a:grpSpLocks/>
          </p:cNvGrpSpPr>
          <p:nvPr/>
        </p:nvGrpSpPr>
        <p:grpSpPr bwMode="auto">
          <a:xfrm>
            <a:off x="1720850" y="4770438"/>
            <a:ext cx="44450" cy="103187"/>
            <a:chOff x="0" y="0"/>
            <a:chExt cx="20000" cy="20000"/>
          </a:xfrm>
        </p:grpSpPr>
        <p:sp>
          <p:nvSpPr>
            <p:cNvPr id="247994" name="Arc 186"/>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95" name="Arc 187"/>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996" name="Line 188"/>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97" name="Line 189"/>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98" name="Line 190"/>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999" name="Group 191"/>
          <p:cNvGrpSpPr>
            <a:grpSpLocks/>
          </p:cNvGrpSpPr>
          <p:nvPr/>
        </p:nvGrpSpPr>
        <p:grpSpPr bwMode="auto">
          <a:xfrm>
            <a:off x="1411288" y="5368925"/>
            <a:ext cx="142875" cy="73025"/>
            <a:chOff x="889" y="3382"/>
            <a:chExt cx="90" cy="46"/>
          </a:xfrm>
        </p:grpSpPr>
        <p:sp>
          <p:nvSpPr>
            <p:cNvPr id="248000" name="Line 192"/>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01" name="Line 193"/>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02" name="Line 194"/>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003" name="Line 195"/>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04" name="Line 196"/>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05" name="Oval 197"/>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06" name="Line 198"/>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07" name="Line 199"/>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008" name="Group 200"/>
          <p:cNvGrpSpPr>
            <a:grpSpLocks/>
          </p:cNvGrpSpPr>
          <p:nvPr/>
        </p:nvGrpSpPr>
        <p:grpSpPr bwMode="auto">
          <a:xfrm>
            <a:off x="1481138" y="4560888"/>
            <a:ext cx="301625" cy="855662"/>
            <a:chOff x="4048" y="2525"/>
            <a:chExt cx="265" cy="753"/>
          </a:xfrm>
        </p:grpSpPr>
        <p:sp>
          <p:nvSpPr>
            <p:cNvPr id="248009" name="Line 201"/>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10" name="Line 202"/>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11" name="Line 203"/>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12" name="Line 204"/>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013" name="Line 205"/>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014" name="Group 206"/>
          <p:cNvGrpSpPr>
            <a:grpSpLocks/>
          </p:cNvGrpSpPr>
          <p:nvPr/>
        </p:nvGrpSpPr>
        <p:grpSpPr bwMode="auto">
          <a:xfrm>
            <a:off x="1820863" y="5075238"/>
            <a:ext cx="261937" cy="155575"/>
            <a:chOff x="1147" y="3205"/>
            <a:chExt cx="165" cy="98"/>
          </a:xfrm>
        </p:grpSpPr>
        <p:sp>
          <p:nvSpPr>
            <p:cNvPr id="248015" name="Line 207"/>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16" name="Line 208"/>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8017" name="Group 209"/>
          <p:cNvGrpSpPr>
            <a:grpSpLocks/>
          </p:cNvGrpSpPr>
          <p:nvPr/>
        </p:nvGrpSpPr>
        <p:grpSpPr bwMode="auto">
          <a:xfrm>
            <a:off x="1787525" y="4770438"/>
            <a:ext cx="46038" cy="103187"/>
            <a:chOff x="0" y="0"/>
            <a:chExt cx="20000" cy="20000"/>
          </a:xfrm>
        </p:grpSpPr>
        <p:sp>
          <p:nvSpPr>
            <p:cNvPr id="248018" name="Arc 210"/>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19" name="Arc 211"/>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020" name="Oval 212"/>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1" name="Oval 213"/>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2" name="Oval 214"/>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3" name="Rectangle 215"/>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024" name="Line 216"/>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5" name="Oval 217"/>
          <p:cNvSpPr>
            <a:spLocks noChangeArrowheads="1"/>
          </p:cNvSpPr>
          <p:nvPr/>
        </p:nvSpPr>
        <p:spPr bwMode="auto">
          <a:xfrm>
            <a:off x="2035175" y="4876800"/>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6" name="Line 218"/>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7" name="Line 219"/>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8" name="Line 220"/>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8029" name="Line 221"/>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30" name="Oval 222"/>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8031" name="Line 223"/>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032" name="Oval 224"/>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8033" name="Line 225"/>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034" name="Line 226"/>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035" name="Line 227"/>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8036" name="Group 228"/>
          <p:cNvGrpSpPr>
            <a:grpSpLocks/>
          </p:cNvGrpSpPr>
          <p:nvPr/>
        </p:nvGrpSpPr>
        <p:grpSpPr bwMode="auto">
          <a:xfrm>
            <a:off x="2441575" y="5019675"/>
            <a:ext cx="142875" cy="73025"/>
            <a:chOff x="889" y="3382"/>
            <a:chExt cx="90" cy="46"/>
          </a:xfrm>
        </p:grpSpPr>
        <p:sp>
          <p:nvSpPr>
            <p:cNvPr id="248037" name="Line 229"/>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38" name="Line 230"/>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39" name="Line 231"/>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040" name="Line 232"/>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041" name="Line 233"/>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042" name="Rectangle 234"/>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48043" name="Group 235"/>
          <p:cNvGrpSpPr>
            <a:grpSpLocks/>
          </p:cNvGrpSpPr>
          <p:nvPr/>
        </p:nvGrpSpPr>
        <p:grpSpPr bwMode="auto">
          <a:xfrm>
            <a:off x="4667250" y="4711700"/>
            <a:ext cx="1187450" cy="1169988"/>
            <a:chOff x="2948" y="2944"/>
            <a:chExt cx="748" cy="737"/>
          </a:xfrm>
        </p:grpSpPr>
        <p:sp>
          <p:nvSpPr>
            <p:cNvPr id="248044" name="Line 236"/>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45" name="Line 237"/>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46" name="Line 238"/>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47" name="Line 239"/>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48" name="Line 240"/>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49" name="Line 241"/>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0" name="Line 242"/>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1" name="Line 243"/>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2" name="Line 244"/>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053" name="Group 245"/>
            <p:cNvGrpSpPr>
              <a:grpSpLocks/>
            </p:cNvGrpSpPr>
            <p:nvPr/>
          </p:nvGrpSpPr>
          <p:grpSpPr bwMode="auto">
            <a:xfrm>
              <a:off x="3161" y="2944"/>
              <a:ext cx="113" cy="105"/>
              <a:chOff x="0" y="0"/>
              <a:chExt cx="20000" cy="20000"/>
            </a:xfrm>
          </p:grpSpPr>
          <p:sp>
            <p:nvSpPr>
              <p:cNvPr id="248054" name="Oval 246"/>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5" name="Arc 247"/>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6" name="Arc 248"/>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7" name="Arc 249"/>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8" name="Arc 250"/>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059" name="Arc 251"/>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0" name="Arc 252"/>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1" name="Oval 253"/>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2" name="Line 254"/>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3" name="Line 255"/>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4" name="Oval 256"/>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5" name="Line 257"/>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6" name="Line 258"/>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7" name="Line 259"/>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8" name="Line 260"/>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9" name="Line 261"/>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70" name="Line 262"/>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71" name="Line 263"/>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72" name="Line 264"/>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73" name="Line 265"/>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74" name="Line 266"/>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75" name="Oval 267"/>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76" name="Line 268"/>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77" name="Line 269"/>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78" name="Line 270"/>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79" name="Line 271"/>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0" name="Line 272"/>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1" name="Line 273"/>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2" name="Line 274"/>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3" name="Line 275"/>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4" name="Line 276"/>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5" name="Line 277"/>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6" name="Oval 278"/>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7" name="Line 279"/>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088" name="Oval 280"/>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8089" name="Rectangle 281"/>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48090" name="Oval 282"/>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8091" name="AutoShape 283"/>
          <p:cNvSpPr>
            <a:spLocks noChangeArrowheads="1"/>
          </p:cNvSpPr>
          <p:nvPr/>
        </p:nvSpPr>
        <p:spPr bwMode="auto">
          <a:xfrm rot="16281046" flipH="1" flipV="1">
            <a:off x="6083300" y="12858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093" name="Rectangle 285"/>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94" name="Rectangle 286"/>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95" name="Rectangle 287"/>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96" name="Rectangle 288"/>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97" name="Rectangle 289"/>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98" name="Rectangle 290"/>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99" name="Rectangle 291"/>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0" name="Line 292"/>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1" name="Rectangle 293"/>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2" name="Rectangle 294"/>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3" name="Line 295"/>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4" name="Line 296"/>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5" name="Rectangle 297"/>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6" name="Rectangle 298"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7" name="Rectangle 299"/>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108" name="Group 300"/>
          <p:cNvGrpSpPr>
            <a:grpSpLocks/>
          </p:cNvGrpSpPr>
          <p:nvPr/>
        </p:nvGrpSpPr>
        <p:grpSpPr bwMode="auto">
          <a:xfrm>
            <a:off x="3333750" y="4692650"/>
            <a:ext cx="55563" cy="117475"/>
            <a:chOff x="4636" y="1540"/>
            <a:chExt cx="52" cy="108"/>
          </a:xfrm>
        </p:grpSpPr>
        <p:sp>
          <p:nvSpPr>
            <p:cNvPr id="248109" name="Line 301"/>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10" name="Line 302"/>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8111" name="Group 303"/>
          <p:cNvGrpSpPr>
            <a:grpSpLocks/>
          </p:cNvGrpSpPr>
          <p:nvPr/>
        </p:nvGrpSpPr>
        <p:grpSpPr bwMode="auto">
          <a:xfrm>
            <a:off x="3335338" y="4257675"/>
            <a:ext cx="50800" cy="117475"/>
            <a:chOff x="4637" y="1138"/>
            <a:chExt cx="47" cy="108"/>
          </a:xfrm>
        </p:grpSpPr>
        <p:sp>
          <p:nvSpPr>
            <p:cNvPr id="248112" name="Line 304"/>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13" name="Line 305"/>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114" name="Line 306"/>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15" name="Line 307"/>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16" name="Line 308"/>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17" name="Line 309"/>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18" name="Line 310"/>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19" name="Line 311"/>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20" name="Line 312"/>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21" name="Rectangle 313"/>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122" name="Group 314"/>
          <p:cNvGrpSpPr>
            <a:grpSpLocks/>
          </p:cNvGrpSpPr>
          <p:nvPr/>
        </p:nvGrpSpPr>
        <p:grpSpPr bwMode="auto">
          <a:xfrm>
            <a:off x="2900363" y="4532313"/>
            <a:ext cx="214312" cy="111125"/>
            <a:chOff x="4236" y="1392"/>
            <a:chExt cx="197" cy="91"/>
          </a:xfrm>
        </p:grpSpPr>
        <p:grpSp>
          <p:nvGrpSpPr>
            <p:cNvPr id="248123" name="Group 315"/>
            <p:cNvGrpSpPr>
              <a:grpSpLocks/>
            </p:cNvGrpSpPr>
            <p:nvPr/>
          </p:nvGrpSpPr>
          <p:grpSpPr bwMode="auto">
            <a:xfrm>
              <a:off x="4237" y="1447"/>
              <a:ext cx="196" cy="36"/>
              <a:chOff x="8710" y="5195"/>
              <a:chExt cx="565" cy="80"/>
            </a:xfrm>
          </p:grpSpPr>
          <p:sp>
            <p:nvSpPr>
              <p:cNvPr id="248124" name="Oval 31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25" name="Oval 31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26" name="Line 31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27" name="Line 31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8128" name="Group 320"/>
            <p:cNvGrpSpPr>
              <a:grpSpLocks/>
            </p:cNvGrpSpPr>
            <p:nvPr/>
          </p:nvGrpSpPr>
          <p:grpSpPr bwMode="auto">
            <a:xfrm flipV="1">
              <a:off x="4236" y="1428"/>
              <a:ext cx="197" cy="37"/>
              <a:chOff x="8710" y="5195"/>
              <a:chExt cx="565" cy="80"/>
            </a:xfrm>
          </p:grpSpPr>
          <p:sp>
            <p:nvSpPr>
              <p:cNvPr id="248129" name="Oval 32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30" name="Oval 32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31" name="Line 32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32" name="Line 32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8133" name="Group 325"/>
            <p:cNvGrpSpPr>
              <a:grpSpLocks/>
            </p:cNvGrpSpPr>
            <p:nvPr/>
          </p:nvGrpSpPr>
          <p:grpSpPr bwMode="auto">
            <a:xfrm>
              <a:off x="4237" y="1411"/>
              <a:ext cx="196" cy="36"/>
              <a:chOff x="8710" y="5195"/>
              <a:chExt cx="565" cy="80"/>
            </a:xfrm>
          </p:grpSpPr>
          <p:sp>
            <p:nvSpPr>
              <p:cNvPr id="248134" name="Oval 326"/>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35" name="Oval 327"/>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36" name="Line 328"/>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37" name="Line 329"/>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8138" name="Group 330"/>
            <p:cNvGrpSpPr>
              <a:grpSpLocks/>
            </p:cNvGrpSpPr>
            <p:nvPr/>
          </p:nvGrpSpPr>
          <p:grpSpPr bwMode="auto">
            <a:xfrm flipV="1">
              <a:off x="4237" y="1392"/>
              <a:ext cx="196" cy="36"/>
              <a:chOff x="8710" y="5195"/>
              <a:chExt cx="565" cy="80"/>
            </a:xfrm>
          </p:grpSpPr>
          <p:sp>
            <p:nvSpPr>
              <p:cNvPr id="248139" name="Oval 331"/>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40" name="Oval 332"/>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41" name="Line 333"/>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42" name="Line 334"/>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8143" name="Line 335"/>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144" name="Group 336"/>
          <p:cNvGrpSpPr>
            <a:grpSpLocks/>
          </p:cNvGrpSpPr>
          <p:nvPr/>
        </p:nvGrpSpPr>
        <p:grpSpPr bwMode="auto">
          <a:xfrm>
            <a:off x="2892425" y="4492625"/>
            <a:ext cx="222250" cy="209550"/>
            <a:chOff x="4228" y="1401"/>
            <a:chExt cx="205" cy="194"/>
          </a:xfrm>
        </p:grpSpPr>
        <p:sp>
          <p:nvSpPr>
            <p:cNvPr id="248145" name="AutoShape 337"/>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46" name="Rectangle 338"/>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147" name="Rectangle 339"/>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8148" name="Group 340"/>
          <p:cNvGrpSpPr>
            <a:grpSpLocks/>
          </p:cNvGrpSpPr>
          <p:nvPr/>
        </p:nvGrpSpPr>
        <p:grpSpPr bwMode="auto">
          <a:xfrm rot="-5400000">
            <a:off x="3222626" y="4456112"/>
            <a:ext cx="279400" cy="130175"/>
            <a:chOff x="6" y="0"/>
            <a:chExt cx="19994" cy="20002"/>
          </a:xfrm>
        </p:grpSpPr>
        <p:sp>
          <p:nvSpPr>
            <p:cNvPr id="248149" name="Oval 341"/>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50" name="Oval 342"/>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51" name="Oval 343"/>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52" name="Oval 344"/>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53" name="Oval 345"/>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54" name="Oval 346"/>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55" name="Oval 347"/>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56" name="Oval 348"/>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57" name="Oval 349"/>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58" name="Oval 350"/>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59" name="Line 351"/>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60" name="Line 352"/>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61" name="Line 353"/>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62" name="Line 354"/>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63" name="Line 355"/>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64" name="Line 356"/>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65" name="Line 357"/>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66" name="Line 358"/>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67" name="Line 359"/>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68" name="Line 360"/>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8169" name="Group 361"/>
          <p:cNvGrpSpPr>
            <a:grpSpLocks/>
          </p:cNvGrpSpPr>
          <p:nvPr/>
        </p:nvGrpSpPr>
        <p:grpSpPr bwMode="auto">
          <a:xfrm>
            <a:off x="3255963" y="4429125"/>
            <a:ext cx="217487" cy="277813"/>
            <a:chOff x="2051" y="2770"/>
            <a:chExt cx="137" cy="175"/>
          </a:xfrm>
        </p:grpSpPr>
        <p:sp>
          <p:nvSpPr>
            <p:cNvPr id="248170" name="Line 362"/>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171" name="Line 363"/>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172" name="Line 364"/>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8173" name="Group 365"/>
            <p:cNvGrpSpPr>
              <a:grpSpLocks/>
            </p:cNvGrpSpPr>
            <p:nvPr/>
          </p:nvGrpSpPr>
          <p:grpSpPr bwMode="auto">
            <a:xfrm>
              <a:off x="2051" y="2770"/>
              <a:ext cx="137" cy="175"/>
              <a:chOff x="2049" y="2793"/>
              <a:chExt cx="137" cy="175"/>
            </a:xfrm>
          </p:grpSpPr>
          <p:sp>
            <p:nvSpPr>
              <p:cNvPr id="248174" name="Line 366"/>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75" name="Line 367"/>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76" name="Line 368"/>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77" name="Line 369"/>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78" name="Line 370"/>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79" name="Line 371"/>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80" name="Line 372"/>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81" name="Line 373"/>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82" name="Line 374"/>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83" name="Line 375"/>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84" name="Line 376"/>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85" name="Line 377"/>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86" name="Line 378"/>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87" name="Line 379"/>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88" name="Line 380"/>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89" name="Line 381"/>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90" name="Line 382"/>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91" name="Line 383"/>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92" name="Line 384"/>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93" name="Line 385"/>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94" name="Line 386"/>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95" name="Line 387"/>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96" name="Line 388"/>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97" name="Line 389"/>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98" name="Line 390"/>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99" name="Line 391"/>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200" name="Line 392"/>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201" name="Line 393"/>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202" name="Line 394"/>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203" name="Line 395"/>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204" name="Line 396"/>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205" name="Line 397"/>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8206" name="Text Box 398"/>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at Tonnage and Accumulator Refilling </a:t>
            </a:r>
          </a:p>
        </p:txBody>
      </p:sp>
      <p:sp>
        <p:nvSpPr>
          <p:cNvPr id="248207" name="Rectangle 399"/>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8258" name="Rectangle 450"/>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1,680 PSI </a:t>
            </a:r>
            <a:endParaRPr lang="en-US" b="0"/>
          </a:p>
        </p:txBody>
      </p:sp>
      <p:sp>
        <p:nvSpPr>
          <p:cNvPr id="248259" name="Rectangle 451"/>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1,680 PSI </a:t>
            </a:r>
            <a:endParaRPr lang="en-US" b="0"/>
          </a:p>
        </p:txBody>
      </p:sp>
      <p:sp>
        <p:nvSpPr>
          <p:cNvPr id="248260" name="AutoShape 452"/>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8261" name="Group 453"/>
          <p:cNvGrpSpPr>
            <a:grpSpLocks/>
          </p:cNvGrpSpPr>
          <p:nvPr/>
        </p:nvGrpSpPr>
        <p:grpSpPr bwMode="auto">
          <a:xfrm>
            <a:off x="2387600" y="1993900"/>
            <a:ext cx="630238" cy="1625600"/>
            <a:chOff x="1504" y="1232"/>
            <a:chExt cx="397" cy="1024"/>
          </a:xfrm>
        </p:grpSpPr>
        <p:sp>
          <p:nvSpPr>
            <p:cNvPr id="248262" name="AutoShape 454"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63" name="AutoShape 455"/>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64" name="AutoShape 456" descr="10%"/>
            <p:cNvSpPr>
              <a:spLocks noChangeArrowheads="1"/>
            </p:cNvSpPr>
            <p:nvPr/>
          </p:nvSpPr>
          <p:spPr bwMode="auto">
            <a:xfrm>
              <a:off x="1545" y="1272"/>
              <a:ext cx="319" cy="562"/>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8265" name="Group 457"/>
            <p:cNvGrpSpPr>
              <a:grpSpLocks/>
            </p:cNvGrpSpPr>
            <p:nvPr/>
          </p:nvGrpSpPr>
          <p:grpSpPr bwMode="auto">
            <a:xfrm>
              <a:off x="1546" y="1739"/>
              <a:ext cx="317" cy="117"/>
              <a:chOff x="3617" y="2160"/>
              <a:chExt cx="842" cy="312"/>
            </a:xfrm>
          </p:grpSpPr>
          <p:sp>
            <p:nvSpPr>
              <p:cNvPr id="248266" name="Rectangle 45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67" name="AutoShape 45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68" name="AutoShape 46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69" name="AutoShape 46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70" name="AutoShape 46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8271" name="AutoShape 463"/>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72" name="Rectangle 464"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73" name="Rectangle 465"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74" name="Rectangle 466"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75" name="Line 467"/>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276" name="Line 468"/>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277" name="Oval 469"/>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78" name="Oval 470"/>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8279" name="Group 471"/>
            <p:cNvGrpSpPr>
              <a:grpSpLocks/>
            </p:cNvGrpSpPr>
            <p:nvPr/>
          </p:nvGrpSpPr>
          <p:grpSpPr bwMode="auto">
            <a:xfrm>
              <a:off x="1678" y="1244"/>
              <a:ext cx="49" cy="97"/>
              <a:chOff x="3966" y="1027"/>
              <a:chExt cx="130" cy="257"/>
            </a:xfrm>
          </p:grpSpPr>
          <p:sp>
            <p:nvSpPr>
              <p:cNvPr id="248280" name="Rectangle 47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81" name="Rectangle 47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82" name="Rectangle 47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83" name="Rectangle 47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84" name="Line 47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8285" name="Line 477"/>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286" name="Line 478"/>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287" name="Line 479"/>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288" name="AutoShape 480"/>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89" name="Rectangle 481"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90" name="Rectangle 482"/>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91" name="Rectangle 483"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92" name="Rectangle 484"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93" name="Line 485"/>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294" name="Line 486"/>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295" name="Line 487"/>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296" name="Line 488"/>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297" name="Line 489"/>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298" name="Oval 490"/>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299" name="Oval 491"/>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8300" name="AutoShape 492"/>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301" name="AutoShape 493"/>
          <p:cNvSpPr>
            <a:spLocks noChangeArrowheads="1"/>
          </p:cNvSpPr>
          <p:nvPr/>
        </p:nvSpPr>
        <p:spPr bwMode="auto">
          <a:xfrm flipH="1" flipV="1">
            <a:off x="822325" y="24828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302" name="Line 494"/>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303" name="Rectangle 495"/>
          <p:cNvSpPr>
            <a:spLocks noChangeArrowheads="1"/>
          </p:cNvSpPr>
          <p:nvPr/>
        </p:nvSpPr>
        <p:spPr bwMode="auto">
          <a:xfrm>
            <a:off x="695325" y="2673350"/>
            <a:ext cx="466725" cy="24606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304" name="Line 496"/>
          <p:cNvSpPr>
            <a:spLocks noChangeShapeType="1"/>
          </p:cNvSpPr>
          <p:nvPr/>
        </p:nvSpPr>
        <p:spPr bwMode="auto">
          <a:xfrm flipH="1">
            <a:off x="685800" y="26797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305" name="AutoShape 497"/>
          <p:cNvSpPr>
            <a:spLocks noChangeArrowheads="1"/>
          </p:cNvSpPr>
          <p:nvPr/>
        </p:nvSpPr>
        <p:spPr bwMode="auto">
          <a:xfrm rot="-6291165"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306" name="AutoShape 498"/>
          <p:cNvSpPr>
            <a:spLocks noChangeArrowheads="1"/>
          </p:cNvSpPr>
          <p:nvPr/>
        </p:nvSpPr>
        <p:spPr bwMode="auto">
          <a:xfrm rot="-6291165" flipH="1" flipV="1">
            <a:off x="5688012" y="43815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 name="Slide Number Placeholder 5"/>
          <p:cNvSpPr>
            <a:spLocks noGrp="1"/>
          </p:cNvSpPr>
          <p:nvPr>
            <p:ph type="sldNum" sz="quarter" idx="12"/>
          </p:nvPr>
        </p:nvSpPr>
        <p:spPr/>
        <p:txBody>
          <a:bodyPr/>
          <a:lstStyle/>
          <a:p>
            <a:fld id="{AA2F6BAA-0806-BA42-948F-4D984FA1BB69}" type="slidenum">
              <a:rPr lang="en-US"/>
              <a:pPr/>
              <a:t>18</a:t>
            </a:fld>
            <a:endParaRPr lang="en-US"/>
          </a:p>
        </p:txBody>
      </p:sp>
      <p:sp>
        <p:nvSpPr>
          <p:cNvPr id="68610" name="Rectangle 2"/>
          <p:cNvSpPr>
            <a:spLocks noChangeArrowheads="1"/>
          </p:cNvSpPr>
          <p:nvPr/>
        </p:nvSpPr>
        <p:spPr bwMode="auto">
          <a:xfrm>
            <a:off x="7710488" y="1624013"/>
            <a:ext cx="620712" cy="56991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solidFill>
                <a:srgbClr val="FF5050"/>
              </a:solidFill>
            </a:endParaRPr>
          </a:p>
        </p:txBody>
      </p:sp>
      <p:sp>
        <p:nvSpPr>
          <p:cNvPr id="68611" name="AutoShape 3"/>
          <p:cNvSpPr>
            <a:spLocks/>
          </p:cNvSpPr>
          <p:nvPr/>
        </p:nvSpPr>
        <p:spPr bwMode="auto">
          <a:xfrm rot="-5400000">
            <a:off x="7859712" y="2044701"/>
            <a:ext cx="322263" cy="620712"/>
          </a:xfrm>
          <a:prstGeom prst="leftBracket">
            <a:avLst>
              <a:gd name="adj" fmla="val 96305"/>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68612" name="Rectangle 4"/>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13" name="AutoShape 5"/>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68614" name="AutoShape 6"/>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15" name="AutoShape 7"/>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16" name="Rectangle 8"/>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68617" name="AutoShape 9"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18" name="AutoShape 10"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19" name="AutoShape 11"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20" name="AutoShape 12"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21" name="AutoShape 13"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22" name="AutoShape 14"/>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623" name="Group 15"/>
          <p:cNvGrpSpPr>
            <a:grpSpLocks/>
          </p:cNvGrpSpPr>
          <p:nvPr/>
        </p:nvGrpSpPr>
        <p:grpSpPr bwMode="auto">
          <a:xfrm>
            <a:off x="982663" y="1001713"/>
            <a:ext cx="669925" cy="3424237"/>
            <a:chOff x="816" y="912"/>
            <a:chExt cx="531" cy="2715"/>
          </a:xfrm>
        </p:grpSpPr>
        <p:sp>
          <p:nvSpPr>
            <p:cNvPr id="68624" name="Arc 16"/>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25" name="Line 17"/>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26" name="Arc 18"/>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627" name="Group 19"/>
            <p:cNvGrpSpPr>
              <a:grpSpLocks/>
            </p:cNvGrpSpPr>
            <p:nvPr/>
          </p:nvGrpSpPr>
          <p:grpSpPr bwMode="auto">
            <a:xfrm>
              <a:off x="1030" y="3483"/>
              <a:ext cx="141" cy="144"/>
              <a:chOff x="1030" y="3483"/>
              <a:chExt cx="141" cy="144"/>
            </a:xfrm>
          </p:grpSpPr>
          <p:sp>
            <p:nvSpPr>
              <p:cNvPr id="68628" name="Arc 2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29" name="Arc 2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30" name="Line 22"/>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8631" name="Group 23"/>
            <p:cNvGrpSpPr>
              <a:grpSpLocks/>
            </p:cNvGrpSpPr>
            <p:nvPr/>
          </p:nvGrpSpPr>
          <p:grpSpPr bwMode="auto">
            <a:xfrm flipV="1">
              <a:off x="1008" y="912"/>
              <a:ext cx="141" cy="144"/>
              <a:chOff x="1030" y="3483"/>
              <a:chExt cx="141" cy="144"/>
            </a:xfrm>
          </p:grpSpPr>
          <p:sp>
            <p:nvSpPr>
              <p:cNvPr id="68632" name="Arc 2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33" name="Arc 2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34" name="Line 26"/>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68635" name="Group 27"/>
          <p:cNvGrpSpPr>
            <a:grpSpLocks/>
          </p:cNvGrpSpPr>
          <p:nvPr/>
        </p:nvGrpSpPr>
        <p:grpSpPr bwMode="auto">
          <a:xfrm flipH="1">
            <a:off x="1649413" y="1001713"/>
            <a:ext cx="669925" cy="3424237"/>
            <a:chOff x="816" y="912"/>
            <a:chExt cx="531" cy="2715"/>
          </a:xfrm>
        </p:grpSpPr>
        <p:sp>
          <p:nvSpPr>
            <p:cNvPr id="68636" name="Arc 28"/>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37" name="Line 29"/>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38" name="Arc 30"/>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639" name="Group 31"/>
            <p:cNvGrpSpPr>
              <a:grpSpLocks/>
            </p:cNvGrpSpPr>
            <p:nvPr/>
          </p:nvGrpSpPr>
          <p:grpSpPr bwMode="auto">
            <a:xfrm>
              <a:off x="1030" y="3483"/>
              <a:ext cx="141" cy="144"/>
              <a:chOff x="1030" y="3483"/>
              <a:chExt cx="141" cy="144"/>
            </a:xfrm>
          </p:grpSpPr>
          <p:sp>
            <p:nvSpPr>
              <p:cNvPr id="68640"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41"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42" name="Line 34"/>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8643" name="Group 35"/>
            <p:cNvGrpSpPr>
              <a:grpSpLocks/>
            </p:cNvGrpSpPr>
            <p:nvPr/>
          </p:nvGrpSpPr>
          <p:grpSpPr bwMode="auto">
            <a:xfrm flipV="1">
              <a:off x="1008" y="912"/>
              <a:ext cx="141" cy="144"/>
              <a:chOff x="1030" y="3483"/>
              <a:chExt cx="141" cy="144"/>
            </a:xfrm>
          </p:grpSpPr>
          <p:sp>
            <p:nvSpPr>
              <p:cNvPr id="68644" name="Arc 3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45" name="Arc 3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46" name="Line 38"/>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68647" name="Rectangle 39"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48" name="AutoShape 40"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68649" name="Rectangle 41"/>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50" name="Line 42"/>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51" name="Line 43"/>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52" name="Rectangle 44"/>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53" name="AutoShape 45"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54" name="AutoShape 46"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55" name="Line 47"/>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56" name="Line 48"/>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57" name="Line 49"/>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58" name="Line 50"/>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59" name="Oval 51"/>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60" name="Oval 52"/>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61" name="AutoShape 53"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62" name="AutoShape 54"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663" name="Group 55"/>
          <p:cNvGrpSpPr>
            <a:grpSpLocks/>
          </p:cNvGrpSpPr>
          <p:nvPr/>
        </p:nvGrpSpPr>
        <p:grpSpPr bwMode="auto">
          <a:xfrm>
            <a:off x="1546225" y="4267200"/>
            <a:ext cx="203200" cy="128588"/>
            <a:chOff x="1262" y="3388"/>
            <a:chExt cx="162" cy="206"/>
          </a:xfrm>
        </p:grpSpPr>
        <p:sp>
          <p:nvSpPr>
            <p:cNvPr id="68664" name="Oval 56"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65" name="Oval 57"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66" name="Oval 58"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67" name="Oval 59"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68" name="Oval 60"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69" name="Oval 61"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670" name="Rectangle 62"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671" name="Group 63"/>
          <p:cNvGrpSpPr>
            <a:grpSpLocks/>
          </p:cNvGrpSpPr>
          <p:nvPr/>
        </p:nvGrpSpPr>
        <p:grpSpPr bwMode="auto">
          <a:xfrm>
            <a:off x="1227138" y="1155700"/>
            <a:ext cx="858837" cy="2122488"/>
            <a:chOff x="941" y="767"/>
            <a:chExt cx="815" cy="1942"/>
          </a:xfrm>
        </p:grpSpPr>
        <p:sp>
          <p:nvSpPr>
            <p:cNvPr id="68672" name="AutoShape 6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73" name="AutoShape 6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674" name="AutoShape 66"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75" name="Line 67"/>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76" name="Rectangle 68"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77" name="Rectangle 69"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78" name="Rectangle 70"/>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79" name="Rectangle 71"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80" name="Rectangle 72"/>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81" name="Rectangle 73"/>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82" name="Line 74"/>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83" name="AutoShape 75"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84" name="AutoShape 76"/>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85" name="AutoShape 77" descr="10%"/>
          <p:cNvSpPr>
            <a:spLocks noChangeArrowheads="1"/>
          </p:cNvSpPr>
          <p:nvPr/>
        </p:nvSpPr>
        <p:spPr bwMode="auto">
          <a:xfrm>
            <a:off x="4121150" y="1331913"/>
            <a:ext cx="1160463" cy="1909762"/>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686" name="Group 78"/>
          <p:cNvGrpSpPr>
            <a:grpSpLocks/>
          </p:cNvGrpSpPr>
          <p:nvPr/>
        </p:nvGrpSpPr>
        <p:grpSpPr bwMode="auto">
          <a:xfrm>
            <a:off x="4124325" y="2819400"/>
            <a:ext cx="1154113" cy="427038"/>
            <a:chOff x="3617" y="2160"/>
            <a:chExt cx="842" cy="312"/>
          </a:xfrm>
        </p:grpSpPr>
        <p:sp>
          <p:nvSpPr>
            <p:cNvPr id="68687" name="Rectangle 79"/>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88" name="AutoShape 80"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89" name="AutoShape 81"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90" name="AutoShape 82"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91" name="AutoShape 83"/>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692" name="AutoShape 84"/>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93" name="Rectangle 85"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94" name="Rectangle 86"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95" name="Rectangle 87"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96" name="Line 88"/>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97" name="Line 89"/>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98" name="Oval 90"/>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99" name="Oval 91"/>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700" name="Group 92"/>
          <p:cNvGrpSpPr>
            <a:grpSpLocks/>
          </p:cNvGrpSpPr>
          <p:nvPr/>
        </p:nvGrpSpPr>
        <p:grpSpPr bwMode="auto">
          <a:xfrm>
            <a:off x="4603750" y="1228725"/>
            <a:ext cx="177800" cy="352425"/>
            <a:chOff x="3966" y="1027"/>
            <a:chExt cx="130" cy="257"/>
          </a:xfrm>
        </p:grpSpPr>
        <p:sp>
          <p:nvSpPr>
            <p:cNvPr id="68701" name="Rectangle 93"/>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02" name="Rectangle 94"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03" name="Rectangle 95"/>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04" name="Rectangle 96"/>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05" name="Line 97"/>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8706" name="Line 98"/>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07" name="Line 99"/>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08" name="Line 100"/>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09" name="AutoShape 101"/>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10" name="Rectangle 102"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11" name="Rectangle 103"/>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12" name="Rectangle 104"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13" name="Rectangle 105"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14" name="Line 106"/>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15" name="Line 107"/>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16" name="Line 108"/>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17" name="Line 109"/>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18" name="Line 110"/>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19" name="Oval 111"/>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20" name="Oval 112"/>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721" name="Group 113"/>
          <p:cNvGrpSpPr>
            <a:grpSpLocks/>
          </p:cNvGrpSpPr>
          <p:nvPr/>
        </p:nvGrpSpPr>
        <p:grpSpPr bwMode="auto">
          <a:xfrm>
            <a:off x="1479550" y="4095750"/>
            <a:ext cx="334963" cy="463550"/>
            <a:chOff x="1210" y="3312"/>
            <a:chExt cx="265" cy="416"/>
          </a:xfrm>
        </p:grpSpPr>
        <p:sp>
          <p:nvSpPr>
            <p:cNvPr id="68722" name="AutoShape 114"/>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23" name="Line 115"/>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24" name="Line 116"/>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25" name="Rectangle 11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726" name="Group 118"/>
            <p:cNvGrpSpPr>
              <a:grpSpLocks/>
            </p:cNvGrpSpPr>
            <p:nvPr/>
          </p:nvGrpSpPr>
          <p:grpSpPr bwMode="auto">
            <a:xfrm>
              <a:off x="1212" y="3356"/>
              <a:ext cx="105" cy="33"/>
              <a:chOff x="1212" y="3356"/>
              <a:chExt cx="105" cy="33"/>
            </a:xfrm>
          </p:grpSpPr>
          <p:sp>
            <p:nvSpPr>
              <p:cNvPr id="68727" name="Line 119"/>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28" name="Line 120"/>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8729" name="Group 121"/>
            <p:cNvGrpSpPr>
              <a:grpSpLocks/>
            </p:cNvGrpSpPr>
            <p:nvPr/>
          </p:nvGrpSpPr>
          <p:grpSpPr bwMode="auto">
            <a:xfrm flipH="1">
              <a:off x="1370" y="3356"/>
              <a:ext cx="105" cy="33"/>
              <a:chOff x="1212" y="3356"/>
              <a:chExt cx="105" cy="33"/>
            </a:xfrm>
          </p:grpSpPr>
          <p:sp>
            <p:nvSpPr>
              <p:cNvPr id="68730" name="Line 122"/>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31" name="Line 123"/>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8732" name="Rectangle 12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733" name="Text Box 125"/>
          <p:cNvSpPr txBox="1">
            <a:spLocks noChangeArrowheads="1"/>
          </p:cNvSpPr>
          <p:nvPr/>
        </p:nvSpPr>
        <p:spPr bwMode="auto">
          <a:xfrm>
            <a:off x="2824163" y="5943600"/>
            <a:ext cx="4016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On, Accumulator Full </a:t>
            </a:r>
          </a:p>
        </p:txBody>
      </p:sp>
      <p:sp>
        <p:nvSpPr>
          <p:cNvPr id="68734" name="Line 126"/>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35" name="Arc 127"/>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36" name="Arc 128"/>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37" name="Line 129"/>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38" name="Arc 130"/>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68739" name="Arc 131"/>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68740" name="Arc 132"/>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41" name="Arc 133"/>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42" name="Line 134"/>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43" name="Rectangle 135"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44" name="Rectangle 136"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45" name="Rectangle 137"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746" name="Group 138"/>
          <p:cNvGrpSpPr>
            <a:grpSpLocks/>
          </p:cNvGrpSpPr>
          <p:nvPr/>
        </p:nvGrpSpPr>
        <p:grpSpPr bwMode="auto">
          <a:xfrm>
            <a:off x="838200" y="4703763"/>
            <a:ext cx="1614488" cy="963612"/>
            <a:chOff x="934" y="2963"/>
            <a:chExt cx="1017" cy="607"/>
          </a:xfrm>
        </p:grpSpPr>
        <p:sp>
          <p:nvSpPr>
            <p:cNvPr id="68747" name="Rectangle 13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48" name="Rectangle 14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49" name="Rectangle 14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750" name="Rectangle 142"/>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51" name="AutoShape 143"/>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68752" name="AutoShape 144"/>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53" name="AutoShape 145"/>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54" name="Line 146"/>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55" name="Arc 147"/>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56" name="Arc 148"/>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57" name="Line 149"/>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58" name="Arc 150"/>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68759" name="Arc 151"/>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68760" name="Arc 152"/>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61" name="Arc 153"/>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62" name="Line 154"/>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63" name="Rectangle 155"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64" name="Rectangle 156"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65" name="Rectangle 157"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766" name="Group 158"/>
          <p:cNvGrpSpPr>
            <a:grpSpLocks/>
          </p:cNvGrpSpPr>
          <p:nvPr/>
        </p:nvGrpSpPr>
        <p:grpSpPr bwMode="auto">
          <a:xfrm>
            <a:off x="3886200" y="4703763"/>
            <a:ext cx="1614488" cy="963612"/>
            <a:chOff x="934" y="2963"/>
            <a:chExt cx="1017" cy="607"/>
          </a:xfrm>
        </p:grpSpPr>
        <p:sp>
          <p:nvSpPr>
            <p:cNvPr id="68767" name="Rectangle 15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68" name="Rectangle 16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69" name="Rectangle 16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770" name="AutoShape 162"/>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71" name="Line 163"/>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72" name="Text Box 164"/>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8773" name="Line 165"/>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8774" name="Oval 166"/>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75" name="Oval 167"/>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76" name="Line 168"/>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8777" name="Text Box 169"/>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2,500 PSI </a:t>
            </a:r>
          </a:p>
        </p:txBody>
      </p:sp>
      <p:sp>
        <p:nvSpPr>
          <p:cNvPr id="68778" name="Text Box 170"/>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2,500 PSI </a:t>
            </a:r>
          </a:p>
        </p:txBody>
      </p:sp>
      <p:sp>
        <p:nvSpPr>
          <p:cNvPr id="68779" name="Text Box 171"/>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68780" name="Text Box 172"/>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68781" name="Line 173"/>
          <p:cNvSpPr>
            <a:spLocks noChangeShapeType="1"/>
          </p:cNvSpPr>
          <p:nvPr/>
        </p:nvSpPr>
        <p:spPr bwMode="auto">
          <a:xfrm>
            <a:off x="7702550" y="1625600"/>
            <a:ext cx="62865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82" name="AutoShape 174"/>
          <p:cNvSpPr>
            <a:spLocks noChangeArrowheads="1"/>
          </p:cNvSpPr>
          <p:nvPr/>
        </p:nvSpPr>
        <p:spPr bwMode="auto">
          <a:xfrm flipV="1">
            <a:off x="7888288" y="1371600"/>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87" name="Text Box 179"/>
          <p:cNvSpPr txBox="1">
            <a:spLocks noChangeArrowheads="1"/>
          </p:cNvSpPr>
          <p:nvPr/>
        </p:nvSpPr>
        <p:spPr bwMode="auto">
          <a:xfrm>
            <a:off x="6400800" y="3886200"/>
            <a:ext cx="2665413"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When the cycle starts both accumulator and pump supply fluid for a fast approach from a small power unit.</a:t>
            </a:r>
          </a:p>
        </p:txBody>
      </p:sp>
      <p:sp>
        <p:nvSpPr>
          <p:cNvPr id="68788" name="AutoShape 180"/>
          <p:cNvSpPr>
            <a:spLocks noChangeArrowheads="1"/>
          </p:cNvSpPr>
          <p:nvPr/>
        </p:nvSpPr>
        <p:spPr bwMode="auto">
          <a:xfrm rot="1924643">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89" name="AutoShape 181"/>
          <p:cNvSpPr>
            <a:spLocks noChangeArrowheads="1"/>
          </p:cNvSpPr>
          <p:nvPr/>
        </p:nvSpPr>
        <p:spPr bwMode="auto">
          <a:xfrm rot="1924643">
            <a:off x="2097088" y="4891088"/>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 name="Slide Number Placeholder 5"/>
          <p:cNvSpPr>
            <a:spLocks noGrp="1"/>
          </p:cNvSpPr>
          <p:nvPr>
            <p:ph type="sldNum" sz="quarter" idx="12"/>
          </p:nvPr>
        </p:nvSpPr>
        <p:spPr/>
        <p:txBody>
          <a:bodyPr/>
          <a:lstStyle/>
          <a:p>
            <a:fld id="{4B81F185-8719-0949-B4EA-E260EC43798F}" type="slidenum">
              <a:rPr lang="en-US"/>
              <a:pPr/>
              <a:t>180</a:t>
            </a:fld>
            <a:endParaRPr lang="en-US"/>
          </a:p>
        </p:txBody>
      </p:sp>
      <p:sp>
        <p:nvSpPr>
          <p:cNvPr id="248834"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48835" name="Oval 3"/>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8836" name="Line 4"/>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37" name="Line 5"/>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38" name="Text Box 6"/>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48839" name="Line 7"/>
          <p:cNvSpPr>
            <a:spLocks noChangeShapeType="1"/>
          </p:cNvSpPr>
          <p:nvPr/>
        </p:nvSpPr>
        <p:spPr bwMode="auto">
          <a:xfrm flipV="1">
            <a:off x="4733925"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40" name="Line 8"/>
          <p:cNvSpPr>
            <a:spLocks noChangeShapeType="1"/>
          </p:cNvSpPr>
          <p:nvPr/>
        </p:nvSpPr>
        <p:spPr bwMode="auto">
          <a:xfrm>
            <a:off x="4891088"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41" name="Rectangle 9"/>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842" name="Rectangle 10"/>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843" name="Line 11"/>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44" name="Line 12"/>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45" name="Rectangle 13"/>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8846" name="Group 14"/>
          <p:cNvGrpSpPr>
            <a:grpSpLocks/>
          </p:cNvGrpSpPr>
          <p:nvPr/>
        </p:nvGrpSpPr>
        <p:grpSpPr bwMode="auto">
          <a:xfrm flipV="1">
            <a:off x="5057775" y="3322638"/>
            <a:ext cx="84138" cy="84137"/>
            <a:chOff x="1449" y="2352"/>
            <a:chExt cx="77" cy="77"/>
          </a:xfrm>
        </p:grpSpPr>
        <p:sp>
          <p:nvSpPr>
            <p:cNvPr id="248847" name="Line 1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48" name="Line 1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8849" name="Rectangle 17"/>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850" name="Line 18"/>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8851" name="Group 19"/>
          <p:cNvGrpSpPr>
            <a:grpSpLocks/>
          </p:cNvGrpSpPr>
          <p:nvPr/>
        </p:nvGrpSpPr>
        <p:grpSpPr bwMode="auto">
          <a:xfrm>
            <a:off x="4419600" y="3302000"/>
            <a:ext cx="209550" cy="104775"/>
            <a:chOff x="864" y="2592"/>
            <a:chExt cx="192" cy="96"/>
          </a:xfrm>
        </p:grpSpPr>
        <p:sp>
          <p:nvSpPr>
            <p:cNvPr id="248852" name="Line 2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53" name="Line 2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54" name="Line 2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55" name="Line 2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8856" name="Group 24"/>
          <p:cNvGrpSpPr>
            <a:grpSpLocks/>
          </p:cNvGrpSpPr>
          <p:nvPr/>
        </p:nvGrpSpPr>
        <p:grpSpPr bwMode="auto">
          <a:xfrm flipH="1">
            <a:off x="5729288" y="3040063"/>
            <a:ext cx="209550" cy="157162"/>
            <a:chOff x="2064" y="2352"/>
            <a:chExt cx="192" cy="144"/>
          </a:xfrm>
        </p:grpSpPr>
        <p:sp>
          <p:nvSpPr>
            <p:cNvPr id="248857" name="Rectangle 2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858" name="Line 2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8859" name="Group 27"/>
          <p:cNvGrpSpPr>
            <a:grpSpLocks/>
          </p:cNvGrpSpPr>
          <p:nvPr/>
        </p:nvGrpSpPr>
        <p:grpSpPr bwMode="auto">
          <a:xfrm>
            <a:off x="5729288" y="3302000"/>
            <a:ext cx="209550" cy="104775"/>
            <a:chOff x="864" y="2592"/>
            <a:chExt cx="192" cy="96"/>
          </a:xfrm>
        </p:grpSpPr>
        <p:sp>
          <p:nvSpPr>
            <p:cNvPr id="248860" name="Line 2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61" name="Line 2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62" name="Line 3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63" name="Line 3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8864" name="Line 32"/>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8865" name="Line 33"/>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8866" name="AutoShape 34"/>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867" name="Text Box 35"/>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48868" name="Text Box 36"/>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48869" name="Line 37"/>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8870" name="Line 38"/>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8871" name="Line 39"/>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8872" name="Oval 40"/>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873" name="Line 41"/>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8874" name="Line 42"/>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75" name="Line 43"/>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76" name="Oval 44"/>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8877" name="Line 45"/>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8878" name="Oval 46"/>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48879" name="Text Box 47"/>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48880" name="Rectangle 48"/>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881" name="Rectangle 49"/>
          <p:cNvSpPr>
            <a:spLocks noChangeArrowheads="1"/>
          </p:cNvSpPr>
          <p:nvPr/>
        </p:nvSpPr>
        <p:spPr bwMode="auto">
          <a:xfrm rot="5400000">
            <a:off x="7531894" y="1651794"/>
            <a:ext cx="395288"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8882" name="Group 50"/>
          <p:cNvGrpSpPr>
            <a:grpSpLocks/>
          </p:cNvGrpSpPr>
          <p:nvPr/>
        </p:nvGrpSpPr>
        <p:grpSpPr bwMode="auto">
          <a:xfrm rot="5400000">
            <a:off x="7270750" y="2854325"/>
            <a:ext cx="968375" cy="1127125"/>
            <a:chOff x="4958" y="672"/>
            <a:chExt cx="610" cy="710"/>
          </a:xfrm>
        </p:grpSpPr>
        <p:grpSp>
          <p:nvGrpSpPr>
            <p:cNvPr id="248883" name="Group 51"/>
            <p:cNvGrpSpPr>
              <a:grpSpLocks/>
            </p:cNvGrpSpPr>
            <p:nvPr/>
          </p:nvGrpSpPr>
          <p:grpSpPr bwMode="auto">
            <a:xfrm>
              <a:off x="5465" y="672"/>
              <a:ext cx="103" cy="710"/>
              <a:chOff x="5088" y="624"/>
              <a:chExt cx="144" cy="992"/>
            </a:xfrm>
          </p:grpSpPr>
          <p:sp>
            <p:nvSpPr>
              <p:cNvPr id="248884" name="Line 52"/>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85" name="Line 53"/>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86" name="Line 54"/>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87" name="Line 55"/>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88" name="Line 56"/>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89" name="Line 57"/>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90" name="Line 58"/>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91" name="Line 59"/>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8892" name="Rectangle 60"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893" name="Rectangle 61"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894" name="Rectangle 62"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895" name="Rectangle 63"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896" name="Rectangle 64"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897" name="Rectangle 65"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898" name="Rectangle 66"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899" name="Rectangle 67"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900" name="Rectangle 68"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8901" name="Rectangle 69"/>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8902" name="Line 70"/>
          <p:cNvSpPr>
            <a:spLocks noChangeShapeType="1"/>
          </p:cNvSpPr>
          <p:nvPr/>
        </p:nvSpPr>
        <p:spPr bwMode="auto">
          <a:xfrm flipV="1">
            <a:off x="5260975" y="21240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903" name="Line 71"/>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04" name="Line 72"/>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05" name="Line 73"/>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06" name="Rectangle 74"/>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907" name="Group 75"/>
          <p:cNvGrpSpPr>
            <a:grpSpLocks/>
          </p:cNvGrpSpPr>
          <p:nvPr/>
        </p:nvGrpSpPr>
        <p:grpSpPr bwMode="auto">
          <a:xfrm rot="16200000" flipV="1">
            <a:off x="4433094" y="1294607"/>
            <a:ext cx="107950" cy="182562"/>
            <a:chOff x="0" y="3"/>
            <a:chExt cx="20000" cy="19996"/>
          </a:xfrm>
        </p:grpSpPr>
        <p:sp>
          <p:nvSpPr>
            <p:cNvPr id="248908" name="Line 76"/>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09" name="Line 77"/>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10" name="Line 78"/>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11" name="Line 79"/>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912" name="Line 80"/>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13" name="Oval 81"/>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14" name="Oval 82"/>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15" name="Oval 83"/>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16" name="Line 84"/>
          <p:cNvSpPr>
            <a:spLocks noChangeShapeType="1"/>
          </p:cNvSpPr>
          <p:nvPr/>
        </p:nvSpPr>
        <p:spPr bwMode="auto">
          <a:xfrm rot="5400000" flipH="1">
            <a:off x="46053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17" name="Rectangle 85"/>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18" name="Line 86"/>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19" name="Line 87"/>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20" name="Line 88"/>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21" name="Line 89"/>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22" name="Oval 90"/>
          <p:cNvSpPr>
            <a:spLocks noChangeArrowheads="1"/>
          </p:cNvSpPr>
          <p:nvPr/>
        </p:nvSpPr>
        <p:spPr bwMode="auto">
          <a:xfrm flipH="1" flipV="1">
            <a:off x="5043488" y="1819275"/>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23" name="Line 91"/>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24" name="Oval 92"/>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25" name="Line 93"/>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26" name="Oval 94"/>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27" name="Rectangle 95"/>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48928" name="Rectangle 96"/>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48929" name="Rectangle 97"/>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48930" name="Group 98"/>
          <p:cNvGrpSpPr>
            <a:grpSpLocks/>
          </p:cNvGrpSpPr>
          <p:nvPr/>
        </p:nvGrpSpPr>
        <p:grpSpPr bwMode="auto">
          <a:xfrm rot="-5400000" flipH="1" flipV="1">
            <a:off x="3780632" y="3756819"/>
            <a:ext cx="88900" cy="274637"/>
            <a:chOff x="0" y="0"/>
            <a:chExt cx="20000" cy="20000"/>
          </a:xfrm>
        </p:grpSpPr>
        <p:sp>
          <p:nvSpPr>
            <p:cNvPr id="248931" name="Arc 99"/>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32" name="Arc 100"/>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8933" name="Group 101"/>
          <p:cNvGrpSpPr>
            <a:grpSpLocks/>
          </p:cNvGrpSpPr>
          <p:nvPr/>
        </p:nvGrpSpPr>
        <p:grpSpPr bwMode="auto">
          <a:xfrm rot="-5400000" flipH="1" flipV="1">
            <a:off x="3775076" y="3603625"/>
            <a:ext cx="87312" cy="274637"/>
            <a:chOff x="0" y="0"/>
            <a:chExt cx="20000" cy="20000"/>
          </a:xfrm>
        </p:grpSpPr>
        <p:sp>
          <p:nvSpPr>
            <p:cNvPr id="248934" name="Arc 102"/>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35" name="Arc 103"/>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936" name="Line 104"/>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37" name="Line 105"/>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38" name="Line 106"/>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39" name="Line 107"/>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40" name="Line 108"/>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941" name="Group 109"/>
          <p:cNvGrpSpPr>
            <a:grpSpLocks/>
          </p:cNvGrpSpPr>
          <p:nvPr/>
        </p:nvGrpSpPr>
        <p:grpSpPr bwMode="auto">
          <a:xfrm rot="10800000">
            <a:off x="4394200" y="1630363"/>
            <a:ext cx="365125" cy="239712"/>
            <a:chOff x="2900" y="1798"/>
            <a:chExt cx="576" cy="376"/>
          </a:xfrm>
        </p:grpSpPr>
        <p:sp>
          <p:nvSpPr>
            <p:cNvPr id="248942" name="Line 110"/>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43" name="Line 111"/>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44" name="Line 112"/>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945" name="Line 113"/>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8946" name="Line 114"/>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47" name="Rectangle 115"/>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48" name="Line 116"/>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49" name="Line 117"/>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50" name="Line 118"/>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51" name="Line 119"/>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52" name="Line 120"/>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53" name="Line 121"/>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54" name="Line 122"/>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55" name="Line 123"/>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956" name="Group 124"/>
          <p:cNvGrpSpPr>
            <a:grpSpLocks/>
          </p:cNvGrpSpPr>
          <p:nvPr/>
        </p:nvGrpSpPr>
        <p:grpSpPr bwMode="auto">
          <a:xfrm flipV="1">
            <a:off x="6624638" y="1866900"/>
            <a:ext cx="46037" cy="96838"/>
            <a:chOff x="0" y="0"/>
            <a:chExt cx="20000" cy="20000"/>
          </a:xfrm>
        </p:grpSpPr>
        <p:sp>
          <p:nvSpPr>
            <p:cNvPr id="248957" name="Arc 125"/>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58" name="Arc 12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8959" name="Group 127"/>
          <p:cNvGrpSpPr>
            <a:grpSpLocks/>
          </p:cNvGrpSpPr>
          <p:nvPr/>
        </p:nvGrpSpPr>
        <p:grpSpPr bwMode="auto">
          <a:xfrm>
            <a:off x="6396038" y="1900238"/>
            <a:ext cx="471487" cy="217487"/>
            <a:chOff x="3526" y="1077"/>
            <a:chExt cx="297" cy="137"/>
          </a:xfrm>
        </p:grpSpPr>
        <p:sp>
          <p:nvSpPr>
            <p:cNvPr id="248960" name="Line 12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61" name="Line 129"/>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62" name="Line 130"/>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63" name="Line 131"/>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964" name="Oval 132"/>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65" name="Line 133"/>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66" name="Line 134"/>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67" name="Oval 135"/>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68" name="Oval 136"/>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69" name="Line 137"/>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70" name="Rectangle 138"/>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971" name="Oval 139"/>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72" name="Line 140"/>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8973" name="Oval 141"/>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74" name="Rectangle 142"/>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48975" name="Rectangle 143"/>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2,200 PSI </a:t>
            </a:r>
            <a:endParaRPr lang="en-US" b="0"/>
          </a:p>
        </p:txBody>
      </p:sp>
      <p:sp>
        <p:nvSpPr>
          <p:cNvPr id="248976" name="Rectangle 144"/>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48977" name="Line 145"/>
          <p:cNvSpPr>
            <a:spLocks noChangeShapeType="1"/>
          </p:cNvSpPr>
          <p:nvPr/>
        </p:nvSpPr>
        <p:spPr bwMode="auto">
          <a:xfrm rot="16200000" flipH="1">
            <a:off x="4183857" y="2897981"/>
            <a:ext cx="0" cy="44291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978" name="Group 146"/>
          <p:cNvGrpSpPr>
            <a:grpSpLocks/>
          </p:cNvGrpSpPr>
          <p:nvPr/>
        </p:nvGrpSpPr>
        <p:grpSpPr bwMode="auto">
          <a:xfrm>
            <a:off x="7131050" y="1698625"/>
            <a:ext cx="1289050" cy="1235075"/>
            <a:chOff x="4492" y="651"/>
            <a:chExt cx="812" cy="778"/>
          </a:xfrm>
        </p:grpSpPr>
        <p:grpSp>
          <p:nvGrpSpPr>
            <p:cNvPr id="248979" name="Group 147"/>
            <p:cNvGrpSpPr>
              <a:grpSpLocks/>
            </p:cNvGrpSpPr>
            <p:nvPr/>
          </p:nvGrpSpPr>
          <p:grpSpPr bwMode="auto">
            <a:xfrm>
              <a:off x="4492" y="651"/>
              <a:ext cx="760" cy="778"/>
              <a:chOff x="4047" y="666"/>
              <a:chExt cx="760" cy="778"/>
            </a:xfrm>
          </p:grpSpPr>
          <p:sp>
            <p:nvSpPr>
              <p:cNvPr id="248980" name="Rectangle 148"/>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981" name="Rectangle 149"/>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982" name="Rectangle 150"/>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8983" name="Rectangle 151"/>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48984" name="Line 152"/>
          <p:cNvSpPr>
            <a:spLocks noChangeShapeType="1"/>
          </p:cNvSpPr>
          <p:nvPr/>
        </p:nvSpPr>
        <p:spPr bwMode="auto">
          <a:xfrm flipH="1" flipV="1">
            <a:off x="6502400" y="21177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85" name="Line 153"/>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986" name="Line 154"/>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987" name="Line 155"/>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88" name="Rectangle 156"/>
          <p:cNvSpPr>
            <a:spLocks noChangeArrowheads="1"/>
          </p:cNvSpPr>
          <p:nvPr/>
        </p:nvSpPr>
        <p:spPr bwMode="auto">
          <a:xfrm>
            <a:off x="1023938" y="4730750"/>
            <a:ext cx="347662"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989" name="Oval 157"/>
          <p:cNvSpPr>
            <a:spLocks noChangeArrowheads="1"/>
          </p:cNvSpPr>
          <p:nvPr/>
        </p:nvSpPr>
        <p:spPr bwMode="auto">
          <a:xfrm rot="-5400000">
            <a:off x="1163638" y="4814888"/>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990" name="Line 158"/>
          <p:cNvSpPr>
            <a:spLocks noChangeShapeType="1"/>
          </p:cNvSpPr>
          <p:nvPr/>
        </p:nvSpPr>
        <p:spPr bwMode="auto">
          <a:xfrm rot="16200000" flipV="1">
            <a:off x="1122363" y="4864100"/>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991" name="Line 159"/>
          <p:cNvSpPr>
            <a:spLocks noChangeShapeType="1"/>
          </p:cNvSpPr>
          <p:nvPr/>
        </p:nvSpPr>
        <p:spPr bwMode="auto">
          <a:xfrm rot="-5400000" flipH="1" flipV="1">
            <a:off x="1123950" y="4767263"/>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8992" name="Group 160"/>
          <p:cNvGrpSpPr>
            <a:grpSpLocks/>
          </p:cNvGrpSpPr>
          <p:nvPr/>
        </p:nvGrpSpPr>
        <p:grpSpPr bwMode="auto">
          <a:xfrm rot="5400000">
            <a:off x="1079501" y="4246562"/>
            <a:ext cx="234950" cy="117475"/>
            <a:chOff x="864" y="2592"/>
            <a:chExt cx="192" cy="96"/>
          </a:xfrm>
        </p:grpSpPr>
        <p:sp>
          <p:nvSpPr>
            <p:cNvPr id="248993" name="Line 16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994" name="Line 16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995" name="Line 16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996" name="Line 16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8997" name="Rectangle 165"/>
          <p:cNvSpPr>
            <a:spLocks noChangeArrowheads="1"/>
          </p:cNvSpPr>
          <p:nvPr/>
        </p:nvSpPr>
        <p:spPr bwMode="auto">
          <a:xfrm>
            <a:off x="1116013" y="5035550"/>
            <a:ext cx="166687"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998" name="Line 166"/>
          <p:cNvSpPr>
            <a:spLocks noChangeShapeType="1"/>
          </p:cNvSpPr>
          <p:nvPr/>
        </p:nvSpPr>
        <p:spPr bwMode="auto">
          <a:xfrm flipV="1">
            <a:off x="1116013" y="5159375"/>
            <a:ext cx="166687" cy="1539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999" name="AutoShape 167"/>
          <p:cNvSpPr>
            <a:spLocks noChangeArrowheads="1"/>
          </p:cNvSpPr>
          <p:nvPr/>
        </p:nvSpPr>
        <p:spPr bwMode="auto">
          <a:xfrm>
            <a:off x="1131888" y="5057775"/>
            <a:ext cx="134937" cy="90488"/>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000" name="Rectangle 168"/>
          <p:cNvSpPr>
            <a:spLocks noChangeArrowheads="1"/>
          </p:cNvSpPr>
          <p:nvPr/>
        </p:nvSpPr>
        <p:spPr bwMode="auto">
          <a:xfrm>
            <a:off x="1023938" y="4427538"/>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001" name="Line 169"/>
          <p:cNvSpPr>
            <a:spLocks noChangeShapeType="1"/>
          </p:cNvSpPr>
          <p:nvPr/>
        </p:nvSpPr>
        <p:spPr bwMode="auto">
          <a:xfrm rot="5400000">
            <a:off x="1196182" y="4396581"/>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002" name="Line 170"/>
          <p:cNvSpPr>
            <a:spLocks noChangeShapeType="1"/>
          </p:cNvSpPr>
          <p:nvPr/>
        </p:nvSpPr>
        <p:spPr bwMode="auto">
          <a:xfrm rot="5400000">
            <a:off x="1075532" y="4817268"/>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03" name="Line 171"/>
          <p:cNvSpPr>
            <a:spLocks noChangeShapeType="1"/>
          </p:cNvSpPr>
          <p:nvPr/>
        </p:nvSpPr>
        <p:spPr bwMode="auto">
          <a:xfrm rot="5400000">
            <a:off x="1324769" y="4815682"/>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04" name="Line 172"/>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005" name="Line 173"/>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006" name="Line 174"/>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007" name="Oval 175"/>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9008" name="Oval 176"/>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009" name="Line 177"/>
          <p:cNvSpPr>
            <a:spLocks noChangeShapeType="1"/>
          </p:cNvSpPr>
          <p:nvPr/>
        </p:nvSpPr>
        <p:spPr bwMode="auto">
          <a:xfrm rot="5400000">
            <a:off x="4743451" y="3471862"/>
            <a:ext cx="0" cy="6762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10" name="Oval 178"/>
          <p:cNvSpPr>
            <a:spLocks noChangeArrowheads="1"/>
          </p:cNvSpPr>
          <p:nvPr/>
        </p:nvSpPr>
        <p:spPr bwMode="auto">
          <a:xfrm rot="5400000" flipV="1">
            <a:off x="43005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011" name="Text Box 17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49012" name="Text Box 18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49013" name="Text Box 181"/>
          <p:cNvSpPr txBox="1">
            <a:spLocks noChangeArrowheads="1"/>
          </p:cNvSpPr>
          <p:nvPr/>
        </p:nvSpPr>
        <p:spPr bwMode="auto">
          <a:xfrm>
            <a:off x="615950" y="50673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49014" name="Rectangle 18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49015" name="Oval 18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9016" name="Oval 18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249017" name="Group 185"/>
          <p:cNvGrpSpPr>
            <a:grpSpLocks/>
          </p:cNvGrpSpPr>
          <p:nvPr/>
        </p:nvGrpSpPr>
        <p:grpSpPr bwMode="auto">
          <a:xfrm>
            <a:off x="1720850" y="4770438"/>
            <a:ext cx="44450" cy="103187"/>
            <a:chOff x="0" y="0"/>
            <a:chExt cx="20000" cy="20000"/>
          </a:xfrm>
        </p:grpSpPr>
        <p:sp>
          <p:nvSpPr>
            <p:cNvPr id="249018" name="Arc 186"/>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19" name="Arc 187"/>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020" name="Line 188"/>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21" name="Line 189"/>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22" name="Line 190"/>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023" name="Group 191"/>
          <p:cNvGrpSpPr>
            <a:grpSpLocks/>
          </p:cNvGrpSpPr>
          <p:nvPr/>
        </p:nvGrpSpPr>
        <p:grpSpPr bwMode="auto">
          <a:xfrm>
            <a:off x="1411288" y="5368925"/>
            <a:ext cx="142875" cy="73025"/>
            <a:chOff x="889" y="3382"/>
            <a:chExt cx="90" cy="46"/>
          </a:xfrm>
        </p:grpSpPr>
        <p:sp>
          <p:nvSpPr>
            <p:cNvPr id="249024" name="Line 192"/>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25" name="Line 193"/>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26" name="Line 194"/>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027" name="Line 195"/>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28" name="Line 196"/>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29" name="Oval 197"/>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30" name="Line 198"/>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31" name="Line 199"/>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032" name="Group 200"/>
          <p:cNvGrpSpPr>
            <a:grpSpLocks/>
          </p:cNvGrpSpPr>
          <p:nvPr/>
        </p:nvGrpSpPr>
        <p:grpSpPr bwMode="auto">
          <a:xfrm>
            <a:off x="1481138" y="4560888"/>
            <a:ext cx="301625" cy="855662"/>
            <a:chOff x="4048" y="2525"/>
            <a:chExt cx="265" cy="753"/>
          </a:xfrm>
        </p:grpSpPr>
        <p:sp>
          <p:nvSpPr>
            <p:cNvPr id="249033" name="Line 201"/>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34" name="Line 202"/>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35" name="Line 203"/>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36" name="Line 204"/>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037" name="Line 205"/>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038" name="Group 206"/>
          <p:cNvGrpSpPr>
            <a:grpSpLocks/>
          </p:cNvGrpSpPr>
          <p:nvPr/>
        </p:nvGrpSpPr>
        <p:grpSpPr bwMode="auto">
          <a:xfrm>
            <a:off x="1820863" y="5075238"/>
            <a:ext cx="261937" cy="155575"/>
            <a:chOff x="1147" y="3205"/>
            <a:chExt cx="165" cy="98"/>
          </a:xfrm>
        </p:grpSpPr>
        <p:sp>
          <p:nvSpPr>
            <p:cNvPr id="249039" name="Line 207"/>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0" name="Line 208"/>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041" name="Group 209"/>
          <p:cNvGrpSpPr>
            <a:grpSpLocks/>
          </p:cNvGrpSpPr>
          <p:nvPr/>
        </p:nvGrpSpPr>
        <p:grpSpPr bwMode="auto">
          <a:xfrm>
            <a:off x="1787525" y="4770438"/>
            <a:ext cx="46038" cy="103187"/>
            <a:chOff x="0" y="0"/>
            <a:chExt cx="20000" cy="20000"/>
          </a:xfrm>
        </p:grpSpPr>
        <p:sp>
          <p:nvSpPr>
            <p:cNvPr id="249042" name="Arc 210"/>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3" name="Arc 211"/>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044" name="Oval 212"/>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5" name="Oval 213"/>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6" name="Oval 214"/>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7" name="Rectangle 215"/>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048" name="Line 216"/>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9" name="Oval 217"/>
          <p:cNvSpPr>
            <a:spLocks noChangeArrowheads="1"/>
          </p:cNvSpPr>
          <p:nvPr/>
        </p:nvSpPr>
        <p:spPr bwMode="auto">
          <a:xfrm>
            <a:off x="2035175" y="4876800"/>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50" name="Line 218"/>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51" name="Line 219"/>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52" name="Line 220"/>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9053" name="Line 221"/>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54" name="Oval 222"/>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9055" name="Line 223"/>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056" name="Oval 224"/>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49057" name="Line 225"/>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058" name="Line 226"/>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059" name="Line 227"/>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9060" name="Group 228"/>
          <p:cNvGrpSpPr>
            <a:grpSpLocks/>
          </p:cNvGrpSpPr>
          <p:nvPr/>
        </p:nvGrpSpPr>
        <p:grpSpPr bwMode="auto">
          <a:xfrm>
            <a:off x="2441575" y="5019675"/>
            <a:ext cx="142875" cy="73025"/>
            <a:chOff x="889" y="3382"/>
            <a:chExt cx="90" cy="46"/>
          </a:xfrm>
        </p:grpSpPr>
        <p:sp>
          <p:nvSpPr>
            <p:cNvPr id="249061" name="Line 229"/>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62" name="Line 230"/>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63" name="Line 231"/>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064" name="Line 232"/>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065" name="Line 233"/>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066" name="Rectangle 234"/>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49067" name="Group 235"/>
          <p:cNvGrpSpPr>
            <a:grpSpLocks/>
          </p:cNvGrpSpPr>
          <p:nvPr/>
        </p:nvGrpSpPr>
        <p:grpSpPr bwMode="auto">
          <a:xfrm>
            <a:off x="4667250" y="4711700"/>
            <a:ext cx="1187450" cy="1169988"/>
            <a:chOff x="2948" y="2944"/>
            <a:chExt cx="748" cy="737"/>
          </a:xfrm>
        </p:grpSpPr>
        <p:sp>
          <p:nvSpPr>
            <p:cNvPr id="249068" name="Line 236"/>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69" name="Line 237"/>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70" name="Line 238"/>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71" name="Line 239"/>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72" name="Line 240"/>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73" name="Line 241"/>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74" name="Line 242"/>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75" name="Line 243"/>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76" name="Line 244"/>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077" name="Group 245"/>
            <p:cNvGrpSpPr>
              <a:grpSpLocks/>
            </p:cNvGrpSpPr>
            <p:nvPr/>
          </p:nvGrpSpPr>
          <p:grpSpPr bwMode="auto">
            <a:xfrm>
              <a:off x="3161" y="2944"/>
              <a:ext cx="113" cy="105"/>
              <a:chOff x="0" y="0"/>
              <a:chExt cx="20000" cy="20000"/>
            </a:xfrm>
          </p:grpSpPr>
          <p:sp>
            <p:nvSpPr>
              <p:cNvPr id="249078" name="Oval 246"/>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79" name="Arc 247"/>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0" name="Arc 248"/>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1" name="Arc 249"/>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2" name="Arc 250"/>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083" name="Arc 251"/>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4" name="Arc 252"/>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5" name="Oval 253"/>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6" name="Line 254"/>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7" name="Line 255"/>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8" name="Oval 256"/>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9" name="Line 257"/>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0" name="Line 258"/>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1" name="Line 259"/>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2" name="Line 260"/>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3" name="Line 261"/>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4" name="Line 262"/>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5" name="Line 263"/>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6" name="Line 264"/>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7" name="Line 265"/>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8" name="Line 266"/>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9" name="Oval 267"/>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0" name="Line 268"/>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1" name="Line 269"/>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2" name="Line 270"/>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3" name="Line 271"/>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4" name="Line 272"/>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5" name="Line 273"/>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6" name="Line 274"/>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7" name="Line 275"/>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8" name="Line 276"/>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9" name="Line 277"/>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10" name="Oval 278"/>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11" name="Line 279"/>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112" name="Oval 280"/>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9113" name="Rectangle 281"/>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49114" name="Oval 282"/>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49115" name="AutoShape 283"/>
          <p:cNvSpPr>
            <a:spLocks noChangeArrowheads="1"/>
          </p:cNvSpPr>
          <p:nvPr/>
        </p:nvSpPr>
        <p:spPr bwMode="auto">
          <a:xfrm rot="16281046" flipH="1" flipV="1">
            <a:off x="6083300" y="12858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116" name="Rectangle 284"/>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17" name="Rectangle 285"/>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18" name="Rectangle 286"/>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19" name="Rectangle 287"/>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0" name="Rectangle 288"/>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1" name="Rectangle 289"/>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2" name="Rectangle 290"/>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3" name="Line 291"/>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4" name="Rectangle 292"/>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5" name="Rectangle 293"/>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6" name="Line 294"/>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7" name="Line 295"/>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8" name="Rectangle 296"/>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9" name="Rectangle 297"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30" name="Rectangle 298"/>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131" name="Group 299"/>
          <p:cNvGrpSpPr>
            <a:grpSpLocks/>
          </p:cNvGrpSpPr>
          <p:nvPr/>
        </p:nvGrpSpPr>
        <p:grpSpPr bwMode="auto">
          <a:xfrm>
            <a:off x="3333750" y="4692650"/>
            <a:ext cx="55563" cy="117475"/>
            <a:chOff x="4636" y="1540"/>
            <a:chExt cx="52" cy="108"/>
          </a:xfrm>
        </p:grpSpPr>
        <p:sp>
          <p:nvSpPr>
            <p:cNvPr id="249132" name="Line 300"/>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33" name="Line 301"/>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134" name="Group 302"/>
          <p:cNvGrpSpPr>
            <a:grpSpLocks/>
          </p:cNvGrpSpPr>
          <p:nvPr/>
        </p:nvGrpSpPr>
        <p:grpSpPr bwMode="auto">
          <a:xfrm>
            <a:off x="3335338" y="4257675"/>
            <a:ext cx="50800" cy="117475"/>
            <a:chOff x="4637" y="1138"/>
            <a:chExt cx="47" cy="108"/>
          </a:xfrm>
        </p:grpSpPr>
        <p:sp>
          <p:nvSpPr>
            <p:cNvPr id="249135" name="Line 303"/>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36" name="Line 304"/>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137" name="Line 305"/>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38" name="Line 306"/>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39" name="Line 307"/>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40" name="Line 308"/>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41" name="Line 309"/>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42" name="Line 310"/>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43" name="Line 311"/>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44" name="Rectangle 312"/>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145" name="Group 313"/>
          <p:cNvGrpSpPr>
            <a:grpSpLocks/>
          </p:cNvGrpSpPr>
          <p:nvPr/>
        </p:nvGrpSpPr>
        <p:grpSpPr bwMode="auto">
          <a:xfrm>
            <a:off x="2900363" y="4532313"/>
            <a:ext cx="214312" cy="111125"/>
            <a:chOff x="4236" y="1392"/>
            <a:chExt cx="197" cy="91"/>
          </a:xfrm>
        </p:grpSpPr>
        <p:grpSp>
          <p:nvGrpSpPr>
            <p:cNvPr id="249146" name="Group 314"/>
            <p:cNvGrpSpPr>
              <a:grpSpLocks/>
            </p:cNvGrpSpPr>
            <p:nvPr/>
          </p:nvGrpSpPr>
          <p:grpSpPr bwMode="auto">
            <a:xfrm>
              <a:off x="4237" y="1447"/>
              <a:ext cx="196" cy="36"/>
              <a:chOff x="8710" y="5195"/>
              <a:chExt cx="565" cy="80"/>
            </a:xfrm>
          </p:grpSpPr>
          <p:sp>
            <p:nvSpPr>
              <p:cNvPr id="249147" name="Oval 315"/>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48" name="Oval 316"/>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49" name="Line 317"/>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50" name="Line 318"/>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151" name="Group 319"/>
            <p:cNvGrpSpPr>
              <a:grpSpLocks/>
            </p:cNvGrpSpPr>
            <p:nvPr/>
          </p:nvGrpSpPr>
          <p:grpSpPr bwMode="auto">
            <a:xfrm flipV="1">
              <a:off x="4236" y="1428"/>
              <a:ext cx="197" cy="37"/>
              <a:chOff x="8710" y="5195"/>
              <a:chExt cx="565" cy="80"/>
            </a:xfrm>
          </p:grpSpPr>
          <p:sp>
            <p:nvSpPr>
              <p:cNvPr id="249152" name="Oval 320"/>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53" name="Oval 321"/>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54" name="Line 322"/>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55" name="Line 323"/>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156" name="Group 324"/>
            <p:cNvGrpSpPr>
              <a:grpSpLocks/>
            </p:cNvGrpSpPr>
            <p:nvPr/>
          </p:nvGrpSpPr>
          <p:grpSpPr bwMode="auto">
            <a:xfrm>
              <a:off x="4237" y="1411"/>
              <a:ext cx="196" cy="36"/>
              <a:chOff x="8710" y="5195"/>
              <a:chExt cx="565" cy="80"/>
            </a:xfrm>
          </p:grpSpPr>
          <p:sp>
            <p:nvSpPr>
              <p:cNvPr id="249157" name="Oval 325"/>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58" name="Oval 326"/>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59" name="Line 327"/>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60" name="Line 328"/>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161" name="Group 329"/>
            <p:cNvGrpSpPr>
              <a:grpSpLocks/>
            </p:cNvGrpSpPr>
            <p:nvPr/>
          </p:nvGrpSpPr>
          <p:grpSpPr bwMode="auto">
            <a:xfrm flipV="1">
              <a:off x="4237" y="1392"/>
              <a:ext cx="196" cy="36"/>
              <a:chOff x="8710" y="5195"/>
              <a:chExt cx="565" cy="80"/>
            </a:xfrm>
          </p:grpSpPr>
          <p:sp>
            <p:nvSpPr>
              <p:cNvPr id="249162" name="Oval 330"/>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63" name="Oval 331"/>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64" name="Line 332"/>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65" name="Line 333"/>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9166" name="Line 334"/>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167" name="Group 335"/>
          <p:cNvGrpSpPr>
            <a:grpSpLocks/>
          </p:cNvGrpSpPr>
          <p:nvPr/>
        </p:nvGrpSpPr>
        <p:grpSpPr bwMode="auto">
          <a:xfrm>
            <a:off x="2892425" y="4492625"/>
            <a:ext cx="222250" cy="209550"/>
            <a:chOff x="4228" y="1401"/>
            <a:chExt cx="205" cy="194"/>
          </a:xfrm>
        </p:grpSpPr>
        <p:sp>
          <p:nvSpPr>
            <p:cNvPr id="249168" name="AutoShape 336"/>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69" name="Rectangle 337"/>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170" name="Rectangle 338"/>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9171" name="Group 339"/>
          <p:cNvGrpSpPr>
            <a:grpSpLocks/>
          </p:cNvGrpSpPr>
          <p:nvPr/>
        </p:nvGrpSpPr>
        <p:grpSpPr bwMode="auto">
          <a:xfrm rot="-5400000">
            <a:off x="3222626" y="4456112"/>
            <a:ext cx="279400" cy="130175"/>
            <a:chOff x="6" y="0"/>
            <a:chExt cx="19994" cy="20002"/>
          </a:xfrm>
        </p:grpSpPr>
        <p:sp>
          <p:nvSpPr>
            <p:cNvPr id="249172" name="Oval 340"/>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73" name="Oval 341"/>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74" name="Oval 342"/>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75" name="Oval 343"/>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76" name="Oval 344"/>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77" name="Oval 345"/>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78" name="Oval 346"/>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79" name="Oval 347"/>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80" name="Oval 348"/>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81" name="Oval 349"/>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82" name="Line 350"/>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83" name="Line 351"/>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84" name="Line 352"/>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85" name="Line 353"/>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86" name="Line 354"/>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87" name="Line 355"/>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88" name="Line 356"/>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89" name="Line 357"/>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90" name="Line 358"/>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91" name="Line 359"/>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192" name="Group 360"/>
          <p:cNvGrpSpPr>
            <a:grpSpLocks/>
          </p:cNvGrpSpPr>
          <p:nvPr/>
        </p:nvGrpSpPr>
        <p:grpSpPr bwMode="auto">
          <a:xfrm>
            <a:off x="3255963" y="4429125"/>
            <a:ext cx="217487" cy="277813"/>
            <a:chOff x="2051" y="2770"/>
            <a:chExt cx="137" cy="175"/>
          </a:xfrm>
        </p:grpSpPr>
        <p:sp>
          <p:nvSpPr>
            <p:cNvPr id="249193" name="Line 361"/>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194" name="Line 362"/>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195" name="Line 363"/>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9196" name="Group 364"/>
            <p:cNvGrpSpPr>
              <a:grpSpLocks/>
            </p:cNvGrpSpPr>
            <p:nvPr/>
          </p:nvGrpSpPr>
          <p:grpSpPr bwMode="auto">
            <a:xfrm>
              <a:off x="2051" y="2770"/>
              <a:ext cx="137" cy="175"/>
              <a:chOff x="2049" y="2793"/>
              <a:chExt cx="137" cy="175"/>
            </a:xfrm>
          </p:grpSpPr>
          <p:sp>
            <p:nvSpPr>
              <p:cNvPr id="249197" name="Line 365"/>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98" name="Line 366"/>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99" name="Line 367"/>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00" name="Line 368"/>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01" name="Line 369"/>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02" name="Line 370"/>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03" name="Line 371"/>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04" name="Line 372"/>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05" name="Line 373"/>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06" name="Line 374"/>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07" name="Line 375"/>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08" name="Line 376"/>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09" name="Line 377"/>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0" name="Line 378"/>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1" name="Line 379"/>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2" name="Line 380"/>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3" name="Line 381"/>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4" name="Line 382"/>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5" name="Line 383"/>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6" name="Line 384"/>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7" name="Line 385"/>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8" name="Line 386"/>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9" name="Line 387"/>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20" name="Line 388"/>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21" name="Line 389"/>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22" name="Line 390"/>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23" name="Line 391"/>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24" name="Line 392"/>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25" name="Line 393"/>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26" name="Line 394"/>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27" name="Line 395"/>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28" name="Line 396"/>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9229" name="Text Box 397"/>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at Tonnage and Accumulator Refilling </a:t>
            </a:r>
          </a:p>
        </p:txBody>
      </p:sp>
      <p:sp>
        <p:nvSpPr>
          <p:cNvPr id="249230" name="Rectangle 398"/>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9280" name="Rectangle 448"/>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1,890 PSI </a:t>
            </a:r>
            <a:endParaRPr lang="en-US" b="0"/>
          </a:p>
        </p:txBody>
      </p:sp>
      <p:sp>
        <p:nvSpPr>
          <p:cNvPr id="249281" name="Rectangle 449"/>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1,890 PSI </a:t>
            </a:r>
            <a:endParaRPr lang="en-US" b="0"/>
          </a:p>
        </p:txBody>
      </p:sp>
      <p:sp>
        <p:nvSpPr>
          <p:cNvPr id="249282" name="AutoShape 450"/>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9283" name="Group 451"/>
          <p:cNvGrpSpPr>
            <a:grpSpLocks/>
          </p:cNvGrpSpPr>
          <p:nvPr/>
        </p:nvGrpSpPr>
        <p:grpSpPr bwMode="auto">
          <a:xfrm>
            <a:off x="2387600" y="1993900"/>
            <a:ext cx="630238" cy="1625600"/>
            <a:chOff x="1504" y="1232"/>
            <a:chExt cx="397" cy="1024"/>
          </a:xfrm>
        </p:grpSpPr>
        <p:sp>
          <p:nvSpPr>
            <p:cNvPr id="249284" name="AutoShape 452"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285" name="AutoShape 453"/>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286" name="AutoShape 454" descr="10%"/>
            <p:cNvSpPr>
              <a:spLocks noChangeArrowheads="1"/>
            </p:cNvSpPr>
            <p:nvPr/>
          </p:nvSpPr>
          <p:spPr bwMode="auto">
            <a:xfrm>
              <a:off x="1545" y="1272"/>
              <a:ext cx="319" cy="458"/>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9287" name="Group 455"/>
            <p:cNvGrpSpPr>
              <a:grpSpLocks/>
            </p:cNvGrpSpPr>
            <p:nvPr/>
          </p:nvGrpSpPr>
          <p:grpSpPr bwMode="auto">
            <a:xfrm>
              <a:off x="1546" y="1635"/>
              <a:ext cx="317" cy="117"/>
              <a:chOff x="3617" y="2160"/>
              <a:chExt cx="842" cy="312"/>
            </a:xfrm>
          </p:grpSpPr>
          <p:sp>
            <p:nvSpPr>
              <p:cNvPr id="249288" name="Rectangle 456"/>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289" name="AutoShape 457"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290" name="AutoShape 458"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291" name="AutoShape 459"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292" name="AutoShape 460"/>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293" name="AutoShape 461"/>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294" name="Rectangle 462"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295" name="Rectangle 463"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296" name="Rectangle 464"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297" name="Line 465"/>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298" name="Line 466"/>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299" name="Oval 467"/>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00" name="Oval 468"/>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9301" name="Group 469"/>
            <p:cNvGrpSpPr>
              <a:grpSpLocks/>
            </p:cNvGrpSpPr>
            <p:nvPr/>
          </p:nvGrpSpPr>
          <p:grpSpPr bwMode="auto">
            <a:xfrm>
              <a:off x="1678" y="1244"/>
              <a:ext cx="49" cy="97"/>
              <a:chOff x="3966" y="1027"/>
              <a:chExt cx="130" cy="257"/>
            </a:xfrm>
          </p:grpSpPr>
          <p:sp>
            <p:nvSpPr>
              <p:cNvPr id="249302" name="Rectangle 470"/>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03" name="Rectangle 471"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04" name="Rectangle 472"/>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05" name="Rectangle 473"/>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06" name="Line 474"/>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9307" name="Line 475"/>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308" name="Line 476"/>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309" name="Line 477"/>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310" name="AutoShape 478"/>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11" name="Rectangle 479"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12" name="Rectangle 480"/>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13" name="Rectangle 481"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14" name="Rectangle 482"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15" name="Line 483"/>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316" name="Line 484"/>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317" name="Line 485"/>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318" name="Line 486"/>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319" name="Line 487"/>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320" name="Oval 488"/>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21" name="Oval 489"/>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322" name="AutoShape 490"/>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23" name="AutoShape 491"/>
          <p:cNvSpPr>
            <a:spLocks noChangeArrowheads="1"/>
          </p:cNvSpPr>
          <p:nvPr/>
        </p:nvSpPr>
        <p:spPr bwMode="auto">
          <a:xfrm flipH="1" flipV="1">
            <a:off x="822325" y="23177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24" name="Line 492"/>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325" name="Rectangle 493"/>
          <p:cNvSpPr>
            <a:spLocks noChangeArrowheads="1"/>
          </p:cNvSpPr>
          <p:nvPr/>
        </p:nvSpPr>
        <p:spPr bwMode="auto">
          <a:xfrm>
            <a:off x="695325" y="2517775"/>
            <a:ext cx="466725" cy="40163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26" name="Line 494"/>
          <p:cNvSpPr>
            <a:spLocks noChangeShapeType="1"/>
          </p:cNvSpPr>
          <p:nvPr/>
        </p:nvSpPr>
        <p:spPr bwMode="auto">
          <a:xfrm flipH="1">
            <a:off x="685800" y="25146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327" name="AutoShape 495"/>
          <p:cNvSpPr>
            <a:spLocks noChangeArrowheads="1"/>
          </p:cNvSpPr>
          <p:nvPr/>
        </p:nvSpPr>
        <p:spPr bwMode="auto">
          <a:xfrm rot="-5140349"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28" name="AutoShape 496"/>
          <p:cNvSpPr>
            <a:spLocks noChangeArrowheads="1"/>
          </p:cNvSpPr>
          <p:nvPr/>
        </p:nvSpPr>
        <p:spPr bwMode="auto">
          <a:xfrm rot="-5140349" flipH="1" flipV="1">
            <a:off x="5688012" y="43815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 name="Slide Number Placeholder 5"/>
          <p:cNvSpPr>
            <a:spLocks noGrp="1"/>
          </p:cNvSpPr>
          <p:nvPr>
            <p:ph type="sldNum" sz="quarter" idx="12"/>
          </p:nvPr>
        </p:nvSpPr>
        <p:spPr/>
        <p:txBody>
          <a:bodyPr/>
          <a:lstStyle/>
          <a:p>
            <a:fld id="{E3654A5D-4AC5-FA4D-ACAE-AD3D65B989CA}" type="slidenum">
              <a:rPr lang="en-US"/>
              <a:pPr/>
              <a:t>181</a:t>
            </a:fld>
            <a:endParaRPr lang="en-US"/>
          </a:p>
        </p:txBody>
      </p:sp>
      <p:sp>
        <p:nvSpPr>
          <p:cNvPr id="249858"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49859" name="Oval 3"/>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9860" name="Line 4"/>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61" name="Line 5"/>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862" name="Text Box 6"/>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49863" name="Line 7"/>
          <p:cNvSpPr>
            <a:spLocks noChangeShapeType="1"/>
          </p:cNvSpPr>
          <p:nvPr/>
        </p:nvSpPr>
        <p:spPr bwMode="auto">
          <a:xfrm flipV="1">
            <a:off x="4733925"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864" name="Line 8"/>
          <p:cNvSpPr>
            <a:spLocks noChangeShapeType="1"/>
          </p:cNvSpPr>
          <p:nvPr/>
        </p:nvSpPr>
        <p:spPr bwMode="auto">
          <a:xfrm>
            <a:off x="4891088"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865" name="Rectangle 9"/>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866" name="Rectangle 10"/>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867" name="Line 11"/>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868" name="Line 12"/>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869" name="Rectangle 13"/>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9870" name="Group 14"/>
          <p:cNvGrpSpPr>
            <a:grpSpLocks/>
          </p:cNvGrpSpPr>
          <p:nvPr/>
        </p:nvGrpSpPr>
        <p:grpSpPr bwMode="auto">
          <a:xfrm flipV="1">
            <a:off x="5057775" y="3322638"/>
            <a:ext cx="84138" cy="84137"/>
            <a:chOff x="1449" y="2352"/>
            <a:chExt cx="77" cy="77"/>
          </a:xfrm>
        </p:grpSpPr>
        <p:sp>
          <p:nvSpPr>
            <p:cNvPr id="249871" name="Line 1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872" name="Line 1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9873" name="Rectangle 17"/>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874" name="Line 18"/>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9875" name="Group 19"/>
          <p:cNvGrpSpPr>
            <a:grpSpLocks/>
          </p:cNvGrpSpPr>
          <p:nvPr/>
        </p:nvGrpSpPr>
        <p:grpSpPr bwMode="auto">
          <a:xfrm>
            <a:off x="4419600" y="3302000"/>
            <a:ext cx="209550" cy="104775"/>
            <a:chOff x="864" y="2592"/>
            <a:chExt cx="192" cy="96"/>
          </a:xfrm>
        </p:grpSpPr>
        <p:sp>
          <p:nvSpPr>
            <p:cNvPr id="249876" name="Line 2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877" name="Line 2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878" name="Line 2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879" name="Line 2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9880" name="Group 24"/>
          <p:cNvGrpSpPr>
            <a:grpSpLocks/>
          </p:cNvGrpSpPr>
          <p:nvPr/>
        </p:nvGrpSpPr>
        <p:grpSpPr bwMode="auto">
          <a:xfrm flipH="1">
            <a:off x="5729288" y="3040063"/>
            <a:ext cx="209550" cy="157162"/>
            <a:chOff x="2064" y="2352"/>
            <a:chExt cx="192" cy="144"/>
          </a:xfrm>
        </p:grpSpPr>
        <p:sp>
          <p:nvSpPr>
            <p:cNvPr id="249881" name="Rectangle 2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882" name="Line 2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9883" name="Group 27"/>
          <p:cNvGrpSpPr>
            <a:grpSpLocks/>
          </p:cNvGrpSpPr>
          <p:nvPr/>
        </p:nvGrpSpPr>
        <p:grpSpPr bwMode="auto">
          <a:xfrm>
            <a:off x="5729288" y="3302000"/>
            <a:ext cx="209550" cy="104775"/>
            <a:chOff x="864" y="2592"/>
            <a:chExt cx="192" cy="96"/>
          </a:xfrm>
        </p:grpSpPr>
        <p:sp>
          <p:nvSpPr>
            <p:cNvPr id="249884" name="Line 2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885" name="Line 2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886" name="Line 3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887" name="Line 3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9888" name="Line 32"/>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9889" name="Line 33"/>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9890" name="AutoShape 34"/>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891" name="Text Box 35"/>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49892" name="Text Box 36"/>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49893" name="Line 37"/>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9894" name="Line 38"/>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9895" name="Line 39"/>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9896" name="Oval 40"/>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897" name="Line 41"/>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9898" name="Line 42"/>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899" name="Line 43"/>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900" name="Oval 44"/>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49901" name="Line 45"/>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9902" name="Oval 46"/>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49903" name="Text Box 47"/>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49904" name="Rectangle 48"/>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905" name="Rectangle 49"/>
          <p:cNvSpPr>
            <a:spLocks noChangeArrowheads="1"/>
          </p:cNvSpPr>
          <p:nvPr/>
        </p:nvSpPr>
        <p:spPr bwMode="auto">
          <a:xfrm rot="5400000">
            <a:off x="7531894" y="1651794"/>
            <a:ext cx="395288"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9906" name="Group 50"/>
          <p:cNvGrpSpPr>
            <a:grpSpLocks/>
          </p:cNvGrpSpPr>
          <p:nvPr/>
        </p:nvGrpSpPr>
        <p:grpSpPr bwMode="auto">
          <a:xfrm rot="5400000">
            <a:off x="7270750" y="2854325"/>
            <a:ext cx="968375" cy="1127125"/>
            <a:chOff x="4958" y="672"/>
            <a:chExt cx="610" cy="710"/>
          </a:xfrm>
        </p:grpSpPr>
        <p:grpSp>
          <p:nvGrpSpPr>
            <p:cNvPr id="249907" name="Group 51"/>
            <p:cNvGrpSpPr>
              <a:grpSpLocks/>
            </p:cNvGrpSpPr>
            <p:nvPr/>
          </p:nvGrpSpPr>
          <p:grpSpPr bwMode="auto">
            <a:xfrm>
              <a:off x="5465" y="672"/>
              <a:ext cx="103" cy="710"/>
              <a:chOff x="5088" y="624"/>
              <a:chExt cx="144" cy="992"/>
            </a:xfrm>
          </p:grpSpPr>
          <p:sp>
            <p:nvSpPr>
              <p:cNvPr id="249908" name="Line 52"/>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909" name="Line 53"/>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910" name="Line 54"/>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911" name="Line 55"/>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912" name="Line 56"/>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913" name="Line 57"/>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914" name="Line 58"/>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915" name="Line 59"/>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9916" name="Rectangle 60"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917" name="Rectangle 61"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918" name="Rectangle 62"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919" name="Rectangle 63"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920" name="Rectangle 64"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921" name="Rectangle 65"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922" name="Rectangle 66"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923" name="Rectangle 67"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924" name="Rectangle 68"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925" name="Rectangle 69"/>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49926" name="Line 70"/>
          <p:cNvSpPr>
            <a:spLocks noChangeShapeType="1"/>
          </p:cNvSpPr>
          <p:nvPr/>
        </p:nvSpPr>
        <p:spPr bwMode="auto">
          <a:xfrm flipV="1">
            <a:off x="5260975" y="21240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927" name="Line 71"/>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28" name="Line 72"/>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29" name="Line 73"/>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30" name="Rectangle 74"/>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931" name="Group 75"/>
          <p:cNvGrpSpPr>
            <a:grpSpLocks/>
          </p:cNvGrpSpPr>
          <p:nvPr/>
        </p:nvGrpSpPr>
        <p:grpSpPr bwMode="auto">
          <a:xfrm rot="16200000" flipV="1">
            <a:off x="4433094" y="1294607"/>
            <a:ext cx="107950" cy="182562"/>
            <a:chOff x="0" y="3"/>
            <a:chExt cx="20000" cy="19996"/>
          </a:xfrm>
        </p:grpSpPr>
        <p:sp>
          <p:nvSpPr>
            <p:cNvPr id="249932" name="Line 76"/>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33" name="Line 77"/>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34" name="Line 78"/>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35" name="Line 79"/>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936" name="Line 80"/>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37" name="Oval 81"/>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38" name="Oval 82"/>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39" name="Oval 83"/>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0" name="Line 84"/>
          <p:cNvSpPr>
            <a:spLocks noChangeShapeType="1"/>
          </p:cNvSpPr>
          <p:nvPr/>
        </p:nvSpPr>
        <p:spPr bwMode="auto">
          <a:xfrm rot="5400000" flipH="1">
            <a:off x="46053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1" name="Rectangle 85"/>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2" name="Line 86"/>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3" name="Line 87"/>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4" name="Line 88"/>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5" name="Line 89"/>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6" name="Oval 90"/>
          <p:cNvSpPr>
            <a:spLocks noChangeArrowheads="1"/>
          </p:cNvSpPr>
          <p:nvPr/>
        </p:nvSpPr>
        <p:spPr bwMode="auto">
          <a:xfrm flipH="1" flipV="1">
            <a:off x="5043488" y="1819275"/>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7" name="Line 91"/>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8" name="Oval 92"/>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9" name="Line 93"/>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50" name="Oval 94"/>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51" name="Rectangle 95"/>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49952" name="Rectangle 96"/>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49953" name="Rectangle 97"/>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49954" name="Group 98"/>
          <p:cNvGrpSpPr>
            <a:grpSpLocks/>
          </p:cNvGrpSpPr>
          <p:nvPr/>
        </p:nvGrpSpPr>
        <p:grpSpPr bwMode="auto">
          <a:xfrm rot="-5400000" flipH="1" flipV="1">
            <a:off x="3780632" y="3756819"/>
            <a:ext cx="88900" cy="274637"/>
            <a:chOff x="0" y="0"/>
            <a:chExt cx="20000" cy="20000"/>
          </a:xfrm>
        </p:grpSpPr>
        <p:sp>
          <p:nvSpPr>
            <p:cNvPr id="249955" name="Arc 99"/>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56" name="Arc 100"/>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957" name="Group 101"/>
          <p:cNvGrpSpPr>
            <a:grpSpLocks/>
          </p:cNvGrpSpPr>
          <p:nvPr/>
        </p:nvGrpSpPr>
        <p:grpSpPr bwMode="auto">
          <a:xfrm rot="-5400000" flipH="1" flipV="1">
            <a:off x="3775076" y="3603625"/>
            <a:ext cx="87312" cy="274637"/>
            <a:chOff x="0" y="0"/>
            <a:chExt cx="20000" cy="20000"/>
          </a:xfrm>
        </p:grpSpPr>
        <p:sp>
          <p:nvSpPr>
            <p:cNvPr id="249958" name="Arc 102"/>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59" name="Arc 103"/>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960" name="Line 104"/>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61" name="Line 105"/>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62" name="Line 106"/>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63" name="Line 107"/>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64" name="Line 108"/>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965" name="Group 109"/>
          <p:cNvGrpSpPr>
            <a:grpSpLocks/>
          </p:cNvGrpSpPr>
          <p:nvPr/>
        </p:nvGrpSpPr>
        <p:grpSpPr bwMode="auto">
          <a:xfrm rot="10800000">
            <a:off x="4394200" y="1630363"/>
            <a:ext cx="365125" cy="239712"/>
            <a:chOff x="2900" y="1798"/>
            <a:chExt cx="576" cy="376"/>
          </a:xfrm>
        </p:grpSpPr>
        <p:sp>
          <p:nvSpPr>
            <p:cNvPr id="249966" name="Line 110"/>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67" name="Line 111"/>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68" name="Line 112"/>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969" name="Line 113"/>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49970" name="Line 114"/>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71" name="Rectangle 115"/>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72" name="Line 116"/>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73" name="Line 117"/>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74" name="Line 118"/>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75" name="Line 119"/>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76" name="Line 120"/>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77" name="Line 121"/>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78" name="Line 122"/>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79" name="Line 123"/>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980" name="Group 124"/>
          <p:cNvGrpSpPr>
            <a:grpSpLocks/>
          </p:cNvGrpSpPr>
          <p:nvPr/>
        </p:nvGrpSpPr>
        <p:grpSpPr bwMode="auto">
          <a:xfrm flipV="1">
            <a:off x="6624638" y="1866900"/>
            <a:ext cx="46037" cy="96838"/>
            <a:chOff x="0" y="0"/>
            <a:chExt cx="20000" cy="20000"/>
          </a:xfrm>
        </p:grpSpPr>
        <p:sp>
          <p:nvSpPr>
            <p:cNvPr id="249981" name="Arc 125"/>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82" name="Arc 12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983" name="Group 127"/>
          <p:cNvGrpSpPr>
            <a:grpSpLocks/>
          </p:cNvGrpSpPr>
          <p:nvPr/>
        </p:nvGrpSpPr>
        <p:grpSpPr bwMode="auto">
          <a:xfrm>
            <a:off x="6396038" y="1900238"/>
            <a:ext cx="471487" cy="217487"/>
            <a:chOff x="3526" y="1077"/>
            <a:chExt cx="297" cy="137"/>
          </a:xfrm>
        </p:grpSpPr>
        <p:sp>
          <p:nvSpPr>
            <p:cNvPr id="249984" name="Line 12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85" name="Line 129"/>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86" name="Line 130"/>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87" name="Line 131"/>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988" name="Oval 132"/>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89" name="Line 133"/>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90" name="Line 134"/>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91" name="Oval 135"/>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92" name="Oval 136"/>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93" name="Line 137"/>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94" name="Rectangle 138"/>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995" name="Oval 139"/>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96" name="Line 140"/>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49997" name="Oval 141"/>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98" name="Rectangle 142"/>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49999" name="Rectangle 143"/>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2,200 PSI </a:t>
            </a:r>
            <a:endParaRPr lang="en-US" b="0"/>
          </a:p>
        </p:txBody>
      </p:sp>
      <p:sp>
        <p:nvSpPr>
          <p:cNvPr id="250000" name="Rectangle 144"/>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50001" name="Line 145"/>
          <p:cNvSpPr>
            <a:spLocks noChangeShapeType="1"/>
          </p:cNvSpPr>
          <p:nvPr/>
        </p:nvSpPr>
        <p:spPr bwMode="auto">
          <a:xfrm rot="16200000" flipH="1">
            <a:off x="4183857" y="2897981"/>
            <a:ext cx="0" cy="44291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002" name="Group 146"/>
          <p:cNvGrpSpPr>
            <a:grpSpLocks/>
          </p:cNvGrpSpPr>
          <p:nvPr/>
        </p:nvGrpSpPr>
        <p:grpSpPr bwMode="auto">
          <a:xfrm>
            <a:off x="7131050" y="1698625"/>
            <a:ext cx="1289050" cy="1235075"/>
            <a:chOff x="4492" y="651"/>
            <a:chExt cx="812" cy="778"/>
          </a:xfrm>
        </p:grpSpPr>
        <p:grpSp>
          <p:nvGrpSpPr>
            <p:cNvPr id="250003" name="Group 147"/>
            <p:cNvGrpSpPr>
              <a:grpSpLocks/>
            </p:cNvGrpSpPr>
            <p:nvPr/>
          </p:nvGrpSpPr>
          <p:grpSpPr bwMode="auto">
            <a:xfrm>
              <a:off x="4492" y="651"/>
              <a:ext cx="760" cy="778"/>
              <a:chOff x="4047" y="666"/>
              <a:chExt cx="760" cy="778"/>
            </a:xfrm>
          </p:grpSpPr>
          <p:sp>
            <p:nvSpPr>
              <p:cNvPr id="250004" name="Rectangle 148"/>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005" name="Rectangle 149"/>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006" name="Rectangle 150"/>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0007" name="Rectangle 151"/>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50008" name="Line 152"/>
          <p:cNvSpPr>
            <a:spLocks noChangeShapeType="1"/>
          </p:cNvSpPr>
          <p:nvPr/>
        </p:nvSpPr>
        <p:spPr bwMode="auto">
          <a:xfrm flipH="1" flipV="1">
            <a:off x="6502400" y="21177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09" name="Line 153"/>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10" name="Line 154"/>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11" name="Line 155"/>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12" name="Rectangle 156"/>
          <p:cNvSpPr>
            <a:spLocks noChangeArrowheads="1"/>
          </p:cNvSpPr>
          <p:nvPr/>
        </p:nvSpPr>
        <p:spPr bwMode="auto">
          <a:xfrm>
            <a:off x="1023938" y="4730750"/>
            <a:ext cx="347662"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013" name="Oval 157"/>
          <p:cNvSpPr>
            <a:spLocks noChangeArrowheads="1"/>
          </p:cNvSpPr>
          <p:nvPr/>
        </p:nvSpPr>
        <p:spPr bwMode="auto">
          <a:xfrm rot="-5400000">
            <a:off x="1163638" y="4814888"/>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014" name="Line 158"/>
          <p:cNvSpPr>
            <a:spLocks noChangeShapeType="1"/>
          </p:cNvSpPr>
          <p:nvPr/>
        </p:nvSpPr>
        <p:spPr bwMode="auto">
          <a:xfrm rot="16200000" flipV="1">
            <a:off x="1122363" y="4864100"/>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15" name="Line 159"/>
          <p:cNvSpPr>
            <a:spLocks noChangeShapeType="1"/>
          </p:cNvSpPr>
          <p:nvPr/>
        </p:nvSpPr>
        <p:spPr bwMode="auto">
          <a:xfrm rot="-5400000" flipH="1" flipV="1">
            <a:off x="1123950" y="4767263"/>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50016" name="Group 160"/>
          <p:cNvGrpSpPr>
            <a:grpSpLocks/>
          </p:cNvGrpSpPr>
          <p:nvPr/>
        </p:nvGrpSpPr>
        <p:grpSpPr bwMode="auto">
          <a:xfrm rot="5400000">
            <a:off x="1079501" y="4246562"/>
            <a:ext cx="234950" cy="117475"/>
            <a:chOff x="864" y="2592"/>
            <a:chExt cx="192" cy="96"/>
          </a:xfrm>
        </p:grpSpPr>
        <p:sp>
          <p:nvSpPr>
            <p:cNvPr id="250017" name="Line 16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18" name="Line 16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19" name="Line 16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20" name="Line 16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0021" name="Rectangle 165"/>
          <p:cNvSpPr>
            <a:spLocks noChangeArrowheads="1"/>
          </p:cNvSpPr>
          <p:nvPr/>
        </p:nvSpPr>
        <p:spPr bwMode="auto">
          <a:xfrm>
            <a:off x="1116013" y="5035550"/>
            <a:ext cx="166687"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022" name="Line 166"/>
          <p:cNvSpPr>
            <a:spLocks noChangeShapeType="1"/>
          </p:cNvSpPr>
          <p:nvPr/>
        </p:nvSpPr>
        <p:spPr bwMode="auto">
          <a:xfrm flipV="1">
            <a:off x="1116013" y="5159375"/>
            <a:ext cx="166687" cy="1539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23" name="AutoShape 167"/>
          <p:cNvSpPr>
            <a:spLocks noChangeArrowheads="1"/>
          </p:cNvSpPr>
          <p:nvPr/>
        </p:nvSpPr>
        <p:spPr bwMode="auto">
          <a:xfrm>
            <a:off x="1131888" y="5057775"/>
            <a:ext cx="134937" cy="90488"/>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024" name="Rectangle 168"/>
          <p:cNvSpPr>
            <a:spLocks noChangeArrowheads="1"/>
          </p:cNvSpPr>
          <p:nvPr/>
        </p:nvSpPr>
        <p:spPr bwMode="auto">
          <a:xfrm>
            <a:off x="1023938" y="4427538"/>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025" name="Line 169"/>
          <p:cNvSpPr>
            <a:spLocks noChangeShapeType="1"/>
          </p:cNvSpPr>
          <p:nvPr/>
        </p:nvSpPr>
        <p:spPr bwMode="auto">
          <a:xfrm rot="5400000">
            <a:off x="1196182" y="4396581"/>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26" name="Line 170"/>
          <p:cNvSpPr>
            <a:spLocks noChangeShapeType="1"/>
          </p:cNvSpPr>
          <p:nvPr/>
        </p:nvSpPr>
        <p:spPr bwMode="auto">
          <a:xfrm rot="5400000">
            <a:off x="1075532" y="4817268"/>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27" name="Line 171"/>
          <p:cNvSpPr>
            <a:spLocks noChangeShapeType="1"/>
          </p:cNvSpPr>
          <p:nvPr/>
        </p:nvSpPr>
        <p:spPr bwMode="auto">
          <a:xfrm rot="5400000">
            <a:off x="1324769" y="4815682"/>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28" name="Line 172"/>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29" name="Line 173"/>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30" name="Line 174"/>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31" name="Oval 175"/>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50032" name="Oval 176"/>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033" name="Line 177"/>
          <p:cNvSpPr>
            <a:spLocks noChangeShapeType="1"/>
          </p:cNvSpPr>
          <p:nvPr/>
        </p:nvSpPr>
        <p:spPr bwMode="auto">
          <a:xfrm rot="5400000">
            <a:off x="4743451" y="3471862"/>
            <a:ext cx="0" cy="6762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34" name="Oval 178"/>
          <p:cNvSpPr>
            <a:spLocks noChangeArrowheads="1"/>
          </p:cNvSpPr>
          <p:nvPr/>
        </p:nvSpPr>
        <p:spPr bwMode="auto">
          <a:xfrm rot="5400000" flipV="1">
            <a:off x="43005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035" name="Text Box 17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50036" name="Text Box 18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50037" name="Text Box 181"/>
          <p:cNvSpPr txBox="1">
            <a:spLocks noChangeArrowheads="1"/>
          </p:cNvSpPr>
          <p:nvPr/>
        </p:nvSpPr>
        <p:spPr bwMode="auto">
          <a:xfrm>
            <a:off x="615950" y="50673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50038" name="Rectangle 18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50039" name="Oval 18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50040" name="Oval 18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250041" name="Group 185"/>
          <p:cNvGrpSpPr>
            <a:grpSpLocks/>
          </p:cNvGrpSpPr>
          <p:nvPr/>
        </p:nvGrpSpPr>
        <p:grpSpPr bwMode="auto">
          <a:xfrm>
            <a:off x="1720850" y="4770438"/>
            <a:ext cx="44450" cy="103187"/>
            <a:chOff x="0" y="0"/>
            <a:chExt cx="20000" cy="20000"/>
          </a:xfrm>
        </p:grpSpPr>
        <p:sp>
          <p:nvSpPr>
            <p:cNvPr id="250042" name="Arc 186"/>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43" name="Arc 187"/>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044" name="Line 188"/>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45" name="Line 189"/>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46" name="Line 190"/>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047" name="Group 191"/>
          <p:cNvGrpSpPr>
            <a:grpSpLocks/>
          </p:cNvGrpSpPr>
          <p:nvPr/>
        </p:nvGrpSpPr>
        <p:grpSpPr bwMode="auto">
          <a:xfrm>
            <a:off x="1411288" y="5368925"/>
            <a:ext cx="142875" cy="73025"/>
            <a:chOff x="889" y="3382"/>
            <a:chExt cx="90" cy="46"/>
          </a:xfrm>
        </p:grpSpPr>
        <p:sp>
          <p:nvSpPr>
            <p:cNvPr id="250048" name="Line 192"/>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49" name="Line 193"/>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50" name="Line 194"/>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051" name="Line 195"/>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52" name="Line 196"/>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53" name="Oval 197"/>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54" name="Line 198"/>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55" name="Line 199"/>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056" name="Group 200"/>
          <p:cNvGrpSpPr>
            <a:grpSpLocks/>
          </p:cNvGrpSpPr>
          <p:nvPr/>
        </p:nvGrpSpPr>
        <p:grpSpPr bwMode="auto">
          <a:xfrm>
            <a:off x="1481138" y="4560888"/>
            <a:ext cx="301625" cy="855662"/>
            <a:chOff x="4048" y="2525"/>
            <a:chExt cx="265" cy="753"/>
          </a:xfrm>
        </p:grpSpPr>
        <p:sp>
          <p:nvSpPr>
            <p:cNvPr id="250057" name="Line 201"/>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58" name="Line 202"/>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59" name="Line 203"/>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60" name="Line 204"/>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061" name="Line 205"/>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062" name="Group 206"/>
          <p:cNvGrpSpPr>
            <a:grpSpLocks/>
          </p:cNvGrpSpPr>
          <p:nvPr/>
        </p:nvGrpSpPr>
        <p:grpSpPr bwMode="auto">
          <a:xfrm>
            <a:off x="1820863" y="5075238"/>
            <a:ext cx="261937" cy="155575"/>
            <a:chOff x="1147" y="3205"/>
            <a:chExt cx="165" cy="98"/>
          </a:xfrm>
        </p:grpSpPr>
        <p:sp>
          <p:nvSpPr>
            <p:cNvPr id="250063" name="Line 207"/>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64" name="Line 208"/>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0065" name="Group 209"/>
          <p:cNvGrpSpPr>
            <a:grpSpLocks/>
          </p:cNvGrpSpPr>
          <p:nvPr/>
        </p:nvGrpSpPr>
        <p:grpSpPr bwMode="auto">
          <a:xfrm>
            <a:off x="1787525" y="4770438"/>
            <a:ext cx="46038" cy="103187"/>
            <a:chOff x="0" y="0"/>
            <a:chExt cx="20000" cy="20000"/>
          </a:xfrm>
        </p:grpSpPr>
        <p:sp>
          <p:nvSpPr>
            <p:cNvPr id="250066" name="Arc 210"/>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67" name="Arc 211"/>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068" name="Oval 212"/>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69" name="Oval 213"/>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0" name="Oval 214"/>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1" name="Rectangle 215"/>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072" name="Line 216"/>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3" name="Oval 217"/>
          <p:cNvSpPr>
            <a:spLocks noChangeArrowheads="1"/>
          </p:cNvSpPr>
          <p:nvPr/>
        </p:nvSpPr>
        <p:spPr bwMode="auto">
          <a:xfrm>
            <a:off x="2035175" y="4876800"/>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4" name="Line 218"/>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5" name="Line 219"/>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6" name="Line 220"/>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50077" name="Line 221"/>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8" name="Oval 222"/>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50079" name="Line 223"/>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80" name="Oval 224"/>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50081" name="Line 225"/>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82" name="Line 226"/>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83" name="Line 227"/>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50084" name="Group 228"/>
          <p:cNvGrpSpPr>
            <a:grpSpLocks/>
          </p:cNvGrpSpPr>
          <p:nvPr/>
        </p:nvGrpSpPr>
        <p:grpSpPr bwMode="auto">
          <a:xfrm>
            <a:off x="2441575" y="5019675"/>
            <a:ext cx="142875" cy="73025"/>
            <a:chOff x="889" y="3382"/>
            <a:chExt cx="90" cy="46"/>
          </a:xfrm>
        </p:grpSpPr>
        <p:sp>
          <p:nvSpPr>
            <p:cNvPr id="250085" name="Line 229"/>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86" name="Line 230"/>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87" name="Line 231"/>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088" name="Line 232"/>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89" name="Line 233"/>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90" name="Rectangle 234"/>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50091" name="Group 235"/>
          <p:cNvGrpSpPr>
            <a:grpSpLocks/>
          </p:cNvGrpSpPr>
          <p:nvPr/>
        </p:nvGrpSpPr>
        <p:grpSpPr bwMode="auto">
          <a:xfrm>
            <a:off x="4667250" y="4711700"/>
            <a:ext cx="1187450" cy="1169988"/>
            <a:chOff x="2948" y="2944"/>
            <a:chExt cx="748" cy="737"/>
          </a:xfrm>
        </p:grpSpPr>
        <p:sp>
          <p:nvSpPr>
            <p:cNvPr id="250092" name="Line 236"/>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93" name="Line 237"/>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94" name="Line 238"/>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95" name="Line 239"/>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96" name="Line 240"/>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97" name="Line 241"/>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98" name="Line 242"/>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99" name="Line 243"/>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0" name="Line 244"/>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101" name="Group 245"/>
            <p:cNvGrpSpPr>
              <a:grpSpLocks/>
            </p:cNvGrpSpPr>
            <p:nvPr/>
          </p:nvGrpSpPr>
          <p:grpSpPr bwMode="auto">
            <a:xfrm>
              <a:off x="3161" y="2944"/>
              <a:ext cx="113" cy="105"/>
              <a:chOff x="0" y="0"/>
              <a:chExt cx="20000" cy="20000"/>
            </a:xfrm>
          </p:grpSpPr>
          <p:sp>
            <p:nvSpPr>
              <p:cNvPr id="250102" name="Oval 246"/>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3" name="Arc 247"/>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4" name="Arc 248"/>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5" name="Arc 249"/>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6" name="Arc 250"/>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107" name="Arc 251"/>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8" name="Arc 252"/>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9" name="Oval 253"/>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10" name="Line 254"/>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11" name="Line 255"/>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12" name="Oval 256"/>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13" name="Line 257"/>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14" name="Line 258"/>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15" name="Line 259"/>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16" name="Line 260"/>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17" name="Line 261"/>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18" name="Line 262"/>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19" name="Line 263"/>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0" name="Line 264"/>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1" name="Line 265"/>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2" name="Line 266"/>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3" name="Oval 267"/>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4" name="Line 268"/>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5" name="Line 269"/>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6" name="Line 270"/>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7" name="Line 271"/>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8" name="Line 272"/>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9" name="Line 273"/>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0" name="Line 274"/>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1" name="Line 275"/>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2" name="Line 276"/>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3" name="Line 277"/>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4" name="Oval 278"/>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5" name="Line 279"/>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136" name="Oval 280"/>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50137" name="Rectangle 281"/>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50138" name="Oval 282"/>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50139" name="AutoShape 283"/>
          <p:cNvSpPr>
            <a:spLocks noChangeArrowheads="1"/>
          </p:cNvSpPr>
          <p:nvPr/>
        </p:nvSpPr>
        <p:spPr bwMode="auto">
          <a:xfrm rot="16281046" flipH="1" flipV="1">
            <a:off x="6083300" y="12858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140" name="Rectangle 284"/>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1" name="Rectangle 285"/>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2" name="Rectangle 286"/>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3" name="Rectangle 287"/>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4" name="Rectangle 288"/>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5" name="Rectangle 289"/>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6" name="Rectangle 290"/>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7" name="Line 291"/>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8" name="Rectangle 292"/>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9" name="Rectangle 293"/>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50" name="Line 294"/>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51" name="Line 295"/>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52" name="Rectangle 296"/>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53" name="Rectangle 297"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54" name="Rectangle 298"/>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155" name="Group 299"/>
          <p:cNvGrpSpPr>
            <a:grpSpLocks/>
          </p:cNvGrpSpPr>
          <p:nvPr/>
        </p:nvGrpSpPr>
        <p:grpSpPr bwMode="auto">
          <a:xfrm>
            <a:off x="3333750" y="4692650"/>
            <a:ext cx="55563" cy="117475"/>
            <a:chOff x="4636" y="1540"/>
            <a:chExt cx="52" cy="108"/>
          </a:xfrm>
        </p:grpSpPr>
        <p:sp>
          <p:nvSpPr>
            <p:cNvPr id="250156" name="Line 300"/>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57" name="Line 301"/>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0158" name="Group 302"/>
          <p:cNvGrpSpPr>
            <a:grpSpLocks/>
          </p:cNvGrpSpPr>
          <p:nvPr/>
        </p:nvGrpSpPr>
        <p:grpSpPr bwMode="auto">
          <a:xfrm>
            <a:off x="3335338" y="4257675"/>
            <a:ext cx="50800" cy="117475"/>
            <a:chOff x="4637" y="1138"/>
            <a:chExt cx="47" cy="108"/>
          </a:xfrm>
        </p:grpSpPr>
        <p:sp>
          <p:nvSpPr>
            <p:cNvPr id="250159" name="Line 303"/>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60" name="Line 304"/>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161" name="Line 305"/>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62" name="Line 306"/>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63" name="Line 307"/>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64" name="Line 308"/>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65" name="Line 309"/>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66" name="Line 310"/>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67" name="Line 311"/>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68" name="Rectangle 312"/>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169" name="Group 313"/>
          <p:cNvGrpSpPr>
            <a:grpSpLocks/>
          </p:cNvGrpSpPr>
          <p:nvPr/>
        </p:nvGrpSpPr>
        <p:grpSpPr bwMode="auto">
          <a:xfrm>
            <a:off x="2900363" y="4532313"/>
            <a:ext cx="214312" cy="111125"/>
            <a:chOff x="4236" y="1392"/>
            <a:chExt cx="197" cy="91"/>
          </a:xfrm>
        </p:grpSpPr>
        <p:grpSp>
          <p:nvGrpSpPr>
            <p:cNvPr id="250170" name="Group 314"/>
            <p:cNvGrpSpPr>
              <a:grpSpLocks/>
            </p:cNvGrpSpPr>
            <p:nvPr/>
          </p:nvGrpSpPr>
          <p:grpSpPr bwMode="auto">
            <a:xfrm>
              <a:off x="4237" y="1447"/>
              <a:ext cx="196" cy="36"/>
              <a:chOff x="8710" y="5195"/>
              <a:chExt cx="565" cy="80"/>
            </a:xfrm>
          </p:grpSpPr>
          <p:sp>
            <p:nvSpPr>
              <p:cNvPr id="250171" name="Oval 315"/>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72" name="Oval 316"/>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73" name="Line 317"/>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74" name="Line 318"/>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0175" name="Group 319"/>
            <p:cNvGrpSpPr>
              <a:grpSpLocks/>
            </p:cNvGrpSpPr>
            <p:nvPr/>
          </p:nvGrpSpPr>
          <p:grpSpPr bwMode="auto">
            <a:xfrm flipV="1">
              <a:off x="4236" y="1428"/>
              <a:ext cx="197" cy="37"/>
              <a:chOff x="8710" y="5195"/>
              <a:chExt cx="565" cy="80"/>
            </a:xfrm>
          </p:grpSpPr>
          <p:sp>
            <p:nvSpPr>
              <p:cNvPr id="250176" name="Oval 320"/>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77" name="Oval 321"/>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78" name="Line 322"/>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79" name="Line 323"/>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0180" name="Group 324"/>
            <p:cNvGrpSpPr>
              <a:grpSpLocks/>
            </p:cNvGrpSpPr>
            <p:nvPr/>
          </p:nvGrpSpPr>
          <p:grpSpPr bwMode="auto">
            <a:xfrm>
              <a:off x="4237" y="1411"/>
              <a:ext cx="196" cy="36"/>
              <a:chOff x="8710" y="5195"/>
              <a:chExt cx="565" cy="80"/>
            </a:xfrm>
          </p:grpSpPr>
          <p:sp>
            <p:nvSpPr>
              <p:cNvPr id="250181" name="Oval 325"/>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82" name="Oval 326"/>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83" name="Line 327"/>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84" name="Line 328"/>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0185" name="Group 329"/>
            <p:cNvGrpSpPr>
              <a:grpSpLocks/>
            </p:cNvGrpSpPr>
            <p:nvPr/>
          </p:nvGrpSpPr>
          <p:grpSpPr bwMode="auto">
            <a:xfrm flipV="1">
              <a:off x="4237" y="1392"/>
              <a:ext cx="196" cy="36"/>
              <a:chOff x="8710" y="5195"/>
              <a:chExt cx="565" cy="80"/>
            </a:xfrm>
          </p:grpSpPr>
          <p:sp>
            <p:nvSpPr>
              <p:cNvPr id="250186" name="Oval 330"/>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87" name="Oval 331"/>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88" name="Line 332"/>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89" name="Line 333"/>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0190" name="Line 334"/>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191" name="Group 335"/>
          <p:cNvGrpSpPr>
            <a:grpSpLocks/>
          </p:cNvGrpSpPr>
          <p:nvPr/>
        </p:nvGrpSpPr>
        <p:grpSpPr bwMode="auto">
          <a:xfrm>
            <a:off x="2892425" y="4492625"/>
            <a:ext cx="222250" cy="209550"/>
            <a:chOff x="4228" y="1401"/>
            <a:chExt cx="205" cy="194"/>
          </a:xfrm>
        </p:grpSpPr>
        <p:sp>
          <p:nvSpPr>
            <p:cNvPr id="250192" name="AutoShape 336"/>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93" name="Rectangle 337"/>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194" name="Rectangle 338"/>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0195" name="Group 339"/>
          <p:cNvGrpSpPr>
            <a:grpSpLocks/>
          </p:cNvGrpSpPr>
          <p:nvPr/>
        </p:nvGrpSpPr>
        <p:grpSpPr bwMode="auto">
          <a:xfrm rot="-5400000">
            <a:off x="3222626" y="4456112"/>
            <a:ext cx="279400" cy="130175"/>
            <a:chOff x="6" y="0"/>
            <a:chExt cx="19994" cy="20002"/>
          </a:xfrm>
        </p:grpSpPr>
        <p:sp>
          <p:nvSpPr>
            <p:cNvPr id="250196" name="Oval 340"/>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97" name="Oval 341"/>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98" name="Oval 342"/>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99" name="Oval 343"/>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00" name="Oval 344"/>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01" name="Oval 345"/>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02" name="Oval 346"/>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03" name="Oval 347"/>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04" name="Oval 348"/>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05" name="Oval 349"/>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06" name="Line 350"/>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07" name="Line 351"/>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08" name="Line 352"/>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09" name="Line 353"/>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10" name="Line 354"/>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11" name="Line 355"/>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12" name="Line 356"/>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13" name="Line 357"/>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14" name="Line 358"/>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15" name="Line 359"/>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0216" name="Group 360"/>
          <p:cNvGrpSpPr>
            <a:grpSpLocks/>
          </p:cNvGrpSpPr>
          <p:nvPr/>
        </p:nvGrpSpPr>
        <p:grpSpPr bwMode="auto">
          <a:xfrm>
            <a:off x="3255963" y="4429125"/>
            <a:ext cx="217487" cy="277813"/>
            <a:chOff x="2051" y="2770"/>
            <a:chExt cx="137" cy="175"/>
          </a:xfrm>
        </p:grpSpPr>
        <p:sp>
          <p:nvSpPr>
            <p:cNvPr id="250217" name="Line 361"/>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218" name="Line 362"/>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219" name="Line 363"/>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50220" name="Group 364"/>
            <p:cNvGrpSpPr>
              <a:grpSpLocks/>
            </p:cNvGrpSpPr>
            <p:nvPr/>
          </p:nvGrpSpPr>
          <p:grpSpPr bwMode="auto">
            <a:xfrm>
              <a:off x="2051" y="2770"/>
              <a:ext cx="137" cy="175"/>
              <a:chOff x="2049" y="2793"/>
              <a:chExt cx="137" cy="175"/>
            </a:xfrm>
          </p:grpSpPr>
          <p:sp>
            <p:nvSpPr>
              <p:cNvPr id="250221" name="Line 365"/>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22" name="Line 366"/>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23" name="Line 367"/>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24" name="Line 368"/>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25" name="Line 369"/>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26" name="Line 370"/>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27" name="Line 371"/>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28" name="Line 372"/>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29" name="Line 373"/>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0" name="Line 374"/>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1" name="Line 375"/>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2" name="Line 376"/>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3" name="Line 377"/>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4" name="Line 378"/>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5" name="Line 379"/>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6" name="Line 380"/>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7" name="Line 381"/>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8" name="Line 382"/>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9" name="Line 383"/>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40" name="Line 384"/>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41" name="Line 385"/>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42" name="Line 386"/>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43" name="Line 387"/>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44" name="Line 388"/>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45" name="Line 389"/>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46" name="Line 390"/>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47" name="Line 391"/>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48" name="Line 392"/>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49" name="Line 393"/>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50" name="Line 394"/>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51" name="Line 395"/>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52" name="Line 396"/>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0253" name="Text Box 397"/>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at Tonnage and Accumulator Refilling </a:t>
            </a:r>
          </a:p>
        </p:txBody>
      </p:sp>
      <p:sp>
        <p:nvSpPr>
          <p:cNvPr id="250254" name="Rectangle 398"/>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50304" name="Rectangle 448"/>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2,100 PSI </a:t>
            </a:r>
            <a:endParaRPr lang="en-US" b="0"/>
          </a:p>
        </p:txBody>
      </p:sp>
      <p:sp>
        <p:nvSpPr>
          <p:cNvPr id="250305" name="Oval 449"/>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50306" name="Rectangle 450"/>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2,100 PSI </a:t>
            </a:r>
            <a:endParaRPr lang="en-US" b="0"/>
          </a:p>
        </p:txBody>
      </p:sp>
      <p:sp>
        <p:nvSpPr>
          <p:cNvPr id="250307" name="AutoShape 451"/>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0308" name="Group 452"/>
          <p:cNvGrpSpPr>
            <a:grpSpLocks/>
          </p:cNvGrpSpPr>
          <p:nvPr/>
        </p:nvGrpSpPr>
        <p:grpSpPr bwMode="auto">
          <a:xfrm>
            <a:off x="2387600" y="1993900"/>
            <a:ext cx="630238" cy="1625600"/>
            <a:chOff x="1504" y="1232"/>
            <a:chExt cx="397" cy="1024"/>
          </a:xfrm>
        </p:grpSpPr>
        <p:sp>
          <p:nvSpPr>
            <p:cNvPr id="250309" name="AutoShape 453" descr="Wide downward diagonal"/>
            <p:cNvSpPr>
              <a:spLocks noChangeArrowheads="1"/>
            </p:cNvSpPr>
            <p:nvPr/>
          </p:nvSpPr>
          <p:spPr bwMode="auto">
            <a:xfrm>
              <a:off x="1504" y="1232"/>
              <a:ext cx="397" cy="1024"/>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10" name="AutoShape 454"/>
            <p:cNvSpPr>
              <a:spLocks noChangeArrowheads="1"/>
            </p:cNvSpPr>
            <p:nvPr/>
          </p:nvSpPr>
          <p:spPr bwMode="auto">
            <a:xfrm>
              <a:off x="1545" y="1541"/>
              <a:ext cx="319" cy="67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11" name="AutoShape 455" descr="10%"/>
            <p:cNvSpPr>
              <a:spLocks noChangeArrowheads="1"/>
            </p:cNvSpPr>
            <p:nvPr/>
          </p:nvSpPr>
          <p:spPr bwMode="auto">
            <a:xfrm>
              <a:off x="1545" y="1272"/>
              <a:ext cx="319" cy="358"/>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0312" name="Group 456"/>
            <p:cNvGrpSpPr>
              <a:grpSpLocks/>
            </p:cNvGrpSpPr>
            <p:nvPr/>
          </p:nvGrpSpPr>
          <p:grpSpPr bwMode="auto">
            <a:xfrm>
              <a:off x="1546" y="1587"/>
              <a:ext cx="317" cy="117"/>
              <a:chOff x="3617" y="2160"/>
              <a:chExt cx="842" cy="312"/>
            </a:xfrm>
          </p:grpSpPr>
          <p:sp>
            <p:nvSpPr>
              <p:cNvPr id="250313" name="Rectangle 45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14" name="AutoShape 45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15" name="AutoShape 45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16" name="AutoShape 46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17" name="AutoShape 46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0318" name="AutoShape 462"/>
            <p:cNvSpPr>
              <a:spLocks noChangeArrowheads="1"/>
            </p:cNvSpPr>
            <p:nvPr/>
          </p:nvSpPr>
          <p:spPr bwMode="auto">
            <a:xfrm>
              <a:off x="1545" y="1233"/>
              <a:ext cx="319" cy="46"/>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19" name="Rectangle 463" descr="Wide upward diagonal"/>
            <p:cNvSpPr>
              <a:spLocks noChangeArrowheads="1"/>
            </p:cNvSpPr>
            <p:nvPr/>
          </p:nvSpPr>
          <p:spPr bwMode="auto">
            <a:xfrm>
              <a:off x="1550" y="1255"/>
              <a:ext cx="308" cy="86"/>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20" name="Rectangle 464" descr="30%"/>
            <p:cNvSpPr>
              <a:spLocks noChangeArrowheads="1"/>
            </p:cNvSpPr>
            <p:nvPr/>
          </p:nvSpPr>
          <p:spPr bwMode="auto">
            <a:xfrm>
              <a:off x="1536" y="1247"/>
              <a:ext cx="19"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21" name="Rectangle 465" descr="30%"/>
            <p:cNvSpPr>
              <a:spLocks noChangeArrowheads="1"/>
            </p:cNvSpPr>
            <p:nvPr/>
          </p:nvSpPr>
          <p:spPr bwMode="auto">
            <a:xfrm>
              <a:off x="1855" y="1247"/>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22" name="Line 466"/>
            <p:cNvSpPr>
              <a:spLocks noChangeShapeType="1"/>
            </p:cNvSpPr>
            <p:nvPr/>
          </p:nvSpPr>
          <p:spPr bwMode="auto">
            <a:xfrm>
              <a:off x="1555" y="1247"/>
              <a:ext cx="30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323" name="Line 467"/>
            <p:cNvSpPr>
              <a:spLocks noChangeShapeType="1"/>
            </p:cNvSpPr>
            <p:nvPr/>
          </p:nvSpPr>
          <p:spPr bwMode="auto">
            <a:xfrm>
              <a:off x="1811"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324" name="Oval 468"/>
            <p:cNvSpPr>
              <a:spLocks noChangeArrowheads="1"/>
            </p:cNvSpPr>
            <p:nvPr/>
          </p:nvSpPr>
          <p:spPr bwMode="auto">
            <a:xfrm>
              <a:off x="1544" y="1284"/>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25" name="Oval 469"/>
            <p:cNvSpPr>
              <a:spLocks noChangeArrowheads="1"/>
            </p:cNvSpPr>
            <p:nvPr/>
          </p:nvSpPr>
          <p:spPr bwMode="auto">
            <a:xfrm>
              <a:off x="1849" y="1285"/>
              <a:ext cx="18"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0326" name="Group 470"/>
            <p:cNvGrpSpPr>
              <a:grpSpLocks/>
            </p:cNvGrpSpPr>
            <p:nvPr/>
          </p:nvGrpSpPr>
          <p:grpSpPr bwMode="auto">
            <a:xfrm>
              <a:off x="1678" y="1244"/>
              <a:ext cx="49" cy="97"/>
              <a:chOff x="3966" y="1027"/>
              <a:chExt cx="130" cy="257"/>
            </a:xfrm>
          </p:grpSpPr>
          <p:sp>
            <p:nvSpPr>
              <p:cNvPr id="250327" name="Rectangle 47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28" name="Rectangle 47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29" name="Rectangle 47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30" name="Rectangle 47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31" name="Line 47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0332" name="Line 476"/>
            <p:cNvSpPr>
              <a:spLocks noChangeShapeType="1"/>
            </p:cNvSpPr>
            <p:nvPr/>
          </p:nvSpPr>
          <p:spPr bwMode="auto">
            <a:xfrm>
              <a:off x="1630"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333" name="Line 477"/>
            <p:cNvSpPr>
              <a:spLocks noChangeShapeType="1"/>
            </p:cNvSpPr>
            <p:nvPr/>
          </p:nvSpPr>
          <p:spPr bwMode="auto">
            <a:xfrm>
              <a:off x="1806" y="1247"/>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334" name="Line 478"/>
            <p:cNvSpPr>
              <a:spLocks noChangeShapeType="1"/>
            </p:cNvSpPr>
            <p:nvPr/>
          </p:nvSpPr>
          <p:spPr bwMode="auto">
            <a:xfrm>
              <a:off x="1626" y="1246"/>
              <a:ext cx="0" cy="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335" name="AutoShape 479"/>
            <p:cNvSpPr>
              <a:spLocks noChangeArrowheads="1"/>
            </p:cNvSpPr>
            <p:nvPr/>
          </p:nvSpPr>
          <p:spPr bwMode="auto">
            <a:xfrm>
              <a:off x="1548" y="2210"/>
              <a:ext cx="319" cy="4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36" name="Rectangle 480" descr="Wide upward diagonal"/>
            <p:cNvSpPr>
              <a:spLocks noChangeArrowheads="1"/>
            </p:cNvSpPr>
            <p:nvPr/>
          </p:nvSpPr>
          <p:spPr bwMode="auto">
            <a:xfrm flipV="1">
              <a:off x="1550" y="2115"/>
              <a:ext cx="308" cy="11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37" name="Rectangle 481"/>
            <p:cNvSpPr>
              <a:spLocks noChangeArrowheads="1"/>
            </p:cNvSpPr>
            <p:nvPr/>
          </p:nvSpPr>
          <p:spPr bwMode="auto">
            <a:xfrm>
              <a:off x="1663" y="2115"/>
              <a:ext cx="79" cy="11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38" name="Rectangle 482" descr="30%"/>
            <p:cNvSpPr>
              <a:spLocks noChangeArrowheads="1"/>
            </p:cNvSpPr>
            <p:nvPr/>
          </p:nvSpPr>
          <p:spPr bwMode="auto">
            <a:xfrm flipV="1">
              <a:off x="1541" y="2223"/>
              <a:ext cx="18"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39" name="Rectangle 483" descr="30%"/>
            <p:cNvSpPr>
              <a:spLocks noChangeArrowheads="1"/>
            </p:cNvSpPr>
            <p:nvPr/>
          </p:nvSpPr>
          <p:spPr bwMode="auto">
            <a:xfrm flipV="1">
              <a:off x="1850" y="2223"/>
              <a:ext cx="17" cy="1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40" name="Line 484"/>
            <p:cNvSpPr>
              <a:spLocks noChangeShapeType="1"/>
            </p:cNvSpPr>
            <p:nvPr/>
          </p:nvSpPr>
          <p:spPr bwMode="auto">
            <a:xfrm flipV="1">
              <a:off x="1559" y="2241"/>
              <a:ext cx="29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341" name="Line 485"/>
            <p:cNvSpPr>
              <a:spLocks noChangeShapeType="1"/>
            </p:cNvSpPr>
            <p:nvPr/>
          </p:nvSpPr>
          <p:spPr bwMode="auto">
            <a:xfrm flipV="1">
              <a:off x="1633"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342" name="Line 486"/>
            <p:cNvSpPr>
              <a:spLocks noChangeShapeType="1"/>
            </p:cNvSpPr>
            <p:nvPr/>
          </p:nvSpPr>
          <p:spPr bwMode="auto">
            <a:xfrm flipV="1">
              <a:off x="1807"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343" name="Line 487"/>
            <p:cNvSpPr>
              <a:spLocks noChangeShapeType="1"/>
            </p:cNvSpPr>
            <p:nvPr/>
          </p:nvSpPr>
          <p:spPr bwMode="auto">
            <a:xfrm flipV="1">
              <a:off x="1802" y="2232"/>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344" name="Line 488"/>
            <p:cNvSpPr>
              <a:spLocks noChangeShapeType="1"/>
            </p:cNvSpPr>
            <p:nvPr/>
          </p:nvSpPr>
          <p:spPr bwMode="auto">
            <a:xfrm flipV="1">
              <a:off x="1628" y="2233"/>
              <a:ext cx="0" cy="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345" name="Oval 489"/>
            <p:cNvSpPr>
              <a:spLocks noChangeArrowheads="1"/>
            </p:cNvSpPr>
            <p:nvPr/>
          </p:nvSpPr>
          <p:spPr bwMode="auto">
            <a:xfrm flipV="1">
              <a:off x="1545" y="2186"/>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46" name="Oval 490"/>
            <p:cNvSpPr>
              <a:spLocks noChangeArrowheads="1"/>
            </p:cNvSpPr>
            <p:nvPr/>
          </p:nvSpPr>
          <p:spPr bwMode="auto">
            <a:xfrm flipV="1">
              <a:off x="1847" y="2185"/>
              <a:ext cx="17" cy="1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0347" name="AutoShape 491"/>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48" name="AutoShape 492"/>
          <p:cNvSpPr>
            <a:spLocks noChangeArrowheads="1"/>
          </p:cNvSpPr>
          <p:nvPr/>
        </p:nvSpPr>
        <p:spPr bwMode="auto">
          <a:xfrm flipH="1" flipV="1">
            <a:off x="822325" y="22415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49" name="Line 493"/>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350" name="Rectangle 494"/>
          <p:cNvSpPr>
            <a:spLocks noChangeArrowheads="1"/>
          </p:cNvSpPr>
          <p:nvPr/>
        </p:nvSpPr>
        <p:spPr bwMode="auto">
          <a:xfrm>
            <a:off x="695325" y="2433638"/>
            <a:ext cx="466725" cy="4857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51" name="Line 495"/>
          <p:cNvSpPr>
            <a:spLocks noChangeShapeType="1"/>
          </p:cNvSpPr>
          <p:nvPr/>
        </p:nvSpPr>
        <p:spPr bwMode="auto">
          <a:xfrm flipH="1">
            <a:off x="685800" y="24384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352" name="AutoShape 496"/>
          <p:cNvSpPr>
            <a:spLocks noChangeArrowheads="1"/>
          </p:cNvSpPr>
          <p:nvPr/>
        </p:nvSpPr>
        <p:spPr bwMode="auto">
          <a:xfrm rot="-4245718"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353" name="AutoShape 497"/>
          <p:cNvSpPr>
            <a:spLocks noChangeArrowheads="1"/>
          </p:cNvSpPr>
          <p:nvPr/>
        </p:nvSpPr>
        <p:spPr bwMode="auto">
          <a:xfrm rot="-4245718" flipH="1" flipV="1">
            <a:off x="5699125" y="43846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 name="Slide Number Placeholder 5"/>
          <p:cNvSpPr>
            <a:spLocks noGrp="1"/>
          </p:cNvSpPr>
          <p:nvPr>
            <p:ph type="sldNum" sz="quarter" idx="12"/>
          </p:nvPr>
        </p:nvSpPr>
        <p:spPr/>
        <p:txBody>
          <a:bodyPr/>
          <a:lstStyle/>
          <a:p>
            <a:fld id="{749BC601-58FA-7045-ACDE-BE44AC99B0AA}" type="slidenum">
              <a:rPr lang="en-US"/>
              <a:pPr/>
              <a:t>182</a:t>
            </a:fld>
            <a:endParaRPr lang="en-US"/>
          </a:p>
        </p:txBody>
      </p:sp>
      <p:sp>
        <p:nvSpPr>
          <p:cNvPr id="250882"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50883" name="Oval 3"/>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50884" name="Line 4"/>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885" name="Line 5"/>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886" name="Text Box 6"/>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50887" name="Line 7"/>
          <p:cNvSpPr>
            <a:spLocks noChangeShapeType="1"/>
          </p:cNvSpPr>
          <p:nvPr/>
        </p:nvSpPr>
        <p:spPr bwMode="auto">
          <a:xfrm flipV="1">
            <a:off x="4733925"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888" name="Line 8"/>
          <p:cNvSpPr>
            <a:spLocks noChangeShapeType="1"/>
          </p:cNvSpPr>
          <p:nvPr/>
        </p:nvSpPr>
        <p:spPr bwMode="auto">
          <a:xfrm>
            <a:off x="4891088"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889" name="Rectangle 9"/>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890" name="Rectangle 10"/>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891" name="Line 11"/>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892" name="Line 12"/>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893" name="Rectangle 13"/>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0894" name="Group 14"/>
          <p:cNvGrpSpPr>
            <a:grpSpLocks/>
          </p:cNvGrpSpPr>
          <p:nvPr/>
        </p:nvGrpSpPr>
        <p:grpSpPr bwMode="auto">
          <a:xfrm flipV="1">
            <a:off x="5057775" y="3322638"/>
            <a:ext cx="84138" cy="84137"/>
            <a:chOff x="1449" y="2352"/>
            <a:chExt cx="77" cy="77"/>
          </a:xfrm>
        </p:grpSpPr>
        <p:sp>
          <p:nvSpPr>
            <p:cNvPr id="250895" name="Line 1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896" name="Line 1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0897" name="Rectangle 17"/>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898" name="Line 18"/>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50899" name="Group 19"/>
          <p:cNvGrpSpPr>
            <a:grpSpLocks/>
          </p:cNvGrpSpPr>
          <p:nvPr/>
        </p:nvGrpSpPr>
        <p:grpSpPr bwMode="auto">
          <a:xfrm>
            <a:off x="4419600" y="3302000"/>
            <a:ext cx="209550" cy="104775"/>
            <a:chOff x="864" y="2592"/>
            <a:chExt cx="192" cy="96"/>
          </a:xfrm>
        </p:grpSpPr>
        <p:sp>
          <p:nvSpPr>
            <p:cNvPr id="250900" name="Line 2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01" name="Line 2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02" name="Line 2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03" name="Line 2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50904" name="Group 24"/>
          <p:cNvGrpSpPr>
            <a:grpSpLocks/>
          </p:cNvGrpSpPr>
          <p:nvPr/>
        </p:nvGrpSpPr>
        <p:grpSpPr bwMode="auto">
          <a:xfrm flipH="1">
            <a:off x="5729288" y="3040063"/>
            <a:ext cx="209550" cy="157162"/>
            <a:chOff x="2064" y="2352"/>
            <a:chExt cx="192" cy="144"/>
          </a:xfrm>
        </p:grpSpPr>
        <p:sp>
          <p:nvSpPr>
            <p:cNvPr id="250905" name="Rectangle 2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06" name="Line 2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50907" name="Group 27"/>
          <p:cNvGrpSpPr>
            <a:grpSpLocks/>
          </p:cNvGrpSpPr>
          <p:nvPr/>
        </p:nvGrpSpPr>
        <p:grpSpPr bwMode="auto">
          <a:xfrm>
            <a:off x="5729288" y="3302000"/>
            <a:ext cx="209550" cy="104775"/>
            <a:chOff x="864" y="2592"/>
            <a:chExt cx="192" cy="96"/>
          </a:xfrm>
        </p:grpSpPr>
        <p:sp>
          <p:nvSpPr>
            <p:cNvPr id="250908" name="Line 2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09" name="Line 2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10" name="Line 3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11" name="Line 3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0912" name="Line 32"/>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0913" name="Line 33"/>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0914" name="AutoShape 34"/>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15" name="Text Box 35"/>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50916" name="Text Box 36"/>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50917" name="Line 37"/>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0918" name="Line 38"/>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0919" name="Line 39"/>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0920" name="Oval 40"/>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21" name="Line 41"/>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0922" name="Line 42"/>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23" name="Line 43"/>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24" name="Oval 44"/>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50925" name="Line 45"/>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50926" name="Oval 46"/>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50927" name="Text Box 47"/>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50928" name="Rectangle 48"/>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29" name="Rectangle 49"/>
          <p:cNvSpPr>
            <a:spLocks noChangeArrowheads="1"/>
          </p:cNvSpPr>
          <p:nvPr/>
        </p:nvSpPr>
        <p:spPr bwMode="auto">
          <a:xfrm rot="5400000">
            <a:off x="7531894" y="1651794"/>
            <a:ext cx="395288"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0930" name="Group 50"/>
          <p:cNvGrpSpPr>
            <a:grpSpLocks/>
          </p:cNvGrpSpPr>
          <p:nvPr/>
        </p:nvGrpSpPr>
        <p:grpSpPr bwMode="auto">
          <a:xfrm rot="5400000">
            <a:off x="7270750" y="2854325"/>
            <a:ext cx="968375" cy="1127125"/>
            <a:chOff x="4958" y="672"/>
            <a:chExt cx="610" cy="710"/>
          </a:xfrm>
        </p:grpSpPr>
        <p:grpSp>
          <p:nvGrpSpPr>
            <p:cNvPr id="250931" name="Group 51"/>
            <p:cNvGrpSpPr>
              <a:grpSpLocks/>
            </p:cNvGrpSpPr>
            <p:nvPr/>
          </p:nvGrpSpPr>
          <p:grpSpPr bwMode="auto">
            <a:xfrm>
              <a:off x="5465" y="672"/>
              <a:ext cx="103" cy="710"/>
              <a:chOff x="5088" y="624"/>
              <a:chExt cx="144" cy="992"/>
            </a:xfrm>
          </p:grpSpPr>
          <p:sp>
            <p:nvSpPr>
              <p:cNvPr id="250932" name="Line 52"/>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33" name="Line 53"/>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34" name="Line 54"/>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35" name="Line 55"/>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36" name="Line 56"/>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37" name="Line 57"/>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38" name="Line 58"/>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39" name="Line 59"/>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0940" name="Rectangle 60"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41" name="Rectangle 61"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42" name="Rectangle 62"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43" name="Rectangle 63"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44" name="Rectangle 64"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45" name="Rectangle 65"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46" name="Rectangle 66"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47" name="Rectangle 67"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48" name="Rectangle 68"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0949" name="Rectangle 69"/>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50950" name="Line 70"/>
          <p:cNvSpPr>
            <a:spLocks noChangeShapeType="1"/>
          </p:cNvSpPr>
          <p:nvPr/>
        </p:nvSpPr>
        <p:spPr bwMode="auto">
          <a:xfrm flipV="1">
            <a:off x="5260975" y="21240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51" name="Line 71"/>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52" name="Line 72"/>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53" name="Line 73"/>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54" name="Rectangle 74"/>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955" name="Group 75"/>
          <p:cNvGrpSpPr>
            <a:grpSpLocks/>
          </p:cNvGrpSpPr>
          <p:nvPr/>
        </p:nvGrpSpPr>
        <p:grpSpPr bwMode="auto">
          <a:xfrm rot="16200000" flipV="1">
            <a:off x="4433094" y="1294607"/>
            <a:ext cx="107950" cy="182562"/>
            <a:chOff x="0" y="3"/>
            <a:chExt cx="20000" cy="19996"/>
          </a:xfrm>
        </p:grpSpPr>
        <p:sp>
          <p:nvSpPr>
            <p:cNvPr id="250956" name="Line 76"/>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57" name="Line 77"/>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58" name="Line 78"/>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59" name="Line 79"/>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960" name="Line 80"/>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61" name="Oval 81"/>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62" name="Oval 82"/>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63" name="Oval 83"/>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64" name="Line 84"/>
          <p:cNvSpPr>
            <a:spLocks noChangeShapeType="1"/>
          </p:cNvSpPr>
          <p:nvPr/>
        </p:nvSpPr>
        <p:spPr bwMode="auto">
          <a:xfrm rot="5400000" flipH="1">
            <a:off x="46053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65" name="Rectangle 85"/>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66" name="Line 86"/>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67" name="Line 87"/>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68" name="Line 88"/>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69" name="Line 89"/>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70" name="Oval 90"/>
          <p:cNvSpPr>
            <a:spLocks noChangeArrowheads="1"/>
          </p:cNvSpPr>
          <p:nvPr/>
        </p:nvSpPr>
        <p:spPr bwMode="auto">
          <a:xfrm flipH="1" flipV="1">
            <a:off x="5043488" y="1819275"/>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71" name="Line 91"/>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72" name="Oval 92"/>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73" name="Line 93"/>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74" name="Oval 94"/>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75" name="Rectangle 95"/>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50976" name="Rectangle 96"/>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50977" name="Rectangle 97"/>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50978" name="Group 98"/>
          <p:cNvGrpSpPr>
            <a:grpSpLocks/>
          </p:cNvGrpSpPr>
          <p:nvPr/>
        </p:nvGrpSpPr>
        <p:grpSpPr bwMode="auto">
          <a:xfrm rot="-5400000" flipH="1" flipV="1">
            <a:off x="3780632" y="3756819"/>
            <a:ext cx="88900" cy="274637"/>
            <a:chOff x="0" y="0"/>
            <a:chExt cx="20000" cy="20000"/>
          </a:xfrm>
        </p:grpSpPr>
        <p:sp>
          <p:nvSpPr>
            <p:cNvPr id="250979" name="Arc 99"/>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80" name="Arc 100"/>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0981" name="Group 101"/>
          <p:cNvGrpSpPr>
            <a:grpSpLocks/>
          </p:cNvGrpSpPr>
          <p:nvPr/>
        </p:nvGrpSpPr>
        <p:grpSpPr bwMode="auto">
          <a:xfrm rot="-5400000" flipH="1" flipV="1">
            <a:off x="3775076" y="3603625"/>
            <a:ext cx="87312" cy="274637"/>
            <a:chOff x="0" y="0"/>
            <a:chExt cx="20000" cy="20000"/>
          </a:xfrm>
        </p:grpSpPr>
        <p:sp>
          <p:nvSpPr>
            <p:cNvPr id="250982" name="Arc 102"/>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83" name="Arc 103"/>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984" name="Line 104"/>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85" name="Line 105"/>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86" name="Line 106"/>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87" name="Line 107"/>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88" name="Line 108"/>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989" name="Group 109"/>
          <p:cNvGrpSpPr>
            <a:grpSpLocks/>
          </p:cNvGrpSpPr>
          <p:nvPr/>
        </p:nvGrpSpPr>
        <p:grpSpPr bwMode="auto">
          <a:xfrm rot="10800000">
            <a:off x="4394200" y="1630363"/>
            <a:ext cx="365125" cy="239712"/>
            <a:chOff x="2900" y="1798"/>
            <a:chExt cx="576" cy="376"/>
          </a:xfrm>
        </p:grpSpPr>
        <p:sp>
          <p:nvSpPr>
            <p:cNvPr id="250990" name="Line 110"/>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91" name="Line 111"/>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92" name="Line 112"/>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993" name="Line 113"/>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0994" name="Line 114"/>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95" name="Rectangle 115"/>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96" name="Line 116"/>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97" name="Line 117"/>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98" name="Line 118"/>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99" name="Line 119"/>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00" name="Line 120"/>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01" name="Line 121"/>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02" name="Line 122"/>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03" name="Line 123"/>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004" name="Group 124"/>
          <p:cNvGrpSpPr>
            <a:grpSpLocks/>
          </p:cNvGrpSpPr>
          <p:nvPr/>
        </p:nvGrpSpPr>
        <p:grpSpPr bwMode="auto">
          <a:xfrm flipV="1">
            <a:off x="6624638" y="1866900"/>
            <a:ext cx="46037" cy="96838"/>
            <a:chOff x="0" y="0"/>
            <a:chExt cx="20000" cy="20000"/>
          </a:xfrm>
        </p:grpSpPr>
        <p:sp>
          <p:nvSpPr>
            <p:cNvPr id="251005" name="Arc 125"/>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06" name="Arc 12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1007" name="Group 127"/>
          <p:cNvGrpSpPr>
            <a:grpSpLocks/>
          </p:cNvGrpSpPr>
          <p:nvPr/>
        </p:nvGrpSpPr>
        <p:grpSpPr bwMode="auto">
          <a:xfrm>
            <a:off x="6396038" y="1900238"/>
            <a:ext cx="471487" cy="217487"/>
            <a:chOff x="3526" y="1077"/>
            <a:chExt cx="297" cy="137"/>
          </a:xfrm>
        </p:grpSpPr>
        <p:sp>
          <p:nvSpPr>
            <p:cNvPr id="251008" name="Line 12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09" name="Line 129"/>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0" name="Line 130"/>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1" name="Line 131"/>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012" name="Oval 132"/>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3" name="Line 133"/>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4" name="Line 134"/>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5" name="Oval 135"/>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6" name="Oval 136"/>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7" name="Line 137"/>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8" name="Rectangle 138"/>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019" name="Oval 139"/>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20" name="Line 140"/>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51021" name="Oval 141"/>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22" name="Rectangle 142"/>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51023" name="Rectangle 143"/>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2,200 PSI </a:t>
            </a:r>
            <a:endParaRPr lang="en-US" b="0"/>
          </a:p>
        </p:txBody>
      </p:sp>
      <p:sp>
        <p:nvSpPr>
          <p:cNvPr id="251024" name="Rectangle 144"/>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51025" name="Line 145"/>
          <p:cNvSpPr>
            <a:spLocks noChangeShapeType="1"/>
          </p:cNvSpPr>
          <p:nvPr/>
        </p:nvSpPr>
        <p:spPr bwMode="auto">
          <a:xfrm rot="16200000" flipH="1">
            <a:off x="4183857" y="2897981"/>
            <a:ext cx="0" cy="44291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026" name="Group 146"/>
          <p:cNvGrpSpPr>
            <a:grpSpLocks/>
          </p:cNvGrpSpPr>
          <p:nvPr/>
        </p:nvGrpSpPr>
        <p:grpSpPr bwMode="auto">
          <a:xfrm>
            <a:off x="7131050" y="1698625"/>
            <a:ext cx="1289050" cy="1235075"/>
            <a:chOff x="4492" y="651"/>
            <a:chExt cx="812" cy="778"/>
          </a:xfrm>
        </p:grpSpPr>
        <p:grpSp>
          <p:nvGrpSpPr>
            <p:cNvPr id="251027" name="Group 147"/>
            <p:cNvGrpSpPr>
              <a:grpSpLocks/>
            </p:cNvGrpSpPr>
            <p:nvPr/>
          </p:nvGrpSpPr>
          <p:grpSpPr bwMode="auto">
            <a:xfrm>
              <a:off x="4492" y="651"/>
              <a:ext cx="760" cy="778"/>
              <a:chOff x="4047" y="666"/>
              <a:chExt cx="760" cy="778"/>
            </a:xfrm>
          </p:grpSpPr>
          <p:sp>
            <p:nvSpPr>
              <p:cNvPr id="251028" name="Rectangle 148"/>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029" name="Rectangle 149"/>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030" name="Rectangle 150"/>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1031" name="Rectangle 151"/>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51032" name="Line 152"/>
          <p:cNvSpPr>
            <a:spLocks noChangeShapeType="1"/>
          </p:cNvSpPr>
          <p:nvPr/>
        </p:nvSpPr>
        <p:spPr bwMode="auto">
          <a:xfrm flipH="1" flipV="1">
            <a:off x="6502400" y="21177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33" name="Line 153"/>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034" name="Line 154"/>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035" name="Line 155"/>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36" name="Rectangle 156"/>
          <p:cNvSpPr>
            <a:spLocks noChangeArrowheads="1"/>
          </p:cNvSpPr>
          <p:nvPr/>
        </p:nvSpPr>
        <p:spPr bwMode="auto">
          <a:xfrm>
            <a:off x="1023938" y="4730750"/>
            <a:ext cx="347662"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037" name="Oval 157"/>
          <p:cNvSpPr>
            <a:spLocks noChangeArrowheads="1"/>
          </p:cNvSpPr>
          <p:nvPr/>
        </p:nvSpPr>
        <p:spPr bwMode="auto">
          <a:xfrm rot="-5400000">
            <a:off x="1163638" y="4814888"/>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038" name="Line 158"/>
          <p:cNvSpPr>
            <a:spLocks noChangeShapeType="1"/>
          </p:cNvSpPr>
          <p:nvPr/>
        </p:nvSpPr>
        <p:spPr bwMode="auto">
          <a:xfrm rot="16200000" flipV="1">
            <a:off x="1122363" y="4864100"/>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039" name="Line 159"/>
          <p:cNvSpPr>
            <a:spLocks noChangeShapeType="1"/>
          </p:cNvSpPr>
          <p:nvPr/>
        </p:nvSpPr>
        <p:spPr bwMode="auto">
          <a:xfrm rot="-5400000" flipH="1" flipV="1">
            <a:off x="1123950" y="4767263"/>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51040" name="Group 160"/>
          <p:cNvGrpSpPr>
            <a:grpSpLocks/>
          </p:cNvGrpSpPr>
          <p:nvPr/>
        </p:nvGrpSpPr>
        <p:grpSpPr bwMode="auto">
          <a:xfrm rot="5400000">
            <a:off x="1079501" y="4246562"/>
            <a:ext cx="234950" cy="117475"/>
            <a:chOff x="864" y="2592"/>
            <a:chExt cx="192" cy="96"/>
          </a:xfrm>
        </p:grpSpPr>
        <p:sp>
          <p:nvSpPr>
            <p:cNvPr id="251041" name="Line 16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042" name="Line 16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043" name="Line 16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044" name="Line 16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1045" name="Rectangle 165"/>
          <p:cNvSpPr>
            <a:spLocks noChangeArrowheads="1"/>
          </p:cNvSpPr>
          <p:nvPr/>
        </p:nvSpPr>
        <p:spPr bwMode="auto">
          <a:xfrm>
            <a:off x="1116013" y="5035550"/>
            <a:ext cx="166687"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046" name="Line 166"/>
          <p:cNvSpPr>
            <a:spLocks noChangeShapeType="1"/>
          </p:cNvSpPr>
          <p:nvPr/>
        </p:nvSpPr>
        <p:spPr bwMode="auto">
          <a:xfrm flipV="1">
            <a:off x="1116013" y="5159375"/>
            <a:ext cx="166687" cy="1539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047" name="AutoShape 167"/>
          <p:cNvSpPr>
            <a:spLocks noChangeArrowheads="1"/>
          </p:cNvSpPr>
          <p:nvPr/>
        </p:nvSpPr>
        <p:spPr bwMode="auto">
          <a:xfrm>
            <a:off x="1131888" y="5057775"/>
            <a:ext cx="134937" cy="90488"/>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048" name="Rectangle 168"/>
          <p:cNvSpPr>
            <a:spLocks noChangeArrowheads="1"/>
          </p:cNvSpPr>
          <p:nvPr/>
        </p:nvSpPr>
        <p:spPr bwMode="auto">
          <a:xfrm>
            <a:off x="1023938" y="4427538"/>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049" name="Line 169"/>
          <p:cNvSpPr>
            <a:spLocks noChangeShapeType="1"/>
          </p:cNvSpPr>
          <p:nvPr/>
        </p:nvSpPr>
        <p:spPr bwMode="auto">
          <a:xfrm rot="5400000">
            <a:off x="1196182" y="4396581"/>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050" name="Line 170"/>
          <p:cNvSpPr>
            <a:spLocks noChangeShapeType="1"/>
          </p:cNvSpPr>
          <p:nvPr/>
        </p:nvSpPr>
        <p:spPr bwMode="auto">
          <a:xfrm rot="5400000">
            <a:off x="1075532" y="4817268"/>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51" name="Line 171"/>
          <p:cNvSpPr>
            <a:spLocks noChangeShapeType="1"/>
          </p:cNvSpPr>
          <p:nvPr/>
        </p:nvSpPr>
        <p:spPr bwMode="auto">
          <a:xfrm rot="5400000">
            <a:off x="1324769" y="4815682"/>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52" name="Line 172"/>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053" name="Line 173"/>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054" name="Line 174"/>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055" name="Oval 175"/>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51056" name="Oval 176"/>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057" name="Line 177"/>
          <p:cNvSpPr>
            <a:spLocks noChangeShapeType="1"/>
          </p:cNvSpPr>
          <p:nvPr/>
        </p:nvSpPr>
        <p:spPr bwMode="auto">
          <a:xfrm rot="5400000">
            <a:off x="4743451" y="3471862"/>
            <a:ext cx="0" cy="6762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58" name="Oval 178"/>
          <p:cNvSpPr>
            <a:spLocks noChangeArrowheads="1"/>
          </p:cNvSpPr>
          <p:nvPr/>
        </p:nvSpPr>
        <p:spPr bwMode="auto">
          <a:xfrm rot="5400000" flipV="1">
            <a:off x="43005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059" name="Text Box 17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51060" name="Text Box 18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51061" name="Text Box 181"/>
          <p:cNvSpPr txBox="1">
            <a:spLocks noChangeArrowheads="1"/>
          </p:cNvSpPr>
          <p:nvPr/>
        </p:nvSpPr>
        <p:spPr bwMode="auto">
          <a:xfrm>
            <a:off x="615950" y="50673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51062" name="Rectangle 18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51063" name="Oval 18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51064" name="Oval 18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251065" name="Group 185"/>
          <p:cNvGrpSpPr>
            <a:grpSpLocks/>
          </p:cNvGrpSpPr>
          <p:nvPr/>
        </p:nvGrpSpPr>
        <p:grpSpPr bwMode="auto">
          <a:xfrm>
            <a:off x="1720850" y="4770438"/>
            <a:ext cx="44450" cy="103187"/>
            <a:chOff x="0" y="0"/>
            <a:chExt cx="20000" cy="20000"/>
          </a:xfrm>
        </p:grpSpPr>
        <p:sp>
          <p:nvSpPr>
            <p:cNvPr id="251066" name="Arc 186"/>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67" name="Arc 187"/>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068" name="Line 188"/>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69" name="Line 189"/>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70" name="Line 190"/>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071" name="Group 191"/>
          <p:cNvGrpSpPr>
            <a:grpSpLocks/>
          </p:cNvGrpSpPr>
          <p:nvPr/>
        </p:nvGrpSpPr>
        <p:grpSpPr bwMode="auto">
          <a:xfrm>
            <a:off x="1411288" y="5368925"/>
            <a:ext cx="142875" cy="73025"/>
            <a:chOff x="889" y="3382"/>
            <a:chExt cx="90" cy="46"/>
          </a:xfrm>
        </p:grpSpPr>
        <p:sp>
          <p:nvSpPr>
            <p:cNvPr id="251072" name="Line 192"/>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73" name="Line 193"/>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74" name="Line 194"/>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075" name="Line 195"/>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76" name="Line 196"/>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77" name="Oval 197"/>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78" name="Line 198"/>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79" name="Line 199"/>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080" name="Group 200"/>
          <p:cNvGrpSpPr>
            <a:grpSpLocks/>
          </p:cNvGrpSpPr>
          <p:nvPr/>
        </p:nvGrpSpPr>
        <p:grpSpPr bwMode="auto">
          <a:xfrm>
            <a:off x="1481138" y="4560888"/>
            <a:ext cx="301625" cy="855662"/>
            <a:chOff x="4048" y="2525"/>
            <a:chExt cx="265" cy="753"/>
          </a:xfrm>
        </p:grpSpPr>
        <p:sp>
          <p:nvSpPr>
            <p:cNvPr id="251081" name="Line 201"/>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82" name="Line 202"/>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83" name="Line 203"/>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84" name="Line 204"/>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085" name="Line 205"/>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086" name="Group 206"/>
          <p:cNvGrpSpPr>
            <a:grpSpLocks/>
          </p:cNvGrpSpPr>
          <p:nvPr/>
        </p:nvGrpSpPr>
        <p:grpSpPr bwMode="auto">
          <a:xfrm>
            <a:off x="1820863" y="5075238"/>
            <a:ext cx="261937" cy="155575"/>
            <a:chOff x="1147" y="3205"/>
            <a:chExt cx="165" cy="98"/>
          </a:xfrm>
        </p:grpSpPr>
        <p:sp>
          <p:nvSpPr>
            <p:cNvPr id="251087" name="Line 207"/>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88" name="Line 208"/>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1089" name="Group 209"/>
          <p:cNvGrpSpPr>
            <a:grpSpLocks/>
          </p:cNvGrpSpPr>
          <p:nvPr/>
        </p:nvGrpSpPr>
        <p:grpSpPr bwMode="auto">
          <a:xfrm>
            <a:off x="1787525" y="4770438"/>
            <a:ext cx="46038" cy="103187"/>
            <a:chOff x="0" y="0"/>
            <a:chExt cx="20000" cy="20000"/>
          </a:xfrm>
        </p:grpSpPr>
        <p:sp>
          <p:nvSpPr>
            <p:cNvPr id="251090" name="Arc 210"/>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1" name="Arc 211"/>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092" name="Oval 212"/>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3" name="Oval 213"/>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4" name="Oval 214"/>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5" name="Rectangle 215"/>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096" name="Line 216"/>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7" name="Oval 217"/>
          <p:cNvSpPr>
            <a:spLocks noChangeArrowheads="1"/>
          </p:cNvSpPr>
          <p:nvPr/>
        </p:nvSpPr>
        <p:spPr bwMode="auto">
          <a:xfrm>
            <a:off x="2035175" y="4876800"/>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8" name="Line 218"/>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9" name="Line 219"/>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00" name="Line 220"/>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51101" name="Line 221"/>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02" name="Oval 222"/>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51103" name="Line 223"/>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104" name="Oval 224"/>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51105" name="Line 225"/>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106" name="Line 226"/>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107" name="Line 227"/>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51108" name="Group 228"/>
          <p:cNvGrpSpPr>
            <a:grpSpLocks/>
          </p:cNvGrpSpPr>
          <p:nvPr/>
        </p:nvGrpSpPr>
        <p:grpSpPr bwMode="auto">
          <a:xfrm>
            <a:off x="2441575" y="5019675"/>
            <a:ext cx="142875" cy="73025"/>
            <a:chOff x="889" y="3382"/>
            <a:chExt cx="90" cy="46"/>
          </a:xfrm>
        </p:grpSpPr>
        <p:sp>
          <p:nvSpPr>
            <p:cNvPr id="251109" name="Line 229"/>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10" name="Line 230"/>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11" name="Line 231"/>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112" name="Line 232"/>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113" name="Line 233"/>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114" name="Rectangle 234"/>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51115" name="Group 235"/>
          <p:cNvGrpSpPr>
            <a:grpSpLocks/>
          </p:cNvGrpSpPr>
          <p:nvPr/>
        </p:nvGrpSpPr>
        <p:grpSpPr bwMode="auto">
          <a:xfrm>
            <a:off x="4667250" y="4711700"/>
            <a:ext cx="1187450" cy="1169988"/>
            <a:chOff x="2948" y="2944"/>
            <a:chExt cx="748" cy="737"/>
          </a:xfrm>
        </p:grpSpPr>
        <p:sp>
          <p:nvSpPr>
            <p:cNvPr id="251116" name="Line 236"/>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17" name="Line 237"/>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18" name="Line 238"/>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19" name="Line 239"/>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0" name="Line 240"/>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1" name="Line 241"/>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2" name="Line 242"/>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3" name="Line 243"/>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4" name="Line 244"/>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125" name="Group 245"/>
            <p:cNvGrpSpPr>
              <a:grpSpLocks/>
            </p:cNvGrpSpPr>
            <p:nvPr/>
          </p:nvGrpSpPr>
          <p:grpSpPr bwMode="auto">
            <a:xfrm>
              <a:off x="3161" y="2944"/>
              <a:ext cx="113" cy="105"/>
              <a:chOff x="0" y="0"/>
              <a:chExt cx="20000" cy="20000"/>
            </a:xfrm>
          </p:grpSpPr>
          <p:sp>
            <p:nvSpPr>
              <p:cNvPr id="251126" name="Oval 246"/>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7" name="Arc 247"/>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8" name="Arc 248"/>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9" name="Arc 249"/>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30" name="Arc 250"/>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131" name="Arc 251"/>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32" name="Arc 252"/>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33" name="Oval 253"/>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34" name="Line 254"/>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35" name="Line 255"/>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36" name="Oval 256"/>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37" name="Line 257"/>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38" name="Line 258"/>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39" name="Line 259"/>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40" name="Line 260"/>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41" name="Line 261"/>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42" name="Line 262"/>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43" name="Line 263"/>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44" name="Line 264"/>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45" name="Line 265"/>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46" name="Line 266"/>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47" name="Oval 267"/>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48" name="Line 268"/>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49" name="Line 269"/>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0" name="Line 270"/>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1" name="Line 271"/>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2" name="Line 272"/>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3" name="Line 273"/>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4" name="Line 274"/>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5" name="Line 275"/>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6" name="Line 276"/>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7" name="Line 277"/>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8" name="Oval 278"/>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9" name="Line 279"/>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160" name="Oval 280"/>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51161" name="Rectangle 281"/>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51162" name="Oval 282"/>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51163" name="AutoShape 283"/>
          <p:cNvSpPr>
            <a:spLocks noChangeArrowheads="1"/>
          </p:cNvSpPr>
          <p:nvPr/>
        </p:nvSpPr>
        <p:spPr bwMode="auto">
          <a:xfrm rot="16281046" flipH="1" flipV="1">
            <a:off x="6083300" y="12858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164" name="Rectangle 284"/>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65" name="Rectangle 285"/>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66" name="Rectangle 286"/>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67" name="Rectangle 287"/>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68" name="Rectangle 288"/>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69" name="Rectangle 289"/>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0" name="Rectangle 290"/>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1" name="Line 291"/>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2" name="Rectangle 292"/>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3" name="Rectangle 293"/>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4" name="Line 294"/>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5" name="Line 295"/>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6" name="Rectangle 296"/>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7" name="Rectangle 297"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8" name="Rectangle 298"/>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179" name="Group 299"/>
          <p:cNvGrpSpPr>
            <a:grpSpLocks/>
          </p:cNvGrpSpPr>
          <p:nvPr/>
        </p:nvGrpSpPr>
        <p:grpSpPr bwMode="auto">
          <a:xfrm>
            <a:off x="3333750" y="4692650"/>
            <a:ext cx="55563" cy="117475"/>
            <a:chOff x="4636" y="1540"/>
            <a:chExt cx="52" cy="108"/>
          </a:xfrm>
        </p:grpSpPr>
        <p:sp>
          <p:nvSpPr>
            <p:cNvPr id="251180" name="Line 300"/>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81" name="Line 301"/>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1182" name="Group 302"/>
          <p:cNvGrpSpPr>
            <a:grpSpLocks/>
          </p:cNvGrpSpPr>
          <p:nvPr/>
        </p:nvGrpSpPr>
        <p:grpSpPr bwMode="auto">
          <a:xfrm>
            <a:off x="3335338" y="4257675"/>
            <a:ext cx="50800" cy="117475"/>
            <a:chOff x="4637" y="1138"/>
            <a:chExt cx="47" cy="108"/>
          </a:xfrm>
        </p:grpSpPr>
        <p:sp>
          <p:nvSpPr>
            <p:cNvPr id="251183" name="Line 303"/>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84" name="Line 304"/>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185" name="Line 305"/>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86" name="Line 306"/>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87" name="Line 307"/>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88" name="Line 308"/>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89" name="Line 309"/>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90" name="Line 310"/>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91" name="Line 311"/>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92" name="Rectangle 312"/>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193" name="Group 313"/>
          <p:cNvGrpSpPr>
            <a:grpSpLocks/>
          </p:cNvGrpSpPr>
          <p:nvPr/>
        </p:nvGrpSpPr>
        <p:grpSpPr bwMode="auto">
          <a:xfrm>
            <a:off x="2900363" y="4532313"/>
            <a:ext cx="214312" cy="111125"/>
            <a:chOff x="4236" y="1392"/>
            <a:chExt cx="197" cy="91"/>
          </a:xfrm>
        </p:grpSpPr>
        <p:grpSp>
          <p:nvGrpSpPr>
            <p:cNvPr id="251194" name="Group 314"/>
            <p:cNvGrpSpPr>
              <a:grpSpLocks/>
            </p:cNvGrpSpPr>
            <p:nvPr/>
          </p:nvGrpSpPr>
          <p:grpSpPr bwMode="auto">
            <a:xfrm>
              <a:off x="4237" y="1447"/>
              <a:ext cx="196" cy="36"/>
              <a:chOff x="8710" y="5195"/>
              <a:chExt cx="565" cy="80"/>
            </a:xfrm>
          </p:grpSpPr>
          <p:sp>
            <p:nvSpPr>
              <p:cNvPr id="251195" name="Oval 315"/>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96" name="Oval 316"/>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97" name="Line 317"/>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98" name="Line 318"/>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1199" name="Group 319"/>
            <p:cNvGrpSpPr>
              <a:grpSpLocks/>
            </p:cNvGrpSpPr>
            <p:nvPr/>
          </p:nvGrpSpPr>
          <p:grpSpPr bwMode="auto">
            <a:xfrm flipV="1">
              <a:off x="4236" y="1428"/>
              <a:ext cx="197" cy="37"/>
              <a:chOff x="8710" y="5195"/>
              <a:chExt cx="565" cy="80"/>
            </a:xfrm>
          </p:grpSpPr>
          <p:sp>
            <p:nvSpPr>
              <p:cNvPr id="251200" name="Oval 320"/>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01" name="Oval 321"/>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02" name="Line 322"/>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03" name="Line 323"/>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1204" name="Group 324"/>
            <p:cNvGrpSpPr>
              <a:grpSpLocks/>
            </p:cNvGrpSpPr>
            <p:nvPr/>
          </p:nvGrpSpPr>
          <p:grpSpPr bwMode="auto">
            <a:xfrm>
              <a:off x="4237" y="1411"/>
              <a:ext cx="196" cy="36"/>
              <a:chOff x="8710" y="5195"/>
              <a:chExt cx="565" cy="80"/>
            </a:xfrm>
          </p:grpSpPr>
          <p:sp>
            <p:nvSpPr>
              <p:cNvPr id="251205" name="Oval 325"/>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06" name="Oval 326"/>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07" name="Line 327"/>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08" name="Line 328"/>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1209" name="Group 329"/>
            <p:cNvGrpSpPr>
              <a:grpSpLocks/>
            </p:cNvGrpSpPr>
            <p:nvPr/>
          </p:nvGrpSpPr>
          <p:grpSpPr bwMode="auto">
            <a:xfrm flipV="1">
              <a:off x="4237" y="1392"/>
              <a:ext cx="196" cy="36"/>
              <a:chOff x="8710" y="5195"/>
              <a:chExt cx="565" cy="80"/>
            </a:xfrm>
          </p:grpSpPr>
          <p:sp>
            <p:nvSpPr>
              <p:cNvPr id="251210" name="Oval 330"/>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11" name="Oval 331"/>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12" name="Line 332"/>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13" name="Line 333"/>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1214" name="Line 334"/>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215" name="Group 335"/>
          <p:cNvGrpSpPr>
            <a:grpSpLocks/>
          </p:cNvGrpSpPr>
          <p:nvPr/>
        </p:nvGrpSpPr>
        <p:grpSpPr bwMode="auto">
          <a:xfrm>
            <a:off x="2892425" y="4492625"/>
            <a:ext cx="222250" cy="209550"/>
            <a:chOff x="4228" y="1401"/>
            <a:chExt cx="205" cy="194"/>
          </a:xfrm>
        </p:grpSpPr>
        <p:sp>
          <p:nvSpPr>
            <p:cNvPr id="251216" name="AutoShape 336"/>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17" name="Rectangle 337"/>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218" name="Rectangle 338"/>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1219" name="Group 339"/>
          <p:cNvGrpSpPr>
            <a:grpSpLocks/>
          </p:cNvGrpSpPr>
          <p:nvPr/>
        </p:nvGrpSpPr>
        <p:grpSpPr bwMode="auto">
          <a:xfrm rot="-5400000">
            <a:off x="3222626" y="4456112"/>
            <a:ext cx="279400" cy="130175"/>
            <a:chOff x="6" y="0"/>
            <a:chExt cx="19994" cy="20002"/>
          </a:xfrm>
        </p:grpSpPr>
        <p:sp>
          <p:nvSpPr>
            <p:cNvPr id="251220" name="Oval 340"/>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21" name="Oval 341"/>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22" name="Oval 342"/>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23" name="Oval 343"/>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24" name="Oval 344"/>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25" name="Oval 345"/>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26" name="Oval 346"/>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27" name="Oval 347"/>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28" name="Oval 348"/>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29" name="Oval 349"/>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30" name="Line 350"/>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31" name="Line 351"/>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32" name="Line 352"/>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33" name="Line 353"/>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34" name="Line 354"/>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35" name="Line 355"/>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36" name="Line 356"/>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37" name="Line 357"/>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38" name="Line 358"/>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39" name="Line 359"/>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1240" name="Group 360"/>
          <p:cNvGrpSpPr>
            <a:grpSpLocks/>
          </p:cNvGrpSpPr>
          <p:nvPr/>
        </p:nvGrpSpPr>
        <p:grpSpPr bwMode="auto">
          <a:xfrm>
            <a:off x="3255963" y="4429125"/>
            <a:ext cx="217487" cy="277813"/>
            <a:chOff x="2051" y="2770"/>
            <a:chExt cx="137" cy="175"/>
          </a:xfrm>
        </p:grpSpPr>
        <p:sp>
          <p:nvSpPr>
            <p:cNvPr id="251241" name="Line 361"/>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242" name="Line 362"/>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243" name="Line 363"/>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51244" name="Group 364"/>
            <p:cNvGrpSpPr>
              <a:grpSpLocks/>
            </p:cNvGrpSpPr>
            <p:nvPr/>
          </p:nvGrpSpPr>
          <p:grpSpPr bwMode="auto">
            <a:xfrm>
              <a:off x="2051" y="2770"/>
              <a:ext cx="137" cy="175"/>
              <a:chOff x="2049" y="2793"/>
              <a:chExt cx="137" cy="175"/>
            </a:xfrm>
          </p:grpSpPr>
          <p:sp>
            <p:nvSpPr>
              <p:cNvPr id="251245" name="Line 365"/>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46" name="Line 366"/>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47" name="Line 367"/>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48" name="Line 368"/>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49" name="Line 369"/>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0" name="Line 370"/>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1" name="Line 371"/>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2" name="Line 372"/>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3" name="Line 373"/>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4" name="Line 374"/>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5" name="Line 375"/>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6" name="Line 376"/>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7" name="Line 377"/>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8" name="Line 378"/>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9" name="Line 379"/>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60" name="Line 380"/>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61" name="Line 381"/>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62" name="Line 382"/>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63" name="Line 383"/>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64" name="Line 384"/>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65" name="Line 385"/>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66" name="Line 386"/>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67" name="Line 387"/>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68" name="Line 388"/>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69" name="Line 389"/>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70" name="Line 390"/>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71" name="Line 391"/>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72" name="Line 392"/>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73" name="Line 393"/>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74" name="Line 394"/>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75" name="Line 395"/>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76" name="Line 396"/>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1277" name="Text Box 397"/>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Cylinder at Tonnage and Accumulator Refilling </a:t>
            </a:r>
          </a:p>
        </p:txBody>
      </p:sp>
      <p:sp>
        <p:nvSpPr>
          <p:cNvPr id="251278" name="Rectangle 398"/>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51280" name="Oval 400"/>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51328" name="Rectangle 448"/>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2,310 PSI </a:t>
            </a:r>
            <a:endParaRPr lang="en-US" b="0"/>
          </a:p>
        </p:txBody>
      </p:sp>
      <p:sp>
        <p:nvSpPr>
          <p:cNvPr id="251329" name="Rectangle 449"/>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2,310 PSI </a:t>
            </a:r>
            <a:endParaRPr lang="en-US" b="0"/>
          </a:p>
        </p:txBody>
      </p:sp>
      <p:sp>
        <p:nvSpPr>
          <p:cNvPr id="251330" name="AutoShape 450"/>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31" name="AutoShape 451" descr="Wide downward diagonal"/>
          <p:cNvSpPr>
            <a:spLocks noChangeArrowheads="1"/>
          </p:cNvSpPr>
          <p:nvPr/>
        </p:nvSpPr>
        <p:spPr bwMode="auto">
          <a:xfrm>
            <a:off x="2387600" y="1993900"/>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32" name="AutoShape 452"/>
          <p:cNvSpPr>
            <a:spLocks noChangeArrowheads="1"/>
          </p:cNvSpPr>
          <p:nvPr/>
        </p:nvSpPr>
        <p:spPr bwMode="auto">
          <a:xfrm>
            <a:off x="2452688" y="2484438"/>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33" name="AutoShape 453" descr="10%"/>
          <p:cNvSpPr>
            <a:spLocks noChangeArrowheads="1"/>
          </p:cNvSpPr>
          <p:nvPr/>
        </p:nvSpPr>
        <p:spPr bwMode="auto">
          <a:xfrm>
            <a:off x="2452688" y="2057400"/>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1334" name="Group 454"/>
          <p:cNvGrpSpPr>
            <a:grpSpLocks/>
          </p:cNvGrpSpPr>
          <p:nvPr/>
        </p:nvGrpSpPr>
        <p:grpSpPr bwMode="auto">
          <a:xfrm>
            <a:off x="2454275" y="2468563"/>
            <a:ext cx="503238" cy="185737"/>
            <a:chOff x="3617" y="2160"/>
            <a:chExt cx="842" cy="312"/>
          </a:xfrm>
        </p:grpSpPr>
        <p:sp>
          <p:nvSpPr>
            <p:cNvPr id="251335" name="Rectangle 455"/>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36" name="AutoShape 456"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37" name="AutoShape 457"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38" name="AutoShape 458"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39" name="AutoShape 459"/>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1340" name="AutoShape 460"/>
          <p:cNvSpPr>
            <a:spLocks noChangeArrowheads="1"/>
          </p:cNvSpPr>
          <p:nvPr/>
        </p:nvSpPr>
        <p:spPr bwMode="auto">
          <a:xfrm>
            <a:off x="2452688" y="1995488"/>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41" name="Rectangle 461" descr="Wide upward diagonal"/>
          <p:cNvSpPr>
            <a:spLocks noChangeArrowheads="1"/>
          </p:cNvSpPr>
          <p:nvPr/>
        </p:nvSpPr>
        <p:spPr bwMode="auto">
          <a:xfrm>
            <a:off x="2460625" y="2030413"/>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42" name="Rectangle 462" descr="30%"/>
          <p:cNvSpPr>
            <a:spLocks noChangeArrowheads="1"/>
          </p:cNvSpPr>
          <p:nvPr/>
        </p:nvSpPr>
        <p:spPr bwMode="auto">
          <a:xfrm>
            <a:off x="2438400" y="2017713"/>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43" name="Rectangle 463" descr="30%"/>
          <p:cNvSpPr>
            <a:spLocks noChangeArrowheads="1"/>
          </p:cNvSpPr>
          <p:nvPr/>
        </p:nvSpPr>
        <p:spPr bwMode="auto">
          <a:xfrm>
            <a:off x="2944813" y="20177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44" name="Line 464"/>
          <p:cNvSpPr>
            <a:spLocks noChangeShapeType="1"/>
          </p:cNvSpPr>
          <p:nvPr/>
        </p:nvSpPr>
        <p:spPr bwMode="auto">
          <a:xfrm>
            <a:off x="2468563" y="2017713"/>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345" name="Line 465"/>
          <p:cNvSpPr>
            <a:spLocks noChangeShapeType="1"/>
          </p:cNvSpPr>
          <p:nvPr/>
        </p:nvSpPr>
        <p:spPr bwMode="auto">
          <a:xfrm>
            <a:off x="2874963"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346" name="Oval 466"/>
          <p:cNvSpPr>
            <a:spLocks noChangeArrowheads="1"/>
          </p:cNvSpPr>
          <p:nvPr/>
        </p:nvSpPr>
        <p:spPr bwMode="auto">
          <a:xfrm>
            <a:off x="2451100" y="2076450"/>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47" name="Oval 467"/>
          <p:cNvSpPr>
            <a:spLocks noChangeArrowheads="1"/>
          </p:cNvSpPr>
          <p:nvPr/>
        </p:nvSpPr>
        <p:spPr bwMode="auto">
          <a:xfrm>
            <a:off x="2935288" y="2078038"/>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1348" name="Group 468"/>
          <p:cNvGrpSpPr>
            <a:grpSpLocks/>
          </p:cNvGrpSpPr>
          <p:nvPr/>
        </p:nvGrpSpPr>
        <p:grpSpPr bwMode="auto">
          <a:xfrm>
            <a:off x="2663825" y="2012950"/>
            <a:ext cx="77788" cy="153988"/>
            <a:chOff x="3966" y="1027"/>
            <a:chExt cx="130" cy="257"/>
          </a:xfrm>
        </p:grpSpPr>
        <p:sp>
          <p:nvSpPr>
            <p:cNvPr id="251349" name="Rectangle 469"/>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50" name="Rectangle 470"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51" name="Rectangle 471"/>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52" name="Rectangle 472"/>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53" name="Line 473"/>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1354" name="Line 474"/>
          <p:cNvSpPr>
            <a:spLocks noChangeShapeType="1"/>
          </p:cNvSpPr>
          <p:nvPr/>
        </p:nvSpPr>
        <p:spPr bwMode="auto">
          <a:xfrm>
            <a:off x="25876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355" name="Line 475"/>
          <p:cNvSpPr>
            <a:spLocks noChangeShapeType="1"/>
          </p:cNvSpPr>
          <p:nvPr/>
        </p:nvSpPr>
        <p:spPr bwMode="auto">
          <a:xfrm>
            <a:off x="28670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356" name="Line 476"/>
          <p:cNvSpPr>
            <a:spLocks noChangeShapeType="1"/>
          </p:cNvSpPr>
          <p:nvPr/>
        </p:nvSpPr>
        <p:spPr bwMode="auto">
          <a:xfrm>
            <a:off x="2581275" y="2016125"/>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357" name="AutoShape 477"/>
          <p:cNvSpPr>
            <a:spLocks noChangeArrowheads="1"/>
          </p:cNvSpPr>
          <p:nvPr/>
        </p:nvSpPr>
        <p:spPr bwMode="auto">
          <a:xfrm>
            <a:off x="2457450" y="3546475"/>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58" name="Rectangle 478" descr="Wide upward diagonal"/>
          <p:cNvSpPr>
            <a:spLocks noChangeArrowheads="1"/>
          </p:cNvSpPr>
          <p:nvPr/>
        </p:nvSpPr>
        <p:spPr bwMode="auto">
          <a:xfrm flipV="1">
            <a:off x="2460625" y="3395663"/>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59" name="Rectangle 479"/>
          <p:cNvSpPr>
            <a:spLocks noChangeArrowheads="1"/>
          </p:cNvSpPr>
          <p:nvPr/>
        </p:nvSpPr>
        <p:spPr bwMode="auto">
          <a:xfrm>
            <a:off x="2640013" y="3395663"/>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60" name="Rectangle 480" descr="30%"/>
          <p:cNvSpPr>
            <a:spLocks noChangeArrowheads="1"/>
          </p:cNvSpPr>
          <p:nvPr/>
        </p:nvSpPr>
        <p:spPr bwMode="auto">
          <a:xfrm flipV="1">
            <a:off x="2446338" y="35671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61" name="Rectangle 481" descr="30%"/>
          <p:cNvSpPr>
            <a:spLocks noChangeArrowheads="1"/>
          </p:cNvSpPr>
          <p:nvPr/>
        </p:nvSpPr>
        <p:spPr bwMode="auto">
          <a:xfrm flipV="1">
            <a:off x="2936875" y="3567113"/>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62" name="Line 482"/>
          <p:cNvSpPr>
            <a:spLocks noChangeShapeType="1"/>
          </p:cNvSpPr>
          <p:nvPr/>
        </p:nvSpPr>
        <p:spPr bwMode="auto">
          <a:xfrm flipV="1">
            <a:off x="2474913" y="3595688"/>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363" name="Line 483"/>
          <p:cNvSpPr>
            <a:spLocks noChangeShapeType="1"/>
          </p:cNvSpPr>
          <p:nvPr/>
        </p:nvSpPr>
        <p:spPr bwMode="auto">
          <a:xfrm flipV="1">
            <a:off x="2592388"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364" name="Line 484"/>
          <p:cNvSpPr>
            <a:spLocks noChangeShapeType="1"/>
          </p:cNvSpPr>
          <p:nvPr/>
        </p:nvSpPr>
        <p:spPr bwMode="auto">
          <a:xfrm flipV="1">
            <a:off x="2868613"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365" name="Line 485"/>
          <p:cNvSpPr>
            <a:spLocks noChangeShapeType="1"/>
          </p:cNvSpPr>
          <p:nvPr/>
        </p:nvSpPr>
        <p:spPr bwMode="auto">
          <a:xfrm flipV="1">
            <a:off x="2860675"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366" name="Line 486"/>
          <p:cNvSpPr>
            <a:spLocks noChangeShapeType="1"/>
          </p:cNvSpPr>
          <p:nvPr/>
        </p:nvSpPr>
        <p:spPr bwMode="auto">
          <a:xfrm flipV="1">
            <a:off x="2584450" y="3582988"/>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367" name="Oval 487"/>
          <p:cNvSpPr>
            <a:spLocks noChangeArrowheads="1"/>
          </p:cNvSpPr>
          <p:nvPr/>
        </p:nvSpPr>
        <p:spPr bwMode="auto">
          <a:xfrm flipV="1">
            <a:off x="2452688" y="3508375"/>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68" name="Oval 488"/>
          <p:cNvSpPr>
            <a:spLocks noChangeArrowheads="1"/>
          </p:cNvSpPr>
          <p:nvPr/>
        </p:nvSpPr>
        <p:spPr bwMode="auto">
          <a:xfrm flipV="1">
            <a:off x="2932113" y="3506788"/>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69" name="AutoShape 489"/>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70" name="AutoShape 490"/>
          <p:cNvSpPr>
            <a:spLocks noChangeArrowheads="1"/>
          </p:cNvSpPr>
          <p:nvPr/>
        </p:nvSpPr>
        <p:spPr bwMode="auto">
          <a:xfrm flipH="1" flipV="1">
            <a:off x="822325" y="21780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71" name="Line 491"/>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372" name="Rectangle 492"/>
          <p:cNvSpPr>
            <a:spLocks noChangeArrowheads="1"/>
          </p:cNvSpPr>
          <p:nvPr/>
        </p:nvSpPr>
        <p:spPr bwMode="auto">
          <a:xfrm>
            <a:off x="695325" y="2368550"/>
            <a:ext cx="466725" cy="55086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73" name="Line 493"/>
          <p:cNvSpPr>
            <a:spLocks noChangeShapeType="1"/>
          </p:cNvSpPr>
          <p:nvPr/>
        </p:nvSpPr>
        <p:spPr bwMode="auto">
          <a:xfrm flipH="1">
            <a:off x="685800" y="23749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374" name="AutoShape 494"/>
          <p:cNvSpPr>
            <a:spLocks noChangeArrowheads="1"/>
          </p:cNvSpPr>
          <p:nvPr/>
        </p:nvSpPr>
        <p:spPr bwMode="auto">
          <a:xfrm rot="-2749622" flipH="1" flipV="1">
            <a:off x="1782762"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375" name="AutoShape 495"/>
          <p:cNvSpPr>
            <a:spLocks noChangeArrowheads="1"/>
          </p:cNvSpPr>
          <p:nvPr/>
        </p:nvSpPr>
        <p:spPr bwMode="auto">
          <a:xfrm rot="-2749622" flipH="1" flipV="1">
            <a:off x="5688012" y="43815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 name="Slide Number Placeholder 5"/>
          <p:cNvSpPr>
            <a:spLocks noGrp="1"/>
          </p:cNvSpPr>
          <p:nvPr>
            <p:ph type="sldNum" sz="quarter" idx="12"/>
          </p:nvPr>
        </p:nvSpPr>
        <p:spPr/>
        <p:txBody>
          <a:bodyPr/>
          <a:lstStyle/>
          <a:p>
            <a:fld id="{649C45EF-B642-9E48-AFA8-913C2C5157F2}" type="slidenum">
              <a:rPr lang="en-US"/>
              <a:pPr/>
              <a:t>183</a:t>
            </a:fld>
            <a:endParaRPr lang="en-US"/>
          </a:p>
        </p:txBody>
      </p:sp>
      <p:sp>
        <p:nvSpPr>
          <p:cNvPr id="251906" name="Rectangle 2"/>
          <p:cNvSpPr>
            <a:spLocks noGrp="1" noChangeArrowheads="1"/>
          </p:cNvSpPr>
          <p:nvPr>
            <p:ph type="title"/>
          </p:nvPr>
        </p:nvSpPr>
        <p:spPr>
          <a:xfrm>
            <a:off x="533400" y="152400"/>
            <a:ext cx="8229600" cy="901700"/>
          </a:xfrm>
        </p:spPr>
        <p:txBody>
          <a:bodyPr/>
          <a:lstStyle/>
          <a:p>
            <a:pPr algn="ctr"/>
            <a:r>
              <a:rPr lang="en-US" sz="2800"/>
              <a:t>A Pump Supplementing Circuit for Using More of the Stored Energy</a:t>
            </a:r>
          </a:p>
        </p:txBody>
      </p:sp>
      <p:sp>
        <p:nvSpPr>
          <p:cNvPr id="251907" name="Oval 3"/>
          <p:cNvSpPr>
            <a:spLocks noChangeArrowheads="1"/>
          </p:cNvSpPr>
          <p:nvPr/>
        </p:nvSpPr>
        <p:spPr bwMode="auto">
          <a:xfrm flipH="1">
            <a:off x="5972175" y="12731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51908" name="Line 4"/>
          <p:cNvSpPr>
            <a:spLocks noChangeShapeType="1"/>
          </p:cNvSpPr>
          <p:nvPr/>
        </p:nvSpPr>
        <p:spPr bwMode="auto">
          <a:xfrm rot="5400000" flipH="1">
            <a:off x="5227638" y="20986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09" name="Line 5"/>
          <p:cNvSpPr>
            <a:spLocks noChangeShapeType="1"/>
          </p:cNvSpPr>
          <p:nvPr/>
        </p:nvSpPr>
        <p:spPr bwMode="auto">
          <a:xfrm flipH="1">
            <a:off x="914400" y="4133850"/>
            <a:ext cx="0" cy="46355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10" name="Text Box 6"/>
          <p:cNvSpPr txBox="1">
            <a:spLocks noChangeArrowheads="1"/>
          </p:cNvSpPr>
          <p:nvPr/>
        </p:nvSpPr>
        <p:spPr bwMode="auto">
          <a:xfrm>
            <a:off x="1160463" y="21145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51911" name="Line 7"/>
          <p:cNvSpPr>
            <a:spLocks noChangeShapeType="1"/>
          </p:cNvSpPr>
          <p:nvPr/>
        </p:nvSpPr>
        <p:spPr bwMode="auto">
          <a:xfrm flipV="1">
            <a:off x="4733925"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12" name="Line 8"/>
          <p:cNvSpPr>
            <a:spLocks noChangeShapeType="1"/>
          </p:cNvSpPr>
          <p:nvPr/>
        </p:nvSpPr>
        <p:spPr bwMode="auto">
          <a:xfrm>
            <a:off x="4891088" y="30400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13" name="Rectangle 9"/>
          <p:cNvSpPr>
            <a:spLocks noChangeArrowheads="1"/>
          </p:cNvSpPr>
          <p:nvPr/>
        </p:nvSpPr>
        <p:spPr bwMode="auto">
          <a:xfrm>
            <a:off x="4629150"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14" name="Rectangle 10"/>
          <p:cNvSpPr>
            <a:spLocks noChangeArrowheads="1"/>
          </p:cNvSpPr>
          <p:nvPr/>
        </p:nvSpPr>
        <p:spPr bwMode="auto">
          <a:xfrm>
            <a:off x="4995863" y="30400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15" name="Line 11"/>
          <p:cNvSpPr>
            <a:spLocks noChangeShapeType="1"/>
          </p:cNvSpPr>
          <p:nvPr/>
        </p:nvSpPr>
        <p:spPr bwMode="auto">
          <a:xfrm flipV="1">
            <a:off x="5467350" y="30400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16" name="Line 12"/>
          <p:cNvSpPr>
            <a:spLocks noChangeShapeType="1"/>
          </p:cNvSpPr>
          <p:nvPr/>
        </p:nvSpPr>
        <p:spPr bwMode="auto">
          <a:xfrm>
            <a:off x="5464175" y="30400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17" name="Rectangle 13"/>
          <p:cNvSpPr>
            <a:spLocks noChangeArrowheads="1"/>
          </p:cNvSpPr>
          <p:nvPr/>
        </p:nvSpPr>
        <p:spPr bwMode="auto">
          <a:xfrm>
            <a:off x="5362575" y="30400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1918" name="Group 14"/>
          <p:cNvGrpSpPr>
            <a:grpSpLocks/>
          </p:cNvGrpSpPr>
          <p:nvPr/>
        </p:nvGrpSpPr>
        <p:grpSpPr bwMode="auto">
          <a:xfrm flipV="1">
            <a:off x="5057775" y="3322638"/>
            <a:ext cx="84138" cy="84137"/>
            <a:chOff x="1449" y="2352"/>
            <a:chExt cx="77" cy="77"/>
          </a:xfrm>
        </p:grpSpPr>
        <p:sp>
          <p:nvSpPr>
            <p:cNvPr id="251919" name="Line 1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20" name="Line 1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1921" name="Rectangle 17"/>
          <p:cNvSpPr>
            <a:spLocks noChangeArrowheads="1"/>
          </p:cNvSpPr>
          <p:nvPr/>
        </p:nvSpPr>
        <p:spPr bwMode="auto">
          <a:xfrm>
            <a:off x="4419600" y="30400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22" name="Line 18"/>
          <p:cNvSpPr>
            <a:spLocks noChangeShapeType="1"/>
          </p:cNvSpPr>
          <p:nvPr/>
        </p:nvSpPr>
        <p:spPr bwMode="auto">
          <a:xfrm flipH="1" flipV="1">
            <a:off x="4471988" y="30400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51923" name="Group 19"/>
          <p:cNvGrpSpPr>
            <a:grpSpLocks/>
          </p:cNvGrpSpPr>
          <p:nvPr/>
        </p:nvGrpSpPr>
        <p:grpSpPr bwMode="auto">
          <a:xfrm>
            <a:off x="4419600" y="3302000"/>
            <a:ext cx="209550" cy="104775"/>
            <a:chOff x="864" y="2592"/>
            <a:chExt cx="192" cy="96"/>
          </a:xfrm>
        </p:grpSpPr>
        <p:sp>
          <p:nvSpPr>
            <p:cNvPr id="251924" name="Line 2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25" name="Line 2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26" name="Line 2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27" name="Line 2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51928" name="Group 24"/>
          <p:cNvGrpSpPr>
            <a:grpSpLocks/>
          </p:cNvGrpSpPr>
          <p:nvPr/>
        </p:nvGrpSpPr>
        <p:grpSpPr bwMode="auto">
          <a:xfrm flipH="1">
            <a:off x="5729288" y="3040063"/>
            <a:ext cx="209550" cy="157162"/>
            <a:chOff x="2064" y="2352"/>
            <a:chExt cx="192" cy="144"/>
          </a:xfrm>
        </p:grpSpPr>
        <p:sp>
          <p:nvSpPr>
            <p:cNvPr id="251929" name="Rectangle 2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30" name="Line 2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51931" name="Group 27"/>
          <p:cNvGrpSpPr>
            <a:grpSpLocks/>
          </p:cNvGrpSpPr>
          <p:nvPr/>
        </p:nvGrpSpPr>
        <p:grpSpPr bwMode="auto">
          <a:xfrm>
            <a:off x="5729288" y="3302000"/>
            <a:ext cx="209550" cy="104775"/>
            <a:chOff x="864" y="2592"/>
            <a:chExt cx="192" cy="96"/>
          </a:xfrm>
        </p:grpSpPr>
        <p:sp>
          <p:nvSpPr>
            <p:cNvPr id="251932" name="Line 2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33" name="Line 2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34" name="Line 3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35" name="Line 3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1936" name="Line 32"/>
          <p:cNvSpPr>
            <a:spLocks noChangeShapeType="1"/>
          </p:cNvSpPr>
          <p:nvPr/>
        </p:nvSpPr>
        <p:spPr bwMode="auto">
          <a:xfrm>
            <a:off x="5089525" y="3406775"/>
            <a:ext cx="0" cy="1308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1937" name="Line 33"/>
          <p:cNvSpPr>
            <a:spLocks noChangeShapeType="1"/>
          </p:cNvSpPr>
          <p:nvPr/>
        </p:nvSpPr>
        <p:spPr bwMode="auto">
          <a:xfrm>
            <a:off x="5259388" y="34067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1938" name="AutoShape 34"/>
          <p:cNvSpPr>
            <a:spLocks/>
          </p:cNvSpPr>
          <p:nvPr/>
        </p:nvSpPr>
        <p:spPr bwMode="auto">
          <a:xfrm rot="-5400000">
            <a:off x="5207000" y="36433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39" name="Text Box 35"/>
          <p:cNvSpPr txBox="1">
            <a:spLocks noChangeArrowheads="1"/>
          </p:cNvSpPr>
          <p:nvPr/>
        </p:nvSpPr>
        <p:spPr bwMode="auto">
          <a:xfrm>
            <a:off x="4852988" y="27463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251940" name="Text Box 36"/>
          <p:cNvSpPr txBox="1">
            <a:spLocks noChangeArrowheads="1"/>
          </p:cNvSpPr>
          <p:nvPr/>
        </p:nvSpPr>
        <p:spPr bwMode="auto">
          <a:xfrm>
            <a:off x="4859338" y="33893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251941" name="Line 37"/>
          <p:cNvSpPr>
            <a:spLocks noChangeShapeType="1"/>
          </p:cNvSpPr>
          <p:nvPr/>
        </p:nvSpPr>
        <p:spPr bwMode="auto">
          <a:xfrm>
            <a:off x="5259388" y="30384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1942" name="Line 38"/>
          <p:cNvSpPr>
            <a:spLocks noChangeShapeType="1"/>
          </p:cNvSpPr>
          <p:nvPr/>
        </p:nvSpPr>
        <p:spPr bwMode="auto">
          <a:xfrm>
            <a:off x="5097463" y="30384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1943" name="Line 39"/>
          <p:cNvSpPr>
            <a:spLocks noChangeShapeType="1"/>
          </p:cNvSpPr>
          <p:nvPr/>
        </p:nvSpPr>
        <p:spPr bwMode="auto">
          <a:xfrm rot="5400000">
            <a:off x="5172075" y="31099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1944" name="Oval 40"/>
          <p:cNvSpPr>
            <a:spLocks noChangeArrowheads="1"/>
          </p:cNvSpPr>
          <p:nvPr/>
        </p:nvSpPr>
        <p:spPr bwMode="auto">
          <a:xfrm>
            <a:off x="5219700" y="31575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45" name="Line 41"/>
          <p:cNvSpPr>
            <a:spLocks noChangeShapeType="1"/>
          </p:cNvSpPr>
          <p:nvPr/>
        </p:nvSpPr>
        <p:spPr bwMode="auto">
          <a:xfrm rot="5400000">
            <a:off x="2362994" y="2388394"/>
            <a:ext cx="0" cy="2874962"/>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1946" name="Line 42"/>
          <p:cNvSpPr>
            <a:spLocks noChangeShapeType="1"/>
          </p:cNvSpPr>
          <p:nvPr/>
        </p:nvSpPr>
        <p:spPr bwMode="auto">
          <a:xfrm>
            <a:off x="2703513" y="33988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47" name="Line 43"/>
          <p:cNvSpPr>
            <a:spLocks noChangeShapeType="1"/>
          </p:cNvSpPr>
          <p:nvPr/>
        </p:nvSpPr>
        <p:spPr bwMode="auto">
          <a:xfrm rot="16200000" flipH="1">
            <a:off x="3968751" y="4605337"/>
            <a:ext cx="4762"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48" name="Oval 44"/>
          <p:cNvSpPr>
            <a:spLocks noChangeArrowheads="1"/>
          </p:cNvSpPr>
          <p:nvPr/>
        </p:nvSpPr>
        <p:spPr bwMode="auto">
          <a:xfrm rot="16200000" flipH="1">
            <a:off x="1662906" y="31472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51949" name="Line 45"/>
          <p:cNvSpPr>
            <a:spLocks noChangeShapeType="1"/>
          </p:cNvSpPr>
          <p:nvPr/>
        </p:nvSpPr>
        <p:spPr bwMode="auto">
          <a:xfrm rot="-16200000">
            <a:off x="1666875" y="3644900"/>
            <a:ext cx="3302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51950" name="Oval 46"/>
          <p:cNvSpPr>
            <a:spLocks noChangeArrowheads="1"/>
          </p:cNvSpPr>
          <p:nvPr/>
        </p:nvSpPr>
        <p:spPr bwMode="auto">
          <a:xfrm>
            <a:off x="1800225" y="37941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251951" name="Text Box 47"/>
          <p:cNvSpPr txBox="1">
            <a:spLocks noChangeArrowheads="1"/>
          </p:cNvSpPr>
          <p:nvPr/>
        </p:nvSpPr>
        <p:spPr bwMode="auto">
          <a:xfrm>
            <a:off x="2163763" y="1571625"/>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251952" name="Rectangle 48"/>
          <p:cNvSpPr>
            <a:spLocks noChangeArrowheads="1"/>
          </p:cNvSpPr>
          <p:nvPr/>
        </p:nvSpPr>
        <p:spPr bwMode="auto">
          <a:xfrm rot="5400000">
            <a:off x="7258050" y="1255713"/>
            <a:ext cx="94297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53" name="Rectangle 49"/>
          <p:cNvSpPr>
            <a:spLocks noChangeArrowheads="1"/>
          </p:cNvSpPr>
          <p:nvPr/>
        </p:nvSpPr>
        <p:spPr bwMode="auto">
          <a:xfrm rot="5400000">
            <a:off x="7531894" y="1651794"/>
            <a:ext cx="395288"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1954" name="Group 50"/>
          <p:cNvGrpSpPr>
            <a:grpSpLocks/>
          </p:cNvGrpSpPr>
          <p:nvPr/>
        </p:nvGrpSpPr>
        <p:grpSpPr bwMode="auto">
          <a:xfrm rot="5400000">
            <a:off x="7270750" y="2854325"/>
            <a:ext cx="968375" cy="1127125"/>
            <a:chOff x="4958" y="672"/>
            <a:chExt cx="610" cy="710"/>
          </a:xfrm>
        </p:grpSpPr>
        <p:grpSp>
          <p:nvGrpSpPr>
            <p:cNvPr id="251955" name="Group 51"/>
            <p:cNvGrpSpPr>
              <a:grpSpLocks/>
            </p:cNvGrpSpPr>
            <p:nvPr/>
          </p:nvGrpSpPr>
          <p:grpSpPr bwMode="auto">
            <a:xfrm>
              <a:off x="5465" y="672"/>
              <a:ext cx="103" cy="710"/>
              <a:chOff x="5088" y="624"/>
              <a:chExt cx="144" cy="992"/>
            </a:xfrm>
          </p:grpSpPr>
          <p:sp>
            <p:nvSpPr>
              <p:cNvPr id="251956" name="Line 52"/>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57" name="Line 53"/>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58" name="Line 54"/>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59" name="Line 55"/>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60" name="Line 56"/>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61" name="Line 57"/>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62" name="Line 58"/>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63" name="Line 59"/>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1964" name="Rectangle 60"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65" name="Rectangle 61"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66" name="Rectangle 62"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67" name="Rectangle 63"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68" name="Rectangle 64"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69" name="Rectangle 65"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70" name="Rectangle 66"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71" name="Rectangle 67"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972" name="Rectangle 68"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1973" name="Rectangle 69"/>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51974" name="Line 70"/>
          <p:cNvSpPr>
            <a:spLocks noChangeShapeType="1"/>
          </p:cNvSpPr>
          <p:nvPr/>
        </p:nvSpPr>
        <p:spPr bwMode="auto">
          <a:xfrm flipV="1">
            <a:off x="5260975" y="21240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975" name="Line 71"/>
          <p:cNvSpPr>
            <a:spLocks noChangeShapeType="1"/>
          </p:cNvSpPr>
          <p:nvPr/>
        </p:nvSpPr>
        <p:spPr bwMode="auto">
          <a:xfrm rot="5400000">
            <a:off x="7132638" y="18764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76" name="Line 72"/>
          <p:cNvSpPr>
            <a:spLocks noChangeShapeType="1"/>
          </p:cNvSpPr>
          <p:nvPr/>
        </p:nvSpPr>
        <p:spPr bwMode="auto">
          <a:xfrm rot="5400000">
            <a:off x="5838032" y="15454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77" name="Line 73"/>
          <p:cNvSpPr>
            <a:spLocks noChangeShapeType="1"/>
          </p:cNvSpPr>
          <p:nvPr/>
        </p:nvSpPr>
        <p:spPr bwMode="auto">
          <a:xfrm rot="16200000" flipV="1">
            <a:off x="6236494" y="27781"/>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78" name="Rectangle 74"/>
          <p:cNvSpPr>
            <a:spLocks noChangeArrowheads="1"/>
          </p:cNvSpPr>
          <p:nvPr/>
        </p:nvSpPr>
        <p:spPr bwMode="auto">
          <a:xfrm rot="16200000" flipV="1">
            <a:off x="4576763" y="11811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979" name="Group 75"/>
          <p:cNvGrpSpPr>
            <a:grpSpLocks/>
          </p:cNvGrpSpPr>
          <p:nvPr/>
        </p:nvGrpSpPr>
        <p:grpSpPr bwMode="auto">
          <a:xfrm rot="16200000" flipV="1">
            <a:off x="4433094" y="1294607"/>
            <a:ext cx="107950" cy="182562"/>
            <a:chOff x="0" y="3"/>
            <a:chExt cx="20000" cy="19996"/>
          </a:xfrm>
        </p:grpSpPr>
        <p:sp>
          <p:nvSpPr>
            <p:cNvPr id="251980" name="Line 76"/>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81" name="Line 77"/>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82" name="Line 78"/>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83" name="Line 79"/>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984" name="Line 80"/>
          <p:cNvSpPr>
            <a:spLocks noChangeShapeType="1"/>
          </p:cNvSpPr>
          <p:nvPr/>
        </p:nvSpPr>
        <p:spPr bwMode="auto">
          <a:xfrm rot="-5400000" flipH="1" flipV="1">
            <a:off x="4262438" y="13430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85" name="Oval 81"/>
          <p:cNvSpPr>
            <a:spLocks noChangeArrowheads="1"/>
          </p:cNvSpPr>
          <p:nvPr/>
        </p:nvSpPr>
        <p:spPr bwMode="auto">
          <a:xfrm rot="16200000" flipV="1">
            <a:off x="48466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86" name="Oval 82"/>
          <p:cNvSpPr>
            <a:spLocks noChangeArrowheads="1"/>
          </p:cNvSpPr>
          <p:nvPr/>
        </p:nvSpPr>
        <p:spPr bwMode="auto">
          <a:xfrm rot="16200000" flipV="1">
            <a:off x="4656138" y="12350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87" name="Oval 83"/>
          <p:cNvSpPr>
            <a:spLocks noChangeArrowheads="1"/>
          </p:cNvSpPr>
          <p:nvPr/>
        </p:nvSpPr>
        <p:spPr bwMode="auto">
          <a:xfrm rot="16200000" flipV="1">
            <a:off x="4737894" y="14247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88" name="Line 84"/>
          <p:cNvSpPr>
            <a:spLocks noChangeShapeType="1"/>
          </p:cNvSpPr>
          <p:nvPr/>
        </p:nvSpPr>
        <p:spPr bwMode="auto">
          <a:xfrm rot="5400000" flipH="1">
            <a:off x="4605338" y="13017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89" name="Rectangle 85"/>
          <p:cNvSpPr>
            <a:spLocks noChangeArrowheads="1"/>
          </p:cNvSpPr>
          <p:nvPr/>
        </p:nvSpPr>
        <p:spPr bwMode="auto">
          <a:xfrm flipH="1" flipV="1">
            <a:off x="4943475" y="17541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0" name="Line 86"/>
          <p:cNvSpPr>
            <a:spLocks noChangeShapeType="1"/>
          </p:cNvSpPr>
          <p:nvPr/>
        </p:nvSpPr>
        <p:spPr bwMode="auto">
          <a:xfrm>
            <a:off x="4983163" y="18542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1" name="Line 87"/>
          <p:cNvSpPr>
            <a:spLocks noChangeShapeType="1"/>
          </p:cNvSpPr>
          <p:nvPr/>
        </p:nvSpPr>
        <p:spPr bwMode="auto">
          <a:xfrm flipH="1">
            <a:off x="5094288" y="18510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2" name="Line 88"/>
          <p:cNvSpPr>
            <a:spLocks noChangeShapeType="1"/>
          </p:cNvSpPr>
          <p:nvPr/>
        </p:nvSpPr>
        <p:spPr bwMode="auto">
          <a:xfrm flipH="1">
            <a:off x="5092700" y="19653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3" name="Line 89"/>
          <p:cNvSpPr>
            <a:spLocks noChangeShapeType="1"/>
          </p:cNvSpPr>
          <p:nvPr/>
        </p:nvSpPr>
        <p:spPr bwMode="auto">
          <a:xfrm flipH="1">
            <a:off x="5095875" y="11668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4" name="Oval 90"/>
          <p:cNvSpPr>
            <a:spLocks noChangeArrowheads="1"/>
          </p:cNvSpPr>
          <p:nvPr/>
        </p:nvSpPr>
        <p:spPr bwMode="auto">
          <a:xfrm flipH="1" flipV="1">
            <a:off x="5043488" y="1819275"/>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5" name="Line 91"/>
          <p:cNvSpPr>
            <a:spLocks noChangeShapeType="1"/>
          </p:cNvSpPr>
          <p:nvPr/>
        </p:nvSpPr>
        <p:spPr bwMode="auto">
          <a:xfrm flipH="1">
            <a:off x="5200650" y="20208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6" name="Oval 92"/>
          <p:cNvSpPr>
            <a:spLocks noChangeArrowheads="1"/>
          </p:cNvSpPr>
          <p:nvPr/>
        </p:nvSpPr>
        <p:spPr bwMode="auto">
          <a:xfrm rot="5400000" flipV="1">
            <a:off x="5246687" y="2101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7" name="Line 93"/>
          <p:cNvSpPr>
            <a:spLocks noChangeShapeType="1"/>
          </p:cNvSpPr>
          <p:nvPr/>
        </p:nvSpPr>
        <p:spPr bwMode="auto">
          <a:xfrm rot="5400000" flipH="1">
            <a:off x="5017294" y="13041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8" name="Oval 94"/>
          <p:cNvSpPr>
            <a:spLocks noChangeArrowheads="1"/>
          </p:cNvSpPr>
          <p:nvPr/>
        </p:nvSpPr>
        <p:spPr bwMode="auto">
          <a:xfrm rot="5400000" flipV="1">
            <a:off x="5075237" y="13462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9" name="Rectangle 95"/>
          <p:cNvSpPr>
            <a:spLocks noChangeArrowheads="1"/>
          </p:cNvSpPr>
          <p:nvPr/>
        </p:nvSpPr>
        <p:spPr bwMode="auto">
          <a:xfrm>
            <a:off x="2882900" y="10604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252000" name="Rectangle 96"/>
          <p:cNvSpPr>
            <a:spLocks noChangeArrowheads="1"/>
          </p:cNvSpPr>
          <p:nvPr/>
        </p:nvSpPr>
        <p:spPr bwMode="auto">
          <a:xfrm>
            <a:off x="3886200" y="20589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252001" name="Rectangle 97"/>
          <p:cNvSpPr>
            <a:spLocks noChangeArrowheads="1"/>
          </p:cNvSpPr>
          <p:nvPr/>
        </p:nvSpPr>
        <p:spPr bwMode="auto">
          <a:xfrm>
            <a:off x="3213100" y="32162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252002" name="Group 98"/>
          <p:cNvGrpSpPr>
            <a:grpSpLocks/>
          </p:cNvGrpSpPr>
          <p:nvPr/>
        </p:nvGrpSpPr>
        <p:grpSpPr bwMode="auto">
          <a:xfrm rot="-5400000" flipH="1" flipV="1">
            <a:off x="3780632" y="3756819"/>
            <a:ext cx="88900" cy="274637"/>
            <a:chOff x="0" y="0"/>
            <a:chExt cx="20000" cy="20000"/>
          </a:xfrm>
        </p:grpSpPr>
        <p:sp>
          <p:nvSpPr>
            <p:cNvPr id="252003" name="Arc 99"/>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04" name="Arc 100"/>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2005" name="Group 101"/>
          <p:cNvGrpSpPr>
            <a:grpSpLocks/>
          </p:cNvGrpSpPr>
          <p:nvPr/>
        </p:nvGrpSpPr>
        <p:grpSpPr bwMode="auto">
          <a:xfrm rot="-5400000" flipH="1" flipV="1">
            <a:off x="3775076" y="3603625"/>
            <a:ext cx="87312" cy="274637"/>
            <a:chOff x="0" y="0"/>
            <a:chExt cx="20000" cy="20000"/>
          </a:xfrm>
        </p:grpSpPr>
        <p:sp>
          <p:nvSpPr>
            <p:cNvPr id="252006" name="Arc 102"/>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07" name="Arc 103"/>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008" name="Line 104"/>
          <p:cNvSpPr>
            <a:spLocks noChangeShapeType="1"/>
          </p:cNvSpPr>
          <p:nvPr/>
        </p:nvSpPr>
        <p:spPr bwMode="auto">
          <a:xfrm rot="16200000" flipH="1">
            <a:off x="3638550" y="37242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09" name="Line 105"/>
          <p:cNvSpPr>
            <a:spLocks noChangeShapeType="1"/>
          </p:cNvSpPr>
          <p:nvPr/>
        </p:nvSpPr>
        <p:spPr bwMode="auto">
          <a:xfrm rot="10800000" flipH="1">
            <a:off x="4735513" y="14589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10" name="Line 106"/>
          <p:cNvSpPr>
            <a:spLocks noChangeShapeType="1"/>
          </p:cNvSpPr>
          <p:nvPr/>
        </p:nvSpPr>
        <p:spPr bwMode="auto">
          <a:xfrm rot="10800000" flipH="1">
            <a:off x="4865688" y="10287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11" name="Line 107"/>
          <p:cNvSpPr>
            <a:spLocks noChangeShapeType="1"/>
          </p:cNvSpPr>
          <p:nvPr/>
        </p:nvSpPr>
        <p:spPr bwMode="auto">
          <a:xfrm rot="16200000" flipH="1">
            <a:off x="4411663" y="5794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12" name="Line 108"/>
          <p:cNvSpPr>
            <a:spLocks noChangeShapeType="1"/>
          </p:cNvSpPr>
          <p:nvPr/>
        </p:nvSpPr>
        <p:spPr bwMode="auto">
          <a:xfrm flipH="1">
            <a:off x="3962400" y="10207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013" name="Group 109"/>
          <p:cNvGrpSpPr>
            <a:grpSpLocks/>
          </p:cNvGrpSpPr>
          <p:nvPr/>
        </p:nvGrpSpPr>
        <p:grpSpPr bwMode="auto">
          <a:xfrm rot="10800000">
            <a:off x="4394200" y="1630363"/>
            <a:ext cx="365125" cy="239712"/>
            <a:chOff x="2900" y="1798"/>
            <a:chExt cx="576" cy="376"/>
          </a:xfrm>
        </p:grpSpPr>
        <p:sp>
          <p:nvSpPr>
            <p:cNvPr id="252014" name="Line 110"/>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15" name="Line 111"/>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16" name="Line 112"/>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017" name="Line 113"/>
          <p:cNvSpPr>
            <a:spLocks noChangeShapeType="1"/>
          </p:cNvSpPr>
          <p:nvPr/>
        </p:nvSpPr>
        <p:spPr bwMode="auto">
          <a:xfrm rot="5400000">
            <a:off x="4022725" y="3603625"/>
            <a:ext cx="0" cy="4445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52018" name="Line 114"/>
          <p:cNvSpPr>
            <a:spLocks noChangeShapeType="1"/>
          </p:cNvSpPr>
          <p:nvPr/>
        </p:nvSpPr>
        <p:spPr bwMode="auto">
          <a:xfrm flipV="1">
            <a:off x="6762750" y="21272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19" name="Rectangle 115"/>
          <p:cNvSpPr>
            <a:spLocks noChangeArrowheads="1"/>
          </p:cNvSpPr>
          <p:nvPr/>
        </p:nvSpPr>
        <p:spPr bwMode="auto">
          <a:xfrm flipV="1">
            <a:off x="6505575" y="20431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20" name="Line 116"/>
          <p:cNvSpPr>
            <a:spLocks noChangeShapeType="1"/>
          </p:cNvSpPr>
          <p:nvPr/>
        </p:nvSpPr>
        <p:spPr bwMode="auto">
          <a:xfrm flipH="1">
            <a:off x="6592888" y="22288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21" name="Line 117"/>
          <p:cNvSpPr>
            <a:spLocks noChangeShapeType="1"/>
          </p:cNvSpPr>
          <p:nvPr/>
        </p:nvSpPr>
        <p:spPr bwMode="auto">
          <a:xfrm>
            <a:off x="6592888" y="22653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22" name="Line 118"/>
          <p:cNvSpPr>
            <a:spLocks noChangeShapeType="1"/>
          </p:cNvSpPr>
          <p:nvPr/>
        </p:nvSpPr>
        <p:spPr bwMode="auto">
          <a:xfrm flipH="1">
            <a:off x="6592888" y="23018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23" name="Line 119"/>
          <p:cNvSpPr>
            <a:spLocks noChangeShapeType="1"/>
          </p:cNvSpPr>
          <p:nvPr/>
        </p:nvSpPr>
        <p:spPr bwMode="auto">
          <a:xfrm>
            <a:off x="6592888" y="23383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24" name="Line 120"/>
          <p:cNvSpPr>
            <a:spLocks noChangeShapeType="1"/>
          </p:cNvSpPr>
          <p:nvPr/>
        </p:nvSpPr>
        <p:spPr bwMode="auto">
          <a:xfrm flipH="1">
            <a:off x="6592888" y="23764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25" name="Line 121"/>
          <p:cNvSpPr>
            <a:spLocks noChangeShapeType="1"/>
          </p:cNvSpPr>
          <p:nvPr/>
        </p:nvSpPr>
        <p:spPr bwMode="auto">
          <a:xfrm flipH="1">
            <a:off x="6477000" y="23114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26" name="Line 122"/>
          <p:cNvSpPr>
            <a:spLocks noChangeShapeType="1"/>
          </p:cNvSpPr>
          <p:nvPr/>
        </p:nvSpPr>
        <p:spPr bwMode="auto">
          <a:xfrm flipH="1" flipV="1">
            <a:off x="6448425" y="19050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27" name="Line 123"/>
          <p:cNvSpPr>
            <a:spLocks noChangeShapeType="1"/>
          </p:cNvSpPr>
          <p:nvPr/>
        </p:nvSpPr>
        <p:spPr bwMode="auto">
          <a:xfrm flipH="1">
            <a:off x="6450013" y="18303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028" name="Group 124"/>
          <p:cNvGrpSpPr>
            <a:grpSpLocks/>
          </p:cNvGrpSpPr>
          <p:nvPr/>
        </p:nvGrpSpPr>
        <p:grpSpPr bwMode="auto">
          <a:xfrm flipV="1">
            <a:off x="6624638" y="1866900"/>
            <a:ext cx="46037" cy="96838"/>
            <a:chOff x="0" y="0"/>
            <a:chExt cx="20000" cy="20000"/>
          </a:xfrm>
        </p:grpSpPr>
        <p:sp>
          <p:nvSpPr>
            <p:cNvPr id="252029" name="Arc 125"/>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30" name="Arc 12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2031" name="Group 127"/>
          <p:cNvGrpSpPr>
            <a:grpSpLocks/>
          </p:cNvGrpSpPr>
          <p:nvPr/>
        </p:nvGrpSpPr>
        <p:grpSpPr bwMode="auto">
          <a:xfrm>
            <a:off x="6396038" y="1900238"/>
            <a:ext cx="471487" cy="217487"/>
            <a:chOff x="3526" y="1077"/>
            <a:chExt cx="297" cy="137"/>
          </a:xfrm>
        </p:grpSpPr>
        <p:sp>
          <p:nvSpPr>
            <p:cNvPr id="252032" name="Line 12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33" name="Line 129"/>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34" name="Line 130"/>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35" name="Line 131"/>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036" name="Oval 132"/>
          <p:cNvSpPr>
            <a:spLocks noChangeArrowheads="1"/>
          </p:cNvSpPr>
          <p:nvPr/>
        </p:nvSpPr>
        <p:spPr bwMode="auto">
          <a:xfrm flipV="1">
            <a:off x="6499225" y="18669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37" name="Line 133"/>
          <p:cNvSpPr>
            <a:spLocks noChangeShapeType="1"/>
          </p:cNvSpPr>
          <p:nvPr/>
        </p:nvSpPr>
        <p:spPr bwMode="auto">
          <a:xfrm flipH="1" flipV="1">
            <a:off x="6630988" y="19494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38" name="Line 134"/>
          <p:cNvSpPr>
            <a:spLocks noChangeShapeType="1"/>
          </p:cNvSpPr>
          <p:nvPr/>
        </p:nvSpPr>
        <p:spPr bwMode="auto">
          <a:xfrm>
            <a:off x="6624638" y="11668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39" name="Oval 135"/>
          <p:cNvSpPr>
            <a:spLocks noChangeArrowheads="1"/>
          </p:cNvSpPr>
          <p:nvPr/>
        </p:nvSpPr>
        <p:spPr bwMode="auto">
          <a:xfrm flipV="1">
            <a:off x="6380163" y="21018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40" name="Oval 136"/>
          <p:cNvSpPr>
            <a:spLocks noChangeArrowheads="1"/>
          </p:cNvSpPr>
          <p:nvPr/>
        </p:nvSpPr>
        <p:spPr bwMode="auto">
          <a:xfrm flipV="1">
            <a:off x="6848475" y="21082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41" name="Line 137"/>
          <p:cNvSpPr>
            <a:spLocks noChangeShapeType="1"/>
          </p:cNvSpPr>
          <p:nvPr/>
        </p:nvSpPr>
        <p:spPr bwMode="auto">
          <a:xfrm flipH="1">
            <a:off x="6399213" y="21272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42" name="Rectangle 138"/>
          <p:cNvSpPr>
            <a:spLocks noChangeArrowheads="1"/>
          </p:cNvSpPr>
          <p:nvPr/>
        </p:nvSpPr>
        <p:spPr bwMode="auto">
          <a:xfrm flipV="1">
            <a:off x="6294438" y="18002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043" name="Oval 139"/>
          <p:cNvSpPr>
            <a:spLocks noChangeArrowheads="1"/>
          </p:cNvSpPr>
          <p:nvPr/>
        </p:nvSpPr>
        <p:spPr bwMode="auto">
          <a:xfrm rot="5400000" flipV="1">
            <a:off x="6605587" y="1149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44" name="Line 140"/>
          <p:cNvSpPr>
            <a:spLocks noChangeShapeType="1"/>
          </p:cNvSpPr>
          <p:nvPr/>
        </p:nvSpPr>
        <p:spPr bwMode="auto">
          <a:xfrm rot="16200000" flipV="1">
            <a:off x="6090444" y="12152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52045" name="Oval 141"/>
          <p:cNvSpPr>
            <a:spLocks noChangeArrowheads="1"/>
          </p:cNvSpPr>
          <p:nvPr/>
        </p:nvSpPr>
        <p:spPr bwMode="auto">
          <a:xfrm rot="5400000" flipV="1">
            <a:off x="6121400" y="11493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46" name="Rectangle 142"/>
          <p:cNvSpPr>
            <a:spLocks noChangeArrowheads="1"/>
          </p:cNvSpPr>
          <p:nvPr/>
        </p:nvSpPr>
        <p:spPr bwMode="auto">
          <a:xfrm>
            <a:off x="5911850" y="1597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252047" name="Rectangle 143"/>
          <p:cNvSpPr>
            <a:spLocks noChangeArrowheads="1"/>
          </p:cNvSpPr>
          <p:nvPr/>
        </p:nvSpPr>
        <p:spPr bwMode="auto">
          <a:xfrm>
            <a:off x="5168900" y="12795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2,200 PSI </a:t>
            </a:r>
            <a:endParaRPr lang="en-US" b="0"/>
          </a:p>
        </p:txBody>
      </p:sp>
      <p:sp>
        <p:nvSpPr>
          <p:cNvPr id="252048" name="Rectangle 144"/>
          <p:cNvSpPr>
            <a:spLocks noChangeArrowheads="1"/>
          </p:cNvSpPr>
          <p:nvPr/>
        </p:nvSpPr>
        <p:spPr bwMode="auto">
          <a:xfrm>
            <a:off x="5651500" y="22320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252049" name="Line 145"/>
          <p:cNvSpPr>
            <a:spLocks noChangeShapeType="1"/>
          </p:cNvSpPr>
          <p:nvPr/>
        </p:nvSpPr>
        <p:spPr bwMode="auto">
          <a:xfrm rot="16200000" flipH="1">
            <a:off x="4183857" y="2897981"/>
            <a:ext cx="0" cy="44291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050" name="Group 146"/>
          <p:cNvGrpSpPr>
            <a:grpSpLocks/>
          </p:cNvGrpSpPr>
          <p:nvPr/>
        </p:nvGrpSpPr>
        <p:grpSpPr bwMode="auto">
          <a:xfrm>
            <a:off x="7131050" y="1698625"/>
            <a:ext cx="1289050" cy="1235075"/>
            <a:chOff x="4492" y="651"/>
            <a:chExt cx="812" cy="778"/>
          </a:xfrm>
        </p:grpSpPr>
        <p:grpSp>
          <p:nvGrpSpPr>
            <p:cNvPr id="252051" name="Group 147"/>
            <p:cNvGrpSpPr>
              <a:grpSpLocks/>
            </p:cNvGrpSpPr>
            <p:nvPr/>
          </p:nvGrpSpPr>
          <p:grpSpPr bwMode="auto">
            <a:xfrm>
              <a:off x="4492" y="651"/>
              <a:ext cx="760" cy="778"/>
              <a:chOff x="4047" y="666"/>
              <a:chExt cx="760" cy="778"/>
            </a:xfrm>
          </p:grpSpPr>
          <p:sp>
            <p:nvSpPr>
              <p:cNvPr id="252052" name="Rectangle 148"/>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053" name="Rectangle 149"/>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054" name="Rectangle 150"/>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2055" name="Rectangle 151"/>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252056" name="Line 152"/>
          <p:cNvSpPr>
            <a:spLocks noChangeShapeType="1"/>
          </p:cNvSpPr>
          <p:nvPr/>
        </p:nvSpPr>
        <p:spPr bwMode="auto">
          <a:xfrm flipH="1" flipV="1">
            <a:off x="6502400" y="21177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57" name="Line 153"/>
          <p:cNvSpPr>
            <a:spLocks noChangeShapeType="1"/>
          </p:cNvSpPr>
          <p:nvPr/>
        </p:nvSpPr>
        <p:spPr bwMode="auto">
          <a:xfrm rot="5400000">
            <a:off x="4250531" y="3674269"/>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058" name="Line 154"/>
          <p:cNvSpPr>
            <a:spLocks noChangeShapeType="1"/>
          </p:cNvSpPr>
          <p:nvPr/>
        </p:nvSpPr>
        <p:spPr bwMode="auto">
          <a:xfrm rot="5400000" flipH="1">
            <a:off x="4252119" y="3831431"/>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059" name="Line 155"/>
          <p:cNvSpPr>
            <a:spLocks noChangeShapeType="1"/>
          </p:cNvSpPr>
          <p:nvPr/>
        </p:nvSpPr>
        <p:spPr bwMode="auto">
          <a:xfrm rot="5400000">
            <a:off x="964407" y="4529931"/>
            <a:ext cx="0" cy="119063"/>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60" name="Rectangle 156"/>
          <p:cNvSpPr>
            <a:spLocks noChangeArrowheads="1"/>
          </p:cNvSpPr>
          <p:nvPr/>
        </p:nvSpPr>
        <p:spPr bwMode="auto">
          <a:xfrm>
            <a:off x="1023938" y="4730750"/>
            <a:ext cx="347662"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061" name="Oval 157"/>
          <p:cNvSpPr>
            <a:spLocks noChangeArrowheads="1"/>
          </p:cNvSpPr>
          <p:nvPr/>
        </p:nvSpPr>
        <p:spPr bwMode="auto">
          <a:xfrm rot="-5400000">
            <a:off x="1163638" y="4814888"/>
            <a:ext cx="104775" cy="1174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062" name="Line 158"/>
          <p:cNvSpPr>
            <a:spLocks noChangeShapeType="1"/>
          </p:cNvSpPr>
          <p:nvPr/>
        </p:nvSpPr>
        <p:spPr bwMode="auto">
          <a:xfrm rot="16200000" flipV="1">
            <a:off x="1122363" y="4864100"/>
            <a:ext cx="98425" cy="1238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063" name="Line 159"/>
          <p:cNvSpPr>
            <a:spLocks noChangeShapeType="1"/>
          </p:cNvSpPr>
          <p:nvPr/>
        </p:nvSpPr>
        <p:spPr bwMode="auto">
          <a:xfrm rot="-5400000" flipH="1" flipV="1">
            <a:off x="1123950" y="4767263"/>
            <a:ext cx="101600" cy="107950"/>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52064" name="Group 160"/>
          <p:cNvGrpSpPr>
            <a:grpSpLocks/>
          </p:cNvGrpSpPr>
          <p:nvPr/>
        </p:nvGrpSpPr>
        <p:grpSpPr bwMode="auto">
          <a:xfrm rot="5400000">
            <a:off x="1079501" y="4246562"/>
            <a:ext cx="234950" cy="117475"/>
            <a:chOff x="864" y="2592"/>
            <a:chExt cx="192" cy="96"/>
          </a:xfrm>
        </p:grpSpPr>
        <p:sp>
          <p:nvSpPr>
            <p:cNvPr id="252065" name="Line 16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066" name="Line 16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067" name="Line 16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068" name="Line 16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2069" name="Rectangle 165"/>
          <p:cNvSpPr>
            <a:spLocks noChangeArrowheads="1"/>
          </p:cNvSpPr>
          <p:nvPr/>
        </p:nvSpPr>
        <p:spPr bwMode="auto">
          <a:xfrm>
            <a:off x="1116013" y="5035550"/>
            <a:ext cx="166687" cy="3032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070" name="Line 166"/>
          <p:cNvSpPr>
            <a:spLocks noChangeShapeType="1"/>
          </p:cNvSpPr>
          <p:nvPr/>
        </p:nvSpPr>
        <p:spPr bwMode="auto">
          <a:xfrm flipV="1">
            <a:off x="1116013" y="5159375"/>
            <a:ext cx="166687" cy="1539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071" name="AutoShape 167"/>
          <p:cNvSpPr>
            <a:spLocks noChangeArrowheads="1"/>
          </p:cNvSpPr>
          <p:nvPr/>
        </p:nvSpPr>
        <p:spPr bwMode="auto">
          <a:xfrm>
            <a:off x="1131888" y="5057775"/>
            <a:ext cx="134937" cy="90488"/>
          </a:xfrm>
          <a:prstGeom prst="triangle">
            <a:avLst>
              <a:gd name="adj" fmla="val 50000"/>
            </a:avLst>
          </a:prstGeom>
          <a:solidFill>
            <a:schemeClr val="tx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072" name="Rectangle 168"/>
          <p:cNvSpPr>
            <a:spLocks noChangeArrowheads="1"/>
          </p:cNvSpPr>
          <p:nvPr/>
        </p:nvSpPr>
        <p:spPr bwMode="auto">
          <a:xfrm>
            <a:off x="1023938" y="4427538"/>
            <a:ext cx="347662" cy="3048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073" name="Line 169"/>
          <p:cNvSpPr>
            <a:spLocks noChangeShapeType="1"/>
          </p:cNvSpPr>
          <p:nvPr/>
        </p:nvSpPr>
        <p:spPr bwMode="auto">
          <a:xfrm rot="5400000">
            <a:off x="1196182" y="4396581"/>
            <a:ext cx="0" cy="350837"/>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074" name="Line 170"/>
          <p:cNvSpPr>
            <a:spLocks noChangeShapeType="1"/>
          </p:cNvSpPr>
          <p:nvPr/>
        </p:nvSpPr>
        <p:spPr bwMode="auto">
          <a:xfrm rot="5400000">
            <a:off x="1075532" y="4817268"/>
            <a:ext cx="0" cy="1190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75" name="Line 171"/>
          <p:cNvSpPr>
            <a:spLocks noChangeShapeType="1"/>
          </p:cNvSpPr>
          <p:nvPr/>
        </p:nvSpPr>
        <p:spPr bwMode="auto">
          <a:xfrm rot="5400000">
            <a:off x="1324769" y="4815682"/>
            <a:ext cx="0"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76" name="Line 172"/>
          <p:cNvSpPr>
            <a:spLocks noChangeShapeType="1"/>
          </p:cNvSpPr>
          <p:nvPr/>
        </p:nvSpPr>
        <p:spPr bwMode="auto">
          <a:xfrm>
            <a:off x="774700" y="3990975"/>
            <a:ext cx="138113" cy="149225"/>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077" name="Line 173"/>
          <p:cNvSpPr>
            <a:spLocks noChangeShapeType="1"/>
          </p:cNvSpPr>
          <p:nvPr/>
        </p:nvSpPr>
        <p:spPr bwMode="auto">
          <a:xfrm flipH="1">
            <a:off x="920750" y="3994150"/>
            <a:ext cx="142875" cy="131763"/>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078" name="Line 174"/>
          <p:cNvSpPr>
            <a:spLocks noChangeShapeType="1"/>
          </p:cNvSpPr>
          <p:nvPr/>
        </p:nvSpPr>
        <p:spPr bwMode="auto">
          <a:xfrm flipH="1">
            <a:off x="914400" y="3157538"/>
            <a:ext cx="0" cy="7667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079" name="Oval 175"/>
          <p:cNvSpPr>
            <a:spLocks noChangeArrowheads="1"/>
          </p:cNvSpPr>
          <p:nvPr/>
        </p:nvSpPr>
        <p:spPr bwMode="auto">
          <a:xfrm>
            <a:off x="8826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52080" name="Oval 176"/>
          <p:cNvSpPr>
            <a:spLocks noChangeArrowheads="1"/>
          </p:cNvSpPr>
          <p:nvPr/>
        </p:nvSpPr>
        <p:spPr bwMode="auto">
          <a:xfrm flipV="1">
            <a:off x="842963" y="3951288"/>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081" name="Line 177"/>
          <p:cNvSpPr>
            <a:spLocks noChangeShapeType="1"/>
          </p:cNvSpPr>
          <p:nvPr/>
        </p:nvSpPr>
        <p:spPr bwMode="auto">
          <a:xfrm rot="5400000">
            <a:off x="4743451" y="3471862"/>
            <a:ext cx="0" cy="6762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82" name="Oval 178"/>
          <p:cNvSpPr>
            <a:spLocks noChangeArrowheads="1"/>
          </p:cNvSpPr>
          <p:nvPr/>
        </p:nvSpPr>
        <p:spPr bwMode="auto">
          <a:xfrm rot="5400000" flipV="1">
            <a:off x="4300538" y="3751263"/>
            <a:ext cx="149225" cy="142875"/>
          </a:xfrm>
          <a:prstGeom prst="ellipse">
            <a:avLst/>
          </a:prstGeom>
          <a:solidFill>
            <a:schemeClr val="bg1"/>
          </a:solidFill>
          <a:ln w="254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083" name="Text Box 179"/>
          <p:cNvSpPr txBox="1">
            <a:spLocks noChangeArrowheads="1"/>
          </p:cNvSpPr>
          <p:nvPr/>
        </p:nvSpPr>
        <p:spPr bwMode="auto">
          <a:xfrm>
            <a:off x="4114800"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a</a:t>
            </a:r>
            <a:r>
              <a:rPr lang="ja-JP" altLang="en-US" sz="1400" b="0">
                <a:latin typeface="Arial"/>
              </a:rPr>
              <a:t>”</a:t>
            </a:r>
            <a:endParaRPr lang="en-US" sz="1400" b="0"/>
          </a:p>
        </p:txBody>
      </p:sp>
      <p:sp>
        <p:nvSpPr>
          <p:cNvPr id="252084" name="Text Box 180"/>
          <p:cNvSpPr txBox="1">
            <a:spLocks noChangeArrowheads="1"/>
          </p:cNvSpPr>
          <p:nvPr/>
        </p:nvSpPr>
        <p:spPr bwMode="auto">
          <a:xfrm>
            <a:off x="5584825" y="27432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sz="1400" b="0">
                <a:latin typeface="Arial"/>
              </a:rPr>
              <a:t>“</a:t>
            </a:r>
            <a:r>
              <a:rPr lang="en-US" sz="1400" b="0"/>
              <a:t>b</a:t>
            </a:r>
            <a:r>
              <a:rPr lang="ja-JP" altLang="en-US" sz="1400" b="0">
                <a:latin typeface="Arial"/>
              </a:rPr>
              <a:t>”</a:t>
            </a:r>
            <a:endParaRPr lang="en-US" sz="1400" b="0"/>
          </a:p>
        </p:txBody>
      </p:sp>
      <p:sp>
        <p:nvSpPr>
          <p:cNvPr id="252085" name="Text Box 181"/>
          <p:cNvSpPr txBox="1">
            <a:spLocks noChangeArrowheads="1"/>
          </p:cNvSpPr>
          <p:nvPr/>
        </p:nvSpPr>
        <p:spPr bwMode="auto">
          <a:xfrm>
            <a:off x="615950" y="50673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 </a:t>
            </a:r>
            <a:r>
              <a:rPr lang="ja-JP" altLang="en-US" sz="1400" b="0">
                <a:latin typeface="Arial"/>
              </a:rPr>
              <a:t>“</a:t>
            </a:r>
            <a:r>
              <a:rPr lang="en-US" sz="1400" b="0"/>
              <a:t>c</a:t>
            </a:r>
            <a:r>
              <a:rPr lang="ja-JP" altLang="en-US" sz="1400" b="0">
                <a:latin typeface="Arial"/>
              </a:rPr>
              <a:t>”</a:t>
            </a:r>
            <a:endParaRPr lang="en-US" sz="1400" b="0"/>
          </a:p>
        </p:txBody>
      </p:sp>
      <p:sp>
        <p:nvSpPr>
          <p:cNvPr id="252086" name="Rectangle 182"/>
          <p:cNvSpPr>
            <a:spLocks noChangeArrowheads="1"/>
          </p:cNvSpPr>
          <p:nvPr/>
        </p:nvSpPr>
        <p:spPr bwMode="auto">
          <a:xfrm>
            <a:off x="3671888" y="5305425"/>
            <a:ext cx="107315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17475">
              <a:spcBef>
                <a:spcPct val="50000"/>
              </a:spcBef>
            </a:pPr>
            <a:r>
              <a:rPr lang="en-US" sz="1400" b="0">
                <a:solidFill>
                  <a:srgbClr val="000000"/>
                </a:solidFill>
              </a:rPr>
              <a:t>			Set Compensator	2,500 PSI  </a:t>
            </a:r>
            <a:endParaRPr lang="en-US" b="0"/>
          </a:p>
        </p:txBody>
      </p:sp>
      <p:sp>
        <p:nvSpPr>
          <p:cNvPr id="252087" name="Oval 183"/>
          <p:cNvSpPr>
            <a:spLocks noChangeArrowheads="1"/>
          </p:cNvSpPr>
          <p:nvPr/>
        </p:nvSpPr>
        <p:spPr bwMode="auto">
          <a:xfrm>
            <a:off x="5064125" y="37798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52088" name="Oval 184"/>
          <p:cNvSpPr>
            <a:spLocks noChangeArrowheads="1"/>
          </p:cNvSpPr>
          <p:nvPr/>
        </p:nvSpPr>
        <p:spPr bwMode="auto">
          <a:xfrm>
            <a:off x="26733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252089" name="Group 185"/>
          <p:cNvGrpSpPr>
            <a:grpSpLocks/>
          </p:cNvGrpSpPr>
          <p:nvPr/>
        </p:nvGrpSpPr>
        <p:grpSpPr bwMode="auto">
          <a:xfrm>
            <a:off x="1720850" y="4770438"/>
            <a:ext cx="44450" cy="103187"/>
            <a:chOff x="0" y="0"/>
            <a:chExt cx="20000" cy="20000"/>
          </a:xfrm>
        </p:grpSpPr>
        <p:sp>
          <p:nvSpPr>
            <p:cNvPr id="252090" name="Arc 186"/>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91" name="Arc 187"/>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092" name="Line 188"/>
          <p:cNvSpPr>
            <a:spLocks noChangeShapeType="1"/>
          </p:cNvSpPr>
          <p:nvPr/>
        </p:nvSpPr>
        <p:spPr bwMode="auto">
          <a:xfrm>
            <a:off x="1981200" y="49831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93" name="Line 189"/>
          <p:cNvSpPr>
            <a:spLocks noChangeShapeType="1"/>
          </p:cNvSpPr>
          <p:nvPr/>
        </p:nvSpPr>
        <p:spPr bwMode="auto">
          <a:xfrm flipH="1">
            <a:off x="2082800" y="4981575"/>
            <a:ext cx="101600"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94" name="Line 190"/>
          <p:cNvSpPr>
            <a:spLocks noChangeShapeType="1"/>
          </p:cNvSpPr>
          <p:nvPr/>
        </p:nvSpPr>
        <p:spPr bwMode="auto">
          <a:xfrm flipV="1">
            <a:off x="2070100" y="5230813"/>
            <a:ext cx="188913"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095" name="Group 191"/>
          <p:cNvGrpSpPr>
            <a:grpSpLocks/>
          </p:cNvGrpSpPr>
          <p:nvPr/>
        </p:nvGrpSpPr>
        <p:grpSpPr bwMode="auto">
          <a:xfrm>
            <a:off x="1411288" y="5368925"/>
            <a:ext cx="142875" cy="73025"/>
            <a:chOff x="889" y="3382"/>
            <a:chExt cx="90" cy="46"/>
          </a:xfrm>
        </p:grpSpPr>
        <p:sp>
          <p:nvSpPr>
            <p:cNvPr id="252096" name="Line 192"/>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97" name="Line 193"/>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98" name="Line 194"/>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099" name="Line 195"/>
          <p:cNvSpPr>
            <a:spLocks noChangeShapeType="1"/>
          </p:cNvSpPr>
          <p:nvPr/>
        </p:nvSpPr>
        <p:spPr bwMode="auto">
          <a:xfrm flipH="1">
            <a:off x="2081213" y="5089525"/>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00" name="Line 196"/>
          <p:cNvSpPr>
            <a:spLocks noChangeShapeType="1"/>
          </p:cNvSpPr>
          <p:nvPr/>
        </p:nvSpPr>
        <p:spPr bwMode="auto">
          <a:xfrm flipV="1">
            <a:off x="2076450" y="4581525"/>
            <a:ext cx="0" cy="3651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01" name="Oval 197"/>
          <p:cNvSpPr>
            <a:spLocks noChangeArrowheads="1"/>
          </p:cNvSpPr>
          <p:nvPr/>
        </p:nvSpPr>
        <p:spPr bwMode="auto">
          <a:xfrm>
            <a:off x="1733550" y="4987925"/>
            <a:ext cx="90488"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02" name="Line 198"/>
          <p:cNvSpPr>
            <a:spLocks noChangeShapeType="1"/>
          </p:cNvSpPr>
          <p:nvPr/>
        </p:nvSpPr>
        <p:spPr bwMode="auto">
          <a:xfrm flipH="1" flipV="1">
            <a:off x="1774825" y="4932363"/>
            <a:ext cx="101600" cy="1000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03" name="Line 199"/>
          <p:cNvSpPr>
            <a:spLocks noChangeShapeType="1"/>
          </p:cNvSpPr>
          <p:nvPr/>
        </p:nvSpPr>
        <p:spPr bwMode="auto">
          <a:xfrm flipV="1">
            <a:off x="1676400" y="4937125"/>
            <a:ext cx="100013" cy="10001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104" name="Group 200"/>
          <p:cNvGrpSpPr>
            <a:grpSpLocks/>
          </p:cNvGrpSpPr>
          <p:nvPr/>
        </p:nvGrpSpPr>
        <p:grpSpPr bwMode="auto">
          <a:xfrm>
            <a:off x="1481138" y="4560888"/>
            <a:ext cx="301625" cy="855662"/>
            <a:chOff x="4048" y="2525"/>
            <a:chExt cx="265" cy="753"/>
          </a:xfrm>
        </p:grpSpPr>
        <p:sp>
          <p:nvSpPr>
            <p:cNvPr id="252105" name="Line 201"/>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06" name="Line 202"/>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07" name="Line 203"/>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08" name="Line 204"/>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109" name="Line 205"/>
          <p:cNvSpPr>
            <a:spLocks noChangeShapeType="1"/>
          </p:cNvSpPr>
          <p:nvPr/>
        </p:nvSpPr>
        <p:spPr bwMode="auto">
          <a:xfrm flipH="1">
            <a:off x="1597025" y="4579938"/>
            <a:ext cx="479425" cy="1587"/>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110" name="Group 206"/>
          <p:cNvGrpSpPr>
            <a:grpSpLocks/>
          </p:cNvGrpSpPr>
          <p:nvPr/>
        </p:nvGrpSpPr>
        <p:grpSpPr bwMode="auto">
          <a:xfrm>
            <a:off x="1820863" y="5075238"/>
            <a:ext cx="261937" cy="155575"/>
            <a:chOff x="1147" y="3205"/>
            <a:chExt cx="165" cy="98"/>
          </a:xfrm>
        </p:grpSpPr>
        <p:sp>
          <p:nvSpPr>
            <p:cNvPr id="252111" name="Line 207"/>
            <p:cNvSpPr>
              <a:spLocks noChangeShapeType="1"/>
            </p:cNvSpPr>
            <p:nvPr/>
          </p:nvSpPr>
          <p:spPr bwMode="auto">
            <a:xfrm flipH="1">
              <a:off x="1204" y="3303"/>
              <a:ext cx="108" cy="0"/>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2" name="Line 208"/>
            <p:cNvSpPr>
              <a:spLocks noChangeShapeType="1"/>
            </p:cNvSpPr>
            <p:nvPr/>
          </p:nvSpPr>
          <p:spPr bwMode="auto">
            <a:xfrm flipH="1" flipV="1">
              <a:off x="1147" y="3205"/>
              <a:ext cx="53" cy="97"/>
            </a:xfrm>
            <a:prstGeom prst="line">
              <a:avLst/>
            </a:prstGeom>
            <a:noFill/>
            <a:ln w="19050">
              <a:solidFill>
                <a:srgbClr val="FF99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2113" name="Group 209"/>
          <p:cNvGrpSpPr>
            <a:grpSpLocks/>
          </p:cNvGrpSpPr>
          <p:nvPr/>
        </p:nvGrpSpPr>
        <p:grpSpPr bwMode="auto">
          <a:xfrm>
            <a:off x="1787525" y="4770438"/>
            <a:ext cx="46038" cy="103187"/>
            <a:chOff x="0" y="0"/>
            <a:chExt cx="20000" cy="20000"/>
          </a:xfrm>
        </p:grpSpPr>
        <p:sp>
          <p:nvSpPr>
            <p:cNvPr id="252114" name="Arc 210"/>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5" name="Arc 211"/>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116" name="Oval 212"/>
          <p:cNvSpPr>
            <a:spLocks noChangeArrowheads="1"/>
          </p:cNvSpPr>
          <p:nvPr/>
        </p:nvSpPr>
        <p:spPr bwMode="auto">
          <a:xfrm>
            <a:off x="2066925" y="5211763"/>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7" name="Oval 213"/>
          <p:cNvSpPr>
            <a:spLocks noChangeArrowheads="1"/>
          </p:cNvSpPr>
          <p:nvPr/>
        </p:nvSpPr>
        <p:spPr bwMode="auto">
          <a:xfrm>
            <a:off x="2062163" y="4565650"/>
            <a:ext cx="25400" cy="3175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8" name="Oval 214"/>
          <p:cNvSpPr>
            <a:spLocks noChangeArrowheads="1"/>
          </p:cNvSpPr>
          <p:nvPr/>
        </p:nvSpPr>
        <p:spPr bwMode="auto">
          <a:xfrm>
            <a:off x="1765300" y="4564063"/>
            <a:ext cx="25400" cy="3016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9" name="Rectangle 215"/>
          <p:cNvSpPr>
            <a:spLocks noChangeArrowheads="1"/>
          </p:cNvSpPr>
          <p:nvPr/>
        </p:nvSpPr>
        <p:spPr bwMode="auto">
          <a:xfrm>
            <a:off x="1597025" y="4502150"/>
            <a:ext cx="658813" cy="788988"/>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120" name="Line 216"/>
          <p:cNvSpPr>
            <a:spLocks noChangeShapeType="1"/>
          </p:cNvSpPr>
          <p:nvPr/>
        </p:nvSpPr>
        <p:spPr bwMode="auto">
          <a:xfrm flipV="1">
            <a:off x="2073275" y="4581525"/>
            <a:ext cx="188913"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1" name="Oval 217"/>
          <p:cNvSpPr>
            <a:spLocks noChangeArrowheads="1"/>
          </p:cNvSpPr>
          <p:nvPr/>
        </p:nvSpPr>
        <p:spPr bwMode="auto">
          <a:xfrm>
            <a:off x="2035175" y="4876800"/>
            <a:ext cx="90488" cy="1047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2" name="Line 218"/>
          <p:cNvSpPr>
            <a:spLocks noChangeShapeType="1"/>
          </p:cNvSpPr>
          <p:nvPr/>
        </p:nvSpPr>
        <p:spPr bwMode="auto">
          <a:xfrm rot="5400000">
            <a:off x="1486694" y="4471194"/>
            <a:ext cx="0" cy="2206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3" name="Line 219"/>
          <p:cNvSpPr>
            <a:spLocks noChangeShapeType="1"/>
          </p:cNvSpPr>
          <p:nvPr/>
        </p:nvSpPr>
        <p:spPr bwMode="auto">
          <a:xfrm rot="5400000">
            <a:off x="3256757" y="4233069"/>
            <a:ext cx="0" cy="200183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4" name="Line 220"/>
          <p:cNvSpPr>
            <a:spLocks noChangeShapeType="1"/>
          </p:cNvSpPr>
          <p:nvPr/>
        </p:nvSpPr>
        <p:spPr bwMode="auto">
          <a:xfrm rot="-16200000">
            <a:off x="3870325" y="4859338"/>
            <a:ext cx="74930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252125" name="Line 221"/>
          <p:cNvSpPr>
            <a:spLocks noChangeShapeType="1"/>
          </p:cNvSpPr>
          <p:nvPr/>
        </p:nvSpPr>
        <p:spPr bwMode="auto">
          <a:xfrm rot="5400000">
            <a:off x="4915694" y="3821907"/>
            <a:ext cx="0" cy="1338262"/>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6" name="Oval 222"/>
          <p:cNvSpPr>
            <a:spLocks noChangeArrowheads="1"/>
          </p:cNvSpPr>
          <p:nvPr/>
        </p:nvSpPr>
        <p:spPr bwMode="auto">
          <a:xfrm>
            <a:off x="5062538" y="4459288"/>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52127" name="Line 223"/>
          <p:cNvSpPr>
            <a:spLocks noChangeShapeType="1"/>
          </p:cNvSpPr>
          <p:nvPr/>
        </p:nvSpPr>
        <p:spPr bwMode="auto">
          <a:xfrm rot="16200000" flipH="1">
            <a:off x="2115345" y="3542506"/>
            <a:ext cx="11112" cy="12795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128" name="Oval 224"/>
          <p:cNvSpPr>
            <a:spLocks noChangeArrowheads="1"/>
          </p:cNvSpPr>
          <p:nvPr/>
        </p:nvSpPr>
        <p:spPr bwMode="auto">
          <a:xfrm>
            <a:off x="4213225" y="48371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252129" name="Line 225"/>
          <p:cNvSpPr>
            <a:spLocks noChangeShapeType="1"/>
          </p:cNvSpPr>
          <p:nvPr/>
        </p:nvSpPr>
        <p:spPr bwMode="auto">
          <a:xfrm flipH="1">
            <a:off x="1476375" y="4187825"/>
            <a:ext cx="3175" cy="368300"/>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130" name="Line 226"/>
          <p:cNvSpPr>
            <a:spLocks noChangeShapeType="1"/>
          </p:cNvSpPr>
          <p:nvPr/>
        </p:nvSpPr>
        <p:spPr bwMode="auto">
          <a:xfrm rot="16200000" flipH="1">
            <a:off x="2631281" y="4439444"/>
            <a:ext cx="1588" cy="2603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131" name="Line 227"/>
          <p:cNvSpPr>
            <a:spLocks noChangeShapeType="1"/>
          </p:cNvSpPr>
          <p:nvPr/>
        </p:nvSpPr>
        <p:spPr bwMode="auto">
          <a:xfrm flipH="1">
            <a:off x="2503488" y="4552950"/>
            <a:ext cx="4762" cy="488950"/>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52132" name="Group 228"/>
          <p:cNvGrpSpPr>
            <a:grpSpLocks/>
          </p:cNvGrpSpPr>
          <p:nvPr/>
        </p:nvGrpSpPr>
        <p:grpSpPr bwMode="auto">
          <a:xfrm>
            <a:off x="2441575" y="5019675"/>
            <a:ext cx="142875" cy="73025"/>
            <a:chOff x="889" y="3382"/>
            <a:chExt cx="90" cy="46"/>
          </a:xfrm>
        </p:grpSpPr>
        <p:sp>
          <p:nvSpPr>
            <p:cNvPr id="252133" name="Line 229"/>
            <p:cNvSpPr>
              <a:spLocks noChangeShapeType="1"/>
            </p:cNvSpPr>
            <p:nvPr/>
          </p:nvSpPr>
          <p:spPr bwMode="auto">
            <a:xfrm>
              <a:off x="889" y="3422"/>
              <a:ext cx="9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34" name="Line 230"/>
            <p:cNvSpPr>
              <a:spLocks noChangeShapeType="1"/>
            </p:cNvSpPr>
            <p:nvPr/>
          </p:nvSpPr>
          <p:spPr bwMode="auto">
            <a:xfrm flipV="1">
              <a:off x="889" y="3382"/>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35" name="Line 231"/>
            <p:cNvSpPr>
              <a:spLocks noChangeShapeType="1"/>
            </p:cNvSpPr>
            <p:nvPr/>
          </p:nvSpPr>
          <p:spPr bwMode="auto">
            <a:xfrm flipV="1">
              <a:off x="979" y="3383"/>
              <a:ext cx="0" cy="4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136" name="Line 232"/>
          <p:cNvSpPr>
            <a:spLocks noChangeShapeType="1"/>
          </p:cNvSpPr>
          <p:nvPr/>
        </p:nvSpPr>
        <p:spPr bwMode="auto">
          <a:xfrm flipV="1">
            <a:off x="2203450" y="4541838"/>
            <a:ext cx="95250" cy="8413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137" name="Line 233"/>
          <p:cNvSpPr>
            <a:spLocks noChangeShapeType="1"/>
          </p:cNvSpPr>
          <p:nvPr/>
        </p:nvSpPr>
        <p:spPr bwMode="auto">
          <a:xfrm rot="5400000" flipV="1">
            <a:off x="2202656" y="4534694"/>
            <a:ext cx="112713" cy="9842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138" name="Rectangle 234"/>
          <p:cNvSpPr>
            <a:spLocks noChangeArrowheads="1"/>
          </p:cNvSpPr>
          <p:nvPr/>
        </p:nvSpPr>
        <p:spPr bwMode="auto">
          <a:xfrm>
            <a:off x="152400" y="5400675"/>
            <a:ext cx="1346200"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Wire in parallel with </a:t>
            </a:r>
            <a:r>
              <a:rPr lang="ja-JP" altLang="en-US" sz="1400" b="0">
                <a:solidFill>
                  <a:srgbClr val="000000"/>
                </a:solidFill>
                <a:latin typeface="Arial"/>
              </a:rPr>
              <a:t>“</a:t>
            </a:r>
            <a:r>
              <a:rPr lang="en-US" sz="1400" b="0">
                <a:solidFill>
                  <a:srgbClr val="000000"/>
                </a:solidFill>
              </a:rPr>
              <a:t>a</a:t>
            </a:r>
            <a:r>
              <a:rPr lang="ja-JP" altLang="en-US" sz="1400" b="0">
                <a:solidFill>
                  <a:srgbClr val="000000"/>
                </a:solidFill>
                <a:latin typeface="Arial"/>
              </a:rPr>
              <a:t>”</a:t>
            </a:r>
            <a:r>
              <a:rPr lang="en-US" sz="1400" b="0">
                <a:solidFill>
                  <a:srgbClr val="000000"/>
                </a:solidFill>
              </a:rPr>
              <a:t> and </a:t>
            </a:r>
            <a:r>
              <a:rPr lang="ja-JP" altLang="en-US" sz="1400" b="0">
                <a:solidFill>
                  <a:srgbClr val="000000"/>
                </a:solidFill>
                <a:latin typeface="Arial"/>
              </a:rPr>
              <a:t>“</a:t>
            </a:r>
            <a:r>
              <a:rPr lang="en-US" sz="1400" b="0">
                <a:solidFill>
                  <a:srgbClr val="000000"/>
                </a:solidFill>
              </a:rPr>
              <a:t>b</a:t>
            </a:r>
            <a:r>
              <a:rPr lang="ja-JP" altLang="en-US" sz="1400" b="0">
                <a:solidFill>
                  <a:srgbClr val="000000"/>
                </a:solidFill>
                <a:latin typeface="Arial"/>
              </a:rPr>
              <a:t>”</a:t>
            </a:r>
            <a:r>
              <a:rPr lang="en-US" sz="1400" b="0">
                <a:solidFill>
                  <a:srgbClr val="000000"/>
                </a:solidFill>
              </a:rPr>
              <a:t> solenoids    </a:t>
            </a:r>
            <a:endParaRPr lang="en-US" b="0"/>
          </a:p>
        </p:txBody>
      </p:sp>
      <p:grpSp>
        <p:nvGrpSpPr>
          <p:cNvPr id="252139" name="Group 235"/>
          <p:cNvGrpSpPr>
            <a:grpSpLocks/>
          </p:cNvGrpSpPr>
          <p:nvPr/>
        </p:nvGrpSpPr>
        <p:grpSpPr bwMode="auto">
          <a:xfrm>
            <a:off x="4667250" y="4711700"/>
            <a:ext cx="1187450" cy="1169988"/>
            <a:chOff x="2948" y="2944"/>
            <a:chExt cx="748" cy="737"/>
          </a:xfrm>
        </p:grpSpPr>
        <p:sp>
          <p:nvSpPr>
            <p:cNvPr id="252140" name="Line 236"/>
            <p:cNvSpPr>
              <a:spLocks noChangeShapeType="1"/>
            </p:cNvSpPr>
            <p:nvPr/>
          </p:nvSpPr>
          <p:spPr bwMode="auto">
            <a:xfrm>
              <a:off x="3215" y="3320"/>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41" name="Line 237"/>
            <p:cNvSpPr>
              <a:spLocks noChangeShapeType="1"/>
            </p:cNvSpPr>
            <p:nvPr/>
          </p:nvSpPr>
          <p:spPr bwMode="auto">
            <a:xfrm flipH="1">
              <a:off x="3103" y="3459"/>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42" name="Line 238"/>
            <p:cNvSpPr>
              <a:spLocks noChangeShapeType="1"/>
            </p:cNvSpPr>
            <p:nvPr/>
          </p:nvSpPr>
          <p:spPr bwMode="auto">
            <a:xfrm>
              <a:off x="3103" y="3528"/>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43" name="Line 239"/>
            <p:cNvSpPr>
              <a:spLocks noChangeShapeType="1"/>
            </p:cNvSpPr>
            <p:nvPr/>
          </p:nvSpPr>
          <p:spPr bwMode="auto">
            <a:xfrm flipV="1">
              <a:off x="3215" y="3528"/>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44" name="Line 240"/>
            <p:cNvSpPr>
              <a:spLocks noChangeShapeType="1"/>
            </p:cNvSpPr>
            <p:nvPr/>
          </p:nvSpPr>
          <p:spPr bwMode="auto">
            <a:xfrm flipH="1" flipV="1">
              <a:off x="3215" y="3459"/>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45" name="Line 241"/>
            <p:cNvSpPr>
              <a:spLocks noChangeShapeType="1"/>
            </p:cNvSpPr>
            <p:nvPr/>
          </p:nvSpPr>
          <p:spPr bwMode="auto">
            <a:xfrm>
              <a:off x="3215" y="3598"/>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46" name="Line 242"/>
            <p:cNvSpPr>
              <a:spLocks noChangeShapeType="1"/>
            </p:cNvSpPr>
            <p:nvPr/>
          </p:nvSpPr>
          <p:spPr bwMode="auto">
            <a:xfrm flipV="1">
              <a:off x="2948" y="3668"/>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47" name="Line 243"/>
            <p:cNvSpPr>
              <a:spLocks noChangeShapeType="1"/>
            </p:cNvSpPr>
            <p:nvPr/>
          </p:nvSpPr>
          <p:spPr bwMode="auto">
            <a:xfrm flipV="1">
              <a:off x="3543" y="3607"/>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48" name="Line 244"/>
            <p:cNvSpPr>
              <a:spLocks noChangeShapeType="1"/>
            </p:cNvSpPr>
            <p:nvPr/>
          </p:nvSpPr>
          <p:spPr bwMode="auto">
            <a:xfrm>
              <a:off x="3217" y="3051"/>
              <a:ext cx="0" cy="7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149" name="Group 245"/>
            <p:cNvGrpSpPr>
              <a:grpSpLocks/>
            </p:cNvGrpSpPr>
            <p:nvPr/>
          </p:nvGrpSpPr>
          <p:grpSpPr bwMode="auto">
            <a:xfrm>
              <a:off x="3161" y="2944"/>
              <a:ext cx="113" cy="105"/>
              <a:chOff x="0" y="0"/>
              <a:chExt cx="20000" cy="20000"/>
            </a:xfrm>
          </p:grpSpPr>
          <p:sp>
            <p:nvSpPr>
              <p:cNvPr id="252150" name="Oval 246"/>
              <p:cNvSpPr>
                <a:spLocks noChangeArrowheads="1"/>
              </p:cNvSpPr>
              <p:nvPr/>
            </p:nvSpPr>
            <p:spPr bwMode="auto">
              <a:xfrm>
                <a:off x="0" y="0"/>
                <a:ext cx="20000" cy="20000"/>
              </a:xfrm>
              <a:prstGeom prst="ellipse">
                <a:avLst/>
              </a:pr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1" name="Arc 247"/>
              <p:cNvSpPr>
                <a:spLocks/>
              </p:cNvSpPr>
              <p:nvPr/>
            </p:nvSpPr>
            <p:spPr bwMode="auto">
              <a:xfrm flipH="1">
                <a:off x="13401" y="5187"/>
                <a:ext cx="4162"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2" name="Arc 248"/>
              <p:cNvSpPr>
                <a:spLocks/>
              </p:cNvSpPr>
              <p:nvPr/>
            </p:nvSpPr>
            <p:spPr bwMode="auto">
              <a:xfrm flipH="1" flipV="1">
                <a:off x="13299" y="11486"/>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3" name="Arc 249"/>
              <p:cNvSpPr>
                <a:spLocks/>
              </p:cNvSpPr>
              <p:nvPr/>
            </p:nvSpPr>
            <p:spPr bwMode="auto">
              <a:xfrm>
                <a:off x="1827" y="5187"/>
                <a:ext cx="4163" cy="518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4" name="Arc 250"/>
              <p:cNvSpPr>
                <a:spLocks/>
              </p:cNvSpPr>
              <p:nvPr/>
            </p:nvSpPr>
            <p:spPr bwMode="auto">
              <a:xfrm flipV="1">
                <a:off x="1624" y="11364"/>
                <a:ext cx="4163" cy="37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155" name="Arc 251"/>
            <p:cNvSpPr>
              <a:spLocks/>
            </p:cNvSpPr>
            <p:nvPr/>
          </p:nvSpPr>
          <p:spPr bwMode="auto">
            <a:xfrm flipH="1">
              <a:off x="3368" y="3123"/>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6" name="Arc 252"/>
            <p:cNvSpPr>
              <a:spLocks/>
            </p:cNvSpPr>
            <p:nvPr/>
          </p:nvSpPr>
          <p:spPr bwMode="auto">
            <a:xfrm flipH="1" flipV="1">
              <a:off x="3368" y="3220"/>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7" name="Oval 253"/>
            <p:cNvSpPr>
              <a:spLocks noChangeArrowheads="1"/>
            </p:cNvSpPr>
            <p:nvPr/>
          </p:nvSpPr>
          <p:spPr bwMode="auto">
            <a:xfrm>
              <a:off x="3107" y="3123"/>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8" name="Line 254"/>
            <p:cNvSpPr>
              <a:spLocks noChangeShapeType="1"/>
            </p:cNvSpPr>
            <p:nvPr/>
          </p:nvSpPr>
          <p:spPr bwMode="auto">
            <a:xfrm>
              <a:off x="3331" y="319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9" name="Line 255"/>
            <p:cNvSpPr>
              <a:spLocks noChangeShapeType="1"/>
            </p:cNvSpPr>
            <p:nvPr/>
          </p:nvSpPr>
          <p:spPr bwMode="auto">
            <a:xfrm>
              <a:off x="3331" y="3262"/>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60" name="Oval 256"/>
            <p:cNvSpPr>
              <a:spLocks noChangeArrowheads="1"/>
            </p:cNvSpPr>
            <p:nvPr/>
          </p:nvSpPr>
          <p:spPr bwMode="auto">
            <a:xfrm>
              <a:off x="3434" y="3103"/>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61" name="Line 257"/>
            <p:cNvSpPr>
              <a:spLocks noChangeShapeType="1"/>
            </p:cNvSpPr>
            <p:nvPr/>
          </p:nvSpPr>
          <p:spPr bwMode="auto">
            <a:xfrm flipV="1">
              <a:off x="348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62" name="Line 258"/>
            <p:cNvSpPr>
              <a:spLocks noChangeShapeType="1"/>
            </p:cNvSpPr>
            <p:nvPr/>
          </p:nvSpPr>
          <p:spPr bwMode="auto">
            <a:xfrm>
              <a:off x="3489"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63" name="Line 259"/>
            <p:cNvSpPr>
              <a:spLocks noChangeShapeType="1"/>
            </p:cNvSpPr>
            <p:nvPr/>
          </p:nvSpPr>
          <p:spPr bwMode="auto">
            <a:xfrm flipV="1">
              <a:off x="3565" y="3158"/>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64" name="Line 260"/>
            <p:cNvSpPr>
              <a:spLocks noChangeShapeType="1"/>
            </p:cNvSpPr>
            <p:nvPr/>
          </p:nvSpPr>
          <p:spPr bwMode="auto">
            <a:xfrm>
              <a:off x="3639" y="3158"/>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65" name="Line 261"/>
            <p:cNvSpPr>
              <a:spLocks noChangeShapeType="1"/>
            </p:cNvSpPr>
            <p:nvPr/>
          </p:nvSpPr>
          <p:spPr bwMode="auto">
            <a:xfrm>
              <a:off x="3121"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66" name="Line 262"/>
            <p:cNvSpPr>
              <a:spLocks noChangeShapeType="1"/>
            </p:cNvSpPr>
            <p:nvPr/>
          </p:nvSpPr>
          <p:spPr bwMode="auto">
            <a:xfrm>
              <a:off x="3196" y="3528"/>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67" name="Line 263"/>
            <p:cNvSpPr>
              <a:spLocks noChangeShapeType="1"/>
            </p:cNvSpPr>
            <p:nvPr/>
          </p:nvSpPr>
          <p:spPr bwMode="auto">
            <a:xfrm>
              <a:off x="3264" y="3528"/>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68" name="Line 264"/>
            <p:cNvSpPr>
              <a:spLocks noChangeShapeType="1"/>
            </p:cNvSpPr>
            <p:nvPr/>
          </p:nvSpPr>
          <p:spPr bwMode="auto">
            <a:xfrm>
              <a:off x="3342" y="3567"/>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69" name="Line 265"/>
            <p:cNvSpPr>
              <a:spLocks noChangeShapeType="1"/>
            </p:cNvSpPr>
            <p:nvPr/>
          </p:nvSpPr>
          <p:spPr bwMode="auto">
            <a:xfrm>
              <a:off x="3396" y="3390"/>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0" name="Line 266"/>
            <p:cNvSpPr>
              <a:spLocks noChangeShapeType="1"/>
            </p:cNvSpPr>
            <p:nvPr/>
          </p:nvSpPr>
          <p:spPr bwMode="auto">
            <a:xfrm flipH="1">
              <a:off x="3397" y="3565"/>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1" name="Oval 267"/>
            <p:cNvSpPr>
              <a:spLocks noChangeArrowheads="1"/>
            </p:cNvSpPr>
            <p:nvPr/>
          </p:nvSpPr>
          <p:spPr bwMode="auto">
            <a:xfrm>
              <a:off x="3199" y="3375"/>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2" name="Line 268"/>
            <p:cNvSpPr>
              <a:spLocks noChangeShapeType="1"/>
            </p:cNvSpPr>
            <p:nvPr/>
          </p:nvSpPr>
          <p:spPr bwMode="auto">
            <a:xfrm>
              <a:off x="3396" y="3634"/>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3" name="Line 269"/>
            <p:cNvSpPr>
              <a:spLocks noChangeShapeType="1"/>
            </p:cNvSpPr>
            <p:nvPr/>
          </p:nvSpPr>
          <p:spPr bwMode="auto">
            <a:xfrm>
              <a:off x="3215" y="3394"/>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4" name="Line 270"/>
            <p:cNvSpPr>
              <a:spLocks noChangeShapeType="1"/>
            </p:cNvSpPr>
            <p:nvPr/>
          </p:nvSpPr>
          <p:spPr bwMode="auto">
            <a:xfrm flipH="1">
              <a:off x="2989" y="3290"/>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5" name="Line 271"/>
            <p:cNvSpPr>
              <a:spLocks noChangeShapeType="1"/>
            </p:cNvSpPr>
            <p:nvPr/>
          </p:nvSpPr>
          <p:spPr bwMode="auto">
            <a:xfrm flipH="1">
              <a:off x="2982" y="3159"/>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6" name="Line 272"/>
            <p:cNvSpPr>
              <a:spLocks noChangeShapeType="1"/>
            </p:cNvSpPr>
            <p:nvPr/>
          </p:nvSpPr>
          <p:spPr bwMode="auto">
            <a:xfrm>
              <a:off x="2992" y="3166"/>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7" name="Line 273"/>
            <p:cNvSpPr>
              <a:spLocks noChangeShapeType="1"/>
            </p:cNvSpPr>
            <p:nvPr/>
          </p:nvSpPr>
          <p:spPr bwMode="auto">
            <a:xfrm flipV="1">
              <a:off x="3048" y="3164"/>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8" name="Line 274"/>
            <p:cNvSpPr>
              <a:spLocks noChangeShapeType="1"/>
            </p:cNvSpPr>
            <p:nvPr/>
          </p:nvSpPr>
          <p:spPr bwMode="auto">
            <a:xfrm flipH="1">
              <a:off x="3057" y="3321"/>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9" name="Line 275"/>
            <p:cNvSpPr>
              <a:spLocks noChangeShapeType="1"/>
            </p:cNvSpPr>
            <p:nvPr/>
          </p:nvSpPr>
          <p:spPr bwMode="auto">
            <a:xfrm>
              <a:off x="3054" y="3421"/>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80" name="Line 276"/>
            <p:cNvSpPr>
              <a:spLocks noChangeShapeType="1"/>
            </p:cNvSpPr>
            <p:nvPr/>
          </p:nvSpPr>
          <p:spPr bwMode="auto">
            <a:xfrm flipV="1">
              <a:off x="2955" y="3603"/>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81" name="Line 277"/>
            <p:cNvSpPr>
              <a:spLocks noChangeShapeType="1"/>
            </p:cNvSpPr>
            <p:nvPr/>
          </p:nvSpPr>
          <p:spPr bwMode="auto">
            <a:xfrm flipV="1">
              <a:off x="3216" y="3122"/>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82" name="Oval 278"/>
            <p:cNvSpPr>
              <a:spLocks noChangeArrowheads="1"/>
            </p:cNvSpPr>
            <p:nvPr/>
          </p:nvSpPr>
          <p:spPr bwMode="auto">
            <a:xfrm flipH="1">
              <a:off x="3367" y="3537"/>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83" name="Line 279"/>
            <p:cNvSpPr>
              <a:spLocks noChangeShapeType="1"/>
            </p:cNvSpPr>
            <p:nvPr/>
          </p:nvSpPr>
          <p:spPr bwMode="auto">
            <a:xfrm flipV="1">
              <a:off x="3421" y="3108"/>
              <a:ext cx="36" cy="19"/>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184" name="Oval 280"/>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52185" name="Rectangle 281"/>
          <p:cNvSpPr>
            <a:spLocks noChangeArrowheads="1"/>
          </p:cNvSpPr>
          <p:nvPr/>
        </p:nvSpPr>
        <p:spPr bwMode="auto">
          <a:xfrm>
            <a:off x="5867400" y="46450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252186" name="Oval 282"/>
          <p:cNvSpPr>
            <a:spLocks noChangeArrowheads="1"/>
          </p:cNvSpPr>
          <p:nvPr/>
        </p:nvSpPr>
        <p:spPr bwMode="auto">
          <a:xfrm>
            <a:off x="1446213" y="4551363"/>
            <a:ext cx="58737" cy="55562"/>
          </a:xfrm>
          <a:prstGeom prst="ellipse">
            <a:avLst/>
          </a:prstGeom>
          <a:solidFill>
            <a:srgbClr val="000000"/>
          </a:solidFill>
          <a:ln w="23813">
            <a:solidFill>
              <a:srgbClr val="000000"/>
            </a:solidFill>
            <a:round/>
            <a:headEnd/>
            <a:tailEnd/>
          </a:ln>
        </p:spPr>
        <p:txBody>
          <a:bodyPr/>
          <a:lstStyle/>
          <a:p>
            <a:endParaRPr lang="en-US"/>
          </a:p>
        </p:txBody>
      </p:sp>
      <p:sp>
        <p:nvSpPr>
          <p:cNvPr id="252187" name="AutoShape 283"/>
          <p:cNvSpPr>
            <a:spLocks noChangeArrowheads="1"/>
          </p:cNvSpPr>
          <p:nvPr/>
        </p:nvSpPr>
        <p:spPr bwMode="auto">
          <a:xfrm rot="16281046" flipH="1" flipV="1">
            <a:off x="6083300" y="128587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188" name="Rectangle 284"/>
          <p:cNvSpPr>
            <a:spLocks noChangeArrowheads="1"/>
          </p:cNvSpPr>
          <p:nvPr/>
        </p:nvSpPr>
        <p:spPr bwMode="auto">
          <a:xfrm>
            <a:off x="2736850" y="4038600"/>
            <a:ext cx="962025" cy="966788"/>
          </a:xfrm>
          <a:prstGeom prst="rect">
            <a:avLst/>
          </a:prstGeom>
          <a:solidFill>
            <a:schemeClr val="bg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89" name="Rectangle 285"/>
          <p:cNvSpPr>
            <a:spLocks noChangeArrowheads="1"/>
          </p:cNvSpPr>
          <p:nvPr/>
        </p:nvSpPr>
        <p:spPr bwMode="auto">
          <a:xfrm>
            <a:off x="2738438" y="4525963"/>
            <a:ext cx="98425" cy="11430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0" name="Rectangle 286"/>
          <p:cNvSpPr>
            <a:spLocks noChangeArrowheads="1"/>
          </p:cNvSpPr>
          <p:nvPr/>
        </p:nvSpPr>
        <p:spPr bwMode="auto">
          <a:xfrm>
            <a:off x="3592513" y="4773613"/>
            <a:ext cx="104775" cy="195262"/>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1" name="Rectangle 287"/>
          <p:cNvSpPr>
            <a:spLocks noChangeArrowheads="1"/>
          </p:cNvSpPr>
          <p:nvPr/>
        </p:nvSpPr>
        <p:spPr bwMode="auto">
          <a:xfrm rot="5400000">
            <a:off x="3371057" y="4723606"/>
            <a:ext cx="147638" cy="295275"/>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2" name="Rectangle 288"/>
          <p:cNvSpPr>
            <a:spLocks noChangeArrowheads="1"/>
          </p:cNvSpPr>
          <p:nvPr/>
        </p:nvSpPr>
        <p:spPr bwMode="auto">
          <a:xfrm>
            <a:off x="2984500" y="4887913"/>
            <a:ext cx="312738" cy="57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3" name="Rectangle 289"/>
          <p:cNvSpPr>
            <a:spLocks noChangeArrowheads="1"/>
          </p:cNvSpPr>
          <p:nvPr/>
        </p:nvSpPr>
        <p:spPr bwMode="auto">
          <a:xfrm>
            <a:off x="2892425" y="4656138"/>
            <a:ext cx="231775" cy="1206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4" name="Rectangle 290"/>
          <p:cNvSpPr>
            <a:spLocks noChangeArrowheads="1"/>
          </p:cNvSpPr>
          <p:nvPr/>
        </p:nvSpPr>
        <p:spPr bwMode="auto">
          <a:xfrm>
            <a:off x="2836863" y="4556125"/>
            <a:ext cx="55562" cy="571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5" name="Line 291"/>
          <p:cNvSpPr>
            <a:spLocks noChangeShapeType="1"/>
          </p:cNvSpPr>
          <p:nvPr/>
        </p:nvSpPr>
        <p:spPr bwMode="auto">
          <a:xfrm rot="5400000">
            <a:off x="2831307" y="4510881"/>
            <a:ext cx="0" cy="144463"/>
          </a:xfrm>
          <a:prstGeom prst="line">
            <a:avLst/>
          </a:prstGeom>
          <a:noFill/>
          <a:ln w="412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6" name="Rectangle 292"/>
          <p:cNvSpPr>
            <a:spLocks noChangeArrowheads="1"/>
          </p:cNvSpPr>
          <p:nvPr/>
        </p:nvSpPr>
        <p:spPr bwMode="auto">
          <a:xfrm rot="5400000">
            <a:off x="2876550" y="4367213"/>
            <a:ext cx="254000" cy="57150"/>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7" name="Rectangle 293"/>
          <p:cNvSpPr>
            <a:spLocks noChangeArrowheads="1"/>
          </p:cNvSpPr>
          <p:nvPr/>
        </p:nvSpPr>
        <p:spPr bwMode="auto">
          <a:xfrm rot="5400000">
            <a:off x="2961481" y="4802982"/>
            <a:ext cx="104775" cy="58738"/>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8" name="Line 294"/>
          <p:cNvSpPr>
            <a:spLocks noChangeShapeType="1"/>
          </p:cNvSpPr>
          <p:nvPr/>
        </p:nvSpPr>
        <p:spPr bwMode="auto">
          <a:xfrm rot="10800000">
            <a:off x="3013075" y="4768850"/>
            <a:ext cx="0" cy="144463"/>
          </a:xfrm>
          <a:prstGeom prst="line">
            <a:avLst/>
          </a:prstGeom>
          <a:noFill/>
          <a:ln w="412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9" name="Line 295"/>
          <p:cNvSpPr>
            <a:spLocks noChangeShapeType="1"/>
          </p:cNvSpPr>
          <p:nvPr/>
        </p:nvSpPr>
        <p:spPr bwMode="auto">
          <a:xfrm rot="16200000">
            <a:off x="3297238" y="4884738"/>
            <a:ext cx="0" cy="63500"/>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00" name="Rectangle 296"/>
          <p:cNvSpPr>
            <a:spLocks noChangeArrowheads="1"/>
          </p:cNvSpPr>
          <p:nvPr/>
        </p:nvSpPr>
        <p:spPr bwMode="auto">
          <a:xfrm rot="5400000">
            <a:off x="3116263" y="3795713"/>
            <a:ext cx="147637" cy="808037"/>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01" name="Rectangle 297" descr="Dark vertical"/>
          <p:cNvSpPr>
            <a:spLocks noChangeArrowheads="1"/>
          </p:cNvSpPr>
          <p:nvPr/>
        </p:nvSpPr>
        <p:spPr bwMode="auto">
          <a:xfrm>
            <a:off x="3592513" y="4102100"/>
            <a:ext cx="104775" cy="195263"/>
          </a:xfrm>
          <a:prstGeom prst="rect">
            <a:avLst/>
          </a:prstGeom>
          <a:pattFill prst="dkVert">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02" name="Rectangle 298"/>
          <p:cNvSpPr>
            <a:spLocks noChangeArrowheads="1"/>
          </p:cNvSpPr>
          <p:nvPr/>
        </p:nvSpPr>
        <p:spPr bwMode="auto">
          <a:xfrm>
            <a:off x="2736850" y="4102100"/>
            <a:ext cx="104775" cy="195263"/>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203" name="Group 299"/>
          <p:cNvGrpSpPr>
            <a:grpSpLocks/>
          </p:cNvGrpSpPr>
          <p:nvPr/>
        </p:nvGrpSpPr>
        <p:grpSpPr bwMode="auto">
          <a:xfrm>
            <a:off x="3333750" y="4692650"/>
            <a:ext cx="55563" cy="117475"/>
            <a:chOff x="4636" y="1540"/>
            <a:chExt cx="52" cy="108"/>
          </a:xfrm>
        </p:grpSpPr>
        <p:sp>
          <p:nvSpPr>
            <p:cNvPr id="252204" name="Line 300"/>
            <p:cNvSpPr>
              <a:spLocks noChangeShapeType="1"/>
            </p:cNvSpPr>
            <p:nvPr/>
          </p:nvSpPr>
          <p:spPr bwMode="auto">
            <a:xfrm>
              <a:off x="4636" y="1541"/>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05" name="Line 301"/>
            <p:cNvSpPr>
              <a:spLocks noChangeShapeType="1"/>
            </p:cNvSpPr>
            <p:nvPr/>
          </p:nvSpPr>
          <p:spPr bwMode="auto">
            <a:xfrm>
              <a:off x="4688" y="1540"/>
              <a:ext cx="0" cy="107"/>
            </a:xfrm>
            <a:prstGeom prst="line">
              <a:avLst/>
            </a:prstGeom>
            <a:noFill/>
            <a:ln w="889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2206" name="Group 302"/>
          <p:cNvGrpSpPr>
            <a:grpSpLocks/>
          </p:cNvGrpSpPr>
          <p:nvPr/>
        </p:nvGrpSpPr>
        <p:grpSpPr bwMode="auto">
          <a:xfrm>
            <a:off x="3335338" y="4257675"/>
            <a:ext cx="50800" cy="117475"/>
            <a:chOff x="4637" y="1138"/>
            <a:chExt cx="47" cy="108"/>
          </a:xfrm>
        </p:grpSpPr>
        <p:sp>
          <p:nvSpPr>
            <p:cNvPr id="252207" name="Line 303"/>
            <p:cNvSpPr>
              <a:spLocks noChangeShapeType="1"/>
            </p:cNvSpPr>
            <p:nvPr/>
          </p:nvSpPr>
          <p:spPr bwMode="auto">
            <a:xfrm>
              <a:off x="4637" y="1139"/>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08" name="Line 304"/>
            <p:cNvSpPr>
              <a:spLocks noChangeShapeType="1"/>
            </p:cNvSpPr>
            <p:nvPr/>
          </p:nvSpPr>
          <p:spPr bwMode="auto">
            <a:xfrm>
              <a:off x="4684" y="1138"/>
              <a:ext cx="0" cy="107"/>
            </a:xfrm>
            <a:prstGeom prst="line">
              <a:avLst/>
            </a:prstGeom>
            <a:noFill/>
            <a:ln w="1016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209" name="Line 305"/>
          <p:cNvSpPr>
            <a:spLocks noChangeShapeType="1"/>
          </p:cNvSpPr>
          <p:nvPr/>
        </p:nvSpPr>
        <p:spPr bwMode="auto">
          <a:xfrm>
            <a:off x="3294063" y="4268788"/>
            <a:ext cx="0" cy="104775"/>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10" name="Line 306"/>
          <p:cNvSpPr>
            <a:spLocks noChangeShapeType="1"/>
          </p:cNvSpPr>
          <p:nvPr/>
        </p:nvSpPr>
        <p:spPr bwMode="auto">
          <a:xfrm>
            <a:off x="3430588" y="4270375"/>
            <a:ext cx="0" cy="1063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11" name="Line 307"/>
          <p:cNvSpPr>
            <a:spLocks noChangeShapeType="1"/>
          </p:cNvSpPr>
          <p:nvPr/>
        </p:nvSpPr>
        <p:spPr bwMode="auto">
          <a:xfrm rot="10800000">
            <a:off x="2841625" y="41322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12" name="Line 308"/>
          <p:cNvSpPr>
            <a:spLocks noChangeShapeType="1"/>
          </p:cNvSpPr>
          <p:nvPr/>
        </p:nvSpPr>
        <p:spPr bwMode="auto">
          <a:xfrm>
            <a:off x="3297238" y="4694238"/>
            <a:ext cx="0" cy="12700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13" name="Line 309"/>
          <p:cNvSpPr>
            <a:spLocks noChangeShapeType="1"/>
          </p:cNvSpPr>
          <p:nvPr/>
        </p:nvSpPr>
        <p:spPr bwMode="auto">
          <a:xfrm>
            <a:off x="3425825" y="4697413"/>
            <a:ext cx="0" cy="1031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14" name="Line 310"/>
          <p:cNvSpPr>
            <a:spLocks noChangeShapeType="1"/>
          </p:cNvSpPr>
          <p:nvPr/>
        </p:nvSpPr>
        <p:spPr bwMode="auto">
          <a:xfrm rot="10800000">
            <a:off x="3592513" y="4805363"/>
            <a:ext cx="0" cy="134937"/>
          </a:xfrm>
          <a:prstGeom prst="line">
            <a:avLst/>
          </a:prstGeom>
          <a:noFill/>
          <a:ln w="7175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15" name="Line 311"/>
          <p:cNvSpPr>
            <a:spLocks noChangeShapeType="1"/>
          </p:cNvSpPr>
          <p:nvPr/>
        </p:nvSpPr>
        <p:spPr bwMode="auto">
          <a:xfrm rot="10800000">
            <a:off x="3003550" y="4210050"/>
            <a:ext cx="0" cy="144463"/>
          </a:xfrm>
          <a:prstGeom prst="line">
            <a:avLst/>
          </a:prstGeom>
          <a:noFill/>
          <a:ln w="412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16" name="Rectangle 312"/>
          <p:cNvSpPr>
            <a:spLocks noChangeArrowheads="1"/>
          </p:cNvSpPr>
          <p:nvPr/>
        </p:nvSpPr>
        <p:spPr bwMode="auto">
          <a:xfrm>
            <a:off x="2890838" y="4522788"/>
            <a:ext cx="231775" cy="12858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217" name="Group 313"/>
          <p:cNvGrpSpPr>
            <a:grpSpLocks/>
          </p:cNvGrpSpPr>
          <p:nvPr/>
        </p:nvGrpSpPr>
        <p:grpSpPr bwMode="auto">
          <a:xfrm>
            <a:off x="2900363" y="4532313"/>
            <a:ext cx="214312" cy="111125"/>
            <a:chOff x="4236" y="1392"/>
            <a:chExt cx="197" cy="91"/>
          </a:xfrm>
        </p:grpSpPr>
        <p:grpSp>
          <p:nvGrpSpPr>
            <p:cNvPr id="252218" name="Group 314"/>
            <p:cNvGrpSpPr>
              <a:grpSpLocks/>
            </p:cNvGrpSpPr>
            <p:nvPr/>
          </p:nvGrpSpPr>
          <p:grpSpPr bwMode="auto">
            <a:xfrm>
              <a:off x="4237" y="1447"/>
              <a:ext cx="196" cy="36"/>
              <a:chOff x="8710" y="5195"/>
              <a:chExt cx="565" cy="80"/>
            </a:xfrm>
          </p:grpSpPr>
          <p:sp>
            <p:nvSpPr>
              <p:cNvPr id="252219" name="Oval 315"/>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20" name="Oval 316"/>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21" name="Line 317"/>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22" name="Line 318"/>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2223" name="Group 319"/>
            <p:cNvGrpSpPr>
              <a:grpSpLocks/>
            </p:cNvGrpSpPr>
            <p:nvPr/>
          </p:nvGrpSpPr>
          <p:grpSpPr bwMode="auto">
            <a:xfrm flipV="1">
              <a:off x="4236" y="1428"/>
              <a:ext cx="197" cy="37"/>
              <a:chOff x="8710" y="5195"/>
              <a:chExt cx="565" cy="80"/>
            </a:xfrm>
          </p:grpSpPr>
          <p:sp>
            <p:nvSpPr>
              <p:cNvPr id="252224" name="Oval 320"/>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25" name="Oval 321"/>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26" name="Line 322"/>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27" name="Line 323"/>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2228" name="Group 324"/>
            <p:cNvGrpSpPr>
              <a:grpSpLocks/>
            </p:cNvGrpSpPr>
            <p:nvPr/>
          </p:nvGrpSpPr>
          <p:grpSpPr bwMode="auto">
            <a:xfrm>
              <a:off x="4237" y="1411"/>
              <a:ext cx="196" cy="36"/>
              <a:chOff x="8710" y="5195"/>
              <a:chExt cx="565" cy="80"/>
            </a:xfrm>
          </p:grpSpPr>
          <p:sp>
            <p:nvSpPr>
              <p:cNvPr id="252229" name="Oval 325"/>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30" name="Oval 326"/>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31" name="Line 327"/>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32" name="Line 328"/>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2233" name="Group 329"/>
            <p:cNvGrpSpPr>
              <a:grpSpLocks/>
            </p:cNvGrpSpPr>
            <p:nvPr/>
          </p:nvGrpSpPr>
          <p:grpSpPr bwMode="auto">
            <a:xfrm flipV="1">
              <a:off x="4237" y="1392"/>
              <a:ext cx="196" cy="36"/>
              <a:chOff x="8710" y="5195"/>
              <a:chExt cx="565" cy="80"/>
            </a:xfrm>
          </p:grpSpPr>
          <p:sp>
            <p:nvSpPr>
              <p:cNvPr id="252234" name="Oval 330"/>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35" name="Oval 331"/>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36" name="Line 332"/>
              <p:cNvSpPr>
                <a:spLocks noChangeShapeType="1"/>
              </p:cNvSpPr>
              <p:nvPr/>
            </p:nvSpPr>
            <p:spPr bwMode="auto">
              <a:xfrm flipV="1">
                <a:off x="8737" y="523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37" name="Line 333"/>
              <p:cNvSpPr>
                <a:spLocks noChangeShapeType="1"/>
              </p:cNvSpPr>
              <p:nvPr/>
            </p:nvSpPr>
            <p:spPr bwMode="auto">
              <a:xfrm flipV="1">
                <a:off x="8728" y="5195"/>
                <a:ext cx="527" cy="4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2238" name="Line 334"/>
          <p:cNvSpPr>
            <a:spLocks noChangeShapeType="1"/>
          </p:cNvSpPr>
          <p:nvPr/>
        </p:nvSpPr>
        <p:spPr bwMode="auto">
          <a:xfrm rot="10800000">
            <a:off x="3005138" y="4446588"/>
            <a:ext cx="0" cy="82550"/>
          </a:xfrm>
          <a:prstGeom prst="line">
            <a:avLst/>
          </a:prstGeom>
          <a:noFill/>
          <a:ln w="3048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239" name="Group 335"/>
          <p:cNvGrpSpPr>
            <a:grpSpLocks/>
          </p:cNvGrpSpPr>
          <p:nvPr/>
        </p:nvGrpSpPr>
        <p:grpSpPr bwMode="auto">
          <a:xfrm>
            <a:off x="2892425" y="4492625"/>
            <a:ext cx="222250" cy="209550"/>
            <a:chOff x="4228" y="1401"/>
            <a:chExt cx="205" cy="194"/>
          </a:xfrm>
        </p:grpSpPr>
        <p:sp>
          <p:nvSpPr>
            <p:cNvPr id="252240" name="AutoShape 336"/>
            <p:cNvSpPr>
              <a:spLocks noChangeArrowheads="1"/>
            </p:cNvSpPr>
            <p:nvPr/>
          </p:nvSpPr>
          <p:spPr bwMode="auto">
            <a:xfrm rot="-5400000">
              <a:off x="4291" y="1430"/>
              <a:ext cx="86" cy="27"/>
            </a:xfrm>
            <a:prstGeom prst="homePlate">
              <a:avLst>
                <a:gd name="adj" fmla="val 82387"/>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41" name="Rectangle 337"/>
            <p:cNvSpPr>
              <a:spLocks noChangeArrowheads="1"/>
            </p:cNvSpPr>
            <p:nvPr/>
          </p:nvSpPr>
          <p:spPr bwMode="auto">
            <a:xfrm>
              <a:off x="4228" y="1493"/>
              <a:ext cx="205" cy="102"/>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242" name="Rectangle 338"/>
          <p:cNvSpPr>
            <a:spLocks noChangeArrowheads="1"/>
          </p:cNvSpPr>
          <p:nvPr/>
        </p:nvSpPr>
        <p:spPr bwMode="auto">
          <a:xfrm>
            <a:off x="3241675" y="4370388"/>
            <a:ext cx="249238" cy="3270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2243" name="Group 339"/>
          <p:cNvGrpSpPr>
            <a:grpSpLocks/>
          </p:cNvGrpSpPr>
          <p:nvPr/>
        </p:nvGrpSpPr>
        <p:grpSpPr bwMode="auto">
          <a:xfrm rot="-5400000">
            <a:off x="3222626" y="4456112"/>
            <a:ext cx="279400" cy="130175"/>
            <a:chOff x="6" y="0"/>
            <a:chExt cx="19994" cy="20002"/>
          </a:xfrm>
        </p:grpSpPr>
        <p:sp>
          <p:nvSpPr>
            <p:cNvPr id="252244" name="Oval 340"/>
            <p:cNvSpPr>
              <a:spLocks noChangeArrowheads="1"/>
            </p:cNvSpPr>
            <p:nvPr/>
          </p:nvSpPr>
          <p:spPr bwMode="auto">
            <a:xfrm>
              <a:off x="17980"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45" name="Oval 341"/>
            <p:cNvSpPr>
              <a:spLocks noChangeArrowheads="1"/>
            </p:cNvSpPr>
            <p:nvPr/>
          </p:nvSpPr>
          <p:spPr bwMode="auto">
            <a:xfrm>
              <a:off x="15960"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46" name="Oval 342"/>
            <p:cNvSpPr>
              <a:spLocks noChangeArrowheads="1"/>
            </p:cNvSpPr>
            <p:nvPr/>
          </p:nvSpPr>
          <p:spPr bwMode="auto">
            <a:xfrm>
              <a:off x="13977"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47" name="Oval 343"/>
            <p:cNvSpPr>
              <a:spLocks noChangeArrowheads="1"/>
            </p:cNvSpPr>
            <p:nvPr/>
          </p:nvSpPr>
          <p:spPr bwMode="auto">
            <a:xfrm>
              <a:off x="1197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48" name="Oval 344"/>
            <p:cNvSpPr>
              <a:spLocks noChangeArrowheads="1"/>
            </p:cNvSpPr>
            <p:nvPr/>
          </p:nvSpPr>
          <p:spPr bwMode="auto">
            <a:xfrm>
              <a:off x="9993"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49" name="Oval 345"/>
            <p:cNvSpPr>
              <a:spLocks noChangeArrowheads="1"/>
            </p:cNvSpPr>
            <p:nvPr/>
          </p:nvSpPr>
          <p:spPr bwMode="auto">
            <a:xfrm>
              <a:off x="8029"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50" name="Oval 346"/>
            <p:cNvSpPr>
              <a:spLocks noChangeArrowheads="1"/>
            </p:cNvSpPr>
            <p:nvPr/>
          </p:nvSpPr>
          <p:spPr bwMode="auto">
            <a:xfrm>
              <a:off x="5991" y="0"/>
              <a:ext cx="2019"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51" name="Oval 347"/>
            <p:cNvSpPr>
              <a:spLocks noChangeArrowheads="1"/>
            </p:cNvSpPr>
            <p:nvPr/>
          </p:nvSpPr>
          <p:spPr bwMode="auto">
            <a:xfrm>
              <a:off x="4027"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52" name="Oval 348"/>
            <p:cNvSpPr>
              <a:spLocks noChangeArrowheads="1"/>
            </p:cNvSpPr>
            <p:nvPr/>
          </p:nvSpPr>
          <p:spPr bwMode="auto">
            <a:xfrm>
              <a:off x="2026" y="0"/>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53" name="Oval 349"/>
            <p:cNvSpPr>
              <a:spLocks noChangeArrowheads="1"/>
            </p:cNvSpPr>
            <p:nvPr/>
          </p:nvSpPr>
          <p:spPr bwMode="auto">
            <a:xfrm>
              <a:off x="6" y="15899"/>
              <a:ext cx="2020" cy="4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54" name="Line 350"/>
            <p:cNvSpPr>
              <a:spLocks noChangeShapeType="1"/>
            </p:cNvSpPr>
            <p:nvPr/>
          </p:nvSpPr>
          <p:spPr bwMode="auto">
            <a:xfrm flipH="1">
              <a:off x="17980"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55" name="Line 351"/>
            <p:cNvSpPr>
              <a:spLocks noChangeShapeType="1"/>
            </p:cNvSpPr>
            <p:nvPr/>
          </p:nvSpPr>
          <p:spPr bwMode="auto">
            <a:xfrm flipH="1">
              <a:off x="15960" y="153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56" name="Line 352"/>
            <p:cNvSpPr>
              <a:spLocks noChangeShapeType="1"/>
            </p:cNvSpPr>
            <p:nvPr/>
          </p:nvSpPr>
          <p:spPr bwMode="auto">
            <a:xfrm flipH="1">
              <a:off x="99" y="1026"/>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57" name="Line 353"/>
            <p:cNvSpPr>
              <a:spLocks noChangeShapeType="1"/>
            </p:cNvSpPr>
            <p:nvPr/>
          </p:nvSpPr>
          <p:spPr bwMode="auto">
            <a:xfrm flipH="1">
              <a:off x="2026" y="2393"/>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58" name="Line 354"/>
            <p:cNvSpPr>
              <a:spLocks noChangeShapeType="1"/>
            </p:cNvSpPr>
            <p:nvPr/>
          </p:nvSpPr>
          <p:spPr bwMode="auto">
            <a:xfrm flipH="1">
              <a:off x="4083" y="1824"/>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59" name="Line 355"/>
            <p:cNvSpPr>
              <a:spLocks noChangeShapeType="1"/>
            </p:cNvSpPr>
            <p:nvPr/>
          </p:nvSpPr>
          <p:spPr bwMode="auto">
            <a:xfrm flipH="1">
              <a:off x="5991" y="2849"/>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60" name="Line 356"/>
            <p:cNvSpPr>
              <a:spLocks noChangeShapeType="1"/>
            </p:cNvSpPr>
            <p:nvPr/>
          </p:nvSpPr>
          <p:spPr bwMode="auto">
            <a:xfrm flipH="1">
              <a:off x="8159" y="1026"/>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61" name="Line 357"/>
            <p:cNvSpPr>
              <a:spLocks noChangeShapeType="1"/>
            </p:cNvSpPr>
            <p:nvPr/>
          </p:nvSpPr>
          <p:spPr bwMode="auto">
            <a:xfrm flipH="1">
              <a:off x="9901" y="3020"/>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62" name="Line 358"/>
            <p:cNvSpPr>
              <a:spLocks noChangeShapeType="1"/>
            </p:cNvSpPr>
            <p:nvPr/>
          </p:nvSpPr>
          <p:spPr bwMode="auto">
            <a:xfrm flipH="1">
              <a:off x="12106" y="1368"/>
              <a:ext cx="2020"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63" name="Line 359"/>
            <p:cNvSpPr>
              <a:spLocks noChangeShapeType="1"/>
            </p:cNvSpPr>
            <p:nvPr/>
          </p:nvSpPr>
          <p:spPr bwMode="auto">
            <a:xfrm flipH="1">
              <a:off x="13904" y="2393"/>
              <a:ext cx="2019" cy="160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2264" name="Group 360"/>
          <p:cNvGrpSpPr>
            <a:grpSpLocks/>
          </p:cNvGrpSpPr>
          <p:nvPr/>
        </p:nvGrpSpPr>
        <p:grpSpPr bwMode="auto">
          <a:xfrm>
            <a:off x="3255963" y="4429125"/>
            <a:ext cx="217487" cy="277813"/>
            <a:chOff x="2051" y="2770"/>
            <a:chExt cx="137" cy="175"/>
          </a:xfrm>
        </p:grpSpPr>
        <p:sp>
          <p:nvSpPr>
            <p:cNvPr id="252265" name="Line 361"/>
            <p:cNvSpPr>
              <a:spLocks noChangeShapeType="1"/>
            </p:cNvSpPr>
            <p:nvPr/>
          </p:nvSpPr>
          <p:spPr bwMode="auto">
            <a:xfrm rot="5400000">
              <a:off x="2120" y="2895"/>
              <a:ext cx="0" cy="77"/>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266" name="Line 362"/>
            <p:cNvSpPr>
              <a:spLocks noChangeShapeType="1"/>
            </p:cNvSpPr>
            <p:nvPr/>
          </p:nvSpPr>
          <p:spPr bwMode="auto">
            <a:xfrm>
              <a:off x="2061" y="2770"/>
              <a:ext cx="0" cy="139"/>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267" name="Line 363"/>
            <p:cNvSpPr>
              <a:spLocks noChangeShapeType="1"/>
            </p:cNvSpPr>
            <p:nvPr/>
          </p:nvSpPr>
          <p:spPr bwMode="auto">
            <a:xfrm>
              <a:off x="2180" y="2770"/>
              <a:ext cx="0" cy="14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52268" name="Group 364"/>
            <p:cNvGrpSpPr>
              <a:grpSpLocks/>
            </p:cNvGrpSpPr>
            <p:nvPr/>
          </p:nvGrpSpPr>
          <p:grpSpPr bwMode="auto">
            <a:xfrm>
              <a:off x="2051" y="2770"/>
              <a:ext cx="137" cy="175"/>
              <a:chOff x="2049" y="2793"/>
              <a:chExt cx="137" cy="175"/>
            </a:xfrm>
          </p:grpSpPr>
          <p:sp>
            <p:nvSpPr>
              <p:cNvPr id="252269" name="Line 365"/>
              <p:cNvSpPr>
                <a:spLocks noChangeShapeType="1"/>
              </p:cNvSpPr>
              <p:nvPr/>
            </p:nvSpPr>
            <p:spPr bwMode="auto">
              <a:xfrm rot="16200000" flipV="1">
                <a:off x="2052" y="2930"/>
                <a:ext cx="38" cy="38"/>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70" name="Line 366"/>
              <p:cNvSpPr>
                <a:spLocks noChangeShapeType="1"/>
              </p:cNvSpPr>
              <p:nvPr/>
            </p:nvSpPr>
            <p:spPr bwMode="auto">
              <a:xfrm rot="-5400000">
                <a:off x="1983" y="2864"/>
                <a:ext cx="137"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71" name="Line 367"/>
              <p:cNvSpPr>
                <a:spLocks noChangeShapeType="1"/>
              </p:cNvSpPr>
              <p:nvPr/>
            </p:nvSpPr>
            <p:spPr bwMode="auto">
              <a:xfrm rot="16200000" flipH="1">
                <a:off x="2059" y="2785"/>
                <a:ext cx="0"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72" name="Line 368"/>
              <p:cNvSpPr>
                <a:spLocks noChangeShapeType="1"/>
              </p:cNvSpPr>
              <p:nvPr/>
            </p:nvSpPr>
            <p:spPr bwMode="auto">
              <a:xfrm rot="16200000" flipH="1">
                <a:off x="2004" y="2857"/>
                <a:ext cx="128"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73" name="Line 369"/>
              <p:cNvSpPr>
                <a:spLocks noChangeShapeType="1"/>
              </p:cNvSpPr>
              <p:nvPr/>
            </p:nvSpPr>
            <p:spPr bwMode="auto">
              <a:xfrm rot="16200000" flipH="1">
                <a:off x="2069" y="2920"/>
                <a:ext cx="2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74" name="Line 370"/>
              <p:cNvSpPr>
                <a:spLocks noChangeShapeType="1"/>
              </p:cNvSpPr>
              <p:nvPr/>
            </p:nvSpPr>
            <p:spPr bwMode="auto">
              <a:xfrm rot="-5400000">
                <a:off x="2121" y="2943"/>
                <a:ext cx="0" cy="4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75" name="Line 371"/>
              <p:cNvSpPr>
                <a:spLocks noChangeShapeType="1"/>
              </p:cNvSpPr>
              <p:nvPr/>
            </p:nvSpPr>
            <p:spPr bwMode="auto">
              <a:xfrm rot="-5400000">
                <a:off x="2120" y="2918"/>
                <a:ext cx="0" cy="5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76" name="Line 372"/>
              <p:cNvSpPr>
                <a:spLocks noChangeShapeType="1"/>
              </p:cNvSpPr>
              <p:nvPr/>
            </p:nvSpPr>
            <p:spPr bwMode="auto">
              <a:xfrm rot="-5400000">
                <a:off x="2147" y="2928"/>
                <a:ext cx="38"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77" name="Line 373"/>
              <p:cNvSpPr>
                <a:spLocks noChangeShapeType="1"/>
              </p:cNvSpPr>
              <p:nvPr/>
            </p:nvSpPr>
            <p:spPr bwMode="auto">
              <a:xfrm rot="-5400000">
                <a:off x="2116" y="2863"/>
                <a:ext cx="137" cy="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78" name="Line 374"/>
              <p:cNvSpPr>
                <a:spLocks noChangeShapeType="1"/>
              </p:cNvSpPr>
              <p:nvPr/>
            </p:nvSpPr>
            <p:spPr bwMode="auto">
              <a:xfrm rot="-5400000" flipH="1" flipV="1">
                <a:off x="2177" y="2786"/>
                <a:ext cx="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79" name="Line 375"/>
              <p:cNvSpPr>
                <a:spLocks noChangeShapeType="1"/>
              </p:cNvSpPr>
              <p:nvPr/>
            </p:nvSpPr>
            <p:spPr bwMode="auto">
              <a:xfrm rot="16200000" flipH="1">
                <a:off x="2105" y="2857"/>
                <a:ext cx="12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80" name="Line 376"/>
              <p:cNvSpPr>
                <a:spLocks noChangeShapeType="1"/>
              </p:cNvSpPr>
              <p:nvPr/>
            </p:nvSpPr>
            <p:spPr bwMode="auto">
              <a:xfrm rot="-5400000" flipH="1" flipV="1">
                <a:off x="2143" y="2917"/>
                <a:ext cx="26"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81" name="Line 377"/>
              <p:cNvSpPr>
                <a:spLocks noChangeShapeType="1"/>
              </p:cNvSpPr>
              <p:nvPr/>
            </p:nvSpPr>
            <p:spPr bwMode="auto">
              <a:xfrm rot="16200000" flipV="1">
                <a:off x="2047" y="2806"/>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82" name="Line 378"/>
              <p:cNvSpPr>
                <a:spLocks noChangeShapeType="1"/>
              </p:cNvSpPr>
              <p:nvPr/>
            </p:nvSpPr>
            <p:spPr bwMode="auto">
              <a:xfrm rot="16200000" flipV="1">
                <a:off x="2148" y="2938"/>
                <a:ext cx="12"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83" name="Line 379"/>
              <p:cNvSpPr>
                <a:spLocks noChangeShapeType="1"/>
              </p:cNvSpPr>
              <p:nvPr/>
            </p:nvSpPr>
            <p:spPr bwMode="auto">
              <a:xfrm rot="16200000" flipV="1">
                <a:off x="2160" y="2928"/>
                <a:ext cx="1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84" name="Line 380"/>
              <p:cNvSpPr>
                <a:spLocks noChangeShapeType="1"/>
              </p:cNvSpPr>
              <p:nvPr/>
            </p:nvSpPr>
            <p:spPr bwMode="auto">
              <a:xfrm flipV="1">
                <a:off x="2063" y="2925"/>
                <a:ext cx="10" cy="1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85" name="Line 381"/>
              <p:cNvSpPr>
                <a:spLocks noChangeShapeType="1"/>
              </p:cNvSpPr>
              <p:nvPr/>
            </p:nvSpPr>
            <p:spPr bwMode="auto">
              <a:xfrm flipV="1">
                <a:off x="2077" y="2939"/>
                <a:ext cx="11" cy="1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86" name="Line 382"/>
              <p:cNvSpPr>
                <a:spLocks noChangeShapeType="1"/>
              </p:cNvSpPr>
              <p:nvPr/>
            </p:nvSpPr>
            <p:spPr bwMode="auto">
              <a:xfrm rot="16200000" flipV="1">
                <a:off x="2049" y="2819"/>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87" name="Line 383"/>
              <p:cNvSpPr>
                <a:spLocks noChangeShapeType="1"/>
              </p:cNvSpPr>
              <p:nvPr/>
            </p:nvSpPr>
            <p:spPr bwMode="auto">
              <a:xfrm rot="16200000" flipV="1">
                <a:off x="2050" y="2858"/>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88" name="Line 384"/>
              <p:cNvSpPr>
                <a:spLocks noChangeShapeType="1"/>
              </p:cNvSpPr>
              <p:nvPr/>
            </p:nvSpPr>
            <p:spPr bwMode="auto">
              <a:xfrm rot="16200000" flipV="1">
                <a:off x="2048" y="2870"/>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89" name="Line 385"/>
              <p:cNvSpPr>
                <a:spLocks noChangeShapeType="1"/>
              </p:cNvSpPr>
              <p:nvPr/>
            </p:nvSpPr>
            <p:spPr bwMode="auto">
              <a:xfrm rot="16200000" flipV="1">
                <a:off x="2050" y="2903"/>
                <a:ext cx="21"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0" name="Line 386"/>
              <p:cNvSpPr>
                <a:spLocks noChangeShapeType="1"/>
              </p:cNvSpPr>
              <p:nvPr/>
            </p:nvSpPr>
            <p:spPr bwMode="auto">
              <a:xfrm rot="16200000" flipV="1">
                <a:off x="2050" y="2914"/>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1" name="Line 387"/>
              <p:cNvSpPr>
                <a:spLocks noChangeShapeType="1"/>
              </p:cNvSpPr>
              <p:nvPr/>
            </p:nvSpPr>
            <p:spPr bwMode="auto">
              <a:xfrm rot="16200000" flipV="1">
                <a:off x="2082" y="2949"/>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2" name="Line 388"/>
              <p:cNvSpPr>
                <a:spLocks noChangeShapeType="1"/>
              </p:cNvSpPr>
              <p:nvPr/>
            </p:nvSpPr>
            <p:spPr bwMode="auto">
              <a:xfrm rot="16200000" flipV="1">
                <a:off x="2088" y="2945"/>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3" name="Line 389"/>
              <p:cNvSpPr>
                <a:spLocks noChangeShapeType="1"/>
              </p:cNvSpPr>
              <p:nvPr/>
            </p:nvSpPr>
            <p:spPr bwMode="auto">
              <a:xfrm rot="16200000" flipV="1">
                <a:off x="2132" y="2943"/>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4" name="Line 390"/>
              <p:cNvSpPr>
                <a:spLocks noChangeShapeType="1"/>
              </p:cNvSpPr>
              <p:nvPr/>
            </p:nvSpPr>
            <p:spPr bwMode="auto">
              <a:xfrm rot="16200000" flipV="1">
                <a:off x="2122" y="2947"/>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5" name="Line 391"/>
              <p:cNvSpPr>
                <a:spLocks noChangeShapeType="1"/>
              </p:cNvSpPr>
              <p:nvPr/>
            </p:nvSpPr>
            <p:spPr bwMode="auto">
              <a:xfrm rot="16200000" flipV="1">
                <a:off x="2165" y="2900"/>
                <a:ext cx="21"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6" name="Line 392"/>
              <p:cNvSpPr>
                <a:spLocks noChangeShapeType="1"/>
              </p:cNvSpPr>
              <p:nvPr/>
            </p:nvSpPr>
            <p:spPr bwMode="auto">
              <a:xfrm rot="16200000" flipV="1">
                <a:off x="2164" y="2912"/>
                <a:ext cx="20"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7" name="Line 393"/>
              <p:cNvSpPr>
                <a:spLocks noChangeShapeType="1"/>
              </p:cNvSpPr>
              <p:nvPr/>
            </p:nvSpPr>
            <p:spPr bwMode="auto">
              <a:xfrm rot="16200000" flipV="1">
                <a:off x="2168" y="2854"/>
                <a:ext cx="20"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8" name="Line 394"/>
              <p:cNvSpPr>
                <a:spLocks noChangeShapeType="1"/>
              </p:cNvSpPr>
              <p:nvPr/>
            </p:nvSpPr>
            <p:spPr bwMode="auto">
              <a:xfrm rot="16200000" flipV="1">
                <a:off x="2165" y="2867"/>
                <a:ext cx="21" cy="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9" name="Line 395"/>
              <p:cNvSpPr>
                <a:spLocks noChangeShapeType="1"/>
              </p:cNvSpPr>
              <p:nvPr/>
            </p:nvSpPr>
            <p:spPr bwMode="auto">
              <a:xfrm rot="16200000" flipV="1">
                <a:off x="2167" y="2795"/>
                <a:ext cx="19" cy="1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300" name="Line 396"/>
              <p:cNvSpPr>
                <a:spLocks noChangeShapeType="1"/>
              </p:cNvSpPr>
              <p:nvPr/>
            </p:nvSpPr>
            <p:spPr bwMode="auto">
              <a:xfrm rot="16200000" flipV="1">
                <a:off x="2166" y="2805"/>
                <a:ext cx="19" cy="1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2302" name="Rectangle 398"/>
          <p:cNvSpPr>
            <a:spLocks noChangeArrowheads="1"/>
          </p:cNvSpPr>
          <p:nvPr/>
        </p:nvSpPr>
        <p:spPr bwMode="auto">
          <a:xfrm>
            <a:off x="1255713" y="32035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252303" name="Oval 399"/>
          <p:cNvSpPr>
            <a:spLocks noChangeArrowheads="1"/>
          </p:cNvSpPr>
          <p:nvPr/>
        </p:nvSpPr>
        <p:spPr bwMode="auto">
          <a:xfrm rot="16200000" flipH="1">
            <a:off x="5569744" y="4353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252352" name="Rectangle 448"/>
          <p:cNvSpPr>
            <a:spLocks noChangeArrowheads="1"/>
          </p:cNvSpPr>
          <p:nvPr/>
        </p:nvSpPr>
        <p:spPr bwMode="auto">
          <a:xfrm>
            <a:off x="1524000" y="29194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2,500 PSI </a:t>
            </a:r>
            <a:endParaRPr lang="en-US" b="0"/>
          </a:p>
        </p:txBody>
      </p:sp>
      <p:sp>
        <p:nvSpPr>
          <p:cNvPr id="252353" name="Rectangle 449"/>
          <p:cNvSpPr>
            <a:spLocks noChangeArrowheads="1"/>
          </p:cNvSpPr>
          <p:nvPr/>
        </p:nvSpPr>
        <p:spPr bwMode="auto">
          <a:xfrm>
            <a:off x="5430838" y="4125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2,500 PSI </a:t>
            </a:r>
            <a:endParaRPr lang="en-US" b="0"/>
          </a:p>
        </p:txBody>
      </p:sp>
      <p:sp>
        <p:nvSpPr>
          <p:cNvPr id="252354" name="AutoShape 450"/>
          <p:cNvSpPr>
            <a:spLocks noChangeArrowheads="1"/>
          </p:cNvSpPr>
          <p:nvPr/>
        </p:nvSpPr>
        <p:spPr bwMode="auto">
          <a:xfrm flipH="1">
            <a:off x="676275" y="19859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55" name="AutoShape 451" descr="Wide downward diagonal"/>
          <p:cNvSpPr>
            <a:spLocks noChangeArrowheads="1"/>
          </p:cNvSpPr>
          <p:nvPr/>
        </p:nvSpPr>
        <p:spPr bwMode="auto">
          <a:xfrm>
            <a:off x="2387600" y="1993900"/>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56" name="AutoShape 452"/>
          <p:cNvSpPr>
            <a:spLocks noChangeArrowheads="1"/>
          </p:cNvSpPr>
          <p:nvPr/>
        </p:nvSpPr>
        <p:spPr bwMode="auto">
          <a:xfrm>
            <a:off x="2452688" y="2484438"/>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57" name="AutoShape 453" descr="10%"/>
          <p:cNvSpPr>
            <a:spLocks noChangeArrowheads="1"/>
          </p:cNvSpPr>
          <p:nvPr/>
        </p:nvSpPr>
        <p:spPr bwMode="auto">
          <a:xfrm>
            <a:off x="2452688" y="2057400"/>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2358" name="Group 454"/>
          <p:cNvGrpSpPr>
            <a:grpSpLocks/>
          </p:cNvGrpSpPr>
          <p:nvPr/>
        </p:nvGrpSpPr>
        <p:grpSpPr bwMode="auto">
          <a:xfrm>
            <a:off x="2454275" y="2400300"/>
            <a:ext cx="503238" cy="185738"/>
            <a:chOff x="3617" y="2160"/>
            <a:chExt cx="842" cy="312"/>
          </a:xfrm>
        </p:grpSpPr>
        <p:sp>
          <p:nvSpPr>
            <p:cNvPr id="252359" name="Rectangle 455"/>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60" name="AutoShape 456"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61" name="AutoShape 457"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62" name="AutoShape 458"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63" name="AutoShape 459"/>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2364" name="AutoShape 460"/>
          <p:cNvSpPr>
            <a:spLocks noChangeArrowheads="1"/>
          </p:cNvSpPr>
          <p:nvPr/>
        </p:nvSpPr>
        <p:spPr bwMode="auto">
          <a:xfrm>
            <a:off x="2452688" y="1995488"/>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65" name="Rectangle 461" descr="Wide upward diagonal"/>
          <p:cNvSpPr>
            <a:spLocks noChangeArrowheads="1"/>
          </p:cNvSpPr>
          <p:nvPr/>
        </p:nvSpPr>
        <p:spPr bwMode="auto">
          <a:xfrm>
            <a:off x="2460625" y="2030413"/>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66" name="Rectangle 462" descr="30%"/>
          <p:cNvSpPr>
            <a:spLocks noChangeArrowheads="1"/>
          </p:cNvSpPr>
          <p:nvPr/>
        </p:nvSpPr>
        <p:spPr bwMode="auto">
          <a:xfrm>
            <a:off x="2438400" y="2017713"/>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67" name="Rectangle 463" descr="30%"/>
          <p:cNvSpPr>
            <a:spLocks noChangeArrowheads="1"/>
          </p:cNvSpPr>
          <p:nvPr/>
        </p:nvSpPr>
        <p:spPr bwMode="auto">
          <a:xfrm>
            <a:off x="2944813" y="20177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68" name="Line 464"/>
          <p:cNvSpPr>
            <a:spLocks noChangeShapeType="1"/>
          </p:cNvSpPr>
          <p:nvPr/>
        </p:nvSpPr>
        <p:spPr bwMode="auto">
          <a:xfrm>
            <a:off x="2468563" y="2017713"/>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369" name="Line 465"/>
          <p:cNvSpPr>
            <a:spLocks noChangeShapeType="1"/>
          </p:cNvSpPr>
          <p:nvPr/>
        </p:nvSpPr>
        <p:spPr bwMode="auto">
          <a:xfrm>
            <a:off x="2874963"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370" name="Oval 466"/>
          <p:cNvSpPr>
            <a:spLocks noChangeArrowheads="1"/>
          </p:cNvSpPr>
          <p:nvPr/>
        </p:nvSpPr>
        <p:spPr bwMode="auto">
          <a:xfrm>
            <a:off x="2451100" y="2076450"/>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71" name="Oval 467"/>
          <p:cNvSpPr>
            <a:spLocks noChangeArrowheads="1"/>
          </p:cNvSpPr>
          <p:nvPr/>
        </p:nvSpPr>
        <p:spPr bwMode="auto">
          <a:xfrm>
            <a:off x="2935288" y="2078038"/>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2372" name="Group 468"/>
          <p:cNvGrpSpPr>
            <a:grpSpLocks/>
          </p:cNvGrpSpPr>
          <p:nvPr/>
        </p:nvGrpSpPr>
        <p:grpSpPr bwMode="auto">
          <a:xfrm>
            <a:off x="2663825" y="2012950"/>
            <a:ext cx="77788" cy="153988"/>
            <a:chOff x="3966" y="1027"/>
            <a:chExt cx="130" cy="257"/>
          </a:xfrm>
        </p:grpSpPr>
        <p:sp>
          <p:nvSpPr>
            <p:cNvPr id="252373" name="Rectangle 469"/>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74" name="Rectangle 470"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75" name="Rectangle 471"/>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76" name="Rectangle 472"/>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77" name="Line 473"/>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2378" name="Line 474"/>
          <p:cNvSpPr>
            <a:spLocks noChangeShapeType="1"/>
          </p:cNvSpPr>
          <p:nvPr/>
        </p:nvSpPr>
        <p:spPr bwMode="auto">
          <a:xfrm>
            <a:off x="25876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379" name="Line 475"/>
          <p:cNvSpPr>
            <a:spLocks noChangeShapeType="1"/>
          </p:cNvSpPr>
          <p:nvPr/>
        </p:nvSpPr>
        <p:spPr bwMode="auto">
          <a:xfrm>
            <a:off x="2867025" y="2017713"/>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380" name="Line 476"/>
          <p:cNvSpPr>
            <a:spLocks noChangeShapeType="1"/>
          </p:cNvSpPr>
          <p:nvPr/>
        </p:nvSpPr>
        <p:spPr bwMode="auto">
          <a:xfrm>
            <a:off x="2581275" y="2016125"/>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381" name="AutoShape 477"/>
          <p:cNvSpPr>
            <a:spLocks noChangeArrowheads="1"/>
          </p:cNvSpPr>
          <p:nvPr/>
        </p:nvSpPr>
        <p:spPr bwMode="auto">
          <a:xfrm>
            <a:off x="2457450" y="3546475"/>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82" name="Rectangle 478" descr="Wide upward diagonal"/>
          <p:cNvSpPr>
            <a:spLocks noChangeArrowheads="1"/>
          </p:cNvSpPr>
          <p:nvPr/>
        </p:nvSpPr>
        <p:spPr bwMode="auto">
          <a:xfrm flipV="1">
            <a:off x="2460625" y="3395663"/>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83" name="Rectangle 479"/>
          <p:cNvSpPr>
            <a:spLocks noChangeArrowheads="1"/>
          </p:cNvSpPr>
          <p:nvPr/>
        </p:nvSpPr>
        <p:spPr bwMode="auto">
          <a:xfrm>
            <a:off x="2640013" y="3395663"/>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84" name="Rectangle 480" descr="30%"/>
          <p:cNvSpPr>
            <a:spLocks noChangeArrowheads="1"/>
          </p:cNvSpPr>
          <p:nvPr/>
        </p:nvSpPr>
        <p:spPr bwMode="auto">
          <a:xfrm flipV="1">
            <a:off x="2446338" y="3567113"/>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85" name="Rectangle 481" descr="30%"/>
          <p:cNvSpPr>
            <a:spLocks noChangeArrowheads="1"/>
          </p:cNvSpPr>
          <p:nvPr/>
        </p:nvSpPr>
        <p:spPr bwMode="auto">
          <a:xfrm flipV="1">
            <a:off x="2936875" y="3567113"/>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86" name="Line 482"/>
          <p:cNvSpPr>
            <a:spLocks noChangeShapeType="1"/>
          </p:cNvSpPr>
          <p:nvPr/>
        </p:nvSpPr>
        <p:spPr bwMode="auto">
          <a:xfrm flipV="1">
            <a:off x="2474913" y="3595688"/>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387" name="Line 483"/>
          <p:cNvSpPr>
            <a:spLocks noChangeShapeType="1"/>
          </p:cNvSpPr>
          <p:nvPr/>
        </p:nvSpPr>
        <p:spPr bwMode="auto">
          <a:xfrm flipV="1">
            <a:off x="2592388"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388" name="Line 484"/>
          <p:cNvSpPr>
            <a:spLocks noChangeShapeType="1"/>
          </p:cNvSpPr>
          <p:nvPr/>
        </p:nvSpPr>
        <p:spPr bwMode="auto">
          <a:xfrm flipV="1">
            <a:off x="2868613"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389" name="Line 485"/>
          <p:cNvSpPr>
            <a:spLocks noChangeShapeType="1"/>
          </p:cNvSpPr>
          <p:nvPr/>
        </p:nvSpPr>
        <p:spPr bwMode="auto">
          <a:xfrm flipV="1">
            <a:off x="2860675" y="3581400"/>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390" name="Line 486"/>
          <p:cNvSpPr>
            <a:spLocks noChangeShapeType="1"/>
          </p:cNvSpPr>
          <p:nvPr/>
        </p:nvSpPr>
        <p:spPr bwMode="auto">
          <a:xfrm flipV="1">
            <a:off x="2584450" y="3582988"/>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391" name="Oval 487"/>
          <p:cNvSpPr>
            <a:spLocks noChangeArrowheads="1"/>
          </p:cNvSpPr>
          <p:nvPr/>
        </p:nvSpPr>
        <p:spPr bwMode="auto">
          <a:xfrm flipV="1">
            <a:off x="2452688" y="3508375"/>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92" name="Oval 488"/>
          <p:cNvSpPr>
            <a:spLocks noChangeArrowheads="1"/>
          </p:cNvSpPr>
          <p:nvPr/>
        </p:nvSpPr>
        <p:spPr bwMode="auto">
          <a:xfrm flipV="1">
            <a:off x="2932113" y="3506788"/>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93" name="AutoShape 489"/>
          <p:cNvSpPr>
            <a:spLocks/>
          </p:cNvSpPr>
          <p:nvPr/>
        </p:nvSpPr>
        <p:spPr bwMode="auto">
          <a:xfrm rot="-5400000">
            <a:off x="820738" y="28035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94" name="AutoShape 490"/>
          <p:cNvSpPr>
            <a:spLocks noChangeArrowheads="1"/>
          </p:cNvSpPr>
          <p:nvPr/>
        </p:nvSpPr>
        <p:spPr bwMode="auto">
          <a:xfrm flipH="1" flipV="1">
            <a:off x="822325" y="20955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95" name="Line 491"/>
          <p:cNvSpPr>
            <a:spLocks noChangeShapeType="1"/>
          </p:cNvSpPr>
          <p:nvPr/>
        </p:nvSpPr>
        <p:spPr bwMode="auto">
          <a:xfrm>
            <a:off x="690563" y="29257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396" name="Rectangle 492"/>
          <p:cNvSpPr>
            <a:spLocks noChangeArrowheads="1"/>
          </p:cNvSpPr>
          <p:nvPr/>
        </p:nvSpPr>
        <p:spPr bwMode="auto">
          <a:xfrm>
            <a:off x="695325" y="2289175"/>
            <a:ext cx="466725" cy="63023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97" name="Line 493"/>
          <p:cNvSpPr>
            <a:spLocks noChangeShapeType="1"/>
          </p:cNvSpPr>
          <p:nvPr/>
        </p:nvSpPr>
        <p:spPr bwMode="auto">
          <a:xfrm flipH="1">
            <a:off x="685800" y="22923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398" name="AutoShape 494"/>
          <p:cNvSpPr>
            <a:spLocks noChangeArrowheads="1"/>
          </p:cNvSpPr>
          <p:nvPr/>
        </p:nvSpPr>
        <p:spPr bwMode="auto">
          <a:xfrm rot="-1736050" flipH="1" flipV="1">
            <a:off x="1782763" y="31702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399" name="AutoShape 495"/>
          <p:cNvSpPr>
            <a:spLocks noChangeArrowheads="1"/>
          </p:cNvSpPr>
          <p:nvPr/>
        </p:nvSpPr>
        <p:spPr bwMode="auto">
          <a:xfrm rot="-1736050" flipH="1" flipV="1">
            <a:off x="5688013" y="4381500"/>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400" name="Text Box 496"/>
          <p:cNvSpPr txBox="1">
            <a:spLocks noChangeArrowheads="1"/>
          </p:cNvSpPr>
          <p:nvPr/>
        </p:nvSpPr>
        <p:spPr bwMode="auto">
          <a:xfrm>
            <a:off x="1590675" y="6003925"/>
            <a:ext cx="5953125"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Rapid Approach and Clamp Operation With Dwell    		   At Rest Pump Running, Accumulator Full</a:t>
            </a:r>
          </a:p>
        </p:txBody>
      </p:sp>
      <p:sp>
        <p:nvSpPr>
          <p:cNvPr id="252401" name="Rectangle 497"/>
          <p:cNvSpPr>
            <a:spLocks noChangeArrowheads="1"/>
          </p:cNvSpPr>
          <p:nvPr/>
        </p:nvSpPr>
        <p:spPr bwMode="auto">
          <a:xfrm>
            <a:off x="6497638" y="4054475"/>
            <a:ext cx="2570162" cy="1808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The same action from the accumulator takes place on the retract stroke. This circuit gives maximum volume from the accumulator and fast tonnage at work contact</a:t>
            </a:r>
          </a:p>
          <a:p>
            <a:pPr algn="l">
              <a:spcBef>
                <a:spcPct val="50000"/>
              </a:spcBef>
            </a:pPr>
            <a:r>
              <a:rPr lang="en-US" sz="1400">
                <a:solidFill>
                  <a:srgbClr val="FF5050"/>
                </a:solidFill>
              </a:rPr>
              <a:t>Always use a Piston type accumulator in this circuit.</a:t>
            </a:r>
          </a:p>
        </p:txBody>
      </p:sp>
      <p:sp>
        <p:nvSpPr>
          <p:cNvPr id="252404" name="AutoShape 500">
            <a:hlinkClick r:id="rId2" action="ppaction://hlinksldjump" highlightClick="1"/>
          </p:cNvPr>
          <p:cNvSpPr>
            <a:spLocks noChangeArrowheads="1"/>
          </p:cNvSpPr>
          <p:nvPr/>
        </p:nvSpPr>
        <p:spPr bwMode="auto">
          <a:xfrm>
            <a:off x="8234363" y="6094413"/>
            <a:ext cx="300037" cy="306387"/>
          </a:xfrm>
          <a:prstGeom prst="actionButtonBeginning">
            <a:avLst/>
          </a:prstGeom>
          <a:solidFill>
            <a:srgbClr val="FF505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405" name="AutoShape 501">
            <a:hlinkClick r:id="rId3" action="ppaction://hlinksldjump" highlightClick="1"/>
          </p:cNvPr>
          <p:cNvSpPr>
            <a:spLocks noChangeArrowheads="1"/>
          </p:cNvSpPr>
          <p:nvPr/>
        </p:nvSpPr>
        <p:spPr bwMode="auto">
          <a:xfrm>
            <a:off x="7923213" y="6094413"/>
            <a:ext cx="303212" cy="304800"/>
          </a:xfrm>
          <a:prstGeom prst="actionButtonHome">
            <a:avLst/>
          </a:prstGeom>
          <a:solidFill>
            <a:srgbClr val="00FF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5"/>
          <p:cNvSpPr>
            <a:spLocks noGrp="1"/>
          </p:cNvSpPr>
          <p:nvPr>
            <p:ph type="sldNum" sz="quarter" idx="12"/>
          </p:nvPr>
        </p:nvSpPr>
        <p:spPr/>
        <p:txBody>
          <a:bodyPr/>
          <a:lstStyle/>
          <a:p>
            <a:fld id="{B8A019C4-273D-F541-A0B3-88D478E2F4FA}" type="slidenum">
              <a:rPr lang="en-US"/>
              <a:pPr/>
              <a:t>184</a:t>
            </a:fld>
            <a:endParaRPr lang="en-US"/>
          </a:p>
        </p:txBody>
      </p:sp>
      <p:sp>
        <p:nvSpPr>
          <p:cNvPr id="252930" name="Rectangle 2"/>
          <p:cNvSpPr>
            <a:spLocks noGrp="1" noChangeArrowheads="1"/>
          </p:cNvSpPr>
          <p:nvPr>
            <p:ph type="title"/>
          </p:nvPr>
        </p:nvSpPr>
        <p:spPr>
          <a:xfrm>
            <a:off x="609600" y="152400"/>
            <a:ext cx="7772400" cy="1295400"/>
          </a:xfrm>
        </p:spPr>
        <p:txBody>
          <a:bodyPr/>
          <a:lstStyle/>
          <a:p>
            <a:pPr algn="ctr"/>
            <a:r>
              <a:rPr lang="ja-JP" altLang="en-US" sz="4000">
                <a:latin typeface="Arial"/>
              </a:rPr>
              <a:t>“</a:t>
            </a:r>
            <a:r>
              <a:rPr lang="en-US" sz="4000"/>
              <a:t>Fluid Power Circuits Explained</a:t>
            </a:r>
            <a:r>
              <a:rPr lang="ja-JP" altLang="en-US" sz="4000">
                <a:latin typeface="Arial"/>
              </a:rPr>
              <a:t>”</a:t>
            </a:r>
            <a:r>
              <a:rPr lang="en-US" sz="2400"/>
              <a:t> </a:t>
            </a:r>
            <a:br>
              <a:rPr lang="en-US" sz="2400"/>
            </a:br>
            <a:endParaRPr lang="en-US" sz="2400"/>
          </a:p>
        </p:txBody>
      </p:sp>
      <p:sp>
        <p:nvSpPr>
          <p:cNvPr id="252931" name="Rectangle 3" descr="Rectangle: Click to edit Master text styles&#10;Second level&#10;Third level&#10;Fourth level&#10;Fifth level"/>
          <p:cNvSpPr>
            <a:spLocks noGrp="1" noChangeArrowheads="1"/>
          </p:cNvSpPr>
          <p:nvPr>
            <p:ph type="body" idx="1"/>
          </p:nvPr>
        </p:nvSpPr>
        <p:spPr>
          <a:xfrm>
            <a:off x="152400" y="1676400"/>
            <a:ext cx="8839200" cy="4473575"/>
          </a:xfrm>
        </p:spPr>
        <p:txBody>
          <a:bodyPr/>
          <a:lstStyle/>
          <a:p>
            <a:pPr algn="ctr">
              <a:buFont typeface="Wingdings" charset="0"/>
              <a:buNone/>
            </a:pPr>
            <a:r>
              <a:rPr lang="en-US" b="1"/>
              <a:t>This information was taken from </a:t>
            </a:r>
          </a:p>
          <a:p>
            <a:pPr algn="ctr">
              <a:buFont typeface="Wingdings" charset="0"/>
              <a:buNone/>
            </a:pPr>
            <a:r>
              <a:rPr lang="ja-JP" altLang="en-US" b="1">
                <a:latin typeface="Arial"/>
              </a:rPr>
              <a:t>“</a:t>
            </a:r>
            <a:r>
              <a:rPr lang="en-US" b="1"/>
              <a:t>Fluid Power Circuits Explained</a:t>
            </a:r>
            <a:r>
              <a:rPr lang="ja-JP" altLang="en-US" b="1">
                <a:latin typeface="Arial"/>
              </a:rPr>
              <a:t>”</a:t>
            </a:r>
            <a:endParaRPr lang="en-US" b="1"/>
          </a:p>
          <a:p>
            <a:pPr algn="ctr">
              <a:buFont typeface="Wingdings" charset="0"/>
              <a:buNone/>
            </a:pPr>
            <a:r>
              <a:rPr lang="en-US" b="1"/>
              <a:t>It covers these and other ways to Use Accumulators in Fluid Power circuits</a:t>
            </a:r>
          </a:p>
          <a:p>
            <a:pPr algn="ctr">
              <a:buFont typeface="Wingdings" charset="0"/>
              <a:buNone/>
            </a:pPr>
            <a:r>
              <a:rPr lang="en-US" sz="1600" b="1"/>
              <a:t> </a:t>
            </a:r>
          </a:p>
          <a:p>
            <a:pPr algn="ctr">
              <a:buFont typeface="Wingdings" charset="0"/>
              <a:buNone/>
            </a:pPr>
            <a:r>
              <a:rPr lang="en-US" b="1"/>
              <a:t>It also gives details on how to check pre-charge pressure without invading the fill valve. </a:t>
            </a:r>
          </a:p>
        </p:txBody>
      </p:sp>
    </p:spTree>
  </p:cSld>
  <p:clrMapOvr>
    <a:masterClrMapping/>
  </p:clrMapOvr>
  <p:transition xmlns:p14="http://schemas.microsoft.com/office/powerpoint/2010/main">
    <p:checker/>
  </p:transition>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5"/>
          <p:cNvSpPr>
            <a:spLocks noGrp="1"/>
          </p:cNvSpPr>
          <p:nvPr>
            <p:ph type="sldNum" sz="quarter" idx="12"/>
          </p:nvPr>
        </p:nvSpPr>
        <p:spPr/>
        <p:txBody>
          <a:bodyPr/>
          <a:lstStyle/>
          <a:p>
            <a:fld id="{EA113E5C-E276-B84A-9674-84672999F96A}" type="slidenum">
              <a:rPr lang="en-US"/>
              <a:pPr/>
              <a:t>185</a:t>
            </a:fld>
            <a:endParaRPr lang="en-US"/>
          </a:p>
        </p:txBody>
      </p:sp>
      <p:sp>
        <p:nvSpPr>
          <p:cNvPr id="253954" name="Rectangle 2"/>
          <p:cNvSpPr>
            <a:spLocks noGrp="1" noChangeArrowheads="1"/>
          </p:cNvSpPr>
          <p:nvPr>
            <p:ph type="title"/>
          </p:nvPr>
        </p:nvSpPr>
        <p:spPr>
          <a:xfrm>
            <a:off x="609600" y="152400"/>
            <a:ext cx="7772400" cy="1295400"/>
          </a:xfrm>
        </p:spPr>
        <p:txBody>
          <a:bodyPr/>
          <a:lstStyle/>
          <a:p>
            <a:pPr algn="ctr"/>
            <a:r>
              <a:rPr lang="en-US" sz="2400"/>
              <a:t>For More Information on Regeneration and Many Other Fluid Power Circuits See </a:t>
            </a:r>
            <a:r>
              <a:rPr lang="ja-JP" altLang="en-US" sz="2400">
                <a:latin typeface="Arial"/>
              </a:rPr>
              <a:t>“</a:t>
            </a:r>
            <a:r>
              <a:rPr lang="en-US" sz="2400"/>
              <a:t>Fluid Power Circuits Explained</a:t>
            </a:r>
            <a:r>
              <a:rPr lang="ja-JP" altLang="en-US" sz="2400">
                <a:latin typeface="Arial"/>
              </a:rPr>
              <a:t>”</a:t>
            </a:r>
            <a:r>
              <a:rPr lang="en-US" sz="2400"/>
              <a:t> by the Author of this Presentation</a:t>
            </a:r>
          </a:p>
        </p:txBody>
      </p:sp>
      <p:sp>
        <p:nvSpPr>
          <p:cNvPr id="253955" name="Rectangle 3" descr="Rectangle: Click to edit Master text styles&#10;Second level&#10;Third level&#10;Fourth level&#10;Fifth level"/>
          <p:cNvSpPr>
            <a:spLocks noGrp="1" noChangeArrowheads="1"/>
          </p:cNvSpPr>
          <p:nvPr>
            <p:ph type="body" idx="1"/>
          </p:nvPr>
        </p:nvSpPr>
        <p:spPr>
          <a:xfrm>
            <a:off x="609600" y="1676400"/>
            <a:ext cx="8153400" cy="4473575"/>
          </a:xfrm>
        </p:spPr>
        <p:txBody>
          <a:bodyPr/>
          <a:lstStyle/>
          <a:p>
            <a:r>
              <a:rPr lang="en-US" sz="2000"/>
              <a:t>Table of Contents from </a:t>
            </a:r>
            <a:r>
              <a:rPr lang="ja-JP" altLang="en-US" sz="2000">
                <a:latin typeface="Arial"/>
              </a:rPr>
              <a:t>“</a:t>
            </a:r>
            <a:r>
              <a:rPr lang="en-US" sz="2000"/>
              <a:t>Fluid Power Circuits Explained</a:t>
            </a:r>
            <a:r>
              <a:rPr lang="ja-JP" altLang="en-US" sz="2000">
                <a:latin typeface="Arial"/>
              </a:rPr>
              <a:t>”</a:t>
            </a:r>
            <a:endParaRPr lang="en-US" sz="2000"/>
          </a:p>
          <a:p>
            <a:pPr>
              <a:buFont typeface="Wingdings" charset="0"/>
              <a:buNone/>
            </a:pPr>
            <a:endParaRPr lang="en-US" sz="900"/>
          </a:p>
          <a:p>
            <a:pPr>
              <a:buFont typeface="Wingdings" charset="0"/>
              <a:buNone/>
            </a:pPr>
            <a:r>
              <a:rPr lang="en-US" sz="1600" b="1">
                <a:solidFill>
                  <a:srgbClr val="FF5050"/>
                </a:solidFill>
              </a:rPr>
              <a:t> 1. Accumulator Circuits</a:t>
            </a:r>
            <a:r>
              <a:rPr lang="en-US" sz="1600" b="1"/>
              <a:t> 		      13. Intensifier Circuits </a:t>
            </a:r>
          </a:p>
          <a:p>
            <a:pPr>
              <a:buFont typeface="Wingdings" charset="0"/>
              <a:buNone/>
            </a:pPr>
            <a:r>
              <a:rPr lang="en-US" sz="1600" b="1"/>
              <a:t> 2. Air Logic Valve Circuits 		      14. Proportional Control Valve Circuits </a:t>
            </a:r>
          </a:p>
          <a:p>
            <a:pPr>
              <a:buFont typeface="Wingdings" charset="0"/>
              <a:buNone/>
            </a:pPr>
            <a:r>
              <a:rPr lang="en-US" sz="1600" b="1"/>
              <a:t> 3. Air-Oil Circuits		    	      15. Pump Circuits </a:t>
            </a:r>
          </a:p>
          <a:p>
            <a:pPr>
              <a:buFont typeface="Wingdings" charset="0"/>
              <a:buNone/>
            </a:pPr>
            <a:r>
              <a:rPr lang="en-US" sz="1600" b="1"/>
              <a:t> 4. Cartridge Valve Circuits 	      16. Reducing Valve Circuits </a:t>
            </a:r>
          </a:p>
          <a:p>
            <a:pPr>
              <a:buFont typeface="Wingdings" charset="0"/>
              <a:buNone/>
            </a:pPr>
            <a:r>
              <a:rPr lang="en-US" sz="1600" b="1"/>
              <a:t> 5. Counter Balance Valve Circuits	      17. Regeneration Circuits </a:t>
            </a:r>
          </a:p>
          <a:p>
            <a:pPr>
              <a:buFont typeface="Wingdings" charset="0"/>
              <a:buNone/>
            </a:pPr>
            <a:r>
              <a:rPr lang="en-US" sz="1600" b="1"/>
              <a:t> 6. Cylinder Circuits 		      18. Relief Valve Circuits </a:t>
            </a:r>
          </a:p>
          <a:p>
            <a:pPr>
              <a:buFont typeface="Wingdings" charset="0"/>
              <a:buNone/>
            </a:pPr>
            <a:r>
              <a:rPr lang="en-US" sz="1600" b="1"/>
              <a:t> 7. Decompression Circuits 	      19. Rotary Actuator Circuits </a:t>
            </a:r>
          </a:p>
          <a:p>
            <a:pPr>
              <a:buFont typeface="Wingdings" charset="0"/>
              <a:buNone/>
            </a:pPr>
            <a:r>
              <a:rPr lang="en-US" sz="1600" b="1"/>
              <a:t> 8. Directional Control Valve Circuits      20. Sequence Valve Circuits </a:t>
            </a:r>
          </a:p>
          <a:p>
            <a:pPr>
              <a:buFont typeface="Wingdings" charset="0"/>
              <a:buNone/>
            </a:pPr>
            <a:r>
              <a:rPr lang="en-US" sz="1600" b="1"/>
              <a:t> 9. Filter Circuits 			       21. Servo Control Valve Circuits </a:t>
            </a:r>
          </a:p>
          <a:p>
            <a:pPr>
              <a:buFont typeface="Wingdings" charset="0"/>
              <a:buNone/>
            </a:pPr>
            <a:r>
              <a:rPr lang="en-US" sz="1600" b="1"/>
              <a:t>10.  Flow Control Circuits 		       22. Synchronizing Circuits </a:t>
            </a:r>
          </a:p>
          <a:p>
            <a:pPr>
              <a:buFont typeface="Wingdings" charset="0"/>
              <a:buNone/>
            </a:pPr>
            <a:r>
              <a:rPr lang="en-US" sz="1600" b="1"/>
              <a:t>11. Flow Divider Circuits 		       23. Sample Actual Circuits </a:t>
            </a:r>
          </a:p>
          <a:p>
            <a:pPr>
              <a:buFont typeface="Wingdings" charset="0"/>
              <a:buNone/>
            </a:pPr>
            <a:r>
              <a:rPr lang="en-US" sz="1600" b="1"/>
              <a:t>12. Fluid Motor Circuits </a:t>
            </a:r>
          </a:p>
        </p:txBody>
      </p:sp>
    </p:spTree>
  </p:cSld>
  <p:clrMapOvr>
    <a:masterClrMapping/>
  </p:clrMapOvr>
  <p:transition xmlns:p14="http://schemas.microsoft.com/office/powerpoint/2010/main">
    <p:checker/>
  </p:transition>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p:txBody>
          <a:bodyPr/>
          <a:lstStyle/>
          <a:p>
            <a:fld id="{42FD6A87-8DD0-2246-9278-571AEC64D41F}" type="slidenum">
              <a:rPr lang="en-US"/>
              <a:pPr/>
              <a:t>186</a:t>
            </a:fld>
            <a:endParaRPr lang="en-US"/>
          </a:p>
        </p:txBody>
      </p:sp>
      <p:sp>
        <p:nvSpPr>
          <p:cNvPr id="254978" name="Rectangle 2"/>
          <p:cNvSpPr>
            <a:spLocks noGrp="1" noChangeArrowheads="1"/>
          </p:cNvSpPr>
          <p:nvPr>
            <p:ph type="title"/>
          </p:nvPr>
        </p:nvSpPr>
        <p:spPr>
          <a:xfrm>
            <a:off x="609600" y="152400"/>
            <a:ext cx="7772400" cy="533400"/>
          </a:xfrm>
        </p:spPr>
        <p:txBody>
          <a:bodyPr/>
          <a:lstStyle/>
          <a:p>
            <a:pPr algn="ctr"/>
            <a:r>
              <a:rPr lang="ja-JP" altLang="en-US" sz="2400">
                <a:latin typeface="Arial"/>
              </a:rPr>
              <a:t>“</a:t>
            </a:r>
            <a:r>
              <a:rPr lang="en-US" sz="2400"/>
              <a:t>Fluid Power Circuits Explained</a:t>
            </a:r>
            <a:r>
              <a:rPr lang="ja-JP" altLang="en-US" sz="2400">
                <a:latin typeface="Arial"/>
              </a:rPr>
              <a:t>”</a:t>
            </a:r>
            <a:endParaRPr lang="en-US" sz="2400"/>
          </a:p>
        </p:txBody>
      </p:sp>
      <p:sp>
        <p:nvSpPr>
          <p:cNvPr id="254979" name="Rectangle 3" descr="Rectangle: Click to edit Master text styles&#10;Second level&#10;Third level&#10;Fourth level&#10;Fifth level"/>
          <p:cNvSpPr>
            <a:spLocks noGrp="1" noChangeArrowheads="1"/>
          </p:cNvSpPr>
          <p:nvPr>
            <p:ph type="body" idx="1"/>
          </p:nvPr>
        </p:nvSpPr>
        <p:spPr>
          <a:xfrm>
            <a:off x="609600" y="1000125"/>
            <a:ext cx="8153400" cy="5235575"/>
          </a:xfrm>
        </p:spPr>
        <p:txBody>
          <a:bodyPr/>
          <a:lstStyle/>
          <a:p>
            <a:pPr>
              <a:lnSpc>
                <a:spcPct val="90000"/>
              </a:lnSpc>
              <a:buFont typeface="Wingdings" charset="0"/>
              <a:buNone/>
            </a:pPr>
            <a:r>
              <a:rPr lang="en-US" sz="1600" b="1">
                <a:solidFill>
                  <a:srgbClr val="000000"/>
                </a:solidFill>
                <a:latin typeface="Arial" charset="0"/>
                <a:cs typeface="Arial" charset="0"/>
              </a:rPr>
              <a:t> </a:t>
            </a:r>
            <a:r>
              <a:rPr lang="en-US" sz="1600" b="1">
                <a:solidFill>
                  <a:srgbClr val="FF3300"/>
                </a:solidFill>
                <a:latin typeface="Arial" charset="0"/>
                <a:cs typeface="Arial" charset="0"/>
              </a:rPr>
              <a:t>The book is in schematic format so you need to be familiar with Fluid Power symbols to understand the circuits.</a:t>
            </a:r>
          </a:p>
          <a:p>
            <a:pPr>
              <a:lnSpc>
                <a:spcPct val="90000"/>
              </a:lnSpc>
              <a:buFont typeface="Wingdings" charset="0"/>
              <a:buNone/>
            </a:pPr>
            <a:r>
              <a:rPr lang="en-US" sz="1600" b="1">
                <a:latin typeface="Symbol" charset="0"/>
                <a:cs typeface="Arial" charset="0"/>
              </a:rPr>
              <a:t>·</a:t>
            </a:r>
            <a:r>
              <a:rPr lang="en-US" sz="1600" b="1">
                <a:latin typeface="Times New Roman" charset="0"/>
                <a:cs typeface="Times New Roman" charset="0"/>
              </a:rPr>
              <a:t>   T</a:t>
            </a:r>
            <a:r>
              <a:rPr lang="en-US" sz="1600" b="1">
                <a:latin typeface="Arial" charset="0"/>
                <a:cs typeface="Arial" charset="0"/>
              </a:rPr>
              <a:t>he book contains 375 pages of basic pneumatic and hydraulic circuits shown in schematic form with an explanation of their function. It is in a convenient 3-ring binder format.</a:t>
            </a:r>
          </a:p>
          <a:p>
            <a:pPr>
              <a:lnSpc>
                <a:spcPct val="90000"/>
              </a:lnSpc>
              <a:buFont typeface="Wingdings" charset="0"/>
              <a:buNone/>
            </a:pPr>
            <a:r>
              <a:rPr lang="en-US" sz="1600" b="1">
                <a:latin typeface="Symbol" charset="0"/>
                <a:cs typeface="Arial" charset="0"/>
              </a:rPr>
              <a:t>·</a:t>
            </a:r>
            <a:r>
              <a:rPr lang="en-US" sz="1600" b="1">
                <a:latin typeface="Times New Roman" charset="0"/>
                <a:cs typeface="Times New Roman" charset="0"/>
              </a:rPr>
              <a:t>    </a:t>
            </a:r>
            <a:r>
              <a:rPr lang="en-US" sz="1600" b="1">
                <a:latin typeface="Arial" charset="0"/>
                <a:cs typeface="Arial" charset="0"/>
              </a:rPr>
              <a:t>There are 22 sections covering Accumulators, Air Logics, Air-Oil Systems, Cartridge valves, Counter Balance Valves, Cylinders, De-Compression, Directional Controls, Filters, Flow Dividers, Intensifiers, Proportional Valves, Pumps, Reducing Valves, Regeneration, Relief Valves, Rotary Actuators, Sequence Valves, Servo Controls and Synchronizing Circuits. There is also a section with some actual operating circuits with explanations.</a:t>
            </a:r>
          </a:p>
          <a:p>
            <a:pPr>
              <a:lnSpc>
                <a:spcPct val="90000"/>
              </a:lnSpc>
              <a:buFont typeface="Wingdings" charset="0"/>
              <a:buNone/>
            </a:pPr>
            <a:r>
              <a:rPr lang="en-US" sz="1600" b="1">
                <a:latin typeface="Symbol" charset="0"/>
                <a:cs typeface="Arial" charset="0"/>
              </a:rPr>
              <a:t>·</a:t>
            </a:r>
            <a:r>
              <a:rPr lang="en-US" sz="1600" b="1">
                <a:latin typeface="Times New Roman" charset="0"/>
                <a:cs typeface="Times New Roman" charset="0"/>
              </a:rPr>
              <a:t>     </a:t>
            </a:r>
            <a:r>
              <a:rPr lang="en-US" sz="1600" b="1">
                <a:latin typeface="Arial" charset="0"/>
                <a:cs typeface="Arial" charset="0"/>
              </a:rPr>
              <a:t>Most circuits show what happens when the valves and actuators cycle. A detailed explanation of the schematic explains cycle progress and possible problem areas. </a:t>
            </a:r>
          </a:p>
          <a:p>
            <a:pPr>
              <a:lnSpc>
                <a:spcPct val="90000"/>
              </a:lnSpc>
              <a:buFont typeface="Wingdings" charset="0"/>
              <a:buNone/>
            </a:pPr>
            <a:r>
              <a:rPr lang="en-US" sz="1600" b="1">
                <a:latin typeface="Arial" charset="0"/>
                <a:cs typeface="Arial" charset="0"/>
              </a:rPr>
              <a:t>   List price is $105.00 plus $7.95 S&amp;H for shipments in the continental U.S. All other countries will be billed actual postage/shipping cost for the requested method. Indiana residents add 5% Sales Tax.</a:t>
            </a:r>
          </a:p>
          <a:p>
            <a:pPr>
              <a:lnSpc>
                <a:spcPct val="90000"/>
              </a:lnSpc>
              <a:buFont typeface="Wingdings" charset="0"/>
              <a:buNone/>
            </a:pPr>
            <a:r>
              <a:rPr lang="en-US" sz="1600" b="1">
                <a:latin typeface="Arial" charset="0"/>
                <a:cs typeface="Arial" charset="0"/>
              </a:rPr>
              <a:t>Send a check or money order to:  HYDRA-PNEU CONSULTING, INC.</a:t>
            </a:r>
          </a:p>
          <a:p>
            <a:pPr>
              <a:lnSpc>
                <a:spcPct val="90000"/>
              </a:lnSpc>
              <a:buFont typeface="Wingdings" charset="0"/>
              <a:buNone/>
            </a:pPr>
            <a:r>
              <a:rPr lang="en-US" sz="1600" b="1">
                <a:latin typeface="Arial" charset="0"/>
                <a:cs typeface="Arial" charset="0"/>
              </a:rPr>
              <a:t>				           726 Outer Gray Street</a:t>
            </a:r>
          </a:p>
          <a:p>
            <a:pPr>
              <a:lnSpc>
                <a:spcPct val="90000"/>
              </a:lnSpc>
              <a:buFont typeface="Wingdings" charset="0"/>
              <a:buNone/>
            </a:pPr>
            <a:r>
              <a:rPr lang="en-US" sz="1600" b="1">
                <a:latin typeface="Arial" charset="0"/>
                <a:cs typeface="Arial" charset="0"/>
              </a:rPr>
              <a:t>				            Newburgh, IN  47630-1517</a:t>
            </a:r>
          </a:p>
          <a:p>
            <a:pPr>
              <a:lnSpc>
                <a:spcPct val="90000"/>
              </a:lnSpc>
              <a:buFont typeface="Wingdings" charset="0"/>
              <a:buNone/>
            </a:pPr>
            <a:endParaRPr lang="en-US" sz="1600" b="1">
              <a:latin typeface="Arial" charset="0"/>
              <a:cs typeface="Arial" charset="0"/>
            </a:endParaRPr>
          </a:p>
          <a:p>
            <a:pPr>
              <a:lnSpc>
                <a:spcPct val="90000"/>
              </a:lnSpc>
              <a:buFont typeface="Wingdings" charset="0"/>
              <a:buNone/>
            </a:pPr>
            <a:endParaRPr lang="en-US" sz="1600" b="1"/>
          </a:p>
        </p:txBody>
      </p:sp>
      <p:sp>
        <p:nvSpPr>
          <p:cNvPr id="254980" name="AutoShape 4">
            <a:hlinkClick r:id="rId2" action="ppaction://hlinksldjump" highlightClick="1"/>
          </p:cNvPr>
          <p:cNvSpPr>
            <a:spLocks noChangeArrowheads="1"/>
          </p:cNvSpPr>
          <p:nvPr/>
        </p:nvSpPr>
        <p:spPr bwMode="auto">
          <a:xfrm>
            <a:off x="8178800" y="6096000"/>
            <a:ext cx="355600" cy="303213"/>
          </a:xfrm>
          <a:prstGeom prst="actionButtonHome">
            <a:avLst/>
          </a:prstGeom>
          <a:solidFill>
            <a:srgbClr val="00FF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checke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Slide Number Placeholder 5"/>
          <p:cNvSpPr>
            <a:spLocks noGrp="1"/>
          </p:cNvSpPr>
          <p:nvPr>
            <p:ph type="sldNum" sz="quarter" idx="12"/>
          </p:nvPr>
        </p:nvSpPr>
        <p:spPr/>
        <p:txBody>
          <a:bodyPr/>
          <a:lstStyle/>
          <a:p>
            <a:fld id="{BA2F4437-E3C8-6A44-9E12-4AD9683D0CEA}" type="slidenum">
              <a:rPr lang="en-US"/>
              <a:pPr/>
              <a:t>19</a:t>
            </a:fld>
            <a:endParaRPr lang="en-US"/>
          </a:p>
        </p:txBody>
      </p:sp>
      <p:sp>
        <p:nvSpPr>
          <p:cNvPr id="27650" name="Rectangle 2"/>
          <p:cNvSpPr>
            <a:spLocks noChangeArrowheads="1"/>
          </p:cNvSpPr>
          <p:nvPr/>
        </p:nvSpPr>
        <p:spPr bwMode="auto">
          <a:xfrm>
            <a:off x="7710488" y="1624013"/>
            <a:ext cx="620712" cy="56991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solidFill>
                <a:srgbClr val="FF5050"/>
              </a:solidFill>
            </a:endParaRPr>
          </a:p>
        </p:txBody>
      </p:sp>
      <p:sp>
        <p:nvSpPr>
          <p:cNvPr id="27651" name="AutoShape 3"/>
          <p:cNvSpPr>
            <a:spLocks/>
          </p:cNvSpPr>
          <p:nvPr/>
        </p:nvSpPr>
        <p:spPr bwMode="auto">
          <a:xfrm rot="-5400000">
            <a:off x="7859712" y="2044701"/>
            <a:ext cx="322263" cy="620712"/>
          </a:xfrm>
          <a:prstGeom prst="leftBracket">
            <a:avLst>
              <a:gd name="adj" fmla="val 96305"/>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7656" name="Rectangle 8"/>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27773" name="Text Box 125"/>
          <p:cNvSpPr txBox="1">
            <a:spLocks noChangeArrowheads="1"/>
          </p:cNvSpPr>
          <p:nvPr/>
        </p:nvSpPr>
        <p:spPr bwMode="auto">
          <a:xfrm>
            <a:off x="1895475" y="5943600"/>
            <a:ext cx="49450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and Accumulator Supplying Circuit  </a:t>
            </a:r>
          </a:p>
        </p:txBody>
      </p:sp>
      <p:sp>
        <p:nvSpPr>
          <p:cNvPr id="27810" name="AutoShape 162"/>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11" name="Line 163"/>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812" name="Text Box 164"/>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7818" name="Text Box 170"/>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2,350 PSI </a:t>
            </a:r>
          </a:p>
        </p:txBody>
      </p:sp>
      <p:sp>
        <p:nvSpPr>
          <p:cNvPr id="27819" name="Text Box 171"/>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27821" name="Line 173"/>
          <p:cNvSpPr>
            <a:spLocks noChangeShapeType="1"/>
          </p:cNvSpPr>
          <p:nvPr/>
        </p:nvSpPr>
        <p:spPr bwMode="auto">
          <a:xfrm>
            <a:off x="7702550" y="1625600"/>
            <a:ext cx="62865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822" name="AutoShape 174"/>
          <p:cNvSpPr>
            <a:spLocks noChangeArrowheads="1"/>
          </p:cNvSpPr>
          <p:nvPr/>
        </p:nvSpPr>
        <p:spPr bwMode="auto">
          <a:xfrm flipV="1">
            <a:off x="7888288" y="1371600"/>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7996" name="Group 348"/>
          <p:cNvGrpSpPr>
            <a:grpSpLocks/>
          </p:cNvGrpSpPr>
          <p:nvPr/>
        </p:nvGrpSpPr>
        <p:grpSpPr bwMode="auto">
          <a:xfrm>
            <a:off x="6329363" y="5375275"/>
            <a:ext cx="452437" cy="334963"/>
            <a:chOff x="3987" y="3386"/>
            <a:chExt cx="285" cy="211"/>
          </a:xfrm>
        </p:grpSpPr>
        <p:sp>
          <p:nvSpPr>
            <p:cNvPr id="27827" name="AutoShape 179"/>
            <p:cNvSpPr>
              <a:spLocks noChangeArrowheads="1"/>
            </p:cNvSpPr>
            <p:nvPr/>
          </p:nvSpPr>
          <p:spPr bwMode="auto">
            <a:xfrm rot="5400000" flipV="1">
              <a:off x="4089" y="3284"/>
              <a:ext cx="82" cy="285"/>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28" name="AutoShape 180"/>
            <p:cNvSpPr>
              <a:spLocks noChangeArrowheads="1"/>
            </p:cNvSpPr>
            <p:nvPr/>
          </p:nvSpPr>
          <p:spPr bwMode="auto">
            <a:xfrm rot="5400000" flipV="1">
              <a:off x="4089" y="3413"/>
              <a:ext cx="82" cy="285"/>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7829" name="AutoShape 181"/>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30" name="Rectangle 182"/>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31" name="AutoShape 183"/>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7832" name="AutoShape 184"/>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33" name="AutoShape 185"/>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34" name="AutoShape 186"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35" name="AutoShape 187"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36" name="AutoShape 188"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37" name="AutoShape 189"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38" name="AutoShape 190"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39" name="AutoShape 191"/>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7840" name="Group 192"/>
          <p:cNvGrpSpPr>
            <a:grpSpLocks/>
          </p:cNvGrpSpPr>
          <p:nvPr/>
        </p:nvGrpSpPr>
        <p:grpSpPr bwMode="auto">
          <a:xfrm>
            <a:off x="982663" y="1001713"/>
            <a:ext cx="669925" cy="3424237"/>
            <a:chOff x="816" y="912"/>
            <a:chExt cx="531" cy="2715"/>
          </a:xfrm>
        </p:grpSpPr>
        <p:sp>
          <p:nvSpPr>
            <p:cNvPr id="27841" name="Arc 193"/>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42" name="Line 194"/>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843" name="Arc 195"/>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7844" name="Group 196"/>
            <p:cNvGrpSpPr>
              <a:grpSpLocks/>
            </p:cNvGrpSpPr>
            <p:nvPr/>
          </p:nvGrpSpPr>
          <p:grpSpPr bwMode="auto">
            <a:xfrm>
              <a:off x="1030" y="3483"/>
              <a:ext cx="141" cy="144"/>
              <a:chOff x="1030" y="3483"/>
              <a:chExt cx="141" cy="144"/>
            </a:xfrm>
          </p:grpSpPr>
          <p:sp>
            <p:nvSpPr>
              <p:cNvPr id="27845" name="Arc 19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46" name="Arc 19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47" name="Line 199"/>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7848" name="Group 200"/>
            <p:cNvGrpSpPr>
              <a:grpSpLocks/>
            </p:cNvGrpSpPr>
            <p:nvPr/>
          </p:nvGrpSpPr>
          <p:grpSpPr bwMode="auto">
            <a:xfrm flipV="1">
              <a:off x="1008" y="912"/>
              <a:ext cx="141" cy="144"/>
              <a:chOff x="1030" y="3483"/>
              <a:chExt cx="141" cy="144"/>
            </a:xfrm>
          </p:grpSpPr>
          <p:sp>
            <p:nvSpPr>
              <p:cNvPr id="27849" name="Arc 20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50" name="Arc 20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51" name="Line 203"/>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27852" name="Group 204"/>
          <p:cNvGrpSpPr>
            <a:grpSpLocks/>
          </p:cNvGrpSpPr>
          <p:nvPr/>
        </p:nvGrpSpPr>
        <p:grpSpPr bwMode="auto">
          <a:xfrm flipH="1">
            <a:off x="1649413" y="1001713"/>
            <a:ext cx="669925" cy="3424237"/>
            <a:chOff x="816" y="912"/>
            <a:chExt cx="531" cy="2715"/>
          </a:xfrm>
        </p:grpSpPr>
        <p:sp>
          <p:nvSpPr>
            <p:cNvPr id="27853" name="Arc 205"/>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54" name="Line 206"/>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855" name="Arc 207"/>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7856" name="Group 208"/>
            <p:cNvGrpSpPr>
              <a:grpSpLocks/>
            </p:cNvGrpSpPr>
            <p:nvPr/>
          </p:nvGrpSpPr>
          <p:grpSpPr bwMode="auto">
            <a:xfrm>
              <a:off x="1030" y="3483"/>
              <a:ext cx="141" cy="144"/>
              <a:chOff x="1030" y="3483"/>
              <a:chExt cx="141" cy="144"/>
            </a:xfrm>
          </p:grpSpPr>
          <p:sp>
            <p:nvSpPr>
              <p:cNvPr id="27857" name="Arc 20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58" name="Arc 21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59" name="Line 211"/>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7860" name="Group 212"/>
            <p:cNvGrpSpPr>
              <a:grpSpLocks/>
            </p:cNvGrpSpPr>
            <p:nvPr/>
          </p:nvGrpSpPr>
          <p:grpSpPr bwMode="auto">
            <a:xfrm flipV="1">
              <a:off x="1008" y="912"/>
              <a:ext cx="141" cy="144"/>
              <a:chOff x="1030" y="3483"/>
              <a:chExt cx="141" cy="144"/>
            </a:xfrm>
          </p:grpSpPr>
          <p:sp>
            <p:nvSpPr>
              <p:cNvPr id="27861" name="Arc 21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62" name="Arc 21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63" name="Line 215"/>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7864" name="Rectangle 216"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65" name="AutoShape 217"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7866" name="Rectangle 218"/>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67" name="Line 219"/>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868" name="Line 220"/>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869" name="Rectangle 221"/>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70" name="AutoShape 222"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71" name="AutoShape 223"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72" name="Line 224"/>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873" name="Line 225"/>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874" name="Line 226"/>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875" name="Line 227"/>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876" name="Oval 228"/>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77" name="Oval 229"/>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78" name="AutoShape 230"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79" name="AutoShape 231"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7880" name="Group 232"/>
          <p:cNvGrpSpPr>
            <a:grpSpLocks/>
          </p:cNvGrpSpPr>
          <p:nvPr/>
        </p:nvGrpSpPr>
        <p:grpSpPr bwMode="auto">
          <a:xfrm>
            <a:off x="1546225" y="4267200"/>
            <a:ext cx="203200" cy="128588"/>
            <a:chOff x="1262" y="3388"/>
            <a:chExt cx="162" cy="206"/>
          </a:xfrm>
        </p:grpSpPr>
        <p:sp>
          <p:nvSpPr>
            <p:cNvPr id="27881" name="Oval 233"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82" name="Oval 234"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83" name="Oval 235"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84" name="Oval 236"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85" name="Oval 237"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86" name="Oval 238"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7887" name="Rectangle 239"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7888" name="Group 240"/>
          <p:cNvGrpSpPr>
            <a:grpSpLocks/>
          </p:cNvGrpSpPr>
          <p:nvPr/>
        </p:nvGrpSpPr>
        <p:grpSpPr bwMode="auto">
          <a:xfrm>
            <a:off x="1227138" y="1155700"/>
            <a:ext cx="858837" cy="2255838"/>
            <a:chOff x="941" y="767"/>
            <a:chExt cx="815" cy="1942"/>
          </a:xfrm>
        </p:grpSpPr>
        <p:sp>
          <p:nvSpPr>
            <p:cNvPr id="27889" name="AutoShape 24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90" name="AutoShape 24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7891" name="AutoShape 243"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92" name="Line 244"/>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893" name="Rectangle 245"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94" name="Rectangle 246"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95" name="Rectangle 247"/>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96" name="Rectangle 248"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97" name="Rectangle 249"/>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98" name="Rectangle 250"/>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899" name="Line 251"/>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00" name="AutoShape 252"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01" name="AutoShape 253"/>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02" name="AutoShape 254" descr="10%"/>
          <p:cNvSpPr>
            <a:spLocks noChangeArrowheads="1"/>
          </p:cNvSpPr>
          <p:nvPr/>
        </p:nvSpPr>
        <p:spPr bwMode="auto">
          <a:xfrm>
            <a:off x="4121150" y="1331913"/>
            <a:ext cx="1160463" cy="1909762"/>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7903" name="Group 255"/>
          <p:cNvGrpSpPr>
            <a:grpSpLocks/>
          </p:cNvGrpSpPr>
          <p:nvPr/>
        </p:nvGrpSpPr>
        <p:grpSpPr bwMode="auto">
          <a:xfrm>
            <a:off x="4124325" y="2984500"/>
            <a:ext cx="1154113" cy="427038"/>
            <a:chOff x="3617" y="2160"/>
            <a:chExt cx="842" cy="312"/>
          </a:xfrm>
        </p:grpSpPr>
        <p:sp>
          <p:nvSpPr>
            <p:cNvPr id="27904" name="Rectangle 256"/>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05" name="AutoShape 257"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06" name="AutoShape 258"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07" name="AutoShape 259"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08" name="AutoShape 260"/>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7909" name="AutoShape 261"/>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10" name="Rectangle 262"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11" name="Rectangle 263"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12" name="Rectangle 264"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13" name="Line 265"/>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14" name="Line 266"/>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15" name="Oval 267"/>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16" name="Oval 268"/>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7917" name="Group 269"/>
          <p:cNvGrpSpPr>
            <a:grpSpLocks/>
          </p:cNvGrpSpPr>
          <p:nvPr/>
        </p:nvGrpSpPr>
        <p:grpSpPr bwMode="auto">
          <a:xfrm>
            <a:off x="4603750" y="1228725"/>
            <a:ext cx="177800" cy="352425"/>
            <a:chOff x="3966" y="1027"/>
            <a:chExt cx="130" cy="257"/>
          </a:xfrm>
        </p:grpSpPr>
        <p:sp>
          <p:nvSpPr>
            <p:cNvPr id="27918" name="Rectangle 270"/>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19" name="Rectangle 271"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20" name="Rectangle 272"/>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21" name="Rectangle 273"/>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22" name="Line 274"/>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7923" name="Line 275"/>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24" name="Line 276"/>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25" name="Line 277"/>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26" name="AutoShape 278"/>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27" name="Rectangle 279"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28" name="Rectangle 280"/>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29" name="Rectangle 281"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30" name="Rectangle 282"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31" name="Line 283"/>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32" name="Line 284"/>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33" name="Line 285"/>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34" name="Line 286"/>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35" name="Line 287"/>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36" name="Oval 288"/>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37" name="Oval 289"/>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7938" name="Group 290"/>
          <p:cNvGrpSpPr>
            <a:grpSpLocks/>
          </p:cNvGrpSpPr>
          <p:nvPr/>
        </p:nvGrpSpPr>
        <p:grpSpPr bwMode="auto">
          <a:xfrm>
            <a:off x="1479550" y="4095750"/>
            <a:ext cx="334963" cy="463550"/>
            <a:chOff x="1210" y="3312"/>
            <a:chExt cx="265" cy="416"/>
          </a:xfrm>
        </p:grpSpPr>
        <p:sp>
          <p:nvSpPr>
            <p:cNvPr id="27939" name="AutoShape 291"/>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40" name="Line 292"/>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41" name="Line 293"/>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42" name="Rectangle 294"/>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7943" name="Group 295"/>
            <p:cNvGrpSpPr>
              <a:grpSpLocks/>
            </p:cNvGrpSpPr>
            <p:nvPr/>
          </p:nvGrpSpPr>
          <p:grpSpPr bwMode="auto">
            <a:xfrm>
              <a:off x="1212" y="3356"/>
              <a:ext cx="105" cy="33"/>
              <a:chOff x="1212" y="3356"/>
              <a:chExt cx="105" cy="33"/>
            </a:xfrm>
          </p:grpSpPr>
          <p:sp>
            <p:nvSpPr>
              <p:cNvPr id="27944" name="Line 296"/>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45" name="Line 297"/>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7946" name="Group 298"/>
            <p:cNvGrpSpPr>
              <a:grpSpLocks/>
            </p:cNvGrpSpPr>
            <p:nvPr/>
          </p:nvGrpSpPr>
          <p:grpSpPr bwMode="auto">
            <a:xfrm flipH="1">
              <a:off x="1370" y="3356"/>
              <a:ext cx="105" cy="33"/>
              <a:chOff x="1212" y="3356"/>
              <a:chExt cx="105" cy="33"/>
            </a:xfrm>
          </p:grpSpPr>
          <p:sp>
            <p:nvSpPr>
              <p:cNvPr id="27947" name="Line 299"/>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48" name="Line 300"/>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7949" name="Rectangle 301"/>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7950" name="Line 302"/>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51" name="Arc 303"/>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52" name="Arc 304"/>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53" name="Line 305"/>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54" name="Arc 306"/>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7955" name="Arc 307"/>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7956" name="Arc 308"/>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57" name="Arc 309"/>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58" name="Line 310"/>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59" name="Rectangle 311"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60" name="Rectangle 312"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61" name="Rectangle 313"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7962" name="Group 314"/>
          <p:cNvGrpSpPr>
            <a:grpSpLocks/>
          </p:cNvGrpSpPr>
          <p:nvPr/>
        </p:nvGrpSpPr>
        <p:grpSpPr bwMode="auto">
          <a:xfrm>
            <a:off x="838200" y="4703763"/>
            <a:ext cx="1614488" cy="963612"/>
            <a:chOff x="934" y="2963"/>
            <a:chExt cx="1017" cy="607"/>
          </a:xfrm>
        </p:grpSpPr>
        <p:sp>
          <p:nvSpPr>
            <p:cNvPr id="27963" name="Rectangle 315"/>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64" name="Rectangle 316"/>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65" name="Rectangle 317"/>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7966" name="Rectangle 318"/>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67" name="AutoShape 319"/>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7968" name="AutoShape 320"/>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69" name="AutoShape 321"/>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70" name="Line 322"/>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71" name="Arc 323"/>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72" name="Arc 324"/>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73" name="Line 325"/>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74" name="Arc 326"/>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7975" name="Arc 327"/>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7976" name="Arc 328"/>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77" name="Arc 329"/>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78" name="Line 330"/>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7979" name="Rectangle 331"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80" name="Rectangle 332"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81" name="Rectangle 333"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7982" name="Group 334"/>
          <p:cNvGrpSpPr>
            <a:grpSpLocks/>
          </p:cNvGrpSpPr>
          <p:nvPr/>
        </p:nvGrpSpPr>
        <p:grpSpPr bwMode="auto">
          <a:xfrm>
            <a:off x="3886200" y="4703763"/>
            <a:ext cx="1614488" cy="963612"/>
            <a:chOff x="934" y="2963"/>
            <a:chExt cx="1017" cy="607"/>
          </a:xfrm>
        </p:grpSpPr>
        <p:sp>
          <p:nvSpPr>
            <p:cNvPr id="27983" name="Rectangle 335"/>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84" name="Rectangle 336"/>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85" name="Rectangle 337"/>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7986" name="Line 338"/>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7987" name="Oval 339"/>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88" name="Oval 340"/>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89" name="Line 341"/>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7990" name="Text Box 342"/>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2,350 PSI </a:t>
            </a:r>
          </a:p>
        </p:txBody>
      </p:sp>
      <p:sp>
        <p:nvSpPr>
          <p:cNvPr id="27992" name="Text Box 344"/>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27998" name="AutoShape 350"/>
          <p:cNvSpPr>
            <a:spLocks noChangeArrowheads="1"/>
          </p:cNvSpPr>
          <p:nvPr/>
        </p:nvSpPr>
        <p:spPr bwMode="auto">
          <a:xfrm rot="948483">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7999" name="AutoShape 351"/>
          <p:cNvSpPr>
            <a:spLocks noChangeArrowheads="1"/>
          </p:cNvSpPr>
          <p:nvPr/>
        </p:nvSpPr>
        <p:spPr bwMode="auto">
          <a:xfrm rot="948483">
            <a:off x="2095500" y="4894263"/>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4098" name="Rectangle 2"/>
          <p:cNvSpPr>
            <a:spLocks noGrp="1" noChangeArrowheads="1"/>
          </p:cNvSpPr>
          <p:nvPr>
            <p:ph type="ctrTitle"/>
          </p:nvPr>
        </p:nvSpPr>
        <p:spPr>
          <a:xfrm>
            <a:off x="533400" y="533400"/>
            <a:ext cx="8305800" cy="762000"/>
          </a:xfrm>
        </p:spPr>
        <p:txBody>
          <a:bodyPr/>
          <a:lstStyle/>
          <a:p>
            <a:r>
              <a:rPr lang="en-US"/>
              <a:t> </a:t>
            </a:r>
            <a:r>
              <a:rPr lang="en-US" sz="3600"/>
              <a:t>Accumulators and Accumulator Circuits</a:t>
            </a:r>
          </a:p>
        </p:txBody>
      </p:sp>
      <p:sp>
        <p:nvSpPr>
          <p:cNvPr id="4107" name="Rectangle 11" descr="Rectangle: Click to edit Master text styles&#10;Second level&#10;Third level&#10;Fourth level&#10;Fifth level"/>
          <p:cNvSpPr>
            <a:spLocks noGrp="1" noChangeArrowheads="1"/>
          </p:cNvSpPr>
          <p:nvPr>
            <p:ph type="subTitle" idx="1"/>
          </p:nvPr>
        </p:nvSpPr>
        <p:spPr>
          <a:xfrm>
            <a:off x="914400" y="1600200"/>
            <a:ext cx="7658100" cy="4495800"/>
          </a:xfrm>
          <a:noFill/>
          <a:ln/>
        </p:spPr>
        <p:txBody>
          <a:bodyPr/>
          <a:lstStyle/>
          <a:p>
            <a:r>
              <a:rPr lang="en-US"/>
              <a:t>Left mouse click or Enter for next slide</a:t>
            </a:r>
          </a:p>
          <a:p>
            <a:r>
              <a:rPr lang="en-US"/>
              <a:t>Backspace for previous slide</a:t>
            </a:r>
          </a:p>
          <a:p>
            <a:r>
              <a:rPr lang="en-US"/>
              <a:t>Right mouse click to pull up menu to GO anywhere in program </a:t>
            </a:r>
          </a:p>
          <a:p>
            <a:r>
              <a:rPr lang="ja-JP" altLang="en-US">
                <a:latin typeface="Arial"/>
              </a:rPr>
              <a:t>“</a:t>
            </a:r>
            <a:r>
              <a:rPr lang="en-US"/>
              <a:t>Pause</a:t>
            </a:r>
            <a:r>
              <a:rPr lang="ja-JP" altLang="en-US">
                <a:latin typeface="Arial"/>
              </a:rPr>
              <a:t>”</a:t>
            </a:r>
            <a:r>
              <a:rPr lang="en-US"/>
              <a:t> key stops and starts animation</a:t>
            </a:r>
          </a:p>
          <a:p>
            <a:r>
              <a:rPr lang="en-US"/>
              <a:t>Left mouse click to return to start of section</a:t>
            </a:r>
          </a:p>
          <a:p>
            <a:r>
              <a:rPr lang="en-US"/>
              <a:t>Left mouse click to return to Agenda</a:t>
            </a:r>
          </a:p>
          <a:p>
            <a:endParaRPr lang="en-US"/>
          </a:p>
        </p:txBody>
      </p:sp>
      <p:sp>
        <p:nvSpPr>
          <p:cNvPr id="4108" name="AutoShape 12">
            <a:hlinkClick r:id="" action="ppaction://noaction" highlightClick="1"/>
          </p:cNvPr>
          <p:cNvSpPr>
            <a:spLocks noChangeArrowheads="1"/>
          </p:cNvSpPr>
          <p:nvPr/>
        </p:nvSpPr>
        <p:spPr bwMode="auto">
          <a:xfrm>
            <a:off x="533400" y="4559300"/>
            <a:ext cx="381000" cy="381000"/>
          </a:xfrm>
          <a:prstGeom prst="actionButtonBeginning">
            <a:avLst/>
          </a:prstGeom>
          <a:solidFill>
            <a:srgbClr val="FF00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109" name="AutoShape 13">
            <a:hlinkClick r:id="" action="ppaction://noaction" highlightClick="1"/>
          </p:cNvPr>
          <p:cNvSpPr>
            <a:spLocks noChangeArrowheads="1"/>
          </p:cNvSpPr>
          <p:nvPr/>
        </p:nvSpPr>
        <p:spPr bwMode="auto">
          <a:xfrm>
            <a:off x="533400" y="5600700"/>
            <a:ext cx="381000" cy="457200"/>
          </a:xfrm>
          <a:prstGeom prst="actionButtonHome">
            <a:avLst/>
          </a:prstGeom>
          <a:solidFill>
            <a:srgbClr val="00FF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pull/>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 fill="hold" grpId="0" nodeType="afterEffect">
                                  <p:stCondLst>
                                    <p:cond delay="0"/>
                                  </p:stCondLst>
                                  <p:childTnLst>
                                    <p:set>
                                      <p:cBhvr>
                                        <p:cTn id="6" dur="1" fill="hold">
                                          <p:stCondLst>
                                            <p:cond delay="0"/>
                                          </p:stCondLst>
                                        </p:cTn>
                                        <p:tgtEl>
                                          <p:spTgt spid="4098"/>
                                        </p:tgtEl>
                                        <p:attrNameLst>
                                          <p:attrName>style.visibility</p:attrName>
                                        </p:attrNameLst>
                                      </p:cBhvr>
                                      <p:to>
                                        <p:strVal val="visible"/>
                                      </p:to>
                                    </p:set>
                                    <p:anim calcmode="lin" valueType="num">
                                      <p:cBhvr additive="base">
                                        <p:cTn id="7" dur="500" fill="hold"/>
                                        <p:tgtEl>
                                          <p:spTgt spid="4098"/>
                                        </p:tgtEl>
                                        <p:attrNameLst>
                                          <p:attrName>ppt_x</p:attrName>
                                        </p:attrNameLst>
                                      </p:cBhvr>
                                      <p:tavLst>
                                        <p:tav tm="0">
                                          <p:val>
                                            <p:strVal val="#ppt_x"/>
                                          </p:val>
                                        </p:tav>
                                        <p:tav tm="100000">
                                          <p:val>
                                            <p:strVal val="#ppt_x"/>
                                          </p:val>
                                        </p:tav>
                                      </p:tavLst>
                                    </p:anim>
                                    <p:anim calcmode="lin" valueType="num">
                                      <p:cBhvr additive="base">
                                        <p:cTn id="8" dur="500" fill="hold"/>
                                        <p:tgtEl>
                                          <p:spTgt spid="4098"/>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9" presetClass="entr" presetSubtype="0" fill="hold" grpId="0" nodeType="afterEffect">
                                  <p:stCondLst>
                                    <p:cond delay="0"/>
                                  </p:stCondLst>
                                  <p:childTnLst>
                                    <p:set>
                                      <p:cBhvr>
                                        <p:cTn id="11" dur="1" fill="hold">
                                          <p:stCondLst>
                                            <p:cond delay="0"/>
                                          </p:stCondLst>
                                        </p:cTn>
                                        <p:tgtEl>
                                          <p:spTgt spid="4107"/>
                                        </p:tgtEl>
                                        <p:attrNameLst>
                                          <p:attrName>style.visibility</p:attrName>
                                        </p:attrNameLst>
                                      </p:cBhvr>
                                      <p:to>
                                        <p:strVal val="visible"/>
                                      </p:to>
                                    </p:set>
                                    <p:animEffect transition="in" filter="dissolve">
                                      <p:cBhvr>
                                        <p:cTn id="12" dur="500"/>
                                        <p:tgtEl>
                                          <p:spTgt spid="41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autoUpdateAnimBg="0"/>
      <p:bldP spid="4107" grpId="0" autoUpdateAnimBg="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Slide Number Placeholder 5"/>
          <p:cNvSpPr>
            <a:spLocks noGrp="1"/>
          </p:cNvSpPr>
          <p:nvPr>
            <p:ph type="sldNum" sz="quarter" idx="12"/>
          </p:nvPr>
        </p:nvSpPr>
        <p:spPr/>
        <p:txBody>
          <a:bodyPr/>
          <a:lstStyle/>
          <a:p>
            <a:fld id="{D44BEB2B-C1F4-BD41-BD6F-B132E04DAC37}" type="slidenum">
              <a:rPr lang="en-US"/>
              <a:pPr/>
              <a:t>20</a:t>
            </a:fld>
            <a:endParaRPr lang="en-US"/>
          </a:p>
        </p:txBody>
      </p:sp>
      <p:sp>
        <p:nvSpPr>
          <p:cNvPr id="28674" name="Rectangle 2"/>
          <p:cNvSpPr>
            <a:spLocks noChangeArrowheads="1"/>
          </p:cNvSpPr>
          <p:nvPr/>
        </p:nvSpPr>
        <p:spPr bwMode="auto">
          <a:xfrm>
            <a:off x="7710488" y="1828800"/>
            <a:ext cx="620712" cy="36512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solidFill>
                <a:srgbClr val="FF5050"/>
              </a:solidFill>
            </a:endParaRPr>
          </a:p>
        </p:txBody>
      </p:sp>
      <p:sp>
        <p:nvSpPr>
          <p:cNvPr id="28675" name="AutoShape 3"/>
          <p:cNvSpPr>
            <a:spLocks/>
          </p:cNvSpPr>
          <p:nvPr/>
        </p:nvSpPr>
        <p:spPr bwMode="auto">
          <a:xfrm rot="-5400000">
            <a:off x="7859712" y="2044701"/>
            <a:ext cx="322263" cy="620712"/>
          </a:xfrm>
          <a:prstGeom prst="leftBracket">
            <a:avLst>
              <a:gd name="adj" fmla="val 96305"/>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28676" name="Rectangle 4"/>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677" name="AutoShape 5"/>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8678" name="AutoShape 6"/>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679" name="AutoShape 7"/>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680" name="Rectangle 8"/>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28681" name="AutoShape 9"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682" name="AutoShape 10"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683" name="AutoShape 11"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684" name="AutoShape 12"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685" name="AutoShape 13"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686" name="AutoShape 14"/>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8687" name="Group 15"/>
          <p:cNvGrpSpPr>
            <a:grpSpLocks/>
          </p:cNvGrpSpPr>
          <p:nvPr/>
        </p:nvGrpSpPr>
        <p:grpSpPr bwMode="auto">
          <a:xfrm>
            <a:off x="982663" y="1001713"/>
            <a:ext cx="669925" cy="3424237"/>
            <a:chOff x="816" y="912"/>
            <a:chExt cx="531" cy="2715"/>
          </a:xfrm>
        </p:grpSpPr>
        <p:sp>
          <p:nvSpPr>
            <p:cNvPr id="28688" name="Arc 16"/>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689" name="Line 17"/>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690" name="Arc 18"/>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8691" name="Group 19"/>
            <p:cNvGrpSpPr>
              <a:grpSpLocks/>
            </p:cNvGrpSpPr>
            <p:nvPr/>
          </p:nvGrpSpPr>
          <p:grpSpPr bwMode="auto">
            <a:xfrm>
              <a:off x="1030" y="3483"/>
              <a:ext cx="141" cy="144"/>
              <a:chOff x="1030" y="3483"/>
              <a:chExt cx="141" cy="144"/>
            </a:xfrm>
          </p:grpSpPr>
          <p:sp>
            <p:nvSpPr>
              <p:cNvPr id="28692" name="Arc 2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693" name="Arc 2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694" name="Line 22"/>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8695" name="Group 23"/>
            <p:cNvGrpSpPr>
              <a:grpSpLocks/>
            </p:cNvGrpSpPr>
            <p:nvPr/>
          </p:nvGrpSpPr>
          <p:grpSpPr bwMode="auto">
            <a:xfrm flipV="1">
              <a:off x="1008" y="912"/>
              <a:ext cx="141" cy="144"/>
              <a:chOff x="1030" y="3483"/>
              <a:chExt cx="141" cy="144"/>
            </a:xfrm>
          </p:grpSpPr>
          <p:sp>
            <p:nvSpPr>
              <p:cNvPr id="28696" name="Arc 2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697" name="Arc 2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698" name="Line 26"/>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28699" name="Group 27"/>
          <p:cNvGrpSpPr>
            <a:grpSpLocks/>
          </p:cNvGrpSpPr>
          <p:nvPr/>
        </p:nvGrpSpPr>
        <p:grpSpPr bwMode="auto">
          <a:xfrm flipH="1">
            <a:off x="1649413" y="1001713"/>
            <a:ext cx="669925" cy="3424237"/>
            <a:chOff x="816" y="912"/>
            <a:chExt cx="531" cy="2715"/>
          </a:xfrm>
        </p:grpSpPr>
        <p:sp>
          <p:nvSpPr>
            <p:cNvPr id="28700" name="Arc 28"/>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01" name="Line 29"/>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02" name="Arc 30"/>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8703" name="Group 31"/>
            <p:cNvGrpSpPr>
              <a:grpSpLocks/>
            </p:cNvGrpSpPr>
            <p:nvPr/>
          </p:nvGrpSpPr>
          <p:grpSpPr bwMode="auto">
            <a:xfrm>
              <a:off x="1030" y="3483"/>
              <a:ext cx="141" cy="144"/>
              <a:chOff x="1030" y="3483"/>
              <a:chExt cx="141" cy="144"/>
            </a:xfrm>
          </p:grpSpPr>
          <p:sp>
            <p:nvSpPr>
              <p:cNvPr id="28704"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05"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06" name="Line 34"/>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8707" name="Group 35"/>
            <p:cNvGrpSpPr>
              <a:grpSpLocks/>
            </p:cNvGrpSpPr>
            <p:nvPr/>
          </p:nvGrpSpPr>
          <p:grpSpPr bwMode="auto">
            <a:xfrm flipV="1">
              <a:off x="1008" y="912"/>
              <a:ext cx="141" cy="144"/>
              <a:chOff x="1030" y="3483"/>
              <a:chExt cx="141" cy="144"/>
            </a:xfrm>
          </p:grpSpPr>
          <p:sp>
            <p:nvSpPr>
              <p:cNvPr id="28708" name="Arc 3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09" name="Arc 3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10" name="Line 38"/>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8711" name="Rectangle 39"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12" name="AutoShape 40"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28713" name="Rectangle 41"/>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14" name="Line 42"/>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15" name="Line 43"/>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16" name="Rectangle 44"/>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17" name="AutoShape 45"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18" name="AutoShape 46"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19" name="Line 47"/>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20" name="Line 48"/>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21" name="Line 49"/>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22" name="Line 50"/>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23" name="Oval 51"/>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24" name="Oval 52"/>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25" name="AutoShape 53"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26" name="AutoShape 54"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8727" name="Group 55"/>
          <p:cNvGrpSpPr>
            <a:grpSpLocks/>
          </p:cNvGrpSpPr>
          <p:nvPr/>
        </p:nvGrpSpPr>
        <p:grpSpPr bwMode="auto">
          <a:xfrm>
            <a:off x="1546225" y="4267200"/>
            <a:ext cx="203200" cy="128588"/>
            <a:chOff x="1262" y="3388"/>
            <a:chExt cx="162" cy="206"/>
          </a:xfrm>
        </p:grpSpPr>
        <p:sp>
          <p:nvSpPr>
            <p:cNvPr id="28728" name="Oval 56"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29" name="Oval 57"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30" name="Oval 58"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31" name="Oval 59"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32" name="Oval 60"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33" name="Oval 61"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8734" name="Rectangle 62"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8735" name="Group 63"/>
          <p:cNvGrpSpPr>
            <a:grpSpLocks/>
          </p:cNvGrpSpPr>
          <p:nvPr/>
        </p:nvGrpSpPr>
        <p:grpSpPr bwMode="auto">
          <a:xfrm>
            <a:off x="1227138" y="1155700"/>
            <a:ext cx="858837" cy="2414588"/>
            <a:chOff x="941" y="767"/>
            <a:chExt cx="815" cy="1942"/>
          </a:xfrm>
        </p:grpSpPr>
        <p:sp>
          <p:nvSpPr>
            <p:cNvPr id="28736" name="AutoShape 6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37" name="AutoShape 6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8738" name="AutoShape 66"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39" name="Line 67"/>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40" name="Rectangle 68"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41" name="Rectangle 69"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42" name="Rectangle 70"/>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43" name="Rectangle 71"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44" name="Rectangle 72"/>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45" name="Rectangle 73"/>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46" name="Line 74"/>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47" name="AutoShape 75"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48" name="AutoShape 76"/>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49" name="AutoShape 77" descr="10%"/>
          <p:cNvSpPr>
            <a:spLocks noChangeArrowheads="1"/>
          </p:cNvSpPr>
          <p:nvPr/>
        </p:nvSpPr>
        <p:spPr bwMode="auto">
          <a:xfrm>
            <a:off x="4121150" y="1331913"/>
            <a:ext cx="1160463" cy="1909762"/>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8750" name="Group 78"/>
          <p:cNvGrpSpPr>
            <a:grpSpLocks/>
          </p:cNvGrpSpPr>
          <p:nvPr/>
        </p:nvGrpSpPr>
        <p:grpSpPr bwMode="auto">
          <a:xfrm>
            <a:off x="4124325" y="3098800"/>
            <a:ext cx="1154113" cy="427038"/>
            <a:chOff x="3617" y="2160"/>
            <a:chExt cx="842" cy="312"/>
          </a:xfrm>
        </p:grpSpPr>
        <p:sp>
          <p:nvSpPr>
            <p:cNvPr id="28751" name="Rectangle 79"/>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52" name="AutoShape 80"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53" name="AutoShape 81"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54" name="AutoShape 82"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55" name="AutoShape 83"/>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8756" name="AutoShape 84"/>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57" name="Rectangle 85"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58" name="Rectangle 86"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59" name="Rectangle 87"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60" name="Line 88"/>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61" name="Line 89"/>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62" name="Oval 90"/>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63" name="Oval 91"/>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8764" name="Group 92"/>
          <p:cNvGrpSpPr>
            <a:grpSpLocks/>
          </p:cNvGrpSpPr>
          <p:nvPr/>
        </p:nvGrpSpPr>
        <p:grpSpPr bwMode="auto">
          <a:xfrm>
            <a:off x="4603750" y="1228725"/>
            <a:ext cx="177800" cy="352425"/>
            <a:chOff x="3966" y="1027"/>
            <a:chExt cx="130" cy="257"/>
          </a:xfrm>
        </p:grpSpPr>
        <p:sp>
          <p:nvSpPr>
            <p:cNvPr id="28765" name="Rectangle 93"/>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66" name="Rectangle 94"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67" name="Rectangle 95"/>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68" name="Rectangle 96"/>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69" name="Line 97"/>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8770" name="Line 98"/>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71" name="Line 99"/>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72" name="Line 100"/>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73" name="AutoShape 101"/>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74" name="Rectangle 102"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75" name="Rectangle 103"/>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76" name="Rectangle 104"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77" name="Rectangle 105"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78" name="Line 106"/>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79" name="Line 107"/>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80" name="Line 108"/>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81" name="Line 109"/>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82" name="Line 110"/>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83" name="Oval 111"/>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84" name="Oval 112"/>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8785" name="Group 113"/>
          <p:cNvGrpSpPr>
            <a:grpSpLocks/>
          </p:cNvGrpSpPr>
          <p:nvPr/>
        </p:nvGrpSpPr>
        <p:grpSpPr bwMode="auto">
          <a:xfrm>
            <a:off x="1479550" y="4095750"/>
            <a:ext cx="334963" cy="463550"/>
            <a:chOff x="1210" y="3312"/>
            <a:chExt cx="265" cy="416"/>
          </a:xfrm>
        </p:grpSpPr>
        <p:sp>
          <p:nvSpPr>
            <p:cNvPr id="28786" name="AutoShape 114"/>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787" name="Line 115"/>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88" name="Line 116"/>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89" name="Rectangle 11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8790" name="Group 118"/>
            <p:cNvGrpSpPr>
              <a:grpSpLocks/>
            </p:cNvGrpSpPr>
            <p:nvPr/>
          </p:nvGrpSpPr>
          <p:grpSpPr bwMode="auto">
            <a:xfrm>
              <a:off x="1212" y="3356"/>
              <a:ext cx="105" cy="33"/>
              <a:chOff x="1212" y="3356"/>
              <a:chExt cx="105" cy="33"/>
            </a:xfrm>
          </p:grpSpPr>
          <p:sp>
            <p:nvSpPr>
              <p:cNvPr id="28791" name="Line 119"/>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92" name="Line 120"/>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8793" name="Group 121"/>
            <p:cNvGrpSpPr>
              <a:grpSpLocks/>
            </p:cNvGrpSpPr>
            <p:nvPr/>
          </p:nvGrpSpPr>
          <p:grpSpPr bwMode="auto">
            <a:xfrm flipH="1">
              <a:off x="1370" y="3356"/>
              <a:ext cx="105" cy="33"/>
              <a:chOff x="1212" y="3356"/>
              <a:chExt cx="105" cy="33"/>
            </a:xfrm>
          </p:grpSpPr>
          <p:sp>
            <p:nvSpPr>
              <p:cNvPr id="28794" name="Line 122"/>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95" name="Line 123"/>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8796" name="Rectangle 12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8798" name="Line 126"/>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799" name="Arc 127"/>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00" name="Arc 128"/>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01" name="Line 129"/>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802" name="Arc 130"/>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8803" name="Arc 131"/>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8804" name="Arc 132"/>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05" name="Arc 133"/>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06" name="Line 134"/>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807" name="Rectangle 135"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08" name="Rectangle 136"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09" name="Rectangle 137"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8810" name="Group 138"/>
          <p:cNvGrpSpPr>
            <a:grpSpLocks/>
          </p:cNvGrpSpPr>
          <p:nvPr/>
        </p:nvGrpSpPr>
        <p:grpSpPr bwMode="auto">
          <a:xfrm>
            <a:off x="838200" y="4703763"/>
            <a:ext cx="1614488" cy="963612"/>
            <a:chOff x="934" y="2963"/>
            <a:chExt cx="1017" cy="607"/>
          </a:xfrm>
        </p:grpSpPr>
        <p:sp>
          <p:nvSpPr>
            <p:cNvPr id="28811" name="Rectangle 13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12" name="Rectangle 14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13" name="Rectangle 14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8814" name="Rectangle 142"/>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15" name="AutoShape 143"/>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28816" name="AutoShape 144"/>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17" name="AutoShape 145"/>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18" name="Line 146"/>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819" name="Arc 147"/>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20" name="Arc 148"/>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21" name="Line 149"/>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822" name="Arc 150"/>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8823" name="Arc 151"/>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28824" name="Arc 152"/>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25" name="Arc 153"/>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26" name="Line 154"/>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827" name="Rectangle 155"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28" name="Rectangle 156"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29" name="Rectangle 157"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8830" name="Group 158"/>
          <p:cNvGrpSpPr>
            <a:grpSpLocks/>
          </p:cNvGrpSpPr>
          <p:nvPr/>
        </p:nvGrpSpPr>
        <p:grpSpPr bwMode="auto">
          <a:xfrm>
            <a:off x="3886200" y="4703763"/>
            <a:ext cx="1614488" cy="963612"/>
            <a:chOff x="934" y="2963"/>
            <a:chExt cx="1017" cy="607"/>
          </a:xfrm>
        </p:grpSpPr>
        <p:sp>
          <p:nvSpPr>
            <p:cNvPr id="28831" name="Rectangle 15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32" name="Rectangle 16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33" name="Rectangle 16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8834" name="AutoShape 162"/>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35" name="Line 163"/>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836" name="Text Box 164"/>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8837" name="Line 165"/>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8838" name="Oval 166"/>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39" name="Oval 167"/>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40" name="Line 168"/>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28841" name="Text Box 169"/>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2,250 PSI </a:t>
            </a:r>
          </a:p>
        </p:txBody>
      </p:sp>
      <p:sp>
        <p:nvSpPr>
          <p:cNvPr id="28842" name="Text Box 170"/>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2,250 PSI </a:t>
            </a:r>
          </a:p>
        </p:txBody>
      </p:sp>
      <p:sp>
        <p:nvSpPr>
          <p:cNvPr id="28843" name="Text Box 171"/>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28844" name="Text Box 172"/>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28845" name="Line 173"/>
          <p:cNvSpPr>
            <a:spLocks noChangeShapeType="1"/>
          </p:cNvSpPr>
          <p:nvPr/>
        </p:nvSpPr>
        <p:spPr bwMode="auto">
          <a:xfrm>
            <a:off x="7702550" y="1819275"/>
            <a:ext cx="62865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8846" name="AutoShape 174"/>
          <p:cNvSpPr>
            <a:spLocks noChangeArrowheads="1"/>
          </p:cNvSpPr>
          <p:nvPr/>
        </p:nvSpPr>
        <p:spPr bwMode="auto">
          <a:xfrm flipV="1">
            <a:off x="7888288" y="1565275"/>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49" name="AutoShape 177"/>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8851" name="Group 179"/>
          <p:cNvGrpSpPr>
            <a:grpSpLocks/>
          </p:cNvGrpSpPr>
          <p:nvPr/>
        </p:nvGrpSpPr>
        <p:grpSpPr bwMode="auto">
          <a:xfrm>
            <a:off x="6329363" y="5375275"/>
            <a:ext cx="452437" cy="334963"/>
            <a:chOff x="3987" y="3386"/>
            <a:chExt cx="285" cy="211"/>
          </a:xfrm>
        </p:grpSpPr>
        <p:sp>
          <p:nvSpPr>
            <p:cNvPr id="28852" name="AutoShape 180"/>
            <p:cNvSpPr>
              <a:spLocks noChangeArrowheads="1"/>
            </p:cNvSpPr>
            <p:nvPr/>
          </p:nvSpPr>
          <p:spPr bwMode="auto">
            <a:xfrm rot="5400000" flipV="1">
              <a:off x="4089" y="3284"/>
              <a:ext cx="82" cy="285"/>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53" name="AutoShape 181"/>
            <p:cNvSpPr>
              <a:spLocks noChangeArrowheads="1"/>
            </p:cNvSpPr>
            <p:nvPr/>
          </p:nvSpPr>
          <p:spPr bwMode="auto">
            <a:xfrm rot="5400000" flipV="1">
              <a:off x="4089" y="3413"/>
              <a:ext cx="82" cy="285"/>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8854" name="Text Box 182"/>
          <p:cNvSpPr txBox="1">
            <a:spLocks noChangeArrowheads="1"/>
          </p:cNvSpPr>
          <p:nvPr/>
        </p:nvSpPr>
        <p:spPr bwMode="auto">
          <a:xfrm>
            <a:off x="1895475" y="5943600"/>
            <a:ext cx="49450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and Accumulator Supplying Circuit  </a:t>
            </a:r>
          </a:p>
        </p:txBody>
      </p:sp>
      <p:sp>
        <p:nvSpPr>
          <p:cNvPr id="28855" name="AutoShape 183"/>
          <p:cNvSpPr>
            <a:spLocks noChangeArrowheads="1"/>
          </p:cNvSpPr>
          <p:nvPr/>
        </p:nvSpPr>
        <p:spPr bwMode="auto">
          <a:xfrm rot="189820">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8856" name="AutoShape 184"/>
          <p:cNvSpPr>
            <a:spLocks noChangeArrowheads="1"/>
          </p:cNvSpPr>
          <p:nvPr/>
        </p:nvSpPr>
        <p:spPr bwMode="auto">
          <a:xfrm rot="189820">
            <a:off x="2103438" y="4883150"/>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Slide Number Placeholder 5"/>
          <p:cNvSpPr>
            <a:spLocks noGrp="1"/>
          </p:cNvSpPr>
          <p:nvPr>
            <p:ph type="sldNum" sz="quarter" idx="12"/>
          </p:nvPr>
        </p:nvSpPr>
        <p:spPr/>
        <p:txBody>
          <a:bodyPr/>
          <a:lstStyle/>
          <a:p>
            <a:fld id="{BF3D5B56-9735-1449-A31E-7B3B23A2A952}" type="slidenum">
              <a:rPr lang="en-US"/>
              <a:pPr/>
              <a:t>21</a:t>
            </a:fld>
            <a:endParaRPr lang="en-US"/>
          </a:p>
        </p:txBody>
      </p:sp>
      <p:sp>
        <p:nvSpPr>
          <p:cNvPr id="30722" name="Rectangle 2"/>
          <p:cNvSpPr>
            <a:spLocks noChangeArrowheads="1"/>
          </p:cNvSpPr>
          <p:nvPr/>
        </p:nvSpPr>
        <p:spPr bwMode="auto">
          <a:xfrm>
            <a:off x="7710488" y="1930400"/>
            <a:ext cx="620712" cy="26352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solidFill>
                <a:srgbClr val="FF5050"/>
              </a:solidFill>
            </a:endParaRPr>
          </a:p>
        </p:txBody>
      </p:sp>
      <p:sp>
        <p:nvSpPr>
          <p:cNvPr id="30723" name="AutoShape 3"/>
          <p:cNvSpPr>
            <a:spLocks/>
          </p:cNvSpPr>
          <p:nvPr/>
        </p:nvSpPr>
        <p:spPr bwMode="auto">
          <a:xfrm rot="-5400000">
            <a:off x="7859712" y="2044701"/>
            <a:ext cx="322263" cy="620712"/>
          </a:xfrm>
          <a:prstGeom prst="leftBracket">
            <a:avLst>
              <a:gd name="adj" fmla="val 96305"/>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30724" name="Rectangle 4"/>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25" name="AutoShape 5"/>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30726" name="AutoShape 6"/>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27" name="AutoShape 7"/>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28" name="Rectangle 8"/>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30729" name="AutoShape 9"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30" name="AutoShape 10"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31" name="AutoShape 11"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32" name="AutoShape 12"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33" name="AutoShape 13"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34" name="AutoShape 14"/>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0735" name="Group 15"/>
          <p:cNvGrpSpPr>
            <a:grpSpLocks/>
          </p:cNvGrpSpPr>
          <p:nvPr/>
        </p:nvGrpSpPr>
        <p:grpSpPr bwMode="auto">
          <a:xfrm>
            <a:off x="982663" y="1001713"/>
            <a:ext cx="669925" cy="3424237"/>
            <a:chOff x="816" y="912"/>
            <a:chExt cx="531" cy="2715"/>
          </a:xfrm>
        </p:grpSpPr>
        <p:sp>
          <p:nvSpPr>
            <p:cNvPr id="30736" name="Arc 16"/>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37" name="Line 17"/>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738" name="Arc 18"/>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0739" name="Group 19"/>
            <p:cNvGrpSpPr>
              <a:grpSpLocks/>
            </p:cNvGrpSpPr>
            <p:nvPr/>
          </p:nvGrpSpPr>
          <p:grpSpPr bwMode="auto">
            <a:xfrm>
              <a:off x="1030" y="3483"/>
              <a:ext cx="141" cy="144"/>
              <a:chOff x="1030" y="3483"/>
              <a:chExt cx="141" cy="144"/>
            </a:xfrm>
          </p:grpSpPr>
          <p:sp>
            <p:nvSpPr>
              <p:cNvPr id="30740" name="Arc 2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41" name="Arc 2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42" name="Line 22"/>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0743" name="Group 23"/>
            <p:cNvGrpSpPr>
              <a:grpSpLocks/>
            </p:cNvGrpSpPr>
            <p:nvPr/>
          </p:nvGrpSpPr>
          <p:grpSpPr bwMode="auto">
            <a:xfrm flipV="1">
              <a:off x="1008" y="912"/>
              <a:ext cx="141" cy="144"/>
              <a:chOff x="1030" y="3483"/>
              <a:chExt cx="141" cy="144"/>
            </a:xfrm>
          </p:grpSpPr>
          <p:sp>
            <p:nvSpPr>
              <p:cNvPr id="30744" name="Arc 2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45" name="Arc 2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46" name="Line 26"/>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30747" name="Group 27"/>
          <p:cNvGrpSpPr>
            <a:grpSpLocks/>
          </p:cNvGrpSpPr>
          <p:nvPr/>
        </p:nvGrpSpPr>
        <p:grpSpPr bwMode="auto">
          <a:xfrm flipH="1">
            <a:off x="1649413" y="1001713"/>
            <a:ext cx="669925" cy="3424237"/>
            <a:chOff x="816" y="912"/>
            <a:chExt cx="531" cy="2715"/>
          </a:xfrm>
        </p:grpSpPr>
        <p:sp>
          <p:nvSpPr>
            <p:cNvPr id="30748" name="Arc 28"/>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49" name="Line 29"/>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750" name="Arc 30"/>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0751" name="Group 31"/>
            <p:cNvGrpSpPr>
              <a:grpSpLocks/>
            </p:cNvGrpSpPr>
            <p:nvPr/>
          </p:nvGrpSpPr>
          <p:grpSpPr bwMode="auto">
            <a:xfrm>
              <a:off x="1030" y="3483"/>
              <a:ext cx="141" cy="144"/>
              <a:chOff x="1030" y="3483"/>
              <a:chExt cx="141" cy="144"/>
            </a:xfrm>
          </p:grpSpPr>
          <p:sp>
            <p:nvSpPr>
              <p:cNvPr id="30752"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53"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54" name="Line 34"/>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0755" name="Group 35"/>
            <p:cNvGrpSpPr>
              <a:grpSpLocks/>
            </p:cNvGrpSpPr>
            <p:nvPr/>
          </p:nvGrpSpPr>
          <p:grpSpPr bwMode="auto">
            <a:xfrm flipV="1">
              <a:off x="1008" y="912"/>
              <a:ext cx="141" cy="144"/>
              <a:chOff x="1030" y="3483"/>
              <a:chExt cx="141" cy="144"/>
            </a:xfrm>
          </p:grpSpPr>
          <p:sp>
            <p:nvSpPr>
              <p:cNvPr id="30756" name="Arc 3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57" name="Arc 3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58" name="Line 38"/>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30759" name="Rectangle 39"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60" name="AutoShape 40"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30761" name="Rectangle 41"/>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62" name="Line 42"/>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763" name="Line 43"/>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764" name="Rectangle 44"/>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65" name="AutoShape 45"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66" name="AutoShape 46"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67" name="Line 47"/>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768" name="Line 48"/>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769" name="Line 49"/>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770" name="Line 50"/>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771" name="Oval 51"/>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72" name="Oval 52"/>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73" name="AutoShape 53"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74" name="AutoShape 54"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0775" name="Group 55"/>
          <p:cNvGrpSpPr>
            <a:grpSpLocks/>
          </p:cNvGrpSpPr>
          <p:nvPr/>
        </p:nvGrpSpPr>
        <p:grpSpPr bwMode="auto">
          <a:xfrm>
            <a:off x="1546225" y="4267200"/>
            <a:ext cx="203200" cy="128588"/>
            <a:chOff x="1262" y="3388"/>
            <a:chExt cx="162" cy="206"/>
          </a:xfrm>
        </p:grpSpPr>
        <p:sp>
          <p:nvSpPr>
            <p:cNvPr id="30776" name="Oval 56"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77" name="Oval 57"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78" name="Oval 58"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79" name="Oval 59"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80" name="Oval 60"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81" name="Oval 61"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0782" name="Rectangle 62"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0783" name="Group 63"/>
          <p:cNvGrpSpPr>
            <a:grpSpLocks/>
          </p:cNvGrpSpPr>
          <p:nvPr/>
        </p:nvGrpSpPr>
        <p:grpSpPr bwMode="auto">
          <a:xfrm>
            <a:off x="1227138" y="1155700"/>
            <a:ext cx="858837" cy="2493963"/>
            <a:chOff x="941" y="767"/>
            <a:chExt cx="815" cy="1942"/>
          </a:xfrm>
        </p:grpSpPr>
        <p:sp>
          <p:nvSpPr>
            <p:cNvPr id="30784" name="AutoShape 6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85" name="AutoShape 6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0786" name="AutoShape 66"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87" name="Line 67"/>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788" name="Rectangle 68"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89" name="Rectangle 69"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90" name="Rectangle 70"/>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91" name="Rectangle 71"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92" name="Rectangle 72"/>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93" name="Rectangle 73"/>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94" name="Line 74"/>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795" name="AutoShape 75"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96" name="AutoShape 76"/>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97" name="AutoShape 77" descr="10%"/>
          <p:cNvSpPr>
            <a:spLocks noChangeArrowheads="1"/>
          </p:cNvSpPr>
          <p:nvPr/>
        </p:nvSpPr>
        <p:spPr bwMode="auto">
          <a:xfrm>
            <a:off x="4121150" y="1331913"/>
            <a:ext cx="1160463" cy="1909762"/>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0798" name="Group 78"/>
          <p:cNvGrpSpPr>
            <a:grpSpLocks/>
          </p:cNvGrpSpPr>
          <p:nvPr/>
        </p:nvGrpSpPr>
        <p:grpSpPr bwMode="auto">
          <a:xfrm>
            <a:off x="4124325" y="3200400"/>
            <a:ext cx="1154113" cy="427038"/>
            <a:chOff x="3617" y="2160"/>
            <a:chExt cx="842" cy="312"/>
          </a:xfrm>
        </p:grpSpPr>
        <p:sp>
          <p:nvSpPr>
            <p:cNvPr id="30799" name="Rectangle 79"/>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00" name="AutoShape 80"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01" name="AutoShape 81"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02" name="AutoShape 82"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03" name="AutoShape 83"/>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0804" name="AutoShape 84"/>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05" name="Rectangle 85"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06" name="Rectangle 86"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07" name="Rectangle 87"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08" name="Line 88"/>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09" name="Line 89"/>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10" name="Oval 90"/>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11" name="Oval 91"/>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0812" name="Group 92"/>
          <p:cNvGrpSpPr>
            <a:grpSpLocks/>
          </p:cNvGrpSpPr>
          <p:nvPr/>
        </p:nvGrpSpPr>
        <p:grpSpPr bwMode="auto">
          <a:xfrm>
            <a:off x="4603750" y="1228725"/>
            <a:ext cx="177800" cy="352425"/>
            <a:chOff x="3966" y="1027"/>
            <a:chExt cx="130" cy="257"/>
          </a:xfrm>
        </p:grpSpPr>
        <p:sp>
          <p:nvSpPr>
            <p:cNvPr id="30813" name="Rectangle 93"/>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14" name="Rectangle 94"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15" name="Rectangle 95"/>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16" name="Rectangle 96"/>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17" name="Line 97"/>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0818" name="Line 98"/>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19" name="Line 99"/>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20" name="Line 100"/>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21" name="AutoShape 101"/>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22" name="Rectangle 102"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23" name="Rectangle 103"/>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24" name="Rectangle 104"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25" name="Rectangle 105"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26" name="Line 106"/>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27" name="Line 107"/>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28" name="Line 108"/>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29" name="Line 109"/>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30" name="Line 110"/>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31" name="Oval 111"/>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32" name="Oval 112"/>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0833" name="Group 113"/>
          <p:cNvGrpSpPr>
            <a:grpSpLocks/>
          </p:cNvGrpSpPr>
          <p:nvPr/>
        </p:nvGrpSpPr>
        <p:grpSpPr bwMode="auto">
          <a:xfrm>
            <a:off x="1479550" y="4095750"/>
            <a:ext cx="334963" cy="463550"/>
            <a:chOff x="1210" y="3312"/>
            <a:chExt cx="265" cy="416"/>
          </a:xfrm>
        </p:grpSpPr>
        <p:sp>
          <p:nvSpPr>
            <p:cNvPr id="30834" name="AutoShape 114"/>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35" name="Line 115"/>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36" name="Line 116"/>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37" name="Rectangle 11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0838" name="Group 118"/>
            <p:cNvGrpSpPr>
              <a:grpSpLocks/>
            </p:cNvGrpSpPr>
            <p:nvPr/>
          </p:nvGrpSpPr>
          <p:grpSpPr bwMode="auto">
            <a:xfrm>
              <a:off x="1212" y="3356"/>
              <a:ext cx="105" cy="33"/>
              <a:chOff x="1212" y="3356"/>
              <a:chExt cx="105" cy="33"/>
            </a:xfrm>
          </p:grpSpPr>
          <p:sp>
            <p:nvSpPr>
              <p:cNvPr id="30839" name="Line 119"/>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40" name="Line 120"/>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0841" name="Group 121"/>
            <p:cNvGrpSpPr>
              <a:grpSpLocks/>
            </p:cNvGrpSpPr>
            <p:nvPr/>
          </p:nvGrpSpPr>
          <p:grpSpPr bwMode="auto">
            <a:xfrm flipH="1">
              <a:off x="1370" y="3356"/>
              <a:ext cx="105" cy="33"/>
              <a:chOff x="1212" y="3356"/>
              <a:chExt cx="105" cy="33"/>
            </a:xfrm>
          </p:grpSpPr>
          <p:sp>
            <p:nvSpPr>
              <p:cNvPr id="30842" name="Line 122"/>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43" name="Line 123"/>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0844" name="Rectangle 12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0846" name="Line 126"/>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47" name="Arc 127"/>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48" name="Arc 128"/>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49" name="Line 129"/>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50" name="Arc 130"/>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0851" name="Arc 131"/>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0852" name="Arc 132"/>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53" name="Arc 133"/>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54" name="Line 134"/>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55" name="Rectangle 135"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56" name="Rectangle 136"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57" name="Rectangle 137"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0858" name="Group 138"/>
          <p:cNvGrpSpPr>
            <a:grpSpLocks/>
          </p:cNvGrpSpPr>
          <p:nvPr/>
        </p:nvGrpSpPr>
        <p:grpSpPr bwMode="auto">
          <a:xfrm>
            <a:off x="838200" y="4703763"/>
            <a:ext cx="1614488" cy="963612"/>
            <a:chOff x="934" y="2963"/>
            <a:chExt cx="1017" cy="607"/>
          </a:xfrm>
        </p:grpSpPr>
        <p:sp>
          <p:nvSpPr>
            <p:cNvPr id="30859" name="Rectangle 13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60" name="Rectangle 14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61" name="Rectangle 14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0862" name="Rectangle 142"/>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63" name="AutoShape 143"/>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30864" name="AutoShape 144"/>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65" name="AutoShape 145"/>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66" name="Line 146"/>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67" name="Arc 147"/>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68" name="Arc 148"/>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69" name="Line 149"/>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70" name="Arc 150"/>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0871" name="Arc 151"/>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0872" name="Arc 152"/>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73" name="Arc 153"/>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74" name="Line 154"/>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75" name="Rectangle 155"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76" name="Rectangle 156"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77" name="Rectangle 157"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0878" name="Group 158"/>
          <p:cNvGrpSpPr>
            <a:grpSpLocks/>
          </p:cNvGrpSpPr>
          <p:nvPr/>
        </p:nvGrpSpPr>
        <p:grpSpPr bwMode="auto">
          <a:xfrm>
            <a:off x="3886200" y="4703763"/>
            <a:ext cx="1614488" cy="963612"/>
            <a:chOff x="934" y="2963"/>
            <a:chExt cx="1017" cy="607"/>
          </a:xfrm>
        </p:grpSpPr>
        <p:sp>
          <p:nvSpPr>
            <p:cNvPr id="30879" name="Rectangle 15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80" name="Rectangle 16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81" name="Rectangle 16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0882" name="AutoShape 162"/>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83" name="Line 163"/>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84" name="Text Box 164"/>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30885" name="Line 165"/>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30886" name="Oval 166"/>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87" name="Oval 167"/>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88" name="Line 168"/>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30889" name="Text Box 169"/>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2,150 PSI </a:t>
            </a:r>
          </a:p>
        </p:txBody>
      </p:sp>
      <p:sp>
        <p:nvSpPr>
          <p:cNvPr id="30890" name="Text Box 170"/>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2,150 PSI </a:t>
            </a:r>
          </a:p>
        </p:txBody>
      </p:sp>
      <p:sp>
        <p:nvSpPr>
          <p:cNvPr id="30891" name="Text Box 171"/>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30892" name="Text Box 172"/>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30893" name="Line 173"/>
          <p:cNvSpPr>
            <a:spLocks noChangeShapeType="1"/>
          </p:cNvSpPr>
          <p:nvPr/>
        </p:nvSpPr>
        <p:spPr bwMode="auto">
          <a:xfrm>
            <a:off x="7702550" y="1930400"/>
            <a:ext cx="62865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94" name="AutoShape 174"/>
          <p:cNvSpPr>
            <a:spLocks noChangeArrowheads="1"/>
          </p:cNvSpPr>
          <p:nvPr/>
        </p:nvSpPr>
        <p:spPr bwMode="auto">
          <a:xfrm flipV="1">
            <a:off x="7888288" y="1676400"/>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97" name="AutoShape 177"/>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0899" name="Group 179"/>
          <p:cNvGrpSpPr>
            <a:grpSpLocks/>
          </p:cNvGrpSpPr>
          <p:nvPr/>
        </p:nvGrpSpPr>
        <p:grpSpPr bwMode="auto">
          <a:xfrm>
            <a:off x="6329363" y="5375275"/>
            <a:ext cx="452437" cy="334963"/>
            <a:chOff x="3987" y="3386"/>
            <a:chExt cx="285" cy="211"/>
          </a:xfrm>
        </p:grpSpPr>
        <p:sp>
          <p:nvSpPr>
            <p:cNvPr id="30900" name="AutoShape 180"/>
            <p:cNvSpPr>
              <a:spLocks noChangeArrowheads="1"/>
            </p:cNvSpPr>
            <p:nvPr/>
          </p:nvSpPr>
          <p:spPr bwMode="auto">
            <a:xfrm rot="5400000" flipV="1">
              <a:off x="4089" y="3284"/>
              <a:ext cx="82" cy="285"/>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901" name="AutoShape 181"/>
            <p:cNvSpPr>
              <a:spLocks noChangeArrowheads="1"/>
            </p:cNvSpPr>
            <p:nvPr/>
          </p:nvSpPr>
          <p:spPr bwMode="auto">
            <a:xfrm rot="5400000" flipV="1">
              <a:off x="4089" y="3413"/>
              <a:ext cx="82" cy="285"/>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0902" name="Text Box 182"/>
          <p:cNvSpPr txBox="1">
            <a:spLocks noChangeArrowheads="1"/>
          </p:cNvSpPr>
          <p:nvPr/>
        </p:nvSpPr>
        <p:spPr bwMode="auto">
          <a:xfrm>
            <a:off x="1895475" y="5943600"/>
            <a:ext cx="49450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and Accumulator Supplying Circuit  </a:t>
            </a:r>
          </a:p>
        </p:txBody>
      </p:sp>
      <p:sp>
        <p:nvSpPr>
          <p:cNvPr id="30903" name="AutoShape 183"/>
          <p:cNvSpPr>
            <a:spLocks noChangeArrowheads="1"/>
          </p:cNvSpPr>
          <p:nvPr/>
        </p:nvSpPr>
        <p:spPr bwMode="auto">
          <a:xfrm rot="-291508">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904" name="AutoShape 184"/>
          <p:cNvSpPr>
            <a:spLocks noChangeArrowheads="1"/>
          </p:cNvSpPr>
          <p:nvPr/>
        </p:nvSpPr>
        <p:spPr bwMode="auto">
          <a:xfrm rot="-291508">
            <a:off x="2100263" y="487997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Slide Number Placeholder 5"/>
          <p:cNvSpPr>
            <a:spLocks noGrp="1"/>
          </p:cNvSpPr>
          <p:nvPr>
            <p:ph type="sldNum" sz="quarter" idx="12"/>
          </p:nvPr>
        </p:nvSpPr>
        <p:spPr/>
        <p:txBody>
          <a:bodyPr/>
          <a:lstStyle/>
          <a:p>
            <a:fld id="{327B95A3-4AB2-3747-890D-9212987FE4C9}" type="slidenum">
              <a:rPr lang="en-US"/>
              <a:pPr/>
              <a:t>22</a:t>
            </a:fld>
            <a:endParaRPr lang="en-US"/>
          </a:p>
        </p:txBody>
      </p:sp>
      <p:sp>
        <p:nvSpPr>
          <p:cNvPr id="35842" name="Rectangle 2"/>
          <p:cNvSpPr>
            <a:spLocks noChangeArrowheads="1"/>
          </p:cNvSpPr>
          <p:nvPr/>
        </p:nvSpPr>
        <p:spPr bwMode="auto">
          <a:xfrm>
            <a:off x="7710488" y="2082800"/>
            <a:ext cx="620712" cy="11112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solidFill>
                <a:srgbClr val="FF5050"/>
              </a:solidFill>
            </a:endParaRPr>
          </a:p>
        </p:txBody>
      </p:sp>
      <p:sp>
        <p:nvSpPr>
          <p:cNvPr id="35843" name="AutoShape 3"/>
          <p:cNvSpPr>
            <a:spLocks/>
          </p:cNvSpPr>
          <p:nvPr/>
        </p:nvSpPr>
        <p:spPr bwMode="auto">
          <a:xfrm rot="-5400000">
            <a:off x="7859712" y="2044701"/>
            <a:ext cx="322263" cy="620712"/>
          </a:xfrm>
          <a:prstGeom prst="leftBracket">
            <a:avLst>
              <a:gd name="adj" fmla="val 96305"/>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35844" name="Rectangle 4"/>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45" name="AutoShape 5"/>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35846" name="AutoShape 6"/>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47" name="AutoShape 7"/>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48" name="Rectangle 8"/>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35849" name="AutoShape 9"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50" name="AutoShape 10"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51" name="AutoShape 11"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52" name="AutoShape 12"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53" name="AutoShape 13"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54" name="AutoShape 14"/>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5855" name="Group 15"/>
          <p:cNvGrpSpPr>
            <a:grpSpLocks/>
          </p:cNvGrpSpPr>
          <p:nvPr/>
        </p:nvGrpSpPr>
        <p:grpSpPr bwMode="auto">
          <a:xfrm>
            <a:off x="982663" y="1001713"/>
            <a:ext cx="669925" cy="3424237"/>
            <a:chOff x="816" y="912"/>
            <a:chExt cx="531" cy="2715"/>
          </a:xfrm>
        </p:grpSpPr>
        <p:sp>
          <p:nvSpPr>
            <p:cNvPr id="35856" name="Arc 16"/>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57" name="Line 17"/>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858" name="Arc 18"/>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5859" name="Group 19"/>
            <p:cNvGrpSpPr>
              <a:grpSpLocks/>
            </p:cNvGrpSpPr>
            <p:nvPr/>
          </p:nvGrpSpPr>
          <p:grpSpPr bwMode="auto">
            <a:xfrm>
              <a:off x="1030" y="3483"/>
              <a:ext cx="141" cy="144"/>
              <a:chOff x="1030" y="3483"/>
              <a:chExt cx="141" cy="144"/>
            </a:xfrm>
          </p:grpSpPr>
          <p:sp>
            <p:nvSpPr>
              <p:cNvPr id="35860" name="Arc 2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61" name="Arc 2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62" name="Line 22"/>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5863" name="Group 23"/>
            <p:cNvGrpSpPr>
              <a:grpSpLocks/>
            </p:cNvGrpSpPr>
            <p:nvPr/>
          </p:nvGrpSpPr>
          <p:grpSpPr bwMode="auto">
            <a:xfrm flipV="1">
              <a:off x="1008" y="912"/>
              <a:ext cx="141" cy="144"/>
              <a:chOff x="1030" y="3483"/>
              <a:chExt cx="141" cy="144"/>
            </a:xfrm>
          </p:grpSpPr>
          <p:sp>
            <p:nvSpPr>
              <p:cNvPr id="35864" name="Arc 2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65" name="Arc 2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66" name="Line 26"/>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35867" name="Group 27"/>
          <p:cNvGrpSpPr>
            <a:grpSpLocks/>
          </p:cNvGrpSpPr>
          <p:nvPr/>
        </p:nvGrpSpPr>
        <p:grpSpPr bwMode="auto">
          <a:xfrm flipH="1">
            <a:off x="1649413" y="1001713"/>
            <a:ext cx="669925" cy="3424237"/>
            <a:chOff x="816" y="912"/>
            <a:chExt cx="531" cy="2715"/>
          </a:xfrm>
        </p:grpSpPr>
        <p:sp>
          <p:nvSpPr>
            <p:cNvPr id="35868" name="Arc 28"/>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69" name="Line 29"/>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870" name="Arc 30"/>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5871" name="Group 31"/>
            <p:cNvGrpSpPr>
              <a:grpSpLocks/>
            </p:cNvGrpSpPr>
            <p:nvPr/>
          </p:nvGrpSpPr>
          <p:grpSpPr bwMode="auto">
            <a:xfrm>
              <a:off x="1030" y="3483"/>
              <a:ext cx="141" cy="144"/>
              <a:chOff x="1030" y="3483"/>
              <a:chExt cx="141" cy="144"/>
            </a:xfrm>
          </p:grpSpPr>
          <p:sp>
            <p:nvSpPr>
              <p:cNvPr id="35872"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73"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74" name="Line 34"/>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5875" name="Group 35"/>
            <p:cNvGrpSpPr>
              <a:grpSpLocks/>
            </p:cNvGrpSpPr>
            <p:nvPr/>
          </p:nvGrpSpPr>
          <p:grpSpPr bwMode="auto">
            <a:xfrm flipV="1">
              <a:off x="1008" y="912"/>
              <a:ext cx="141" cy="144"/>
              <a:chOff x="1030" y="3483"/>
              <a:chExt cx="141" cy="144"/>
            </a:xfrm>
          </p:grpSpPr>
          <p:sp>
            <p:nvSpPr>
              <p:cNvPr id="35876" name="Arc 3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77" name="Arc 3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78" name="Line 38"/>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35879" name="Rectangle 39"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80" name="AutoShape 40"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35881" name="Rectangle 41"/>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82" name="Line 42"/>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883" name="Line 43"/>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884" name="Rectangle 44"/>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85" name="AutoShape 45"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86" name="AutoShape 46"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87" name="Line 47"/>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888" name="Line 48"/>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889" name="Line 49"/>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890" name="Line 50"/>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891" name="Oval 51"/>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92" name="Oval 52"/>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93" name="AutoShape 53"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94" name="AutoShape 54"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5895" name="Group 55"/>
          <p:cNvGrpSpPr>
            <a:grpSpLocks/>
          </p:cNvGrpSpPr>
          <p:nvPr/>
        </p:nvGrpSpPr>
        <p:grpSpPr bwMode="auto">
          <a:xfrm>
            <a:off x="1546225" y="4267200"/>
            <a:ext cx="203200" cy="128588"/>
            <a:chOff x="1262" y="3388"/>
            <a:chExt cx="162" cy="206"/>
          </a:xfrm>
        </p:grpSpPr>
        <p:sp>
          <p:nvSpPr>
            <p:cNvPr id="35896" name="Oval 56"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97" name="Oval 57"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98" name="Oval 58"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99" name="Oval 59"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00" name="Oval 60"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01" name="Oval 61"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5902" name="Rectangle 62"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5903" name="Group 63"/>
          <p:cNvGrpSpPr>
            <a:grpSpLocks/>
          </p:cNvGrpSpPr>
          <p:nvPr/>
        </p:nvGrpSpPr>
        <p:grpSpPr bwMode="auto">
          <a:xfrm>
            <a:off x="1189038" y="1155700"/>
            <a:ext cx="911225" cy="2586038"/>
            <a:chOff x="941" y="767"/>
            <a:chExt cx="815" cy="1942"/>
          </a:xfrm>
        </p:grpSpPr>
        <p:sp>
          <p:nvSpPr>
            <p:cNvPr id="35904" name="AutoShape 6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05" name="AutoShape 6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5906" name="AutoShape 66"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07" name="Line 67"/>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08" name="Rectangle 68"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09" name="Rectangle 69"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10" name="Rectangle 70"/>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11" name="Rectangle 71"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12" name="Rectangle 72"/>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13" name="Rectangle 73"/>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14" name="Line 74"/>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15" name="AutoShape 75"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16" name="AutoShape 76"/>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17" name="AutoShape 77" descr="10%"/>
          <p:cNvSpPr>
            <a:spLocks noChangeArrowheads="1"/>
          </p:cNvSpPr>
          <p:nvPr/>
        </p:nvSpPr>
        <p:spPr bwMode="auto">
          <a:xfrm>
            <a:off x="4121150" y="1331913"/>
            <a:ext cx="1160463" cy="23907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5918" name="Group 78"/>
          <p:cNvGrpSpPr>
            <a:grpSpLocks/>
          </p:cNvGrpSpPr>
          <p:nvPr/>
        </p:nvGrpSpPr>
        <p:grpSpPr bwMode="auto">
          <a:xfrm>
            <a:off x="4124325" y="3352800"/>
            <a:ext cx="1154113" cy="427038"/>
            <a:chOff x="3617" y="2160"/>
            <a:chExt cx="842" cy="312"/>
          </a:xfrm>
        </p:grpSpPr>
        <p:sp>
          <p:nvSpPr>
            <p:cNvPr id="35919" name="Rectangle 79"/>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20" name="AutoShape 80"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21" name="AutoShape 81"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22" name="AutoShape 82"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23" name="AutoShape 83"/>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5924" name="AutoShape 84"/>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25" name="Rectangle 85"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26" name="Rectangle 86"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27" name="Rectangle 87"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28" name="Line 88"/>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29" name="Line 89"/>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30" name="Oval 90"/>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31" name="Oval 91"/>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5932" name="Group 92"/>
          <p:cNvGrpSpPr>
            <a:grpSpLocks/>
          </p:cNvGrpSpPr>
          <p:nvPr/>
        </p:nvGrpSpPr>
        <p:grpSpPr bwMode="auto">
          <a:xfrm>
            <a:off x="4603750" y="1228725"/>
            <a:ext cx="177800" cy="352425"/>
            <a:chOff x="3966" y="1027"/>
            <a:chExt cx="130" cy="257"/>
          </a:xfrm>
        </p:grpSpPr>
        <p:sp>
          <p:nvSpPr>
            <p:cNvPr id="35933" name="Rectangle 93"/>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34" name="Rectangle 94"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35" name="Rectangle 95"/>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36" name="Rectangle 96"/>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37" name="Line 97"/>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5938" name="Line 98"/>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39" name="Line 99"/>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40" name="Line 100"/>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41" name="AutoShape 101"/>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42" name="Rectangle 102"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43" name="Rectangle 103"/>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44" name="Rectangle 104"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45" name="Rectangle 105"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46" name="Line 106"/>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47" name="Line 107"/>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48" name="Line 108"/>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49" name="Line 109"/>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50" name="Line 110"/>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51" name="Oval 111"/>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52" name="Oval 112"/>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5953" name="Group 113"/>
          <p:cNvGrpSpPr>
            <a:grpSpLocks/>
          </p:cNvGrpSpPr>
          <p:nvPr/>
        </p:nvGrpSpPr>
        <p:grpSpPr bwMode="auto">
          <a:xfrm>
            <a:off x="1479550" y="4095750"/>
            <a:ext cx="334963" cy="463550"/>
            <a:chOff x="1210" y="3312"/>
            <a:chExt cx="265" cy="416"/>
          </a:xfrm>
        </p:grpSpPr>
        <p:sp>
          <p:nvSpPr>
            <p:cNvPr id="35954" name="AutoShape 114"/>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55" name="Line 115"/>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56" name="Line 116"/>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57" name="Rectangle 11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5958" name="Group 118"/>
            <p:cNvGrpSpPr>
              <a:grpSpLocks/>
            </p:cNvGrpSpPr>
            <p:nvPr/>
          </p:nvGrpSpPr>
          <p:grpSpPr bwMode="auto">
            <a:xfrm>
              <a:off x="1212" y="3356"/>
              <a:ext cx="105" cy="33"/>
              <a:chOff x="1212" y="3356"/>
              <a:chExt cx="105" cy="33"/>
            </a:xfrm>
          </p:grpSpPr>
          <p:sp>
            <p:nvSpPr>
              <p:cNvPr id="35959" name="Line 119"/>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60" name="Line 120"/>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5961" name="Group 121"/>
            <p:cNvGrpSpPr>
              <a:grpSpLocks/>
            </p:cNvGrpSpPr>
            <p:nvPr/>
          </p:nvGrpSpPr>
          <p:grpSpPr bwMode="auto">
            <a:xfrm flipH="1">
              <a:off x="1370" y="3356"/>
              <a:ext cx="105" cy="33"/>
              <a:chOff x="1212" y="3356"/>
              <a:chExt cx="105" cy="33"/>
            </a:xfrm>
          </p:grpSpPr>
          <p:sp>
            <p:nvSpPr>
              <p:cNvPr id="35962" name="Line 122"/>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63" name="Line 123"/>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5964" name="Rectangle 12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5966" name="Line 126"/>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67" name="Arc 127"/>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68" name="Arc 128"/>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69" name="Line 129"/>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70" name="Arc 130"/>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5971" name="Arc 131"/>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5972" name="Arc 132"/>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73" name="Arc 133"/>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74" name="Line 134"/>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75" name="Rectangle 135"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76" name="Rectangle 136"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77" name="Rectangle 137"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5978" name="Group 138"/>
          <p:cNvGrpSpPr>
            <a:grpSpLocks/>
          </p:cNvGrpSpPr>
          <p:nvPr/>
        </p:nvGrpSpPr>
        <p:grpSpPr bwMode="auto">
          <a:xfrm>
            <a:off x="838200" y="4703763"/>
            <a:ext cx="1614488" cy="963612"/>
            <a:chOff x="934" y="2963"/>
            <a:chExt cx="1017" cy="607"/>
          </a:xfrm>
        </p:grpSpPr>
        <p:sp>
          <p:nvSpPr>
            <p:cNvPr id="35979" name="Rectangle 13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80" name="Rectangle 14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81" name="Rectangle 14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5982" name="Rectangle 142"/>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83" name="AutoShape 143"/>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35984" name="AutoShape 144"/>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85" name="AutoShape 145"/>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86" name="Line 146"/>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87" name="Arc 147"/>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88" name="Arc 148"/>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89" name="Line 149"/>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90" name="Arc 150"/>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5991" name="Arc 151"/>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5992" name="Arc 152"/>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93" name="Arc 153"/>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94" name="Line 154"/>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95" name="Rectangle 155"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96" name="Rectangle 156"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97" name="Rectangle 157"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5998" name="Group 158"/>
          <p:cNvGrpSpPr>
            <a:grpSpLocks/>
          </p:cNvGrpSpPr>
          <p:nvPr/>
        </p:nvGrpSpPr>
        <p:grpSpPr bwMode="auto">
          <a:xfrm>
            <a:off x="3886200" y="4703763"/>
            <a:ext cx="1614488" cy="963612"/>
            <a:chOff x="934" y="2963"/>
            <a:chExt cx="1017" cy="607"/>
          </a:xfrm>
        </p:grpSpPr>
        <p:sp>
          <p:nvSpPr>
            <p:cNvPr id="35999" name="Rectangle 15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000" name="Rectangle 16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001" name="Rectangle 16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6002" name="AutoShape 162"/>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003" name="Line 163"/>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004" name="Text Box 164"/>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36005" name="Line 165"/>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36006" name="Oval 166"/>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007" name="Oval 167"/>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008" name="Line 168"/>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36009" name="Text Box 169"/>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2,000 PSI </a:t>
            </a:r>
          </a:p>
        </p:txBody>
      </p:sp>
      <p:sp>
        <p:nvSpPr>
          <p:cNvPr id="36010" name="Text Box 170"/>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2,000 PSI </a:t>
            </a:r>
          </a:p>
        </p:txBody>
      </p:sp>
      <p:sp>
        <p:nvSpPr>
          <p:cNvPr id="36011" name="Text Box 171"/>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36012" name="Text Box 172"/>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36013" name="Line 173"/>
          <p:cNvSpPr>
            <a:spLocks noChangeShapeType="1"/>
          </p:cNvSpPr>
          <p:nvPr/>
        </p:nvSpPr>
        <p:spPr bwMode="auto">
          <a:xfrm>
            <a:off x="7702550" y="2082800"/>
            <a:ext cx="62865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014" name="AutoShape 174"/>
          <p:cNvSpPr>
            <a:spLocks noChangeArrowheads="1"/>
          </p:cNvSpPr>
          <p:nvPr/>
        </p:nvSpPr>
        <p:spPr bwMode="auto">
          <a:xfrm flipV="1">
            <a:off x="7888288" y="1828800"/>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017" name="AutoShape 177"/>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6019" name="Group 179"/>
          <p:cNvGrpSpPr>
            <a:grpSpLocks/>
          </p:cNvGrpSpPr>
          <p:nvPr/>
        </p:nvGrpSpPr>
        <p:grpSpPr bwMode="auto">
          <a:xfrm>
            <a:off x="6329363" y="5375275"/>
            <a:ext cx="452437" cy="334963"/>
            <a:chOff x="3987" y="3386"/>
            <a:chExt cx="285" cy="211"/>
          </a:xfrm>
        </p:grpSpPr>
        <p:sp>
          <p:nvSpPr>
            <p:cNvPr id="36020" name="AutoShape 180"/>
            <p:cNvSpPr>
              <a:spLocks noChangeArrowheads="1"/>
            </p:cNvSpPr>
            <p:nvPr/>
          </p:nvSpPr>
          <p:spPr bwMode="auto">
            <a:xfrm rot="5400000" flipV="1">
              <a:off x="4089" y="3284"/>
              <a:ext cx="82" cy="285"/>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021" name="AutoShape 181"/>
            <p:cNvSpPr>
              <a:spLocks noChangeArrowheads="1"/>
            </p:cNvSpPr>
            <p:nvPr/>
          </p:nvSpPr>
          <p:spPr bwMode="auto">
            <a:xfrm rot="5400000" flipV="1">
              <a:off x="4089" y="3413"/>
              <a:ext cx="82" cy="285"/>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6022" name="Text Box 182"/>
          <p:cNvSpPr txBox="1">
            <a:spLocks noChangeArrowheads="1"/>
          </p:cNvSpPr>
          <p:nvPr/>
        </p:nvSpPr>
        <p:spPr bwMode="auto">
          <a:xfrm>
            <a:off x="1895475" y="5943600"/>
            <a:ext cx="49450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and Accumulator Supplying Circuit  </a:t>
            </a:r>
          </a:p>
        </p:txBody>
      </p:sp>
      <p:sp>
        <p:nvSpPr>
          <p:cNvPr id="36023" name="AutoShape 183"/>
          <p:cNvSpPr>
            <a:spLocks noChangeArrowheads="1"/>
          </p:cNvSpPr>
          <p:nvPr/>
        </p:nvSpPr>
        <p:spPr bwMode="auto">
          <a:xfrm rot="-905451">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024" name="AutoShape 184"/>
          <p:cNvSpPr>
            <a:spLocks noChangeArrowheads="1"/>
          </p:cNvSpPr>
          <p:nvPr/>
        </p:nvSpPr>
        <p:spPr bwMode="auto">
          <a:xfrm rot="-905451">
            <a:off x="2100263" y="487997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 name="Slide Number Placeholder 5"/>
          <p:cNvSpPr>
            <a:spLocks noGrp="1"/>
          </p:cNvSpPr>
          <p:nvPr>
            <p:ph type="sldNum" sz="quarter" idx="12"/>
          </p:nvPr>
        </p:nvSpPr>
        <p:spPr/>
        <p:txBody>
          <a:bodyPr/>
          <a:lstStyle/>
          <a:p>
            <a:fld id="{AC725ECC-9D7C-F049-B910-DCB87683DBD0}" type="slidenum">
              <a:rPr lang="en-US"/>
              <a:pPr/>
              <a:t>23</a:t>
            </a:fld>
            <a:endParaRPr lang="en-US"/>
          </a:p>
        </p:txBody>
      </p:sp>
      <p:sp>
        <p:nvSpPr>
          <p:cNvPr id="37890" name="AutoShape 2"/>
          <p:cNvSpPr>
            <a:spLocks/>
          </p:cNvSpPr>
          <p:nvPr/>
        </p:nvSpPr>
        <p:spPr bwMode="auto">
          <a:xfrm rot="-5400000">
            <a:off x="7859712" y="2044701"/>
            <a:ext cx="322263" cy="620712"/>
          </a:xfrm>
          <a:prstGeom prst="leftBracket">
            <a:avLst>
              <a:gd name="adj" fmla="val 96305"/>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37891" name="Rectangle 3"/>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892" name="AutoShape 4"/>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37893" name="AutoShape 5"/>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894" name="AutoShape 6"/>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895" name="Rectangle 7"/>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37896" name="AutoShape 8"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897" name="AutoShape 9"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898" name="AutoShape 10"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899" name="AutoShape 11"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00" name="AutoShape 12"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01" name="AutoShape 13"/>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902" name="Group 14"/>
          <p:cNvGrpSpPr>
            <a:grpSpLocks/>
          </p:cNvGrpSpPr>
          <p:nvPr/>
        </p:nvGrpSpPr>
        <p:grpSpPr bwMode="auto">
          <a:xfrm>
            <a:off x="982663" y="1001713"/>
            <a:ext cx="669925" cy="3424237"/>
            <a:chOff x="816" y="912"/>
            <a:chExt cx="531" cy="2715"/>
          </a:xfrm>
        </p:grpSpPr>
        <p:sp>
          <p:nvSpPr>
            <p:cNvPr id="37903" name="Arc 15"/>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04" name="Line 16"/>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05" name="Arc 17"/>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906" name="Group 18"/>
            <p:cNvGrpSpPr>
              <a:grpSpLocks/>
            </p:cNvGrpSpPr>
            <p:nvPr/>
          </p:nvGrpSpPr>
          <p:grpSpPr bwMode="auto">
            <a:xfrm>
              <a:off x="1030" y="3483"/>
              <a:ext cx="141" cy="144"/>
              <a:chOff x="1030" y="3483"/>
              <a:chExt cx="141" cy="144"/>
            </a:xfrm>
          </p:grpSpPr>
          <p:sp>
            <p:nvSpPr>
              <p:cNvPr id="37907" name="Arc 1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08" name="Arc 2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09" name="Line 21"/>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7910" name="Group 22"/>
            <p:cNvGrpSpPr>
              <a:grpSpLocks/>
            </p:cNvGrpSpPr>
            <p:nvPr/>
          </p:nvGrpSpPr>
          <p:grpSpPr bwMode="auto">
            <a:xfrm flipV="1">
              <a:off x="1008" y="912"/>
              <a:ext cx="141" cy="144"/>
              <a:chOff x="1030" y="3483"/>
              <a:chExt cx="141" cy="144"/>
            </a:xfrm>
          </p:grpSpPr>
          <p:sp>
            <p:nvSpPr>
              <p:cNvPr id="37911" name="Arc 2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12" name="Arc 2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13" name="Line 25"/>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37914" name="Group 26"/>
          <p:cNvGrpSpPr>
            <a:grpSpLocks/>
          </p:cNvGrpSpPr>
          <p:nvPr/>
        </p:nvGrpSpPr>
        <p:grpSpPr bwMode="auto">
          <a:xfrm flipH="1">
            <a:off x="1649413" y="1001713"/>
            <a:ext cx="669925" cy="3424237"/>
            <a:chOff x="816" y="912"/>
            <a:chExt cx="531" cy="2715"/>
          </a:xfrm>
        </p:grpSpPr>
        <p:sp>
          <p:nvSpPr>
            <p:cNvPr id="37915" name="Arc 27"/>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16" name="Line 28"/>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17" name="Arc 29"/>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918" name="Group 30"/>
            <p:cNvGrpSpPr>
              <a:grpSpLocks/>
            </p:cNvGrpSpPr>
            <p:nvPr/>
          </p:nvGrpSpPr>
          <p:grpSpPr bwMode="auto">
            <a:xfrm>
              <a:off x="1030" y="3483"/>
              <a:ext cx="141" cy="144"/>
              <a:chOff x="1030" y="3483"/>
              <a:chExt cx="141" cy="144"/>
            </a:xfrm>
          </p:grpSpPr>
          <p:sp>
            <p:nvSpPr>
              <p:cNvPr id="37919" name="Arc 3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20" name="Arc 3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21" name="Line 33"/>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7922" name="Group 34"/>
            <p:cNvGrpSpPr>
              <a:grpSpLocks/>
            </p:cNvGrpSpPr>
            <p:nvPr/>
          </p:nvGrpSpPr>
          <p:grpSpPr bwMode="auto">
            <a:xfrm flipV="1">
              <a:off x="1008" y="912"/>
              <a:ext cx="141" cy="144"/>
              <a:chOff x="1030" y="3483"/>
              <a:chExt cx="141" cy="144"/>
            </a:xfrm>
          </p:grpSpPr>
          <p:sp>
            <p:nvSpPr>
              <p:cNvPr id="37923" name="Arc 3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24" name="Arc 3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25" name="Line 37"/>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37926" name="Rectangle 38"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27" name="AutoShape 39"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37928" name="Rectangle 40"/>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29" name="Line 41"/>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30" name="Line 42"/>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31" name="Rectangle 43"/>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32" name="AutoShape 44"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33" name="AutoShape 45"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34" name="Line 46"/>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35" name="Line 47"/>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36" name="Line 48"/>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37" name="Line 49"/>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38" name="Oval 50"/>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39" name="Oval 51"/>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40" name="AutoShape 52"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41" name="AutoShape 53"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942" name="Group 54"/>
          <p:cNvGrpSpPr>
            <a:grpSpLocks/>
          </p:cNvGrpSpPr>
          <p:nvPr/>
        </p:nvGrpSpPr>
        <p:grpSpPr bwMode="auto">
          <a:xfrm>
            <a:off x="1546225" y="4267200"/>
            <a:ext cx="203200" cy="128588"/>
            <a:chOff x="1262" y="3388"/>
            <a:chExt cx="162" cy="206"/>
          </a:xfrm>
        </p:grpSpPr>
        <p:sp>
          <p:nvSpPr>
            <p:cNvPr id="37943" name="Oval 55"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44" name="Oval 56"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45" name="Oval 57"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46" name="Oval 58"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47" name="Oval 59"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48" name="Oval 60"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7949" name="Rectangle 61"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950" name="Group 62"/>
          <p:cNvGrpSpPr>
            <a:grpSpLocks/>
          </p:cNvGrpSpPr>
          <p:nvPr/>
        </p:nvGrpSpPr>
        <p:grpSpPr bwMode="auto">
          <a:xfrm>
            <a:off x="1189038" y="1155700"/>
            <a:ext cx="911225" cy="2725738"/>
            <a:chOff x="941" y="767"/>
            <a:chExt cx="815" cy="1942"/>
          </a:xfrm>
        </p:grpSpPr>
        <p:sp>
          <p:nvSpPr>
            <p:cNvPr id="37951" name="AutoShape 63"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52" name="AutoShape 64"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7953" name="AutoShape 65"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54" name="Line 66"/>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55" name="Rectangle 67"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56" name="Rectangle 68"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57" name="Rectangle 69"/>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58" name="Rectangle 70"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59" name="Rectangle 71"/>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60" name="Rectangle 72"/>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61" name="Line 73"/>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62" name="AutoShape 74"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63" name="AutoShape 75"/>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64" name="AutoShape 76" descr="10%"/>
          <p:cNvSpPr>
            <a:spLocks noChangeArrowheads="1"/>
          </p:cNvSpPr>
          <p:nvPr/>
        </p:nvSpPr>
        <p:spPr bwMode="auto">
          <a:xfrm>
            <a:off x="4121150" y="1331913"/>
            <a:ext cx="1160463" cy="23907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965" name="Group 77"/>
          <p:cNvGrpSpPr>
            <a:grpSpLocks/>
          </p:cNvGrpSpPr>
          <p:nvPr/>
        </p:nvGrpSpPr>
        <p:grpSpPr bwMode="auto">
          <a:xfrm>
            <a:off x="4124325" y="3505200"/>
            <a:ext cx="1154113" cy="427038"/>
            <a:chOff x="3617" y="2160"/>
            <a:chExt cx="842" cy="312"/>
          </a:xfrm>
        </p:grpSpPr>
        <p:sp>
          <p:nvSpPr>
            <p:cNvPr id="37966" name="Rectangle 7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67" name="AutoShape 7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68" name="AutoShape 8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69" name="AutoShape 8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70" name="AutoShape 8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7971" name="AutoShape 83"/>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72" name="Rectangle 84"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73" name="Rectangle 85"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74" name="Rectangle 86"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75" name="Line 87"/>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76" name="Line 88"/>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77" name="Oval 89"/>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78" name="Oval 90"/>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979" name="Group 91"/>
          <p:cNvGrpSpPr>
            <a:grpSpLocks/>
          </p:cNvGrpSpPr>
          <p:nvPr/>
        </p:nvGrpSpPr>
        <p:grpSpPr bwMode="auto">
          <a:xfrm>
            <a:off x="4603750" y="1228725"/>
            <a:ext cx="177800" cy="352425"/>
            <a:chOff x="3966" y="1027"/>
            <a:chExt cx="130" cy="257"/>
          </a:xfrm>
        </p:grpSpPr>
        <p:sp>
          <p:nvSpPr>
            <p:cNvPr id="37980" name="Rectangle 9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81" name="Rectangle 9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82" name="Rectangle 9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83" name="Rectangle 9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84" name="Line 9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7985" name="Line 97"/>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86" name="Line 98"/>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87" name="Line 99"/>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88" name="AutoShape 100"/>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89" name="Rectangle 101"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90" name="Rectangle 102"/>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91" name="Rectangle 103"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92" name="Rectangle 104"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93" name="Line 105"/>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94" name="Line 106"/>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95" name="Line 107"/>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96" name="Line 108"/>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97" name="Line 109"/>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98" name="Oval 110"/>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99" name="Oval 111"/>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8000" name="Group 112"/>
          <p:cNvGrpSpPr>
            <a:grpSpLocks/>
          </p:cNvGrpSpPr>
          <p:nvPr/>
        </p:nvGrpSpPr>
        <p:grpSpPr bwMode="auto">
          <a:xfrm>
            <a:off x="1479550" y="4095750"/>
            <a:ext cx="334963" cy="463550"/>
            <a:chOff x="1210" y="3312"/>
            <a:chExt cx="265" cy="416"/>
          </a:xfrm>
        </p:grpSpPr>
        <p:sp>
          <p:nvSpPr>
            <p:cNvPr id="38001" name="AutoShape 113"/>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02" name="Line 114"/>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03" name="Line 115"/>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04" name="Rectangle 11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8005" name="Group 117"/>
            <p:cNvGrpSpPr>
              <a:grpSpLocks/>
            </p:cNvGrpSpPr>
            <p:nvPr/>
          </p:nvGrpSpPr>
          <p:grpSpPr bwMode="auto">
            <a:xfrm>
              <a:off x="1212" y="3356"/>
              <a:ext cx="105" cy="33"/>
              <a:chOff x="1212" y="3356"/>
              <a:chExt cx="105" cy="33"/>
            </a:xfrm>
          </p:grpSpPr>
          <p:sp>
            <p:nvSpPr>
              <p:cNvPr id="38006" name="Line 118"/>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07" name="Line 119"/>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8008" name="Group 120"/>
            <p:cNvGrpSpPr>
              <a:grpSpLocks/>
            </p:cNvGrpSpPr>
            <p:nvPr/>
          </p:nvGrpSpPr>
          <p:grpSpPr bwMode="auto">
            <a:xfrm flipH="1">
              <a:off x="1370" y="3356"/>
              <a:ext cx="105" cy="33"/>
              <a:chOff x="1212" y="3356"/>
              <a:chExt cx="105" cy="33"/>
            </a:xfrm>
          </p:grpSpPr>
          <p:sp>
            <p:nvSpPr>
              <p:cNvPr id="38009" name="Line 121"/>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10" name="Line 122"/>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8011" name="Rectangle 12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8013" name="Line 125"/>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14" name="Arc 126"/>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15" name="Arc 127"/>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16" name="Line 128"/>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17" name="Arc 129"/>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8018" name="Arc 130"/>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8019" name="Arc 131"/>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20" name="Arc 132"/>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21" name="Line 133"/>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22" name="Rectangle 134"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23" name="Rectangle 135"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24" name="Rectangle 136"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8025" name="Group 137"/>
          <p:cNvGrpSpPr>
            <a:grpSpLocks/>
          </p:cNvGrpSpPr>
          <p:nvPr/>
        </p:nvGrpSpPr>
        <p:grpSpPr bwMode="auto">
          <a:xfrm>
            <a:off x="838200" y="4703763"/>
            <a:ext cx="1614488" cy="963612"/>
            <a:chOff x="934" y="2963"/>
            <a:chExt cx="1017" cy="607"/>
          </a:xfrm>
        </p:grpSpPr>
        <p:sp>
          <p:nvSpPr>
            <p:cNvPr id="38026" name="Rectangle 13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27" name="Rectangle 13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28" name="Rectangle 14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8029" name="Rectangle 141"/>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30" name="AutoShape 142"/>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38031" name="AutoShape 143"/>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32" name="AutoShape 144"/>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33" name="Line 145"/>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34" name="Arc 146"/>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35" name="Arc 147"/>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36" name="Line 148"/>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37" name="Arc 149"/>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8038" name="Arc 150"/>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8039" name="Arc 151"/>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40" name="Arc 152"/>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41" name="Line 153"/>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42" name="Rectangle 154"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43" name="Rectangle 155"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44" name="Rectangle 156"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8045" name="Group 157"/>
          <p:cNvGrpSpPr>
            <a:grpSpLocks/>
          </p:cNvGrpSpPr>
          <p:nvPr/>
        </p:nvGrpSpPr>
        <p:grpSpPr bwMode="auto">
          <a:xfrm>
            <a:off x="3886200" y="4703763"/>
            <a:ext cx="1614488" cy="963612"/>
            <a:chOff x="934" y="2963"/>
            <a:chExt cx="1017" cy="607"/>
          </a:xfrm>
        </p:grpSpPr>
        <p:sp>
          <p:nvSpPr>
            <p:cNvPr id="38046" name="Rectangle 15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47" name="Rectangle 15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48" name="Rectangle 16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8049" name="AutoShape 161"/>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50" name="Line 162"/>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51" name="Text Box 163"/>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38052" name="Line 164"/>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38053" name="Oval 165"/>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54" name="Oval 166"/>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55" name="Line 167"/>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38056" name="Text Box 168"/>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1,900 PSI </a:t>
            </a:r>
          </a:p>
        </p:txBody>
      </p:sp>
      <p:sp>
        <p:nvSpPr>
          <p:cNvPr id="38057" name="Text Box 169"/>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1,900 PSI </a:t>
            </a:r>
          </a:p>
        </p:txBody>
      </p:sp>
      <p:sp>
        <p:nvSpPr>
          <p:cNvPr id="38058" name="Text Box 170"/>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38059" name="Text Box 171"/>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38060" name="Line 172"/>
          <p:cNvSpPr>
            <a:spLocks noChangeShapeType="1"/>
          </p:cNvSpPr>
          <p:nvPr/>
        </p:nvSpPr>
        <p:spPr bwMode="auto">
          <a:xfrm>
            <a:off x="7702550" y="2184400"/>
            <a:ext cx="62865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61" name="AutoShape 173"/>
          <p:cNvSpPr>
            <a:spLocks noChangeArrowheads="1"/>
          </p:cNvSpPr>
          <p:nvPr/>
        </p:nvSpPr>
        <p:spPr bwMode="auto">
          <a:xfrm flipV="1">
            <a:off x="7888288" y="1930400"/>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64" name="AutoShape 176"/>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66" name="Text Box 178"/>
          <p:cNvSpPr txBox="1">
            <a:spLocks noChangeArrowheads="1"/>
          </p:cNvSpPr>
          <p:nvPr/>
        </p:nvSpPr>
        <p:spPr bwMode="auto">
          <a:xfrm>
            <a:off x="1895475" y="5943600"/>
            <a:ext cx="49450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and Accumulator Supplying Circuit  </a:t>
            </a:r>
          </a:p>
        </p:txBody>
      </p:sp>
      <p:grpSp>
        <p:nvGrpSpPr>
          <p:cNvPr id="38067" name="Group 179"/>
          <p:cNvGrpSpPr>
            <a:grpSpLocks/>
          </p:cNvGrpSpPr>
          <p:nvPr/>
        </p:nvGrpSpPr>
        <p:grpSpPr bwMode="auto">
          <a:xfrm>
            <a:off x="6329363" y="5375275"/>
            <a:ext cx="452437" cy="334963"/>
            <a:chOff x="3987" y="3386"/>
            <a:chExt cx="285" cy="211"/>
          </a:xfrm>
        </p:grpSpPr>
        <p:sp>
          <p:nvSpPr>
            <p:cNvPr id="38068" name="AutoShape 180"/>
            <p:cNvSpPr>
              <a:spLocks noChangeArrowheads="1"/>
            </p:cNvSpPr>
            <p:nvPr/>
          </p:nvSpPr>
          <p:spPr bwMode="auto">
            <a:xfrm rot="5400000" flipV="1">
              <a:off x="4089" y="3284"/>
              <a:ext cx="82" cy="285"/>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69" name="AutoShape 181"/>
            <p:cNvSpPr>
              <a:spLocks noChangeArrowheads="1"/>
            </p:cNvSpPr>
            <p:nvPr/>
          </p:nvSpPr>
          <p:spPr bwMode="auto">
            <a:xfrm rot="5400000" flipV="1">
              <a:off x="4089" y="3413"/>
              <a:ext cx="82" cy="285"/>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8072" name="AutoShape 184"/>
          <p:cNvSpPr>
            <a:spLocks noChangeArrowheads="1"/>
          </p:cNvSpPr>
          <p:nvPr/>
        </p:nvSpPr>
        <p:spPr bwMode="auto">
          <a:xfrm rot="-2395461">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73" name="AutoShape 185"/>
          <p:cNvSpPr>
            <a:spLocks noChangeArrowheads="1"/>
          </p:cNvSpPr>
          <p:nvPr/>
        </p:nvSpPr>
        <p:spPr bwMode="auto">
          <a:xfrm rot="-2395461">
            <a:off x="2103438" y="4891088"/>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 name="Slide Number Placeholder 5"/>
          <p:cNvSpPr>
            <a:spLocks noGrp="1"/>
          </p:cNvSpPr>
          <p:nvPr>
            <p:ph type="sldNum" sz="quarter" idx="12"/>
          </p:nvPr>
        </p:nvSpPr>
        <p:spPr/>
        <p:txBody>
          <a:bodyPr/>
          <a:lstStyle/>
          <a:p>
            <a:fld id="{033D760E-AC9A-9C44-A600-5744F36BA71F}" type="slidenum">
              <a:rPr lang="en-US"/>
              <a:pPr/>
              <a:t>24</a:t>
            </a:fld>
            <a:endParaRPr lang="en-US"/>
          </a:p>
        </p:txBody>
      </p:sp>
      <p:sp>
        <p:nvSpPr>
          <p:cNvPr id="38914" name="AutoShape 2"/>
          <p:cNvSpPr>
            <a:spLocks/>
          </p:cNvSpPr>
          <p:nvPr/>
        </p:nvSpPr>
        <p:spPr bwMode="auto">
          <a:xfrm rot="-5400000">
            <a:off x="7903369" y="2096294"/>
            <a:ext cx="241300" cy="598488"/>
          </a:xfrm>
          <a:prstGeom prst="leftBracket">
            <a:avLst>
              <a:gd name="adj" fmla="val 124013"/>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38915" name="Rectangle 3"/>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16" name="AutoShape 4"/>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38917" name="AutoShape 5"/>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18" name="AutoShape 6"/>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19" name="Rectangle 7"/>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38920" name="AutoShape 8"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21" name="AutoShape 9"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22" name="AutoShape 10"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23" name="AutoShape 11"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24" name="AutoShape 12"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25" name="AutoShape 13"/>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8926" name="Group 14"/>
          <p:cNvGrpSpPr>
            <a:grpSpLocks/>
          </p:cNvGrpSpPr>
          <p:nvPr/>
        </p:nvGrpSpPr>
        <p:grpSpPr bwMode="auto">
          <a:xfrm>
            <a:off x="982663" y="1001713"/>
            <a:ext cx="669925" cy="3424237"/>
            <a:chOff x="816" y="912"/>
            <a:chExt cx="531" cy="2715"/>
          </a:xfrm>
        </p:grpSpPr>
        <p:sp>
          <p:nvSpPr>
            <p:cNvPr id="38927" name="Arc 15"/>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28" name="Line 16"/>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929" name="Arc 17"/>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8930" name="Group 18"/>
            <p:cNvGrpSpPr>
              <a:grpSpLocks/>
            </p:cNvGrpSpPr>
            <p:nvPr/>
          </p:nvGrpSpPr>
          <p:grpSpPr bwMode="auto">
            <a:xfrm>
              <a:off x="1030" y="3483"/>
              <a:ext cx="141" cy="144"/>
              <a:chOff x="1030" y="3483"/>
              <a:chExt cx="141" cy="144"/>
            </a:xfrm>
          </p:grpSpPr>
          <p:sp>
            <p:nvSpPr>
              <p:cNvPr id="38931" name="Arc 1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32" name="Arc 2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33" name="Line 21"/>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8934" name="Group 22"/>
            <p:cNvGrpSpPr>
              <a:grpSpLocks/>
            </p:cNvGrpSpPr>
            <p:nvPr/>
          </p:nvGrpSpPr>
          <p:grpSpPr bwMode="auto">
            <a:xfrm flipV="1">
              <a:off x="1008" y="912"/>
              <a:ext cx="141" cy="144"/>
              <a:chOff x="1030" y="3483"/>
              <a:chExt cx="141" cy="144"/>
            </a:xfrm>
          </p:grpSpPr>
          <p:sp>
            <p:nvSpPr>
              <p:cNvPr id="38935" name="Arc 2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36" name="Arc 2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37" name="Line 25"/>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38938" name="Group 26"/>
          <p:cNvGrpSpPr>
            <a:grpSpLocks/>
          </p:cNvGrpSpPr>
          <p:nvPr/>
        </p:nvGrpSpPr>
        <p:grpSpPr bwMode="auto">
          <a:xfrm flipH="1">
            <a:off x="1649413" y="1001713"/>
            <a:ext cx="669925" cy="3424237"/>
            <a:chOff x="816" y="912"/>
            <a:chExt cx="531" cy="2715"/>
          </a:xfrm>
        </p:grpSpPr>
        <p:sp>
          <p:nvSpPr>
            <p:cNvPr id="38939" name="Arc 27"/>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40" name="Line 28"/>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941" name="Arc 29"/>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8942" name="Group 30"/>
            <p:cNvGrpSpPr>
              <a:grpSpLocks/>
            </p:cNvGrpSpPr>
            <p:nvPr/>
          </p:nvGrpSpPr>
          <p:grpSpPr bwMode="auto">
            <a:xfrm>
              <a:off x="1030" y="3483"/>
              <a:ext cx="141" cy="144"/>
              <a:chOff x="1030" y="3483"/>
              <a:chExt cx="141" cy="144"/>
            </a:xfrm>
          </p:grpSpPr>
          <p:sp>
            <p:nvSpPr>
              <p:cNvPr id="38943" name="Arc 3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44" name="Arc 3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45" name="Line 33"/>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8946" name="Group 34"/>
            <p:cNvGrpSpPr>
              <a:grpSpLocks/>
            </p:cNvGrpSpPr>
            <p:nvPr/>
          </p:nvGrpSpPr>
          <p:grpSpPr bwMode="auto">
            <a:xfrm flipV="1">
              <a:off x="1008" y="912"/>
              <a:ext cx="141" cy="144"/>
              <a:chOff x="1030" y="3483"/>
              <a:chExt cx="141" cy="144"/>
            </a:xfrm>
          </p:grpSpPr>
          <p:sp>
            <p:nvSpPr>
              <p:cNvPr id="38947" name="Arc 3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48" name="Arc 3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49" name="Line 37"/>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38950" name="Rectangle 38"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51" name="AutoShape 39"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38952" name="Rectangle 40"/>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53" name="Line 41"/>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954" name="Line 42"/>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955" name="Rectangle 43"/>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56" name="AutoShape 44"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57" name="AutoShape 45"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58" name="Line 46"/>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959" name="Line 47"/>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960" name="Line 48"/>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961" name="Line 49"/>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962" name="Oval 50"/>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63" name="Oval 51"/>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64" name="AutoShape 52"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65" name="AutoShape 53"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8966" name="Group 54"/>
          <p:cNvGrpSpPr>
            <a:grpSpLocks/>
          </p:cNvGrpSpPr>
          <p:nvPr/>
        </p:nvGrpSpPr>
        <p:grpSpPr bwMode="auto">
          <a:xfrm>
            <a:off x="1546225" y="4267200"/>
            <a:ext cx="203200" cy="128588"/>
            <a:chOff x="1262" y="3388"/>
            <a:chExt cx="162" cy="206"/>
          </a:xfrm>
        </p:grpSpPr>
        <p:sp>
          <p:nvSpPr>
            <p:cNvPr id="38967" name="Oval 55"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68" name="Oval 56"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69" name="Oval 57"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70" name="Oval 58"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71" name="Oval 59"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72" name="Oval 60"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8973" name="Rectangle 61"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8974" name="Group 62"/>
          <p:cNvGrpSpPr>
            <a:grpSpLocks/>
          </p:cNvGrpSpPr>
          <p:nvPr/>
        </p:nvGrpSpPr>
        <p:grpSpPr bwMode="auto">
          <a:xfrm>
            <a:off x="1123950" y="1155700"/>
            <a:ext cx="1050925" cy="2805113"/>
            <a:chOff x="941" y="767"/>
            <a:chExt cx="815" cy="1942"/>
          </a:xfrm>
        </p:grpSpPr>
        <p:sp>
          <p:nvSpPr>
            <p:cNvPr id="38975" name="AutoShape 63"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76" name="AutoShape 64"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8977" name="AutoShape 65"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78" name="Line 66"/>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979" name="Rectangle 67"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80" name="Rectangle 68"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81" name="Rectangle 69"/>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82" name="Rectangle 70"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83" name="Rectangle 71"/>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84" name="Rectangle 72"/>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85" name="Line 73"/>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986" name="AutoShape 74"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87" name="AutoShape 75"/>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88" name="AutoShape 76" descr="10%"/>
          <p:cNvSpPr>
            <a:spLocks noChangeArrowheads="1"/>
          </p:cNvSpPr>
          <p:nvPr/>
        </p:nvSpPr>
        <p:spPr bwMode="auto">
          <a:xfrm>
            <a:off x="4121150" y="1331913"/>
            <a:ext cx="1160463" cy="27463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8989" name="Group 77"/>
          <p:cNvGrpSpPr>
            <a:grpSpLocks/>
          </p:cNvGrpSpPr>
          <p:nvPr/>
        </p:nvGrpSpPr>
        <p:grpSpPr bwMode="auto">
          <a:xfrm>
            <a:off x="4124325" y="3657600"/>
            <a:ext cx="1154113" cy="427038"/>
            <a:chOff x="3617" y="2160"/>
            <a:chExt cx="842" cy="312"/>
          </a:xfrm>
        </p:grpSpPr>
        <p:sp>
          <p:nvSpPr>
            <p:cNvPr id="38990" name="Rectangle 7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91" name="AutoShape 7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92" name="AutoShape 8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93" name="AutoShape 8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94" name="AutoShape 8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8995" name="AutoShape 83"/>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96" name="Rectangle 84"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97" name="Rectangle 85"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98" name="Rectangle 86"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999" name="Line 87"/>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00" name="Line 88"/>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01" name="Oval 89"/>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02" name="Oval 90"/>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9003" name="Group 91"/>
          <p:cNvGrpSpPr>
            <a:grpSpLocks/>
          </p:cNvGrpSpPr>
          <p:nvPr/>
        </p:nvGrpSpPr>
        <p:grpSpPr bwMode="auto">
          <a:xfrm>
            <a:off x="4603750" y="1228725"/>
            <a:ext cx="177800" cy="352425"/>
            <a:chOff x="3966" y="1027"/>
            <a:chExt cx="130" cy="257"/>
          </a:xfrm>
        </p:grpSpPr>
        <p:sp>
          <p:nvSpPr>
            <p:cNvPr id="39004" name="Rectangle 9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05" name="Rectangle 9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06" name="Rectangle 9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07" name="Rectangle 9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08" name="Line 9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9009" name="Line 97"/>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10" name="Line 98"/>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11" name="Line 99"/>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12" name="AutoShape 100"/>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13" name="Rectangle 101"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14" name="Rectangle 102"/>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15" name="Rectangle 103"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16" name="Rectangle 104"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17" name="Line 105"/>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18" name="Line 106"/>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19" name="Line 107"/>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20" name="Line 108"/>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21" name="Line 109"/>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22" name="Oval 110"/>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23" name="Oval 111"/>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9024" name="Group 112"/>
          <p:cNvGrpSpPr>
            <a:grpSpLocks/>
          </p:cNvGrpSpPr>
          <p:nvPr/>
        </p:nvGrpSpPr>
        <p:grpSpPr bwMode="auto">
          <a:xfrm>
            <a:off x="1479550" y="4095750"/>
            <a:ext cx="334963" cy="463550"/>
            <a:chOff x="1210" y="3312"/>
            <a:chExt cx="265" cy="416"/>
          </a:xfrm>
        </p:grpSpPr>
        <p:sp>
          <p:nvSpPr>
            <p:cNvPr id="39025" name="AutoShape 113"/>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26" name="Line 114"/>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27" name="Line 115"/>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28" name="Rectangle 11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9029" name="Group 117"/>
            <p:cNvGrpSpPr>
              <a:grpSpLocks/>
            </p:cNvGrpSpPr>
            <p:nvPr/>
          </p:nvGrpSpPr>
          <p:grpSpPr bwMode="auto">
            <a:xfrm>
              <a:off x="1212" y="3356"/>
              <a:ext cx="105" cy="33"/>
              <a:chOff x="1212" y="3356"/>
              <a:chExt cx="105" cy="33"/>
            </a:xfrm>
          </p:grpSpPr>
          <p:sp>
            <p:nvSpPr>
              <p:cNvPr id="39030" name="Line 118"/>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31" name="Line 119"/>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9032" name="Group 120"/>
            <p:cNvGrpSpPr>
              <a:grpSpLocks/>
            </p:cNvGrpSpPr>
            <p:nvPr/>
          </p:nvGrpSpPr>
          <p:grpSpPr bwMode="auto">
            <a:xfrm flipH="1">
              <a:off x="1370" y="3356"/>
              <a:ext cx="105" cy="33"/>
              <a:chOff x="1212" y="3356"/>
              <a:chExt cx="105" cy="33"/>
            </a:xfrm>
          </p:grpSpPr>
          <p:sp>
            <p:nvSpPr>
              <p:cNvPr id="39033" name="Line 121"/>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34" name="Line 122"/>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9035" name="Rectangle 12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9037" name="Line 125"/>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38" name="Arc 126"/>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39" name="Arc 127"/>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40" name="Line 128"/>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41" name="Arc 129"/>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9042" name="Arc 130"/>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9043" name="Arc 131"/>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44" name="Arc 132"/>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45" name="Line 133"/>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46" name="Rectangle 134"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47" name="Rectangle 135"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48" name="Rectangle 136"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9049" name="Group 137"/>
          <p:cNvGrpSpPr>
            <a:grpSpLocks/>
          </p:cNvGrpSpPr>
          <p:nvPr/>
        </p:nvGrpSpPr>
        <p:grpSpPr bwMode="auto">
          <a:xfrm>
            <a:off x="838200" y="4703763"/>
            <a:ext cx="1614488" cy="963612"/>
            <a:chOff x="934" y="2963"/>
            <a:chExt cx="1017" cy="607"/>
          </a:xfrm>
        </p:grpSpPr>
        <p:sp>
          <p:nvSpPr>
            <p:cNvPr id="39050" name="Rectangle 13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51" name="Rectangle 13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52" name="Rectangle 14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9053" name="Rectangle 141"/>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54" name="AutoShape 142"/>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39055" name="AutoShape 143"/>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56" name="AutoShape 144"/>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57" name="Line 145"/>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58" name="Arc 146"/>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59" name="Arc 147"/>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60" name="Line 148"/>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61" name="Arc 149"/>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9062" name="Arc 150"/>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9063" name="Arc 151"/>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64" name="Arc 152"/>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65" name="Line 153"/>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66" name="Rectangle 154"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67" name="Rectangle 155"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68" name="Rectangle 156"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9069" name="Group 157"/>
          <p:cNvGrpSpPr>
            <a:grpSpLocks/>
          </p:cNvGrpSpPr>
          <p:nvPr/>
        </p:nvGrpSpPr>
        <p:grpSpPr bwMode="auto">
          <a:xfrm>
            <a:off x="3886200" y="4703763"/>
            <a:ext cx="1614488" cy="963612"/>
            <a:chOff x="934" y="2963"/>
            <a:chExt cx="1017" cy="607"/>
          </a:xfrm>
        </p:grpSpPr>
        <p:sp>
          <p:nvSpPr>
            <p:cNvPr id="39070" name="Rectangle 15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71" name="Rectangle 15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72" name="Rectangle 16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9073" name="AutoShape 161"/>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74" name="Line 162"/>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75" name="Text Box 163"/>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39076" name="Line 164"/>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39077" name="Oval 165"/>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78" name="Oval 166"/>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79" name="Line 167"/>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39081" name="Text Box 169"/>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1,700 PSI </a:t>
            </a:r>
          </a:p>
        </p:txBody>
      </p:sp>
      <p:sp>
        <p:nvSpPr>
          <p:cNvPr id="39082" name="Text Box 170"/>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1,700 PSI </a:t>
            </a:r>
          </a:p>
        </p:txBody>
      </p:sp>
      <p:sp>
        <p:nvSpPr>
          <p:cNvPr id="39083" name="Text Box 171"/>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39084" name="Text Box 172"/>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39085" name="Line 173"/>
          <p:cNvSpPr>
            <a:spLocks noChangeShapeType="1"/>
          </p:cNvSpPr>
          <p:nvPr/>
        </p:nvSpPr>
        <p:spPr bwMode="auto">
          <a:xfrm>
            <a:off x="7712075" y="2263775"/>
            <a:ext cx="61912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9086" name="AutoShape 174"/>
          <p:cNvSpPr>
            <a:spLocks noChangeArrowheads="1"/>
          </p:cNvSpPr>
          <p:nvPr/>
        </p:nvSpPr>
        <p:spPr bwMode="auto">
          <a:xfrm flipV="1">
            <a:off x="7888288" y="2009775"/>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88" name="AutoShape 176"/>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91" name="Text Box 179"/>
          <p:cNvSpPr txBox="1">
            <a:spLocks noChangeArrowheads="1"/>
          </p:cNvSpPr>
          <p:nvPr/>
        </p:nvSpPr>
        <p:spPr bwMode="auto">
          <a:xfrm>
            <a:off x="1895475" y="5943600"/>
            <a:ext cx="4945063"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and Accumulator Supplying Circuit  </a:t>
            </a:r>
          </a:p>
        </p:txBody>
      </p:sp>
      <p:grpSp>
        <p:nvGrpSpPr>
          <p:cNvPr id="39092" name="Group 180"/>
          <p:cNvGrpSpPr>
            <a:grpSpLocks/>
          </p:cNvGrpSpPr>
          <p:nvPr/>
        </p:nvGrpSpPr>
        <p:grpSpPr bwMode="auto">
          <a:xfrm>
            <a:off x="6329363" y="5375275"/>
            <a:ext cx="452437" cy="334963"/>
            <a:chOff x="3987" y="3386"/>
            <a:chExt cx="285" cy="211"/>
          </a:xfrm>
        </p:grpSpPr>
        <p:sp>
          <p:nvSpPr>
            <p:cNvPr id="39093" name="AutoShape 181"/>
            <p:cNvSpPr>
              <a:spLocks noChangeArrowheads="1"/>
            </p:cNvSpPr>
            <p:nvPr/>
          </p:nvSpPr>
          <p:spPr bwMode="auto">
            <a:xfrm rot="5400000" flipV="1">
              <a:off x="4089" y="3284"/>
              <a:ext cx="82" cy="285"/>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94" name="AutoShape 182"/>
            <p:cNvSpPr>
              <a:spLocks noChangeArrowheads="1"/>
            </p:cNvSpPr>
            <p:nvPr/>
          </p:nvSpPr>
          <p:spPr bwMode="auto">
            <a:xfrm rot="5400000" flipV="1">
              <a:off x="4089" y="3413"/>
              <a:ext cx="82" cy="285"/>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9097" name="AutoShape 185"/>
          <p:cNvSpPr>
            <a:spLocks noChangeArrowheads="1"/>
          </p:cNvSpPr>
          <p:nvPr/>
        </p:nvSpPr>
        <p:spPr bwMode="auto">
          <a:xfrm rot="-3962263">
            <a:off x="5193507" y="5128418"/>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9098" name="AutoShape 186"/>
          <p:cNvSpPr>
            <a:spLocks noChangeArrowheads="1"/>
          </p:cNvSpPr>
          <p:nvPr/>
        </p:nvSpPr>
        <p:spPr bwMode="auto">
          <a:xfrm rot="-3962263">
            <a:off x="2112169" y="4877594"/>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 name="Slide Number Placeholder 5"/>
          <p:cNvSpPr>
            <a:spLocks noGrp="1"/>
          </p:cNvSpPr>
          <p:nvPr>
            <p:ph type="sldNum" sz="quarter" idx="12"/>
          </p:nvPr>
        </p:nvSpPr>
        <p:spPr/>
        <p:txBody>
          <a:bodyPr/>
          <a:lstStyle/>
          <a:p>
            <a:fld id="{2CD42D87-9F3D-AC4D-A57C-9689819E4829}" type="slidenum">
              <a:rPr lang="en-US"/>
              <a:pPr/>
              <a:t>25</a:t>
            </a:fld>
            <a:endParaRPr lang="en-US"/>
          </a:p>
        </p:txBody>
      </p:sp>
      <p:sp>
        <p:nvSpPr>
          <p:cNvPr id="36866" name="AutoShape 2"/>
          <p:cNvSpPr>
            <a:spLocks/>
          </p:cNvSpPr>
          <p:nvPr/>
        </p:nvSpPr>
        <p:spPr bwMode="auto">
          <a:xfrm rot="-5400000">
            <a:off x="7935913" y="2162175"/>
            <a:ext cx="171450" cy="536575"/>
          </a:xfrm>
          <a:prstGeom prst="leftBracket">
            <a:avLst>
              <a:gd name="adj" fmla="val 156481"/>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36871" name="Rectangle 7"/>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36938" name="AutoShape 74"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39" name="AutoShape 75"/>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40" name="AutoShape 76" descr="10%"/>
          <p:cNvSpPr>
            <a:spLocks noChangeArrowheads="1"/>
          </p:cNvSpPr>
          <p:nvPr/>
        </p:nvSpPr>
        <p:spPr bwMode="auto">
          <a:xfrm>
            <a:off x="4121150" y="1331913"/>
            <a:ext cx="1160463" cy="27463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6941" name="Group 77"/>
          <p:cNvGrpSpPr>
            <a:grpSpLocks/>
          </p:cNvGrpSpPr>
          <p:nvPr/>
        </p:nvGrpSpPr>
        <p:grpSpPr bwMode="auto">
          <a:xfrm>
            <a:off x="4124325" y="3759200"/>
            <a:ext cx="1154113" cy="427038"/>
            <a:chOff x="3617" y="2160"/>
            <a:chExt cx="842" cy="312"/>
          </a:xfrm>
        </p:grpSpPr>
        <p:sp>
          <p:nvSpPr>
            <p:cNvPr id="36942" name="Rectangle 7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43" name="AutoShape 7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44" name="AutoShape 8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45" name="AutoShape 8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46" name="AutoShape 8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6947" name="AutoShape 83"/>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48" name="Rectangle 84"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49" name="Rectangle 85"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50" name="Rectangle 86"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51" name="Line 87"/>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52" name="Line 88"/>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53" name="Oval 89"/>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54" name="Oval 90"/>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6955" name="Group 91"/>
          <p:cNvGrpSpPr>
            <a:grpSpLocks/>
          </p:cNvGrpSpPr>
          <p:nvPr/>
        </p:nvGrpSpPr>
        <p:grpSpPr bwMode="auto">
          <a:xfrm>
            <a:off x="4603750" y="1228725"/>
            <a:ext cx="177800" cy="352425"/>
            <a:chOff x="3966" y="1027"/>
            <a:chExt cx="130" cy="257"/>
          </a:xfrm>
        </p:grpSpPr>
        <p:sp>
          <p:nvSpPr>
            <p:cNvPr id="36956" name="Rectangle 9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57" name="Rectangle 9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58" name="Rectangle 9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59" name="Rectangle 9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60" name="Line 9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6961" name="Line 97"/>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62" name="Line 98"/>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63" name="Line 99"/>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64" name="AutoShape 100"/>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65" name="Rectangle 101"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66" name="Rectangle 102"/>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67" name="Rectangle 103"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68" name="Rectangle 104"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69" name="Line 105"/>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70" name="Line 106"/>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71" name="Line 107"/>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72" name="Line 108"/>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73" name="Line 109"/>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74" name="Oval 110"/>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75" name="Oval 111"/>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05" name="Rectangle 141"/>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06" name="AutoShape 142"/>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37007" name="AutoShape 143"/>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08" name="AutoShape 144"/>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09" name="Line 145"/>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10" name="Arc 146"/>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11" name="Arc 147"/>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12" name="Line 148"/>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13" name="Arc 149"/>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7014" name="Arc 150"/>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7015" name="Arc 151"/>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16" name="Arc 152"/>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17" name="Line 153"/>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18" name="Rectangle 154"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19" name="Rectangle 155"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20" name="Rectangle 156"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021" name="Group 157"/>
          <p:cNvGrpSpPr>
            <a:grpSpLocks/>
          </p:cNvGrpSpPr>
          <p:nvPr/>
        </p:nvGrpSpPr>
        <p:grpSpPr bwMode="auto">
          <a:xfrm>
            <a:off x="3886200" y="4703763"/>
            <a:ext cx="1614488" cy="963612"/>
            <a:chOff x="934" y="2963"/>
            <a:chExt cx="1017" cy="607"/>
          </a:xfrm>
        </p:grpSpPr>
        <p:sp>
          <p:nvSpPr>
            <p:cNvPr id="37022" name="Rectangle 15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23" name="Rectangle 15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24" name="Rectangle 16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7025" name="AutoShape 161"/>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26" name="Line 162"/>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27" name="Text Box 163"/>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37030" name="Oval 166"/>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32" name="Line 168"/>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37033" name="Text Box 169"/>
          <p:cNvSpPr txBox="1">
            <a:spLocks noChangeArrowheads="1"/>
          </p:cNvSpPr>
          <p:nvPr/>
        </p:nvSpPr>
        <p:spPr bwMode="auto">
          <a:xfrm>
            <a:off x="2400300" y="4767263"/>
            <a:ext cx="1371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1,500–1,600  PSI </a:t>
            </a:r>
          </a:p>
        </p:txBody>
      </p:sp>
      <p:sp>
        <p:nvSpPr>
          <p:cNvPr id="37034" name="Text Box 170"/>
          <p:cNvSpPr txBox="1">
            <a:spLocks noChangeArrowheads="1"/>
          </p:cNvSpPr>
          <p:nvPr/>
        </p:nvSpPr>
        <p:spPr bwMode="auto">
          <a:xfrm>
            <a:off x="5499100" y="5026025"/>
            <a:ext cx="1473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1,500–1,600  PSI </a:t>
            </a:r>
          </a:p>
        </p:txBody>
      </p:sp>
      <p:sp>
        <p:nvSpPr>
          <p:cNvPr id="37036" name="Text Box 172"/>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37037" name="Line 173"/>
          <p:cNvSpPr>
            <a:spLocks noChangeShapeType="1"/>
          </p:cNvSpPr>
          <p:nvPr/>
        </p:nvSpPr>
        <p:spPr bwMode="auto">
          <a:xfrm>
            <a:off x="7740650" y="2336800"/>
            <a:ext cx="55562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38" name="AutoShape 174"/>
          <p:cNvSpPr>
            <a:spLocks noChangeArrowheads="1"/>
          </p:cNvSpPr>
          <p:nvPr/>
        </p:nvSpPr>
        <p:spPr bwMode="auto">
          <a:xfrm flipV="1">
            <a:off x="7888288" y="2082800"/>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40" name="AutoShape 176"/>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41" name="Text Box 177"/>
          <p:cNvSpPr txBox="1">
            <a:spLocks noChangeArrowheads="1"/>
          </p:cNvSpPr>
          <p:nvPr/>
        </p:nvSpPr>
        <p:spPr bwMode="auto">
          <a:xfrm>
            <a:off x="5867400" y="3317875"/>
            <a:ext cx="3198813"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solidFill>
                  <a:srgbClr val="FF5050"/>
                </a:solidFill>
              </a:rPr>
              <a:t>If all is working as designed the accumulator will never discharge completely during normal machine cycles.</a:t>
            </a:r>
            <a:r>
              <a:rPr lang="en-US" sz="1600" b="0"/>
              <a:t> This keeps the bladder or piston from bottoming and being damaged </a:t>
            </a:r>
          </a:p>
        </p:txBody>
      </p:sp>
      <p:sp>
        <p:nvSpPr>
          <p:cNvPr id="37045" name="Text Box 181"/>
          <p:cNvSpPr txBox="1">
            <a:spLocks noChangeArrowheads="1"/>
          </p:cNvSpPr>
          <p:nvPr/>
        </p:nvSpPr>
        <p:spPr bwMode="auto">
          <a:xfrm>
            <a:off x="1338263" y="5943600"/>
            <a:ext cx="59007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Cycle Complete Ready For Accumulator To Refill</a:t>
            </a:r>
          </a:p>
        </p:txBody>
      </p:sp>
      <p:sp>
        <p:nvSpPr>
          <p:cNvPr id="37052" name="Rectangle 188"/>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53" name="AutoShape 189"/>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37054" name="AutoShape 190"/>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55" name="AutoShape 191"/>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56" name="AutoShape 192"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57" name="AutoShape 193"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58" name="AutoShape 194"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59" name="AutoShape 195"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60" name="AutoShape 196"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61" name="AutoShape 197"/>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062" name="Group 198"/>
          <p:cNvGrpSpPr>
            <a:grpSpLocks/>
          </p:cNvGrpSpPr>
          <p:nvPr/>
        </p:nvGrpSpPr>
        <p:grpSpPr bwMode="auto">
          <a:xfrm>
            <a:off x="982663" y="1001713"/>
            <a:ext cx="669925" cy="3424237"/>
            <a:chOff x="816" y="912"/>
            <a:chExt cx="531" cy="2715"/>
          </a:xfrm>
        </p:grpSpPr>
        <p:sp>
          <p:nvSpPr>
            <p:cNvPr id="37063" name="Arc 199"/>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64" name="Line 200"/>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65" name="Arc 201"/>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066" name="Group 202"/>
            <p:cNvGrpSpPr>
              <a:grpSpLocks/>
            </p:cNvGrpSpPr>
            <p:nvPr/>
          </p:nvGrpSpPr>
          <p:grpSpPr bwMode="auto">
            <a:xfrm>
              <a:off x="1030" y="3483"/>
              <a:ext cx="141" cy="144"/>
              <a:chOff x="1030" y="3483"/>
              <a:chExt cx="141" cy="144"/>
            </a:xfrm>
          </p:grpSpPr>
          <p:sp>
            <p:nvSpPr>
              <p:cNvPr id="37067" name="Arc 20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68" name="Arc 20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69" name="Line 205"/>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7070" name="Group 206"/>
            <p:cNvGrpSpPr>
              <a:grpSpLocks/>
            </p:cNvGrpSpPr>
            <p:nvPr/>
          </p:nvGrpSpPr>
          <p:grpSpPr bwMode="auto">
            <a:xfrm flipV="1">
              <a:off x="1008" y="912"/>
              <a:ext cx="141" cy="144"/>
              <a:chOff x="1030" y="3483"/>
              <a:chExt cx="141" cy="144"/>
            </a:xfrm>
          </p:grpSpPr>
          <p:sp>
            <p:nvSpPr>
              <p:cNvPr id="37071" name="Arc 20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72" name="Arc 20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73" name="Line 209"/>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37074" name="Group 210"/>
          <p:cNvGrpSpPr>
            <a:grpSpLocks/>
          </p:cNvGrpSpPr>
          <p:nvPr/>
        </p:nvGrpSpPr>
        <p:grpSpPr bwMode="auto">
          <a:xfrm flipH="1">
            <a:off x="1649413" y="1001713"/>
            <a:ext cx="669925" cy="3424237"/>
            <a:chOff x="816" y="912"/>
            <a:chExt cx="531" cy="2715"/>
          </a:xfrm>
        </p:grpSpPr>
        <p:sp>
          <p:nvSpPr>
            <p:cNvPr id="37075" name="Arc 211"/>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76" name="Line 212"/>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77" name="Arc 213"/>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078" name="Group 214"/>
            <p:cNvGrpSpPr>
              <a:grpSpLocks/>
            </p:cNvGrpSpPr>
            <p:nvPr/>
          </p:nvGrpSpPr>
          <p:grpSpPr bwMode="auto">
            <a:xfrm>
              <a:off x="1030" y="3483"/>
              <a:ext cx="141" cy="144"/>
              <a:chOff x="1030" y="3483"/>
              <a:chExt cx="141" cy="144"/>
            </a:xfrm>
          </p:grpSpPr>
          <p:sp>
            <p:nvSpPr>
              <p:cNvPr id="37079" name="Arc 21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80" name="Arc 21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81" name="Line 217"/>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7082" name="Group 218"/>
            <p:cNvGrpSpPr>
              <a:grpSpLocks/>
            </p:cNvGrpSpPr>
            <p:nvPr/>
          </p:nvGrpSpPr>
          <p:grpSpPr bwMode="auto">
            <a:xfrm flipV="1">
              <a:off x="1008" y="912"/>
              <a:ext cx="141" cy="144"/>
              <a:chOff x="1030" y="3483"/>
              <a:chExt cx="141" cy="144"/>
            </a:xfrm>
          </p:grpSpPr>
          <p:sp>
            <p:nvSpPr>
              <p:cNvPr id="37083" name="Arc 21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84" name="Arc 22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85" name="Line 221"/>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37086" name="Rectangle 222"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87" name="AutoShape 223"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37088" name="Rectangle 224"/>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89" name="Line 225"/>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90" name="Line 226"/>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91" name="Rectangle 227"/>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92" name="AutoShape 228"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93" name="AutoShape 229"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94" name="Line 230"/>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95" name="Line 231"/>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96" name="Line 232"/>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97" name="Line 233"/>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98" name="Oval 234"/>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99" name="Oval 235"/>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00" name="AutoShape 236"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01" name="AutoShape 237"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102" name="Group 238"/>
          <p:cNvGrpSpPr>
            <a:grpSpLocks/>
          </p:cNvGrpSpPr>
          <p:nvPr/>
        </p:nvGrpSpPr>
        <p:grpSpPr bwMode="auto">
          <a:xfrm>
            <a:off x="1546225" y="4267200"/>
            <a:ext cx="203200" cy="128588"/>
            <a:chOff x="1262" y="3388"/>
            <a:chExt cx="162" cy="206"/>
          </a:xfrm>
        </p:grpSpPr>
        <p:sp>
          <p:nvSpPr>
            <p:cNvPr id="37103" name="Oval 239"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04" name="Oval 240"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05" name="Oval 241"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06" name="Oval 242"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07" name="Oval 243"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08" name="Oval 244"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7109" name="Rectangle 245"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110" name="Group 246"/>
          <p:cNvGrpSpPr>
            <a:grpSpLocks/>
          </p:cNvGrpSpPr>
          <p:nvPr/>
        </p:nvGrpSpPr>
        <p:grpSpPr bwMode="auto">
          <a:xfrm>
            <a:off x="1123950" y="1155700"/>
            <a:ext cx="1050925" cy="2906713"/>
            <a:chOff x="941" y="767"/>
            <a:chExt cx="815" cy="1942"/>
          </a:xfrm>
        </p:grpSpPr>
        <p:sp>
          <p:nvSpPr>
            <p:cNvPr id="37111" name="AutoShape 247"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12" name="AutoShape 248"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7113" name="AutoShape 249"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14" name="Line 250"/>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115" name="Rectangle 251"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16" name="Rectangle 252"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17" name="Rectangle 253"/>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18" name="Rectangle 254"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19" name="Rectangle 255"/>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20" name="Rectangle 256"/>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21" name="Line 257"/>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37122" name="Group 258"/>
          <p:cNvGrpSpPr>
            <a:grpSpLocks/>
          </p:cNvGrpSpPr>
          <p:nvPr/>
        </p:nvGrpSpPr>
        <p:grpSpPr bwMode="auto">
          <a:xfrm>
            <a:off x="1479550" y="4095750"/>
            <a:ext cx="334963" cy="463550"/>
            <a:chOff x="1210" y="3312"/>
            <a:chExt cx="265" cy="416"/>
          </a:xfrm>
        </p:grpSpPr>
        <p:sp>
          <p:nvSpPr>
            <p:cNvPr id="37123" name="AutoShape 259"/>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24" name="Line 260"/>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125" name="Line 261"/>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126" name="Rectangle 262"/>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127" name="Group 263"/>
            <p:cNvGrpSpPr>
              <a:grpSpLocks/>
            </p:cNvGrpSpPr>
            <p:nvPr/>
          </p:nvGrpSpPr>
          <p:grpSpPr bwMode="auto">
            <a:xfrm>
              <a:off x="1212" y="3356"/>
              <a:ext cx="105" cy="33"/>
              <a:chOff x="1212" y="3356"/>
              <a:chExt cx="105" cy="33"/>
            </a:xfrm>
          </p:grpSpPr>
          <p:sp>
            <p:nvSpPr>
              <p:cNvPr id="37128" name="Line 264"/>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129" name="Line 265"/>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7130" name="Group 266"/>
            <p:cNvGrpSpPr>
              <a:grpSpLocks/>
            </p:cNvGrpSpPr>
            <p:nvPr/>
          </p:nvGrpSpPr>
          <p:grpSpPr bwMode="auto">
            <a:xfrm flipH="1">
              <a:off x="1370" y="3356"/>
              <a:ext cx="105" cy="33"/>
              <a:chOff x="1212" y="3356"/>
              <a:chExt cx="105" cy="33"/>
            </a:xfrm>
          </p:grpSpPr>
          <p:sp>
            <p:nvSpPr>
              <p:cNvPr id="37131" name="Line 267"/>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132" name="Line 268"/>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7133" name="Rectangle 269"/>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7134" name="Line 270"/>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135" name="Arc 271"/>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36" name="Arc 272"/>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37" name="Line 273"/>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138" name="Arc 274"/>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7139" name="Arc 275"/>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37140" name="Arc 276"/>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41" name="Arc 277"/>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42" name="Line 278"/>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143" name="Rectangle 279"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44" name="Rectangle 280"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45" name="Rectangle 281"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146" name="Group 282"/>
          <p:cNvGrpSpPr>
            <a:grpSpLocks/>
          </p:cNvGrpSpPr>
          <p:nvPr/>
        </p:nvGrpSpPr>
        <p:grpSpPr bwMode="auto">
          <a:xfrm>
            <a:off x="838200" y="4703763"/>
            <a:ext cx="1614488" cy="963612"/>
            <a:chOff x="934" y="2963"/>
            <a:chExt cx="1017" cy="607"/>
          </a:xfrm>
        </p:grpSpPr>
        <p:sp>
          <p:nvSpPr>
            <p:cNvPr id="37147" name="Rectangle 283"/>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48" name="Rectangle 284"/>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49" name="Rectangle 285"/>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7150" name="Line 286"/>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37151" name="Oval 287"/>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53" name="Text Box 289"/>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37154" name="AutoShape 290">
            <a:hlinkClick r:id="rId2" action="ppaction://hlinksldjump" highlightClick="1"/>
          </p:cNvPr>
          <p:cNvSpPr>
            <a:spLocks noChangeArrowheads="1"/>
          </p:cNvSpPr>
          <p:nvPr/>
        </p:nvSpPr>
        <p:spPr bwMode="auto">
          <a:xfrm>
            <a:off x="8221663" y="6096000"/>
            <a:ext cx="312737" cy="306388"/>
          </a:xfrm>
          <a:prstGeom prst="actionButtonBeginning">
            <a:avLst/>
          </a:prstGeom>
          <a:solidFill>
            <a:srgbClr val="FF505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55" name="AutoShape 291"/>
          <p:cNvSpPr>
            <a:spLocks noChangeArrowheads="1"/>
          </p:cNvSpPr>
          <p:nvPr/>
        </p:nvSpPr>
        <p:spPr bwMode="auto">
          <a:xfrm rot="-5560514">
            <a:off x="5193507" y="5128418"/>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156" name="AutoShape 292"/>
          <p:cNvSpPr>
            <a:spLocks noChangeArrowheads="1"/>
          </p:cNvSpPr>
          <p:nvPr/>
        </p:nvSpPr>
        <p:spPr bwMode="auto">
          <a:xfrm rot="-5560514">
            <a:off x="2104232" y="4879181"/>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 name="Slide Number Placeholder 5"/>
          <p:cNvSpPr>
            <a:spLocks noGrp="1"/>
          </p:cNvSpPr>
          <p:nvPr>
            <p:ph type="sldNum" sz="quarter" idx="12"/>
          </p:nvPr>
        </p:nvSpPr>
        <p:spPr/>
        <p:txBody>
          <a:bodyPr/>
          <a:lstStyle/>
          <a:p>
            <a:fld id="{08A3FF43-0893-564B-87B1-D96D5A6312B3}" type="slidenum">
              <a:rPr lang="en-US"/>
              <a:pPr/>
              <a:t>26</a:t>
            </a:fld>
            <a:endParaRPr lang="en-US"/>
          </a:p>
        </p:txBody>
      </p:sp>
      <p:sp>
        <p:nvSpPr>
          <p:cNvPr id="48131" name="Rectangle 3"/>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48132" name="AutoShape 4"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33" name="AutoShape 5"/>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34" name="AutoShape 6" descr="10%"/>
          <p:cNvSpPr>
            <a:spLocks noChangeArrowheads="1"/>
          </p:cNvSpPr>
          <p:nvPr/>
        </p:nvSpPr>
        <p:spPr bwMode="auto">
          <a:xfrm>
            <a:off x="4121150" y="1331913"/>
            <a:ext cx="1160463" cy="27463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8135" name="Group 7"/>
          <p:cNvGrpSpPr>
            <a:grpSpLocks/>
          </p:cNvGrpSpPr>
          <p:nvPr/>
        </p:nvGrpSpPr>
        <p:grpSpPr bwMode="auto">
          <a:xfrm>
            <a:off x="4124325" y="3840163"/>
            <a:ext cx="1154113" cy="427037"/>
            <a:chOff x="3617" y="2160"/>
            <a:chExt cx="842" cy="312"/>
          </a:xfrm>
        </p:grpSpPr>
        <p:sp>
          <p:nvSpPr>
            <p:cNvPr id="48136" name="Rectangle 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37" name="AutoShape 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38" name="AutoShape 1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39" name="AutoShape 1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40" name="AutoShape 1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8141" name="AutoShape 13"/>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42" name="Rectangle 14"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43" name="Rectangle 15"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44" name="Rectangle 16"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45" name="Line 17"/>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46" name="Line 18"/>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47" name="Oval 19"/>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48" name="Oval 20"/>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8149" name="Group 21"/>
          <p:cNvGrpSpPr>
            <a:grpSpLocks/>
          </p:cNvGrpSpPr>
          <p:nvPr/>
        </p:nvGrpSpPr>
        <p:grpSpPr bwMode="auto">
          <a:xfrm>
            <a:off x="4603750" y="1228725"/>
            <a:ext cx="177800" cy="352425"/>
            <a:chOff x="3966" y="1027"/>
            <a:chExt cx="130" cy="257"/>
          </a:xfrm>
        </p:grpSpPr>
        <p:sp>
          <p:nvSpPr>
            <p:cNvPr id="48150" name="Rectangle 2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51" name="Rectangle 2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52" name="Rectangle 2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53" name="Rectangle 2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54" name="Line 2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48155" name="Line 27"/>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56" name="Line 28"/>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57" name="Line 29"/>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58" name="AutoShape 30"/>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59" name="Rectangle 31"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60" name="Rectangle 32"/>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61" name="Rectangle 33"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62" name="Rectangle 34"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63" name="Line 35"/>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64" name="Line 36"/>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65" name="Line 37"/>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66" name="Line 38"/>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67" name="Line 39"/>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68" name="Oval 40"/>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69" name="Oval 41"/>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70" name="Rectangle 42"/>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71" name="AutoShape 43"/>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48172" name="AutoShape 44"/>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73" name="AutoShape 45"/>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74" name="Line 46"/>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75" name="Arc 47"/>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76" name="Arc 48"/>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77" name="Line 49"/>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78" name="Arc 50"/>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48179" name="Arc 51"/>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48180" name="Arc 52"/>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81" name="Arc 53"/>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82" name="Line 54"/>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83" name="Rectangle 55"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84" name="Rectangle 56"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85" name="Rectangle 57"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8186" name="Group 58"/>
          <p:cNvGrpSpPr>
            <a:grpSpLocks/>
          </p:cNvGrpSpPr>
          <p:nvPr/>
        </p:nvGrpSpPr>
        <p:grpSpPr bwMode="auto">
          <a:xfrm>
            <a:off x="3886200" y="4703763"/>
            <a:ext cx="1614488" cy="963612"/>
            <a:chOff x="934" y="2963"/>
            <a:chExt cx="1017" cy="607"/>
          </a:xfrm>
        </p:grpSpPr>
        <p:sp>
          <p:nvSpPr>
            <p:cNvPr id="48187" name="Rectangle 5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88" name="Rectangle 6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89" name="Rectangle 6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8192" name="Text Box 64"/>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48193" name="Oval 65"/>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195" name="Line 67"/>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48196" name="Text Box 68"/>
          <p:cNvSpPr txBox="1">
            <a:spLocks noChangeArrowheads="1"/>
          </p:cNvSpPr>
          <p:nvPr/>
        </p:nvSpPr>
        <p:spPr bwMode="auto">
          <a:xfrm>
            <a:off x="2400300" y="4767263"/>
            <a:ext cx="1371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1,400 PSI </a:t>
            </a:r>
          </a:p>
        </p:txBody>
      </p:sp>
      <p:sp>
        <p:nvSpPr>
          <p:cNvPr id="48197" name="Text Box 69"/>
          <p:cNvSpPr txBox="1">
            <a:spLocks noChangeArrowheads="1"/>
          </p:cNvSpPr>
          <p:nvPr/>
        </p:nvSpPr>
        <p:spPr bwMode="auto">
          <a:xfrm>
            <a:off x="5499100" y="5026025"/>
            <a:ext cx="1473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1,400 PSI </a:t>
            </a:r>
          </a:p>
        </p:txBody>
      </p:sp>
      <p:sp>
        <p:nvSpPr>
          <p:cNvPr id="48199" name="Text Box 71"/>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48305" name="Text Box 177"/>
          <p:cNvSpPr txBox="1">
            <a:spLocks noChangeArrowheads="1"/>
          </p:cNvSpPr>
          <p:nvPr/>
        </p:nvSpPr>
        <p:spPr bwMode="auto">
          <a:xfrm>
            <a:off x="5867400" y="3124200"/>
            <a:ext cx="3198813"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All accumulator circuits must have a means of discharging all fluid at pump shut down. This dump system can be automatic or manual. </a:t>
            </a:r>
            <a:r>
              <a:rPr lang="en-US" sz="1600">
                <a:solidFill>
                  <a:srgbClr val="FF5050"/>
                </a:solidFill>
              </a:rPr>
              <a:t>Place conspicuous warning signs indicating stored energy possibility.</a:t>
            </a:r>
            <a:r>
              <a:rPr lang="en-US" sz="1600" b="0"/>
              <a:t> </a:t>
            </a:r>
          </a:p>
        </p:txBody>
      </p:sp>
      <p:sp>
        <p:nvSpPr>
          <p:cNvPr id="48306" name="Text Box 178"/>
          <p:cNvSpPr txBox="1">
            <a:spLocks noChangeArrowheads="1"/>
          </p:cNvSpPr>
          <p:nvPr/>
        </p:nvSpPr>
        <p:spPr bwMode="auto">
          <a:xfrm>
            <a:off x="1338263" y="5943600"/>
            <a:ext cx="59007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Shut Down, Accumulator Draining to Tank </a:t>
            </a:r>
          </a:p>
        </p:txBody>
      </p:sp>
      <p:sp>
        <p:nvSpPr>
          <p:cNvPr id="48310" name="Rectangle 182"/>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11" name="AutoShape 183"/>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48312" name="AutoShape 184"/>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13" name="AutoShape 185"/>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14" name="AutoShape 186"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15" name="AutoShape 187"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16" name="AutoShape 188"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17" name="AutoShape 189"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18" name="AutoShape 190"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19" name="AutoShape 191"/>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8320" name="Group 192"/>
          <p:cNvGrpSpPr>
            <a:grpSpLocks/>
          </p:cNvGrpSpPr>
          <p:nvPr/>
        </p:nvGrpSpPr>
        <p:grpSpPr bwMode="auto">
          <a:xfrm>
            <a:off x="982663" y="1001713"/>
            <a:ext cx="669925" cy="3424237"/>
            <a:chOff x="816" y="912"/>
            <a:chExt cx="531" cy="2715"/>
          </a:xfrm>
        </p:grpSpPr>
        <p:sp>
          <p:nvSpPr>
            <p:cNvPr id="48321" name="Arc 193"/>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22" name="Line 194"/>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23" name="Arc 195"/>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8324" name="Group 196"/>
            <p:cNvGrpSpPr>
              <a:grpSpLocks/>
            </p:cNvGrpSpPr>
            <p:nvPr/>
          </p:nvGrpSpPr>
          <p:grpSpPr bwMode="auto">
            <a:xfrm>
              <a:off x="1030" y="3483"/>
              <a:ext cx="141" cy="144"/>
              <a:chOff x="1030" y="3483"/>
              <a:chExt cx="141" cy="144"/>
            </a:xfrm>
          </p:grpSpPr>
          <p:sp>
            <p:nvSpPr>
              <p:cNvPr id="48325" name="Arc 19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26" name="Arc 19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27" name="Line 199"/>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8328" name="Group 200"/>
            <p:cNvGrpSpPr>
              <a:grpSpLocks/>
            </p:cNvGrpSpPr>
            <p:nvPr/>
          </p:nvGrpSpPr>
          <p:grpSpPr bwMode="auto">
            <a:xfrm flipV="1">
              <a:off x="1008" y="912"/>
              <a:ext cx="141" cy="144"/>
              <a:chOff x="1030" y="3483"/>
              <a:chExt cx="141" cy="144"/>
            </a:xfrm>
          </p:grpSpPr>
          <p:sp>
            <p:nvSpPr>
              <p:cNvPr id="48329" name="Arc 20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30" name="Arc 20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31" name="Line 203"/>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48332" name="Group 204"/>
          <p:cNvGrpSpPr>
            <a:grpSpLocks/>
          </p:cNvGrpSpPr>
          <p:nvPr/>
        </p:nvGrpSpPr>
        <p:grpSpPr bwMode="auto">
          <a:xfrm flipH="1">
            <a:off x="1649413" y="1001713"/>
            <a:ext cx="669925" cy="3424237"/>
            <a:chOff x="816" y="912"/>
            <a:chExt cx="531" cy="2715"/>
          </a:xfrm>
        </p:grpSpPr>
        <p:sp>
          <p:nvSpPr>
            <p:cNvPr id="48333" name="Arc 205"/>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34" name="Line 206"/>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35" name="Arc 207"/>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8336" name="Group 208"/>
            <p:cNvGrpSpPr>
              <a:grpSpLocks/>
            </p:cNvGrpSpPr>
            <p:nvPr/>
          </p:nvGrpSpPr>
          <p:grpSpPr bwMode="auto">
            <a:xfrm>
              <a:off x="1030" y="3483"/>
              <a:ext cx="141" cy="144"/>
              <a:chOff x="1030" y="3483"/>
              <a:chExt cx="141" cy="144"/>
            </a:xfrm>
          </p:grpSpPr>
          <p:sp>
            <p:nvSpPr>
              <p:cNvPr id="48337" name="Arc 20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38" name="Arc 21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39" name="Line 211"/>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8340" name="Group 212"/>
            <p:cNvGrpSpPr>
              <a:grpSpLocks/>
            </p:cNvGrpSpPr>
            <p:nvPr/>
          </p:nvGrpSpPr>
          <p:grpSpPr bwMode="auto">
            <a:xfrm flipV="1">
              <a:off x="1008" y="912"/>
              <a:ext cx="141" cy="144"/>
              <a:chOff x="1030" y="3483"/>
              <a:chExt cx="141" cy="144"/>
            </a:xfrm>
          </p:grpSpPr>
          <p:sp>
            <p:nvSpPr>
              <p:cNvPr id="48341" name="Arc 21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42" name="Arc 21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43" name="Line 215"/>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48344" name="Rectangle 216"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45" name="AutoShape 217"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48346" name="Rectangle 218"/>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47" name="Line 219"/>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48" name="Line 220"/>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49" name="Rectangle 221"/>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50" name="AutoShape 222"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51" name="AutoShape 223"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52" name="Line 224"/>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53" name="Line 225"/>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54" name="Line 226"/>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55" name="Line 227"/>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56" name="Oval 228"/>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57" name="Oval 229"/>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58" name="AutoShape 230"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59" name="AutoShape 231"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8360" name="Group 232"/>
          <p:cNvGrpSpPr>
            <a:grpSpLocks/>
          </p:cNvGrpSpPr>
          <p:nvPr/>
        </p:nvGrpSpPr>
        <p:grpSpPr bwMode="auto">
          <a:xfrm>
            <a:off x="1546225" y="4267200"/>
            <a:ext cx="203200" cy="128588"/>
            <a:chOff x="1262" y="3388"/>
            <a:chExt cx="162" cy="206"/>
          </a:xfrm>
        </p:grpSpPr>
        <p:sp>
          <p:nvSpPr>
            <p:cNvPr id="48361" name="Oval 233"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62" name="Oval 234"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63" name="Oval 235"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64" name="Oval 236"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65" name="Oval 237"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66" name="Oval 238"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8367" name="Rectangle 239"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8368" name="Group 240"/>
          <p:cNvGrpSpPr>
            <a:grpSpLocks/>
          </p:cNvGrpSpPr>
          <p:nvPr/>
        </p:nvGrpSpPr>
        <p:grpSpPr bwMode="auto">
          <a:xfrm>
            <a:off x="1071563" y="1155700"/>
            <a:ext cx="1154112" cy="2933700"/>
            <a:chOff x="941" y="767"/>
            <a:chExt cx="815" cy="1942"/>
          </a:xfrm>
        </p:grpSpPr>
        <p:sp>
          <p:nvSpPr>
            <p:cNvPr id="48369" name="AutoShape 24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70" name="AutoShape 24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8371" name="AutoShape 243"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72" name="Line 244"/>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73" name="Rectangle 245"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74" name="Rectangle 246"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75" name="Rectangle 247"/>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76" name="Rectangle 248"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77" name="Rectangle 249"/>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78" name="Rectangle 250"/>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79" name="Line 251"/>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48380" name="Group 252"/>
          <p:cNvGrpSpPr>
            <a:grpSpLocks/>
          </p:cNvGrpSpPr>
          <p:nvPr/>
        </p:nvGrpSpPr>
        <p:grpSpPr bwMode="auto">
          <a:xfrm>
            <a:off x="1479550" y="4095750"/>
            <a:ext cx="334963" cy="463550"/>
            <a:chOff x="1210" y="3312"/>
            <a:chExt cx="265" cy="416"/>
          </a:xfrm>
        </p:grpSpPr>
        <p:sp>
          <p:nvSpPr>
            <p:cNvPr id="48381" name="AutoShape 253"/>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82" name="Line 254"/>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83" name="Line 255"/>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84" name="Rectangle 25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8385" name="Group 257"/>
            <p:cNvGrpSpPr>
              <a:grpSpLocks/>
            </p:cNvGrpSpPr>
            <p:nvPr/>
          </p:nvGrpSpPr>
          <p:grpSpPr bwMode="auto">
            <a:xfrm>
              <a:off x="1212" y="3356"/>
              <a:ext cx="105" cy="33"/>
              <a:chOff x="1212" y="3356"/>
              <a:chExt cx="105" cy="33"/>
            </a:xfrm>
          </p:grpSpPr>
          <p:sp>
            <p:nvSpPr>
              <p:cNvPr id="48386" name="Line 258"/>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87" name="Line 259"/>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8388" name="Group 260"/>
            <p:cNvGrpSpPr>
              <a:grpSpLocks/>
            </p:cNvGrpSpPr>
            <p:nvPr/>
          </p:nvGrpSpPr>
          <p:grpSpPr bwMode="auto">
            <a:xfrm flipH="1">
              <a:off x="1370" y="3356"/>
              <a:ext cx="105" cy="33"/>
              <a:chOff x="1212" y="3356"/>
              <a:chExt cx="105" cy="33"/>
            </a:xfrm>
          </p:grpSpPr>
          <p:sp>
            <p:nvSpPr>
              <p:cNvPr id="48389" name="Line 261"/>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90" name="Line 262"/>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48391" name="Rectangle 26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8392" name="Line 264"/>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93" name="Arc 265"/>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94" name="Arc 266"/>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95" name="Line 267"/>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96" name="Arc 268"/>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48397" name="Arc 269"/>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48398" name="Arc 270"/>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99" name="Arc 271"/>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00" name="Line 272"/>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401" name="Rectangle 273"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02" name="Rectangle 274"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03" name="Rectangle 275"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8404" name="Group 276"/>
          <p:cNvGrpSpPr>
            <a:grpSpLocks/>
          </p:cNvGrpSpPr>
          <p:nvPr/>
        </p:nvGrpSpPr>
        <p:grpSpPr bwMode="auto">
          <a:xfrm>
            <a:off x="838200" y="4703763"/>
            <a:ext cx="1614488" cy="963612"/>
            <a:chOff x="934" y="2963"/>
            <a:chExt cx="1017" cy="607"/>
          </a:xfrm>
        </p:grpSpPr>
        <p:sp>
          <p:nvSpPr>
            <p:cNvPr id="48405" name="Rectangle 277"/>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06" name="Rectangle 278"/>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07" name="Rectangle 279"/>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8408" name="Line 280"/>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48409" name="Oval 281"/>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11" name="Text Box 283"/>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48412" name="AutoShape 284"/>
          <p:cNvSpPr>
            <a:spLocks/>
          </p:cNvSpPr>
          <p:nvPr/>
        </p:nvSpPr>
        <p:spPr bwMode="auto">
          <a:xfrm rot="-5400000">
            <a:off x="7948612" y="2200276"/>
            <a:ext cx="138113" cy="493712"/>
          </a:xfrm>
          <a:prstGeom prst="leftBracket">
            <a:avLst>
              <a:gd name="adj" fmla="val 178735"/>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48413" name="AutoShape 285"/>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14" name="Line 286"/>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415" name="Line 287"/>
          <p:cNvSpPr>
            <a:spLocks noChangeShapeType="1"/>
          </p:cNvSpPr>
          <p:nvPr/>
        </p:nvSpPr>
        <p:spPr bwMode="auto">
          <a:xfrm flipV="1">
            <a:off x="7748588" y="2368550"/>
            <a:ext cx="541337" cy="3175"/>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416" name="AutoShape 288"/>
          <p:cNvSpPr>
            <a:spLocks noChangeArrowheads="1"/>
          </p:cNvSpPr>
          <p:nvPr/>
        </p:nvSpPr>
        <p:spPr bwMode="auto">
          <a:xfrm flipV="1">
            <a:off x="7888288" y="2117725"/>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17" name="AutoShape 289"/>
          <p:cNvSpPr>
            <a:spLocks noChangeArrowheads="1"/>
          </p:cNvSpPr>
          <p:nvPr/>
        </p:nvSpPr>
        <p:spPr bwMode="auto">
          <a:xfrm rot="-5400000" flipH="1" flipV="1">
            <a:off x="3660776" y="5445125"/>
            <a:ext cx="74612" cy="223837"/>
          </a:xfrm>
          <a:prstGeom prst="downArrow">
            <a:avLst>
              <a:gd name="adj1" fmla="val 50000"/>
              <a:gd name="adj2" fmla="val 7500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pPr algn="ctr"/>
            <a:endParaRPr lang="en-US" b="0"/>
          </a:p>
        </p:txBody>
      </p:sp>
      <p:sp>
        <p:nvSpPr>
          <p:cNvPr id="48420" name="AutoShape 292"/>
          <p:cNvSpPr>
            <a:spLocks noChangeArrowheads="1"/>
          </p:cNvSpPr>
          <p:nvPr/>
        </p:nvSpPr>
        <p:spPr bwMode="auto">
          <a:xfrm rot="-7158765">
            <a:off x="5193507" y="5128418"/>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21" name="AutoShape 293"/>
          <p:cNvSpPr>
            <a:spLocks noChangeArrowheads="1"/>
          </p:cNvSpPr>
          <p:nvPr/>
        </p:nvSpPr>
        <p:spPr bwMode="auto">
          <a:xfrm rot="-7158765">
            <a:off x="2099469" y="4874419"/>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 name="Slide Number Placeholder 5"/>
          <p:cNvSpPr>
            <a:spLocks noGrp="1"/>
          </p:cNvSpPr>
          <p:nvPr>
            <p:ph type="sldNum" sz="quarter" idx="12"/>
          </p:nvPr>
        </p:nvSpPr>
        <p:spPr/>
        <p:txBody>
          <a:bodyPr/>
          <a:lstStyle/>
          <a:p>
            <a:fld id="{C4AB30FE-8D52-4A4B-BC28-C5088702F76D}" type="slidenum">
              <a:rPr lang="en-US"/>
              <a:pPr/>
              <a:t>27</a:t>
            </a:fld>
            <a:endParaRPr lang="en-US"/>
          </a:p>
        </p:txBody>
      </p:sp>
      <p:sp>
        <p:nvSpPr>
          <p:cNvPr id="49154" name="Rectangle 2"/>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49155" name="AutoShape 3"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56" name="AutoShape 4"/>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57" name="AutoShape 5" descr="10%"/>
          <p:cNvSpPr>
            <a:spLocks noChangeArrowheads="1"/>
          </p:cNvSpPr>
          <p:nvPr/>
        </p:nvSpPr>
        <p:spPr bwMode="auto">
          <a:xfrm>
            <a:off x="4121150" y="1331913"/>
            <a:ext cx="1160463" cy="27463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158" name="Group 6"/>
          <p:cNvGrpSpPr>
            <a:grpSpLocks/>
          </p:cNvGrpSpPr>
          <p:nvPr/>
        </p:nvGrpSpPr>
        <p:grpSpPr bwMode="auto">
          <a:xfrm>
            <a:off x="4124325" y="3941763"/>
            <a:ext cx="1154113" cy="427037"/>
            <a:chOff x="3617" y="2160"/>
            <a:chExt cx="842" cy="312"/>
          </a:xfrm>
        </p:grpSpPr>
        <p:sp>
          <p:nvSpPr>
            <p:cNvPr id="49159" name="Rectangle 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60" name="AutoShape 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61" name="AutoShape 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62" name="AutoShape 1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63" name="AutoShape 1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9164" name="AutoShape 12"/>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65" name="Rectangle 13"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66" name="Rectangle 14"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67" name="Rectangle 15"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68" name="Line 16"/>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69" name="Line 17"/>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70" name="Oval 18"/>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71" name="Oval 19"/>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172" name="Group 20"/>
          <p:cNvGrpSpPr>
            <a:grpSpLocks/>
          </p:cNvGrpSpPr>
          <p:nvPr/>
        </p:nvGrpSpPr>
        <p:grpSpPr bwMode="auto">
          <a:xfrm>
            <a:off x="4603750" y="1228725"/>
            <a:ext cx="177800" cy="352425"/>
            <a:chOff x="3966" y="1027"/>
            <a:chExt cx="130" cy="257"/>
          </a:xfrm>
        </p:grpSpPr>
        <p:sp>
          <p:nvSpPr>
            <p:cNvPr id="49173" name="Rectangle 2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74" name="Rectangle 2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75" name="Rectangle 2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76" name="Rectangle 2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77" name="Line 2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49178" name="Line 26"/>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79" name="Line 27"/>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80" name="Line 28"/>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81" name="AutoShape 29"/>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82" name="Rectangle 30"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83" name="Rectangle 31"/>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84" name="Rectangle 32"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85" name="Rectangle 33"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86" name="Line 34"/>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87" name="Line 35"/>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88" name="Line 36"/>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89" name="Line 37"/>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90" name="Line 38"/>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91" name="Oval 39"/>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92" name="Oval 40"/>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93" name="Rectangle 41"/>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94" name="AutoShape 42"/>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49195" name="AutoShape 43"/>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96" name="AutoShape 44"/>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97" name="Line 45"/>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98" name="Arc 46"/>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99" name="Arc 47"/>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00" name="Line 48"/>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01" name="Arc 49"/>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49202" name="Arc 50"/>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49203" name="Arc 51"/>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04" name="Arc 52"/>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05" name="Line 53"/>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06" name="Rectangle 54"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07" name="Rectangle 55"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08" name="Rectangle 56"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209" name="Group 57"/>
          <p:cNvGrpSpPr>
            <a:grpSpLocks/>
          </p:cNvGrpSpPr>
          <p:nvPr/>
        </p:nvGrpSpPr>
        <p:grpSpPr bwMode="auto">
          <a:xfrm>
            <a:off x="3886200" y="4703763"/>
            <a:ext cx="1614488" cy="963612"/>
            <a:chOff x="934" y="2963"/>
            <a:chExt cx="1017" cy="607"/>
          </a:xfrm>
        </p:grpSpPr>
        <p:sp>
          <p:nvSpPr>
            <p:cNvPr id="49210" name="Rectangle 5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11" name="Rectangle 5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12" name="Rectangle 6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9213" name="Text Box 61"/>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49214" name="Oval 62"/>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16" name="Line 64"/>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49217" name="Text Box 65"/>
          <p:cNvSpPr txBox="1">
            <a:spLocks noChangeArrowheads="1"/>
          </p:cNvSpPr>
          <p:nvPr/>
        </p:nvSpPr>
        <p:spPr bwMode="auto">
          <a:xfrm>
            <a:off x="2400300" y="4767263"/>
            <a:ext cx="1371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1,300 PSI </a:t>
            </a:r>
          </a:p>
        </p:txBody>
      </p:sp>
      <p:sp>
        <p:nvSpPr>
          <p:cNvPr id="49218" name="Text Box 66"/>
          <p:cNvSpPr txBox="1">
            <a:spLocks noChangeArrowheads="1"/>
          </p:cNvSpPr>
          <p:nvPr/>
        </p:nvSpPr>
        <p:spPr bwMode="auto">
          <a:xfrm>
            <a:off x="5499100" y="5026025"/>
            <a:ext cx="1473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1,300 PSI </a:t>
            </a:r>
          </a:p>
        </p:txBody>
      </p:sp>
      <p:sp>
        <p:nvSpPr>
          <p:cNvPr id="49219" name="Text Box 67"/>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49222" name="Text Box 70"/>
          <p:cNvSpPr txBox="1">
            <a:spLocks noChangeArrowheads="1"/>
          </p:cNvSpPr>
          <p:nvPr/>
        </p:nvSpPr>
        <p:spPr bwMode="auto">
          <a:xfrm>
            <a:off x="1338263" y="5943600"/>
            <a:ext cx="59007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Shut Down, Accumulator Draining to Tank </a:t>
            </a:r>
          </a:p>
        </p:txBody>
      </p:sp>
      <p:sp>
        <p:nvSpPr>
          <p:cNvPr id="49226" name="Rectangle 74"/>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27" name="AutoShape 75"/>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49228" name="AutoShape 76"/>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29" name="AutoShape 77"/>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30" name="AutoShape 78"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31" name="AutoShape 79"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32" name="AutoShape 80"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33" name="AutoShape 81"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34" name="AutoShape 82"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35" name="AutoShape 83"/>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236" name="Group 84"/>
          <p:cNvGrpSpPr>
            <a:grpSpLocks/>
          </p:cNvGrpSpPr>
          <p:nvPr/>
        </p:nvGrpSpPr>
        <p:grpSpPr bwMode="auto">
          <a:xfrm>
            <a:off x="982663" y="1001713"/>
            <a:ext cx="669925" cy="3424237"/>
            <a:chOff x="816" y="912"/>
            <a:chExt cx="531" cy="2715"/>
          </a:xfrm>
        </p:grpSpPr>
        <p:sp>
          <p:nvSpPr>
            <p:cNvPr id="49237" name="Arc 85"/>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38" name="Line 86"/>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39" name="Arc 87"/>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240" name="Group 88"/>
            <p:cNvGrpSpPr>
              <a:grpSpLocks/>
            </p:cNvGrpSpPr>
            <p:nvPr/>
          </p:nvGrpSpPr>
          <p:grpSpPr bwMode="auto">
            <a:xfrm>
              <a:off x="1030" y="3483"/>
              <a:ext cx="141" cy="144"/>
              <a:chOff x="1030" y="3483"/>
              <a:chExt cx="141" cy="144"/>
            </a:xfrm>
          </p:grpSpPr>
          <p:sp>
            <p:nvSpPr>
              <p:cNvPr id="49241" name="Arc 8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42" name="Arc 9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43" name="Line 91"/>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9244" name="Group 92"/>
            <p:cNvGrpSpPr>
              <a:grpSpLocks/>
            </p:cNvGrpSpPr>
            <p:nvPr/>
          </p:nvGrpSpPr>
          <p:grpSpPr bwMode="auto">
            <a:xfrm flipV="1">
              <a:off x="1008" y="912"/>
              <a:ext cx="141" cy="144"/>
              <a:chOff x="1030" y="3483"/>
              <a:chExt cx="141" cy="144"/>
            </a:xfrm>
          </p:grpSpPr>
          <p:sp>
            <p:nvSpPr>
              <p:cNvPr id="49245" name="Arc 9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46" name="Arc 9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47" name="Line 95"/>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49248" name="Group 96"/>
          <p:cNvGrpSpPr>
            <a:grpSpLocks/>
          </p:cNvGrpSpPr>
          <p:nvPr/>
        </p:nvGrpSpPr>
        <p:grpSpPr bwMode="auto">
          <a:xfrm flipH="1">
            <a:off x="1649413" y="1001713"/>
            <a:ext cx="669925" cy="3424237"/>
            <a:chOff x="816" y="912"/>
            <a:chExt cx="531" cy="2715"/>
          </a:xfrm>
        </p:grpSpPr>
        <p:sp>
          <p:nvSpPr>
            <p:cNvPr id="49249" name="Arc 97"/>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50" name="Line 98"/>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51" name="Arc 99"/>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252" name="Group 100"/>
            <p:cNvGrpSpPr>
              <a:grpSpLocks/>
            </p:cNvGrpSpPr>
            <p:nvPr/>
          </p:nvGrpSpPr>
          <p:grpSpPr bwMode="auto">
            <a:xfrm>
              <a:off x="1030" y="3483"/>
              <a:ext cx="141" cy="144"/>
              <a:chOff x="1030" y="3483"/>
              <a:chExt cx="141" cy="144"/>
            </a:xfrm>
          </p:grpSpPr>
          <p:sp>
            <p:nvSpPr>
              <p:cNvPr id="49253" name="Arc 10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54" name="Arc 10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55" name="Line 103"/>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9256" name="Group 104"/>
            <p:cNvGrpSpPr>
              <a:grpSpLocks/>
            </p:cNvGrpSpPr>
            <p:nvPr/>
          </p:nvGrpSpPr>
          <p:grpSpPr bwMode="auto">
            <a:xfrm flipV="1">
              <a:off x="1008" y="912"/>
              <a:ext cx="141" cy="144"/>
              <a:chOff x="1030" y="3483"/>
              <a:chExt cx="141" cy="144"/>
            </a:xfrm>
          </p:grpSpPr>
          <p:sp>
            <p:nvSpPr>
              <p:cNvPr id="49257" name="Arc 10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58" name="Arc 10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59" name="Line 107"/>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49260" name="Rectangle 108"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61" name="AutoShape 109"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49262" name="Rectangle 110"/>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63" name="Line 111"/>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64" name="Line 112"/>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65" name="Rectangle 113"/>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66" name="AutoShape 114"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67" name="AutoShape 115"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68" name="Line 116"/>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69" name="Line 117"/>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70" name="Line 118"/>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71" name="Line 119"/>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72" name="Oval 120"/>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73" name="Oval 121"/>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74" name="AutoShape 122"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75" name="AutoShape 123"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276" name="Group 124"/>
          <p:cNvGrpSpPr>
            <a:grpSpLocks/>
          </p:cNvGrpSpPr>
          <p:nvPr/>
        </p:nvGrpSpPr>
        <p:grpSpPr bwMode="auto">
          <a:xfrm>
            <a:off x="1546225" y="4267200"/>
            <a:ext cx="203200" cy="128588"/>
            <a:chOff x="1262" y="3388"/>
            <a:chExt cx="162" cy="206"/>
          </a:xfrm>
        </p:grpSpPr>
        <p:sp>
          <p:nvSpPr>
            <p:cNvPr id="49277" name="Oval 125"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78" name="Oval 126"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79" name="Oval 127"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80" name="Oval 128"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81" name="Oval 129"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82" name="Oval 130"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9283" name="Rectangle 131"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284" name="Group 132"/>
          <p:cNvGrpSpPr>
            <a:grpSpLocks/>
          </p:cNvGrpSpPr>
          <p:nvPr/>
        </p:nvGrpSpPr>
        <p:grpSpPr bwMode="auto">
          <a:xfrm>
            <a:off x="1071563" y="1155700"/>
            <a:ext cx="1154112" cy="3076575"/>
            <a:chOff x="941" y="767"/>
            <a:chExt cx="815" cy="1942"/>
          </a:xfrm>
        </p:grpSpPr>
        <p:sp>
          <p:nvSpPr>
            <p:cNvPr id="49285" name="AutoShape 133"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86" name="AutoShape 134"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9287" name="AutoShape 135"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88" name="Line 136"/>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89" name="Rectangle 137"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90" name="Rectangle 138"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91" name="Rectangle 139"/>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92" name="Rectangle 140"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93" name="Rectangle 141"/>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94" name="Rectangle 142"/>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95" name="Line 143"/>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49296" name="Group 144"/>
          <p:cNvGrpSpPr>
            <a:grpSpLocks/>
          </p:cNvGrpSpPr>
          <p:nvPr/>
        </p:nvGrpSpPr>
        <p:grpSpPr bwMode="auto">
          <a:xfrm>
            <a:off x="1479550" y="4171950"/>
            <a:ext cx="334963" cy="463550"/>
            <a:chOff x="1210" y="3312"/>
            <a:chExt cx="265" cy="416"/>
          </a:xfrm>
        </p:grpSpPr>
        <p:sp>
          <p:nvSpPr>
            <p:cNvPr id="49297" name="AutoShape 145"/>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98" name="Line 146"/>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99" name="Line 147"/>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300" name="Rectangle 148"/>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301" name="Group 149"/>
            <p:cNvGrpSpPr>
              <a:grpSpLocks/>
            </p:cNvGrpSpPr>
            <p:nvPr/>
          </p:nvGrpSpPr>
          <p:grpSpPr bwMode="auto">
            <a:xfrm>
              <a:off x="1212" y="3356"/>
              <a:ext cx="105" cy="33"/>
              <a:chOff x="1212" y="3356"/>
              <a:chExt cx="105" cy="33"/>
            </a:xfrm>
          </p:grpSpPr>
          <p:sp>
            <p:nvSpPr>
              <p:cNvPr id="49302" name="Line 150"/>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303" name="Line 151"/>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9304" name="Group 152"/>
            <p:cNvGrpSpPr>
              <a:grpSpLocks/>
            </p:cNvGrpSpPr>
            <p:nvPr/>
          </p:nvGrpSpPr>
          <p:grpSpPr bwMode="auto">
            <a:xfrm flipH="1">
              <a:off x="1370" y="3356"/>
              <a:ext cx="105" cy="33"/>
              <a:chOff x="1212" y="3356"/>
              <a:chExt cx="105" cy="33"/>
            </a:xfrm>
          </p:grpSpPr>
          <p:sp>
            <p:nvSpPr>
              <p:cNvPr id="49305" name="Line 153"/>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306" name="Line 154"/>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49307" name="Rectangle 155"/>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9308" name="Line 156"/>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309" name="Arc 157"/>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10" name="Arc 158"/>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11" name="Line 159"/>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312" name="Arc 160"/>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49313" name="Arc 161"/>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49314" name="Arc 162"/>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15" name="Arc 163"/>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16" name="Line 164"/>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317" name="Rectangle 165"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18" name="Rectangle 166"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19" name="Rectangle 167"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320" name="Group 168"/>
          <p:cNvGrpSpPr>
            <a:grpSpLocks/>
          </p:cNvGrpSpPr>
          <p:nvPr/>
        </p:nvGrpSpPr>
        <p:grpSpPr bwMode="auto">
          <a:xfrm>
            <a:off x="838200" y="4703763"/>
            <a:ext cx="1614488" cy="963612"/>
            <a:chOff x="934" y="2963"/>
            <a:chExt cx="1017" cy="607"/>
          </a:xfrm>
        </p:grpSpPr>
        <p:sp>
          <p:nvSpPr>
            <p:cNvPr id="49321" name="Rectangle 16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22" name="Rectangle 17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23" name="Rectangle 17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9324" name="Line 172"/>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49325" name="Oval 173"/>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27" name="Text Box 175"/>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49328" name="AutoShape 176"/>
          <p:cNvSpPr>
            <a:spLocks/>
          </p:cNvSpPr>
          <p:nvPr/>
        </p:nvSpPr>
        <p:spPr bwMode="auto">
          <a:xfrm rot="-5400000">
            <a:off x="7969250" y="2239963"/>
            <a:ext cx="106363" cy="446087"/>
          </a:xfrm>
          <a:prstGeom prst="leftBracket">
            <a:avLst>
              <a:gd name="adj" fmla="val 209700"/>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49329" name="AutoShape 177"/>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30" name="Line 178"/>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331" name="Line 179"/>
          <p:cNvSpPr>
            <a:spLocks noChangeShapeType="1"/>
          </p:cNvSpPr>
          <p:nvPr/>
        </p:nvSpPr>
        <p:spPr bwMode="auto">
          <a:xfrm>
            <a:off x="7780338" y="2397125"/>
            <a:ext cx="481012"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332" name="AutoShape 180"/>
          <p:cNvSpPr>
            <a:spLocks noChangeArrowheads="1"/>
          </p:cNvSpPr>
          <p:nvPr/>
        </p:nvSpPr>
        <p:spPr bwMode="auto">
          <a:xfrm flipV="1">
            <a:off x="7888288" y="2143125"/>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34" name="AutoShape 182"/>
          <p:cNvSpPr>
            <a:spLocks noChangeArrowheads="1"/>
          </p:cNvSpPr>
          <p:nvPr/>
        </p:nvSpPr>
        <p:spPr bwMode="auto">
          <a:xfrm rot="-5400000" flipH="1" flipV="1">
            <a:off x="3660776" y="5445125"/>
            <a:ext cx="74612" cy="223837"/>
          </a:xfrm>
          <a:prstGeom prst="downArrow">
            <a:avLst>
              <a:gd name="adj1" fmla="val 50000"/>
              <a:gd name="adj2" fmla="val 7500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pPr algn="ctr"/>
            <a:endParaRPr lang="en-US" b="0"/>
          </a:p>
        </p:txBody>
      </p:sp>
      <p:sp>
        <p:nvSpPr>
          <p:cNvPr id="49344" name="AutoShape 192"/>
          <p:cNvSpPr>
            <a:spLocks noChangeArrowheads="1"/>
          </p:cNvSpPr>
          <p:nvPr/>
        </p:nvSpPr>
        <p:spPr bwMode="auto">
          <a:xfrm rot="-8197403">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45" name="AutoShape 193"/>
          <p:cNvSpPr>
            <a:spLocks noChangeArrowheads="1"/>
          </p:cNvSpPr>
          <p:nvPr/>
        </p:nvSpPr>
        <p:spPr bwMode="auto">
          <a:xfrm rot="-8197403">
            <a:off x="2087563" y="4881563"/>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 name="Slide Number Placeholder 5"/>
          <p:cNvSpPr>
            <a:spLocks noGrp="1"/>
          </p:cNvSpPr>
          <p:nvPr>
            <p:ph type="sldNum" sz="quarter" idx="12"/>
          </p:nvPr>
        </p:nvSpPr>
        <p:spPr/>
        <p:txBody>
          <a:bodyPr/>
          <a:lstStyle/>
          <a:p>
            <a:fld id="{DB6CC8E4-BACA-0C4B-BC3F-11ED0A368009}" type="slidenum">
              <a:rPr lang="en-US"/>
              <a:pPr/>
              <a:t>28</a:t>
            </a:fld>
            <a:endParaRPr lang="en-US"/>
          </a:p>
        </p:txBody>
      </p:sp>
      <p:sp>
        <p:nvSpPr>
          <p:cNvPr id="50178" name="Rectangle 2"/>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50179" name="AutoShape 3"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180" name="AutoShape 4"/>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181" name="AutoShape 5" descr="10%"/>
          <p:cNvSpPr>
            <a:spLocks noChangeArrowheads="1"/>
          </p:cNvSpPr>
          <p:nvPr/>
        </p:nvSpPr>
        <p:spPr bwMode="auto">
          <a:xfrm>
            <a:off x="4121150" y="1331913"/>
            <a:ext cx="1160463" cy="27463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0182" name="Group 6"/>
          <p:cNvGrpSpPr>
            <a:grpSpLocks/>
          </p:cNvGrpSpPr>
          <p:nvPr/>
        </p:nvGrpSpPr>
        <p:grpSpPr bwMode="auto">
          <a:xfrm>
            <a:off x="4124325" y="3967163"/>
            <a:ext cx="1154113" cy="427037"/>
            <a:chOff x="3617" y="2160"/>
            <a:chExt cx="842" cy="312"/>
          </a:xfrm>
        </p:grpSpPr>
        <p:sp>
          <p:nvSpPr>
            <p:cNvPr id="50183" name="Rectangle 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184" name="AutoShape 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185" name="AutoShape 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186" name="AutoShape 1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187" name="AutoShape 1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0188" name="AutoShape 12"/>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189" name="Rectangle 13"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190" name="Rectangle 14"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191" name="Rectangle 15"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192" name="Line 16"/>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193" name="Line 17"/>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194" name="Oval 18"/>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195" name="Oval 19"/>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0196" name="Group 20"/>
          <p:cNvGrpSpPr>
            <a:grpSpLocks/>
          </p:cNvGrpSpPr>
          <p:nvPr/>
        </p:nvGrpSpPr>
        <p:grpSpPr bwMode="auto">
          <a:xfrm>
            <a:off x="4603750" y="1228725"/>
            <a:ext cx="177800" cy="352425"/>
            <a:chOff x="3966" y="1027"/>
            <a:chExt cx="130" cy="257"/>
          </a:xfrm>
        </p:grpSpPr>
        <p:sp>
          <p:nvSpPr>
            <p:cNvPr id="50197" name="Rectangle 2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198" name="Rectangle 2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199" name="Rectangle 2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00" name="Rectangle 2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01" name="Line 2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0202" name="Line 26"/>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03" name="Line 27"/>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04" name="Line 28"/>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05" name="AutoShape 29"/>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06" name="Rectangle 30"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07" name="Rectangle 31"/>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08" name="Rectangle 32"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09" name="Rectangle 33"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10" name="Line 34"/>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11" name="Line 35"/>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12" name="Line 36"/>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13" name="Line 37"/>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14" name="Line 38"/>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15" name="Oval 39"/>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16" name="Oval 40"/>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17" name="Rectangle 41"/>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18" name="AutoShape 42"/>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50219" name="AutoShape 43"/>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20" name="AutoShape 44"/>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21" name="Line 45"/>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22" name="Arc 46"/>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23" name="Arc 47"/>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24" name="Line 48"/>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25" name="Arc 49"/>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50226" name="Arc 50"/>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50227" name="Arc 51"/>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28" name="Arc 52"/>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29" name="Line 53"/>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30" name="Rectangle 54"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31" name="Rectangle 55"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32" name="Rectangle 56"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0233" name="Group 57"/>
          <p:cNvGrpSpPr>
            <a:grpSpLocks/>
          </p:cNvGrpSpPr>
          <p:nvPr/>
        </p:nvGrpSpPr>
        <p:grpSpPr bwMode="auto">
          <a:xfrm>
            <a:off x="3886200" y="4703763"/>
            <a:ext cx="1614488" cy="963612"/>
            <a:chOff x="934" y="2963"/>
            <a:chExt cx="1017" cy="607"/>
          </a:xfrm>
        </p:grpSpPr>
        <p:sp>
          <p:nvSpPr>
            <p:cNvPr id="50234" name="Rectangle 58"/>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35" name="Rectangle 59"/>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36" name="Rectangle 60"/>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0238" name="Oval 62"/>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40" name="Line 64"/>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0241" name="Text Box 65"/>
          <p:cNvSpPr txBox="1">
            <a:spLocks noChangeArrowheads="1"/>
          </p:cNvSpPr>
          <p:nvPr/>
        </p:nvSpPr>
        <p:spPr bwMode="auto">
          <a:xfrm>
            <a:off x="2400300" y="4767263"/>
            <a:ext cx="1371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1,275 PSI </a:t>
            </a:r>
          </a:p>
        </p:txBody>
      </p:sp>
      <p:sp>
        <p:nvSpPr>
          <p:cNvPr id="50242" name="Text Box 66"/>
          <p:cNvSpPr txBox="1">
            <a:spLocks noChangeArrowheads="1"/>
          </p:cNvSpPr>
          <p:nvPr/>
        </p:nvSpPr>
        <p:spPr bwMode="auto">
          <a:xfrm>
            <a:off x="5499100" y="5026025"/>
            <a:ext cx="1473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1,275 PSI </a:t>
            </a:r>
          </a:p>
        </p:txBody>
      </p:sp>
      <p:sp>
        <p:nvSpPr>
          <p:cNvPr id="50243" name="Text Box 67"/>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50244" name="AutoShape 68"/>
          <p:cNvSpPr>
            <a:spLocks noChangeArrowheads="1"/>
          </p:cNvSpPr>
          <p:nvPr/>
        </p:nvSpPr>
        <p:spPr bwMode="auto">
          <a:xfrm rot="-5400000" flipH="1" flipV="1">
            <a:off x="3660776" y="5445125"/>
            <a:ext cx="74612" cy="223837"/>
          </a:xfrm>
          <a:prstGeom prst="downArrow">
            <a:avLst>
              <a:gd name="adj1" fmla="val 50000"/>
              <a:gd name="adj2" fmla="val 7500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pPr algn="ctr"/>
            <a:endParaRPr lang="en-US" b="0"/>
          </a:p>
        </p:txBody>
      </p:sp>
      <p:sp>
        <p:nvSpPr>
          <p:cNvPr id="50245" name="Text Box 69"/>
          <p:cNvSpPr txBox="1">
            <a:spLocks noChangeArrowheads="1"/>
          </p:cNvSpPr>
          <p:nvPr/>
        </p:nvSpPr>
        <p:spPr bwMode="auto">
          <a:xfrm>
            <a:off x="5867400" y="3486150"/>
            <a:ext cx="3198813"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As fluid discharges pressure continues to drop on the gauge at the outlet since it is reading fluid pressure. When all fluid is depleted---</a:t>
            </a:r>
            <a:endParaRPr lang="en-US" sz="1600"/>
          </a:p>
        </p:txBody>
      </p:sp>
      <p:sp>
        <p:nvSpPr>
          <p:cNvPr id="50246" name="Text Box 70"/>
          <p:cNvSpPr txBox="1">
            <a:spLocks noChangeArrowheads="1"/>
          </p:cNvSpPr>
          <p:nvPr/>
        </p:nvSpPr>
        <p:spPr bwMode="auto">
          <a:xfrm>
            <a:off x="1338263" y="5943600"/>
            <a:ext cx="59007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Shut Down, Accumulator Draining to Tank </a:t>
            </a:r>
          </a:p>
        </p:txBody>
      </p:sp>
      <p:sp>
        <p:nvSpPr>
          <p:cNvPr id="50250" name="Rectangle 74"/>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51" name="AutoShape 75"/>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50252" name="AutoShape 76"/>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53" name="AutoShape 77"/>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54" name="AutoShape 78"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55" name="AutoShape 79"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56" name="AutoShape 80"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57" name="AutoShape 81"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58" name="AutoShape 82"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59" name="AutoShape 83"/>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0260" name="Group 84"/>
          <p:cNvGrpSpPr>
            <a:grpSpLocks/>
          </p:cNvGrpSpPr>
          <p:nvPr/>
        </p:nvGrpSpPr>
        <p:grpSpPr bwMode="auto">
          <a:xfrm>
            <a:off x="982663" y="1001713"/>
            <a:ext cx="669925" cy="3424237"/>
            <a:chOff x="816" y="912"/>
            <a:chExt cx="531" cy="2715"/>
          </a:xfrm>
        </p:grpSpPr>
        <p:sp>
          <p:nvSpPr>
            <p:cNvPr id="50261" name="Arc 85"/>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62" name="Line 86"/>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63" name="Arc 87"/>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0264" name="Group 88"/>
            <p:cNvGrpSpPr>
              <a:grpSpLocks/>
            </p:cNvGrpSpPr>
            <p:nvPr/>
          </p:nvGrpSpPr>
          <p:grpSpPr bwMode="auto">
            <a:xfrm>
              <a:off x="1030" y="3483"/>
              <a:ext cx="141" cy="144"/>
              <a:chOff x="1030" y="3483"/>
              <a:chExt cx="141" cy="144"/>
            </a:xfrm>
          </p:grpSpPr>
          <p:sp>
            <p:nvSpPr>
              <p:cNvPr id="50265" name="Arc 8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66" name="Arc 9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67" name="Line 91"/>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0268" name="Group 92"/>
            <p:cNvGrpSpPr>
              <a:grpSpLocks/>
            </p:cNvGrpSpPr>
            <p:nvPr/>
          </p:nvGrpSpPr>
          <p:grpSpPr bwMode="auto">
            <a:xfrm flipV="1">
              <a:off x="1008" y="912"/>
              <a:ext cx="141" cy="144"/>
              <a:chOff x="1030" y="3483"/>
              <a:chExt cx="141" cy="144"/>
            </a:xfrm>
          </p:grpSpPr>
          <p:sp>
            <p:nvSpPr>
              <p:cNvPr id="50269" name="Arc 9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70" name="Arc 9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71" name="Line 95"/>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50272" name="Group 96"/>
          <p:cNvGrpSpPr>
            <a:grpSpLocks/>
          </p:cNvGrpSpPr>
          <p:nvPr/>
        </p:nvGrpSpPr>
        <p:grpSpPr bwMode="auto">
          <a:xfrm flipH="1">
            <a:off x="1649413" y="1001713"/>
            <a:ext cx="669925" cy="3424237"/>
            <a:chOff x="816" y="912"/>
            <a:chExt cx="531" cy="2715"/>
          </a:xfrm>
        </p:grpSpPr>
        <p:sp>
          <p:nvSpPr>
            <p:cNvPr id="50273" name="Arc 97"/>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74" name="Line 98"/>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75" name="Arc 99"/>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0276" name="Group 100"/>
            <p:cNvGrpSpPr>
              <a:grpSpLocks/>
            </p:cNvGrpSpPr>
            <p:nvPr/>
          </p:nvGrpSpPr>
          <p:grpSpPr bwMode="auto">
            <a:xfrm>
              <a:off x="1030" y="3483"/>
              <a:ext cx="141" cy="144"/>
              <a:chOff x="1030" y="3483"/>
              <a:chExt cx="141" cy="144"/>
            </a:xfrm>
          </p:grpSpPr>
          <p:sp>
            <p:nvSpPr>
              <p:cNvPr id="50277" name="Arc 10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78" name="Arc 10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79" name="Line 103"/>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0280" name="Group 104"/>
            <p:cNvGrpSpPr>
              <a:grpSpLocks/>
            </p:cNvGrpSpPr>
            <p:nvPr/>
          </p:nvGrpSpPr>
          <p:grpSpPr bwMode="auto">
            <a:xfrm flipV="1">
              <a:off x="1008" y="912"/>
              <a:ext cx="141" cy="144"/>
              <a:chOff x="1030" y="3483"/>
              <a:chExt cx="141" cy="144"/>
            </a:xfrm>
          </p:grpSpPr>
          <p:sp>
            <p:nvSpPr>
              <p:cNvPr id="50281" name="Arc 10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82" name="Arc 10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83" name="Line 107"/>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50284" name="Rectangle 108"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85" name="AutoShape 109"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50286" name="Rectangle 110"/>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87" name="Line 111"/>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88" name="Line 112"/>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89" name="Rectangle 113"/>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90" name="AutoShape 114"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91" name="AutoShape 115"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92" name="Line 116"/>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93" name="Line 117"/>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94" name="Line 118"/>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95" name="Line 119"/>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96" name="Oval 120"/>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97" name="Oval 121"/>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98" name="AutoShape 122"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99" name="AutoShape 123"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0300" name="Group 124"/>
          <p:cNvGrpSpPr>
            <a:grpSpLocks/>
          </p:cNvGrpSpPr>
          <p:nvPr/>
        </p:nvGrpSpPr>
        <p:grpSpPr bwMode="auto">
          <a:xfrm>
            <a:off x="1546225" y="4267200"/>
            <a:ext cx="203200" cy="128588"/>
            <a:chOff x="1262" y="3388"/>
            <a:chExt cx="162" cy="206"/>
          </a:xfrm>
        </p:grpSpPr>
        <p:sp>
          <p:nvSpPr>
            <p:cNvPr id="50301" name="Oval 125"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02" name="Oval 126"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03" name="Oval 127"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04" name="Oval 128"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05" name="Oval 129"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06" name="Oval 130"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0307" name="Rectangle 131"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0308" name="Group 132"/>
          <p:cNvGrpSpPr>
            <a:grpSpLocks/>
          </p:cNvGrpSpPr>
          <p:nvPr/>
        </p:nvGrpSpPr>
        <p:grpSpPr bwMode="auto">
          <a:xfrm>
            <a:off x="1071563" y="1155700"/>
            <a:ext cx="1154112" cy="3076575"/>
            <a:chOff x="941" y="767"/>
            <a:chExt cx="815" cy="1942"/>
          </a:xfrm>
        </p:grpSpPr>
        <p:sp>
          <p:nvSpPr>
            <p:cNvPr id="50309" name="AutoShape 133"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10" name="AutoShape 134"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0311" name="AutoShape 135"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12" name="Line 136"/>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13" name="Rectangle 137"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14" name="Rectangle 138"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15" name="Rectangle 139"/>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16" name="Rectangle 140"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17" name="Rectangle 141"/>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18" name="Rectangle 142"/>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19" name="Line 143"/>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0320" name="Group 144"/>
          <p:cNvGrpSpPr>
            <a:grpSpLocks/>
          </p:cNvGrpSpPr>
          <p:nvPr/>
        </p:nvGrpSpPr>
        <p:grpSpPr bwMode="auto">
          <a:xfrm>
            <a:off x="1479550" y="4171950"/>
            <a:ext cx="334963" cy="463550"/>
            <a:chOff x="1210" y="3312"/>
            <a:chExt cx="265" cy="416"/>
          </a:xfrm>
        </p:grpSpPr>
        <p:sp>
          <p:nvSpPr>
            <p:cNvPr id="50321" name="AutoShape 145"/>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22" name="Line 146"/>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23" name="Line 147"/>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24" name="Rectangle 148"/>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0325" name="Group 149"/>
            <p:cNvGrpSpPr>
              <a:grpSpLocks/>
            </p:cNvGrpSpPr>
            <p:nvPr/>
          </p:nvGrpSpPr>
          <p:grpSpPr bwMode="auto">
            <a:xfrm>
              <a:off x="1212" y="3356"/>
              <a:ext cx="105" cy="33"/>
              <a:chOff x="1212" y="3356"/>
              <a:chExt cx="105" cy="33"/>
            </a:xfrm>
          </p:grpSpPr>
          <p:sp>
            <p:nvSpPr>
              <p:cNvPr id="50326" name="Line 150"/>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27" name="Line 151"/>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0328" name="Group 152"/>
            <p:cNvGrpSpPr>
              <a:grpSpLocks/>
            </p:cNvGrpSpPr>
            <p:nvPr/>
          </p:nvGrpSpPr>
          <p:grpSpPr bwMode="auto">
            <a:xfrm flipH="1">
              <a:off x="1370" y="3356"/>
              <a:ext cx="105" cy="33"/>
              <a:chOff x="1212" y="3356"/>
              <a:chExt cx="105" cy="33"/>
            </a:xfrm>
          </p:grpSpPr>
          <p:sp>
            <p:nvSpPr>
              <p:cNvPr id="50329" name="Line 153"/>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30" name="Line 154"/>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0331" name="Rectangle 155"/>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0332" name="Line 156"/>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33" name="Arc 157"/>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34" name="Arc 158"/>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35" name="Line 159"/>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36" name="Arc 160"/>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50337" name="Arc 161"/>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50338" name="Arc 162"/>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39" name="Arc 163"/>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40" name="Line 164"/>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41" name="Rectangle 165"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42" name="Rectangle 166"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43" name="Rectangle 167"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0344" name="Group 168"/>
          <p:cNvGrpSpPr>
            <a:grpSpLocks/>
          </p:cNvGrpSpPr>
          <p:nvPr/>
        </p:nvGrpSpPr>
        <p:grpSpPr bwMode="auto">
          <a:xfrm>
            <a:off x="838200" y="4703763"/>
            <a:ext cx="1614488" cy="963612"/>
            <a:chOff x="934" y="2963"/>
            <a:chExt cx="1017" cy="607"/>
          </a:xfrm>
        </p:grpSpPr>
        <p:sp>
          <p:nvSpPr>
            <p:cNvPr id="50345" name="Rectangle 16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46" name="Rectangle 17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47" name="Rectangle 17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0348" name="Line 172"/>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0349" name="Oval 173"/>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51" name="Text Box 175"/>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grpSp>
        <p:nvGrpSpPr>
          <p:cNvPr id="50363" name="Group 187"/>
          <p:cNvGrpSpPr>
            <a:grpSpLocks/>
          </p:cNvGrpSpPr>
          <p:nvPr/>
        </p:nvGrpSpPr>
        <p:grpSpPr bwMode="auto">
          <a:xfrm>
            <a:off x="7620000" y="998538"/>
            <a:ext cx="989013" cy="2168525"/>
            <a:chOff x="4800" y="629"/>
            <a:chExt cx="623" cy="1366"/>
          </a:xfrm>
        </p:grpSpPr>
        <p:sp>
          <p:nvSpPr>
            <p:cNvPr id="50364" name="AutoShape 188"/>
            <p:cNvSpPr>
              <a:spLocks noChangeArrowheads="1"/>
            </p:cNvSpPr>
            <p:nvPr/>
          </p:nvSpPr>
          <p:spPr bwMode="auto">
            <a:xfrm>
              <a:off x="4857" y="629"/>
              <a:ext cx="391" cy="96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65" name="Line 189"/>
            <p:cNvSpPr>
              <a:spLocks noChangeShapeType="1"/>
            </p:cNvSpPr>
            <p:nvPr/>
          </p:nvSpPr>
          <p:spPr bwMode="auto">
            <a:xfrm>
              <a:off x="4857" y="1120"/>
              <a:ext cx="38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66" name="AutoShape 190"/>
            <p:cNvSpPr>
              <a:spLocks noChangeArrowheads="1"/>
            </p:cNvSpPr>
            <p:nvPr/>
          </p:nvSpPr>
          <p:spPr bwMode="auto">
            <a:xfrm flipV="1">
              <a:off x="4969" y="960"/>
              <a:ext cx="165" cy="152"/>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67" name="Line 191"/>
            <p:cNvSpPr>
              <a:spLocks noChangeShapeType="1"/>
            </p:cNvSpPr>
            <p:nvPr/>
          </p:nvSpPr>
          <p:spPr bwMode="auto">
            <a:xfrm>
              <a:off x="5054" y="1589"/>
              <a:ext cx="0" cy="184"/>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68" name="Text Box 192"/>
            <p:cNvSpPr txBox="1">
              <a:spLocks noChangeArrowheads="1"/>
            </p:cNvSpPr>
            <p:nvPr/>
          </p:nvSpPr>
          <p:spPr bwMode="auto">
            <a:xfrm>
              <a:off x="4800" y="1783"/>
              <a:ext cx="623"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grpSp>
      <p:sp>
        <p:nvSpPr>
          <p:cNvPr id="50374" name="AutoShape 198"/>
          <p:cNvSpPr>
            <a:spLocks noChangeArrowheads="1"/>
          </p:cNvSpPr>
          <p:nvPr/>
        </p:nvSpPr>
        <p:spPr bwMode="auto">
          <a:xfrm rot="-8197403">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75" name="AutoShape 199"/>
          <p:cNvSpPr>
            <a:spLocks noChangeArrowheads="1"/>
          </p:cNvSpPr>
          <p:nvPr/>
        </p:nvSpPr>
        <p:spPr bwMode="auto">
          <a:xfrm rot="-8197403">
            <a:off x="2087563" y="4881563"/>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 name="Slide Number Placeholder 5"/>
          <p:cNvSpPr>
            <a:spLocks noGrp="1"/>
          </p:cNvSpPr>
          <p:nvPr>
            <p:ph type="sldNum" sz="quarter" idx="12"/>
          </p:nvPr>
        </p:nvSpPr>
        <p:spPr/>
        <p:txBody>
          <a:bodyPr/>
          <a:lstStyle/>
          <a:p>
            <a:fld id="{824F9EBF-A3C5-B740-AC43-765B3286D110}" type="slidenum">
              <a:rPr lang="en-US"/>
              <a:pPr/>
              <a:t>29</a:t>
            </a:fld>
            <a:endParaRPr lang="en-US"/>
          </a:p>
        </p:txBody>
      </p:sp>
      <p:sp>
        <p:nvSpPr>
          <p:cNvPr id="51202" name="Rectangle 2"/>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51203" name="AutoShape 3"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04" name="AutoShape 4"/>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05" name="AutoShape 5" descr="10%"/>
          <p:cNvSpPr>
            <a:spLocks noChangeArrowheads="1"/>
          </p:cNvSpPr>
          <p:nvPr/>
        </p:nvSpPr>
        <p:spPr bwMode="auto">
          <a:xfrm>
            <a:off x="4121150" y="1331913"/>
            <a:ext cx="1160463" cy="27463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206" name="Group 6"/>
          <p:cNvGrpSpPr>
            <a:grpSpLocks/>
          </p:cNvGrpSpPr>
          <p:nvPr/>
        </p:nvGrpSpPr>
        <p:grpSpPr bwMode="auto">
          <a:xfrm>
            <a:off x="4124325" y="3967163"/>
            <a:ext cx="1154113" cy="427037"/>
            <a:chOff x="3617" y="2160"/>
            <a:chExt cx="842" cy="312"/>
          </a:xfrm>
        </p:grpSpPr>
        <p:sp>
          <p:nvSpPr>
            <p:cNvPr id="51207" name="Rectangle 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08" name="AutoShape 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09" name="AutoShape 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10" name="AutoShape 1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11" name="AutoShape 1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1212" name="AutoShape 12"/>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13" name="Rectangle 13"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14" name="Rectangle 14"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15" name="Rectangle 15"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16" name="Line 16"/>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17" name="Line 17"/>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18" name="Oval 18"/>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19" name="Oval 19"/>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220" name="Group 20"/>
          <p:cNvGrpSpPr>
            <a:grpSpLocks/>
          </p:cNvGrpSpPr>
          <p:nvPr/>
        </p:nvGrpSpPr>
        <p:grpSpPr bwMode="auto">
          <a:xfrm>
            <a:off x="4603750" y="1228725"/>
            <a:ext cx="177800" cy="352425"/>
            <a:chOff x="3966" y="1027"/>
            <a:chExt cx="130" cy="257"/>
          </a:xfrm>
        </p:grpSpPr>
        <p:sp>
          <p:nvSpPr>
            <p:cNvPr id="51221" name="Rectangle 2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22" name="Rectangle 2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23" name="Rectangle 2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24" name="Rectangle 2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25" name="Line 2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1226" name="Line 26"/>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27" name="Line 27"/>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28" name="Line 28"/>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29" name="AutoShape 29"/>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30" name="Rectangle 30"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31" name="Rectangle 31"/>
          <p:cNvSpPr>
            <a:spLocks noChangeArrowheads="1"/>
          </p:cNvSpPr>
          <p:nvPr/>
        </p:nvSpPr>
        <p:spPr bwMode="auto">
          <a:xfrm>
            <a:off x="4551363" y="4406900"/>
            <a:ext cx="287337" cy="425450"/>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32" name="Rectangle 32"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33" name="Rectangle 33"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34" name="Line 34"/>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35" name="Line 35"/>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36" name="Line 36"/>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37" name="Line 37"/>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38" name="Line 38"/>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39" name="Oval 39"/>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40" name="Oval 40"/>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41" name="Rectangle 41"/>
          <p:cNvSpPr>
            <a:spLocks noChangeArrowheads="1"/>
          </p:cNvSpPr>
          <p:nvPr/>
        </p:nvSpPr>
        <p:spPr bwMode="auto">
          <a:xfrm>
            <a:off x="4470400" y="5286375"/>
            <a:ext cx="444500" cy="428625"/>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42" name="AutoShape 42"/>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51243" name="AutoShape 43"/>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44" name="AutoShape 44"/>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45" name="Line 45"/>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46" name="Arc 46"/>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47" name="Arc 47"/>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48" name="Line 48"/>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49" name="Arc 49"/>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51250" name="Arc 50"/>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51251" name="Arc 51"/>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52" name="Arc 52"/>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53" name="Line 53"/>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54" name="Rectangle 54"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55" name="Rectangle 55"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56" name="Rectangle 56"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257" name="Group 57"/>
          <p:cNvGrpSpPr>
            <a:grpSpLocks/>
          </p:cNvGrpSpPr>
          <p:nvPr/>
        </p:nvGrpSpPr>
        <p:grpSpPr bwMode="auto">
          <a:xfrm>
            <a:off x="3886200" y="4703763"/>
            <a:ext cx="1614488" cy="963612"/>
            <a:chOff x="934" y="2963"/>
            <a:chExt cx="1017" cy="607"/>
          </a:xfrm>
        </p:grpSpPr>
        <p:sp>
          <p:nvSpPr>
            <p:cNvPr id="51258" name="Rectangle 58"/>
            <p:cNvSpPr>
              <a:spLocks noChangeArrowheads="1"/>
            </p:cNvSpPr>
            <p:nvPr/>
          </p:nvSpPr>
          <p:spPr bwMode="auto">
            <a:xfrm rot="5400000">
              <a:off x="1702" y="3321"/>
              <a:ext cx="131" cy="3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59" name="Rectangle 59"/>
            <p:cNvSpPr>
              <a:spLocks noChangeArrowheads="1"/>
            </p:cNvSpPr>
            <p:nvPr/>
          </p:nvSpPr>
          <p:spPr bwMode="auto">
            <a:xfrm rot="5400000">
              <a:off x="1052" y="3318"/>
              <a:ext cx="131" cy="3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60" name="Rectangle 60"/>
            <p:cNvSpPr>
              <a:spLocks noChangeArrowheads="1"/>
            </p:cNvSpPr>
            <p:nvPr/>
          </p:nvSpPr>
          <p:spPr bwMode="auto">
            <a:xfrm>
              <a:off x="1377" y="2963"/>
              <a:ext cx="131" cy="3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1261" name="Oval 61"/>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63" name="Line 63"/>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1264" name="Text Box 64"/>
          <p:cNvSpPr txBox="1">
            <a:spLocks noChangeArrowheads="1"/>
          </p:cNvSpPr>
          <p:nvPr/>
        </p:nvSpPr>
        <p:spPr bwMode="auto">
          <a:xfrm>
            <a:off x="2400300" y="4767263"/>
            <a:ext cx="1371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 0 PSI </a:t>
            </a:r>
          </a:p>
        </p:txBody>
      </p:sp>
      <p:sp>
        <p:nvSpPr>
          <p:cNvPr id="51265" name="Text Box 65"/>
          <p:cNvSpPr txBox="1">
            <a:spLocks noChangeArrowheads="1"/>
          </p:cNvSpPr>
          <p:nvPr/>
        </p:nvSpPr>
        <p:spPr bwMode="auto">
          <a:xfrm>
            <a:off x="5499100" y="5026025"/>
            <a:ext cx="1473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 0 PSI </a:t>
            </a:r>
          </a:p>
        </p:txBody>
      </p:sp>
      <p:sp>
        <p:nvSpPr>
          <p:cNvPr id="51266" name="Text Box 66"/>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51268" name="Text Box 68"/>
          <p:cNvSpPr txBox="1">
            <a:spLocks noChangeArrowheads="1"/>
          </p:cNvSpPr>
          <p:nvPr/>
        </p:nvSpPr>
        <p:spPr bwMode="auto">
          <a:xfrm>
            <a:off x="5867400" y="3638550"/>
            <a:ext cx="3198813"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When all fluid is depleted,</a:t>
            </a:r>
            <a:r>
              <a:rPr lang="en-US" sz="1600"/>
              <a:t> gauge pressure suddenly falls to zero. </a:t>
            </a:r>
            <a:r>
              <a:rPr lang="en-US" sz="1600">
                <a:solidFill>
                  <a:srgbClr val="FF5050"/>
                </a:solidFill>
              </a:rPr>
              <a:t>Gauge pressure drops suddenly at pre-charge pressure.</a:t>
            </a:r>
          </a:p>
        </p:txBody>
      </p:sp>
      <p:sp>
        <p:nvSpPr>
          <p:cNvPr id="51269" name="Text Box 69"/>
          <p:cNvSpPr txBox="1">
            <a:spLocks noChangeArrowheads="1"/>
          </p:cNvSpPr>
          <p:nvPr/>
        </p:nvSpPr>
        <p:spPr bwMode="auto">
          <a:xfrm>
            <a:off x="1338263" y="5943600"/>
            <a:ext cx="590073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Shut Down, Accumulator Draining to Tank </a:t>
            </a:r>
          </a:p>
        </p:txBody>
      </p:sp>
      <p:sp>
        <p:nvSpPr>
          <p:cNvPr id="51270" name="AutoShape 70">
            <a:hlinkClick r:id="rId3" action="ppaction://hlinksldjump" highlightClick="1"/>
          </p:cNvPr>
          <p:cNvSpPr>
            <a:spLocks noChangeArrowheads="1"/>
          </p:cNvSpPr>
          <p:nvPr/>
        </p:nvSpPr>
        <p:spPr bwMode="auto">
          <a:xfrm>
            <a:off x="7861300" y="6096000"/>
            <a:ext cx="357188" cy="304800"/>
          </a:xfrm>
          <a:prstGeom prst="actionButtonHome">
            <a:avLst/>
          </a:prstGeom>
          <a:solidFill>
            <a:srgbClr val="00FF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72" name="AutoShape 72">
            <a:hlinkClick r:id="rId4" action="ppaction://hlinksldjump" highlightClick="1"/>
          </p:cNvPr>
          <p:cNvSpPr>
            <a:spLocks noChangeArrowheads="1"/>
          </p:cNvSpPr>
          <p:nvPr/>
        </p:nvSpPr>
        <p:spPr bwMode="auto">
          <a:xfrm>
            <a:off x="8221663" y="6096000"/>
            <a:ext cx="312737" cy="306388"/>
          </a:xfrm>
          <a:prstGeom prst="actionButtonBeginning">
            <a:avLst/>
          </a:prstGeom>
          <a:solidFill>
            <a:srgbClr val="FF505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73" name="Rectangle 73"/>
          <p:cNvSpPr>
            <a:spLocks noChangeArrowheads="1"/>
          </p:cNvSpPr>
          <p:nvPr/>
        </p:nvSpPr>
        <p:spPr bwMode="auto">
          <a:xfrm>
            <a:off x="1422400" y="5286375"/>
            <a:ext cx="444500" cy="428625"/>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74" name="AutoShape 74"/>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51275" name="AutoShape 75"/>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76" name="AutoShape 76"/>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77" name="AutoShape 77"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78" name="AutoShape 78"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79" name="AutoShape 79"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80" name="AutoShape 80"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81" name="AutoShape 81"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82" name="AutoShape 82"/>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283" name="Group 83"/>
          <p:cNvGrpSpPr>
            <a:grpSpLocks/>
          </p:cNvGrpSpPr>
          <p:nvPr/>
        </p:nvGrpSpPr>
        <p:grpSpPr bwMode="auto">
          <a:xfrm>
            <a:off x="982663" y="1001713"/>
            <a:ext cx="669925" cy="3424237"/>
            <a:chOff x="816" y="912"/>
            <a:chExt cx="531" cy="2715"/>
          </a:xfrm>
        </p:grpSpPr>
        <p:sp>
          <p:nvSpPr>
            <p:cNvPr id="51284" name="Arc 84"/>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85" name="Line 85"/>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86" name="Arc 86"/>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287" name="Group 87"/>
            <p:cNvGrpSpPr>
              <a:grpSpLocks/>
            </p:cNvGrpSpPr>
            <p:nvPr/>
          </p:nvGrpSpPr>
          <p:grpSpPr bwMode="auto">
            <a:xfrm>
              <a:off x="1030" y="3483"/>
              <a:ext cx="141" cy="144"/>
              <a:chOff x="1030" y="3483"/>
              <a:chExt cx="141" cy="144"/>
            </a:xfrm>
          </p:grpSpPr>
          <p:sp>
            <p:nvSpPr>
              <p:cNvPr id="51288" name="Arc 8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89" name="Arc 8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90" name="Line 90"/>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1291" name="Group 91"/>
            <p:cNvGrpSpPr>
              <a:grpSpLocks/>
            </p:cNvGrpSpPr>
            <p:nvPr/>
          </p:nvGrpSpPr>
          <p:grpSpPr bwMode="auto">
            <a:xfrm flipV="1">
              <a:off x="1008" y="912"/>
              <a:ext cx="141" cy="144"/>
              <a:chOff x="1030" y="3483"/>
              <a:chExt cx="141" cy="144"/>
            </a:xfrm>
          </p:grpSpPr>
          <p:sp>
            <p:nvSpPr>
              <p:cNvPr id="51292" name="Arc 9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93" name="Arc 9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94" name="Line 94"/>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51295" name="Group 95"/>
          <p:cNvGrpSpPr>
            <a:grpSpLocks/>
          </p:cNvGrpSpPr>
          <p:nvPr/>
        </p:nvGrpSpPr>
        <p:grpSpPr bwMode="auto">
          <a:xfrm flipH="1">
            <a:off x="1649413" y="1001713"/>
            <a:ext cx="669925" cy="3424237"/>
            <a:chOff x="816" y="912"/>
            <a:chExt cx="531" cy="2715"/>
          </a:xfrm>
        </p:grpSpPr>
        <p:sp>
          <p:nvSpPr>
            <p:cNvPr id="51296" name="Arc 96"/>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97" name="Line 97"/>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98" name="Arc 98"/>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299" name="Group 99"/>
            <p:cNvGrpSpPr>
              <a:grpSpLocks/>
            </p:cNvGrpSpPr>
            <p:nvPr/>
          </p:nvGrpSpPr>
          <p:grpSpPr bwMode="auto">
            <a:xfrm>
              <a:off x="1030" y="3483"/>
              <a:ext cx="141" cy="144"/>
              <a:chOff x="1030" y="3483"/>
              <a:chExt cx="141" cy="144"/>
            </a:xfrm>
          </p:grpSpPr>
          <p:sp>
            <p:nvSpPr>
              <p:cNvPr id="51300" name="Arc 10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01" name="Arc 10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02" name="Line 102"/>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1303" name="Group 103"/>
            <p:cNvGrpSpPr>
              <a:grpSpLocks/>
            </p:cNvGrpSpPr>
            <p:nvPr/>
          </p:nvGrpSpPr>
          <p:grpSpPr bwMode="auto">
            <a:xfrm flipV="1">
              <a:off x="1008" y="912"/>
              <a:ext cx="141" cy="144"/>
              <a:chOff x="1030" y="3483"/>
              <a:chExt cx="141" cy="144"/>
            </a:xfrm>
          </p:grpSpPr>
          <p:sp>
            <p:nvSpPr>
              <p:cNvPr id="51304" name="Arc 10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05" name="Arc 10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06" name="Line 106"/>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51307" name="Rectangle 107"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08" name="AutoShape 108"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51309" name="Rectangle 109"/>
          <p:cNvSpPr>
            <a:spLocks noChangeArrowheads="1"/>
          </p:cNvSpPr>
          <p:nvPr/>
        </p:nvSpPr>
        <p:spPr bwMode="auto">
          <a:xfrm>
            <a:off x="1490663" y="4246563"/>
            <a:ext cx="314325" cy="630237"/>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10" name="Line 110"/>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11" name="Line 111"/>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12" name="Rectangle 112"/>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13" name="AutoShape 113"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14" name="AutoShape 114"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15" name="Line 115"/>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16" name="Line 116"/>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17" name="Line 117"/>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18" name="Line 118"/>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19" name="Oval 119"/>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20" name="Oval 120"/>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21" name="AutoShape 121"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22" name="AutoShape 122"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323" name="Group 123"/>
          <p:cNvGrpSpPr>
            <a:grpSpLocks/>
          </p:cNvGrpSpPr>
          <p:nvPr/>
        </p:nvGrpSpPr>
        <p:grpSpPr bwMode="auto">
          <a:xfrm>
            <a:off x="1546225" y="4267200"/>
            <a:ext cx="203200" cy="128588"/>
            <a:chOff x="1262" y="3388"/>
            <a:chExt cx="162" cy="206"/>
          </a:xfrm>
        </p:grpSpPr>
        <p:sp>
          <p:nvSpPr>
            <p:cNvPr id="51324" name="Oval 124"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25" name="Oval 125"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26" name="Oval 126"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27" name="Oval 127"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28" name="Oval 128"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29" name="Oval 129"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1330" name="Rectangle 130"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331" name="Group 131"/>
          <p:cNvGrpSpPr>
            <a:grpSpLocks/>
          </p:cNvGrpSpPr>
          <p:nvPr/>
        </p:nvGrpSpPr>
        <p:grpSpPr bwMode="auto">
          <a:xfrm>
            <a:off x="1071563" y="1155700"/>
            <a:ext cx="1154112" cy="3076575"/>
            <a:chOff x="941" y="767"/>
            <a:chExt cx="815" cy="1942"/>
          </a:xfrm>
        </p:grpSpPr>
        <p:sp>
          <p:nvSpPr>
            <p:cNvPr id="51332" name="AutoShape 132"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33" name="AutoShape 133"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1334" name="AutoShape 134"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35" name="Line 135"/>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36" name="Rectangle 136"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37" name="Rectangle 137"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38" name="Rectangle 138"/>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39" name="Rectangle 139"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40" name="Rectangle 140"/>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41" name="Rectangle 141"/>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42" name="Line 142"/>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1343" name="Group 143"/>
          <p:cNvGrpSpPr>
            <a:grpSpLocks/>
          </p:cNvGrpSpPr>
          <p:nvPr/>
        </p:nvGrpSpPr>
        <p:grpSpPr bwMode="auto">
          <a:xfrm>
            <a:off x="1479550" y="4171950"/>
            <a:ext cx="334963" cy="463550"/>
            <a:chOff x="1210" y="3312"/>
            <a:chExt cx="265" cy="416"/>
          </a:xfrm>
        </p:grpSpPr>
        <p:sp>
          <p:nvSpPr>
            <p:cNvPr id="51344" name="AutoShape 144"/>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45" name="Line 145"/>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46" name="Line 146"/>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47" name="Rectangle 14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348" name="Group 148"/>
            <p:cNvGrpSpPr>
              <a:grpSpLocks/>
            </p:cNvGrpSpPr>
            <p:nvPr/>
          </p:nvGrpSpPr>
          <p:grpSpPr bwMode="auto">
            <a:xfrm>
              <a:off x="1212" y="3356"/>
              <a:ext cx="105" cy="33"/>
              <a:chOff x="1212" y="3356"/>
              <a:chExt cx="105" cy="33"/>
            </a:xfrm>
          </p:grpSpPr>
          <p:sp>
            <p:nvSpPr>
              <p:cNvPr id="51349" name="Line 149"/>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50" name="Line 150"/>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1351" name="Group 151"/>
            <p:cNvGrpSpPr>
              <a:grpSpLocks/>
            </p:cNvGrpSpPr>
            <p:nvPr/>
          </p:nvGrpSpPr>
          <p:grpSpPr bwMode="auto">
            <a:xfrm flipH="1">
              <a:off x="1370" y="3356"/>
              <a:ext cx="105" cy="33"/>
              <a:chOff x="1212" y="3356"/>
              <a:chExt cx="105" cy="33"/>
            </a:xfrm>
          </p:grpSpPr>
          <p:sp>
            <p:nvSpPr>
              <p:cNvPr id="51352" name="Line 152"/>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53" name="Line 153"/>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1354" name="Rectangle 15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1355" name="Line 155"/>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56" name="Arc 156"/>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57" name="Arc 157"/>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58" name="Line 158"/>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59" name="Arc 159"/>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51360" name="Arc 160"/>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51361" name="Arc 161"/>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62" name="Arc 162"/>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63" name="Line 163"/>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64" name="Rectangle 164"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65" name="Rectangle 165"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66" name="Rectangle 166"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367" name="Group 167"/>
          <p:cNvGrpSpPr>
            <a:grpSpLocks/>
          </p:cNvGrpSpPr>
          <p:nvPr/>
        </p:nvGrpSpPr>
        <p:grpSpPr bwMode="auto">
          <a:xfrm>
            <a:off x="838200" y="4703763"/>
            <a:ext cx="1614488" cy="963612"/>
            <a:chOff x="934" y="2963"/>
            <a:chExt cx="1017" cy="607"/>
          </a:xfrm>
        </p:grpSpPr>
        <p:sp>
          <p:nvSpPr>
            <p:cNvPr id="51368" name="Rectangle 168"/>
            <p:cNvSpPr>
              <a:spLocks noChangeArrowheads="1"/>
            </p:cNvSpPr>
            <p:nvPr/>
          </p:nvSpPr>
          <p:spPr bwMode="auto">
            <a:xfrm rot="5400000">
              <a:off x="1702" y="3321"/>
              <a:ext cx="131" cy="3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69" name="Rectangle 169"/>
            <p:cNvSpPr>
              <a:spLocks noChangeArrowheads="1"/>
            </p:cNvSpPr>
            <p:nvPr/>
          </p:nvSpPr>
          <p:spPr bwMode="auto">
            <a:xfrm rot="5400000">
              <a:off x="1052" y="3318"/>
              <a:ext cx="131" cy="3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70" name="Rectangle 170"/>
            <p:cNvSpPr>
              <a:spLocks noChangeArrowheads="1"/>
            </p:cNvSpPr>
            <p:nvPr/>
          </p:nvSpPr>
          <p:spPr bwMode="auto">
            <a:xfrm>
              <a:off x="1377" y="2963"/>
              <a:ext cx="131" cy="3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1371" name="Line 171"/>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1372" name="Oval 172"/>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73" name="Text Box 173"/>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grpSp>
        <p:nvGrpSpPr>
          <p:cNvPr id="51398" name="Group 198"/>
          <p:cNvGrpSpPr>
            <a:grpSpLocks/>
          </p:cNvGrpSpPr>
          <p:nvPr/>
        </p:nvGrpSpPr>
        <p:grpSpPr bwMode="auto">
          <a:xfrm>
            <a:off x="7620000" y="998538"/>
            <a:ext cx="989013" cy="2168525"/>
            <a:chOff x="4800" y="629"/>
            <a:chExt cx="623" cy="1366"/>
          </a:xfrm>
        </p:grpSpPr>
        <p:sp>
          <p:nvSpPr>
            <p:cNvPr id="51375" name="AutoShape 175"/>
            <p:cNvSpPr>
              <a:spLocks noChangeArrowheads="1"/>
            </p:cNvSpPr>
            <p:nvPr/>
          </p:nvSpPr>
          <p:spPr bwMode="auto">
            <a:xfrm>
              <a:off x="4857" y="629"/>
              <a:ext cx="391" cy="96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76" name="Line 176"/>
            <p:cNvSpPr>
              <a:spLocks noChangeShapeType="1"/>
            </p:cNvSpPr>
            <p:nvPr/>
          </p:nvSpPr>
          <p:spPr bwMode="auto">
            <a:xfrm>
              <a:off x="4857" y="1120"/>
              <a:ext cx="38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77" name="AutoShape 177"/>
            <p:cNvSpPr>
              <a:spLocks noChangeArrowheads="1"/>
            </p:cNvSpPr>
            <p:nvPr/>
          </p:nvSpPr>
          <p:spPr bwMode="auto">
            <a:xfrm flipV="1">
              <a:off x="4969" y="960"/>
              <a:ext cx="165" cy="152"/>
            </a:xfrm>
            <a:prstGeom prst="triangle">
              <a:avLst>
                <a:gd name="adj" fmla="val 50000"/>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78" name="Line 178"/>
            <p:cNvSpPr>
              <a:spLocks noChangeShapeType="1"/>
            </p:cNvSpPr>
            <p:nvPr/>
          </p:nvSpPr>
          <p:spPr bwMode="auto">
            <a:xfrm>
              <a:off x="5054" y="1589"/>
              <a:ext cx="0" cy="184"/>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79" name="Text Box 179"/>
            <p:cNvSpPr txBox="1">
              <a:spLocks noChangeArrowheads="1"/>
            </p:cNvSpPr>
            <p:nvPr/>
          </p:nvSpPr>
          <p:spPr bwMode="auto">
            <a:xfrm>
              <a:off x="4800" y="1783"/>
              <a:ext cx="623"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Symbol</a:t>
              </a:r>
              <a:r>
                <a:rPr lang="en-US" sz="1600" b="0"/>
                <a:t>  </a:t>
              </a:r>
            </a:p>
          </p:txBody>
        </p:sp>
      </p:grpSp>
      <p:sp>
        <p:nvSpPr>
          <p:cNvPr id="51402" name="AutoShape 202"/>
          <p:cNvSpPr>
            <a:spLocks noChangeArrowheads="1"/>
          </p:cNvSpPr>
          <p:nvPr/>
        </p:nvSpPr>
        <p:spPr bwMode="auto">
          <a:xfrm rot="-8197403">
            <a:off x="2095500" y="48609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403" name="AutoShape 203"/>
          <p:cNvSpPr>
            <a:spLocks noChangeArrowheads="1"/>
          </p:cNvSpPr>
          <p:nvPr/>
        </p:nvSpPr>
        <p:spPr bwMode="auto">
          <a:xfrm rot="-11416786">
            <a:off x="2095500" y="4876800"/>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404" name="AutoShape 204"/>
          <p:cNvSpPr>
            <a:spLocks noChangeArrowheads="1"/>
          </p:cNvSpPr>
          <p:nvPr/>
        </p:nvSpPr>
        <p:spPr bwMode="auto">
          <a:xfrm rot="-14222227">
            <a:off x="2094707" y="4890293"/>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405" name="AutoShape 205"/>
          <p:cNvSpPr>
            <a:spLocks noChangeArrowheads="1"/>
          </p:cNvSpPr>
          <p:nvPr/>
        </p:nvSpPr>
        <p:spPr bwMode="auto">
          <a:xfrm rot="-8197403">
            <a:off x="5203825" y="5119688"/>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406" name="AutoShape 206"/>
          <p:cNvSpPr>
            <a:spLocks noChangeArrowheads="1"/>
          </p:cNvSpPr>
          <p:nvPr/>
        </p:nvSpPr>
        <p:spPr bwMode="auto">
          <a:xfrm rot="-11416786">
            <a:off x="5203825" y="5135563"/>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407" name="AutoShape 207"/>
          <p:cNvSpPr>
            <a:spLocks noChangeArrowheads="1"/>
          </p:cNvSpPr>
          <p:nvPr/>
        </p:nvSpPr>
        <p:spPr bwMode="auto">
          <a:xfrm rot="-14222227">
            <a:off x="5203032" y="5149056"/>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1" presetClass="entr" presetSubtype="0" fill="hold" grpId="0" nodeType="afterEffect">
                                  <p:stCondLst>
                                    <p:cond delay="0"/>
                                  </p:stCondLst>
                                  <p:childTnLst>
                                    <p:set>
                                      <p:cBhvr>
                                        <p:cTn id="6" dur="75">
                                          <p:stCondLst>
                                            <p:cond delay="0"/>
                                          </p:stCondLst>
                                        </p:cTn>
                                        <p:tgtEl>
                                          <p:spTgt spid="51402"/>
                                        </p:tgtEl>
                                        <p:attrNameLst>
                                          <p:attrName>style.visibility</p:attrName>
                                        </p:attrNameLst>
                                      </p:cBhvr>
                                      <p:to>
                                        <p:strVal val="visible"/>
                                      </p:to>
                                    </p:set>
                                  </p:childTnLst>
                                  <p:subTnLst>
                                    <p:audio>
                                      <p:cMediaNode>
                                        <p:cTn display="0" masterRel="sameClick">
                                          <p:stCondLst>
                                            <p:cond evt="begin" delay="0">
                                              <p:tn val="5"/>
                                            </p:cond>
                                          </p:stCondLst>
                                          <p:endCondLst>
                                            <p:cond evt="onStopAudio" delay="0">
                                              <p:tgtEl>
                                                <p:sldTgt/>
                                              </p:tgtEl>
                                            </p:cond>
                                          </p:endCondLst>
                                        </p:cTn>
                                        <p:tgtEl>
                                          <p:sndTgt r:embed="rId2" name="whoosh.wav"/>
                                        </p:tgtEl>
                                      </p:cMediaNode>
                                    </p:audio>
                                  </p:subTnLst>
                                </p:cTn>
                              </p:par>
                            </p:childTnLst>
                          </p:cTn>
                        </p:par>
                        <p:par>
                          <p:cTn id="7" fill="hold" nodeType="afterGroup">
                            <p:stCondLst>
                              <p:cond delay="75"/>
                            </p:stCondLst>
                            <p:childTnLst>
                              <p:par>
                                <p:cTn id="8" presetID="11" presetClass="entr" presetSubtype="0" fill="hold" grpId="0" nodeType="afterEffect">
                                  <p:stCondLst>
                                    <p:cond delay="0"/>
                                  </p:stCondLst>
                                  <p:childTnLst>
                                    <p:set>
                                      <p:cBhvr>
                                        <p:cTn id="9" dur="75">
                                          <p:stCondLst>
                                            <p:cond delay="0"/>
                                          </p:stCondLst>
                                        </p:cTn>
                                        <p:tgtEl>
                                          <p:spTgt spid="51405"/>
                                        </p:tgtEl>
                                        <p:attrNameLst>
                                          <p:attrName>style.visibility</p:attrName>
                                        </p:attrNameLst>
                                      </p:cBhvr>
                                      <p:to>
                                        <p:strVal val="visible"/>
                                      </p:to>
                                    </p:set>
                                  </p:childTnLst>
                                  <p:subTnLst>
                                    <p:audio>
                                      <p:cMediaNode>
                                        <p:cTn display="0" masterRel="sameClick">
                                          <p:stCondLst>
                                            <p:cond evt="begin" delay="0">
                                              <p:tn val="8"/>
                                            </p:cond>
                                          </p:stCondLst>
                                          <p:endCondLst>
                                            <p:cond evt="onStopAudio" delay="0">
                                              <p:tgtEl>
                                                <p:sldTgt/>
                                              </p:tgtEl>
                                            </p:cond>
                                          </p:endCondLst>
                                        </p:cTn>
                                        <p:tgtEl>
                                          <p:sndTgt r:embed="rId2" name="whoosh.wav"/>
                                        </p:tgtEl>
                                      </p:cMediaNode>
                                    </p:audio>
                                  </p:subTnLst>
                                </p:cTn>
                              </p:par>
                            </p:childTnLst>
                          </p:cTn>
                        </p:par>
                        <p:par>
                          <p:cTn id="10" fill="hold" nodeType="afterGroup">
                            <p:stCondLst>
                              <p:cond delay="150"/>
                            </p:stCondLst>
                            <p:childTnLst>
                              <p:par>
                                <p:cTn id="11" presetID="11" presetClass="entr" presetSubtype="0" fill="hold" grpId="0" nodeType="afterEffect">
                                  <p:stCondLst>
                                    <p:cond delay="0"/>
                                  </p:stCondLst>
                                  <p:childTnLst>
                                    <p:set>
                                      <p:cBhvr>
                                        <p:cTn id="12" dur="75">
                                          <p:stCondLst>
                                            <p:cond delay="0"/>
                                          </p:stCondLst>
                                        </p:cTn>
                                        <p:tgtEl>
                                          <p:spTgt spid="51403"/>
                                        </p:tgtEl>
                                        <p:attrNameLst>
                                          <p:attrName>style.visibility</p:attrName>
                                        </p:attrNameLst>
                                      </p:cBhvr>
                                      <p:to>
                                        <p:strVal val="visible"/>
                                      </p:to>
                                    </p:set>
                                  </p:childTnLst>
                                  <p:subTnLst>
                                    <p:audio>
                                      <p:cMediaNode>
                                        <p:cTn display="0" masterRel="sameClick">
                                          <p:stCondLst>
                                            <p:cond evt="begin" delay="0">
                                              <p:tn val="11"/>
                                            </p:cond>
                                          </p:stCondLst>
                                          <p:endCondLst>
                                            <p:cond evt="onStopAudio" delay="0">
                                              <p:tgtEl>
                                                <p:sldTgt/>
                                              </p:tgtEl>
                                            </p:cond>
                                          </p:endCondLst>
                                        </p:cTn>
                                        <p:tgtEl>
                                          <p:sndTgt r:embed="rId2" name="whoosh.wav"/>
                                        </p:tgtEl>
                                      </p:cMediaNode>
                                    </p:audio>
                                  </p:subTnLst>
                                </p:cTn>
                              </p:par>
                            </p:childTnLst>
                          </p:cTn>
                        </p:par>
                        <p:par>
                          <p:cTn id="13" fill="hold" nodeType="afterGroup">
                            <p:stCondLst>
                              <p:cond delay="225"/>
                            </p:stCondLst>
                            <p:childTnLst>
                              <p:par>
                                <p:cTn id="14" presetID="11" presetClass="entr" presetSubtype="0" fill="hold" grpId="0" nodeType="afterEffect">
                                  <p:stCondLst>
                                    <p:cond delay="0"/>
                                  </p:stCondLst>
                                  <p:childTnLst>
                                    <p:set>
                                      <p:cBhvr>
                                        <p:cTn id="15" dur="75">
                                          <p:stCondLst>
                                            <p:cond delay="0"/>
                                          </p:stCondLst>
                                        </p:cTn>
                                        <p:tgtEl>
                                          <p:spTgt spid="51406"/>
                                        </p:tgtEl>
                                        <p:attrNameLst>
                                          <p:attrName>style.visibility</p:attrName>
                                        </p:attrNameLst>
                                      </p:cBhvr>
                                      <p:to>
                                        <p:strVal val="visible"/>
                                      </p:to>
                                    </p:set>
                                  </p:childTnLst>
                                  <p:subTnLst>
                                    <p:audio>
                                      <p:cMediaNode>
                                        <p:cTn display="0" masterRel="sameClick">
                                          <p:stCondLst>
                                            <p:cond evt="begin" delay="0">
                                              <p:tn val="14"/>
                                            </p:cond>
                                          </p:stCondLst>
                                          <p:endCondLst>
                                            <p:cond evt="onStopAudio" delay="0">
                                              <p:tgtEl>
                                                <p:sldTgt/>
                                              </p:tgtEl>
                                            </p:cond>
                                          </p:endCondLst>
                                        </p:cTn>
                                        <p:tgtEl>
                                          <p:sndTgt r:embed="rId2" name="whoosh.wav"/>
                                        </p:tgtEl>
                                      </p:cMediaNode>
                                    </p:audio>
                                  </p:subTnLst>
                                </p:cTn>
                              </p:par>
                            </p:childTnLst>
                          </p:cTn>
                        </p:par>
                        <p:par>
                          <p:cTn id="16" fill="hold" nodeType="afterGroup">
                            <p:stCondLst>
                              <p:cond delay="300"/>
                            </p:stCondLst>
                            <p:childTnLst>
                              <p:par>
                                <p:cTn id="17" presetID="1" presetClass="entr" presetSubtype="0" fill="hold" grpId="0" nodeType="afterEffect">
                                  <p:stCondLst>
                                    <p:cond delay="0"/>
                                  </p:stCondLst>
                                  <p:childTnLst>
                                    <p:set>
                                      <p:cBhvr>
                                        <p:cTn id="18" dur="1" fill="hold">
                                          <p:stCondLst>
                                            <p:cond delay="499"/>
                                          </p:stCondLst>
                                        </p:cTn>
                                        <p:tgtEl>
                                          <p:spTgt spid="51404"/>
                                        </p:tgtEl>
                                        <p:attrNameLst>
                                          <p:attrName>style.visibility</p:attrName>
                                        </p:attrNameLst>
                                      </p:cBhvr>
                                      <p:to>
                                        <p:strVal val="visible"/>
                                      </p:to>
                                    </p:set>
                                  </p:childTnLst>
                                  <p:subTnLst>
                                    <p:audio>
                                      <p:cMediaNode>
                                        <p:cTn display="0" masterRel="sameClick">
                                          <p:stCondLst>
                                            <p:cond evt="begin" delay="0">
                                              <p:tn val="17"/>
                                            </p:cond>
                                          </p:stCondLst>
                                          <p:endCondLst>
                                            <p:cond evt="onStopAudio" delay="0">
                                              <p:tgtEl>
                                                <p:sldTgt/>
                                              </p:tgtEl>
                                            </p:cond>
                                          </p:endCondLst>
                                        </p:cTn>
                                        <p:tgtEl>
                                          <p:sndTgt r:embed="rId2" name="whoosh.wav"/>
                                        </p:tgtEl>
                                      </p:cMediaNode>
                                    </p:audio>
                                  </p:subTnLst>
                                </p:cTn>
                              </p:par>
                            </p:childTnLst>
                          </p:cTn>
                        </p:par>
                        <p:par>
                          <p:cTn id="19" fill="hold" nodeType="afterGroup">
                            <p:stCondLst>
                              <p:cond delay="800"/>
                            </p:stCondLst>
                            <p:childTnLst>
                              <p:par>
                                <p:cTn id="20" presetID="1" presetClass="entr" presetSubtype="0" fill="hold" grpId="0" nodeType="afterEffect">
                                  <p:stCondLst>
                                    <p:cond delay="0"/>
                                  </p:stCondLst>
                                  <p:childTnLst>
                                    <p:set>
                                      <p:cBhvr>
                                        <p:cTn id="21" dur="1" fill="hold">
                                          <p:stCondLst>
                                            <p:cond delay="499"/>
                                          </p:stCondLst>
                                        </p:cTn>
                                        <p:tgtEl>
                                          <p:spTgt spid="51407"/>
                                        </p:tgtEl>
                                        <p:attrNameLst>
                                          <p:attrName>style.visibility</p:attrName>
                                        </p:attrNameLst>
                                      </p:cBhvr>
                                      <p:to>
                                        <p:strVal val="visible"/>
                                      </p:to>
                                    </p:set>
                                  </p:childTnLst>
                                  <p:subTnLst>
                                    <p:audio>
                                      <p:cMediaNode>
                                        <p:cTn display="0" masterRel="sameClick">
                                          <p:stCondLst>
                                            <p:cond evt="begin" delay="0">
                                              <p:tn val="20"/>
                                            </p:cond>
                                          </p:stCondLst>
                                          <p:endCondLst>
                                            <p:cond evt="onStopAudio" delay="0">
                                              <p:tgtEl>
                                                <p:sldTgt/>
                                              </p:tgtEl>
                                            </p:cond>
                                          </p:endCondLst>
                                        </p:cTn>
                                        <p:tgtEl>
                                          <p:sndTgt r:embed="rId2"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402" grpId="0" animBg="1"/>
      <p:bldP spid="51403" grpId="0" animBg="1"/>
      <p:bldP spid="51404" grpId="0" animBg="1"/>
      <p:bldP spid="51405" grpId="0" animBg="1"/>
      <p:bldP spid="51406" grpId="0" animBg="1"/>
      <p:bldP spid="51407"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lide Number Placeholder 5"/>
          <p:cNvSpPr>
            <a:spLocks noGrp="1"/>
          </p:cNvSpPr>
          <p:nvPr>
            <p:ph type="sldNum" sz="quarter" idx="12"/>
          </p:nvPr>
        </p:nvSpPr>
        <p:spPr/>
        <p:txBody>
          <a:bodyPr/>
          <a:lstStyle/>
          <a:p>
            <a:fld id="{893C3DE6-98A8-2E40-A8CC-19CE3156551F}" type="slidenum">
              <a:rPr lang="en-US"/>
              <a:pPr/>
              <a:t>3</a:t>
            </a:fld>
            <a:endParaRPr lang="en-US"/>
          </a:p>
        </p:txBody>
      </p:sp>
      <p:sp>
        <p:nvSpPr>
          <p:cNvPr id="5122" name="Rectangle 2"/>
          <p:cNvSpPr>
            <a:spLocks noGrp="1" noChangeArrowheads="1"/>
          </p:cNvSpPr>
          <p:nvPr>
            <p:ph type="title"/>
          </p:nvPr>
        </p:nvSpPr>
        <p:spPr>
          <a:xfrm>
            <a:off x="533400" y="609600"/>
            <a:ext cx="8305800" cy="914400"/>
          </a:xfrm>
        </p:spPr>
        <p:txBody>
          <a:bodyPr/>
          <a:lstStyle/>
          <a:p>
            <a:pPr algn="ctr"/>
            <a:r>
              <a:rPr lang="en-US" sz="3600"/>
              <a:t>Accumulators and Accumulator Circuits</a:t>
            </a:r>
            <a:r>
              <a:rPr lang="en-US" sz="3200"/>
              <a:t> </a:t>
            </a:r>
            <a:r>
              <a:rPr lang="en-US" sz="3600"/>
              <a:t>You Will Learn</a:t>
            </a:r>
          </a:p>
        </p:txBody>
      </p:sp>
      <p:sp>
        <p:nvSpPr>
          <p:cNvPr id="5129" name="Text Box 9"/>
          <p:cNvSpPr txBox="1">
            <a:spLocks noChangeArrowheads="1"/>
          </p:cNvSpPr>
          <p:nvPr/>
        </p:nvSpPr>
        <p:spPr bwMode="auto">
          <a:xfrm>
            <a:off x="609600" y="1752600"/>
            <a:ext cx="8229600"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17475">
              <a:defRPr sz="2400">
                <a:solidFill>
                  <a:schemeClr val="tx1"/>
                </a:solidFill>
                <a:latin typeface="Times New Roman" charset="0"/>
                <a:ea typeface="ＭＳ Ｐゴシック" charset="0"/>
              </a:defRPr>
            </a:lvl1pPr>
            <a:lvl2pPr algn="l" defTabSz="117475">
              <a:defRPr sz="2400">
                <a:solidFill>
                  <a:schemeClr val="tx1"/>
                </a:solidFill>
                <a:latin typeface="Times New Roman" charset="0"/>
                <a:ea typeface="ＭＳ Ｐゴシック" charset="0"/>
              </a:defRPr>
            </a:lvl2pPr>
            <a:lvl3pPr algn="l" defTabSz="117475">
              <a:defRPr sz="2400">
                <a:solidFill>
                  <a:schemeClr val="tx1"/>
                </a:solidFill>
                <a:latin typeface="Times New Roman" charset="0"/>
                <a:ea typeface="ＭＳ Ｐゴシック" charset="0"/>
              </a:defRPr>
            </a:lvl3pPr>
            <a:lvl4pPr algn="l" defTabSz="117475">
              <a:defRPr sz="2400">
                <a:solidFill>
                  <a:schemeClr val="tx1"/>
                </a:solidFill>
                <a:latin typeface="Times New Roman" charset="0"/>
                <a:ea typeface="ＭＳ Ｐゴシック" charset="0"/>
              </a:defRPr>
            </a:lvl4pPr>
            <a:lvl5pPr algn="l"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20000"/>
              </a:spcBef>
              <a:buClr>
                <a:schemeClr val="hlink"/>
              </a:buClr>
              <a:buSzPct val="110000"/>
              <a:buFont typeface="Wingdings" charset="0"/>
              <a:buBlip>
                <a:blip r:embed="rId3"/>
              </a:buBlip>
            </a:pPr>
            <a:r>
              <a:rPr lang="en-US" sz="2800" b="0">
                <a:latin typeface="Tahoma" charset="0"/>
              </a:rPr>
              <a:t>How the two most common accumulators are 						made and how they function plus a simple non-					intrusive way to check pre-charge</a:t>
            </a:r>
          </a:p>
        </p:txBody>
      </p:sp>
      <p:sp>
        <p:nvSpPr>
          <p:cNvPr id="5131" name="Text Box 11"/>
          <p:cNvSpPr txBox="1">
            <a:spLocks noChangeArrowheads="1"/>
          </p:cNvSpPr>
          <p:nvPr/>
        </p:nvSpPr>
        <p:spPr bwMode="auto">
          <a:xfrm>
            <a:off x="609600" y="3276600"/>
            <a:ext cx="8305800" cy="519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20000"/>
              </a:spcBef>
              <a:buClr>
                <a:schemeClr val="hlink"/>
              </a:buClr>
              <a:buSzPct val="110000"/>
              <a:buFont typeface="Wingdings" charset="0"/>
              <a:buBlip>
                <a:blip r:embed="rId3"/>
              </a:buBlip>
            </a:pPr>
            <a:r>
              <a:rPr lang="en-US" sz="2800" b="0"/>
              <a:t>Other accumulator types in cutaway and symbol</a:t>
            </a:r>
          </a:p>
        </p:txBody>
      </p:sp>
      <p:sp>
        <p:nvSpPr>
          <p:cNvPr id="5132" name="Text Box 12"/>
          <p:cNvSpPr txBox="1">
            <a:spLocks noChangeArrowheads="1"/>
          </p:cNvSpPr>
          <p:nvPr/>
        </p:nvSpPr>
        <p:spPr bwMode="auto">
          <a:xfrm>
            <a:off x="609600" y="3962400"/>
            <a:ext cx="82296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17475">
              <a:defRPr sz="2400">
                <a:solidFill>
                  <a:schemeClr val="tx1"/>
                </a:solidFill>
                <a:latin typeface="Times New Roman" charset="0"/>
                <a:ea typeface="ＭＳ Ｐゴシック" charset="0"/>
              </a:defRPr>
            </a:lvl1pPr>
            <a:lvl2pPr algn="l" defTabSz="117475">
              <a:defRPr sz="2400">
                <a:solidFill>
                  <a:schemeClr val="tx1"/>
                </a:solidFill>
                <a:latin typeface="Times New Roman" charset="0"/>
                <a:ea typeface="ＭＳ Ｐゴシック" charset="0"/>
              </a:defRPr>
            </a:lvl2pPr>
            <a:lvl3pPr algn="l" defTabSz="117475">
              <a:defRPr sz="2400">
                <a:solidFill>
                  <a:schemeClr val="tx1"/>
                </a:solidFill>
                <a:latin typeface="Times New Roman" charset="0"/>
                <a:ea typeface="ＭＳ Ｐゴシック" charset="0"/>
              </a:defRPr>
            </a:lvl3pPr>
            <a:lvl4pPr algn="l" defTabSz="117475">
              <a:defRPr sz="2400">
                <a:solidFill>
                  <a:schemeClr val="tx1"/>
                </a:solidFill>
                <a:latin typeface="Times New Roman" charset="0"/>
                <a:ea typeface="ＭＳ Ｐゴシック" charset="0"/>
              </a:defRPr>
            </a:lvl4pPr>
            <a:lvl5pPr algn="l"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20000"/>
              </a:spcBef>
              <a:buClr>
                <a:schemeClr val="hlink"/>
              </a:buClr>
              <a:buSzPct val="110000"/>
              <a:buFont typeface="Wingdings" charset="0"/>
              <a:buBlip>
                <a:blip r:embed="rId3"/>
              </a:buBlip>
            </a:pPr>
            <a:r>
              <a:rPr lang="en-US" sz="2800" b="0">
                <a:latin typeface="Tahoma" charset="0"/>
              </a:rPr>
              <a:t>What the four common accumulator circuits are, 				how they are designed  and how they operate</a:t>
            </a:r>
          </a:p>
        </p:txBody>
      </p:sp>
      <p:sp>
        <p:nvSpPr>
          <p:cNvPr id="5133" name="Text Box 13"/>
          <p:cNvSpPr txBox="1">
            <a:spLocks noChangeArrowheads="1"/>
          </p:cNvSpPr>
          <p:nvPr/>
        </p:nvSpPr>
        <p:spPr bwMode="auto">
          <a:xfrm>
            <a:off x="609600" y="5105400"/>
            <a:ext cx="80772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17475">
              <a:defRPr sz="2400">
                <a:solidFill>
                  <a:schemeClr val="tx1"/>
                </a:solidFill>
                <a:latin typeface="Times New Roman" charset="0"/>
                <a:ea typeface="ＭＳ Ｐゴシック" charset="0"/>
              </a:defRPr>
            </a:lvl1pPr>
            <a:lvl2pPr algn="l" defTabSz="117475">
              <a:defRPr sz="2400">
                <a:solidFill>
                  <a:schemeClr val="tx1"/>
                </a:solidFill>
                <a:latin typeface="Times New Roman" charset="0"/>
                <a:ea typeface="ＭＳ Ｐゴシック" charset="0"/>
              </a:defRPr>
            </a:lvl2pPr>
            <a:lvl3pPr algn="l" defTabSz="117475">
              <a:defRPr sz="2400">
                <a:solidFill>
                  <a:schemeClr val="tx1"/>
                </a:solidFill>
                <a:latin typeface="Times New Roman" charset="0"/>
                <a:ea typeface="ＭＳ Ｐゴシック" charset="0"/>
              </a:defRPr>
            </a:lvl3pPr>
            <a:lvl4pPr algn="l" defTabSz="117475">
              <a:defRPr sz="2400">
                <a:solidFill>
                  <a:schemeClr val="tx1"/>
                </a:solidFill>
                <a:latin typeface="Times New Roman" charset="0"/>
                <a:ea typeface="ＭＳ Ｐゴシック" charset="0"/>
              </a:defRPr>
            </a:lvl4pPr>
            <a:lvl5pPr algn="l"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20000"/>
              </a:spcBef>
              <a:buClr>
                <a:schemeClr val="hlink"/>
              </a:buClr>
              <a:buSzPct val="110000"/>
              <a:buFont typeface="Wingdings" charset="0"/>
              <a:buBlip>
                <a:blip r:embed="rId3"/>
              </a:buBlip>
            </a:pPr>
            <a:r>
              <a:rPr lang="en-US" sz="2800" b="0">
                <a:latin typeface="Tahoma" charset="0"/>
              </a:rPr>
              <a:t>An unconventional circuit to use more of an  								accumulators stored energy </a:t>
            </a:r>
          </a:p>
        </p:txBody>
      </p:sp>
    </p:spTree>
  </p:cSld>
  <p:clrMapOvr>
    <a:masterClrMapping/>
  </p:clrMapOvr>
  <p:transition xmlns:p14="http://schemas.microsoft.com/office/powerpoint/2010/main">
    <p:pull/>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2" fill="hold" grpId="0" nodeType="afterEffect">
                                  <p:stCondLst>
                                    <p:cond delay="0"/>
                                  </p:stCondLst>
                                  <p:childTnLst>
                                    <p:set>
                                      <p:cBhvr>
                                        <p:cTn id="6" dur="1" fill="hold">
                                          <p:stCondLst>
                                            <p:cond delay="0"/>
                                          </p:stCondLst>
                                        </p:cTn>
                                        <p:tgtEl>
                                          <p:spTgt spid="5129"/>
                                        </p:tgtEl>
                                        <p:attrNameLst>
                                          <p:attrName>style.visibility</p:attrName>
                                        </p:attrNameLst>
                                      </p:cBhvr>
                                      <p:to>
                                        <p:strVal val="visible"/>
                                      </p:to>
                                    </p:set>
                                    <p:anim calcmode="lin" valueType="num">
                                      <p:cBhvr additive="base">
                                        <p:cTn id="7" dur="500" fill="hold"/>
                                        <p:tgtEl>
                                          <p:spTgt spid="5129"/>
                                        </p:tgtEl>
                                        <p:attrNameLst>
                                          <p:attrName>ppt_x</p:attrName>
                                        </p:attrNameLst>
                                      </p:cBhvr>
                                      <p:tavLst>
                                        <p:tav tm="0">
                                          <p:val>
                                            <p:strVal val="0-#ppt_w/2"/>
                                          </p:val>
                                        </p:tav>
                                        <p:tav tm="100000">
                                          <p:val>
                                            <p:strVal val="#ppt_x"/>
                                          </p:val>
                                        </p:tav>
                                      </p:tavLst>
                                    </p:anim>
                                    <p:anim calcmode="lin" valueType="num">
                                      <p:cBhvr additive="base">
                                        <p:cTn id="8" dur="500" fill="hold"/>
                                        <p:tgtEl>
                                          <p:spTgt spid="5129"/>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2" name="whoosh.wav"/>
                                        </p:tgtEl>
                                      </p:cMediaNode>
                                    </p:audio>
                                  </p:subTnLst>
                                </p:cTn>
                              </p:par>
                            </p:childTnLst>
                          </p:cTn>
                        </p:par>
                        <p:par>
                          <p:cTn id="9" fill="hold" nodeType="afterGroup">
                            <p:stCondLst>
                              <p:cond delay="500"/>
                            </p:stCondLst>
                            <p:childTnLst>
                              <p:par>
                                <p:cTn id="10" presetID="2" presetClass="entr" presetSubtype="12" fill="hold" grpId="0" nodeType="afterEffect">
                                  <p:stCondLst>
                                    <p:cond delay="6000"/>
                                  </p:stCondLst>
                                  <p:childTnLst>
                                    <p:set>
                                      <p:cBhvr>
                                        <p:cTn id="11" dur="1" fill="hold">
                                          <p:stCondLst>
                                            <p:cond delay="0"/>
                                          </p:stCondLst>
                                        </p:cTn>
                                        <p:tgtEl>
                                          <p:spTgt spid="5131"/>
                                        </p:tgtEl>
                                        <p:attrNameLst>
                                          <p:attrName>style.visibility</p:attrName>
                                        </p:attrNameLst>
                                      </p:cBhvr>
                                      <p:to>
                                        <p:strVal val="visible"/>
                                      </p:to>
                                    </p:set>
                                    <p:anim calcmode="lin" valueType="num">
                                      <p:cBhvr additive="base">
                                        <p:cTn id="12" dur="500" fill="hold"/>
                                        <p:tgtEl>
                                          <p:spTgt spid="5131"/>
                                        </p:tgtEl>
                                        <p:attrNameLst>
                                          <p:attrName>ppt_x</p:attrName>
                                        </p:attrNameLst>
                                      </p:cBhvr>
                                      <p:tavLst>
                                        <p:tav tm="0">
                                          <p:val>
                                            <p:strVal val="0-#ppt_w/2"/>
                                          </p:val>
                                        </p:tav>
                                        <p:tav tm="100000">
                                          <p:val>
                                            <p:strVal val="#ppt_x"/>
                                          </p:val>
                                        </p:tav>
                                      </p:tavLst>
                                    </p:anim>
                                    <p:anim calcmode="lin" valueType="num">
                                      <p:cBhvr additive="base">
                                        <p:cTn id="13" dur="500" fill="hold"/>
                                        <p:tgtEl>
                                          <p:spTgt spid="5131"/>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10"/>
                                            </p:cond>
                                          </p:stCondLst>
                                          <p:endCondLst>
                                            <p:cond evt="onStopAudio" delay="0">
                                              <p:tgtEl>
                                                <p:sldTgt/>
                                              </p:tgtEl>
                                            </p:cond>
                                          </p:endCondLst>
                                        </p:cTn>
                                        <p:tgtEl>
                                          <p:sndTgt r:embed="rId2" name="whoosh.wav"/>
                                        </p:tgtEl>
                                      </p:cMediaNode>
                                    </p:audio>
                                  </p:subTnLst>
                                </p:cTn>
                              </p:par>
                            </p:childTnLst>
                          </p:cTn>
                        </p:par>
                        <p:par>
                          <p:cTn id="14" fill="hold" nodeType="afterGroup">
                            <p:stCondLst>
                              <p:cond delay="7000"/>
                            </p:stCondLst>
                            <p:childTnLst>
                              <p:par>
                                <p:cTn id="15" presetID="2" presetClass="entr" presetSubtype="12" fill="hold" grpId="0" nodeType="afterEffect">
                                  <p:stCondLst>
                                    <p:cond delay="3000"/>
                                  </p:stCondLst>
                                  <p:childTnLst>
                                    <p:set>
                                      <p:cBhvr>
                                        <p:cTn id="16" dur="1" fill="hold">
                                          <p:stCondLst>
                                            <p:cond delay="0"/>
                                          </p:stCondLst>
                                        </p:cTn>
                                        <p:tgtEl>
                                          <p:spTgt spid="5132"/>
                                        </p:tgtEl>
                                        <p:attrNameLst>
                                          <p:attrName>style.visibility</p:attrName>
                                        </p:attrNameLst>
                                      </p:cBhvr>
                                      <p:to>
                                        <p:strVal val="visible"/>
                                      </p:to>
                                    </p:set>
                                    <p:anim calcmode="lin" valueType="num">
                                      <p:cBhvr additive="base">
                                        <p:cTn id="17" dur="500" fill="hold"/>
                                        <p:tgtEl>
                                          <p:spTgt spid="5132"/>
                                        </p:tgtEl>
                                        <p:attrNameLst>
                                          <p:attrName>ppt_x</p:attrName>
                                        </p:attrNameLst>
                                      </p:cBhvr>
                                      <p:tavLst>
                                        <p:tav tm="0">
                                          <p:val>
                                            <p:strVal val="0-#ppt_w/2"/>
                                          </p:val>
                                        </p:tav>
                                        <p:tav tm="100000">
                                          <p:val>
                                            <p:strVal val="#ppt_x"/>
                                          </p:val>
                                        </p:tav>
                                      </p:tavLst>
                                    </p:anim>
                                    <p:anim calcmode="lin" valueType="num">
                                      <p:cBhvr additive="base">
                                        <p:cTn id="18" dur="500" fill="hold"/>
                                        <p:tgtEl>
                                          <p:spTgt spid="5132"/>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15"/>
                                            </p:cond>
                                          </p:stCondLst>
                                          <p:endCondLst>
                                            <p:cond evt="onStopAudio" delay="0">
                                              <p:tgtEl>
                                                <p:sldTgt/>
                                              </p:tgtEl>
                                            </p:cond>
                                          </p:endCondLst>
                                        </p:cTn>
                                        <p:tgtEl>
                                          <p:sndTgt r:embed="rId2" name="whoosh.wav"/>
                                        </p:tgtEl>
                                      </p:cMediaNode>
                                    </p:audio>
                                  </p:subTnLst>
                                </p:cTn>
                              </p:par>
                            </p:childTnLst>
                          </p:cTn>
                        </p:par>
                        <p:par>
                          <p:cTn id="19" fill="hold" nodeType="afterGroup">
                            <p:stCondLst>
                              <p:cond delay="10500"/>
                            </p:stCondLst>
                            <p:childTnLst>
                              <p:par>
                                <p:cTn id="20" presetID="2" presetClass="entr" presetSubtype="12" fill="hold" grpId="0" nodeType="afterEffect">
                                  <p:stCondLst>
                                    <p:cond delay="5000"/>
                                  </p:stCondLst>
                                  <p:childTnLst>
                                    <p:set>
                                      <p:cBhvr>
                                        <p:cTn id="21" dur="1" fill="hold">
                                          <p:stCondLst>
                                            <p:cond delay="0"/>
                                          </p:stCondLst>
                                        </p:cTn>
                                        <p:tgtEl>
                                          <p:spTgt spid="5133">
                                            <p:txEl>
                                              <p:pRg st="0" end="0"/>
                                            </p:txEl>
                                          </p:spTgt>
                                        </p:tgtEl>
                                        <p:attrNameLst>
                                          <p:attrName>style.visibility</p:attrName>
                                        </p:attrNameLst>
                                      </p:cBhvr>
                                      <p:to>
                                        <p:strVal val="visible"/>
                                      </p:to>
                                    </p:set>
                                    <p:anim calcmode="lin" valueType="num">
                                      <p:cBhvr additive="base">
                                        <p:cTn id="22" dur="500" fill="hold"/>
                                        <p:tgtEl>
                                          <p:spTgt spid="5133">
                                            <p:txEl>
                                              <p:pRg st="0" end="0"/>
                                            </p:txEl>
                                          </p:spTgt>
                                        </p:tgtEl>
                                        <p:attrNameLst>
                                          <p:attrName>ppt_x</p:attrName>
                                        </p:attrNameLst>
                                      </p:cBhvr>
                                      <p:tavLst>
                                        <p:tav tm="0">
                                          <p:val>
                                            <p:strVal val="0-#ppt_w/2"/>
                                          </p:val>
                                        </p:tav>
                                        <p:tav tm="100000">
                                          <p:val>
                                            <p:strVal val="#ppt_x"/>
                                          </p:val>
                                        </p:tav>
                                      </p:tavLst>
                                    </p:anim>
                                    <p:anim calcmode="lin" valueType="num">
                                      <p:cBhvr additive="base">
                                        <p:cTn id="23" dur="500" fill="hold"/>
                                        <p:tgtEl>
                                          <p:spTgt spid="5133">
                                            <p:txEl>
                                              <p:pRg st="0" end="0"/>
                                            </p:txEl>
                                          </p:spTgt>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20"/>
                                            </p:cond>
                                          </p:stCondLst>
                                          <p:endCondLst>
                                            <p:cond evt="onStopAudio" delay="0">
                                              <p:tgtEl>
                                                <p:sldTgt/>
                                              </p:tgtEl>
                                            </p:cond>
                                          </p:endCondLst>
                                        </p:cTn>
                                        <p:tgtEl>
                                          <p:sndTgt r:embed="rId2"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9" grpId="0" autoUpdateAnimBg="0"/>
      <p:bldP spid="5131" grpId="0" autoUpdateAnimBg="0"/>
      <p:bldP spid="5132" grpId="0" autoUpdateAnimBg="0"/>
      <p:bldP spid="5133" grpId="0" build="p" autoUpdateAnimBg="0" advAuto="500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 name="Slide Number Placeholder 5"/>
          <p:cNvSpPr>
            <a:spLocks noGrp="1"/>
          </p:cNvSpPr>
          <p:nvPr>
            <p:ph type="sldNum" sz="quarter" idx="12"/>
          </p:nvPr>
        </p:nvSpPr>
        <p:spPr/>
        <p:txBody>
          <a:bodyPr/>
          <a:lstStyle/>
          <a:p>
            <a:fld id="{DEB004D5-148A-0442-BF9F-EB2EDF44B0FF}" type="slidenum">
              <a:rPr lang="en-US"/>
              <a:pPr/>
              <a:t>30</a:t>
            </a:fld>
            <a:endParaRPr lang="en-US"/>
          </a:p>
        </p:txBody>
      </p:sp>
      <p:sp>
        <p:nvSpPr>
          <p:cNvPr id="54274" name="Rectangle 2"/>
          <p:cNvSpPr>
            <a:spLocks noGrp="1" noChangeArrowheads="1"/>
          </p:cNvSpPr>
          <p:nvPr>
            <p:ph type="title"/>
          </p:nvPr>
        </p:nvSpPr>
        <p:spPr>
          <a:xfrm>
            <a:off x="228600" y="457200"/>
            <a:ext cx="8229600" cy="533400"/>
          </a:xfrm>
        </p:spPr>
        <p:txBody>
          <a:bodyPr/>
          <a:lstStyle/>
          <a:p>
            <a:pPr algn="ctr"/>
            <a:r>
              <a:rPr lang="en-US" sz="3200"/>
              <a:t>Other Accumulator Types</a:t>
            </a:r>
            <a:r>
              <a:rPr lang="en-US"/>
              <a:t>  </a:t>
            </a:r>
          </a:p>
        </p:txBody>
      </p:sp>
      <p:grpSp>
        <p:nvGrpSpPr>
          <p:cNvPr id="54668" name="Group 396"/>
          <p:cNvGrpSpPr>
            <a:grpSpLocks/>
          </p:cNvGrpSpPr>
          <p:nvPr/>
        </p:nvGrpSpPr>
        <p:grpSpPr bwMode="auto">
          <a:xfrm>
            <a:off x="3276600" y="1217613"/>
            <a:ext cx="1682750" cy="4344987"/>
            <a:chOff x="486" y="1141"/>
            <a:chExt cx="911" cy="2353"/>
          </a:xfrm>
        </p:grpSpPr>
        <p:sp>
          <p:nvSpPr>
            <p:cNvPr id="54622" name="AutoShape 350" descr="Wide downward diagonal"/>
            <p:cNvSpPr>
              <a:spLocks noChangeArrowheads="1"/>
            </p:cNvSpPr>
            <p:nvPr/>
          </p:nvSpPr>
          <p:spPr bwMode="auto">
            <a:xfrm>
              <a:off x="486" y="1141"/>
              <a:ext cx="911" cy="2353"/>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23" name="AutoShape 351"/>
            <p:cNvSpPr>
              <a:spLocks noChangeArrowheads="1"/>
            </p:cNvSpPr>
            <p:nvPr/>
          </p:nvSpPr>
          <p:spPr bwMode="auto">
            <a:xfrm>
              <a:off x="581" y="2275"/>
              <a:ext cx="731" cy="1124"/>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24" name="AutoShape 352"/>
            <p:cNvSpPr>
              <a:spLocks noChangeArrowheads="1"/>
            </p:cNvSpPr>
            <p:nvPr/>
          </p:nvSpPr>
          <p:spPr bwMode="auto">
            <a:xfrm>
              <a:off x="581" y="1234"/>
              <a:ext cx="731" cy="1494"/>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4667" name="Group 395"/>
            <p:cNvGrpSpPr>
              <a:grpSpLocks/>
            </p:cNvGrpSpPr>
            <p:nvPr/>
          </p:nvGrpSpPr>
          <p:grpSpPr bwMode="auto">
            <a:xfrm>
              <a:off x="583" y="2459"/>
              <a:ext cx="727" cy="269"/>
              <a:chOff x="583" y="2459"/>
              <a:chExt cx="727" cy="269"/>
            </a:xfrm>
          </p:grpSpPr>
          <p:sp>
            <p:nvSpPr>
              <p:cNvPr id="54626" name="Rectangle 354"/>
              <p:cNvSpPr>
                <a:spLocks noChangeArrowheads="1"/>
              </p:cNvSpPr>
              <p:nvPr/>
            </p:nvSpPr>
            <p:spPr bwMode="auto">
              <a:xfrm flipV="1">
                <a:off x="592" y="2459"/>
                <a:ext cx="707" cy="269"/>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27" name="AutoShape 355" descr="Large confetti"/>
              <p:cNvSpPr>
                <a:spLocks noChangeArrowheads="1"/>
              </p:cNvSpPr>
              <p:nvPr/>
            </p:nvSpPr>
            <p:spPr bwMode="auto">
              <a:xfrm flipV="1">
                <a:off x="583" y="2485"/>
                <a:ext cx="726" cy="41"/>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28" name="AutoShape 356" descr="Large confetti"/>
              <p:cNvSpPr>
                <a:spLocks noChangeArrowheads="1"/>
              </p:cNvSpPr>
              <p:nvPr/>
            </p:nvSpPr>
            <p:spPr bwMode="auto">
              <a:xfrm flipV="1">
                <a:off x="584" y="2662"/>
                <a:ext cx="726" cy="42"/>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29" name="AutoShape 357" descr="Trellis"/>
              <p:cNvSpPr>
                <a:spLocks noChangeArrowheads="1"/>
              </p:cNvSpPr>
              <p:nvPr/>
            </p:nvSpPr>
            <p:spPr bwMode="auto">
              <a:xfrm flipV="1">
                <a:off x="584" y="2557"/>
                <a:ext cx="726" cy="75"/>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30" name="AutoShape 358"/>
              <p:cNvSpPr>
                <a:spLocks/>
              </p:cNvSpPr>
              <p:nvPr/>
            </p:nvSpPr>
            <p:spPr bwMode="auto">
              <a:xfrm rot="-5400000">
                <a:off x="833" y="2277"/>
                <a:ext cx="218" cy="582"/>
              </a:xfrm>
              <a:prstGeom prst="leftBracket">
                <a:avLst>
                  <a:gd name="adj" fmla="val 22248"/>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4631" name="AutoShape 359"/>
            <p:cNvSpPr>
              <a:spLocks noChangeArrowheads="1"/>
            </p:cNvSpPr>
            <p:nvPr/>
          </p:nvSpPr>
          <p:spPr bwMode="auto">
            <a:xfrm>
              <a:off x="581" y="1144"/>
              <a:ext cx="731" cy="104"/>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32" name="Rectangle 360" descr="Wide upward diagonal"/>
            <p:cNvSpPr>
              <a:spLocks noChangeArrowheads="1"/>
            </p:cNvSpPr>
            <p:nvPr/>
          </p:nvSpPr>
          <p:spPr bwMode="auto">
            <a:xfrm>
              <a:off x="592" y="1194"/>
              <a:ext cx="706" cy="19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33" name="Rectangle 361" descr="30%"/>
            <p:cNvSpPr>
              <a:spLocks noChangeArrowheads="1"/>
            </p:cNvSpPr>
            <p:nvPr/>
          </p:nvSpPr>
          <p:spPr bwMode="auto">
            <a:xfrm>
              <a:off x="560" y="1175"/>
              <a:ext cx="42" cy="41"/>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34" name="Rectangle 362" descr="30%"/>
            <p:cNvSpPr>
              <a:spLocks noChangeArrowheads="1"/>
            </p:cNvSpPr>
            <p:nvPr/>
          </p:nvSpPr>
          <p:spPr bwMode="auto">
            <a:xfrm>
              <a:off x="1291" y="1175"/>
              <a:ext cx="41" cy="41"/>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35" name="Line 363"/>
            <p:cNvSpPr>
              <a:spLocks noChangeShapeType="1"/>
            </p:cNvSpPr>
            <p:nvPr/>
          </p:nvSpPr>
          <p:spPr bwMode="auto">
            <a:xfrm>
              <a:off x="602" y="1175"/>
              <a:ext cx="689"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636" name="Line 364"/>
            <p:cNvSpPr>
              <a:spLocks noChangeShapeType="1"/>
            </p:cNvSpPr>
            <p:nvPr/>
          </p:nvSpPr>
          <p:spPr bwMode="auto">
            <a:xfrm>
              <a:off x="1190" y="1175"/>
              <a:ext cx="0" cy="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637" name="Oval 365"/>
            <p:cNvSpPr>
              <a:spLocks noChangeArrowheads="1"/>
            </p:cNvSpPr>
            <p:nvPr/>
          </p:nvSpPr>
          <p:spPr bwMode="auto">
            <a:xfrm>
              <a:off x="583" y="1260"/>
              <a:ext cx="41" cy="41"/>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38" name="Oval 366"/>
            <p:cNvSpPr>
              <a:spLocks noChangeArrowheads="1"/>
            </p:cNvSpPr>
            <p:nvPr/>
          </p:nvSpPr>
          <p:spPr bwMode="auto">
            <a:xfrm>
              <a:off x="1270" y="1262"/>
              <a:ext cx="40" cy="41"/>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43" name="Rectangle 371"/>
            <p:cNvSpPr>
              <a:spLocks noChangeArrowheads="1"/>
            </p:cNvSpPr>
            <p:nvPr/>
          </p:nvSpPr>
          <p:spPr bwMode="auto">
            <a:xfrm>
              <a:off x="707" y="1190"/>
              <a:ext cx="42" cy="20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44" name="Line 372"/>
            <p:cNvSpPr>
              <a:spLocks noChangeShapeType="1"/>
            </p:cNvSpPr>
            <p:nvPr/>
          </p:nvSpPr>
          <p:spPr bwMode="auto">
            <a:xfrm>
              <a:off x="729" y="1222"/>
              <a:ext cx="0" cy="95"/>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645" name="Line 373"/>
            <p:cNvSpPr>
              <a:spLocks noChangeShapeType="1"/>
            </p:cNvSpPr>
            <p:nvPr/>
          </p:nvSpPr>
          <p:spPr bwMode="auto">
            <a:xfrm>
              <a:off x="776" y="1175"/>
              <a:ext cx="0" cy="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646" name="Line 374"/>
            <p:cNvSpPr>
              <a:spLocks noChangeShapeType="1"/>
            </p:cNvSpPr>
            <p:nvPr/>
          </p:nvSpPr>
          <p:spPr bwMode="auto">
            <a:xfrm>
              <a:off x="1178" y="1175"/>
              <a:ext cx="0" cy="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647" name="Line 375"/>
            <p:cNvSpPr>
              <a:spLocks noChangeShapeType="1"/>
            </p:cNvSpPr>
            <p:nvPr/>
          </p:nvSpPr>
          <p:spPr bwMode="auto">
            <a:xfrm>
              <a:off x="766" y="1173"/>
              <a:ext cx="0" cy="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648" name="AutoShape 376"/>
            <p:cNvSpPr>
              <a:spLocks noChangeArrowheads="1"/>
            </p:cNvSpPr>
            <p:nvPr/>
          </p:nvSpPr>
          <p:spPr bwMode="auto">
            <a:xfrm>
              <a:off x="588" y="3388"/>
              <a:ext cx="730" cy="104"/>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49" name="Rectangle 377" descr="Wide upward diagonal"/>
            <p:cNvSpPr>
              <a:spLocks noChangeArrowheads="1"/>
            </p:cNvSpPr>
            <p:nvPr/>
          </p:nvSpPr>
          <p:spPr bwMode="auto">
            <a:xfrm flipV="1">
              <a:off x="592" y="3171"/>
              <a:ext cx="707" cy="269"/>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50" name="Rectangle 378"/>
            <p:cNvSpPr>
              <a:spLocks noChangeArrowheads="1"/>
            </p:cNvSpPr>
            <p:nvPr/>
          </p:nvSpPr>
          <p:spPr bwMode="auto">
            <a:xfrm>
              <a:off x="852" y="3171"/>
              <a:ext cx="181" cy="268"/>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51" name="Rectangle 379" descr="30%"/>
            <p:cNvSpPr>
              <a:spLocks noChangeArrowheads="1"/>
            </p:cNvSpPr>
            <p:nvPr/>
          </p:nvSpPr>
          <p:spPr bwMode="auto">
            <a:xfrm flipV="1">
              <a:off x="572" y="3418"/>
              <a:ext cx="40" cy="41"/>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52" name="Rectangle 380" descr="30%"/>
            <p:cNvSpPr>
              <a:spLocks noChangeArrowheads="1"/>
            </p:cNvSpPr>
            <p:nvPr/>
          </p:nvSpPr>
          <p:spPr bwMode="auto">
            <a:xfrm flipV="1">
              <a:off x="1279" y="3418"/>
              <a:ext cx="39" cy="41"/>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53" name="Line 381"/>
            <p:cNvSpPr>
              <a:spLocks noChangeShapeType="1"/>
            </p:cNvSpPr>
            <p:nvPr/>
          </p:nvSpPr>
          <p:spPr bwMode="auto">
            <a:xfrm flipV="1">
              <a:off x="612" y="3459"/>
              <a:ext cx="66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654" name="Line 382"/>
            <p:cNvSpPr>
              <a:spLocks noChangeShapeType="1"/>
            </p:cNvSpPr>
            <p:nvPr/>
          </p:nvSpPr>
          <p:spPr bwMode="auto">
            <a:xfrm flipV="1">
              <a:off x="781" y="3440"/>
              <a:ext cx="0" cy="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655" name="Line 383"/>
            <p:cNvSpPr>
              <a:spLocks noChangeShapeType="1"/>
            </p:cNvSpPr>
            <p:nvPr/>
          </p:nvSpPr>
          <p:spPr bwMode="auto">
            <a:xfrm flipV="1">
              <a:off x="1181" y="3440"/>
              <a:ext cx="0" cy="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656" name="Line 384"/>
            <p:cNvSpPr>
              <a:spLocks noChangeShapeType="1"/>
            </p:cNvSpPr>
            <p:nvPr/>
          </p:nvSpPr>
          <p:spPr bwMode="auto">
            <a:xfrm flipV="1">
              <a:off x="1169" y="3440"/>
              <a:ext cx="0" cy="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657" name="Line 385"/>
            <p:cNvSpPr>
              <a:spLocks noChangeShapeType="1"/>
            </p:cNvSpPr>
            <p:nvPr/>
          </p:nvSpPr>
          <p:spPr bwMode="auto">
            <a:xfrm flipV="1">
              <a:off x="771" y="3442"/>
              <a:ext cx="0" cy="19"/>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658" name="Oval 386"/>
            <p:cNvSpPr>
              <a:spLocks noChangeArrowheads="1"/>
            </p:cNvSpPr>
            <p:nvPr/>
          </p:nvSpPr>
          <p:spPr bwMode="auto">
            <a:xfrm flipV="1">
              <a:off x="587" y="3333"/>
              <a:ext cx="39" cy="41"/>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59" name="Oval 387"/>
            <p:cNvSpPr>
              <a:spLocks noChangeArrowheads="1"/>
            </p:cNvSpPr>
            <p:nvPr/>
          </p:nvSpPr>
          <p:spPr bwMode="auto">
            <a:xfrm flipV="1">
              <a:off x="1267" y="3332"/>
              <a:ext cx="39" cy="4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554" name="Line 282"/>
            <p:cNvSpPr>
              <a:spLocks noChangeShapeType="1"/>
            </p:cNvSpPr>
            <p:nvPr/>
          </p:nvSpPr>
          <p:spPr bwMode="auto">
            <a:xfrm>
              <a:off x="676" y="1389"/>
              <a:ext cx="50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59" name="Line 287"/>
            <p:cNvSpPr>
              <a:spLocks noChangeShapeType="1"/>
            </p:cNvSpPr>
            <p:nvPr/>
          </p:nvSpPr>
          <p:spPr bwMode="auto">
            <a:xfrm flipH="1" flipV="1">
              <a:off x="672" y="2437"/>
              <a:ext cx="504"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0" name="Oval 288"/>
            <p:cNvSpPr>
              <a:spLocks noChangeArrowheads="1"/>
            </p:cNvSpPr>
            <p:nvPr/>
          </p:nvSpPr>
          <p:spPr bwMode="auto">
            <a:xfrm flipH="1">
              <a:off x="624" y="2335"/>
              <a:ext cx="124" cy="10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1" name="Oval 289"/>
            <p:cNvSpPr>
              <a:spLocks noChangeArrowheads="1"/>
            </p:cNvSpPr>
            <p:nvPr/>
          </p:nvSpPr>
          <p:spPr bwMode="auto">
            <a:xfrm flipH="1">
              <a:off x="1107" y="1909"/>
              <a:ext cx="126" cy="105"/>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2" name="Oval 290"/>
            <p:cNvSpPr>
              <a:spLocks noChangeArrowheads="1"/>
            </p:cNvSpPr>
            <p:nvPr/>
          </p:nvSpPr>
          <p:spPr bwMode="auto">
            <a:xfrm flipH="1">
              <a:off x="624" y="1808"/>
              <a:ext cx="124" cy="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3" name="Oval 291"/>
            <p:cNvSpPr>
              <a:spLocks noChangeArrowheads="1"/>
            </p:cNvSpPr>
            <p:nvPr/>
          </p:nvSpPr>
          <p:spPr bwMode="auto">
            <a:xfrm flipH="1">
              <a:off x="1107" y="1702"/>
              <a:ext cx="126" cy="104"/>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4" name="Oval 292"/>
            <p:cNvSpPr>
              <a:spLocks noChangeArrowheads="1"/>
            </p:cNvSpPr>
            <p:nvPr/>
          </p:nvSpPr>
          <p:spPr bwMode="auto">
            <a:xfrm flipH="1">
              <a:off x="624" y="1597"/>
              <a:ext cx="124" cy="105"/>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5" name="Oval 293"/>
            <p:cNvSpPr>
              <a:spLocks noChangeArrowheads="1"/>
            </p:cNvSpPr>
            <p:nvPr/>
          </p:nvSpPr>
          <p:spPr bwMode="auto">
            <a:xfrm flipH="1">
              <a:off x="1107" y="1492"/>
              <a:ext cx="126" cy="105"/>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6" name="Oval 294"/>
            <p:cNvSpPr>
              <a:spLocks noChangeArrowheads="1"/>
            </p:cNvSpPr>
            <p:nvPr/>
          </p:nvSpPr>
          <p:spPr bwMode="auto">
            <a:xfrm flipH="1">
              <a:off x="624" y="1389"/>
              <a:ext cx="124" cy="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7" name="Line 295"/>
            <p:cNvSpPr>
              <a:spLocks noChangeShapeType="1"/>
            </p:cNvSpPr>
            <p:nvPr/>
          </p:nvSpPr>
          <p:spPr bwMode="auto">
            <a:xfrm flipH="1" flipV="1">
              <a:off x="668" y="1490"/>
              <a:ext cx="489" cy="10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8" name="Line 296"/>
            <p:cNvSpPr>
              <a:spLocks noChangeShapeType="1"/>
            </p:cNvSpPr>
            <p:nvPr/>
          </p:nvSpPr>
          <p:spPr bwMode="auto">
            <a:xfrm flipH="1" flipV="1">
              <a:off x="687" y="1600"/>
              <a:ext cx="489" cy="10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9" name="Line 297"/>
            <p:cNvSpPr>
              <a:spLocks noChangeShapeType="1"/>
            </p:cNvSpPr>
            <p:nvPr/>
          </p:nvSpPr>
          <p:spPr bwMode="auto">
            <a:xfrm flipH="1" flipV="1">
              <a:off x="655" y="1702"/>
              <a:ext cx="492" cy="104"/>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0" name="Line 298"/>
            <p:cNvSpPr>
              <a:spLocks noChangeShapeType="1"/>
            </p:cNvSpPr>
            <p:nvPr/>
          </p:nvSpPr>
          <p:spPr bwMode="auto">
            <a:xfrm flipH="1" flipV="1">
              <a:off x="712" y="1813"/>
              <a:ext cx="490" cy="10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1" name="Line 299"/>
            <p:cNvSpPr>
              <a:spLocks noChangeShapeType="1"/>
            </p:cNvSpPr>
            <p:nvPr/>
          </p:nvSpPr>
          <p:spPr bwMode="auto">
            <a:xfrm flipH="1" flipV="1">
              <a:off x="653" y="1904"/>
              <a:ext cx="489" cy="10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2" name="Line 300"/>
            <p:cNvSpPr>
              <a:spLocks noChangeShapeType="1"/>
            </p:cNvSpPr>
            <p:nvPr/>
          </p:nvSpPr>
          <p:spPr bwMode="auto">
            <a:xfrm flipV="1">
              <a:off x="668" y="1570"/>
              <a:ext cx="133"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3" name="Line 301"/>
            <p:cNvSpPr>
              <a:spLocks noChangeShapeType="1"/>
            </p:cNvSpPr>
            <p:nvPr/>
          </p:nvSpPr>
          <p:spPr bwMode="auto">
            <a:xfrm flipV="1">
              <a:off x="677" y="1775"/>
              <a:ext cx="117"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4" name="Line 302"/>
            <p:cNvSpPr>
              <a:spLocks noChangeShapeType="1"/>
            </p:cNvSpPr>
            <p:nvPr/>
          </p:nvSpPr>
          <p:spPr bwMode="auto">
            <a:xfrm>
              <a:off x="687" y="1441"/>
              <a:ext cx="470" cy="103"/>
            </a:xfrm>
            <a:prstGeom prst="line">
              <a:avLst/>
            </a:prstGeom>
            <a:noFill/>
            <a:ln w="1619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5" name="Line 303"/>
            <p:cNvSpPr>
              <a:spLocks noChangeShapeType="1"/>
            </p:cNvSpPr>
            <p:nvPr/>
          </p:nvSpPr>
          <p:spPr bwMode="auto">
            <a:xfrm>
              <a:off x="684" y="1655"/>
              <a:ext cx="496" cy="105"/>
            </a:xfrm>
            <a:prstGeom prst="line">
              <a:avLst/>
            </a:prstGeom>
            <a:noFill/>
            <a:ln w="476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7" name="Line 305"/>
            <p:cNvSpPr>
              <a:spLocks noChangeShapeType="1"/>
            </p:cNvSpPr>
            <p:nvPr/>
          </p:nvSpPr>
          <p:spPr bwMode="auto">
            <a:xfrm rot="520976">
              <a:off x="687" y="1969"/>
              <a:ext cx="78" cy="0"/>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9" name="Oval 307"/>
            <p:cNvSpPr>
              <a:spLocks noChangeArrowheads="1"/>
            </p:cNvSpPr>
            <p:nvPr/>
          </p:nvSpPr>
          <p:spPr bwMode="auto">
            <a:xfrm flipV="1">
              <a:off x="1109" y="1381"/>
              <a:ext cx="124" cy="10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80" name="Line 308"/>
            <p:cNvSpPr>
              <a:spLocks noChangeShapeType="1"/>
            </p:cNvSpPr>
            <p:nvPr/>
          </p:nvSpPr>
          <p:spPr bwMode="auto">
            <a:xfrm flipH="1" flipV="1">
              <a:off x="712" y="1393"/>
              <a:ext cx="490" cy="10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83" name="Oval 311"/>
            <p:cNvSpPr>
              <a:spLocks noChangeArrowheads="1"/>
            </p:cNvSpPr>
            <p:nvPr/>
          </p:nvSpPr>
          <p:spPr bwMode="auto">
            <a:xfrm flipH="1">
              <a:off x="1107" y="2115"/>
              <a:ext cx="126" cy="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84" name="Oval 312"/>
            <p:cNvSpPr>
              <a:spLocks noChangeArrowheads="1"/>
            </p:cNvSpPr>
            <p:nvPr/>
          </p:nvSpPr>
          <p:spPr bwMode="auto">
            <a:xfrm flipH="1">
              <a:off x="624" y="2010"/>
              <a:ext cx="124" cy="105"/>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85" name="Line 313"/>
            <p:cNvSpPr>
              <a:spLocks noChangeShapeType="1"/>
            </p:cNvSpPr>
            <p:nvPr/>
          </p:nvSpPr>
          <p:spPr bwMode="auto">
            <a:xfrm flipH="1" flipV="1">
              <a:off x="687" y="2005"/>
              <a:ext cx="489" cy="10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86" name="Line 314"/>
            <p:cNvSpPr>
              <a:spLocks noChangeShapeType="1"/>
            </p:cNvSpPr>
            <p:nvPr/>
          </p:nvSpPr>
          <p:spPr bwMode="auto">
            <a:xfrm flipH="1" flipV="1">
              <a:off x="655" y="2113"/>
              <a:ext cx="492" cy="10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89" name="Line 317"/>
            <p:cNvSpPr>
              <a:spLocks noChangeShapeType="1"/>
            </p:cNvSpPr>
            <p:nvPr/>
          </p:nvSpPr>
          <p:spPr bwMode="auto">
            <a:xfrm flipV="1">
              <a:off x="668" y="1983"/>
              <a:ext cx="133"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0" name="Line 318"/>
            <p:cNvSpPr>
              <a:spLocks noChangeShapeType="1"/>
            </p:cNvSpPr>
            <p:nvPr/>
          </p:nvSpPr>
          <p:spPr bwMode="auto">
            <a:xfrm flipV="1">
              <a:off x="677" y="2163"/>
              <a:ext cx="231"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1" name="Line 319"/>
            <p:cNvSpPr>
              <a:spLocks noChangeShapeType="1"/>
            </p:cNvSpPr>
            <p:nvPr/>
          </p:nvSpPr>
          <p:spPr bwMode="auto">
            <a:xfrm flipV="1">
              <a:off x="844" y="2199"/>
              <a:ext cx="231"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4" name="Line 322"/>
            <p:cNvSpPr>
              <a:spLocks noChangeShapeType="1"/>
            </p:cNvSpPr>
            <p:nvPr/>
          </p:nvSpPr>
          <p:spPr bwMode="auto">
            <a:xfrm rot="520976">
              <a:off x="687" y="2170"/>
              <a:ext cx="78" cy="0"/>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5" name="Oval 323"/>
            <p:cNvSpPr>
              <a:spLocks noChangeArrowheads="1"/>
            </p:cNvSpPr>
            <p:nvPr/>
          </p:nvSpPr>
          <p:spPr bwMode="auto">
            <a:xfrm flipH="1">
              <a:off x="1107" y="2326"/>
              <a:ext cx="126" cy="105"/>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6" name="Oval 324"/>
            <p:cNvSpPr>
              <a:spLocks noChangeArrowheads="1"/>
            </p:cNvSpPr>
            <p:nvPr/>
          </p:nvSpPr>
          <p:spPr bwMode="auto">
            <a:xfrm flipH="1">
              <a:off x="624" y="2225"/>
              <a:ext cx="124" cy="10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7" name="Oval 325"/>
            <p:cNvSpPr>
              <a:spLocks noChangeArrowheads="1"/>
            </p:cNvSpPr>
            <p:nvPr/>
          </p:nvSpPr>
          <p:spPr bwMode="auto">
            <a:xfrm flipH="1">
              <a:off x="1107" y="2323"/>
              <a:ext cx="126" cy="104"/>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8" name="Oval 326"/>
            <p:cNvSpPr>
              <a:spLocks noChangeArrowheads="1"/>
            </p:cNvSpPr>
            <p:nvPr/>
          </p:nvSpPr>
          <p:spPr bwMode="auto">
            <a:xfrm flipH="1">
              <a:off x="624" y="2218"/>
              <a:ext cx="124" cy="105"/>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9" name="Line 327"/>
            <p:cNvSpPr>
              <a:spLocks noChangeShapeType="1"/>
            </p:cNvSpPr>
            <p:nvPr/>
          </p:nvSpPr>
          <p:spPr bwMode="auto">
            <a:xfrm flipH="1" flipV="1">
              <a:off x="687" y="2220"/>
              <a:ext cx="489" cy="10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00" name="Line 328"/>
            <p:cNvSpPr>
              <a:spLocks noChangeShapeType="1"/>
            </p:cNvSpPr>
            <p:nvPr/>
          </p:nvSpPr>
          <p:spPr bwMode="auto">
            <a:xfrm flipH="1" flipV="1">
              <a:off x="655" y="2323"/>
              <a:ext cx="492" cy="104"/>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01" name="Line 329"/>
            <p:cNvSpPr>
              <a:spLocks noChangeShapeType="1"/>
            </p:cNvSpPr>
            <p:nvPr/>
          </p:nvSpPr>
          <p:spPr bwMode="auto">
            <a:xfrm flipH="1" flipV="1">
              <a:off x="712" y="2229"/>
              <a:ext cx="490" cy="10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02" name="Line 330"/>
            <p:cNvSpPr>
              <a:spLocks noChangeShapeType="1"/>
            </p:cNvSpPr>
            <p:nvPr/>
          </p:nvSpPr>
          <p:spPr bwMode="auto">
            <a:xfrm flipH="1" flipV="1">
              <a:off x="653" y="2321"/>
              <a:ext cx="489" cy="10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06" name="Line 334"/>
            <p:cNvSpPr>
              <a:spLocks noChangeShapeType="1"/>
            </p:cNvSpPr>
            <p:nvPr/>
          </p:nvSpPr>
          <p:spPr bwMode="auto">
            <a:xfrm flipV="1">
              <a:off x="844" y="2204"/>
              <a:ext cx="231" cy="5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07" name="Line 335"/>
            <p:cNvSpPr>
              <a:spLocks noChangeShapeType="1"/>
            </p:cNvSpPr>
            <p:nvPr/>
          </p:nvSpPr>
          <p:spPr bwMode="auto">
            <a:xfrm>
              <a:off x="684" y="2276"/>
              <a:ext cx="496" cy="106"/>
            </a:xfrm>
            <a:prstGeom prst="line">
              <a:avLst/>
            </a:prstGeom>
            <a:noFill/>
            <a:ln w="476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08" name="Line 336"/>
            <p:cNvSpPr>
              <a:spLocks noChangeShapeType="1"/>
            </p:cNvSpPr>
            <p:nvPr/>
          </p:nvSpPr>
          <p:spPr bwMode="auto">
            <a:xfrm>
              <a:off x="687" y="2276"/>
              <a:ext cx="496" cy="108"/>
            </a:xfrm>
            <a:prstGeom prst="line">
              <a:avLst/>
            </a:prstGeom>
            <a:noFill/>
            <a:ln w="476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09" name="Line 337"/>
            <p:cNvSpPr>
              <a:spLocks noChangeShapeType="1"/>
            </p:cNvSpPr>
            <p:nvPr/>
          </p:nvSpPr>
          <p:spPr bwMode="auto">
            <a:xfrm rot="520976">
              <a:off x="687" y="2389"/>
              <a:ext cx="78" cy="0"/>
            </a:xfrm>
            <a:prstGeom prst="line">
              <a:avLst/>
            </a:prstGeom>
            <a:noFill/>
            <a:ln w="444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10" name="Line 338"/>
            <p:cNvSpPr>
              <a:spLocks noChangeShapeType="1"/>
            </p:cNvSpPr>
            <p:nvPr/>
          </p:nvSpPr>
          <p:spPr bwMode="auto">
            <a:xfrm>
              <a:off x="1075" y="1581"/>
              <a:ext cx="0" cy="11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11" name="Line 339"/>
            <p:cNvSpPr>
              <a:spLocks noChangeShapeType="1"/>
            </p:cNvSpPr>
            <p:nvPr/>
          </p:nvSpPr>
          <p:spPr bwMode="auto">
            <a:xfrm>
              <a:off x="1075" y="1797"/>
              <a:ext cx="0" cy="11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12" name="Line 340"/>
            <p:cNvSpPr>
              <a:spLocks noChangeShapeType="1"/>
            </p:cNvSpPr>
            <p:nvPr/>
          </p:nvSpPr>
          <p:spPr bwMode="auto">
            <a:xfrm>
              <a:off x="1075" y="1997"/>
              <a:ext cx="0" cy="9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13" name="Line 341"/>
            <p:cNvSpPr>
              <a:spLocks noChangeShapeType="1"/>
            </p:cNvSpPr>
            <p:nvPr/>
          </p:nvSpPr>
          <p:spPr bwMode="auto">
            <a:xfrm>
              <a:off x="793" y="1523"/>
              <a:ext cx="1" cy="1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14" name="Line 342"/>
            <p:cNvSpPr>
              <a:spLocks noChangeShapeType="1"/>
            </p:cNvSpPr>
            <p:nvPr/>
          </p:nvSpPr>
          <p:spPr bwMode="auto">
            <a:xfrm>
              <a:off x="794" y="1720"/>
              <a:ext cx="0" cy="11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16" name="Line 344"/>
            <p:cNvSpPr>
              <a:spLocks noChangeShapeType="1"/>
            </p:cNvSpPr>
            <p:nvPr/>
          </p:nvSpPr>
          <p:spPr bwMode="auto">
            <a:xfrm rot="520976">
              <a:off x="1098" y="1436"/>
              <a:ext cx="49" cy="0"/>
            </a:xfrm>
            <a:prstGeom prst="line">
              <a:avLst/>
            </a:prstGeom>
            <a:noFill/>
            <a:ln w="1143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63" name="AutoShape 391"/>
            <p:cNvSpPr>
              <a:spLocks noChangeArrowheads="1"/>
            </p:cNvSpPr>
            <p:nvPr/>
          </p:nvSpPr>
          <p:spPr bwMode="auto">
            <a:xfrm rot="11511391" flipH="1">
              <a:off x="788" y="1972"/>
              <a:ext cx="286" cy="84"/>
            </a:xfrm>
            <a:prstGeom prst="parallelogram">
              <a:avLst>
                <a:gd name="adj" fmla="val 24606"/>
              </a:avLst>
            </a:prstGeom>
            <a:solidFill>
              <a:srgbClr val="B2B2B2"/>
            </a:solidFill>
            <a:ln w="9525">
              <a:solidFill>
                <a:srgbClr val="B2B2B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64" name="AutoShape 392"/>
            <p:cNvSpPr>
              <a:spLocks noChangeArrowheads="1"/>
            </p:cNvSpPr>
            <p:nvPr/>
          </p:nvSpPr>
          <p:spPr bwMode="auto">
            <a:xfrm rot="11511391" flipH="1">
              <a:off x="794" y="1771"/>
              <a:ext cx="286" cy="84"/>
            </a:xfrm>
            <a:prstGeom prst="parallelogram">
              <a:avLst>
                <a:gd name="adj" fmla="val 24606"/>
              </a:avLst>
            </a:prstGeom>
            <a:solidFill>
              <a:srgbClr val="B2B2B2"/>
            </a:solidFill>
            <a:ln w="9525">
              <a:solidFill>
                <a:srgbClr val="B2B2B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65" name="Line 393"/>
            <p:cNvSpPr>
              <a:spLocks noChangeShapeType="1"/>
            </p:cNvSpPr>
            <p:nvPr/>
          </p:nvSpPr>
          <p:spPr bwMode="auto">
            <a:xfrm>
              <a:off x="677" y="1652"/>
              <a:ext cx="496" cy="105"/>
            </a:xfrm>
            <a:prstGeom prst="line">
              <a:avLst/>
            </a:prstGeom>
            <a:noFill/>
            <a:ln w="149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66" name="AutoShape 394"/>
            <p:cNvSpPr>
              <a:spLocks noChangeArrowheads="1"/>
            </p:cNvSpPr>
            <p:nvPr/>
          </p:nvSpPr>
          <p:spPr bwMode="auto">
            <a:xfrm rot="11511391" flipH="1">
              <a:off x="793" y="1557"/>
              <a:ext cx="286" cy="92"/>
            </a:xfrm>
            <a:prstGeom prst="parallelogram">
              <a:avLst>
                <a:gd name="adj" fmla="val 22466"/>
              </a:avLst>
            </a:prstGeom>
            <a:solidFill>
              <a:srgbClr val="B2B2B2"/>
            </a:solidFill>
            <a:ln w="9525">
              <a:solidFill>
                <a:srgbClr val="B2B2B2"/>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15" name="Line 343"/>
            <p:cNvSpPr>
              <a:spLocks noChangeShapeType="1"/>
            </p:cNvSpPr>
            <p:nvPr/>
          </p:nvSpPr>
          <p:spPr bwMode="auto">
            <a:xfrm>
              <a:off x="794" y="1934"/>
              <a:ext cx="0" cy="11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2" name="Line 320"/>
            <p:cNvSpPr>
              <a:spLocks noChangeShapeType="1"/>
            </p:cNvSpPr>
            <p:nvPr/>
          </p:nvSpPr>
          <p:spPr bwMode="auto">
            <a:xfrm>
              <a:off x="684" y="2066"/>
              <a:ext cx="496" cy="105"/>
            </a:xfrm>
            <a:prstGeom prst="line">
              <a:avLst/>
            </a:prstGeom>
            <a:noFill/>
            <a:ln w="149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6" name="Line 304"/>
            <p:cNvSpPr>
              <a:spLocks noChangeShapeType="1"/>
            </p:cNvSpPr>
            <p:nvPr/>
          </p:nvSpPr>
          <p:spPr bwMode="auto">
            <a:xfrm>
              <a:off x="687" y="1859"/>
              <a:ext cx="496" cy="108"/>
            </a:xfrm>
            <a:prstGeom prst="line">
              <a:avLst/>
            </a:prstGeom>
            <a:noFill/>
            <a:ln w="149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4712" name="Group 440"/>
          <p:cNvGrpSpPr>
            <a:grpSpLocks/>
          </p:cNvGrpSpPr>
          <p:nvPr/>
        </p:nvGrpSpPr>
        <p:grpSpPr bwMode="auto">
          <a:xfrm>
            <a:off x="7620000" y="990600"/>
            <a:ext cx="989013" cy="2176463"/>
            <a:chOff x="4800" y="624"/>
            <a:chExt cx="623" cy="1371"/>
          </a:xfrm>
        </p:grpSpPr>
        <p:grpSp>
          <p:nvGrpSpPr>
            <p:cNvPr id="54710" name="Group 438"/>
            <p:cNvGrpSpPr>
              <a:grpSpLocks/>
            </p:cNvGrpSpPr>
            <p:nvPr/>
          </p:nvGrpSpPr>
          <p:grpSpPr bwMode="auto">
            <a:xfrm>
              <a:off x="4854" y="624"/>
              <a:ext cx="402" cy="1180"/>
              <a:chOff x="1428" y="2329"/>
              <a:chExt cx="250" cy="733"/>
            </a:xfrm>
          </p:grpSpPr>
          <p:sp>
            <p:nvSpPr>
              <p:cNvPr id="54446" name="AutoShape 174"/>
              <p:cNvSpPr>
                <a:spLocks noChangeArrowheads="1"/>
              </p:cNvSpPr>
              <p:nvPr/>
            </p:nvSpPr>
            <p:spPr bwMode="auto">
              <a:xfrm>
                <a:off x="1428" y="2329"/>
                <a:ext cx="250" cy="615"/>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447" name="Line 175"/>
              <p:cNvSpPr>
                <a:spLocks noChangeShapeType="1"/>
              </p:cNvSpPr>
              <p:nvPr/>
            </p:nvSpPr>
            <p:spPr bwMode="auto">
              <a:xfrm>
                <a:off x="1428" y="2644"/>
                <a:ext cx="24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49" name="Line 177"/>
              <p:cNvSpPr>
                <a:spLocks noChangeShapeType="1"/>
              </p:cNvSpPr>
              <p:nvPr/>
            </p:nvSpPr>
            <p:spPr bwMode="auto">
              <a:xfrm>
                <a:off x="1554" y="2944"/>
                <a:ext cx="0" cy="118"/>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4669" name="Group 397"/>
              <p:cNvGrpSpPr>
                <a:grpSpLocks/>
              </p:cNvGrpSpPr>
              <p:nvPr/>
            </p:nvGrpSpPr>
            <p:grpSpPr bwMode="auto">
              <a:xfrm>
                <a:off x="1488" y="2418"/>
                <a:ext cx="135" cy="226"/>
                <a:chOff x="0" y="-1"/>
                <a:chExt cx="20000" cy="19996"/>
              </a:xfrm>
            </p:grpSpPr>
            <p:sp>
              <p:nvSpPr>
                <p:cNvPr id="54670" name="Line 398"/>
                <p:cNvSpPr>
                  <a:spLocks noChangeShapeType="1"/>
                </p:cNvSpPr>
                <p:nvPr/>
              </p:nvSpPr>
              <p:spPr bwMode="auto">
                <a:xfrm flipV="1">
                  <a:off x="215" y="12704"/>
                  <a:ext cx="19785" cy="7291"/>
                </a:xfrm>
                <a:prstGeom prst="line">
                  <a:avLst/>
                </a:prstGeom>
                <a:noFill/>
                <a:ln w="28575">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71" name="Line 399"/>
                <p:cNvSpPr>
                  <a:spLocks noChangeShapeType="1"/>
                </p:cNvSpPr>
                <p:nvPr/>
              </p:nvSpPr>
              <p:spPr bwMode="auto">
                <a:xfrm flipH="1" flipV="1">
                  <a:off x="0" y="9307"/>
                  <a:ext cx="19361" cy="3777"/>
                </a:xfrm>
                <a:prstGeom prst="line">
                  <a:avLst/>
                </a:prstGeom>
                <a:noFill/>
                <a:ln w="28575">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72" name="Line 400"/>
                <p:cNvSpPr>
                  <a:spLocks noChangeShapeType="1"/>
                </p:cNvSpPr>
                <p:nvPr/>
              </p:nvSpPr>
              <p:spPr bwMode="auto">
                <a:xfrm flipV="1">
                  <a:off x="0" y="4150"/>
                  <a:ext cx="19361" cy="5157"/>
                </a:xfrm>
                <a:prstGeom prst="line">
                  <a:avLst/>
                </a:prstGeom>
                <a:noFill/>
                <a:ln w="28575">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73" name="Line 401"/>
                <p:cNvSpPr>
                  <a:spLocks noChangeShapeType="1"/>
                </p:cNvSpPr>
                <p:nvPr/>
              </p:nvSpPr>
              <p:spPr bwMode="auto">
                <a:xfrm flipH="1" flipV="1">
                  <a:off x="639" y="-1"/>
                  <a:ext cx="18722" cy="4279"/>
                </a:xfrm>
                <a:prstGeom prst="line">
                  <a:avLst/>
                </a:prstGeom>
                <a:noFill/>
                <a:ln w="28575">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54711" name="Text Box 439"/>
            <p:cNvSpPr txBox="1">
              <a:spLocks noChangeArrowheads="1"/>
            </p:cNvSpPr>
            <p:nvPr/>
          </p:nvSpPr>
          <p:spPr bwMode="auto">
            <a:xfrm>
              <a:off x="4800" y="1783"/>
              <a:ext cx="623"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grpSp>
      <p:sp>
        <p:nvSpPr>
          <p:cNvPr id="54713" name="Text Box 441"/>
          <p:cNvSpPr txBox="1">
            <a:spLocks noChangeArrowheads="1"/>
          </p:cNvSpPr>
          <p:nvPr/>
        </p:nvSpPr>
        <p:spPr bwMode="auto">
          <a:xfrm>
            <a:off x="2514600" y="5897563"/>
            <a:ext cx="35052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800" b="0"/>
              <a:t>Spring Loaded Piston   </a:t>
            </a:r>
          </a:p>
        </p:txBody>
      </p:sp>
      <p:sp>
        <p:nvSpPr>
          <p:cNvPr id="54714" name="Text Box 442"/>
          <p:cNvSpPr txBox="1">
            <a:spLocks noChangeArrowheads="1"/>
          </p:cNvSpPr>
          <p:nvPr/>
        </p:nvSpPr>
        <p:spPr bwMode="auto">
          <a:xfrm>
            <a:off x="4114800" y="5562600"/>
            <a:ext cx="22336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Fill and Discharge Port </a:t>
            </a:r>
          </a:p>
        </p:txBody>
      </p:sp>
      <p:sp>
        <p:nvSpPr>
          <p:cNvPr id="54716" name="Text Box 444"/>
          <p:cNvSpPr txBox="1">
            <a:spLocks noChangeArrowheads="1"/>
          </p:cNvSpPr>
          <p:nvPr/>
        </p:nvSpPr>
        <p:spPr bwMode="auto">
          <a:xfrm>
            <a:off x="5751513" y="3482975"/>
            <a:ext cx="8651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Piston </a:t>
            </a:r>
          </a:p>
        </p:txBody>
      </p:sp>
      <p:sp>
        <p:nvSpPr>
          <p:cNvPr id="54718" name="Text Box 446"/>
          <p:cNvSpPr txBox="1">
            <a:spLocks noChangeArrowheads="1"/>
          </p:cNvSpPr>
          <p:nvPr/>
        </p:nvSpPr>
        <p:spPr bwMode="auto">
          <a:xfrm>
            <a:off x="5111750" y="4927600"/>
            <a:ext cx="14430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Oil Space </a:t>
            </a:r>
          </a:p>
        </p:txBody>
      </p:sp>
      <p:sp>
        <p:nvSpPr>
          <p:cNvPr id="54719" name="Text Box 447"/>
          <p:cNvSpPr txBox="1">
            <a:spLocks noChangeArrowheads="1"/>
          </p:cNvSpPr>
          <p:nvPr/>
        </p:nvSpPr>
        <p:spPr bwMode="auto">
          <a:xfrm>
            <a:off x="5345113" y="3914775"/>
            <a:ext cx="1271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Wear Band</a:t>
            </a:r>
          </a:p>
        </p:txBody>
      </p:sp>
      <p:sp>
        <p:nvSpPr>
          <p:cNvPr id="54720" name="Text Box 448"/>
          <p:cNvSpPr txBox="1">
            <a:spLocks noChangeArrowheads="1"/>
          </p:cNvSpPr>
          <p:nvPr/>
        </p:nvSpPr>
        <p:spPr bwMode="auto">
          <a:xfrm>
            <a:off x="5407025" y="4333875"/>
            <a:ext cx="1271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Piston Seals</a:t>
            </a:r>
          </a:p>
        </p:txBody>
      </p:sp>
      <p:sp>
        <p:nvSpPr>
          <p:cNvPr id="54721" name="Text Box 449"/>
          <p:cNvSpPr txBox="1">
            <a:spLocks noChangeArrowheads="1"/>
          </p:cNvSpPr>
          <p:nvPr/>
        </p:nvSpPr>
        <p:spPr bwMode="auto">
          <a:xfrm>
            <a:off x="5318125" y="2552700"/>
            <a:ext cx="8651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Spring </a:t>
            </a:r>
          </a:p>
        </p:txBody>
      </p:sp>
      <p:sp>
        <p:nvSpPr>
          <p:cNvPr id="54722" name="Text Box 450"/>
          <p:cNvSpPr txBox="1">
            <a:spLocks noChangeArrowheads="1"/>
          </p:cNvSpPr>
          <p:nvPr/>
        </p:nvSpPr>
        <p:spPr bwMode="auto">
          <a:xfrm>
            <a:off x="5154613" y="1704975"/>
            <a:ext cx="1524000"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Piston Stroke Limiter Post </a:t>
            </a:r>
          </a:p>
        </p:txBody>
      </p:sp>
      <p:sp>
        <p:nvSpPr>
          <p:cNvPr id="54723" name="Line 451"/>
          <p:cNvSpPr>
            <a:spLocks noChangeShapeType="1"/>
          </p:cNvSpPr>
          <p:nvPr/>
        </p:nvSpPr>
        <p:spPr bwMode="auto">
          <a:xfrm flipH="1" flipV="1">
            <a:off x="4741863" y="4103688"/>
            <a:ext cx="757237" cy="481012"/>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724" name="Line 452"/>
          <p:cNvSpPr>
            <a:spLocks noChangeShapeType="1"/>
          </p:cNvSpPr>
          <p:nvPr/>
        </p:nvSpPr>
        <p:spPr bwMode="auto">
          <a:xfrm flipH="1" flipV="1">
            <a:off x="4656138" y="3906838"/>
            <a:ext cx="790575" cy="24765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725" name="Line 453"/>
          <p:cNvSpPr>
            <a:spLocks noChangeShapeType="1"/>
          </p:cNvSpPr>
          <p:nvPr/>
        </p:nvSpPr>
        <p:spPr bwMode="auto">
          <a:xfrm flipH="1" flipV="1">
            <a:off x="4708525" y="3659188"/>
            <a:ext cx="1104900" cy="52387"/>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726" name="Line 454"/>
          <p:cNvSpPr>
            <a:spLocks noChangeShapeType="1"/>
          </p:cNvSpPr>
          <p:nvPr/>
        </p:nvSpPr>
        <p:spPr bwMode="auto">
          <a:xfrm flipH="1">
            <a:off x="4602163" y="2797175"/>
            <a:ext cx="814387" cy="293688"/>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727" name="Line 455"/>
          <p:cNvSpPr>
            <a:spLocks noChangeShapeType="1"/>
          </p:cNvSpPr>
          <p:nvPr/>
        </p:nvSpPr>
        <p:spPr bwMode="auto">
          <a:xfrm flipH="1">
            <a:off x="4191000" y="2209800"/>
            <a:ext cx="1049338" cy="268288"/>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728" name="Text Box 456"/>
          <p:cNvSpPr txBox="1">
            <a:spLocks noChangeArrowheads="1"/>
          </p:cNvSpPr>
          <p:nvPr/>
        </p:nvSpPr>
        <p:spPr bwMode="auto">
          <a:xfrm>
            <a:off x="381000" y="965200"/>
            <a:ext cx="2667000" cy="4981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Has the same basic operating characteristic as a Gas Charged Piston Accumulator.</a:t>
            </a:r>
          </a:p>
          <a:p>
            <a:pPr algn="l">
              <a:spcBef>
                <a:spcPct val="50000"/>
              </a:spcBef>
            </a:pPr>
            <a:r>
              <a:rPr lang="en-US" sz="1600" b="0"/>
              <a:t>Has less stored energy and/or maximum pressure as the same size Gas Charged Piston Accumulator.</a:t>
            </a:r>
          </a:p>
          <a:p>
            <a:pPr algn="l">
              <a:spcBef>
                <a:spcPct val="50000"/>
              </a:spcBef>
            </a:pPr>
            <a:r>
              <a:rPr lang="en-US" sz="1600" b="0"/>
              <a:t> Never loses gas though springs weaken and stored energy capabilities lessen over life of spring.</a:t>
            </a:r>
          </a:p>
          <a:p>
            <a:pPr algn="l">
              <a:spcBef>
                <a:spcPct val="50000"/>
              </a:spcBef>
            </a:pPr>
            <a:r>
              <a:rPr lang="en-US" sz="1600" b="0"/>
              <a:t>Easy to determine piston seal leakage</a:t>
            </a:r>
          </a:p>
          <a:p>
            <a:pPr algn="l">
              <a:spcBef>
                <a:spcPct val="50000"/>
              </a:spcBef>
            </a:pPr>
            <a:r>
              <a:rPr lang="en-US" sz="1600" b="0"/>
              <a:t>Fairly slow response due to piston weight and seal friction.</a:t>
            </a:r>
          </a:p>
        </p:txBody>
      </p:sp>
      <p:sp>
        <p:nvSpPr>
          <p:cNvPr id="54729" name="Text Box 457"/>
          <p:cNvSpPr txBox="1">
            <a:spLocks noChangeArrowheads="1"/>
          </p:cNvSpPr>
          <p:nvPr/>
        </p:nvSpPr>
        <p:spPr bwMode="auto">
          <a:xfrm>
            <a:off x="5240338" y="1163638"/>
            <a:ext cx="1271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Vent Port</a:t>
            </a:r>
          </a:p>
        </p:txBody>
      </p:sp>
      <p:sp>
        <p:nvSpPr>
          <p:cNvPr id="54730" name="Line 458"/>
          <p:cNvSpPr>
            <a:spLocks noChangeShapeType="1"/>
          </p:cNvSpPr>
          <p:nvPr/>
        </p:nvSpPr>
        <p:spPr bwMode="auto">
          <a:xfrm flipH="1">
            <a:off x="3721100" y="1389063"/>
            <a:ext cx="1685925" cy="18732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731" name="Line 459"/>
          <p:cNvSpPr>
            <a:spLocks noChangeShapeType="1"/>
          </p:cNvSpPr>
          <p:nvPr/>
        </p:nvSpPr>
        <p:spPr bwMode="auto">
          <a:xfrm flipH="1" flipV="1">
            <a:off x="4418013" y="4670425"/>
            <a:ext cx="757237" cy="481013"/>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Tree>
  </p:cSld>
  <p:clrMapOvr>
    <a:masterClrMapping/>
  </p:clrMapOvr>
  <p:transition xmlns:p14="http://schemas.microsoft.com/office/powerpoint/2010/mai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Slide Number Placeholder 5"/>
          <p:cNvSpPr>
            <a:spLocks noGrp="1"/>
          </p:cNvSpPr>
          <p:nvPr>
            <p:ph type="sldNum" sz="quarter" idx="12"/>
          </p:nvPr>
        </p:nvSpPr>
        <p:spPr/>
        <p:txBody>
          <a:bodyPr/>
          <a:lstStyle/>
          <a:p>
            <a:fld id="{C5EFF187-6BF6-AE45-9A45-A4D980D730E8}" type="slidenum">
              <a:rPr lang="en-US"/>
              <a:pPr/>
              <a:t>31</a:t>
            </a:fld>
            <a:endParaRPr lang="en-US"/>
          </a:p>
        </p:txBody>
      </p:sp>
      <p:sp>
        <p:nvSpPr>
          <p:cNvPr id="55298" name="Rectangle 2"/>
          <p:cNvSpPr>
            <a:spLocks noGrp="1" noChangeArrowheads="1"/>
          </p:cNvSpPr>
          <p:nvPr>
            <p:ph type="title"/>
          </p:nvPr>
        </p:nvSpPr>
        <p:spPr>
          <a:xfrm>
            <a:off x="228600" y="457200"/>
            <a:ext cx="8229600" cy="533400"/>
          </a:xfrm>
        </p:spPr>
        <p:txBody>
          <a:bodyPr/>
          <a:lstStyle/>
          <a:p>
            <a:pPr algn="ctr"/>
            <a:r>
              <a:rPr lang="en-US" sz="3200"/>
              <a:t>Other Accumulator Types</a:t>
            </a:r>
            <a:r>
              <a:rPr lang="en-US"/>
              <a:t>  </a:t>
            </a:r>
          </a:p>
        </p:txBody>
      </p:sp>
      <p:grpSp>
        <p:nvGrpSpPr>
          <p:cNvPr id="55301" name="Group 5"/>
          <p:cNvGrpSpPr>
            <a:grpSpLocks/>
          </p:cNvGrpSpPr>
          <p:nvPr/>
        </p:nvGrpSpPr>
        <p:grpSpPr bwMode="auto">
          <a:xfrm flipH="1">
            <a:off x="3060700" y="1219200"/>
            <a:ext cx="3111500" cy="4419600"/>
            <a:chOff x="1872" y="927"/>
            <a:chExt cx="1676" cy="2381"/>
          </a:xfrm>
        </p:grpSpPr>
        <p:sp>
          <p:nvSpPr>
            <p:cNvPr id="55302" name="Rectangle 6" descr="Wide downward diagonal"/>
            <p:cNvSpPr>
              <a:spLocks noChangeArrowheads="1"/>
            </p:cNvSpPr>
            <p:nvPr/>
          </p:nvSpPr>
          <p:spPr bwMode="auto">
            <a:xfrm>
              <a:off x="2392" y="1817"/>
              <a:ext cx="630" cy="47"/>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03" name="Rectangle 7" descr="Wide upward diagonal"/>
            <p:cNvSpPr>
              <a:spLocks noChangeArrowheads="1"/>
            </p:cNvSpPr>
            <p:nvPr/>
          </p:nvSpPr>
          <p:spPr bwMode="auto">
            <a:xfrm>
              <a:off x="2392" y="1872"/>
              <a:ext cx="630" cy="1436"/>
            </a:xfrm>
            <a:prstGeom prst="rect">
              <a:avLst/>
            </a:prstGeom>
            <a:pattFill prst="wdUp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04" name="Rectangle 8"/>
            <p:cNvSpPr>
              <a:spLocks noChangeArrowheads="1"/>
            </p:cNvSpPr>
            <p:nvPr/>
          </p:nvSpPr>
          <p:spPr bwMode="auto">
            <a:xfrm>
              <a:off x="2457" y="1872"/>
              <a:ext cx="503" cy="1271"/>
            </a:xfrm>
            <a:prstGeom prst="rect">
              <a:avLst/>
            </a:prstGeom>
            <a:solidFill>
              <a:srgbClr val="FF505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05" name="Rectangle 9" descr="30%"/>
            <p:cNvSpPr>
              <a:spLocks noChangeArrowheads="1"/>
            </p:cNvSpPr>
            <p:nvPr/>
          </p:nvSpPr>
          <p:spPr bwMode="auto">
            <a:xfrm>
              <a:off x="2426" y="1872"/>
              <a:ext cx="43" cy="128"/>
            </a:xfrm>
            <a:prstGeom prst="rect">
              <a:avLst/>
            </a:prstGeom>
            <a:pattFill prst="pct30">
              <a:fgClr>
                <a:srgbClr val="000000"/>
              </a:fgClr>
              <a:bgClr>
                <a:srgbClr val="FFFFFF"/>
              </a:bgClr>
            </a:patt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06" name="Rectangle 10" descr="30%"/>
            <p:cNvSpPr>
              <a:spLocks noChangeArrowheads="1"/>
            </p:cNvSpPr>
            <p:nvPr/>
          </p:nvSpPr>
          <p:spPr bwMode="auto">
            <a:xfrm>
              <a:off x="2948" y="1872"/>
              <a:ext cx="42" cy="128"/>
            </a:xfrm>
            <a:prstGeom prst="rect">
              <a:avLst/>
            </a:prstGeom>
            <a:pattFill prst="pct30">
              <a:fgClr>
                <a:srgbClr val="000000"/>
              </a:fgClr>
              <a:bgClr>
                <a:srgbClr val="FFFFFF"/>
              </a:bgClr>
            </a:patt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07" name="Rectangle 11"/>
            <p:cNvSpPr>
              <a:spLocks noChangeArrowheads="1"/>
            </p:cNvSpPr>
            <p:nvPr/>
          </p:nvSpPr>
          <p:spPr bwMode="auto">
            <a:xfrm>
              <a:off x="2337" y="2968"/>
              <a:ext cx="120" cy="129"/>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08" name="Line 12"/>
            <p:cNvSpPr>
              <a:spLocks noChangeShapeType="1"/>
            </p:cNvSpPr>
            <p:nvPr/>
          </p:nvSpPr>
          <p:spPr bwMode="auto">
            <a:xfrm flipV="1">
              <a:off x="2443" y="3034"/>
              <a:ext cx="27" cy="0"/>
            </a:xfrm>
            <a:prstGeom prst="line">
              <a:avLst/>
            </a:prstGeom>
            <a:noFill/>
            <a:ln w="635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5309" name="Group 13"/>
            <p:cNvGrpSpPr>
              <a:grpSpLocks/>
            </p:cNvGrpSpPr>
            <p:nvPr/>
          </p:nvGrpSpPr>
          <p:grpSpPr bwMode="auto">
            <a:xfrm>
              <a:off x="1872" y="927"/>
              <a:ext cx="1676" cy="1619"/>
              <a:chOff x="7803" y="4115"/>
              <a:chExt cx="2142" cy="2066"/>
            </a:xfrm>
          </p:grpSpPr>
          <p:sp>
            <p:nvSpPr>
              <p:cNvPr id="55310" name="Rectangle 14"/>
              <p:cNvSpPr>
                <a:spLocks noChangeArrowheads="1"/>
              </p:cNvSpPr>
              <p:nvPr/>
            </p:nvSpPr>
            <p:spPr bwMode="auto">
              <a:xfrm>
                <a:off x="8583" y="4427"/>
                <a:ext cx="578" cy="1754"/>
              </a:xfrm>
              <a:prstGeom prst="rect">
                <a:avLst/>
              </a:prstGeom>
              <a:gradFill rotWithShape="0">
                <a:gsLst>
                  <a:gs pos="0">
                    <a:srgbClr val="FFFFFF">
                      <a:gamma/>
                      <a:shade val="46275"/>
                      <a:invGamma/>
                    </a:srgbClr>
                  </a:gs>
                  <a:gs pos="50000">
                    <a:srgbClr val="FFFFFF"/>
                  </a:gs>
                  <a:gs pos="100000">
                    <a:srgbClr val="FFFFFF">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1" name="Rectangle 15" descr="Large confetti"/>
              <p:cNvSpPr>
                <a:spLocks noChangeArrowheads="1"/>
              </p:cNvSpPr>
              <p:nvPr/>
            </p:nvSpPr>
            <p:spPr bwMode="auto">
              <a:xfrm>
                <a:off x="7803" y="4427"/>
                <a:ext cx="571" cy="1581"/>
              </a:xfrm>
              <a:prstGeom prst="rect">
                <a:avLst/>
              </a:prstGeom>
              <a:pattFill prst="lgConfetti">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2" name="Rectangle 16" descr="Large confetti"/>
              <p:cNvSpPr>
                <a:spLocks noChangeArrowheads="1"/>
              </p:cNvSpPr>
              <p:nvPr/>
            </p:nvSpPr>
            <p:spPr bwMode="auto">
              <a:xfrm>
                <a:off x="9374" y="4427"/>
                <a:ext cx="571" cy="1581"/>
              </a:xfrm>
              <a:prstGeom prst="rect">
                <a:avLst/>
              </a:prstGeom>
              <a:pattFill prst="lgConfetti">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3" name="Rectangle 17"/>
              <p:cNvSpPr>
                <a:spLocks noChangeArrowheads="1"/>
              </p:cNvSpPr>
              <p:nvPr/>
            </p:nvSpPr>
            <p:spPr bwMode="auto">
              <a:xfrm>
                <a:off x="7803" y="4115"/>
                <a:ext cx="2142" cy="312"/>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4" name="Line 18"/>
              <p:cNvSpPr>
                <a:spLocks noChangeShapeType="1"/>
              </p:cNvSpPr>
              <p:nvPr/>
            </p:nvSpPr>
            <p:spPr bwMode="auto">
              <a:xfrm>
                <a:off x="7803" y="4157"/>
                <a:ext cx="2142"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5" name="Line 19"/>
              <p:cNvSpPr>
                <a:spLocks noChangeShapeType="1"/>
              </p:cNvSpPr>
              <p:nvPr/>
            </p:nvSpPr>
            <p:spPr bwMode="auto">
              <a:xfrm>
                <a:off x="7803" y="4372"/>
                <a:ext cx="2142" cy="0"/>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5316" name="Rectangle 20"/>
            <p:cNvSpPr>
              <a:spLocks noChangeArrowheads="1"/>
            </p:cNvSpPr>
            <p:nvPr/>
          </p:nvSpPr>
          <p:spPr bwMode="auto">
            <a:xfrm>
              <a:off x="2505" y="2506"/>
              <a:ext cx="110" cy="4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7" name="Rectangle 21"/>
            <p:cNvSpPr>
              <a:spLocks noChangeArrowheads="1"/>
            </p:cNvSpPr>
            <p:nvPr/>
          </p:nvSpPr>
          <p:spPr bwMode="auto">
            <a:xfrm>
              <a:off x="2798" y="2506"/>
              <a:ext cx="104" cy="4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8" name="Line 22"/>
            <p:cNvSpPr>
              <a:spLocks noChangeShapeType="1"/>
            </p:cNvSpPr>
            <p:nvPr/>
          </p:nvSpPr>
          <p:spPr bwMode="auto">
            <a:xfrm>
              <a:off x="2345" y="3053"/>
              <a:ext cx="151" cy="0"/>
            </a:xfrm>
            <a:prstGeom prst="line">
              <a:avLst/>
            </a:prstGeom>
            <a:noFill/>
            <a:ln w="1206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9" name="Line 23"/>
            <p:cNvSpPr>
              <a:spLocks noChangeShapeType="1"/>
            </p:cNvSpPr>
            <p:nvPr/>
          </p:nvSpPr>
          <p:spPr bwMode="auto">
            <a:xfrm>
              <a:off x="2344" y="3001"/>
              <a:ext cx="151" cy="0"/>
            </a:xfrm>
            <a:prstGeom prst="line">
              <a:avLst/>
            </a:prstGeom>
            <a:noFill/>
            <a:ln w="857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5487" name="Group 191"/>
          <p:cNvGrpSpPr>
            <a:grpSpLocks/>
          </p:cNvGrpSpPr>
          <p:nvPr/>
        </p:nvGrpSpPr>
        <p:grpSpPr bwMode="auto">
          <a:xfrm>
            <a:off x="7620000" y="762000"/>
            <a:ext cx="989013" cy="1947863"/>
            <a:chOff x="4800" y="768"/>
            <a:chExt cx="623" cy="1227"/>
          </a:xfrm>
        </p:grpSpPr>
        <p:grpSp>
          <p:nvGrpSpPr>
            <p:cNvPr id="55421" name="Group 125"/>
            <p:cNvGrpSpPr>
              <a:grpSpLocks/>
            </p:cNvGrpSpPr>
            <p:nvPr/>
          </p:nvGrpSpPr>
          <p:grpSpPr bwMode="auto">
            <a:xfrm>
              <a:off x="4887" y="768"/>
              <a:ext cx="346" cy="1015"/>
              <a:chOff x="3359" y="2448"/>
              <a:chExt cx="250" cy="733"/>
            </a:xfrm>
          </p:grpSpPr>
          <p:sp>
            <p:nvSpPr>
              <p:cNvPr id="55422" name="AutoShape 126"/>
              <p:cNvSpPr>
                <a:spLocks noChangeArrowheads="1"/>
              </p:cNvSpPr>
              <p:nvPr/>
            </p:nvSpPr>
            <p:spPr bwMode="auto">
              <a:xfrm>
                <a:off x="3359" y="2448"/>
                <a:ext cx="250" cy="615"/>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423" name="Line 127"/>
              <p:cNvSpPr>
                <a:spLocks noChangeShapeType="1"/>
              </p:cNvSpPr>
              <p:nvPr/>
            </p:nvSpPr>
            <p:spPr bwMode="auto">
              <a:xfrm>
                <a:off x="3359" y="2763"/>
                <a:ext cx="24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24" name="Line 128"/>
              <p:cNvSpPr>
                <a:spLocks noChangeShapeType="1"/>
              </p:cNvSpPr>
              <p:nvPr/>
            </p:nvSpPr>
            <p:spPr bwMode="auto">
              <a:xfrm>
                <a:off x="3485" y="3063"/>
                <a:ext cx="0" cy="118"/>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25" name="Rectangle 129"/>
              <p:cNvSpPr>
                <a:spLocks noChangeArrowheads="1"/>
              </p:cNvSpPr>
              <p:nvPr/>
            </p:nvSpPr>
            <p:spPr bwMode="auto">
              <a:xfrm>
                <a:off x="3423" y="2644"/>
                <a:ext cx="125" cy="119"/>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5486" name="Text Box 190"/>
            <p:cNvSpPr txBox="1">
              <a:spLocks noChangeArrowheads="1"/>
            </p:cNvSpPr>
            <p:nvPr/>
          </p:nvSpPr>
          <p:spPr bwMode="auto">
            <a:xfrm>
              <a:off x="4800" y="1783"/>
              <a:ext cx="623"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grpSp>
      <p:sp>
        <p:nvSpPr>
          <p:cNvPr id="55488" name="Text Box 192"/>
          <p:cNvSpPr txBox="1">
            <a:spLocks noChangeArrowheads="1"/>
          </p:cNvSpPr>
          <p:nvPr/>
        </p:nvSpPr>
        <p:spPr bwMode="auto">
          <a:xfrm>
            <a:off x="2057400" y="5957888"/>
            <a:ext cx="53340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800" b="0"/>
              <a:t>Weight Loaded Ram or Piston  </a:t>
            </a:r>
          </a:p>
        </p:txBody>
      </p:sp>
      <p:sp>
        <p:nvSpPr>
          <p:cNvPr id="55489" name="Text Box 193"/>
          <p:cNvSpPr txBox="1">
            <a:spLocks noChangeArrowheads="1"/>
          </p:cNvSpPr>
          <p:nvPr/>
        </p:nvSpPr>
        <p:spPr bwMode="auto">
          <a:xfrm>
            <a:off x="5305425" y="4962525"/>
            <a:ext cx="117157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17475">
              <a:defRPr sz="2400">
                <a:solidFill>
                  <a:schemeClr val="tx1"/>
                </a:solidFill>
                <a:latin typeface="Times New Roman" charset="0"/>
                <a:ea typeface="ＭＳ Ｐゴシック" charset="0"/>
              </a:defRPr>
            </a:lvl1pPr>
            <a:lvl2pPr algn="l" defTabSz="117475">
              <a:defRPr sz="2400">
                <a:solidFill>
                  <a:schemeClr val="tx1"/>
                </a:solidFill>
                <a:latin typeface="Times New Roman" charset="0"/>
                <a:ea typeface="ＭＳ Ｐゴシック" charset="0"/>
              </a:defRPr>
            </a:lvl2pPr>
            <a:lvl3pPr algn="l" defTabSz="117475">
              <a:defRPr sz="2400">
                <a:solidFill>
                  <a:schemeClr val="tx1"/>
                </a:solidFill>
                <a:latin typeface="Times New Roman" charset="0"/>
                <a:ea typeface="ＭＳ Ｐゴシック" charset="0"/>
              </a:defRPr>
            </a:lvl3pPr>
            <a:lvl4pPr algn="l" defTabSz="117475">
              <a:defRPr sz="2400">
                <a:solidFill>
                  <a:schemeClr val="tx1"/>
                </a:solidFill>
                <a:latin typeface="Times New Roman" charset="0"/>
                <a:ea typeface="ＭＳ Ｐゴシック" charset="0"/>
              </a:defRPr>
            </a:lvl4pPr>
            <a:lvl5pPr algn="l"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Discharge 	  Port  </a:t>
            </a:r>
          </a:p>
        </p:txBody>
      </p:sp>
      <p:sp>
        <p:nvSpPr>
          <p:cNvPr id="55490" name="Text Box 194"/>
          <p:cNvSpPr txBox="1">
            <a:spLocks noChangeArrowheads="1"/>
          </p:cNvSpPr>
          <p:nvPr/>
        </p:nvSpPr>
        <p:spPr bwMode="auto">
          <a:xfrm>
            <a:off x="533400" y="1911350"/>
            <a:ext cx="2366963"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Weight:		           Could be Concrete, Lead shot, Steel scrap, Water or other liquids, anything with weight.</a:t>
            </a:r>
          </a:p>
        </p:txBody>
      </p:sp>
      <p:sp>
        <p:nvSpPr>
          <p:cNvPr id="55491" name="Text Box 195"/>
          <p:cNvSpPr txBox="1">
            <a:spLocks noChangeArrowheads="1"/>
          </p:cNvSpPr>
          <p:nvPr/>
        </p:nvSpPr>
        <p:spPr bwMode="auto">
          <a:xfrm>
            <a:off x="5562600" y="4224338"/>
            <a:ext cx="914400"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Ram or  Piston</a:t>
            </a:r>
          </a:p>
        </p:txBody>
      </p:sp>
      <p:sp>
        <p:nvSpPr>
          <p:cNvPr id="55492" name="Line 196"/>
          <p:cNvSpPr>
            <a:spLocks noChangeShapeType="1"/>
          </p:cNvSpPr>
          <p:nvPr/>
        </p:nvSpPr>
        <p:spPr bwMode="auto">
          <a:xfrm flipH="1" flipV="1">
            <a:off x="4779963" y="3657600"/>
            <a:ext cx="863600" cy="66675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93" name="Text Box 197"/>
          <p:cNvSpPr txBox="1">
            <a:spLocks noChangeArrowheads="1"/>
          </p:cNvSpPr>
          <p:nvPr/>
        </p:nvSpPr>
        <p:spPr bwMode="auto">
          <a:xfrm>
            <a:off x="533400" y="3903663"/>
            <a:ext cx="2743200" cy="2170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These accumulators are large and bulky and are not usually found on small individual machines.</a:t>
            </a:r>
          </a:p>
          <a:p>
            <a:pPr>
              <a:spcBef>
                <a:spcPct val="50000"/>
              </a:spcBef>
            </a:pPr>
            <a:r>
              <a:rPr lang="en-US" sz="1600" b="0">
                <a:latin typeface="Tahoma" charset="0"/>
              </a:rPr>
              <a:t>They are commonly seen in Rolling Mills and could be used in Central Hydraulic Systems.</a:t>
            </a:r>
          </a:p>
        </p:txBody>
      </p:sp>
      <p:sp>
        <p:nvSpPr>
          <p:cNvPr id="55494" name="Text Box 198"/>
          <p:cNvSpPr txBox="1">
            <a:spLocks noChangeArrowheads="1"/>
          </p:cNvSpPr>
          <p:nvPr/>
        </p:nvSpPr>
        <p:spPr bwMode="auto">
          <a:xfrm>
            <a:off x="6715125" y="2819400"/>
            <a:ext cx="2366963" cy="290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This type accumulator does not have a pressure decrease as fluid discharges until the Ram or Piston hits bottom.</a:t>
            </a:r>
          </a:p>
          <a:p>
            <a:pPr>
              <a:spcBef>
                <a:spcPct val="50000"/>
              </a:spcBef>
            </a:pPr>
            <a:r>
              <a:rPr lang="en-US" sz="1600" b="0">
                <a:latin typeface="Tahoma" charset="0"/>
              </a:rPr>
              <a:t>Some means of slowing the decent, mechanical or hydraulic, is usually provided in case of a line break.</a:t>
            </a:r>
          </a:p>
        </p:txBody>
      </p:sp>
    </p:spTree>
  </p:cSld>
  <p:clrMapOvr>
    <a:masterClrMapping/>
  </p:clrMapOvr>
  <p:transition xmlns:p14="http://schemas.microsoft.com/office/powerpoint/2010/mai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Slide Number Placeholder 5"/>
          <p:cNvSpPr>
            <a:spLocks noGrp="1"/>
          </p:cNvSpPr>
          <p:nvPr>
            <p:ph type="sldNum" sz="quarter" idx="12"/>
          </p:nvPr>
        </p:nvSpPr>
        <p:spPr/>
        <p:txBody>
          <a:bodyPr/>
          <a:lstStyle/>
          <a:p>
            <a:fld id="{46A01471-A6E9-3E48-81A9-838A8BAC68BE}" type="slidenum">
              <a:rPr lang="en-US"/>
              <a:pPr/>
              <a:t>32</a:t>
            </a:fld>
            <a:endParaRPr lang="en-US"/>
          </a:p>
        </p:txBody>
      </p:sp>
      <p:sp>
        <p:nvSpPr>
          <p:cNvPr id="56322" name="Rectangle 2"/>
          <p:cNvSpPr>
            <a:spLocks noGrp="1" noChangeArrowheads="1"/>
          </p:cNvSpPr>
          <p:nvPr>
            <p:ph type="title"/>
          </p:nvPr>
        </p:nvSpPr>
        <p:spPr>
          <a:xfrm>
            <a:off x="228600" y="457200"/>
            <a:ext cx="8229600" cy="533400"/>
          </a:xfrm>
        </p:spPr>
        <p:txBody>
          <a:bodyPr/>
          <a:lstStyle/>
          <a:p>
            <a:pPr algn="ctr"/>
            <a:r>
              <a:rPr lang="en-US" sz="3200"/>
              <a:t>Other Accumulator Types</a:t>
            </a:r>
            <a:r>
              <a:rPr lang="en-US"/>
              <a:t>  </a:t>
            </a:r>
          </a:p>
        </p:txBody>
      </p:sp>
      <p:sp>
        <p:nvSpPr>
          <p:cNvPr id="56450" name="Text Box 130"/>
          <p:cNvSpPr txBox="1">
            <a:spLocks noChangeArrowheads="1"/>
          </p:cNvSpPr>
          <p:nvPr/>
        </p:nvSpPr>
        <p:spPr bwMode="auto">
          <a:xfrm>
            <a:off x="2997200" y="5897563"/>
            <a:ext cx="35052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800" b="0"/>
              <a:t>Non Separated  </a:t>
            </a:r>
          </a:p>
        </p:txBody>
      </p:sp>
      <p:grpSp>
        <p:nvGrpSpPr>
          <p:cNvPr id="56511" name="Group 191"/>
          <p:cNvGrpSpPr>
            <a:grpSpLocks/>
          </p:cNvGrpSpPr>
          <p:nvPr/>
        </p:nvGrpSpPr>
        <p:grpSpPr bwMode="auto">
          <a:xfrm>
            <a:off x="7696200" y="990600"/>
            <a:ext cx="989013" cy="2176463"/>
            <a:chOff x="4848" y="624"/>
            <a:chExt cx="623" cy="1371"/>
          </a:xfrm>
        </p:grpSpPr>
        <p:grpSp>
          <p:nvGrpSpPr>
            <p:cNvPr id="56442" name="Group 122"/>
            <p:cNvGrpSpPr>
              <a:grpSpLocks/>
            </p:cNvGrpSpPr>
            <p:nvPr/>
          </p:nvGrpSpPr>
          <p:grpSpPr bwMode="auto">
            <a:xfrm>
              <a:off x="4914" y="624"/>
              <a:ext cx="402" cy="1179"/>
              <a:chOff x="4309" y="2449"/>
              <a:chExt cx="250" cy="733"/>
            </a:xfrm>
          </p:grpSpPr>
          <p:sp>
            <p:nvSpPr>
              <p:cNvPr id="56443" name="AutoShape 123"/>
              <p:cNvSpPr>
                <a:spLocks noChangeArrowheads="1"/>
              </p:cNvSpPr>
              <p:nvPr/>
            </p:nvSpPr>
            <p:spPr bwMode="auto">
              <a:xfrm>
                <a:off x="4309" y="2449"/>
                <a:ext cx="250" cy="615"/>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444" name="Line 124"/>
              <p:cNvSpPr>
                <a:spLocks noChangeShapeType="1"/>
              </p:cNvSpPr>
              <p:nvPr/>
            </p:nvSpPr>
            <p:spPr bwMode="auto">
              <a:xfrm>
                <a:off x="4435" y="3064"/>
                <a:ext cx="0" cy="118"/>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6510" name="Text Box 190"/>
            <p:cNvSpPr txBox="1">
              <a:spLocks noChangeArrowheads="1"/>
            </p:cNvSpPr>
            <p:nvPr/>
          </p:nvSpPr>
          <p:spPr bwMode="auto">
            <a:xfrm>
              <a:off x="4848" y="1783"/>
              <a:ext cx="623"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grpSp>
      <p:sp>
        <p:nvSpPr>
          <p:cNvPr id="56522" name="Text Box 202"/>
          <p:cNvSpPr txBox="1">
            <a:spLocks noChangeArrowheads="1"/>
          </p:cNvSpPr>
          <p:nvPr/>
        </p:nvSpPr>
        <p:spPr bwMode="auto">
          <a:xfrm>
            <a:off x="5715000" y="3544888"/>
            <a:ext cx="3198813" cy="253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Normally only found on older machines. </a:t>
            </a:r>
          </a:p>
          <a:p>
            <a:pPr algn="l">
              <a:spcBef>
                <a:spcPct val="50000"/>
              </a:spcBef>
            </a:pPr>
            <a:r>
              <a:rPr lang="en-US" sz="1600" b="0"/>
              <a:t>Must have an automatic or manual shut off to close the discharge line before all fluid if depleted.</a:t>
            </a:r>
          </a:p>
          <a:p>
            <a:pPr algn="l">
              <a:spcBef>
                <a:spcPct val="50000"/>
              </a:spcBef>
            </a:pPr>
            <a:r>
              <a:rPr lang="en-US" sz="1600" b="0"/>
              <a:t>Charged with nitrogen to maximum system pressure after filling to desired level with fluid.</a:t>
            </a:r>
            <a:endParaRPr lang="en-US" sz="1600"/>
          </a:p>
        </p:txBody>
      </p:sp>
      <p:sp>
        <p:nvSpPr>
          <p:cNvPr id="56523" name="Text Box 203"/>
          <p:cNvSpPr txBox="1">
            <a:spLocks noChangeArrowheads="1"/>
          </p:cNvSpPr>
          <p:nvPr/>
        </p:nvSpPr>
        <p:spPr bwMode="auto">
          <a:xfrm>
            <a:off x="1731963" y="2224088"/>
            <a:ext cx="13922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Sight Glass </a:t>
            </a:r>
          </a:p>
        </p:txBody>
      </p:sp>
      <p:sp>
        <p:nvSpPr>
          <p:cNvPr id="56524" name="Text Box 204"/>
          <p:cNvSpPr txBox="1">
            <a:spLocks noChangeArrowheads="1"/>
          </p:cNvSpPr>
          <p:nvPr/>
        </p:nvSpPr>
        <p:spPr bwMode="auto">
          <a:xfrm>
            <a:off x="4419600" y="914400"/>
            <a:ext cx="2514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Nitrogen Fill Valve  </a:t>
            </a:r>
          </a:p>
        </p:txBody>
      </p:sp>
      <p:sp>
        <p:nvSpPr>
          <p:cNvPr id="56525" name="Text Box 205"/>
          <p:cNvSpPr txBox="1">
            <a:spLocks noChangeArrowheads="1"/>
          </p:cNvSpPr>
          <p:nvPr/>
        </p:nvSpPr>
        <p:spPr bwMode="auto">
          <a:xfrm>
            <a:off x="2506663" y="5530850"/>
            <a:ext cx="18367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Discharge Port  </a:t>
            </a:r>
          </a:p>
        </p:txBody>
      </p:sp>
      <p:sp>
        <p:nvSpPr>
          <p:cNvPr id="56526" name="Text Box 206"/>
          <p:cNvSpPr txBox="1">
            <a:spLocks noChangeArrowheads="1"/>
          </p:cNvSpPr>
          <p:nvPr/>
        </p:nvSpPr>
        <p:spPr bwMode="auto">
          <a:xfrm>
            <a:off x="3524250" y="1905000"/>
            <a:ext cx="13922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Nitrogen Gas</a:t>
            </a:r>
          </a:p>
        </p:txBody>
      </p:sp>
      <p:grpSp>
        <p:nvGrpSpPr>
          <p:cNvPr id="56529" name="Group 209"/>
          <p:cNvGrpSpPr>
            <a:grpSpLocks/>
          </p:cNvGrpSpPr>
          <p:nvPr/>
        </p:nvGrpSpPr>
        <p:grpSpPr bwMode="auto">
          <a:xfrm>
            <a:off x="2895600" y="1014413"/>
            <a:ext cx="2217738" cy="4676775"/>
            <a:chOff x="1824" y="639"/>
            <a:chExt cx="1397" cy="2946"/>
          </a:xfrm>
        </p:grpSpPr>
        <p:sp>
          <p:nvSpPr>
            <p:cNvPr id="56530" name="Rectangle 210" descr="Wide downward diagonal"/>
            <p:cNvSpPr>
              <a:spLocks noChangeArrowheads="1"/>
            </p:cNvSpPr>
            <p:nvPr/>
          </p:nvSpPr>
          <p:spPr bwMode="auto">
            <a:xfrm>
              <a:off x="2544" y="665"/>
              <a:ext cx="196" cy="111"/>
            </a:xfrm>
            <a:prstGeom prst="rect">
              <a:avLst/>
            </a:prstGeom>
            <a:pattFill prst="wdDn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531" name="Rectangle 211" descr="Wide upward diagonal"/>
            <p:cNvSpPr>
              <a:spLocks noChangeArrowheads="1"/>
            </p:cNvSpPr>
            <p:nvPr/>
          </p:nvSpPr>
          <p:spPr bwMode="auto">
            <a:xfrm>
              <a:off x="2111" y="1269"/>
              <a:ext cx="1106" cy="1362"/>
            </a:xfrm>
            <a:prstGeom prst="rect">
              <a:avLst/>
            </a:prstGeom>
            <a:pattFill prst="wdUpDiag">
              <a:fgClr>
                <a:srgbClr val="000000"/>
              </a:fgClr>
              <a:bgClr>
                <a:srgbClr val="FFFFFF"/>
              </a:bgClr>
            </a:patt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32" name="Rectangle 212" descr="5%"/>
            <p:cNvSpPr>
              <a:spLocks noChangeArrowheads="1"/>
            </p:cNvSpPr>
            <p:nvPr/>
          </p:nvSpPr>
          <p:spPr bwMode="auto">
            <a:xfrm>
              <a:off x="2201" y="1342"/>
              <a:ext cx="914" cy="653"/>
            </a:xfrm>
            <a:prstGeom prst="rect">
              <a:avLst/>
            </a:prstGeom>
            <a:pattFill prst="pct5">
              <a:fgClr>
                <a:schemeClr val="accent1"/>
              </a:fgClr>
              <a:bgClr>
                <a:srgbClr val="FFFFFF"/>
              </a:bgClr>
            </a:patt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6533" name="Group 213"/>
            <p:cNvGrpSpPr>
              <a:grpSpLocks/>
            </p:cNvGrpSpPr>
            <p:nvPr/>
          </p:nvGrpSpPr>
          <p:grpSpPr bwMode="auto">
            <a:xfrm>
              <a:off x="2111" y="768"/>
              <a:ext cx="1108" cy="608"/>
              <a:chOff x="2111" y="768"/>
              <a:chExt cx="1108" cy="608"/>
            </a:xfrm>
          </p:grpSpPr>
          <p:grpSp>
            <p:nvGrpSpPr>
              <p:cNvPr id="56534" name="Group 214"/>
              <p:cNvGrpSpPr>
                <a:grpSpLocks/>
              </p:cNvGrpSpPr>
              <p:nvPr/>
            </p:nvGrpSpPr>
            <p:grpSpPr bwMode="auto">
              <a:xfrm>
                <a:off x="2111" y="768"/>
                <a:ext cx="1108" cy="553"/>
                <a:chOff x="0" y="0"/>
                <a:chExt cx="20001" cy="20000"/>
              </a:xfrm>
            </p:grpSpPr>
            <p:sp>
              <p:nvSpPr>
                <p:cNvPr id="56535" name="Arc 215" descr="Wide upward diagonal"/>
                <p:cNvSpPr>
                  <a:spLocks/>
                </p:cNvSpPr>
                <p:nvPr/>
              </p:nvSpPr>
              <p:spPr bwMode="auto">
                <a:xfrm flipH="1">
                  <a:off x="0"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pattFill prst="wdUpDiag">
                  <a:fgClr>
                    <a:srgbClr val="000000"/>
                  </a:fgClr>
                  <a:bgClr>
                    <a:srgbClr val="FFFFFF"/>
                  </a:bgClr>
                </a:patt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36" name="Arc 216" descr="Wide upward diagonal"/>
                <p:cNvSpPr>
                  <a:spLocks/>
                </p:cNvSpPr>
                <p:nvPr/>
              </p:nvSpPr>
              <p:spPr bwMode="auto">
                <a:xfrm>
                  <a:off x="9989"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pattFill prst="wdUpDiag">
                  <a:fgClr>
                    <a:srgbClr val="000000"/>
                  </a:fgClr>
                  <a:bgClr>
                    <a:srgbClr val="FFFFFF"/>
                  </a:bgClr>
                </a:patt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6537" name="Group 217"/>
              <p:cNvGrpSpPr>
                <a:grpSpLocks/>
              </p:cNvGrpSpPr>
              <p:nvPr/>
            </p:nvGrpSpPr>
            <p:grpSpPr bwMode="auto">
              <a:xfrm>
                <a:off x="2199" y="875"/>
                <a:ext cx="914" cy="501"/>
                <a:chOff x="0" y="0"/>
                <a:chExt cx="20001" cy="20000"/>
              </a:xfrm>
            </p:grpSpPr>
            <p:sp>
              <p:nvSpPr>
                <p:cNvPr id="56538" name="Arc 218" descr="5%"/>
                <p:cNvSpPr>
                  <a:spLocks/>
                </p:cNvSpPr>
                <p:nvPr/>
              </p:nvSpPr>
              <p:spPr bwMode="auto">
                <a:xfrm flipH="1">
                  <a:off x="0"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pattFill prst="pct5">
                  <a:fgClr>
                    <a:schemeClr val="accent1"/>
                  </a:fgClr>
                  <a:bgClr>
                    <a:srgbClr val="FFFFFF"/>
                  </a:bgClr>
                </a:patt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39" name="Arc 219" descr="5%"/>
                <p:cNvSpPr>
                  <a:spLocks/>
                </p:cNvSpPr>
                <p:nvPr/>
              </p:nvSpPr>
              <p:spPr bwMode="auto">
                <a:xfrm>
                  <a:off x="9989"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pattFill prst="pct5">
                  <a:fgClr>
                    <a:schemeClr val="accent1"/>
                  </a:fgClr>
                  <a:bgClr>
                    <a:srgbClr val="FFFFFF"/>
                  </a:bgClr>
                </a:patt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56540" name="Rectangle 220"/>
            <p:cNvSpPr>
              <a:spLocks noChangeArrowheads="1"/>
            </p:cNvSpPr>
            <p:nvPr/>
          </p:nvSpPr>
          <p:spPr bwMode="auto">
            <a:xfrm>
              <a:off x="1897" y="1306"/>
              <a:ext cx="311" cy="7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1" name="Rectangle 221"/>
            <p:cNvSpPr>
              <a:spLocks noChangeArrowheads="1"/>
            </p:cNvSpPr>
            <p:nvPr/>
          </p:nvSpPr>
          <p:spPr bwMode="auto">
            <a:xfrm rot="5400000">
              <a:off x="1143" y="1950"/>
              <a:ext cx="1433"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2" name="Line 222"/>
            <p:cNvSpPr>
              <a:spLocks noChangeShapeType="1"/>
            </p:cNvSpPr>
            <p:nvPr/>
          </p:nvSpPr>
          <p:spPr bwMode="auto">
            <a:xfrm>
              <a:off x="1860" y="1340"/>
              <a:ext cx="66" cy="0"/>
            </a:xfrm>
            <a:prstGeom prst="line">
              <a:avLst/>
            </a:prstGeom>
            <a:noFill/>
            <a:ln w="984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3" name="Line 223"/>
            <p:cNvSpPr>
              <a:spLocks noChangeShapeType="1"/>
            </p:cNvSpPr>
            <p:nvPr/>
          </p:nvSpPr>
          <p:spPr bwMode="auto">
            <a:xfrm>
              <a:off x="2181" y="1340"/>
              <a:ext cx="66" cy="0"/>
            </a:xfrm>
            <a:prstGeom prst="line">
              <a:avLst/>
            </a:prstGeom>
            <a:noFill/>
            <a:ln w="984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4" name="Line 224"/>
            <p:cNvSpPr>
              <a:spLocks noChangeShapeType="1"/>
            </p:cNvSpPr>
            <p:nvPr/>
          </p:nvSpPr>
          <p:spPr bwMode="auto">
            <a:xfrm rot="5400000">
              <a:off x="1423" y="2259"/>
              <a:ext cx="874" cy="0"/>
            </a:xfrm>
            <a:prstGeom prst="line">
              <a:avLst/>
            </a:prstGeom>
            <a:noFill/>
            <a:ln w="9461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5" name="Line 225"/>
            <p:cNvSpPr>
              <a:spLocks noChangeShapeType="1"/>
            </p:cNvSpPr>
            <p:nvPr/>
          </p:nvSpPr>
          <p:spPr bwMode="auto">
            <a:xfrm rot="5400000">
              <a:off x="1838" y="2368"/>
              <a:ext cx="1113" cy="0"/>
            </a:xfrm>
            <a:prstGeom prst="line">
              <a:avLst/>
            </a:prstGeom>
            <a:noFill/>
            <a:ln w="1174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6" name="Line 226"/>
            <p:cNvSpPr>
              <a:spLocks noChangeShapeType="1"/>
            </p:cNvSpPr>
            <p:nvPr/>
          </p:nvSpPr>
          <p:spPr bwMode="auto">
            <a:xfrm rot="5400000">
              <a:off x="2420" y="2372"/>
              <a:ext cx="1112" cy="0"/>
            </a:xfrm>
            <a:prstGeom prst="line">
              <a:avLst/>
            </a:prstGeom>
            <a:noFill/>
            <a:ln w="2095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7" name="Line 227"/>
            <p:cNvSpPr>
              <a:spLocks noChangeShapeType="1"/>
            </p:cNvSpPr>
            <p:nvPr/>
          </p:nvSpPr>
          <p:spPr bwMode="auto">
            <a:xfrm rot="5400000">
              <a:off x="2117" y="2444"/>
              <a:ext cx="1272" cy="0"/>
            </a:xfrm>
            <a:prstGeom prst="line">
              <a:avLst/>
            </a:prstGeom>
            <a:noFill/>
            <a:ln w="2095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8" name="Line 228"/>
            <p:cNvSpPr>
              <a:spLocks noChangeShapeType="1"/>
            </p:cNvSpPr>
            <p:nvPr/>
          </p:nvSpPr>
          <p:spPr bwMode="auto">
            <a:xfrm rot="5400000">
              <a:off x="1830" y="2444"/>
              <a:ext cx="1272" cy="0"/>
            </a:xfrm>
            <a:prstGeom prst="line">
              <a:avLst/>
            </a:prstGeom>
            <a:noFill/>
            <a:ln w="1174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6549" name="Group 229"/>
            <p:cNvGrpSpPr>
              <a:grpSpLocks/>
            </p:cNvGrpSpPr>
            <p:nvPr/>
          </p:nvGrpSpPr>
          <p:grpSpPr bwMode="auto">
            <a:xfrm flipV="1">
              <a:off x="1826" y="1788"/>
              <a:ext cx="69" cy="59"/>
              <a:chOff x="-1" y="0"/>
              <a:chExt cx="20001" cy="20000"/>
            </a:xfrm>
          </p:grpSpPr>
          <p:sp>
            <p:nvSpPr>
              <p:cNvPr id="56550" name="Arc 230"/>
              <p:cNvSpPr>
                <a:spLocks/>
              </p:cNvSpPr>
              <p:nvPr/>
            </p:nvSpPr>
            <p:spPr bwMode="auto">
              <a:xfrm flipV="1">
                <a:off x="9988"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505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51" name="Arc 231"/>
              <p:cNvSpPr>
                <a:spLocks/>
              </p:cNvSpPr>
              <p:nvPr/>
            </p:nvSpPr>
            <p:spPr bwMode="auto">
              <a:xfrm flipH="1" flipV="1">
                <a:off x="-1"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505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6552" name="Line 232"/>
            <p:cNvSpPr>
              <a:spLocks noChangeShapeType="1"/>
            </p:cNvSpPr>
            <p:nvPr/>
          </p:nvSpPr>
          <p:spPr bwMode="auto">
            <a:xfrm rot="5400000">
              <a:off x="2515" y="2362"/>
              <a:ext cx="1112" cy="0"/>
            </a:xfrm>
            <a:prstGeom prst="line">
              <a:avLst/>
            </a:prstGeom>
            <a:noFill/>
            <a:ln w="1174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53" name="Line 233"/>
            <p:cNvSpPr>
              <a:spLocks noChangeShapeType="1"/>
            </p:cNvSpPr>
            <p:nvPr/>
          </p:nvSpPr>
          <p:spPr bwMode="auto">
            <a:xfrm rot="5400000">
              <a:off x="2334" y="2367"/>
              <a:ext cx="1112" cy="0"/>
            </a:xfrm>
            <a:prstGeom prst="line">
              <a:avLst/>
            </a:prstGeom>
            <a:noFill/>
            <a:ln w="1174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54" name="Line 234"/>
            <p:cNvSpPr>
              <a:spLocks noChangeShapeType="1"/>
            </p:cNvSpPr>
            <p:nvPr/>
          </p:nvSpPr>
          <p:spPr bwMode="auto">
            <a:xfrm rot="5400000">
              <a:off x="2278" y="2363"/>
              <a:ext cx="1112" cy="0"/>
            </a:xfrm>
            <a:prstGeom prst="line">
              <a:avLst/>
            </a:prstGeom>
            <a:noFill/>
            <a:ln w="1174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55" name="Line 235"/>
            <p:cNvSpPr>
              <a:spLocks noChangeShapeType="1"/>
            </p:cNvSpPr>
            <p:nvPr/>
          </p:nvSpPr>
          <p:spPr bwMode="auto">
            <a:xfrm rot="5400000">
              <a:off x="1905" y="2438"/>
              <a:ext cx="1272" cy="0"/>
            </a:xfrm>
            <a:prstGeom prst="line">
              <a:avLst/>
            </a:prstGeom>
            <a:noFill/>
            <a:ln w="1778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56" name="Line 236"/>
            <p:cNvSpPr>
              <a:spLocks noChangeShapeType="1"/>
            </p:cNvSpPr>
            <p:nvPr/>
          </p:nvSpPr>
          <p:spPr bwMode="auto">
            <a:xfrm rot="5400000">
              <a:off x="1684" y="2366"/>
              <a:ext cx="1114" cy="0"/>
            </a:xfrm>
            <a:prstGeom prst="line">
              <a:avLst/>
            </a:prstGeom>
            <a:noFill/>
            <a:ln w="1174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57" name="Line 237"/>
            <p:cNvSpPr>
              <a:spLocks noChangeShapeType="1"/>
            </p:cNvSpPr>
            <p:nvPr/>
          </p:nvSpPr>
          <p:spPr bwMode="auto">
            <a:xfrm rot="5400000">
              <a:off x="1762" y="2364"/>
              <a:ext cx="1114" cy="0"/>
            </a:xfrm>
            <a:prstGeom prst="line">
              <a:avLst/>
            </a:prstGeom>
            <a:noFill/>
            <a:ln w="14922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6558" name="Group 238"/>
            <p:cNvGrpSpPr>
              <a:grpSpLocks/>
            </p:cNvGrpSpPr>
            <p:nvPr/>
          </p:nvGrpSpPr>
          <p:grpSpPr bwMode="auto">
            <a:xfrm flipV="1">
              <a:off x="2114" y="2596"/>
              <a:ext cx="1107" cy="554"/>
              <a:chOff x="0" y="0"/>
              <a:chExt cx="20001" cy="20000"/>
            </a:xfrm>
          </p:grpSpPr>
          <p:sp>
            <p:nvSpPr>
              <p:cNvPr id="56559" name="Arc 239" descr="Wide upward diagonal"/>
              <p:cNvSpPr>
                <a:spLocks/>
              </p:cNvSpPr>
              <p:nvPr/>
            </p:nvSpPr>
            <p:spPr bwMode="auto">
              <a:xfrm flipH="1">
                <a:off x="0"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pattFill prst="wdUpDiag">
                <a:fgClr>
                  <a:srgbClr val="000000"/>
                </a:fgClr>
                <a:bgClr>
                  <a:srgbClr val="FFFFFF"/>
                </a:bgClr>
              </a:patt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60" name="Arc 240" descr="Wide upward diagonal"/>
              <p:cNvSpPr>
                <a:spLocks/>
              </p:cNvSpPr>
              <p:nvPr/>
            </p:nvSpPr>
            <p:spPr bwMode="auto">
              <a:xfrm>
                <a:off x="9989"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pattFill prst="wdUpDiag">
                <a:fgClr>
                  <a:srgbClr val="000000"/>
                </a:fgClr>
                <a:bgClr>
                  <a:srgbClr val="FFFFFF"/>
                </a:bgClr>
              </a:patt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6561" name="Line 241"/>
            <p:cNvSpPr>
              <a:spLocks noChangeShapeType="1"/>
            </p:cNvSpPr>
            <p:nvPr/>
          </p:nvSpPr>
          <p:spPr bwMode="auto">
            <a:xfrm>
              <a:off x="2192" y="2603"/>
              <a:ext cx="67" cy="0"/>
            </a:xfrm>
            <a:prstGeom prst="line">
              <a:avLst/>
            </a:prstGeom>
            <a:noFill/>
            <a:ln w="2540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6562" name="Group 242"/>
            <p:cNvGrpSpPr>
              <a:grpSpLocks/>
            </p:cNvGrpSpPr>
            <p:nvPr/>
          </p:nvGrpSpPr>
          <p:grpSpPr bwMode="auto">
            <a:xfrm>
              <a:off x="2196" y="2549"/>
              <a:ext cx="921" cy="501"/>
              <a:chOff x="8885" y="10541"/>
              <a:chExt cx="713" cy="392"/>
            </a:xfrm>
          </p:grpSpPr>
          <p:sp>
            <p:nvSpPr>
              <p:cNvPr id="56563" name="Arc 243"/>
              <p:cNvSpPr>
                <a:spLocks/>
              </p:cNvSpPr>
              <p:nvPr/>
            </p:nvSpPr>
            <p:spPr bwMode="auto">
              <a:xfrm flipH="1" flipV="1">
                <a:off x="8885" y="10541"/>
                <a:ext cx="357" cy="39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505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64" name="Arc 244"/>
              <p:cNvSpPr>
                <a:spLocks/>
              </p:cNvSpPr>
              <p:nvPr/>
            </p:nvSpPr>
            <p:spPr bwMode="auto">
              <a:xfrm flipV="1">
                <a:off x="9241" y="10541"/>
                <a:ext cx="357" cy="39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505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6565" name="Group 245"/>
            <p:cNvGrpSpPr>
              <a:grpSpLocks/>
            </p:cNvGrpSpPr>
            <p:nvPr/>
          </p:nvGrpSpPr>
          <p:grpSpPr bwMode="auto">
            <a:xfrm flipV="1">
              <a:off x="2368" y="1772"/>
              <a:ext cx="173" cy="41"/>
              <a:chOff x="-1" y="0"/>
              <a:chExt cx="20001" cy="20000"/>
            </a:xfrm>
          </p:grpSpPr>
          <p:sp>
            <p:nvSpPr>
              <p:cNvPr id="56566" name="Arc 246"/>
              <p:cNvSpPr>
                <a:spLocks/>
              </p:cNvSpPr>
              <p:nvPr/>
            </p:nvSpPr>
            <p:spPr bwMode="auto">
              <a:xfrm flipV="1">
                <a:off x="9988"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505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67" name="Arc 247"/>
              <p:cNvSpPr>
                <a:spLocks/>
              </p:cNvSpPr>
              <p:nvPr/>
            </p:nvSpPr>
            <p:spPr bwMode="auto">
              <a:xfrm flipH="1" flipV="1">
                <a:off x="-1"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505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6568" name="Group 248"/>
            <p:cNvGrpSpPr>
              <a:grpSpLocks/>
            </p:cNvGrpSpPr>
            <p:nvPr/>
          </p:nvGrpSpPr>
          <p:grpSpPr bwMode="auto">
            <a:xfrm flipV="1">
              <a:off x="2699" y="1772"/>
              <a:ext cx="161" cy="41"/>
              <a:chOff x="-1" y="0"/>
              <a:chExt cx="20001" cy="20000"/>
            </a:xfrm>
          </p:grpSpPr>
          <p:sp>
            <p:nvSpPr>
              <p:cNvPr id="56569" name="Arc 249"/>
              <p:cNvSpPr>
                <a:spLocks/>
              </p:cNvSpPr>
              <p:nvPr/>
            </p:nvSpPr>
            <p:spPr bwMode="auto">
              <a:xfrm flipV="1">
                <a:off x="9988"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505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70" name="Arc 250"/>
              <p:cNvSpPr>
                <a:spLocks/>
              </p:cNvSpPr>
              <p:nvPr/>
            </p:nvSpPr>
            <p:spPr bwMode="auto">
              <a:xfrm flipH="1" flipV="1">
                <a:off x="-1"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505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6571" name="Group 251"/>
            <p:cNvGrpSpPr>
              <a:grpSpLocks/>
            </p:cNvGrpSpPr>
            <p:nvPr/>
          </p:nvGrpSpPr>
          <p:grpSpPr bwMode="auto">
            <a:xfrm flipV="1">
              <a:off x="3031" y="1788"/>
              <a:ext cx="86" cy="19"/>
              <a:chOff x="-1" y="0"/>
              <a:chExt cx="20001" cy="20000"/>
            </a:xfrm>
          </p:grpSpPr>
          <p:sp>
            <p:nvSpPr>
              <p:cNvPr id="56572" name="Arc 252"/>
              <p:cNvSpPr>
                <a:spLocks/>
              </p:cNvSpPr>
              <p:nvPr/>
            </p:nvSpPr>
            <p:spPr bwMode="auto">
              <a:xfrm flipV="1">
                <a:off x="9988"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505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73" name="Arc 253"/>
              <p:cNvSpPr>
                <a:spLocks/>
              </p:cNvSpPr>
              <p:nvPr/>
            </p:nvSpPr>
            <p:spPr bwMode="auto">
              <a:xfrm flipH="1" flipV="1">
                <a:off x="-1"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505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6574" name="Group 254"/>
            <p:cNvGrpSpPr>
              <a:grpSpLocks/>
            </p:cNvGrpSpPr>
            <p:nvPr/>
          </p:nvGrpSpPr>
          <p:grpSpPr bwMode="auto">
            <a:xfrm>
              <a:off x="2859" y="1807"/>
              <a:ext cx="173" cy="41"/>
              <a:chOff x="-1" y="0"/>
              <a:chExt cx="20001" cy="20000"/>
            </a:xfrm>
          </p:grpSpPr>
          <p:sp>
            <p:nvSpPr>
              <p:cNvPr id="56575" name="Arc 255"/>
              <p:cNvSpPr>
                <a:spLocks/>
              </p:cNvSpPr>
              <p:nvPr/>
            </p:nvSpPr>
            <p:spPr bwMode="auto">
              <a:xfrm flipV="1">
                <a:off x="9988"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76" name="Arc 256"/>
              <p:cNvSpPr>
                <a:spLocks/>
              </p:cNvSpPr>
              <p:nvPr/>
            </p:nvSpPr>
            <p:spPr bwMode="auto">
              <a:xfrm flipH="1" flipV="1">
                <a:off x="-1"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6577" name="Group 257"/>
            <p:cNvGrpSpPr>
              <a:grpSpLocks/>
            </p:cNvGrpSpPr>
            <p:nvPr/>
          </p:nvGrpSpPr>
          <p:grpSpPr bwMode="auto">
            <a:xfrm>
              <a:off x="2208" y="1790"/>
              <a:ext cx="172" cy="41"/>
              <a:chOff x="-1" y="0"/>
              <a:chExt cx="20001" cy="20000"/>
            </a:xfrm>
          </p:grpSpPr>
          <p:sp>
            <p:nvSpPr>
              <p:cNvPr id="56578" name="Arc 258"/>
              <p:cNvSpPr>
                <a:spLocks/>
              </p:cNvSpPr>
              <p:nvPr/>
            </p:nvSpPr>
            <p:spPr bwMode="auto">
              <a:xfrm flipV="1">
                <a:off x="9988"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79" name="Arc 259"/>
              <p:cNvSpPr>
                <a:spLocks/>
              </p:cNvSpPr>
              <p:nvPr/>
            </p:nvSpPr>
            <p:spPr bwMode="auto">
              <a:xfrm flipH="1" flipV="1">
                <a:off x="-1"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6580" name="Rectangle 260"/>
            <p:cNvSpPr>
              <a:spLocks noChangeArrowheads="1"/>
            </p:cNvSpPr>
            <p:nvPr/>
          </p:nvSpPr>
          <p:spPr bwMode="auto">
            <a:xfrm>
              <a:off x="2578" y="666"/>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581" name="Rectangle 261" descr="30%"/>
            <p:cNvSpPr>
              <a:spLocks noChangeArrowheads="1"/>
            </p:cNvSpPr>
            <p:nvPr/>
          </p:nvSpPr>
          <p:spPr bwMode="auto">
            <a:xfrm>
              <a:off x="2603" y="639"/>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582" name="Rectangle 262"/>
            <p:cNvSpPr>
              <a:spLocks noChangeArrowheads="1"/>
            </p:cNvSpPr>
            <p:nvPr/>
          </p:nvSpPr>
          <p:spPr bwMode="auto">
            <a:xfrm>
              <a:off x="2617" y="653"/>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583" name="Rectangle 263"/>
            <p:cNvSpPr>
              <a:spLocks noChangeArrowheads="1"/>
            </p:cNvSpPr>
            <p:nvPr/>
          </p:nvSpPr>
          <p:spPr bwMode="auto">
            <a:xfrm>
              <a:off x="2619" y="680"/>
              <a:ext cx="48" cy="20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584" name="Line 264"/>
            <p:cNvSpPr>
              <a:spLocks noChangeShapeType="1"/>
            </p:cNvSpPr>
            <p:nvPr/>
          </p:nvSpPr>
          <p:spPr bwMode="auto">
            <a:xfrm>
              <a:off x="2644" y="700"/>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585" name="Rectangle 265" descr="Wide downward diagonal"/>
            <p:cNvSpPr>
              <a:spLocks noChangeArrowheads="1"/>
            </p:cNvSpPr>
            <p:nvPr/>
          </p:nvSpPr>
          <p:spPr bwMode="auto">
            <a:xfrm>
              <a:off x="2504" y="3016"/>
              <a:ext cx="318" cy="556"/>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86" name="Rectangle 266"/>
            <p:cNvSpPr>
              <a:spLocks noChangeArrowheads="1"/>
            </p:cNvSpPr>
            <p:nvPr/>
          </p:nvSpPr>
          <p:spPr bwMode="auto">
            <a:xfrm>
              <a:off x="2560" y="3017"/>
              <a:ext cx="205" cy="556"/>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87" name="Line 267"/>
            <p:cNvSpPr>
              <a:spLocks noChangeShapeType="1"/>
            </p:cNvSpPr>
            <p:nvPr/>
          </p:nvSpPr>
          <p:spPr bwMode="auto">
            <a:xfrm>
              <a:off x="2573" y="3019"/>
              <a:ext cx="176" cy="0"/>
            </a:xfrm>
            <a:prstGeom prst="line">
              <a:avLst/>
            </a:prstGeom>
            <a:noFill/>
            <a:ln w="349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88" name="Line 268"/>
            <p:cNvSpPr>
              <a:spLocks noChangeShapeType="1"/>
            </p:cNvSpPr>
            <p:nvPr/>
          </p:nvSpPr>
          <p:spPr bwMode="auto">
            <a:xfrm rot="16200000" flipH="1">
              <a:off x="1778" y="2699"/>
              <a:ext cx="1768" cy="3"/>
            </a:xfrm>
            <a:prstGeom prst="line">
              <a:avLst/>
            </a:prstGeom>
            <a:noFill/>
            <a:ln w="30162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6589" name="Group 269"/>
            <p:cNvGrpSpPr>
              <a:grpSpLocks/>
            </p:cNvGrpSpPr>
            <p:nvPr/>
          </p:nvGrpSpPr>
          <p:grpSpPr bwMode="auto">
            <a:xfrm>
              <a:off x="2533" y="1797"/>
              <a:ext cx="173" cy="40"/>
              <a:chOff x="-1" y="0"/>
              <a:chExt cx="20001" cy="20000"/>
            </a:xfrm>
          </p:grpSpPr>
          <p:sp>
            <p:nvSpPr>
              <p:cNvPr id="56590" name="Arc 270"/>
              <p:cNvSpPr>
                <a:spLocks/>
              </p:cNvSpPr>
              <p:nvPr/>
            </p:nvSpPr>
            <p:spPr bwMode="auto">
              <a:xfrm flipV="1">
                <a:off x="9988"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91" name="Arc 271"/>
              <p:cNvSpPr>
                <a:spLocks/>
              </p:cNvSpPr>
              <p:nvPr/>
            </p:nvSpPr>
            <p:spPr bwMode="auto">
              <a:xfrm flipH="1" flipV="1">
                <a:off x="-1" y="0"/>
                <a:ext cx="10012"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6592" name="Rectangle 272"/>
            <p:cNvSpPr>
              <a:spLocks noChangeArrowheads="1"/>
            </p:cNvSpPr>
            <p:nvPr/>
          </p:nvSpPr>
          <p:spPr bwMode="auto">
            <a:xfrm>
              <a:off x="1896" y="2556"/>
              <a:ext cx="308" cy="72"/>
            </a:xfrm>
            <a:prstGeom prst="rect">
              <a:avLst/>
            </a:prstGeom>
            <a:solidFill>
              <a:srgbClr val="FF505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93" name="Text Box 273"/>
            <p:cNvSpPr txBox="1">
              <a:spLocks noChangeArrowheads="1"/>
            </p:cNvSpPr>
            <p:nvPr/>
          </p:nvSpPr>
          <p:spPr bwMode="auto">
            <a:xfrm>
              <a:off x="2220" y="1200"/>
              <a:ext cx="877"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Nitrogen Gas</a:t>
              </a:r>
            </a:p>
          </p:txBody>
        </p:sp>
        <p:sp>
          <p:nvSpPr>
            <p:cNvPr id="56594" name="Line 274"/>
            <p:cNvSpPr>
              <a:spLocks noChangeShapeType="1"/>
            </p:cNvSpPr>
            <p:nvPr/>
          </p:nvSpPr>
          <p:spPr bwMode="auto">
            <a:xfrm>
              <a:off x="3115" y="2002"/>
              <a:ext cx="0" cy="554"/>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595" name="Line 275"/>
            <p:cNvSpPr>
              <a:spLocks noChangeShapeType="1"/>
            </p:cNvSpPr>
            <p:nvPr/>
          </p:nvSpPr>
          <p:spPr bwMode="auto">
            <a:xfrm>
              <a:off x="2199" y="1995"/>
              <a:ext cx="0" cy="554"/>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Tree>
  </p:cSld>
  <p:clrMapOvr>
    <a:masterClrMapping/>
  </p:clrMapOvr>
  <p:transition xmlns:p14="http://schemas.microsoft.com/office/powerpoint/2010/mai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 name="Slide Number Placeholder 5"/>
          <p:cNvSpPr>
            <a:spLocks noGrp="1"/>
          </p:cNvSpPr>
          <p:nvPr>
            <p:ph type="sldNum" sz="quarter" idx="12"/>
          </p:nvPr>
        </p:nvSpPr>
        <p:spPr/>
        <p:txBody>
          <a:bodyPr/>
          <a:lstStyle/>
          <a:p>
            <a:fld id="{87F87092-2F97-8D49-81CB-04EC8BBA436C}" type="slidenum">
              <a:rPr lang="en-US"/>
              <a:pPr/>
              <a:t>33</a:t>
            </a:fld>
            <a:endParaRPr lang="en-US"/>
          </a:p>
        </p:txBody>
      </p:sp>
      <p:sp>
        <p:nvSpPr>
          <p:cNvPr id="256002" name="Rectangle 2"/>
          <p:cNvSpPr>
            <a:spLocks noGrp="1" noChangeArrowheads="1"/>
          </p:cNvSpPr>
          <p:nvPr>
            <p:ph type="title"/>
          </p:nvPr>
        </p:nvSpPr>
        <p:spPr>
          <a:xfrm>
            <a:off x="228600" y="457200"/>
            <a:ext cx="8229600" cy="533400"/>
          </a:xfrm>
        </p:spPr>
        <p:txBody>
          <a:bodyPr/>
          <a:lstStyle/>
          <a:p>
            <a:pPr algn="ctr"/>
            <a:r>
              <a:rPr lang="en-US" sz="3200"/>
              <a:t>Other Accumulator Types</a:t>
            </a:r>
            <a:r>
              <a:rPr lang="en-US"/>
              <a:t>  </a:t>
            </a:r>
          </a:p>
        </p:txBody>
      </p:sp>
      <p:sp>
        <p:nvSpPr>
          <p:cNvPr id="256004" name="Text Box 4"/>
          <p:cNvSpPr txBox="1">
            <a:spLocks noChangeArrowheads="1"/>
          </p:cNvSpPr>
          <p:nvPr/>
        </p:nvSpPr>
        <p:spPr bwMode="auto">
          <a:xfrm>
            <a:off x="2997200" y="6034088"/>
            <a:ext cx="3505200" cy="519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800" b="0"/>
              <a:t>Air Over Hydraulic   </a:t>
            </a:r>
          </a:p>
        </p:txBody>
      </p:sp>
      <p:sp>
        <p:nvSpPr>
          <p:cNvPr id="256009" name="Text Box 9"/>
          <p:cNvSpPr txBox="1">
            <a:spLocks noChangeArrowheads="1"/>
          </p:cNvSpPr>
          <p:nvPr/>
        </p:nvSpPr>
        <p:spPr bwMode="auto">
          <a:xfrm>
            <a:off x="7696200" y="2528888"/>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256074" name="Text Box 74"/>
          <p:cNvSpPr txBox="1">
            <a:spLocks noChangeArrowheads="1"/>
          </p:cNvSpPr>
          <p:nvPr/>
        </p:nvSpPr>
        <p:spPr bwMode="auto">
          <a:xfrm>
            <a:off x="5715000" y="3276600"/>
            <a:ext cx="3198813" cy="2659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This type Accumulator is similar to a Weight Loaded design. Pressure at the discharge port diminishes only a small amount as fluid is used.</a:t>
            </a:r>
          </a:p>
          <a:p>
            <a:pPr algn="l">
              <a:spcBef>
                <a:spcPct val="50000"/>
              </a:spcBef>
            </a:pPr>
            <a:r>
              <a:rPr lang="en-US" sz="1600" b="0"/>
              <a:t>It takes a lot less space than the Weight Loaded design and can be mounted in almost any position when required. Vertical is recommended</a:t>
            </a:r>
            <a:endParaRPr lang="en-US" sz="1600"/>
          </a:p>
        </p:txBody>
      </p:sp>
      <p:sp>
        <p:nvSpPr>
          <p:cNvPr id="256075" name="Text Box 75"/>
          <p:cNvSpPr txBox="1">
            <a:spLocks noChangeArrowheads="1"/>
          </p:cNvSpPr>
          <p:nvPr/>
        </p:nvSpPr>
        <p:spPr bwMode="auto">
          <a:xfrm>
            <a:off x="1884363" y="1111250"/>
            <a:ext cx="1392237"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        Air Port Usually 200-250 PSI with a Surge Tank to minimize pressure drop    </a:t>
            </a:r>
          </a:p>
        </p:txBody>
      </p:sp>
      <p:sp>
        <p:nvSpPr>
          <p:cNvPr id="256077" name="Text Box 77"/>
          <p:cNvSpPr txBox="1">
            <a:spLocks noChangeArrowheads="1"/>
          </p:cNvSpPr>
          <p:nvPr/>
        </p:nvSpPr>
        <p:spPr bwMode="auto">
          <a:xfrm>
            <a:off x="2049463" y="5568950"/>
            <a:ext cx="18367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Discharge Port  </a:t>
            </a:r>
          </a:p>
        </p:txBody>
      </p:sp>
      <p:grpSp>
        <p:nvGrpSpPr>
          <p:cNvPr id="256271" name="Group 271"/>
          <p:cNvGrpSpPr>
            <a:grpSpLocks/>
          </p:cNvGrpSpPr>
          <p:nvPr/>
        </p:nvGrpSpPr>
        <p:grpSpPr bwMode="auto">
          <a:xfrm>
            <a:off x="7532688" y="990600"/>
            <a:ext cx="849312" cy="1493838"/>
            <a:chOff x="4745" y="758"/>
            <a:chExt cx="535" cy="941"/>
          </a:xfrm>
        </p:grpSpPr>
        <p:sp>
          <p:nvSpPr>
            <p:cNvPr id="256084" name="Rectangle 84"/>
            <p:cNvSpPr>
              <a:spLocks noChangeArrowheads="1"/>
            </p:cNvSpPr>
            <p:nvPr/>
          </p:nvSpPr>
          <p:spPr bwMode="auto">
            <a:xfrm>
              <a:off x="4917" y="853"/>
              <a:ext cx="363" cy="396"/>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90" name="Line 90"/>
            <p:cNvSpPr>
              <a:spLocks noChangeShapeType="1"/>
            </p:cNvSpPr>
            <p:nvPr/>
          </p:nvSpPr>
          <p:spPr bwMode="auto">
            <a:xfrm>
              <a:off x="4848" y="829"/>
              <a:ext cx="69"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93" name="Rectangle 93"/>
            <p:cNvSpPr>
              <a:spLocks noChangeArrowheads="1"/>
            </p:cNvSpPr>
            <p:nvPr/>
          </p:nvSpPr>
          <p:spPr bwMode="auto">
            <a:xfrm>
              <a:off x="5026" y="1323"/>
              <a:ext cx="145" cy="289"/>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94" name="Rectangle 94"/>
            <p:cNvSpPr>
              <a:spLocks noChangeArrowheads="1"/>
            </p:cNvSpPr>
            <p:nvPr/>
          </p:nvSpPr>
          <p:spPr bwMode="auto">
            <a:xfrm>
              <a:off x="4917" y="779"/>
              <a:ext cx="363" cy="7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109" name="Group 109"/>
            <p:cNvGrpSpPr>
              <a:grpSpLocks/>
            </p:cNvGrpSpPr>
            <p:nvPr/>
          </p:nvGrpSpPr>
          <p:grpSpPr bwMode="auto">
            <a:xfrm>
              <a:off x="4917" y="863"/>
              <a:ext cx="363" cy="460"/>
              <a:chOff x="4917" y="863"/>
              <a:chExt cx="363" cy="460"/>
            </a:xfrm>
          </p:grpSpPr>
          <p:sp>
            <p:nvSpPr>
              <p:cNvPr id="256095" name="Line 95"/>
              <p:cNvSpPr>
                <a:spLocks noChangeShapeType="1"/>
              </p:cNvSpPr>
              <p:nvPr/>
            </p:nvSpPr>
            <p:spPr bwMode="auto">
              <a:xfrm>
                <a:off x="4917" y="865"/>
                <a:ext cx="363" cy="0"/>
              </a:xfrm>
              <a:prstGeom prst="line">
                <a:avLst/>
              </a:prstGeom>
              <a:noFill/>
              <a:ln w="508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96" name="Line 96"/>
              <p:cNvSpPr>
                <a:spLocks noChangeShapeType="1"/>
              </p:cNvSpPr>
              <p:nvPr/>
            </p:nvSpPr>
            <p:spPr bwMode="auto">
              <a:xfrm>
                <a:off x="5098" y="863"/>
                <a:ext cx="1" cy="46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97" name="Line 97"/>
              <p:cNvSpPr>
                <a:spLocks noChangeShapeType="1"/>
              </p:cNvSpPr>
              <p:nvPr/>
            </p:nvSpPr>
            <p:spPr bwMode="auto">
              <a:xfrm>
                <a:off x="5026" y="1318"/>
                <a:ext cx="145" cy="0"/>
              </a:xfrm>
              <a:prstGeom prst="line">
                <a:avLst/>
              </a:prstGeom>
              <a:noFill/>
              <a:ln w="635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106" name="Rectangle 106"/>
            <p:cNvSpPr>
              <a:spLocks noChangeArrowheads="1"/>
            </p:cNvSpPr>
            <p:nvPr/>
          </p:nvSpPr>
          <p:spPr bwMode="auto">
            <a:xfrm>
              <a:off x="5026" y="1249"/>
              <a:ext cx="145" cy="7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91" name="Line 91"/>
            <p:cNvSpPr>
              <a:spLocks noChangeShapeType="1"/>
            </p:cNvSpPr>
            <p:nvPr/>
          </p:nvSpPr>
          <p:spPr bwMode="auto">
            <a:xfrm>
              <a:off x="5096" y="1604"/>
              <a:ext cx="0" cy="9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10" name="AutoShape 110"/>
            <p:cNvSpPr>
              <a:spLocks noChangeArrowheads="1"/>
            </p:cNvSpPr>
            <p:nvPr/>
          </p:nvSpPr>
          <p:spPr bwMode="auto">
            <a:xfrm rot="5400000">
              <a:off x="4725" y="778"/>
              <a:ext cx="144" cy="103"/>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6274" name="Text Box 274"/>
          <p:cNvSpPr txBox="1">
            <a:spLocks noChangeArrowheads="1"/>
          </p:cNvSpPr>
          <p:nvPr/>
        </p:nvSpPr>
        <p:spPr bwMode="auto">
          <a:xfrm>
            <a:off x="1846263" y="3352800"/>
            <a:ext cx="13922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Breather Port</a:t>
            </a:r>
          </a:p>
        </p:txBody>
      </p:sp>
      <p:sp>
        <p:nvSpPr>
          <p:cNvPr id="256275" name="Text Box 275"/>
          <p:cNvSpPr txBox="1">
            <a:spLocks noChangeArrowheads="1"/>
          </p:cNvSpPr>
          <p:nvPr/>
        </p:nvSpPr>
        <p:spPr bwMode="auto">
          <a:xfrm>
            <a:off x="5110163" y="1517650"/>
            <a:ext cx="13922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   Air Piston </a:t>
            </a:r>
          </a:p>
        </p:txBody>
      </p:sp>
      <p:sp>
        <p:nvSpPr>
          <p:cNvPr id="256277" name="Text Box 277"/>
          <p:cNvSpPr txBox="1">
            <a:spLocks noChangeArrowheads="1"/>
          </p:cNvSpPr>
          <p:nvPr/>
        </p:nvSpPr>
        <p:spPr bwMode="auto">
          <a:xfrm>
            <a:off x="5110163" y="2830513"/>
            <a:ext cx="13922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   Ram </a:t>
            </a:r>
          </a:p>
        </p:txBody>
      </p:sp>
      <p:sp>
        <p:nvSpPr>
          <p:cNvPr id="256279" name="Text Box 279"/>
          <p:cNvSpPr txBox="1">
            <a:spLocks noChangeArrowheads="1"/>
          </p:cNvSpPr>
          <p:nvPr/>
        </p:nvSpPr>
        <p:spPr bwMode="auto">
          <a:xfrm>
            <a:off x="493713" y="4019550"/>
            <a:ext cx="2401887"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The area ratio between the Air Piston and the Ram times air pressure gives the hydraulic output pressure. </a:t>
            </a:r>
            <a:endParaRPr lang="en-US" sz="1600"/>
          </a:p>
        </p:txBody>
      </p:sp>
      <p:grpSp>
        <p:nvGrpSpPr>
          <p:cNvPr id="256483" name="Group 483"/>
          <p:cNvGrpSpPr>
            <a:grpSpLocks/>
          </p:cNvGrpSpPr>
          <p:nvPr/>
        </p:nvGrpSpPr>
        <p:grpSpPr bwMode="auto">
          <a:xfrm>
            <a:off x="3238500" y="996950"/>
            <a:ext cx="1736725" cy="5070475"/>
            <a:chOff x="2040" y="628"/>
            <a:chExt cx="1094" cy="3194"/>
          </a:xfrm>
        </p:grpSpPr>
        <p:sp>
          <p:nvSpPr>
            <p:cNvPr id="256255" name="Rectangle 255"/>
            <p:cNvSpPr>
              <a:spLocks noChangeArrowheads="1"/>
            </p:cNvSpPr>
            <p:nvPr/>
          </p:nvSpPr>
          <p:spPr bwMode="auto">
            <a:xfrm flipH="1">
              <a:off x="2869" y="2549"/>
              <a:ext cx="72" cy="953"/>
            </a:xfrm>
            <a:prstGeom prst="rect">
              <a:avLst/>
            </a:prstGeom>
            <a:gradFill rotWithShape="0">
              <a:gsLst>
                <a:gs pos="0">
                  <a:srgbClr val="C0C0C0">
                    <a:gamma/>
                    <a:shade val="46275"/>
                    <a:invGamma/>
                  </a:srgbClr>
                </a:gs>
                <a:gs pos="50000">
                  <a:srgbClr val="C0C0C0"/>
                </a:gs>
                <a:gs pos="100000">
                  <a:srgbClr val="C0C0C0">
                    <a:gamma/>
                    <a:shade val="46275"/>
                    <a:invGamma/>
                  </a:srgb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256" name="Group 256"/>
            <p:cNvGrpSpPr>
              <a:grpSpLocks/>
            </p:cNvGrpSpPr>
            <p:nvPr/>
          </p:nvGrpSpPr>
          <p:grpSpPr bwMode="auto">
            <a:xfrm rot="-5400000" flipH="1" flipV="1">
              <a:off x="2857" y="3718"/>
              <a:ext cx="75" cy="128"/>
              <a:chOff x="9551" y="6158"/>
              <a:chExt cx="101" cy="169"/>
            </a:xfrm>
          </p:grpSpPr>
          <p:grpSp>
            <p:nvGrpSpPr>
              <p:cNvPr id="256257" name="Group 257"/>
              <p:cNvGrpSpPr>
                <a:grpSpLocks/>
              </p:cNvGrpSpPr>
              <p:nvPr/>
            </p:nvGrpSpPr>
            <p:grpSpPr bwMode="auto">
              <a:xfrm rot="5400000" flipH="1">
                <a:off x="9508" y="6201"/>
                <a:ext cx="169" cy="83"/>
                <a:chOff x="8216" y="13836"/>
                <a:chExt cx="283" cy="101"/>
              </a:xfrm>
            </p:grpSpPr>
            <p:sp>
              <p:nvSpPr>
                <p:cNvPr id="256258" name="Arc 258"/>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59" name="Arc 259"/>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0" name="Arc 260"/>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1" name="Arc 261"/>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2" name="Line 262"/>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3" name="Line 263"/>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4" name="Arc 264"/>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5" name="Arc 265"/>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6" name="Line 266"/>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7" name="Line 267"/>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8" name="Line 268"/>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9" name="Line 269"/>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270" name="Rectangle 270"/>
              <p:cNvSpPr>
                <a:spLocks noChangeArrowheads="1"/>
              </p:cNvSpPr>
              <p:nvPr/>
            </p:nvSpPr>
            <p:spPr bwMode="auto">
              <a:xfrm>
                <a:off x="9634" y="6193"/>
                <a:ext cx="18" cy="9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254" name="Rectangle 254"/>
            <p:cNvSpPr>
              <a:spLocks noChangeArrowheads="1"/>
            </p:cNvSpPr>
            <p:nvPr/>
          </p:nvSpPr>
          <p:spPr bwMode="auto">
            <a:xfrm flipH="1">
              <a:off x="2245" y="2552"/>
              <a:ext cx="72" cy="953"/>
            </a:xfrm>
            <a:prstGeom prst="rect">
              <a:avLst/>
            </a:prstGeom>
            <a:gradFill rotWithShape="0">
              <a:gsLst>
                <a:gs pos="0">
                  <a:srgbClr val="C0C0C0">
                    <a:gamma/>
                    <a:shade val="46275"/>
                    <a:invGamma/>
                  </a:srgbClr>
                </a:gs>
                <a:gs pos="50000">
                  <a:srgbClr val="C0C0C0"/>
                </a:gs>
                <a:gs pos="100000">
                  <a:srgbClr val="C0C0C0">
                    <a:gamma/>
                    <a:shade val="46275"/>
                    <a:invGamma/>
                  </a:srgb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238" name="Rectangle 238"/>
            <p:cNvSpPr>
              <a:spLocks noChangeArrowheads="1"/>
            </p:cNvSpPr>
            <p:nvPr/>
          </p:nvSpPr>
          <p:spPr bwMode="auto">
            <a:xfrm flipH="1">
              <a:off x="2083" y="902"/>
              <a:ext cx="72" cy="1208"/>
            </a:xfrm>
            <a:prstGeom prst="rect">
              <a:avLst/>
            </a:prstGeom>
            <a:gradFill rotWithShape="0">
              <a:gsLst>
                <a:gs pos="0">
                  <a:srgbClr val="C0C0C0">
                    <a:gamma/>
                    <a:shade val="46275"/>
                    <a:invGamma/>
                  </a:srgbClr>
                </a:gs>
                <a:gs pos="50000">
                  <a:srgbClr val="C0C0C0"/>
                </a:gs>
                <a:gs pos="100000">
                  <a:srgbClr val="C0C0C0">
                    <a:gamma/>
                    <a:shade val="46275"/>
                    <a:invGamma/>
                  </a:srgb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237" name="Rectangle 237"/>
            <p:cNvSpPr>
              <a:spLocks noChangeArrowheads="1"/>
            </p:cNvSpPr>
            <p:nvPr/>
          </p:nvSpPr>
          <p:spPr bwMode="auto">
            <a:xfrm flipH="1">
              <a:off x="3017" y="902"/>
              <a:ext cx="72" cy="1208"/>
            </a:xfrm>
            <a:prstGeom prst="rect">
              <a:avLst/>
            </a:prstGeom>
            <a:gradFill rotWithShape="0">
              <a:gsLst>
                <a:gs pos="0">
                  <a:srgbClr val="C0C0C0">
                    <a:gamma/>
                    <a:shade val="46275"/>
                    <a:invGamma/>
                  </a:srgbClr>
                </a:gs>
                <a:gs pos="50000">
                  <a:srgbClr val="C0C0C0"/>
                </a:gs>
                <a:gs pos="100000">
                  <a:srgbClr val="C0C0C0">
                    <a:gamma/>
                    <a:shade val="46275"/>
                    <a:invGamma/>
                  </a:srgb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15" name="Rectangle 115" descr="Wide downward diagonal"/>
            <p:cNvSpPr>
              <a:spLocks noChangeArrowheads="1"/>
            </p:cNvSpPr>
            <p:nvPr/>
          </p:nvSpPr>
          <p:spPr bwMode="auto">
            <a:xfrm flipH="1">
              <a:off x="2134" y="894"/>
              <a:ext cx="912" cy="1218"/>
            </a:xfrm>
            <a:prstGeom prst="rect">
              <a:avLst/>
            </a:prstGeom>
            <a:pattFill prst="wdDnDiag">
              <a:fgClr>
                <a:srgbClr val="000000"/>
              </a:fgClr>
              <a:bgClr>
                <a:srgbClr val="FFFFFF"/>
              </a:bgClr>
            </a:patt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148" name="Group 148"/>
            <p:cNvGrpSpPr>
              <a:grpSpLocks/>
            </p:cNvGrpSpPr>
            <p:nvPr/>
          </p:nvGrpSpPr>
          <p:grpSpPr bwMode="auto">
            <a:xfrm flipH="1">
              <a:off x="2298" y="2551"/>
              <a:ext cx="596" cy="953"/>
              <a:chOff x="2280" y="2345"/>
              <a:chExt cx="596" cy="1364"/>
            </a:xfrm>
          </p:grpSpPr>
          <p:sp>
            <p:nvSpPr>
              <p:cNvPr id="256117" name="Rectangle 117" descr="Wide downward diagonal"/>
              <p:cNvSpPr>
                <a:spLocks noChangeArrowheads="1"/>
              </p:cNvSpPr>
              <p:nvPr/>
            </p:nvSpPr>
            <p:spPr bwMode="auto">
              <a:xfrm>
                <a:off x="2280" y="2345"/>
                <a:ext cx="596" cy="1364"/>
              </a:xfrm>
              <a:prstGeom prst="rect">
                <a:avLst/>
              </a:prstGeom>
              <a:pattFill prst="wdDnDiag">
                <a:fgClr>
                  <a:srgbClr val="000000"/>
                </a:fgClr>
                <a:bgClr>
                  <a:srgbClr val="FFFFFF"/>
                </a:bgClr>
              </a:patt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98" name="Rectangle 98"/>
              <p:cNvSpPr>
                <a:spLocks noChangeArrowheads="1"/>
              </p:cNvSpPr>
              <p:nvPr/>
            </p:nvSpPr>
            <p:spPr bwMode="auto">
              <a:xfrm>
                <a:off x="2355" y="2345"/>
                <a:ext cx="454" cy="1364"/>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099" name="Rectangle 99"/>
            <p:cNvSpPr>
              <a:spLocks noChangeArrowheads="1"/>
            </p:cNvSpPr>
            <p:nvPr/>
          </p:nvSpPr>
          <p:spPr bwMode="auto">
            <a:xfrm flipH="1">
              <a:off x="2187" y="894"/>
              <a:ext cx="801" cy="90"/>
            </a:xfrm>
            <a:prstGeom prst="rect">
              <a:avLst/>
            </a:prstGeom>
            <a:solidFill>
              <a:srgbClr val="00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04" name="Rectangle 104"/>
            <p:cNvSpPr>
              <a:spLocks noChangeArrowheads="1"/>
            </p:cNvSpPr>
            <p:nvPr/>
          </p:nvSpPr>
          <p:spPr bwMode="auto">
            <a:xfrm flipH="1">
              <a:off x="2189" y="1107"/>
              <a:ext cx="797" cy="100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16" name="Rectangle 116" descr="Wide upward diagonal"/>
            <p:cNvSpPr>
              <a:spLocks noChangeArrowheads="1"/>
            </p:cNvSpPr>
            <p:nvPr/>
          </p:nvSpPr>
          <p:spPr bwMode="auto">
            <a:xfrm flipH="1">
              <a:off x="2046" y="711"/>
              <a:ext cx="1088" cy="185"/>
            </a:xfrm>
            <a:prstGeom prst="rect">
              <a:avLst/>
            </a:prstGeom>
            <a:pattFill prst="wdUpDiag">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132" name="Group 132"/>
            <p:cNvGrpSpPr>
              <a:grpSpLocks/>
            </p:cNvGrpSpPr>
            <p:nvPr/>
          </p:nvGrpSpPr>
          <p:grpSpPr bwMode="auto">
            <a:xfrm flipH="1">
              <a:off x="2046" y="760"/>
              <a:ext cx="598" cy="138"/>
              <a:chOff x="2530" y="760"/>
              <a:chExt cx="598" cy="138"/>
            </a:xfrm>
          </p:grpSpPr>
          <p:sp>
            <p:nvSpPr>
              <p:cNvPr id="256123" name="AutoShape 123"/>
              <p:cNvSpPr>
                <a:spLocks noChangeArrowheads="1"/>
              </p:cNvSpPr>
              <p:nvPr/>
            </p:nvSpPr>
            <p:spPr bwMode="auto">
              <a:xfrm rot="10800000">
                <a:off x="2530" y="779"/>
                <a:ext cx="151" cy="119"/>
              </a:xfrm>
              <a:custGeom>
                <a:avLst/>
                <a:gdLst>
                  <a:gd name="G0" fmla="+- 6913 0 0"/>
                  <a:gd name="G1" fmla="+- 17730 0 0"/>
                  <a:gd name="G2" fmla="+- 0 0 0"/>
                  <a:gd name="G3" fmla="*/ 6913 1 2"/>
                  <a:gd name="G4" fmla="+- G3 10800 0"/>
                  <a:gd name="G5" fmla="+- 21600 6913 17730"/>
                  <a:gd name="G6" fmla="+- 17730 0 0"/>
                  <a:gd name="G7" fmla="*/ G6 1 2"/>
                  <a:gd name="G8" fmla="*/ 17730 2 1"/>
                  <a:gd name="G9" fmla="+- G8 0 21600"/>
                  <a:gd name="G10" fmla="*/ 21600 G0 G1"/>
                  <a:gd name="G11" fmla="*/ 21600 G4 G1"/>
                  <a:gd name="G12" fmla="*/ 21600 G5 G1"/>
                  <a:gd name="G13" fmla="*/ 21600 G7 G1"/>
                  <a:gd name="G14" fmla="*/ 17730 1 2"/>
                  <a:gd name="G15" fmla="+- G5 0 G4"/>
                  <a:gd name="G16" fmla="+- G0 0 G4"/>
                  <a:gd name="G17" fmla="*/ G2 G15 G16"/>
                  <a:gd name="T0" fmla="*/ 14257 w 21600"/>
                  <a:gd name="T1" fmla="*/ 0 h 21600"/>
                  <a:gd name="T2" fmla="*/ 6913 w 21600"/>
                  <a:gd name="T3" fmla="*/ 0 h 21600"/>
                  <a:gd name="T4" fmla="*/ 0 w 21600"/>
                  <a:gd name="T5" fmla="*/ 17369 h 21600"/>
                  <a:gd name="T6" fmla="*/ 8865 w 21600"/>
                  <a:gd name="T7" fmla="*/ 21600 h 21600"/>
                  <a:gd name="T8" fmla="*/ 17730 w 21600"/>
                  <a:gd name="T9" fmla="*/ 10800 h 21600"/>
                  <a:gd name="T10" fmla="*/ 21600 w 21600"/>
                  <a:gd name="T11" fmla="*/ 0 h 21600"/>
                  <a:gd name="T12" fmla="*/ 17694720 60000 65536"/>
                  <a:gd name="T13" fmla="*/ 11796480 60000 65536"/>
                  <a:gd name="T14" fmla="*/ 11796480 60000 65536"/>
                  <a:gd name="T15" fmla="*/ 5898240 60000 65536"/>
                  <a:gd name="T16" fmla="*/ 0 60000 65536"/>
                  <a:gd name="T17" fmla="*/ 0 60000 65536"/>
                  <a:gd name="T18" fmla="*/ 0 w 21600"/>
                  <a:gd name="T19" fmla="*/ G12 h 21600"/>
                  <a:gd name="T20" fmla="*/ G1 w 21600"/>
                  <a:gd name="T21" fmla="*/ 2160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4257" y="0"/>
                    </a:moveTo>
                    <a:lnTo>
                      <a:pt x="6913" y="0"/>
                    </a:lnTo>
                    <a:lnTo>
                      <a:pt x="10783" y="0"/>
                    </a:lnTo>
                    <a:lnTo>
                      <a:pt x="10783" y="13137"/>
                    </a:lnTo>
                    <a:lnTo>
                      <a:pt x="0" y="13137"/>
                    </a:lnTo>
                    <a:lnTo>
                      <a:pt x="0" y="21600"/>
                    </a:lnTo>
                    <a:lnTo>
                      <a:pt x="17730" y="21600"/>
                    </a:lnTo>
                    <a:lnTo>
                      <a:pt x="17730" y="0"/>
                    </a:lnTo>
                    <a:lnTo>
                      <a:pt x="21600" y="0"/>
                    </a:lnTo>
                    <a:close/>
                  </a:path>
                </a:pathLst>
              </a:custGeom>
              <a:solidFill>
                <a:srgbClr val="00FFFF"/>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24" name="AutoShape 124"/>
              <p:cNvSpPr>
                <a:spLocks/>
              </p:cNvSpPr>
              <p:nvPr/>
            </p:nvSpPr>
            <p:spPr bwMode="auto">
              <a:xfrm flipH="1">
                <a:off x="2672" y="778"/>
                <a:ext cx="400" cy="48"/>
              </a:xfrm>
              <a:prstGeom prst="leftBracket">
                <a:avLst>
                  <a:gd name="adj" fmla="val 0"/>
                </a:avLst>
              </a:prstGeom>
              <a:solidFill>
                <a:srgbClr val="00FFFF"/>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125" name="Group 125"/>
              <p:cNvGrpSpPr>
                <a:grpSpLocks/>
              </p:cNvGrpSpPr>
              <p:nvPr/>
            </p:nvGrpSpPr>
            <p:grpSpPr bwMode="auto">
              <a:xfrm flipH="1">
                <a:off x="3071" y="760"/>
                <a:ext cx="57" cy="83"/>
                <a:chOff x="4823" y="2806"/>
                <a:chExt cx="144" cy="219"/>
              </a:xfrm>
            </p:grpSpPr>
            <p:sp>
              <p:nvSpPr>
                <p:cNvPr id="256126" name="AutoShape 126"/>
                <p:cNvSpPr>
                  <a:spLocks noChangeArrowheads="1"/>
                </p:cNvSpPr>
                <p:nvPr/>
              </p:nvSpPr>
              <p:spPr bwMode="auto">
                <a:xfrm rot="-5400000">
                  <a:off x="4785" y="2844"/>
                  <a:ext cx="219" cy="144"/>
                </a:xfrm>
                <a:custGeom>
                  <a:avLst/>
                  <a:gdLst>
                    <a:gd name="G0" fmla="+- 1940 0 0"/>
                    <a:gd name="G1" fmla="+- 21600 0 1940"/>
                    <a:gd name="G2" fmla="*/ 1940 1 2"/>
                    <a:gd name="G3" fmla="+- 21600 0 G2"/>
                    <a:gd name="G4" fmla="+/ 1940 21600 2"/>
                    <a:gd name="G5" fmla="+/ G1 0 2"/>
                    <a:gd name="G6" fmla="*/ 21600 21600 1940"/>
                    <a:gd name="G7" fmla="*/ G6 1 2"/>
                    <a:gd name="G8" fmla="+- 21600 0 G7"/>
                    <a:gd name="G9" fmla="*/ 21600 1 2"/>
                    <a:gd name="G10" fmla="+- 1940 0 G9"/>
                    <a:gd name="G11" fmla="?: G10 G8 0"/>
                    <a:gd name="G12" fmla="?: G10 G7 21600"/>
                    <a:gd name="T0" fmla="*/ 20630 w 21600"/>
                    <a:gd name="T1" fmla="*/ 10800 h 21600"/>
                    <a:gd name="T2" fmla="*/ 10800 w 21600"/>
                    <a:gd name="T3" fmla="*/ 21600 h 21600"/>
                    <a:gd name="T4" fmla="*/ 970 w 21600"/>
                    <a:gd name="T5" fmla="*/ 10800 h 21600"/>
                    <a:gd name="T6" fmla="*/ 10800 w 21600"/>
                    <a:gd name="T7" fmla="*/ 0 h 21600"/>
                    <a:gd name="T8" fmla="*/ 2770 w 21600"/>
                    <a:gd name="T9" fmla="*/ 2770 h 21600"/>
                    <a:gd name="T10" fmla="*/ 18830 w 21600"/>
                    <a:gd name="T11" fmla="*/ 18830 h 21600"/>
                  </a:gdLst>
                  <a:ahLst/>
                  <a:cxnLst>
                    <a:cxn ang="0">
                      <a:pos x="T0" y="T1"/>
                    </a:cxn>
                    <a:cxn ang="0">
                      <a:pos x="T2" y="T3"/>
                    </a:cxn>
                    <a:cxn ang="0">
                      <a:pos x="T4" y="T5"/>
                    </a:cxn>
                    <a:cxn ang="0">
                      <a:pos x="T6" y="T7"/>
                    </a:cxn>
                  </a:cxnLst>
                  <a:rect l="T8" t="T9" r="T10" b="T11"/>
                  <a:pathLst>
                    <a:path w="21600" h="21600">
                      <a:moveTo>
                        <a:pt x="0" y="0"/>
                      </a:moveTo>
                      <a:lnTo>
                        <a:pt x="1940" y="21600"/>
                      </a:lnTo>
                      <a:lnTo>
                        <a:pt x="19660" y="21600"/>
                      </a:lnTo>
                      <a:lnTo>
                        <a:pt x="21600" y="0"/>
                      </a:lnTo>
                      <a:close/>
                    </a:path>
                  </a:pathLst>
                </a:custGeom>
                <a:solidFill>
                  <a:srgbClr val="00FFFF"/>
                </a:solidFill>
                <a:ln w="9525">
                  <a:solidFill>
                    <a:srgbClr val="000000"/>
                  </a:solidFill>
                  <a:miter lim="800000"/>
                  <a:headEnd/>
                  <a:tailEnd/>
                </a:ln>
              </p:spPr>
              <p:txBody>
                <a:bodyPr/>
                <a:lstStyle/>
                <a:p>
                  <a:endParaRPr lang="en-US"/>
                </a:p>
              </p:txBody>
            </p:sp>
            <p:grpSp>
              <p:nvGrpSpPr>
                <p:cNvPr id="256127" name="Group 127"/>
                <p:cNvGrpSpPr>
                  <a:grpSpLocks/>
                </p:cNvGrpSpPr>
                <p:nvPr/>
              </p:nvGrpSpPr>
              <p:grpSpPr bwMode="auto">
                <a:xfrm>
                  <a:off x="4855" y="2834"/>
                  <a:ext cx="77" cy="167"/>
                  <a:chOff x="4855" y="2834"/>
                  <a:chExt cx="77" cy="167"/>
                </a:xfrm>
              </p:grpSpPr>
              <p:sp>
                <p:nvSpPr>
                  <p:cNvPr id="256128" name="Line 128"/>
                  <p:cNvSpPr>
                    <a:spLocks noChangeShapeType="1"/>
                  </p:cNvSpPr>
                  <p:nvPr/>
                </p:nvSpPr>
                <p:spPr bwMode="auto">
                  <a:xfrm>
                    <a:off x="4881" y="2857"/>
                    <a:ext cx="0" cy="120"/>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29" name="Line 129"/>
                  <p:cNvSpPr>
                    <a:spLocks noChangeShapeType="1"/>
                  </p:cNvSpPr>
                  <p:nvPr/>
                </p:nvSpPr>
                <p:spPr bwMode="auto">
                  <a:xfrm>
                    <a:off x="4907" y="2843"/>
                    <a:ext cx="0" cy="143"/>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30" name="Line 130"/>
                  <p:cNvSpPr>
                    <a:spLocks noChangeShapeType="1"/>
                  </p:cNvSpPr>
                  <p:nvPr/>
                </p:nvSpPr>
                <p:spPr bwMode="auto">
                  <a:xfrm>
                    <a:off x="4932" y="2865"/>
                    <a:ext cx="0" cy="105"/>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31" name="Line 131"/>
                  <p:cNvSpPr>
                    <a:spLocks noChangeShapeType="1"/>
                  </p:cNvSpPr>
                  <p:nvPr/>
                </p:nvSpPr>
                <p:spPr bwMode="auto">
                  <a:xfrm>
                    <a:off x="4855" y="2834"/>
                    <a:ext cx="0" cy="167"/>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256147" name="Group 147"/>
            <p:cNvGrpSpPr>
              <a:grpSpLocks/>
            </p:cNvGrpSpPr>
            <p:nvPr/>
          </p:nvGrpSpPr>
          <p:grpSpPr bwMode="auto">
            <a:xfrm flipH="1">
              <a:off x="2040" y="2110"/>
              <a:ext cx="1088" cy="187"/>
              <a:chOff x="2046" y="2110"/>
              <a:chExt cx="1088" cy="187"/>
            </a:xfrm>
          </p:grpSpPr>
          <p:sp>
            <p:nvSpPr>
              <p:cNvPr id="256135" name="Rectangle 135" descr="Wide upward diagonal"/>
              <p:cNvSpPr>
                <a:spLocks noChangeArrowheads="1"/>
              </p:cNvSpPr>
              <p:nvPr/>
            </p:nvSpPr>
            <p:spPr bwMode="auto">
              <a:xfrm flipV="1">
                <a:off x="2046" y="2112"/>
                <a:ext cx="1088" cy="185"/>
              </a:xfrm>
              <a:prstGeom prst="rect">
                <a:avLst/>
              </a:prstGeom>
              <a:pattFill prst="wdUpDiag">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146" name="Group 146"/>
              <p:cNvGrpSpPr>
                <a:grpSpLocks/>
              </p:cNvGrpSpPr>
              <p:nvPr/>
            </p:nvGrpSpPr>
            <p:grpSpPr bwMode="auto">
              <a:xfrm>
                <a:off x="2825" y="2110"/>
                <a:ext cx="309" cy="138"/>
                <a:chOff x="2825" y="2110"/>
                <a:chExt cx="309" cy="138"/>
              </a:xfrm>
            </p:grpSpPr>
            <p:sp>
              <p:nvSpPr>
                <p:cNvPr id="256137" name="AutoShape 137"/>
                <p:cNvSpPr>
                  <a:spLocks noChangeArrowheads="1"/>
                </p:cNvSpPr>
                <p:nvPr/>
              </p:nvSpPr>
              <p:spPr bwMode="auto">
                <a:xfrm rot="10800000" flipV="1">
                  <a:off x="2825" y="2110"/>
                  <a:ext cx="151" cy="119"/>
                </a:xfrm>
                <a:custGeom>
                  <a:avLst/>
                  <a:gdLst>
                    <a:gd name="G0" fmla="+- 6913 0 0"/>
                    <a:gd name="G1" fmla="+- 17730 0 0"/>
                    <a:gd name="G2" fmla="+- 0 0 0"/>
                    <a:gd name="G3" fmla="*/ 6913 1 2"/>
                    <a:gd name="G4" fmla="+- G3 10800 0"/>
                    <a:gd name="G5" fmla="+- 21600 6913 17730"/>
                    <a:gd name="G6" fmla="+- 17730 0 0"/>
                    <a:gd name="G7" fmla="*/ G6 1 2"/>
                    <a:gd name="G8" fmla="*/ 17730 2 1"/>
                    <a:gd name="G9" fmla="+- G8 0 21600"/>
                    <a:gd name="G10" fmla="*/ 21600 G0 G1"/>
                    <a:gd name="G11" fmla="*/ 21600 G4 G1"/>
                    <a:gd name="G12" fmla="*/ 21600 G5 G1"/>
                    <a:gd name="G13" fmla="*/ 21600 G7 G1"/>
                    <a:gd name="G14" fmla="*/ 17730 1 2"/>
                    <a:gd name="G15" fmla="+- G5 0 G4"/>
                    <a:gd name="G16" fmla="+- G0 0 G4"/>
                    <a:gd name="G17" fmla="*/ G2 G15 G16"/>
                    <a:gd name="T0" fmla="*/ 14257 w 21600"/>
                    <a:gd name="T1" fmla="*/ 0 h 21600"/>
                    <a:gd name="T2" fmla="*/ 6913 w 21600"/>
                    <a:gd name="T3" fmla="*/ 0 h 21600"/>
                    <a:gd name="T4" fmla="*/ 0 w 21600"/>
                    <a:gd name="T5" fmla="*/ 17369 h 21600"/>
                    <a:gd name="T6" fmla="*/ 8865 w 21600"/>
                    <a:gd name="T7" fmla="*/ 21600 h 21600"/>
                    <a:gd name="T8" fmla="*/ 17730 w 21600"/>
                    <a:gd name="T9" fmla="*/ 10800 h 21600"/>
                    <a:gd name="T10" fmla="*/ 21600 w 21600"/>
                    <a:gd name="T11" fmla="*/ 0 h 21600"/>
                    <a:gd name="T12" fmla="*/ 17694720 60000 65536"/>
                    <a:gd name="T13" fmla="*/ 11796480 60000 65536"/>
                    <a:gd name="T14" fmla="*/ 11796480 60000 65536"/>
                    <a:gd name="T15" fmla="*/ 5898240 60000 65536"/>
                    <a:gd name="T16" fmla="*/ 0 60000 65536"/>
                    <a:gd name="T17" fmla="*/ 0 60000 65536"/>
                    <a:gd name="T18" fmla="*/ 0 w 21600"/>
                    <a:gd name="T19" fmla="*/ G12 h 21600"/>
                    <a:gd name="T20" fmla="*/ G1 w 21600"/>
                    <a:gd name="T21" fmla="*/ 2160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4257" y="0"/>
                      </a:moveTo>
                      <a:lnTo>
                        <a:pt x="6913" y="0"/>
                      </a:lnTo>
                      <a:lnTo>
                        <a:pt x="10783" y="0"/>
                      </a:lnTo>
                      <a:lnTo>
                        <a:pt x="10783" y="13137"/>
                      </a:lnTo>
                      <a:lnTo>
                        <a:pt x="0" y="13137"/>
                      </a:lnTo>
                      <a:lnTo>
                        <a:pt x="0" y="21600"/>
                      </a:lnTo>
                      <a:lnTo>
                        <a:pt x="17730" y="21600"/>
                      </a:lnTo>
                      <a:lnTo>
                        <a:pt x="17730" y="0"/>
                      </a:lnTo>
                      <a:lnTo>
                        <a:pt x="21600" y="0"/>
                      </a:lnTo>
                      <a:close/>
                    </a:path>
                  </a:pathLst>
                </a:cu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38" name="AutoShape 138"/>
                <p:cNvSpPr>
                  <a:spLocks/>
                </p:cNvSpPr>
                <p:nvPr/>
              </p:nvSpPr>
              <p:spPr bwMode="auto">
                <a:xfrm flipH="1" flipV="1">
                  <a:off x="2944" y="2182"/>
                  <a:ext cx="134" cy="48"/>
                </a:xfrm>
                <a:prstGeom prst="leftBracket">
                  <a:avLst>
                    <a:gd name="adj" fmla="val 0"/>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139" name="Group 139"/>
                <p:cNvGrpSpPr>
                  <a:grpSpLocks/>
                </p:cNvGrpSpPr>
                <p:nvPr/>
              </p:nvGrpSpPr>
              <p:grpSpPr bwMode="auto">
                <a:xfrm flipH="1" flipV="1">
                  <a:off x="3077" y="2165"/>
                  <a:ext cx="57" cy="83"/>
                  <a:chOff x="4823" y="2806"/>
                  <a:chExt cx="144" cy="219"/>
                </a:xfrm>
              </p:grpSpPr>
              <p:sp>
                <p:nvSpPr>
                  <p:cNvPr id="256140" name="AutoShape 140"/>
                  <p:cNvSpPr>
                    <a:spLocks noChangeArrowheads="1"/>
                  </p:cNvSpPr>
                  <p:nvPr/>
                </p:nvSpPr>
                <p:spPr bwMode="auto">
                  <a:xfrm rot="-5400000">
                    <a:off x="4785" y="2844"/>
                    <a:ext cx="219" cy="144"/>
                  </a:xfrm>
                  <a:custGeom>
                    <a:avLst/>
                    <a:gdLst>
                      <a:gd name="G0" fmla="+- 1940 0 0"/>
                      <a:gd name="G1" fmla="+- 21600 0 1940"/>
                      <a:gd name="G2" fmla="*/ 1940 1 2"/>
                      <a:gd name="G3" fmla="+- 21600 0 G2"/>
                      <a:gd name="G4" fmla="+/ 1940 21600 2"/>
                      <a:gd name="G5" fmla="+/ G1 0 2"/>
                      <a:gd name="G6" fmla="*/ 21600 21600 1940"/>
                      <a:gd name="G7" fmla="*/ G6 1 2"/>
                      <a:gd name="G8" fmla="+- 21600 0 G7"/>
                      <a:gd name="G9" fmla="*/ 21600 1 2"/>
                      <a:gd name="G10" fmla="+- 1940 0 G9"/>
                      <a:gd name="G11" fmla="?: G10 G8 0"/>
                      <a:gd name="G12" fmla="?: G10 G7 21600"/>
                      <a:gd name="T0" fmla="*/ 20630 w 21600"/>
                      <a:gd name="T1" fmla="*/ 10800 h 21600"/>
                      <a:gd name="T2" fmla="*/ 10800 w 21600"/>
                      <a:gd name="T3" fmla="*/ 21600 h 21600"/>
                      <a:gd name="T4" fmla="*/ 970 w 21600"/>
                      <a:gd name="T5" fmla="*/ 10800 h 21600"/>
                      <a:gd name="T6" fmla="*/ 10800 w 21600"/>
                      <a:gd name="T7" fmla="*/ 0 h 21600"/>
                      <a:gd name="T8" fmla="*/ 2770 w 21600"/>
                      <a:gd name="T9" fmla="*/ 2770 h 21600"/>
                      <a:gd name="T10" fmla="*/ 18830 w 21600"/>
                      <a:gd name="T11" fmla="*/ 18830 h 21600"/>
                    </a:gdLst>
                    <a:ahLst/>
                    <a:cxnLst>
                      <a:cxn ang="0">
                        <a:pos x="T0" y="T1"/>
                      </a:cxn>
                      <a:cxn ang="0">
                        <a:pos x="T2" y="T3"/>
                      </a:cxn>
                      <a:cxn ang="0">
                        <a:pos x="T4" y="T5"/>
                      </a:cxn>
                      <a:cxn ang="0">
                        <a:pos x="T6" y="T7"/>
                      </a:cxn>
                    </a:cxnLst>
                    <a:rect l="T8" t="T9" r="T10" b="T11"/>
                    <a:pathLst>
                      <a:path w="21600" h="21600">
                        <a:moveTo>
                          <a:pt x="0" y="0"/>
                        </a:moveTo>
                        <a:lnTo>
                          <a:pt x="1940" y="21600"/>
                        </a:lnTo>
                        <a:lnTo>
                          <a:pt x="19660" y="21600"/>
                        </a:lnTo>
                        <a:lnTo>
                          <a:pt x="21600" y="0"/>
                        </a:lnTo>
                        <a:close/>
                      </a:path>
                    </a:pathLst>
                  </a:custGeom>
                  <a:solidFill>
                    <a:srgbClr val="FFFFFF"/>
                  </a:solidFill>
                  <a:ln w="9525">
                    <a:solidFill>
                      <a:srgbClr val="000000"/>
                    </a:solidFill>
                    <a:miter lim="800000"/>
                    <a:headEnd/>
                    <a:tailEnd/>
                  </a:ln>
                </p:spPr>
                <p:txBody>
                  <a:bodyPr/>
                  <a:lstStyle/>
                  <a:p>
                    <a:endParaRPr lang="en-US"/>
                  </a:p>
                </p:txBody>
              </p:sp>
              <p:grpSp>
                <p:nvGrpSpPr>
                  <p:cNvPr id="256141" name="Group 141"/>
                  <p:cNvGrpSpPr>
                    <a:grpSpLocks/>
                  </p:cNvGrpSpPr>
                  <p:nvPr/>
                </p:nvGrpSpPr>
                <p:grpSpPr bwMode="auto">
                  <a:xfrm>
                    <a:off x="4855" y="2834"/>
                    <a:ext cx="77" cy="167"/>
                    <a:chOff x="4855" y="2834"/>
                    <a:chExt cx="77" cy="167"/>
                  </a:xfrm>
                </p:grpSpPr>
                <p:sp>
                  <p:nvSpPr>
                    <p:cNvPr id="256142" name="Line 142"/>
                    <p:cNvSpPr>
                      <a:spLocks noChangeShapeType="1"/>
                    </p:cNvSpPr>
                    <p:nvPr/>
                  </p:nvSpPr>
                  <p:spPr bwMode="auto">
                    <a:xfrm>
                      <a:off x="4881" y="2857"/>
                      <a:ext cx="0" cy="120"/>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43" name="Line 143"/>
                    <p:cNvSpPr>
                      <a:spLocks noChangeShapeType="1"/>
                    </p:cNvSpPr>
                    <p:nvPr/>
                  </p:nvSpPr>
                  <p:spPr bwMode="auto">
                    <a:xfrm>
                      <a:off x="4907" y="2843"/>
                      <a:ext cx="0" cy="143"/>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44" name="Line 144"/>
                    <p:cNvSpPr>
                      <a:spLocks noChangeShapeType="1"/>
                    </p:cNvSpPr>
                    <p:nvPr/>
                  </p:nvSpPr>
                  <p:spPr bwMode="auto">
                    <a:xfrm>
                      <a:off x="4932" y="2865"/>
                      <a:ext cx="0" cy="105"/>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45" name="Line 145"/>
                    <p:cNvSpPr>
                      <a:spLocks noChangeShapeType="1"/>
                    </p:cNvSpPr>
                    <p:nvPr/>
                  </p:nvSpPr>
                  <p:spPr bwMode="auto">
                    <a:xfrm>
                      <a:off x="4855" y="2834"/>
                      <a:ext cx="0" cy="167"/>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sp>
          <p:nvSpPr>
            <p:cNvPr id="256150" name="Rectangle 150" descr="Wide upward diagonal"/>
            <p:cNvSpPr>
              <a:spLocks noChangeArrowheads="1"/>
            </p:cNvSpPr>
            <p:nvPr/>
          </p:nvSpPr>
          <p:spPr bwMode="auto">
            <a:xfrm flipH="1" flipV="1">
              <a:off x="2226" y="3505"/>
              <a:ext cx="738" cy="239"/>
            </a:xfrm>
            <a:prstGeom prst="rect">
              <a:avLst/>
            </a:prstGeom>
            <a:pattFill prst="wdUpDiag">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163" name="Group 163"/>
            <p:cNvGrpSpPr>
              <a:grpSpLocks/>
            </p:cNvGrpSpPr>
            <p:nvPr/>
          </p:nvGrpSpPr>
          <p:grpSpPr bwMode="auto">
            <a:xfrm flipH="1">
              <a:off x="2226" y="3502"/>
              <a:ext cx="442" cy="179"/>
              <a:chOff x="2506" y="3502"/>
              <a:chExt cx="442" cy="179"/>
            </a:xfrm>
          </p:grpSpPr>
          <p:sp>
            <p:nvSpPr>
              <p:cNvPr id="256152" name="AutoShape 152"/>
              <p:cNvSpPr>
                <a:spLocks noChangeArrowheads="1"/>
              </p:cNvSpPr>
              <p:nvPr/>
            </p:nvSpPr>
            <p:spPr bwMode="auto">
              <a:xfrm rot="10800000" flipV="1">
                <a:off x="2506" y="3502"/>
                <a:ext cx="192" cy="156"/>
              </a:xfrm>
              <a:custGeom>
                <a:avLst/>
                <a:gdLst>
                  <a:gd name="G0" fmla="+- 6913 0 0"/>
                  <a:gd name="G1" fmla="+- 17730 0 0"/>
                  <a:gd name="G2" fmla="+- 0 0 0"/>
                  <a:gd name="G3" fmla="*/ 6913 1 2"/>
                  <a:gd name="G4" fmla="+- G3 10800 0"/>
                  <a:gd name="G5" fmla="+- 21600 6913 17730"/>
                  <a:gd name="G6" fmla="+- 17730 0 0"/>
                  <a:gd name="G7" fmla="*/ G6 1 2"/>
                  <a:gd name="G8" fmla="*/ 17730 2 1"/>
                  <a:gd name="G9" fmla="+- G8 0 21600"/>
                  <a:gd name="G10" fmla="*/ 21600 G0 G1"/>
                  <a:gd name="G11" fmla="*/ 21600 G4 G1"/>
                  <a:gd name="G12" fmla="*/ 21600 G5 G1"/>
                  <a:gd name="G13" fmla="*/ 21600 G7 G1"/>
                  <a:gd name="G14" fmla="*/ 17730 1 2"/>
                  <a:gd name="G15" fmla="+- G5 0 G4"/>
                  <a:gd name="G16" fmla="+- G0 0 G4"/>
                  <a:gd name="G17" fmla="*/ G2 G15 G16"/>
                  <a:gd name="T0" fmla="*/ 14257 w 21600"/>
                  <a:gd name="T1" fmla="*/ 0 h 21600"/>
                  <a:gd name="T2" fmla="*/ 6913 w 21600"/>
                  <a:gd name="T3" fmla="*/ 0 h 21600"/>
                  <a:gd name="T4" fmla="*/ 0 w 21600"/>
                  <a:gd name="T5" fmla="*/ 17369 h 21600"/>
                  <a:gd name="T6" fmla="*/ 8865 w 21600"/>
                  <a:gd name="T7" fmla="*/ 21600 h 21600"/>
                  <a:gd name="T8" fmla="*/ 17730 w 21600"/>
                  <a:gd name="T9" fmla="*/ 10800 h 21600"/>
                  <a:gd name="T10" fmla="*/ 21600 w 21600"/>
                  <a:gd name="T11" fmla="*/ 0 h 21600"/>
                  <a:gd name="T12" fmla="*/ 17694720 60000 65536"/>
                  <a:gd name="T13" fmla="*/ 11796480 60000 65536"/>
                  <a:gd name="T14" fmla="*/ 11796480 60000 65536"/>
                  <a:gd name="T15" fmla="*/ 5898240 60000 65536"/>
                  <a:gd name="T16" fmla="*/ 0 60000 65536"/>
                  <a:gd name="T17" fmla="*/ 0 60000 65536"/>
                  <a:gd name="T18" fmla="*/ 0 w 21600"/>
                  <a:gd name="T19" fmla="*/ G12 h 21600"/>
                  <a:gd name="T20" fmla="*/ G1 w 21600"/>
                  <a:gd name="T21" fmla="*/ 21600 h 21600"/>
                </a:gdLst>
                <a:ahLst/>
                <a:cxnLst>
                  <a:cxn ang="T12">
                    <a:pos x="T0" y="T1"/>
                  </a:cxn>
                  <a:cxn ang="T13">
                    <a:pos x="T2" y="T3"/>
                  </a:cxn>
                  <a:cxn ang="T14">
                    <a:pos x="T4" y="T5"/>
                  </a:cxn>
                  <a:cxn ang="T15">
                    <a:pos x="T6" y="T7"/>
                  </a:cxn>
                  <a:cxn ang="T16">
                    <a:pos x="T8" y="T9"/>
                  </a:cxn>
                  <a:cxn ang="T17">
                    <a:pos x="T10" y="T11"/>
                  </a:cxn>
                </a:cxnLst>
                <a:rect l="T18" t="T19" r="T20" b="T21"/>
                <a:pathLst>
                  <a:path w="21600" h="21600">
                    <a:moveTo>
                      <a:pt x="14257" y="0"/>
                    </a:moveTo>
                    <a:lnTo>
                      <a:pt x="6913" y="0"/>
                    </a:lnTo>
                    <a:lnTo>
                      <a:pt x="10783" y="0"/>
                    </a:lnTo>
                    <a:lnTo>
                      <a:pt x="10783" y="13137"/>
                    </a:lnTo>
                    <a:lnTo>
                      <a:pt x="0" y="13137"/>
                    </a:lnTo>
                    <a:lnTo>
                      <a:pt x="0" y="21600"/>
                    </a:lnTo>
                    <a:lnTo>
                      <a:pt x="17730" y="21600"/>
                    </a:lnTo>
                    <a:lnTo>
                      <a:pt x="17730" y="0"/>
                    </a:lnTo>
                    <a:lnTo>
                      <a:pt x="21600" y="0"/>
                    </a:lnTo>
                    <a:close/>
                  </a:path>
                </a:pathLst>
              </a:custGeom>
              <a:solidFill>
                <a:srgbClr val="FF00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53" name="AutoShape 153"/>
              <p:cNvSpPr>
                <a:spLocks/>
              </p:cNvSpPr>
              <p:nvPr/>
            </p:nvSpPr>
            <p:spPr bwMode="auto">
              <a:xfrm flipH="1" flipV="1">
                <a:off x="2638" y="3595"/>
                <a:ext cx="246" cy="63"/>
              </a:xfrm>
              <a:prstGeom prst="leftBracket">
                <a:avLst>
                  <a:gd name="adj" fmla="val 0"/>
                </a:avLst>
              </a:prstGeom>
              <a:solidFill>
                <a:srgbClr val="FF0000"/>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154" name="Group 154"/>
              <p:cNvGrpSpPr>
                <a:grpSpLocks/>
              </p:cNvGrpSpPr>
              <p:nvPr/>
            </p:nvGrpSpPr>
            <p:grpSpPr bwMode="auto">
              <a:xfrm flipH="1" flipV="1">
                <a:off x="2883" y="3573"/>
                <a:ext cx="65" cy="108"/>
                <a:chOff x="4823" y="2806"/>
                <a:chExt cx="144" cy="219"/>
              </a:xfrm>
            </p:grpSpPr>
            <p:sp>
              <p:nvSpPr>
                <p:cNvPr id="256155" name="AutoShape 155"/>
                <p:cNvSpPr>
                  <a:spLocks noChangeArrowheads="1"/>
                </p:cNvSpPr>
                <p:nvPr/>
              </p:nvSpPr>
              <p:spPr bwMode="auto">
                <a:xfrm rot="-5400000">
                  <a:off x="4785" y="2844"/>
                  <a:ext cx="219" cy="144"/>
                </a:xfrm>
                <a:custGeom>
                  <a:avLst/>
                  <a:gdLst>
                    <a:gd name="G0" fmla="+- 1940 0 0"/>
                    <a:gd name="G1" fmla="+- 21600 0 1940"/>
                    <a:gd name="G2" fmla="*/ 1940 1 2"/>
                    <a:gd name="G3" fmla="+- 21600 0 G2"/>
                    <a:gd name="G4" fmla="+/ 1940 21600 2"/>
                    <a:gd name="G5" fmla="+/ G1 0 2"/>
                    <a:gd name="G6" fmla="*/ 21600 21600 1940"/>
                    <a:gd name="G7" fmla="*/ G6 1 2"/>
                    <a:gd name="G8" fmla="+- 21600 0 G7"/>
                    <a:gd name="G9" fmla="*/ 21600 1 2"/>
                    <a:gd name="G10" fmla="+- 1940 0 G9"/>
                    <a:gd name="G11" fmla="?: G10 G8 0"/>
                    <a:gd name="G12" fmla="?: G10 G7 21600"/>
                    <a:gd name="T0" fmla="*/ 20630 w 21600"/>
                    <a:gd name="T1" fmla="*/ 10800 h 21600"/>
                    <a:gd name="T2" fmla="*/ 10800 w 21600"/>
                    <a:gd name="T3" fmla="*/ 21600 h 21600"/>
                    <a:gd name="T4" fmla="*/ 970 w 21600"/>
                    <a:gd name="T5" fmla="*/ 10800 h 21600"/>
                    <a:gd name="T6" fmla="*/ 10800 w 21600"/>
                    <a:gd name="T7" fmla="*/ 0 h 21600"/>
                    <a:gd name="T8" fmla="*/ 2770 w 21600"/>
                    <a:gd name="T9" fmla="*/ 2770 h 21600"/>
                    <a:gd name="T10" fmla="*/ 18830 w 21600"/>
                    <a:gd name="T11" fmla="*/ 18830 h 21600"/>
                  </a:gdLst>
                  <a:ahLst/>
                  <a:cxnLst>
                    <a:cxn ang="0">
                      <a:pos x="T0" y="T1"/>
                    </a:cxn>
                    <a:cxn ang="0">
                      <a:pos x="T2" y="T3"/>
                    </a:cxn>
                    <a:cxn ang="0">
                      <a:pos x="T4" y="T5"/>
                    </a:cxn>
                    <a:cxn ang="0">
                      <a:pos x="T6" y="T7"/>
                    </a:cxn>
                  </a:cxnLst>
                  <a:rect l="T8" t="T9" r="T10" b="T11"/>
                  <a:pathLst>
                    <a:path w="21600" h="21600">
                      <a:moveTo>
                        <a:pt x="0" y="0"/>
                      </a:moveTo>
                      <a:lnTo>
                        <a:pt x="1940" y="21600"/>
                      </a:lnTo>
                      <a:lnTo>
                        <a:pt x="19660" y="21600"/>
                      </a:lnTo>
                      <a:lnTo>
                        <a:pt x="21600" y="0"/>
                      </a:lnTo>
                      <a:close/>
                    </a:path>
                  </a:pathLst>
                </a:custGeom>
                <a:solidFill>
                  <a:srgbClr val="FF0000"/>
                </a:solidFill>
                <a:ln w="9525">
                  <a:solidFill>
                    <a:srgbClr val="000000"/>
                  </a:solidFill>
                  <a:miter lim="800000"/>
                  <a:headEnd/>
                  <a:tailEnd/>
                </a:ln>
              </p:spPr>
              <p:txBody>
                <a:bodyPr/>
                <a:lstStyle/>
                <a:p>
                  <a:endParaRPr lang="en-US"/>
                </a:p>
              </p:txBody>
            </p:sp>
            <p:grpSp>
              <p:nvGrpSpPr>
                <p:cNvPr id="256156" name="Group 156"/>
                <p:cNvGrpSpPr>
                  <a:grpSpLocks/>
                </p:cNvGrpSpPr>
                <p:nvPr/>
              </p:nvGrpSpPr>
              <p:grpSpPr bwMode="auto">
                <a:xfrm>
                  <a:off x="4855" y="2834"/>
                  <a:ext cx="77" cy="167"/>
                  <a:chOff x="4855" y="2834"/>
                  <a:chExt cx="77" cy="167"/>
                </a:xfrm>
              </p:grpSpPr>
              <p:sp>
                <p:nvSpPr>
                  <p:cNvPr id="256157" name="Line 157"/>
                  <p:cNvSpPr>
                    <a:spLocks noChangeShapeType="1"/>
                  </p:cNvSpPr>
                  <p:nvPr/>
                </p:nvSpPr>
                <p:spPr bwMode="auto">
                  <a:xfrm>
                    <a:off x="4881" y="2857"/>
                    <a:ext cx="0" cy="120"/>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58" name="Line 158"/>
                  <p:cNvSpPr>
                    <a:spLocks noChangeShapeType="1"/>
                  </p:cNvSpPr>
                  <p:nvPr/>
                </p:nvSpPr>
                <p:spPr bwMode="auto">
                  <a:xfrm>
                    <a:off x="4907" y="2843"/>
                    <a:ext cx="0" cy="143"/>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59" name="Line 159"/>
                  <p:cNvSpPr>
                    <a:spLocks noChangeShapeType="1"/>
                  </p:cNvSpPr>
                  <p:nvPr/>
                </p:nvSpPr>
                <p:spPr bwMode="auto">
                  <a:xfrm>
                    <a:off x="4932" y="2865"/>
                    <a:ext cx="0" cy="105"/>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60" name="Line 160"/>
                  <p:cNvSpPr>
                    <a:spLocks noChangeShapeType="1"/>
                  </p:cNvSpPr>
                  <p:nvPr/>
                </p:nvSpPr>
                <p:spPr bwMode="auto">
                  <a:xfrm>
                    <a:off x="4855" y="2834"/>
                    <a:ext cx="0" cy="167"/>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256166" name="Rectangle 166" descr="Wide upward diagonal"/>
            <p:cNvSpPr>
              <a:spLocks noChangeArrowheads="1"/>
            </p:cNvSpPr>
            <p:nvPr/>
          </p:nvSpPr>
          <p:spPr bwMode="auto">
            <a:xfrm flipH="1" flipV="1">
              <a:off x="2224" y="2312"/>
              <a:ext cx="738" cy="239"/>
            </a:xfrm>
            <a:prstGeom prst="rect">
              <a:avLst/>
            </a:prstGeom>
            <a:pattFill prst="wdUpDiag">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177" name="Group 177"/>
            <p:cNvGrpSpPr>
              <a:grpSpLocks/>
            </p:cNvGrpSpPr>
            <p:nvPr/>
          </p:nvGrpSpPr>
          <p:grpSpPr bwMode="auto">
            <a:xfrm rot="5400000" flipH="1">
              <a:off x="3008" y="602"/>
              <a:ext cx="75" cy="128"/>
              <a:chOff x="9551" y="6158"/>
              <a:chExt cx="101" cy="169"/>
            </a:xfrm>
          </p:grpSpPr>
          <p:grpSp>
            <p:nvGrpSpPr>
              <p:cNvPr id="256178" name="Group 178"/>
              <p:cNvGrpSpPr>
                <a:grpSpLocks/>
              </p:cNvGrpSpPr>
              <p:nvPr/>
            </p:nvGrpSpPr>
            <p:grpSpPr bwMode="auto">
              <a:xfrm rot="5400000" flipH="1">
                <a:off x="9508" y="6201"/>
                <a:ext cx="169" cy="83"/>
                <a:chOff x="8216" y="13836"/>
                <a:chExt cx="283" cy="101"/>
              </a:xfrm>
            </p:grpSpPr>
            <p:sp>
              <p:nvSpPr>
                <p:cNvPr id="256179" name="Arc 17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0" name="Arc 18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1" name="Arc 18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2" name="Arc 18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3" name="Line 18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4" name="Line 18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5" name="Arc 18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6" name="Arc 18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7" name="Line 18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8" name="Line 18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9" name="Line 18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90" name="Line 19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191" name="Rectangle 191"/>
              <p:cNvSpPr>
                <a:spLocks noChangeArrowheads="1"/>
              </p:cNvSpPr>
              <p:nvPr/>
            </p:nvSpPr>
            <p:spPr bwMode="auto">
              <a:xfrm>
                <a:off x="9634" y="6193"/>
                <a:ext cx="18" cy="9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6192" name="Group 192"/>
            <p:cNvGrpSpPr>
              <a:grpSpLocks/>
            </p:cNvGrpSpPr>
            <p:nvPr/>
          </p:nvGrpSpPr>
          <p:grpSpPr bwMode="auto">
            <a:xfrm rot="5400000" flipH="1">
              <a:off x="2092" y="602"/>
              <a:ext cx="75" cy="128"/>
              <a:chOff x="9551" y="6158"/>
              <a:chExt cx="101" cy="169"/>
            </a:xfrm>
          </p:grpSpPr>
          <p:grpSp>
            <p:nvGrpSpPr>
              <p:cNvPr id="256193" name="Group 193"/>
              <p:cNvGrpSpPr>
                <a:grpSpLocks/>
              </p:cNvGrpSpPr>
              <p:nvPr/>
            </p:nvGrpSpPr>
            <p:grpSpPr bwMode="auto">
              <a:xfrm rot="5400000" flipH="1">
                <a:off x="9508" y="6201"/>
                <a:ext cx="169" cy="83"/>
                <a:chOff x="8216" y="13836"/>
                <a:chExt cx="283" cy="101"/>
              </a:xfrm>
            </p:grpSpPr>
            <p:sp>
              <p:nvSpPr>
                <p:cNvPr id="256194" name="Arc 194"/>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95" name="Arc 195"/>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96" name="Arc 196"/>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97" name="Arc 197"/>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98" name="Line 198"/>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99" name="Line 199"/>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00" name="Arc 200"/>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01" name="Arc 201"/>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02" name="Line 202"/>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03" name="Line 203"/>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04" name="Line 204"/>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05" name="Line 205"/>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206" name="Rectangle 206"/>
              <p:cNvSpPr>
                <a:spLocks noChangeArrowheads="1"/>
              </p:cNvSpPr>
              <p:nvPr/>
            </p:nvSpPr>
            <p:spPr bwMode="auto">
              <a:xfrm>
                <a:off x="9634" y="6193"/>
                <a:ext cx="18" cy="9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6207" name="Group 207"/>
            <p:cNvGrpSpPr>
              <a:grpSpLocks/>
            </p:cNvGrpSpPr>
            <p:nvPr/>
          </p:nvGrpSpPr>
          <p:grpSpPr bwMode="auto">
            <a:xfrm rot="-5400000" flipH="1" flipV="1">
              <a:off x="2081" y="2280"/>
              <a:ext cx="75" cy="128"/>
              <a:chOff x="9551" y="6158"/>
              <a:chExt cx="101" cy="169"/>
            </a:xfrm>
          </p:grpSpPr>
          <p:grpSp>
            <p:nvGrpSpPr>
              <p:cNvPr id="256208" name="Group 208"/>
              <p:cNvGrpSpPr>
                <a:grpSpLocks/>
              </p:cNvGrpSpPr>
              <p:nvPr/>
            </p:nvGrpSpPr>
            <p:grpSpPr bwMode="auto">
              <a:xfrm rot="5400000" flipH="1">
                <a:off x="9508" y="6201"/>
                <a:ext cx="169" cy="83"/>
                <a:chOff x="8216" y="13836"/>
                <a:chExt cx="283" cy="101"/>
              </a:xfrm>
            </p:grpSpPr>
            <p:sp>
              <p:nvSpPr>
                <p:cNvPr id="256209" name="Arc 20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0" name="Arc 21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1" name="Arc 21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2" name="Arc 21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3" name="Line 21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4" name="Line 21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5" name="Arc 21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6" name="Arc 21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7" name="Line 21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8" name="Line 21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9" name="Line 21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0" name="Line 22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221" name="Rectangle 221"/>
              <p:cNvSpPr>
                <a:spLocks noChangeArrowheads="1"/>
              </p:cNvSpPr>
              <p:nvPr/>
            </p:nvSpPr>
            <p:spPr bwMode="auto">
              <a:xfrm>
                <a:off x="9634" y="6193"/>
                <a:ext cx="18" cy="9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6222" name="Group 222"/>
            <p:cNvGrpSpPr>
              <a:grpSpLocks/>
            </p:cNvGrpSpPr>
            <p:nvPr/>
          </p:nvGrpSpPr>
          <p:grpSpPr bwMode="auto">
            <a:xfrm rot="-5400000" flipH="1" flipV="1">
              <a:off x="3014" y="2281"/>
              <a:ext cx="75" cy="128"/>
              <a:chOff x="9551" y="6158"/>
              <a:chExt cx="101" cy="169"/>
            </a:xfrm>
          </p:grpSpPr>
          <p:grpSp>
            <p:nvGrpSpPr>
              <p:cNvPr id="256223" name="Group 223"/>
              <p:cNvGrpSpPr>
                <a:grpSpLocks/>
              </p:cNvGrpSpPr>
              <p:nvPr/>
            </p:nvGrpSpPr>
            <p:grpSpPr bwMode="auto">
              <a:xfrm rot="5400000" flipH="1">
                <a:off x="9508" y="6201"/>
                <a:ext cx="169" cy="83"/>
                <a:chOff x="8216" y="13836"/>
                <a:chExt cx="283" cy="101"/>
              </a:xfrm>
            </p:grpSpPr>
            <p:sp>
              <p:nvSpPr>
                <p:cNvPr id="256224" name="Arc 224"/>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5" name="Arc 225"/>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6" name="Arc 226"/>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7" name="Arc 227"/>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8" name="Line 228"/>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9" name="Line 229"/>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30" name="Arc 230"/>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31" name="Arc 231"/>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32" name="Line 232"/>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33" name="Line 233"/>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34" name="Line 234"/>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35" name="Line 235"/>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236" name="Rectangle 236"/>
              <p:cNvSpPr>
                <a:spLocks noChangeArrowheads="1"/>
              </p:cNvSpPr>
              <p:nvPr/>
            </p:nvSpPr>
            <p:spPr bwMode="auto">
              <a:xfrm>
                <a:off x="9634" y="6193"/>
                <a:ext cx="18" cy="9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6239" name="Group 239"/>
            <p:cNvGrpSpPr>
              <a:grpSpLocks/>
            </p:cNvGrpSpPr>
            <p:nvPr/>
          </p:nvGrpSpPr>
          <p:grpSpPr bwMode="auto">
            <a:xfrm rot="-5400000" flipH="1" flipV="1">
              <a:off x="2253" y="3721"/>
              <a:ext cx="75" cy="128"/>
              <a:chOff x="9551" y="6158"/>
              <a:chExt cx="101" cy="169"/>
            </a:xfrm>
          </p:grpSpPr>
          <p:grpSp>
            <p:nvGrpSpPr>
              <p:cNvPr id="256240" name="Group 240"/>
              <p:cNvGrpSpPr>
                <a:grpSpLocks/>
              </p:cNvGrpSpPr>
              <p:nvPr/>
            </p:nvGrpSpPr>
            <p:grpSpPr bwMode="auto">
              <a:xfrm rot="5400000" flipH="1">
                <a:off x="9508" y="6201"/>
                <a:ext cx="169" cy="83"/>
                <a:chOff x="8216" y="13836"/>
                <a:chExt cx="283" cy="101"/>
              </a:xfrm>
            </p:grpSpPr>
            <p:sp>
              <p:nvSpPr>
                <p:cNvPr id="256241" name="Arc 241"/>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2" name="Arc 242"/>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3" name="Arc 243"/>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4" name="Arc 244"/>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5" name="Line 245"/>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6" name="Line 246"/>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7" name="Arc 247"/>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8" name="Arc 248"/>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9" name="Line 249"/>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50" name="Line 250"/>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51" name="Line 251"/>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52" name="Line 252"/>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253" name="Rectangle 253"/>
              <p:cNvSpPr>
                <a:spLocks noChangeArrowheads="1"/>
              </p:cNvSpPr>
              <p:nvPr/>
            </p:nvSpPr>
            <p:spPr bwMode="auto">
              <a:xfrm>
                <a:off x="9634" y="6193"/>
                <a:ext cx="18" cy="9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286" name="Rectangle 286" descr="Large confetti"/>
            <p:cNvSpPr>
              <a:spLocks noChangeArrowheads="1"/>
            </p:cNvSpPr>
            <p:nvPr/>
          </p:nvSpPr>
          <p:spPr bwMode="auto">
            <a:xfrm rot="5400000">
              <a:off x="2559" y="2350"/>
              <a:ext cx="63" cy="378"/>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88" name="Rectangle 288" descr="Large confetti"/>
            <p:cNvSpPr>
              <a:spLocks noChangeArrowheads="1"/>
            </p:cNvSpPr>
            <p:nvPr/>
          </p:nvSpPr>
          <p:spPr bwMode="auto">
            <a:xfrm rot="5400000">
              <a:off x="2513" y="2202"/>
              <a:ext cx="156" cy="454"/>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94" name="Oval 294"/>
            <p:cNvSpPr>
              <a:spLocks noChangeArrowheads="1"/>
            </p:cNvSpPr>
            <p:nvPr/>
          </p:nvSpPr>
          <p:spPr bwMode="auto">
            <a:xfrm rot="5400000">
              <a:off x="2730" y="2395"/>
              <a:ext cx="53" cy="53"/>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95" name="Oval 295"/>
            <p:cNvSpPr>
              <a:spLocks noChangeArrowheads="1"/>
            </p:cNvSpPr>
            <p:nvPr/>
          </p:nvSpPr>
          <p:spPr bwMode="auto">
            <a:xfrm rot="5400000">
              <a:off x="2398" y="2393"/>
              <a:ext cx="53" cy="58"/>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96" name="Line 296"/>
            <p:cNvSpPr>
              <a:spLocks noChangeShapeType="1"/>
            </p:cNvSpPr>
            <p:nvPr/>
          </p:nvSpPr>
          <p:spPr bwMode="auto">
            <a:xfrm rot="5400000">
              <a:off x="2433" y="2508"/>
              <a:ext cx="42" cy="0"/>
            </a:xfrm>
            <a:prstGeom prst="line">
              <a:avLst/>
            </a:prstGeom>
            <a:noFill/>
            <a:ln w="15875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97" name="Line 297"/>
            <p:cNvSpPr>
              <a:spLocks noChangeShapeType="1"/>
            </p:cNvSpPr>
            <p:nvPr/>
          </p:nvSpPr>
          <p:spPr bwMode="auto">
            <a:xfrm rot="5400000">
              <a:off x="2705" y="2518"/>
              <a:ext cx="41" cy="0"/>
            </a:xfrm>
            <a:prstGeom prst="line">
              <a:avLst/>
            </a:prstGeom>
            <a:noFill/>
            <a:ln w="15875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482" name="Rectangle 482"/>
            <p:cNvSpPr>
              <a:spLocks noChangeArrowheads="1"/>
            </p:cNvSpPr>
            <p:nvPr/>
          </p:nvSpPr>
          <p:spPr bwMode="auto">
            <a:xfrm>
              <a:off x="2400" y="2112"/>
              <a:ext cx="384" cy="194"/>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6122" name="Group 122"/>
            <p:cNvGrpSpPr>
              <a:grpSpLocks/>
            </p:cNvGrpSpPr>
            <p:nvPr/>
          </p:nvGrpSpPr>
          <p:grpSpPr bwMode="auto">
            <a:xfrm flipH="1">
              <a:off x="2179" y="984"/>
              <a:ext cx="808" cy="1619"/>
              <a:chOff x="2183" y="984"/>
              <a:chExt cx="808" cy="1619"/>
            </a:xfrm>
          </p:grpSpPr>
          <p:sp>
            <p:nvSpPr>
              <p:cNvPr id="256100" name="Rectangle 100"/>
              <p:cNvSpPr>
                <a:spLocks noChangeArrowheads="1"/>
              </p:cNvSpPr>
              <p:nvPr/>
            </p:nvSpPr>
            <p:spPr bwMode="auto">
              <a:xfrm>
                <a:off x="2188" y="984"/>
                <a:ext cx="797" cy="116"/>
              </a:xfrm>
              <a:prstGeom prst="rect">
                <a:avLst/>
              </a:prstGeom>
              <a:gradFill rotWithShape="0">
                <a:gsLst>
                  <a:gs pos="0">
                    <a:srgbClr val="EAEAEA"/>
                  </a:gs>
                  <a:gs pos="100000">
                    <a:srgbClr val="EAEAEA">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01" name="Rectangle 101"/>
              <p:cNvSpPr>
                <a:spLocks noChangeArrowheads="1"/>
              </p:cNvSpPr>
              <p:nvPr/>
            </p:nvSpPr>
            <p:spPr bwMode="auto">
              <a:xfrm>
                <a:off x="2430" y="1107"/>
                <a:ext cx="304" cy="14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121" name="Group 121"/>
              <p:cNvGrpSpPr>
                <a:grpSpLocks/>
              </p:cNvGrpSpPr>
              <p:nvPr/>
            </p:nvGrpSpPr>
            <p:grpSpPr bwMode="auto">
              <a:xfrm>
                <a:off x="2183" y="1014"/>
                <a:ext cx="808" cy="54"/>
                <a:chOff x="2183" y="1014"/>
                <a:chExt cx="808" cy="54"/>
              </a:xfrm>
            </p:grpSpPr>
            <p:sp>
              <p:nvSpPr>
                <p:cNvPr id="256118" name="Oval 118"/>
                <p:cNvSpPr>
                  <a:spLocks noChangeArrowheads="1"/>
                </p:cNvSpPr>
                <p:nvPr/>
              </p:nvSpPr>
              <p:spPr bwMode="auto">
                <a:xfrm>
                  <a:off x="2183" y="1020"/>
                  <a:ext cx="47" cy="48"/>
                </a:xfrm>
                <a:prstGeom prst="ellipse">
                  <a:avLst/>
                </a:prstGeom>
                <a:solidFill>
                  <a:srgbClr val="00000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19" name="Oval 119"/>
                <p:cNvSpPr>
                  <a:spLocks noChangeArrowheads="1"/>
                </p:cNvSpPr>
                <p:nvPr/>
              </p:nvSpPr>
              <p:spPr bwMode="auto">
                <a:xfrm>
                  <a:off x="2944" y="1014"/>
                  <a:ext cx="47" cy="48"/>
                </a:xfrm>
                <a:prstGeom prst="ellipse">
                  <a:avLst/>
                </a:prstGeom>
                <a:solidFill>
                  <a:srgbClr val="00000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20" name="Line 120"/>
                <p:cNvSpPr>
                  <a:spLocks noChangeShapeType="1"/>
                </p:cNvSpPr>
                <p:nvPr/>
              </p:nvSpPr>
              <p:spPr bwMode="auto">
                <a:xfrm>
                  <a:off x="2206" y="1044"/>
                  <a:ext cx="768" cy="0"/>
                </a:xfrm>
                <a:prstGeom prst="line">
                  <a:avLst/>
                </a:prstGeom>
                <a:noFill/>
                <a:ln w="857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256276" name="Line 276"/>
          <p:cNvSpPr>
            <a:spLocks noChangeShapeType="1"/>
          </p:cNvSpPr>
          <p:nvPr/>
        </p:nvSpPr>
        <p:spPr bwMode="auto">
          <a:xfrm flipH="1" flipV="1">
            <a:off x="4732338" y="1657350"/>
            <a:ext cx="677862" cy="100013"/>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278" name="Line 278"/>
          <p:cNvSpPr>
            <a:spLocks noChangeShapeType="1"/>
          </p:cNvSpPr>
          <p:nvPr/>
        </p:nvSpPr>
        <p:spPr bwMode="auto">
          <a:xfrm flipH="1">
            <a:off x="4187825" y="3055938"/>
            <a:ext cx="1214438" cy="60325"/>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Tree>
  </p:cSld>
  <p:clrMapOvr>
    <a:masterClrMapping/>
  </p:clrMapOvr>
  <p:transition xmlns:p14="http://schemas.microsoft.com/office/powerpoint/2010/mai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 name="Slide Number Placeholder 5"/>
          <p:cNvSpPr>
            <a:spLocks noGrp="1"/>
          </p:cNvSpPr>
          <p:nvPr>
            <p:ph type="sldNum" sz="quarter" idx="12"/>
          </p:nvPr>
        </p:nvSpPr>
        <p:spPr/>
        <p:txBody>
          <a:bodyPr/>
          <a:lstStyle/>
          <a:p>
            <a:fld id="{9C9AA341-0255-FE4E-8EE6-774A3C6A79BB}" type="slidenum">
              <a:rPr lang="en-US"/>
              <a:pPr/>
              <a:t>34</a:t>
            </a:fld>
            <a:endParaRPr lang="en-US"/>
          </a:p>
        </p:txBody>
      </p:sp>
      <p:sp>
        <p:nvSpPr>
          <p:cNvPr id="52226" name="Rectangle 2"/>
          <p:cNvSpPr>
            <a:spLocks noGrp="1" noChangeArrowheads="1"/>
          </p:cNvSpPr>
          <p:nvPr>
            <p:ph type="title"/>
          </p:nvPr>
        </p:nvSpPr>
        <p:spPr>
          <a:xfrm>
            <a:off x="533400" y="304800"/>
            <a:ext cx="8229600" cy="533400"/>
          </a:xfrm>
        </p:spPr>
        <p:txBody>
          <a:bodyPr/>
          <a:lstStyle/>
          <a:p>
            <a:pPr algn="ctr"/>
            <a:r>
              <a:rPr lang="en-US" sz="2800"/>
              <a:t>Accumulator Isolation, Unloading and Dump Valves</a:t>
            </a:r>
          </a:p>
        </p:txBody>
      </p:sp>
      <p:sp>
        <p:nvSpPr>
          <p:cNvPr id="52291" name="Text Box 67"/>
          <p:cNvSpPr txBox="1">
            <a:spLocks noChangeArrowheads="1"/>
          </p:cNvSpPr>
          <p:nvPr/>
        </p:nvSpPr>
        <p:spPr bwMode="auto">
          <a:xfrm>
            <a:off x="5029200" y="3124200"/>
            <a:ext cx="1408113"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Pilot to Close Check Valve </a:t>
            </a:r>
          </a:p>
        </p:txBody>
      </p:sp>
      <p:grpSp>
        <p:nvGrpSpPr>
          <p:cNvPr id="53161" name="Group 937"/>
          <p:cNvGrpSpPr>
            <a:grpSpLocks/>
          </p:cNvGrpSpPr>
          <p:nvPr/>
        </p:nvGrpSpPr>
        <p:grpSpPr bwMode="auto">
          <a:xfrm>
            <a:off x="2006600" y="1370013"/>
            <a:ext cx="1604963" cy="2314575"/>
            <a:chOff x="1264" y="863"/>
            <a:chExt cx="1011" cy="1458"/>
          </a:xfrm>
        </p:grpSpPr>
        <p:grpSp>
          <p:nvGrpSpPr>
            <p:cNvPr id="52412" name="Group 188"/>
            <p:cNvGrpSpPr>
              <a:grpSpLocks/>
            </p:cNvGrpSpPr>
            <p:nvPr/>
          </p:nvGrpSpPr>
          <p:grpSpPr bwMode="auto">
            <a:xfrm>
              <a:off x="1794" y="1741"/>
              <a:ext cx="347" cy="66"/>
              <a:chOff x="2009" y="2762"/>
              <a:chExt cx="233" cy="44"/>
            </a:xfrm>
          </p:grpSpPr>
          <p:sp>
            <p:nvSpPr>
              <p:cNvPr id="52413" name="Line 189"/>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14" name="Freeform 190"/>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52415" name="Group 191"/>
            <p:cNvGrpSpPr>
              <a:grpSpLocks/>
            </p:cNvGrpSpPr>
            <p:nvPr/>
          </p:nvGrpSpPr>
          <p:grpSpPr bwMode="auto">
            <a:xfrm>
              <a:off x="1382" y="951"/>
              <a:ext cx="40" cy="152"/>
              <a:chOff x="1733" y="2232"/>
              <a:chExt cx="27" cy="102"/>
            </a:xfrm>
          </p:grpSpPr>
          <p:sp>
            <p:nvSpPr>
              <p:cNvPr id="52416" name="Freeform 192"/>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417" name="Freeform 193"/>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2418" name="Freeform 194"/>
            <p:cNvSpPr>
              <a:spLocks/>
            </p:cNvSpPr>
            <p:nvPr/>
          </p:nvSpPr>
          <p:spPr bwMode="auto">
            <a:xfrm>
              <a:off x="1448" y="957"/>
              <a:ext cx="97" cy="115"/>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419" name="Freeform 195"/>
            <p:cNvSpPr>
              <a:spLocks/>
            </p:cNvSpPr>
            <p:nvPr/>
          </p:nvSpPr>
          <p:spPr bwMode="auto">
            <a:xfrm>
              <a:off x="1451" y="1017"/>
              <a:ext cx="94" cy="111"/>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420" name="Freeform 196"/>
            <p:cNvSpPr>
              <a:spLocks/>
            </p:cNvSpPr>
            <p:nvPr/>
          </p:nvSpPr>
          <p:spPr bwMode="auto">
            <a:xfrm>
              <a:off x="1497" y="1131"/>
              <a:ext cx="48" cy="58"/>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421" name="Rectangle 197"/>
            <p:cNvSpPr>
              <a:spLocks noChangeArrowheads="1"/>
            </p:cNvSpPr>
            <p:nvPr/>
          </p:nvSpPr>
          <p:spPr bwMode="auto">
            <a:xfrm>
              <a:off x="1264" y="1020"/>
              <a:ext cx="175" cy="1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22" name="Rectangle 198"/>
            <p:cNvSpPr>
              <a:spLocks noChangeArrowheads="1"/>
            </p:cNvSpPr>
            <p:nvPr/>
          </p:nvSpPr>
          <p:spPr bwMode="auto">
            <a:xfrm>
              <a:off x="1434" y="1031"/>
              <a:ext cx="14" cy="129"/>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23" name="Rectangle 199"/>
            <p:cNvSpPr>
              <a:spLocks noChangeArrowheads="1"/>
            </p:cNvSpPr>
            <p:nvPr/>
          </p:nvSpPr>
          <p:spPr bwMode="auto">
            <a:xfrm>
              <a:off x="1457" y="1184"/>
              <a:ext cx="80" cy="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24" name="Rectangle 200"/>
            <p:cNvSpPr>
              <a:spLocks noChangeArrowheads="1"/>
            </p:cNvSpPr>
            <p:nvPr/>
          </p:nvSpPr>
          <p:spPr bwMode="auto">
            <a:xfrm>
              <a:off x="1425" y="863"/>
              <a:ext cx="850" cy="352"/>
            </a:xfrm>
            <a:prstGeom prst="rect">
              <a:avLst/>
            </a:prstGeom>
            <a:solidFill>
              <a:srgbClr val="C0C0C0"/>
            </a:solidFill>
            <a:ln w="19050">
              <a:solidFill>
                <a:srgbClr val="000000"/>
              </a:solidFill>
              <a:miter lim="800000"/>
              <a:headEnd/>
              <a:tailEnd/>
            </a:ln>
          </p:spPr>
          <p:txBody>
            <a:bodyPr/>
            <a:lstStyle/>
            <a:p>
              <a:endParaRPr lang="en-US"/>
            </a:p>
          </p:txBody>
        </p:sp>
        <p:grpSp>
          <p:nvGrpSpPr>
            <p:cNvPr id="52425" name="Group 201"/>
            <p:cNvGrpSpPr>
              <a:grpSpLocks/>
            </p:cNvGrpSpPr>
            <p:nvPr/>
          </p:nvGrpSpPr>
          <p:grpSpPr bwMode="auto">
            <a:xfrm>
              <a:off x="2197" y="972"/>
              <a:ext cx="75" cy="113"/>
              <a:chOff x="2280" y="2246"/>
              <a:chExt cx="50" cy="76"/>
            </a:xfrm>
          </p:grpSpPr>
          <p:sp>
            <p:nvSpPr>
              <p:cNvPr id="52426" name="Freeform 202"/>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52427" name="Group 203"/>
              <p:cNvGrpSpPr>
                <a:grpSpLocks/>
              </p:cNvGrpSpPr>
              <p:nvPr/>
            </p:nvGrpSpPr>
            <p:grpSpPr bwMode="auto">
              <a:xfrm>
                <a:off x="2292" y="2255"/>
                <a:ext cx="28" cy="58"/>
                <a:chOff x="2292" y="2255"/>
                <a:chExt cx="28" cy="58"/>
              </a:xfrm>
            </p:grpSpPr>
            <p:sp>
              <p:nvSpPr>
                <p:cNvPr id="52428" name="Line 204"/>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29" name="Line 205"/>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30" name="Line 206"/>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31" name="Line 207"/>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2432" name="Rectangle 208"/>
            <p:cNvSpPr>
              <a:spLocks noChangeArrowheads="1"/>
            </p:cNvSpPr>
            <p:nvPr/>
          </p:nvSpPr>
          <p:spPr bwMode="auto">
            <a:xfrm>
              <a:off x="1949" y="1000"/>
              <a:ext cx="95" cy="60"/>
            </a:xfrm>
            <a:prstGeom prst="rect">
              <a:avLst/>
            </a:prstGeom>
            <a:solidFill>
              <a:srgbClr val="FFFFFF"/>
            </a:solidFill>
            <a:ln w="9525">
              <a:solidFill>
                <a:srgbClr val="000000"/>
              </a:solidFill>
              <a:miter lim="800000"/>
              <a:headEnd/>
              <a:tailEnd/>
            </a:ln>
          </p:spPr>
          <p:txBody>
            <a:bodyPr/>
            <a:lstStyle/>
            <a:p>
              <a:endParaRPr lang="en-US"/>
            </a:p>
          </p:txBody>
        </p:sp>
        <p:sp>
          <p:nvSpPr>
            <p:cNvPr id="52433" name="Rectangle 209"/>
            <p:cNvSpPr>
              <a:spLocks noChangeArrowheads="1"/>
            </p:cNvSpPr>
            <p:nvPr/>
          </p:nvSpPr>
          <p:spPr bwMode="auto">
            <a:xfrm>
              <a:off x="1616" y="960"/>
              <a:ext cx="336" cy="140"/>
            </a:xfrm>
            <a:prstGeom prst="rect">
              <a:avLst/>
            </a:prstGeom>
            <a:solidFill>
              <a:srgbClr val="FFFFFF"/>
            </a:solidFill>
            <a:ln w="9525">
              <a:solidFill>
                <a:srgbClr val="000000"/>
              </a:solidFill>
              <a:miter lim="800000"/>
              <a:headEnd/>
              <a:tailEnd/>
            </a:ln>
          </p:spPr>
          <p:txBody>
            <a:bodyPr/>
            <a:lstStyle/>
            <a:p>
              <a:endParaRPr lang="en-US"/>
            </a:p>
          </p:txBody>
        </p:sp>
        <p:sp>
          <p:nvSpPr>
            <p:cNvPr id="52434" name="Oval 210"/>
            <p:cNvSpPr>
              <a:spLocks noChangeArrowheads="1"/>
            </p:cNvSpPr>
            <p:nvPr/>
          </p:nvSpPr>
          <p:spPr bwMode="auto">
            <a:xfrm>
              <a:off x="1637" y="982"/>
              <a:ext cx="28" cy="2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435" name="Oval 211"/>
            <p:cNvSpPr>
              <a:spLocks noChangeArrowheads="1"/>
            </p:cNvSpPr>
            <p:nvPr/>
          </p:nvSpPr>
          <p:spPr bwMode="auto">
            <a:xfrm>
              <a:off x="1662" y="1057"/>
              <a:ext cx="29"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436" name="Oval 212"/>
            <p:cNvSpPr>
              <a:spLocks noChangeArrowheads="1"/>
            </p:cNvSpPr>
            <p:nvPr/>
          </p:nvSpPr>
          <p:spPr bwMode="auto">
            <a:xfrm>
              <a:off x="1688" y="982"/>
              <a:ext cx="33" cy="2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437" name="Oval 213"/>
            <p:cNvSpPr>
              <a:spLocks noChangeArrowheads="1"/>
            </p:cNvSpPr>
            <p:nvPr/>
          </p:nvSpPr>
          <p:spPr bwMode="auto">
            <a:xfrm>
              <a:off x="1718" y="1057"/>
              <a:ext cx="28"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438" name="Oval 214"/>
            <p:cNvSpPr>
              <a:spLocks noChangeArrowheads="1"/>
            </p:cNvSpPr>
            <p:nvPr/>
          </p:nvSpPr>
          <p:spPr bwMode="auto">
            <a:xfrm>
              <a:off x="1746" y="982"/>
              <a:ext cx="28" cy="2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439" name="Oval 215"/>
            <p:cNvSpPr>
              <a:spLocks noChangeArrowheads="1"/>
            </p:cNvSpPr>
            <p:nvPr/>
          </p:nvSpPr>
          <p:spPr bwMode="auto">
            <a:xfrm>
              <a:off x="1771" y="1057"/>
              <a:ext cx="29"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440" name="Line 216"/>
            <p:cNvSpPr>
              <a:spLocks noChangeShapeType="1"/>
            </p:cNvSpPr>
            <p:nvPr/>
          </p:nvSpPr>
          <p:spPr bwMode="auto">
            <a:xfrm>
              <a:off x="1637" y="997"/>
              <a:ext cx="25"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41" name="Line 217"/>
            <p:cNvSpPr>
              <a:spLocks noChangeShapeType="1"/>
            </p:cNvSpPr>
            <p:nvPr/>
          </p:nvSpPr>
          <p:spPr bwMode="auto">
            <a:xfrm>
              <a:off x="1662" y="991"/>
              <a:ext cx="26"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42" name="Line 218"/>
            <p:cNvSpPr>
              <a:spLocks noChangeShapeType="1"/>
            </p:cNvSpPr>
            <p:nvPr/>
          </p:nvSpPr>
          <p:spPr bwMode="auto">
            <a:xfrm>
              <a:off x="1768" y="988"/>
              <a:ext cx="26"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43" name="Line 219"/>
            <p:cNvSpPr>
              <a:spLocks noChangeShapeType="1"/>
            </p:cNvSpPr>
            <p:nvPr/>
          </p:nvSpPr>
          <p:spPr bwMode="auto">
            <a:xfrm>
              <a:off x="1746" y="997"/>
              <a:ext cx="25"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44" name="Line 220"/>
            <p:cNvSpPr>
              <a:spLocks noChangeShapeType="1"/>
            </p:cNvSpPr>
            <p:nvPr/>
          </p:nvSpPr>
          <p:spPr bwMode="auto">
            <a:xfrm>
              <a:off x="1715" y="988"/>
              <a:ext cx="25"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45" name="Line 221"/>
            <p:cNvSpPr>
              <a:spLocks noChangeShapeType="1"/>
            </p:cNvSpPr>
            <p:nvPr/>
          </p:nvSpPr>
          <p:spPr bwMode="auto">
            <a:xfrm>
              <a:off x="1691" y="994"/>
              <a:ext cx="27"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52446" name="Group 222"/>
            <p:cNvGrpSpPr>
              <a:grpSpLocks/>
            </p:cNvGrpSpPr>
            <p:nvPr/>
          </p:nvGrpSpPr>
          <p:grpSpPr bwMode="auto">
            <a:xfrm>
              <a:off x="1800" y="982"/>
              <a:ext cx="58" cy="96"/>
              <a:chOff x="2013" y="2253"/>
              <a:chExt cx="39" cy="64"/>
            </a:xfrm>
          </p:grpSpPr>
          <p:sp>
            <p:nvSpPr>
              <p:cNvPr id="52447" name="Oval 223"/>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448" name="Oval 224"/>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449" name="Line 225"/>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50" name="Line 226"/>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51" name="Line 227"/>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52" name="Oval 228"/>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2453" name="Line 229"/>
            <p:cNvSpPr>
              <a:spLocks noChangeShapeType="1"/>
            </p:cNvSpPr>
            <p:nvPr/>
          </p:nvSpPr>
          <p:spPr bwMode="auto">
            <a:xfrm>
              <a:off x="1634" y="994"/>
              <a:ext cx="2" cy="7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454" name="Oval 230"/>
            <p:cNvSpPr>
              <a:spLocks noChangeArrowheads="1"/>
            </p:cNvSpPr>
            <p:nvPr/>
          </p:nvSpPr>
          <p:spPr bwMode="auto">
            <a:xfrm>
              <a:off x="1634" y="1054"/>
              <a:ext cx="28" cy="2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2455" name="Group 231"/>
            <p:cNvGrpSpPr>
              <a:grpSpLocks/>
            </p:cNvGrpSpPr>
            <p:nvPr/>
          </p:nvGrpSpPr>
          <p:grpSpPr bwMode="auto">
            <a:xfrm>
              <a:off x="1267" y="914"/>
              <a:ext cx="413" cy="235"/>
              <a:chOff x="1656" y="2207"/>
              <a:chExt cx="277" cy="158"/>
            </a:xfrm>
          </p:grpSpPr>
          <p:grpSp>
            <p:nvGrpSpPr>
              <p:cNvPr id="52456" name="Group 232"/>
              <p:cNvGrpSpPr>
                <a:grpSpLocks/>
              </p:cNvGrpSpPr>
              <p:nvPr/>
            </p:nvGrpSpPr>
            <p:grpSpPr bwMode="auto">
              <a:xfrm>
                <a:off x="1656" y="2207"/>
                <a:ext cx="33" cy="158"/>
                <a:chOff x="1656" y="2207"/>
                <a:chExt cx="33" cy="158"/>
              </a:xfrm>
            </p:grpSpPr>
            <p:sp>
              <p:nvSpPr>
                <p:cNvPr id="52457" name="Rectangle 233"/>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58" name="Rectangle 234"/>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2459" name="Group 235"/>
              <p:cNvGrpSpPr>
                <a:grpSpLocks/>
              </p:cNvGrpSpPr>
              <p:nvPr/>
            </p:nvGrpSpPr>
            <p:grpSpPr bwMode="auto">
              <a:xfrm>
                <a:off x="1898" y="2273"/>
                <a:ext cx="35" cy="26"/>
                <a:chOff x="1898" y="2273"/>
                <a:chExt cx="35" cy="26"/>
              </a:xfrm>
            </p:grpSpPr>
            <p:grpSp>
              <p:nvGrpSpPr>
                <p:cNvPr id="52460" name="Group 236"/>
                <p:cNvGrpSpPr>
                  <a:grpSpLocks/>
                </p:cNvGrpSpPr>
                <p:nvPr/>
              </p:nvGrpSpPr>
              <p:grpSpPr bwMode="auto">
                <a:xfrm>
                  <a:off x="1898" y="2273"/>
                  <a:ext cx="33" cy="25"/>
                  <a:chOff x="1898" y="2273"/>
                  <a:chExt cx="33" cy="25"/>
                </a:xfrm>
              </p:grpSpPr>
              <p:sp>
                <p:nvSpPr>
                  <p:cNvPr id="52461" name="Rectangle 237"/>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62" name="Rectangle 238"/>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63" name="Rectangle 239"/>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64" name="Rectangle 240"/>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65" name="Rectangle 241"/>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66" name="Rectangle 242"/>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67" name="Rectangle 243"/>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68" name="Rectangle 244"/>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69" name="Rectangle 245"/>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70" name="Rectangle 246"/>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71" name="Rectangle 247"/>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72" name="Rectangle 248"/>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73" name="Rectangle 249"/>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2474" name="Rectangle 250"/>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2475" name="Group 251"/>
              <p:cNvGrpSpPr>
                <a:grpSpLocks/>
              </p:cNvGrpSpPr>
              <p:nvPr/>
            </p:nvGrpSpPr>
            <p:grpSpPr bwMode="auto">
              <a:xfrm>
                <a:off x="1687" y="2259"/>
                <a:ext cx="213" cy="54"/>
                <a:chOff x="1687" y="2259"/>
                <a:chExt cx="213" cy="54"/>
              </a:xfrm>
            </p:grpSpPr>
            <p:grpSp>
              <p:nvGrpSpPr>
                <p:cNvPr id="52476" name="Group 252"/>
                <p:cNvGrpSpPr>
                  <a:grpSpLocks/>
                </p:cNvGrpSpPr>
                <p:nvPr/>
              </p:nvGrpSpPr>
              <p:grpSpPr bwMode="auto">
                <a:xfrm>
                  <a:off x="1687" y="2259"/>
                  <a:ext cx="211" cy="52"/>
                  <a:chOff x="1687" y="2259"/>
                  <a:chExt cx="211" cy="52"/>
                </a:xfrm>
              </p:grpSpPr>
              <p:sp>
                <p:nvSpPr>
                  <p:cNvPr id="52477" name="Rectangle 253"/>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78" name="Rectangle 254"/>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79" name="Rectangle 255"/>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80" name="Rectangle 256"/>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81" name="Rectangle 257"/>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82" name="Rectangle 258"/>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83" name="Rectangle 259"/>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84" name="Rectangle 260"/>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85" name="Rectangle 261"/>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86" name="Rectangle 262"/>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87" name="Rectangle 263"/>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88" name="Rectangle 264"/>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89" name="Rectangle 265"/>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90" name="Rectangle 266"/>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91" name="Rectangle 267"/>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92" name="Rectangle 268"/>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93" name="Rectangle 269"/>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94" name="Rectangle 270"/>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95" name="Rectangle 271"/>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96" name="Rectangle 272"/>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97" name="Rectangle 273"/>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98" name="Rectangle 274"/>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499" name="Rectangle 275"/>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00" name="Rectangle 276"/>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01" name="Rectangle 277"/>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02" name="Rectangle 278"/>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03" name="Rectangle 279"/>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2504" name="Rectangle 280"/>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2505" name="Group 281"/>
              <p:cNvGrpSpPr>
                <a:grpSpLocks/>
              </p:cNvGrpSpPr>
              <p:nvPr/>
            </p:nvGrpSpPr>
            <p:grpSpPr bwMode="auto">
              <a:xfrm>
                <a:off x="1862" y="2265"/>
                <a:ext cx="28" cy="38"/>
                <a:chOff x="1862" y="2265"/>
                <a:chExt cx="28" cy="38"/>
              </a:xfrm>
            </p:grpSpPr>
            <p:sp>
              <p:nvSpPr>
                <p:cNvPr id="52506" name="Line 282"/>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07" name="Line 283"/>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08" name="Line 284"/>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09" name="Line 285"/>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510" name="Group 286"/>
              <p:cNvGrpSpPr>
                <a:grpSpLocks/>
              </p:cNvGrpSpPr>
              <p:nvPr/>
            </p:nvGrpSpPr>
            <p:grpSpPr bwMode="auto">
              <a:xfrm>
                <a:off x="1827" y="2265"/>
                <a:ext cx="28" cy="38"/>
                <a:chOff x="1827" y="2265"/>
                <a:chExt cx="28" cy="38"/>
              </a:xfrm>
            </p:grpSpPr>
            <p:sp>
              <p:nvSpPr>
                <p:cNvPr id="52511" name="Line 287"/>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12" name="Line 288"/>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13" name="Line 289"/>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14" name="Line 290"/>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515" name="Group 291"/>
              <p:cNvGrpSpPr>
                <a:grpSpLocks/>
              </p:cNvGrpSpPr>
              <p:nvPr/>
            </p:nvGrpSpPr>
            <p:grpSpPr bwMode="auto">
              <a:xfrm>
                <a:off x="1789" y="2265"/>
                <a:ext cx="28" cy="38"/>
                <a:chOff x="1789" y="2265"/>
                <a:chExt cx="28" cy="38"/>
              </a:xfrm>
            </p:grpSpPr>
            <p:sp>
              <p:nvSpPr>
                <p:cNvPr id="52516" name="Line 292"/>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17" name="Line 293"/>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18" name="Line 294"/>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19" name="Line 295"/>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520" name="Group 296"/>
              <p:cNvGrpSpPr>
                <a:grpSpLocks/>
              </p:cNvGrpSpPr>
              <p:nvPr/>
            </p:nvGrpSpPr>
            <p:grpSpPr bwMode="auto">
              <a:xfrm>
                <a:off x="1752" y="2265"/>
                <a:ext cx="28" cy="38"/>
                <a:chOff x="1752" y="2265"/>
                <a:chExt cx="28" cy="38"/>
              </a:xfrm>
            </p:grpSpPr>
            <p:sp>
              <p:nvSpPr>
                <p:cNvPr id="52521" name="Line 297"/>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22" name="Line 298"/>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23" name="Line 299"/>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24" name="Line 300"/>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525" name="Group 301"/>
              <p:cNvGrpSpPr>
                <a:grpSpLocks/>
              </p:cNvGrpSpPr>
              <p:nvPr/>
            </p:nvGrpSpPr>
            <p:grpSpPr bwMode="auto">
              <a:xfrm>
                <a:off x="1716" y="2265"/>
                <a:ext cx="28" cy="36"/>
                <a:chOff x="1716" y="2265"/>
                <a:chExt cx="28" cy="36"/>
              </a:xfrm>
            </p:grpSpPr>
            <p:sp>
              <p:nvSpPr>
                <p:cNvPr id="52526" name="Line 302"/>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27" name="Line 303"/>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28" name="Line 304"/>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29" name="Line 305"/>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2530" name="Rectangle 306"/>
            <p:cNvSpPr>
              <a:spLocks noChangeArrowheads="1"/>
            </p:cNvSpPr>
            <p:nvPr/>
          </p:nvSpPr>
          <p:spPr bwMode="auto">
            <a:xfrm>
              <a:off x="1336" y="1212"/>
              <a:ext cx="939" cy="741"/>
            </a:xfrm>
            <a:prstGeom prst="rect">
              <a:avLst/>
            </a:prstGeom>
            <a:solidFill>
              <a:srgbClr val="C0C0C0"/>
            </a:solidFill>
            <a:ln w="19050">
              <a:solidFill>
                <a:srgbClr val="000000"/>
              </a:solidFill>
              <a:miter lim="800000"/>
              <a:headEnd/>
              <a:tailEnd/>
            </a:ln>
          </p:spPr>
          <p:txBody>
            <a:bodyPr/>
            <a:lstStyle/>
            <a:p>
              <a:endParaRPr lang="en-US"/>
            </a:p>
          </p:txBody>
        </p:sp>
        <p:grpSp>
          <p:nvGrpSpPr>
            <p:cNvPr id="52531" name="Group 307"/>
            <p:cNvGrpSpPr>
              <a:grpSpLocks/>
            </p:cNvGrpSpPr>
            <p:nvPr/>
          </p:nvGrpSpPr>
          <p:grpSpPr bwMode="auto">
            <a:xfrm>
              <a:off x="1640" y="1221"/>
              <a:ext cx="300" cy="446"/>
              <a:chOff x="1906" y="2413"/>
              <a:chExt cx="201" cy="299"/>
            </a:xfrm>
          </p:grpSpPr>
          <p:sp>
            <p:nvSpPr>
              <p:cNvPr id="52532" name="Rectangle 308"/>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33" name="Rectangle 309"/>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2534" name="Freeform 310"/>
            <p:cNvSpPr>
              <a:spLocks/>
            </p:cNvSpPr>
            <p:nvPr/>
          </p:nvSpPr>
          <p:spPr bwMode="auto">
            <a:xfrm>
              <a:off x="1668" y="1589"/>
              <a:ext cx="240" cy="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FFFF"/>
            </a:solidFill>
            <a:ln w="9525">
              <a:solidFill>
                <a:srgbClr val="000000"/>
              </a:solidFill>
              <a:prstDash val="solid"/>
              <a:round/>
              <a:headEnd/>
              <a:tailEnd/>
            </a:ln>
          </p:spPr>
          <p:txBody>
            <a:bodyPr/>
            <a:lstStyle/>
            <a:p>
              <a:endParaRPr lang="en-US"/>
            </a:p>
          </p:txBody>
        </p:sp>
        <p:sp>
          <p:nvSpPr>
            <p:cNvPr id="52535" name="Rectangle 311"/>
            <p:cNvSpPr>
              <a:spLocks noChangeArrowheads="1"/>
            </p:cNvSpPr>
            <p:nvPr/>
          </p:nvSpPr>
          <p:spPr bwMode="auto">
            <a:xfrm>
              <a:off x="1668" y="1221"/>
              <a:ext cx="240" cy="377"/>
            </a:xfrm>
            <a:prstGeom prst="rect">
              <a:avLst/>
            </a:prstGeom>
            <a:solidFill>
              <a:srgbClr val="FFFFFF"/>
            </a:solidFill>
            <a:ln w="9525">
              <a:solidFill>
                <a:srgbClr val="000000"/>
              </a:solidFill>
              <a:miter lim="800000"/>
              <a:headEnd/>
              <a:tailEnd/>
            </a:ln>
          </p:spPr>
          <p:txBody>
            <a:bodyPr/>
            <a:lstStyle/>
            <a:p>
              <a:endParaRPr lang="en-US"/>
            </a:p>
          </p:txBody>
        </p:sp>
        <p:grpSp>
          <p:nvGrpSpPr>
            <p:cNvPr id="52536" name="Group 312"/>
            <p:cNvGrpSpPr>
              <a:grpSpLocks/>
            </p:cNvGrpSpPr>
            <p:nvPr/>
          </p:nvGrpSpPr>
          <p:grpSpPr bwMode="auto">
            <a:xfrm>
              <a:off x="1683" y="1327"/>
              <a:ext cx="215" cy="284"/>
              <a:chOff x="1935" y="2484"/>
              <a:chExt cx="144" cy="191"/>
            </a:xfrm>
          </p:grpSpPr>
          <p:grpSp>
            <p:nvGrpSpPr>
              <p:cNvPr id="52537" name="Group 313"/>
              <p:cNvGrpSpPr>
                <a:grpSpLocks/>
              </p:cNvGrpSpPr>
              <p:nvPr/>
            </p:nvGrpSpPr>
            <p:grpSpPr bwMode="auto">
              <a:xfrm>
                <a:off x="1935" y="2484"/>
                <a:ext cx="144" cy="191"/>
                <a:chOff x="1935" y="2484"/>
                <a:chExt cx="144" cy="191"/>
              </a:xfrm>
            </p:grpSpPr>
            <p:sp>
              <p:nvSpPr>
                <p:cNvPr id="52538" name="Rectangle 314"/>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39" name="Rectangle 315"/>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2540" name="Rectangle 316"/>
              <p:cNvSpPr>
                <a:spLocks noChangeArrowheads="1"/>
              </p:cNvSpPr>
              <p:nvPr/>
            </p:nvSpPr>
            <p:spPr bwMode="auto">
              <a:xfrm>
                <a:off x="1956" y="2484"/>
                <a:ext cx="100" cy="157"/>
              </a:xfrm>
              <a:prstGeom prst="rect">
                <a:avLst/>
              </a:prstGeom>
              <a:solidFill>
                <a:srgbClr val="FFFFFF"/>
              </a:solidFill>
              <a:ln w="9525">
                <a:solidFill>
                  <a:srgbClr val="000000"/>
                </a:solidFill>
                <a:miter lim="800000"/>
                <a:headEnd/>
                <a:tailEnd/>
              </a:ln>
            </p:spPr>
            <p:txBody>
              <a:bodyPr/>
              <a:lstStyle/>
              <a:p>
                <a:endParaRPr lang="en-US"/>
              </a:p>
            </p:txBody>
          </p:sp>
        </p:grpSp>
        <p:grpSp>
          <p:nvGrpSpPr>
            <p:cNvPr id="52541" name="Group 317"/>
            <p:cNvGrpSpPr>
              <a:grpSpLocks/>
            </p:cNvGrpSpPr>
            <p:nvPr/>
          </p:nvGrpSpPr>
          <p:grpSpPr bwMode="auto">
            <a:xfrm>
              <a:off x="1725" y="1218"/>
              <a:ext cx="118" cy="343"/>
              <a:chOff x="1963" y="2411"/>
              <a:chExt cx="79" cy="230"/>
            </a:xfrm>
          </p:grpSpPr>
          <p:sp>
            <p:nvSpPr>
              <p:cNvPr id="52542" name="Oval 318"/>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543" name="Oval 319"/>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544" name="Oval 320"/>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545" name="Oval 321"/>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546" name="Oval 322"/>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547" name="Oval 323"/>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548" name="Oval 324"/>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549" name="Oval 325"/>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550" name="Oval 326"/>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551" name="Oval 327"/>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552" name="Line 328"/>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53" name="Line 329"/>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54" name="Line 330"/>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55" name="Line 331"/>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56" name="Line 332"/>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57" name="Line 333"/>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58" name="Line 334"/>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59" name="Line 335"/>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60" name="Line 336"/>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61" name="Line 337"/>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62" name="Line 338"/>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63" name="Oval 339"/>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564" name="Line 340"/>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65" name="Oval 341"/>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2566" name="Rectangle 342"/>
            <p:cNvSpPr>
              <a:spLocks noChangeArrowheads="1"/>
            </p:cNvSpPr>
            <p:nvPr/>
          </p:nvSpPr>
          <p:spPr bwMode="auto">
            <a:xfrm>
              <a:off x="1905" y="1432"/>
              <a:ext cx="33" cy="166"/>
            </a:xfrm>
            <a:prstGeom prst="rect">
              <a:avLst/>
            </a:prstGeom>
            <a:solidFill>
              <a:srgbClr val="FFFFFF"/>
            </a:solidFill>
            <a:ln w="9525">
              <a:solidFill>
                <a:srgbClr val="000000"/>
              </a:solidFill>
              <a:miter lim="800000"/>
              <a:headEnd/>
              <a:tailEnd/>
            </a:ln>
          </p:spPr>
          <p:txBody>
            <a:bodyPr/>
            <a:lstStyle/>
            <a:p>
              <a:endParaRPr lang="en-US"/>
            </a:p>
          </p:txBody>
        </p:sp>
        <p:sp>
          <p:nvSpPr>
            <p:cNvPr id="52567" name="Rectangle 343"/>
            <p:cNvSpPr>
              <a:spLocks noChangeArrowheads="1"/>
            </p:cNvSpPr>
            <p:nvPr/>
          </p:nvSpPr>
          <p:spPr bwMode="auto">
            <a:xfrm>
              <a:off x="1434" y="1421"/>
              <a:ext cx="237" cy="155"/>
            </a:xfrm>
            <a:prstGeom prst="rect">
              <a:avLst/>
            </a:prstGeom>
            <a:solidFill>
              <a:srgbClr val="FFFFFF"/>
            </a:solidFill>
            <a:ln w="9525">
              <a:solidFill>
                <a:srgbClr val="000000"/>
              </a:solidFill>
              <a:miter lim="800000"/>
              <a:headEnd/>
              <a:tailEnd/>
            </a:ln>
          </p:spPr>
          <p:txBody>
            <a:bodyPr/>
            <a:lstStyle/>
            <a:p>
              <a:endParaRPr lang="en-US"/>
            </a:p>
          </p:txBody>
        </p:sp>
        <p:grpSp>
          <p:nvGrpSpPr>
            <p:cNvPr id="52568" name="Group 344"/>
            <p:cNvGrpSpPr>
              <a:grpSpLocks/>
            </p:cNvGrpSpPr>
            <p:nvPr/>
          </p:nvGrpSpPr>
          <p:grpSpPr bwMode="auto">
            <a:xfrm>
              <a:off x="1339" y="1400"/>
              <a:ext cx="95" cy="189"/>
              <a:chOff x="1704" y="2533"/>
              <a:chExt cx="64" cy="127"/>
            </a:xfrm>
          </p:grpSpPr>
          <p:sp>
            <p:nvSpPr>
              <p:cNvPr id="52569" name="Freeform 345"/>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52570" name="Group 346"/>
              <p:cNvGrpSpPr>
                <a:grpSpLocks/>
              </p:cNvGrpSpPr>
              <p:nvPr/>
            </p:nvGrpSpPr>
            <p:grpSpPr bwMode="auto">
              <a:xfrm>
                <a:off x="1718" y="2547"/>
                <a:ext cx="35" cy="96"/>
                <a:chOff x="1718" y="2547"/>
                <a:chExt cx="35" cy="96"/>
              </a:xfrm>
            </p:grpSpPr>
            <p:sp>
              <p:nvSpPr>
                <p:cNvPr id="52571" name="Line 347"/>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72" name="Line 348"/>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73" name="Line 349"/>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574" name="Line 350"/>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2575" name="Freeform 351"/>
            <p:cNvSpPr>
              <a:spLocks/>
            </p:cNvSpPr>
            <p:nvPr/>
          </p:nvSpPr>
          <p:spPr bwMode="auto">
            <a:xfrm>
              <a:off x="1554" y="1097"/>
              <a:ext cx="146" cy="106"/>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52576" name="Rectangle 352"/>
            <p:cNvSpPr>
              <a:spLocks noChangeArrowheads="1"/>
            </p:cNvSpPr>
            <p:nvPr/>
          </p:nvSpPr>
          <p:spPr bwMode="auto">
            <a:xfrm>
              <a:off x="1554" y="1212"/>
              <a:ext cx="61" cy="212"/>
            </a:xfrm>
            <a:prstGeom prst="rect">
              <a:avLst/>
            </a:prstGeom>
            <a:solidFill>
              <a:srgbClr val="FFFFFF"/>
            </a:solidFill>
            <a:ln w="9525">
              <a:solidFill>
                <a:srgbClr val="000000"/>
              </a:solidFill>
              <a:miter lim="800000"/>
              <a:headEnd/>
              <a:tailEnd/>
            </a:ln>
          </p:spPr>
          <p:txBody>
            <a:bodyPr/>
            <a:lstStyle/>
            <a:p>
              <a:endParaRPr lang="en-US"/>
            </a:p>
          </p:txBody>
        </p:sp>
        <p:sp>
          <p:nvSpPr>
            <p:cNvPr id="52577" name="Rectangle 353"/>
            <p:cNvSpPr>
              <a:spLocks noChangeArrowheads="1"/>
            </p:cNvSpPr>
            <p:nvPr/>
          </p:nvSpPr>
          <p:spPr bwMode="auto">
            <a:xfrm>
              <a:off x="1777" y="1561"/>
              <a:ext cx="25" cy="50"/>
            </a:xfrm>
            <a:prstGeom prst="rect">
              <a:avLst/>
            </a:prstGeom>
            <a:solidFill>
              <a:srgbClr val="FFFFFF"/>
            </a:solidFill>
            <a:ln w="9525">
              <a:solidFill>
                <a:srgbClr val="000000"/>
              </a:solidFill>
              <a:miter lim="800000"/>
              <a:headEnd/>
              <a:tailEnd/>
            </a:ln>
          </p:spPr>
          <p:txBody>
            <a:bodyPr/>
            <a:lstStyle/>
            <a:p>
              <a:endParaRPr lang="en-US"/>
            </a:p>
          </p:txBody>
        </p:sp>
        <p:sp>
          <p:nvSpPr>
            <p:cNvPr id="52578" name="Freeform 354"/>
            <p:cNvSpPr>
              <a:spLocks/>
            </p:cNvSpPr>
            <p:nvPr/>
          </p:nvSpPr>
          <p:spPr bwMode="auto">
            <a:xfrm>
              <a:off x="1871" y="1060"/>
              <a:ext cx="173" cy="149"/>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FFFF"/>
            </a:solidFill>
            <a:ln w="9525">
              <a:solidFill>
                <a:srgbClr val="000000"/>
              </a:solidFill>
              <a:prstDash val="solid"/>
              <a:round/>
              <a:headEnd/>
              <a:tailEnd/>
            </a:ln>
          </p:spPr>
          <p:txBody>
            <a:bodyPr/>
            <a:lstStyle/>
            <a:p>
              <a:endParaRPr lang="en-US"/>
            </a:p>
          </p:txBody>
        </p:sp>
        <p:sp>
          <p:nvSpPr>
            <p:cNvPr id="52579" name="Rectangle 355"/>
            <p:cNvSpPr>
              <a:spLocks noChangeArrowheads="1"/>
            </p:cNvSpPr>
            <p:nvPr/>
          </p:nvSpPr>
          <p:spPr bwMode="auto">
            <a:xfrm>
              <a:off x="2041" y="991"/>
              <a:ext cx="159" cy="81"/>
            </a:xfrm>
            <a:prstGeom prst="rect">
              <a:avLst/>
            </a:prstGeom>
            <a:solidFill>
              <a:srgbClr val="FFFFFF"/>
            </a:solidFill>
            <a:ln w="9525">
              <a:solidFill>
                <a:srgbClr val="000000"/>
              </a:solidFill>
              <a:miter lim="800000"/>
              <a:headEnd/>
              <a:tailEnd/>
            </a:ln>
          </p:spPr>
          <p:txBody>
            <a:bodyPr/>
            <a:lstStyle/>
            <a:p>
              <a:endParaRPr lang="en-US"/>
            </a:p>
          </p:txBody>
        </p:sp>
        <p:grpSp>
          <p:nvGrpSpPr>
            <p:cNvPr id="52580" name="Group 356"/>
            <p:cNvGrpSpPr>
              <a:grpSpLocks/>
            </p:cNvGrpSpPr>
            <p:nvPr/>
          </p:nvGrpSpPr>
          <p:grpSpPr bwMode="auto">
            <a:xfrm>
              <a:off x="1958" y="997"/>
              <a:ext cx="140" cy="69"/>
              <a:chOff x="2119" y="2263"/>
              <a:chExt cx="94" cy="46"/>
            </a:xfrm>
          </p:grpSpPr>
          <p:grpSp>
            <p:nvGrpSpPr>
              <p:cNvPr id="52581" name="Group 357"/>
              <p:cNvGrpSpPr>
                <a:grpSpLocks/>
              </p:cNvGrpSpPr>
              <p:nvPr/>
            </p:nvGrpSpPr>
            <p:grpSpPr bwMode="auto">
              <a:xfrm>
                <a:off x="2188" y="2263"/>
                <a:ext cx="25" cy="46"/>
                <a:chOff x="2188" y="2263"/>
                <a:chExt cx="25" cy="46"/>
              </a:xfrm>
            </p:grpSpPr>
            <p:grpSp>
              <p:nvGrpSpPr>
                <p:cNvPr id="52582" name="Group 358"/>
                <p:cNvGrpSpPr>
                  <a:grpSpLocks/>
                </p:cNvGrpSpPr>
                <p:nvPr/>
              </p:nvGrpSpPr>
              <p:grpSpPr bwMode="auto">
                <a:xfrm>
                  <a:off x="2188" y="2263"/>
                  <a:ext cx="23" cy="44"/>
                  <a:chOff x="2188" y="2263"/>
                  <a:chExt cx="23" cy="44"/>
                </a:xfrm>
              </p:grpSpPr>
              <p:sp>
                <p:nvSpPr>
                  <p:cNvPr id="52583" name="Rectangle 359"/>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84" name="Rectangle 360"/>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85" name="Rectangle 361"/>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86" name="Rectangle 362"/>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87" name="Rectangle 363"/>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88" name="Rectangle 364"/>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89" name="Rectangle 365"/>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90" name="Rectangle 366"/>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91" name="Rectangle 367"/>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92" name="Rectangle 368"/>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93" name="Rectangle 369"/>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94" name="Rectangle 370"/>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95" name="Rectangle 371"/>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96" name="Rectangle 372"/>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97" name="Rectangle 373"/>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98" name="Rectangle 374"/>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599" name="Rectangle 375"/>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00" name="Rectangle 376"/>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01" name="Rectangle 377"/>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02" name="Rectangle 378"/>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03" name="Rectangle 379"/>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04" name="Rectangle 380"/>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05" name="Rectangle 381"/>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2606" name="Rectangle 382"/>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2607" name="Group 383"/>
              <p:cNvGrpSpPr>
                <a:grpSpLocks/>
              </p:cNvGrpSpPr>
              <p:nvPr/>
            </p:nvGrpSpPr>
            <p:grpSpPr bwMode="auto">
              <a:xfrm>
                <a:off x="2119" y="2276"/>
                <a:ext cx="71" cy="18"/>
                <a:chOff x="2119" y="2276"/>
                <a:chExt cx="71" cy="18"/>
              </a:xfrm>
            </p:grpSpPr>
            <p:grpSp>
              <p:nvGrpSpPr>
                <p:cNvPr id="52608" name="Group 384"/>
                <p:cNvGrpSpPr>
                  <a:grpSpLocks/>
                </p:cNvGrpSpPr>
                <p:nvPr/>
              </p:nvGrpSpPr>
              <p:grpSpPr bwMode="auto">
                <a:xfrm>
                  <a:off x="2119" y="2276"/>
                  <a:ext cx="69" cy="16"/>
                  <a:chOff x="2119" y="2276"/>
                  <a:chExt cx="69" cy="16"/>
                </a:xfrm>
              </p:grpSpPr>
              <p:sp>
                <p:nvSpPr>
                  <p:cNvPr id="52609" name="Rectangle 385"/>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10" name="Rectangle 386"/>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11" name="Rectangle 387"/>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12" name="Rectangle 388"/>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13" name="Rectangle 389"/>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14" name="Rectangle 390"/>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15" name="Rectangle 391"/>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16" name="Rectangle 392"/>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2617" name="Rectangle 393"/>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52618" name="Group 394"/>
            <p:cNvGrpSpPr>
              <a:grpSpLocks/>
            </p:cNvGrpSpPr>
            <p:nvPr/>
          </p:nvGrpSpPr>
          <p:grpSpPr bwMode="auto">
            <a:xfrm>
              <a:off x="1817" y="988"/>
              <a:ext cx="141" cy="84"/>
              <a:chOff x="2025" y="2257"/>
              <a:chExt cx="94" cy="56"/>
            </a:xfrm>
          </p:grpSpPr>
          <p:grpSp>
            <p:nvGrpSpPr>
              <p:cNvPr id="52619" name="Group 395"/>
              <p:cNvGrpSpPr>
                <a:grpSpLocks/>
              </p:cNvGrpSpPr>
              <p:nvPr/>
            </p:nvGrpSpPr>
            <p:grpSpPr bwMode="auto">
              <a:xfrm>
                <a:off x="2025" y="2271"/>
                <a:ext cx="32" cy="27"/>
                <a:chOff x="2025" y="2271"/>
                <a:chExt cx="32" cy="27"/>
              </a:xfrm>
            </p:grpSpPr>
            <p:grpSp>
              <p:nvGrpSpPr>
                <p:cNvPr id="52620" name="Group 396"/>
                <p:cNvGrpSpPr>
                  <a:grpSpLocks/>
                </p:cNvGrpSpPr>
                <p:nvPr/>
              </p:nvGrpSpPr>
              <p:grpSpPr bwMode="auto">
                <a:xfrm>
                  <a:off x="2025" y="2271"/>
                  <a:ext cx="31" cy="25"/>
                  <a:chOff x="2025" y="2271"/>
                  <a:chExt cx="31" cy="25"/>
                </a:xfrm>
              </p:grpSpPr>
              <p:sp>
                <p:nvSpPr>
                  <p:cNvPr id="52621" name="Rectangle 397"/>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22" name="Rectangle 398"/>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23" name="Rectangle 399"/>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24" name="Rectangle 400"/>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25" name="Rectangle 401"/>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26" name="Rectangle 402"/>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27" name="Rectangle 403"/>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28" name="Rectangle 404"/>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29" name="Rectangle 405"/>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30" name="Rectangle 406"/>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31" name="Rectangle 407"/>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32" name="Rectangle 408"/>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33" name="Rectangle 409"/>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2634" name="Rectangle 410"/>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2635" name="Group 411"/>
              <p:cNvGrpSpPr>
                <a:grpSpLocks/>
              </p:cNvGrpSpPr>
              <p:nvPr/>
            </p:nvGrpSpPr>
            <p:grpSpPr bwMode="auto">
              <a:xfrm>
                <a:off x="2075" y="2259"/>
                <a:ext cx="44" cy="52"/>
                <a:chOff x="2075" y="2259"/>
                <a:chExt cx="44" cy="52"/>
              </a:xfrm>
            </p:grpSpPr>
            <p:grpSp>
              <p:nvGrpSpPr>
                <p:cNvPr id="52636" name="Group 412"/>
                <p:cNvGrpSpPr>
                  <a:grpSpLocks/>
                </p:cNvGrpSpPr>
                <p:nvPr/>
              </p:nvGrpSpPr>
              <p:grpSpPr bwMode="auto">
                <a:xfrm>
                  <a:off x="2075" y="2259"/>
                  <a:ext cx="44" cy="52"/>
                  <a:chOff x="2075" y="2259"/>
                  <a:chExt cx="44" cy="52"/>
                </a:xfrm>
              </p:grpSpPr>
              <p:sp>
                <p:nvSpPr>
                  <p:cNvPr id="52637" name="Oval 413"/>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638" name="Oval 414"/>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639" name="Oval 415"/>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640" name="Oval 416"/>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641" name="Oval 417"/>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642" name="Oval 418"/>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643" name="Oval 419"/>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644" name="Oval 420"/>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645" name="Oval 421"/>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646" name="Oval 422"/>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647" name="Oval 423"/>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648" name="Oval 424"/>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649" name="Oval 425"/>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2650" name="Oval 426"/>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2651" name="Group 427"/>
              <p:cNvGrpSpPr>
                <a:grpSpLocks/>
              </p:cNvGrpSpPr>
              <p:nvPr/>
            </p:nvGrpSpPr>
            <p:grpSpPr bwMode="auto">
              <a:xfrm>
                <a:off x="2054" y="2257"/>
                <a:ext cx="25" cy="56"/>
                <a:chOff x="2054" y="2257"/>
                <a:chExt cx="25" cy="56"/>
              </a:xfrm>
            </p:grpSpPr>
            <p:grpSp>
              <p:nvGrpSpPr>
                <p:cNvPr id="52652" name="Group 428"/>
                <p:cNvGrpSpPr>
                  <a:grpSpLocks/>
                </p:cNvGrpSpPr>
                <p:nvPr/>
              </p:nvGrpSpPr>
              <p:grpSpPr bwMode="auto">
                <a:xfrm>
                  <a:off x="2054" y="2257"/>
                  <a:ext cx="23" cy="54"/>
                  <a:chOff x="2054" y="2257"/>
                  <a:chExt cx="23" cy="54"/>
                </a:xfrm>
              </p:grpSpPr>
              <p:sp>
                <p:nvSpPr>
                  <p:cNvPr id="52653" name="Rectangle 429"/>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54" name="Rectangle 430"/>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55" name="Rectangle 431"/>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56" name="Rectangle 432"/>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57" name="Rectangle 433"/>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58" name="Rectangle 434"/>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59" name="Rectangle 435"/>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60" name="Rectangle 436"/>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61" name="Rectangle 437"/>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62" name="Rectangle 438"/>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63" name="Rectangle 439"/>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64" name="Rectangle 440"/>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65" name="Rectangle 441"/>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66" name="Rectangle 442"/>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67" name="Rectangle 443"/>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68" name="Rectangle 444"/>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69" name="Rectangle 445"/>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70" name="Rectangle 446"/>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71" name="Rectangle 447"/>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72" name="Rectangle 448"/>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73" name="Rectangle 449"/>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74" name="Rectangle 450"/>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75" name="Rectangle 451"/>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76" name="Rectangle 452"/>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77" name="Rectangle 453"/>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78" name="Rectangle 454"/>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79" name="Rectangle 455"/>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680" name="Rectangle 456"/>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2681" name="Rectangle 457"/>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52682" name="Rectangle 458"/>
            <p:cNvSpPr>
              <a:spLocks noChangeArrowheads="1"/>
            </p:cNvSpPr>
            <p:nvPr/>
          </p:nvSpPr>
          <p:spPr bwMode="auto">
            <a:xfrm>
              <a:off x="1339" y="1969"/>
              <a:ext cx="936" cy="352"/>
            </a:xfrm>
            <a:prstGeom prst="rect">
              <a:avLst/>
            </a:prstGeom>
            <a:solidFill>
              <a:srgbClr val="C0C0C0"/>
            </a:solidFill>
            <a:ln w="19050">
              <a:solidFill>
                <a:srgbClr val="000000"/>
              </a:solidFill>
              <a:miter lim="800000"/>
              <a:headEnd/>
              <a:tailEnd/>
            </a:ln>
          </p:spPr>
          <p:txBody>
            <a:bodyPr/>
            <a:lstStyle/>
            <a:p>
              <a:endParaRPr lang="en-US"/>
            </a:p>
          </p:txBody>
        </p:sp>
        <p:grpSp>
          <p:nvGrpSpPr>
            <p:cNvPr id="52683" name="Group 459"/>
            <p:cNvGrpSpPr>
              <a:grpSpLocks/>
            </p:cNvGrpSpPr>
            <p:nvPr/>
          </p:nvGrpSpPr>
          <p:grpSpPr bwMode="auto">
            <a:xfrm>
              <a:off x="1336" y="2053"/>
              <a:ext cx="100" cy="177"/>
              <a:chOff x="1702" y="2971"/>
              <a:chExt cx="67" cy="119"/>
            </a:xfrm>
          </p:grpSpPr>
          <p:sp>
            <p:nvSpPr>
              <p:cNvPr id="52684" name="Freeform 460"/>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52685" name="Group 461"/>
              <p:cNvGrpSpPr>
                <a:grpSpLocks/>
              </p:cNvGrpSpPr>
              <p:nvPr/>
            </p:nvGrpSpPr>
            <p:grpSpPr bwMode="auto">
              <a:xfrm>
                <a:off x="1716" y="2984"/>
                <a:ext cx="37" cy="90"/>
                <a:chOff x="1716" y="2984"/>
                <a:chExt cx="37" cy="90"/>
              </a:xfrm>
            </p:grpSpPr>
            <p:sp>
              <p:nvSpPr>
                <p:cNvPr id="52686" name="Line 462"/>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87" name="Line 463"/>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88" name="Line 464"/>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89" name="Line 465"/>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2690" name="Rectangle 466"/>
            <p:cNvSpPr>
              <a:spLocks noChangeArrowheads="1"/>
            </p:cNvSpPr>
            <p:nvPr/>
          </p:nvSpPr>
          <p:spPr bwMode="auto">
            <a:xfrm>
              <a:off x="1439" y="2069"/>
              <a:ext cx="450" cy="152"/>
            </a:xfrm>
            <a:prstGeom prst="rect">
              <a:avLst/>
            </a:prstGeom>
            <a:solidFill>
              <a:srgbClr val="FFFFFF"/>
            </a:solidFill>
            <a:ln w="9525">
              <a:solidFill>
                <a:srgbClr val="000000"/>
              </a:solidFill>
              <a:miter lim="800000"/>
              <a:headEnd/>
              <a:tailEnd/>
            </a:ln>
          </p:spPr>
          <p:txBody>
            <a:bodyPr/>
            <a:lstStyle/>
            <a:p>
              <a:endParaRPr lang="en-US"/>
            </a:p>
          </p:txBody>
        </p:sp>
        <p:sp>
          <p:nvSpPr>
            <p:cNvPr id="52691" name="Rectangle 467"/>
            <p:cNvSpPr>
              <a:spLocks noChangeArrowheads="1"/>
            </p:cNvSpPr>
            <p:nvPr/>
          </p:nvSpPr>
          <p:spPr bwMode="auto">
            <a:xfrm>
              <a:off x="1886" y="2027"/>
              <a:ext cx="295" cy="237"/>
            </a:xfrm>
            <a:prstGeom prst="rect">
              <a:avLst/>
            </a:prstGeom>
            <a:solidFill>
              <a:srgbClr val="FFFFFF"/>
            </a:solidFill>
            <a:ln w="9525">
              <a:solidFill>
                <a:srgbClr val="000000"/>
              </a:solidFill>
              <a:miter lim="800000"/>
              <a:headEnd/>
              <a:tailEnd/>
            </a:ln>
          </p:spPr>
          <p:txBody>
            <a:bodyPr/>
            <a:lstStyle/>
            <a:p>
              <a:endParaRPr lang="en-US"/>
            </a:p>
          </p:txBody>
        </p:sp>
        <p:grpSp>
          <p:nvGrpSpPr>
            <p:cNvPr id="52692" name="Group 468"/>
            <p:cNvGrpSpPr>
              <a:grpSpLocks/>
            </p:cNvGrpSpPr>
            <p:nvPr/>
          </p:nvGrpSpPr>
          <p:grpSpPr bwMode="auto">
            <a:xfrm>
              <a:off x="2178" y="2056"/>
              <a:ext cx="94" cy="177"/>
              <a:chOff x="2267" y="2973"/>
              <a:chExt cx="63" cy="119"/>
            </a:xfrm>
          </p:grpSpPr>
          <p:sp>
            <p:nvSpPr>
              <p:cNvPr id="52693" name="Freeform 469"/>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52694" name="Group 470"/>
              <p:cNvGrpSpPr>
                <a:grpSpLocks/>
              </p:cNvGrpSpPr>
              <p:nvPr/>
            </p:nvGrpSpPr>
            <p:grpSpPr bwMode="auto">
              <a:xfrm>
                <a:off x="2282" y="2986"/>
                <a:ext cx="36" cy="90"/>
                <a:chOff x="2282" y="2986"/>
                <a:chExt cx="36" cy="90"/>
              </a:xfrm>
            </p:grpSpPr>
            <p:sp>
              <p:nvSpPr>
                <p:cNvPr id="52695" name="Line 471"/>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96" name="Line 472"/>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97" name="Line 473"/>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698" name="Line 474"/>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2699" name="Group 475"/>
            <p:cNvGrpSpPr>
              <a:grpSpLocks/>
            </p:cNvGrpSpPr>
            <p:nvPr/>
          </p:nvGrpSpPr>
          <p:grpSpPr bwMode="auto">
            <a:xfrm>
              <a:off x="1877" y="2035"/>
              <a:ext cx="219" cy="223"/>
              <a:chOff x="2065" y="2959"/>
              <a:chExt cx="147" cy="150"/>
            </a:xfrm>
          </p:grpSpPr>
          <p:grpSp>
            <p:nvGrpSpPr>
              <p:cNvPr id="52700" name="Group 476"/>
              <p:cNvGrpSpPr>
                <a:grpSpLocks/>
              </p:cNvGrpSpPr>
              <p:nvPr/>
            </p:nvGrpSpPr>
            <p:grpSpPr bwMode="auto">
              <a:xfrm>
                <a:off x="2065" y="2959"/>
                <a:ext cx="33" cy="146"/>
                <a:chOff x="2065" y="2959"/>
                <a:chExt cx="33" cy="146"/>
              </a:xfrm>
            </p:grpSpPr>
            <p:sp>
              <p:nvSpPr>
                <p:cNvPr id="52701" name="Freeform 477"/>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702" name="Freeform 478"/>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2703" name="Group 479"/>
              <p:cNvGrpSpPr>
                <a:grpSpLocks/>
              </p:cNvGrpSpPr>
              <p:nvPr/>
            </p:nvGrpSpPr>
            <p:grpSpPr bwMode="auto">
              <a:xfrm>
                <a:off x="2100" y="2959"/>
                <a:ext cx="111" cy="150"/>
                <a:chOff x="2100" y="2959"/>
                <a:chExt cx="111" cy="150"/>
              </a:xfrm>
            </p:grpSpPr>
            <p:sp>
              <p:nvSpPr>
                <p:cNvPr id="52704" name="Rectangle 480"/>
                <p:cNvSpPr>
                  <a:spLocks noChangeArrowheads="1"/>
                </p:cNvSpPr>
                <p:nvPr/>
              </p:nvSpPr>
              <p:spPr bwMode="auto">
                <a:xfrm>
                  <a:off x="2100" y="2959"/>
                  <a:ext cx="109" cy="148"/>
                </a:xfrm>
                <a:prstGeom prst="rect">
                  <a:avLst/>
                </a:pr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05" name="Rectangle 481"/>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2706" name="Line 482"/>
              <p:cNvSpPr>
                <a:spLocks noChangeShapeType="1"/>
              </p:cNvSpPr>
              <p:nvPr/>
            </p:nvSpPr>
            <p:spPr bwMode="auto">
              <a:xfrm flipH="1" flipV="1">
                <a:off x="2065" y="3069"/>
                <a:ext cx="33"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07" name="Line 483"/>
              <p:cNvSpPr>
                <a:spLocks noChangeShapeType="1"/>
              </p:cNvSpPr>
              <p:nvPr/>
            </p:nvSpPr>
            <p:spPr bwMode="auto">
              <a:xfrm flipH="1">
                <a:off x="2065" y="2959"/>
                <a:ext cx="33"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08" name="Line 484"/>
              <p:cNvSpPr>
                <a:spLocks noChangeShapeType="1"/>
              </p:cNvSpPr>
              <p:nvPr/>
            </p:nvSpPr>
            <p:spPr bwMode="auto">
              <a:xfrm flipV="1">
                <a:off x="2065" y="2994"/>
                <a:ext cx="1" cy="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09" name="Line 485"/>
              <p:cNvSpPr>
                <a:spLocks noChangeShapeType="1"/>
              </p:cNvSpPr>
              <p:nvPr/>
            </p:nvSpPr>
            <p:spPr bwMode="auto">
              <a:xfrm>
                <a:off x="2098" y="2959"/>
                <a:ext cx="111"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0" name="Line 486"/>
              <p:cNvSpPr>
                <a:spLocks noChangeShapeType="1"/>
              </p:cNvSpPr>
              <p:nvPr/>
            </p:nvSpPr>
            <p:spPr bwMode="auto">
              <a:xfrm>
                <a:off x="2098" y="3107"/>
                <a:ext cx="109"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1" name="Freeform 487"/>
              <p:cNvSpPr>
                <a:spLocks/>
              </p:cNvSpPr>
              <p:nvPr/>
            </p:nvSpPr>
            <p:spPr bwMode="auto">
              <a:xfrm>
                <a:off x="2082" y="2979"/>
                <a:ext cx="29" cy="107"/>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FFFF"/>
              </a:solidFill>
              <a:ln w="9525">
                <a:solidFill>
                  <a:srgbClr val="FFFFFF"/>
                </a:solidFill>
                <a:prstDash val="solid"/>
                <a:round/>
                <a:headEnd/>
                <a:tailEnd/>
              </a:ln>
            </p:spPr>
            <p:txBody>
              <a:bodyPr/>
              <a:lstStyle/>
              <a:p>
                <a:endParaRPr lang="en-US"/>
              </a:p>
            </p:txBody>
          </p:sp>
          <p:sp>
            <p:nvSpPr>
              <p:cNvPr id="52712" name="Rectangle 488"/>
              <p:cNvSpPr>
                <a:spLocks noChangeArrowheads="1"/>
              </p:cNvSpPr>
              <p:nvPr/>
            </p:nvSpPr>
            <p:spPr bwMode="auto">
              <a:xfrm>
                <a:off x="2113" y="2979"/>
                <a:ext cx="98" cy="111"/>
              </a:xfrm>
              <a:prstGeom prst="rect">
                <a:avLst/>
              </a:prstGeom>
              <a:solidFill>
                <a:srgbClr val="FFFFFF"/>
              </a:solidFill>
              <a:ln w="9525">
                <a:solidFill>
                  <a:srgbClr val="FFFFFF"/>
                </a:solidFill>
                <a:miter lim="800000"/>
                <a:headEnd/>
                <a:tailEnd/>
              </a:ln>
            </p:spPr>
            <p:txBody>
              <a:bodyPr/>
              <a:lstStyle/>
              <a:p>
                <a:endParaRPr lang="en-US"/>
              </a:p>
            </p:txBody>
          </p:sp>
          <p:sp>
            <p:nvSpPr>
              <p:cNvPr id="52713" name="Line 489"/>
              <p:cNvSpPr>
                <a:spLocks noChangeShapeType="1"/>
              </p:cNvSpPr>
              <p:nvPr/>
            </p:nvSpPr>
            <p:spPr bwMode="auto">
              <a:xfrm flipH="1" flipV="1">
                <a:off x="2082" y="3059"/>
                <a:ext cx="29"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4" name="Line 490"/>
              <p:cNvSpPr>
                <a:spLocks noChangeShapeType="1"/>
              </p:cNvSpPr>
              <p:nvPr/>
            </p:nvSpPr>
            <p:spPr bwMode="auto">
              <a:xfrm flipH="1">
                <a:off x="2082" y="2979"/>
                <a:ext cx="31"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5" name="Line 491"/>
              <p:cNvSpPr>
                <a:spLocks noChangeShapeType="1"/>
              </p:cNvSpPr>
              <p:nvPr/>
            </p:nvSpPr>
            <p:spPr bwMode="auto">
              <a:xfrm flipV="1">
                <a:off x="2082" y="3005"/>
                <a:ext cx="1" cy="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6" name="Line 492"/>
              <p:cNvSpPr>
                <a:spLocks noChangeShapeType="1"/>
              </p:cNvSpPr>
              <p:nvPr/>
            </p:nvSpPr>
            <p:spPr bwMode="auto">
              <a:xfrm>
                <a:off x="2113" y="2979"/>
                <a:ext cx="9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7" name="Line 493"/>
              <p:cNvSpPr>
                <a:spLocks noChangeShapeType="1"/>
              </p:cNvSpPr>
              <p:nvPr/>
            </p:nvSpPr>
            <p:spPr bwMode="auto">
              <a:xfrm>
                <a:off x="2111" y="3088"/>
                <a:ext cx="9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18" name="Freeform 494"/>
              <p:cNvSpPr>
                <a:spLocks/>
              </p:cNvSpPr>
              <p:nvPr/>
            </p:nvSpPr>
            <p:spPr bwMode="auto">
              <a:xfrm>
                <a:off x="2079" y="2967"/>
                <a:ext cx="30" cy="29"/>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52719" name="Freeform 495"/>
              <p:cNvSpPr>
                <a:spLocks/>
              </p:cNvSpPr>
              <p:nvPr/>
            </p:nvSpPr>
            <p:spPr bwMode="auto">
              <a:xfrm>
                <a:off x="2081" y="3071"/>
                <a:ext cx="28" cy="2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sp>
            <p:nvSpPr>
              <p:cNvPr id="52720" name="Line 496"/>
              <p:cNvSpPr>
                <a:spLocks noChangeShapeType="1"/>
              </p:cNvSpPr>
              <p:nvPr/>
            </p:nvSpPr>
            <p:spPr bwMode="auto">
              <a:xfrm flipV="1">
                <a:off x="2211" y="2959"/>
                <a:ext cx="1" cy="1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721" name="Group 497"/>
            <p:cNvGrpSpPr>
              <a:grpSpLocks/>
            </p:cNvGrpSpPr>
            <p:nvPr/>
          </p:nvGrpSpPr>
          <p:grpSpPr bwMode="auto">
            <a:xfrm>
              <a:off x="1926" y="2081"/>
              <a:ext cx="255" cy="128"/>
              <a:chOff x="2098" y="2990"/>
              <a:chExt cx="171" cy="86"/>
            </a:xfrm>
          </p:grpSpPr>
          <p:sp>
            <p:nvSpPr>
              <p:cNvPr id="52722" name="Oval 498"/>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723" name="Oval 499"/>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724" name="Oval 500"/>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725" name="Oval 501"/>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726" name="Oval 502"/>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727" name="Oval 503"/>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728" name="Oval 504"/>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729" name="Oval 505"/>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730" name="Oval 506"/>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731" name="Oval 507"/>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732" name="Line 508"/>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33" name="Line 509"/>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34" name="Line 510"/>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35" name="Line 511"/>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36" name="Line 512"/>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37" name="Line 513"/>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38" name="Line 514"/>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39" name="Line 515"/>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40" name="Line 516"/>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741" name="Line 517"/>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52742" name="Group 518"/>
              <p:cNvGrpSpPr>
                <a:grpSpLocks/>
              </p:cNvGrpSpPr>
              <p:nvPr/>
            </p:nvGrpSpPr>
            <p:grpSpPr bwMode="auto">
              <a:xfrm>
                <a:off x="2098" y="3003"/>
                <a:ext cx="19" cy="73"/>
                <a:chOff x="2098" y="3003"/>
                <a:chExt cx="19" cy="73"/>
              </a:xfrm>
            </p:grpSpPr>
            <p:sp>
              <p:nvSpPr>
                <p:cNvPr id="52743" name="Oval 519"/>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744" name="Line 520"/>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745" name="Group 521"/>
              <p:cNvGrpSpPr>
                <a:grpSpLocks/>
              </p:cNvGrpSpPr>
              <p:nvPr/>
            </p:nvGrpSpPr>
            <p:grpSpPr bwMode="auto">
              <a:xfrm>
                <a:off x="2250" y="2990"/>
                <a:ext cx="19" cy="71"/>
                <a:chOff x="2250" y="2990"/>
                <a:chExt cx="19" cy="71"/>
              </a:xfrm>
            </p:grpSpPr>
            <p:sp>
              <p:nvSpPr>
                <p:cNvPr id="52746" name="Oval 522"/>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747" name="Line 523"/>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2748" name="Rectangle 524"/>
            <p:cNvSpPr>
              <a:spLocks noChangeArrowheads="1"/>
            </p:cNvSpPr>
            <p:nvPr/>
          </p:nvSpPr>
          <p:spPr bwMode="auto">
            <a:xfrm>
              <a:off x="2138" y="1073"/>
              <a:ext cx="43" cy="957"/>
            </a:xfrm>
            <a:prstGeom prst="rect">
              <a:avLst/>
            </a:prstGeom>
            <a:solidFill>
              <a:srgbClr val="FFFFFF"/>
            </a:solidFill>
            <a:ln w="9525">
              <a:solidFill>
                <a:srgbClr val="000000"/>
              </a:solidFill>
              <a:miter lim="800000"/>
              <a:headEnd/>
              <a:tailEnd/>
            </a:ln>
          </p:spPr>
          <p:txBody>
            <a:bodyPr/>
            <a:lstStyle/>
            <a:p>
              <a:endParaRPr lang="en-US"/>
            </a:p>
          </p:txBody>
        </p:sp>
        <p:sp>
          <p:nvSpPr>
            <p:cNvPr id="52749" name="Rectangle 525"/>
            <p:cNvSpPr>
              <a:spLocks noChangeArrowheads="1"/>
            </p:cNvSpPr>
            <p:nvPr/>
          </p:nvSpPr>
          <p:spPr bwMode="auto">
            <a:xfrm>
              <a:off x="1585" y="1582"/>
              <a:ext cx="37" cy="116"/>
            </a:xfrm>
            <a:prstGeom prst="rect">
              <a:avLst/>
            </a:prstGeom>
            <a:solidFill>
              <a:srgbClr val="FFFFFF"/>
            </a:solidFill>
            <a:ln w="9525">
              <a:solidFill>
                <a:srgbClr val="000000"/>
              </a:solidFill>
              <a:miter lim="800000"/>
              <a:headEnd/>
              <a:tailEnd/>
            </a:ln>
          </p:spPr>
          <p:txBody>
            <a:bodyPr/>
            <a:lstStyle/>
            <a:p>
              <a:endParaRPr lang="en-US"/>
            </a:p>
          </p:txBody>
        </p:sp>
        <p:sp>
          <p:nvSpPr>
            <p:cNvPr id="52750" name="Rectangle 526"/>
            <p:cNvSpPr>
              <a:spLocks noChangeArrowheads="1"/>
            </p:cNvSpPr>
            <p:nvPr/>
          </p:nvSpPr>
          <p:spPr bwMode="auto">
            <a:xfrm>
              <a:off x="1439" y="1969"/>
              <a:ext cx="43" cy="100"/>
            </a:xfrm>
            <a:prstGeom prst="rect">
              <a:avLst/>
            </a:prstGeom>
            <a:solidFill>
              <a:srgbClr val="FFFFFF"/>
            </a:solidFill>
            <a:ln w="9525">
              <a:solidFill>
                <a:srgbClr val="000000"/>
              </a:solidFill>
              <a:miter lim="800000"/>
              <a:headEnd/>
              <a:tailEnd/>
            </a:ln>
          </p:spPr>
          <p:txBody>
            <a:bodyPr/>
            <a:lstStyle/>
            <a:p>
              <a:endParaRPr lang="en-US"/>
            </a:p>
          </p:txBody>
        </p:sp>
        <p:sp>
          <p:nvSpPr>
            <p:cNvPr id="52751" name="Rectangle 527"/>
            <p:cNvSpPr>
              <a:spLocks noChangeArrowheads="1"/>
            </p:cNvSpPr>
            <p:nvPr/>
          </p:nvSpPr>
          <p:spPr bwMode="auto">
            <a:xfrm>
              <a:off x="1446" y="2032"/>
              <a:ext cx="31" cy="68"/>
            </a:xfrm>
            <a:prstGeom prst="rect">
              <a:avLst/>
            </a:prstGeom>
            <a:solidFill>
              <a:srgbClr val="FFFFFF"/>
            </a:solidFill>
            <a:ln w="6350">
              <a:solidFill>
                <a:schemeClr val="bg1"/>
              </a:solidFill>
              <a:miter lim="800000"/>
              <a:headEnd/>
              <a:tailEnd/>
            </a:ln>
          </p:spPr>
          <p:txBody>
            <a:bodyPr/>
            <a:lstStyle/>
            <a:p>
              <a:endParaRPr lang="en-US"/>
            </a:p>
          </p:txBody>
        </p:sp>
        <p:grpSp>
          <p:nvGrpSpPr>
            <p:cNvPr id="52752" name="Group 528"/>
            <p:cNvGrpSpPr>
              <a:grpSpLocks/>
            </p:cNvGrpSpPr>
            <p:nvPr/>
          </p:nvGrpSpPr>
          <p:grpSpPr bwMode="auto">
            <a:xfrm>
              <a:off x="1510" y="1698"/>
              <a:ext cx="140" cy="197"/>
              <a:chOff x="1819" y="2733"/>
              <a:chExt cx="94" cy="132"/>
            </a:xfrm>
          </p:grpSpPr>
          <p:sp>
            <p:nvSpPr>
              <p:cNvPr id="52753" name="Rectangle 529"/>
              <p:cNvSpPr>
                <a:spLocks noChangeArrowheads="1"/>
              </p:cNvSpPr>
              <p:nvPr/>
            </p:nvSpPr>
            <p:spPr bwMode="auto">
              <a:xfrm>
                <a:off x="1819" y="2733"/>
                <a:ext cx="94" cy="132"/>
              </a:xfrm>
              <a:prstGeom prst="rect">
                <a:avLst/>
              </a:prstGeom>
              <a:solidFill>
                <a:srgbClr val="FFFFFF"/>
              </a:solidFill>
              <a:ln w="12700">
                <a:solidFill>
                  <a:srgbClr val="000000"/>
                </a:solidFill>
                <a:miter lim="800000"/>
                <a:headEnd/>
                <a:tailEnd/>
              </a:ln>
            </p:spPr>
            <p:txBody>
              <a:bodyPr/>
              <a:lstStyle/>
              <a:p>
                <a:endParaRPr lang="en-US"/>
              </a:p>
            </p:txBody>
          </p:sp>
          <p:grpSp>
            <p:nvGrpSpPr>
              <p:cNvPr id="52754" name="Group 530"/>
              <p:cNvGrpSpPr>
                <a:grpSpLocks/>
              </p:cNvGrpSpPr>
              <p:nvPr/>
            </p:nvGrpSpPr>
            <p:grpSpPr bwMode="auto">
              <a:xfrm>
                <a:off x="1829" y="2735"/>
                <a:ext cx="38" cy="127"/>
                <a:chOff x="1829" y="2735"/>
                <a:chExt cx="38" cy="127"/>
              </a:xfrm>
            </p:grpSpPr>
            <p:grpSp>
              <p:nvGrpSpPr>
                <p:cNvPr id="52755" name="Group 531"/>
                <p:cNvGrpSpPr>
                  <a:grpSpLocks/>
                </p:cNvGrpSpPr>
                <p:nvPr/>
              </p:nvGrpSpPr>
              <p:grpSpPr bwMode="auto">
                <a:xfrm>
                  <a:off x="1829" y="2735"/>
                  <a:ext cx="36" cy="125"/>
                  <a:chOff x="1829" y="2735"/>
                  <a:chExt cx="36" cy="125"/>
                </a:xfrm>
              </p:grpSpPr>
              <p:sp>
                <p:nvSpPr>
                  <p:cNvPr id="52756" name="Rectangle 532"/>
                  <p:cNvSpPr>
                    <a:spLocks noChangeArrowheads="1"/>
                  </p:cNvSpPr>
                  <p:nvPr/>
                </p:nvSpPr>
                <p:spPr bwMode="auto">
                  <a:xfrm>
                    <a:off x="1829" y="2735"/>
                    <a:ext cx="36"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57" name="Rectangle 533"/>
                  <p:cNvSpPr>
                    <a:spLocks noChangeArrowheads="1"/>
                  </p:cNvSpPr>
                  <p:nvPr/>
                </p:nvSpPr>
                <p:spPr bwMode="auto">
                  <a:xfrm>
                    <a:off x="1829" y="2737"/>
                    <a:ext cx="36"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58" name="Rectangle 534"/>
                  <p:cNvSpPr>
                    <a:spLocks noChangeArrowheads="1"/>
                  </p:cNvSpPr>
                  <p:nvPr/>
                </p:nvSpPr>
                <p:spPr bwMode="auto">
                  <a:xfrm>
                    <a:off x="1829" y="2739"/>
                    <a:ext cx="36"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59" name="Rectangle 535"/>
                  <p:cNvSpPr>
                    <a:spLocks noChangeArrowheads="1"/>
                  </p:cNvSpPr>
                  <p:nvPr/>
                </p:nvSpPr>
                <p:spPr bwMode="auto">
                  <a:xfrm>
                    <a:off x="1829" y="2741"/>
                    <a:ext cx="36"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60" name="Rectangle 536"/>
                  <p:cNvSpPr>
                    <a:spLocks noChangeArrowheads="1"/>
                  </p:cNvSpPr>
                  <p:nvPr/>
                </p:nvSpPr>
                <p:spPr bwMode="auto">
                  <a:xfrm>
                    <a:off x="1829" y="2743"/>
                    <a:ext cx="36"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61" name="Rectangle 537"/>
                  <p:cNvSpPr>
                    <a:spLocks noChangeArrowheads="1"/>
                  </p:cNvSpPr>
                  <p:nvPr/>
                </p:nvSpPr>
                <p:spPr bwMode="auto">
                  <a:xfrm>
                    <a:off x="1829" y="2745"/>
                    <a:ext cx="36" cy="1"/>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62" name="Rectangle 538"/>
                  <p:cNvSpPr>
                    <a:spLocks noChangeArrowheads="1"/>
                  </p:cNvSpPr>
                  <p:nvPr/>
                </p:nvSpPr>
                <p:spPr bwMode="auto">
                  <a:xfrm>
                    <a:off x="1829" y="2746"/>
                    <a:ext cx="36"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63" name="Rectangle 539"/>
                  <p:cNvSpPr>
                    <a:spLocks noChangeArrowheads="1"/>
                  </p:cNvSpPr>
                  <p:nvPr/>
                </p:nvSpPr>
                <p:spPr bwMode="auto">
                  <a:xfrm>
                    <a:off x="1829" y="2748"/>
                    <a:ext cx="36"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64" name="Rectangle 540"/>
                  <p:cNvSpPr>
                    <a:spLocks noChangeArrowheads="1"/>
                  </p:cNvSpPr>
                  <p:nvPr/>
                </p:nvSpPr>
                <p:spPr bwMode="auto">
                  <a:xfrm>
                    <a:off x="1829" y="2750"/>
                    <a:ext cx="36"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65" name="Rectangle 541"/>
                  <p:cNvSpPr>
                    <a:spLocks noChangeArrowheads="1"/>
                  </p:cNvSpPr>
                  <p:nvPr/>
                </p:nvSpPr>
                <p:spPr bwMode="auto">
                  <a:xfrm>
                    <a:off x="1829" y="2752"/>
                    <a:ext cx="36" cy="2"/>
                  </a:xfrm>
                  <a:prstGeom prst="rect">
                    <a:avLst/>
                  </a:prstGeom>
                  <a:solidFill>
                    <a:srgbClr val="F9F9F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66" name="Rectangle 542"/>
                  <p:cNvSpPr>
                    <a:spLocks noChangeArrowheads="1"/>
                  </p:cNvSpPr>
                  <p:nvPr/>
                </p:nvSpPr>
                <p:spPr bwMode="auto">
                  <a:xfrm>
                    <a:off x="1829" y="2754"/>
                    <a:ext cx="36"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67" name="Rectangle 543"/>
                  <p:cNvSpPr>
                    <a:spLocks noChangeArrowheads="1"/>
                  </p:cNvSpPr>
                  <p:nvPr/>
                </p:nvSpPr>
                <p:spPr bwMode="auto">
                  <a:xfrm>
                    <a:off x="1829" y="2756"/>
                    <a:ext cx="36"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68" name="Rectangle 544"/>
                  <p:cNvSpPr>
                    <a:spLocks noChangeArrowheads="1"/>
                  </p:cNvSpPr>
                  <p:nvPr/>
                </p:nvSpPr>
                <p:spPr bwMode="auto">
                  <a:xfrm>
                    <a:off x="1829" y="2758"/>
                    <a:ext cx="36"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69" name="Rectangle 545"/>
                  <p:cNvSpPr>
                    <a:spLocks noChangeArrowheads="1"/>
                  </p:cNvSpPr>
                  <p:nvPr/>
                </p:nvSpPr>
                <p:spPr bwMode="auto">
                  <a:xfrm>
                    <a:off x="1829" y="2760"/>
                    <a:ext cx="36"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70" name="Rectangle 546"/>
                  <p:cNvSpPr>
                    <a:spLocks noChangeArrowheads="1"/>
                  </p:cNvSpPr>
                  <p:nvPr/>
                </p:nvSpPr>
                <p:spPr bwMode="auto">
                  <a:xfrm>
                    <a:off x="1829" y="2762"/>
                    <a:ext cx="36" cy="2"/>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71" name="Rectangle 547"/>
                  <p:cNvSpPr>
                    <a:spLocks noChangeArrowheads="1"/>
                  </p:cNvSpPr>
                  <p:nvPr/>
                </p:nvSpPr>
                <p:spPr bwMode="auto">
                  <a:xfrm>
                    <a:off x="1829" y="2764"/>
                    <a:ext cx="36"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72" name="Rectangle 548"/>
                  <p:cNvSpPr>
                    <a:spLocks noChangeArrowheads="1"/>
                  </p:cNvSpPr>
                  <p:nvPr/>
                </p:nvSpPr>
                <p:spPr bwMode="auto">
                  <a:xfrm>
                    <a:off x="1829" y="2766"/>
                    <a:ext cx="36" cy="2"/>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73" name="Rectangle 549"/>
                  <p:cNvSpPr>
                    <a:spLocks noChangeArrowheads="1"/>
                  </p:cNvSpPr>
                  <p:nvPr/>
                </p:nvSpPr>
                <p:spPr bwMode="auto">
                  <a:xfrm>
                    <a:off x="1829" y="2768"/>
                    <a:ext cx="36" cy="1"/>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74" name="Rectangle 550"/>
                  <p:cNvSpPr>
                    <a:spLocks noChangeArrowheads="1"/>
                  </p:cNvSpPr>
                  <p:nvPr/>
                </p:nvSpPr>
                <p:spPr bwMode="auto">
                  <a:xfrm>
                    <a:off x="1829" y="2769"/>
                    <a:ext cx="36" cy="2"/>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75" name="Rectangle 551"/>
                  <p:cNvSpPr>
                    <a:spLocks noChangeArrowheads="1"/>
                  </p:cNvSpPr>
                  <p:nvPr/>
                </p:nvSpPr>
                <p:spPr bwMode="auto">
                  <a:xfrm>
                    <a:off x="1829" y="2771"/>
                    <a:ext cx="36"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76" name="Rectangle 552"/>
                  <p:cNvSpPr>
                    <a:spLocks noChangeArrowheads="1"/>
                  </p:cNvSpPr>
                  <p:nvPr/>
                </p:nvSpPr>
                <p:spPr bwMode="auto">
                  <a:xfrm>
                    <a:off x="1829" y="2773"/>
                    <a:ext cx="36"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77" name="Rectangle 553"/>
                  <p:cNvSpPr>
                    <a:spLocks noChangeArrowheads="1"/>
                  </p:cNvSpPr>
                  <p:nvPr/>
                </p:nvSpPr>
                <p:spPr bwMode="auto">
                  <a:xfrm>
                    <a:off x="1829" y="2775"/>
                    <a:ext cx="36"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78" name="Rectangle 554"/>
                  <p:cNvSpPr>
                    <a:spLocks noChangeArrowheads="1"/>
                  </p:cNvSpPr>
                  <p:nvPr/>
                </p:nvSpPr>
                <p:spPr bwMode="auto">
                  <a:xfrm>
                    <a:off x="1829" y="2777"/>
                    <a:ext cx="36"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79" name="Rectangle 555"/>
                  <p:cNvSpPr>
                    <a:spLocks noChangeArrowheads="1"/>
                  </p:cNvSpPr>
                  <p:nvPr/>
                </p:nvSpPr>
                <p:spPr bwMode="auto">
                  <a:xfrm>
                    <a:off x="1829" y="2779"/>
                    <a:ext cx="36" cy="2"/>
                  </a:xfrm>
                  <a:prstGeom prst="rect">
                    <a:avLst/>
                  </a:prstGeom>
                  <a:solidFill>
                    <a:srgbClr val="E1E1E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80" name="Rectangle 556"/>
                  <p:cNvSpPr>
                    <a:spLocks noChangeArrowheads="1"/>
                  </p:cNvSpPr>
                  <p:nvPr/>
                </p:nvSpPr>
                <p:spPr bwMode="auto">
                  <a:xfrm>
                    <a:off x="1829" y="2781"/>
                    <a:ext cx="36" cy="2"/>
                  </a:xfrm>
                  <a:prstGeom prst="rect">
                    <a:avLst/>
                  </a:prstGeom>
                  <a:solidFill>
                    <a:srgbClr val="DEDED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81" name="Rectangle 557"/>
                  <p:cNvSpPr>
                    <a:spLocks noChangeArrowheads="1"/>
                  </p:cNvSpPr>
                  <p:nvPr/>
                </p:nvSpPr>
                <p:spPr bwMode="auto">
                  <a:xfrm>
                    <a:off x="1829" y="2783"/>
                    <a:ext cx="36"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82" name="Rectangle 558"/>
                  <p:cNvSpPr>
                    <a:spLocks noChangeArrowheads="1"/>
                  </p:cNvSpPr>
                  <p:nvPr/>
                </p:nvSpPr>
                <p:spPr bwMode="auto">
                  <a:xfrm>
                    <a:off x="1829" y="2785"/>
                    <a:ext cx="36" cy="2"/>
                  </a:xfrm>
                  <a:prstGeom prst="rect">
                    <a:avLst/>
                  </a:prstGeom>
                  <a:solidFill>
                    <a:srgbClr val="D9D9D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83" name="Rectangle 559"/>
                  <p:cNvSpPr>
                    <a:spLocks noChangeArrowheads="1"/>
                  </p:cNvSpPr>
                  <p:nvPr/>
                </p:nvSpPr>
                <p:spPr bwMode="auto">
                  <a:xfrm>
                    <a:off x="1829" y="2787"/>
                    <a:ext cx="36"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84" name="Rectangle 560"/>
                  <p:cNvSpPr>
                    <a:spLocks noChangeArrowheads="1"/>
                  </p:cNvSpPr>
                  <p:nvPr/>
                </p:nvSpPr>
                <p:spPr bwMode="auto">
                  <a:xfrm>
                    <a:off x="1829" y="2789"/>
                    <a:ext cx="36"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85" name="Rectangle 561"/>
                  <p:cNvSpPr>
                    <a:spLocks noChangeArrowheads="1"/>
                  </p:cNvSpPr>
                  <p:nvPr/>
                </p:nvSpPr>
                <p:spPr bwMode="auto">
                  <a:xfrm>
                    <a:off x="1829" y="2791"/>
                    <a:ext cx="36" cy="1"/>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86" name="Rectangle 562"/>
                  <p:cNvSpPr>
                    <a:spLocks noChangeArrowheads="1"/>
                  </p:cNvSpPr>
                  <p:nvPr/>
                </p:nvSpPr>
                <p:spPr bwMode="auto">
                  <a:xfrm>
                    <a:off x="1829" y="2792"/>
                    <a:ext cx="36" cy="2"/>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87" name="Rectangle 563"/>
                  <p:cNvSpPr>
                    <a:spLocks noChangeArrowheads="1"/>
                  </p:cNvSpPr>
                  <p:nvPr/>
                </p:nvSpPr>
                <p:spPr bwMode="auto">
                  <a:xfrm>
                    <a:off x="1829" y="2794"/>
                    <a:ext cx="36" cy="2"/>
                  </a:xfrm>
                  <a:prstGeom prst="rect">
                    <a:avLst/>
                  </a:prstGeom>
                  <a:solidFill>
                    <a:srgbClr val="C9C9C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88" name="Rectangle 564"/>
                  <p:cNvSpPr>
                    <a:spLocks noChangeArrowheads="1"/>
                  </p:cNvSpPr>
                  <p:nvPr/>
                </p:nvSpPr>
                <p:spPr bwMode="auto">
                  <a:xfrm>
                    <a:off x="1829" y="2796"/>
                    <a:ext cx="36"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89" name="Rectangle 565"/>
                  <p:cNvSpPr>
                    <a:spLocks noChangeArrowheads="1"/>
                  </p:cNvSpPr>
                  <p:nvPr/>
                </p:nvSpPr>
                <p:spPr bwMode="auto">
                  <a:xfrm>
                    <a:off x="1829" y="2798"/>
                    <a:ext cx="36" cy="2"/>
                  </a:xfrm>
                  <a:prstGeom prst="rect">
                    <a:avLst/>
                  </a:prstGeom>
                  <a:solidFill>
                    <a:srgbClr val="C3C3C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90" name="Rectangle 566"/>
                  <p:cNvSpPr>
                    <a:spLocks noChangeArrowheads="1"/>
                  </p:cNvSpPr>
                  <p:nvPr/>
                </p:nvSpPr>
                <p:spPr bwMode="auto">
                  <a:xfrm>
                    <a:off x="1829" y="2800"/>
                    <a:ext cx="36" cy="2"/>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91" name="Rectangle 567"/>
                  <p:cNvSpPr>
                    <a:spLocks noChangeArrowheads="1"/>
                  </p:cNvSpPr>
                  <p:nvPr/>
                </p:nvSpPr>
                <p:spPr bwMode="auto">
                  <a:xfrm>
                    <a:off x="1829" y="2802"/>
                    <a:ext cx="36"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92" name="Rectangle 568"/>
                  <p:cNvSpPr>
                    <a:spLocks noChangeArrowheads="1"/>
                  </p:cNvSpPr>
                  <p:nvPr/>
                </p:nvSpPr>
                <p:spPr bwMode="auto">
                  <a:xfrm>
                    <a:off x="1829" y="2804"/>
                    <a:ext cx="36" cy="2"/>
                  </a:xfrm>
                  <a:prstGeom prst="rect">
                    <a:avLst/>
                  </a:prstGeom>
                  <a:solidFill>
                    <a:srgbClr val="B9B9B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93" name="Rectangle 569"/>
                  <p:cNvSpPr>
                    <a:spLocks noChangeArrowheads="1"/>
                  </p:cNvSpPr>
                  <p:nvPr/>
                </p:nvSpPr>
                <p:spPr bwMode="auto">
                  <a:xfrm>
                    <a:off x="1829" y="2806"/>
                    <a:ext cx="36"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94" name="Rectangle 570"/>
                  <p:cNvSpPr>
                    <a:spLocks noChangeArrowheads="1"/>
                  </p:cNvSpPr>
                  <p:nvPr/>
                </p:nvSpPr>
                <p:spPr bwMode="auto">
                  <a:xfrm>
                    <a:off x="1829" y="2808"/>
                    <a:ext cx="36" cy="2"/>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95" name="Rectangle 571"/>
                  <p:cNvSpPr>
                    <a:spLocks noChangeArrowheads="1"/>
                  </p:cNvSpPr>
                  <p:nvPr/>
                </p:nvSpPr>
                <p:spPr bwMode="auto">
                  <a:xfrm>
                    <a:off x="1829" y="2810"/>
                    <a:ext cx="36" cy="2"/>
                  </a:xfrm>
                  <a:prstGeom prst="rect">
                    <a:avLst/>
                  </a:prstGeom>
                  <a:solidFill>
                    <a:srgbClr val="AEAEA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96" name="Rectangle 572"/>
                  <p:cNvSpPr>
                    <a:spLocks noChangeArrowheads="1"/>
                  </p:cNvSpPr>
                  <p:nvPr/>
                </p:nvSpPr>
                <p:spPr bwMode="auto">
                  <a:xfrm>
                    <a:off x="1829" y="2812"/>
                    <a:ext cx="36"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97" name="Rectangle 573"/>
                  <p:cNvSpPr>
                    <a:spLocks noChangeArrowheads="1"/>
                  </p:cNvSpPr>
                  <p:nvPr/>
                </p:nvSpPr>
                <p:spPr bwMode="auto">
                  <a:xfrm>
                    <a:off x="1829" y="2814"/>
                    <a:ext cx="36" cy="1"/>
                  </a:xfrm>
                  <a:prstGeom prst="rect">
                    <a:avLst/>
                  </a:prstGeom>
                  <a:solidFill>
                    <a:srgbClr val="A7A7A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98" name="Rectangle 574"/>
                  <p:cNvSpPr>
                    <a:spLocks noChangeArrowheads="1"/>
                  </p:cNvSpPr>
                  <p:nvPr/>
                </p:nvSpPr>
                <p:spPr bwMode="auto">
                  <a:xfrm>
                    <a:off x="1829" y="2815"/>
                    <a:ext cx="36"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799" name="Rectangle 575"/>
                  <p:cNvSpPr>
                    <a:spLocks noChangeArrowheads="1"/>
                  </p:cNvSpPr>
                  <p:nvPr/>
                </p:nvSpPr>
                <p:spPr bwMode="auto">
                  <a:xfrm>
                    <a:off x="1829" y="2817"/>
                    <a:ext cx="36" cy="2"/>
                  </a:xfrm>
                  <a:prstGeom prst="rect">
                    <a:avLst/>
                  </a:prstGeom>
                  <a:solidFill>
                    <a:srgbClr val="A1A1A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00" name="Rectangle 576"/>
                  <p:cNvSpPr>
                    <a:spLocks noChangeArrowheads="1"/>
                  </p:cNvSpPr>
                  <p:nvPr/>
                </p:nvSpPr>
                <p:spPr bwMode="auto">
                  <a:xfrm>
                    <a:off x="1829" y="2819"/>
                    <a:ext cx="36"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01" name="Rectangle 577"/>
                  <p:cNvSpPr>
                    <a:spLocks noChangeArrowheads="1"/>
                  </p:cNvSpPr>
                  <p:nvPr/>
                </p:nvSpPr>
                <p:spPr bwMode="auto">
                  <a:xfrm>
                    <a:off x="1829" y="2821"/>
                    <a:ext cx="36" cy="2"/>
                  </a:xfrm>
                  <a:prstGeom prst="rect">
                    <a:avLst/>
                  </a:prstGeom>
                  <a:solidFill>
                    <a:srgbClr val="9A9A9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02" name="Rectangle 578"/>
                  <p:cNvSpPr>
                    <a:spLocks noChangeArrowheads="1"/>
                  </p:cNvSpPr>
                  <p:nvPr/>
                </p:nvSpPr>
                <p:spPr bwMode="auto">
                  <a:xfrm>
                    <a:off x="1829" y="2823"/>
                    <a:ext cx="36"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03" name="Rectangle 579"/>
                  <p:cNvSpPr>
                    <a:spLocks noChangeArrowheads="1"/>
                  </p:cNvSpPr>
                  <p:nvPr/>
                </p:nvSpPr>
                <p:spPr bwMode="auto">
                  <a:xfrm>
                    <a:off x="1829" y="2825"/>
                    <a:ext cx="36"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04" name="Rectangle 580"/>
                  <p:cNvSpPr>
                    <a:spLocks noChangeArrowheads="1"/>
                  </p:cNvSpPr>
                  <p:nvPr/>
                </p:nvSpPr>
                <p:spPr bwMode="auto">
                  <a:xfrm>
                    <a:off x="1829" y="2827"/>
                    <a:ext cx="36" cy="2"/>
                  </a:xfrm>
                  <a:prstGeom prst="rect">
                    <a:avLst/>
                  </a:prstGeom>
                  <a:solidFill>
                    <a:srgbClr val="91919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05" name="Rectangle 581"/>
                  <p:cNvSpPr>
                    <a:spLocks noChangeArrowheads="1"/>
                  </p:cNvSpPr>
                  <p:nvPr/>
                </p:nvSpPr>
                <p:spPr bwMode="auto">
                  <a:xfrm>
                    <a:off x="1829" y="2829"/>
                    <a:ext cx="36"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06" name="Rectangle 582"/>
                  <p:cNvSpPr>
                    <a:spLocks noChangeArrowheads="1"/>
                  </p:cNvSpPr>
                  <p:nvPr/>
                </p:nvSpPr>
                <p:spPr bwMode="auto">
                  <a:xfrm>
                    <a:off x="1829" y="2831"/>
                    <a:ext cx="36" cy="2"/>
                  </a:xfrm>
                  <a:prstGeom prst="rect">
                    <a:avLst/>
                  </a:prstGeom>
                  <a:solidFill>
                    <a:srgbClr val="8D8D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07" name="Rectangle 583"/>
                  <p:cNvSpPr>
                    <a:spLocks noChangeArrowheads="1"/>
                  </p:cNvSpPr>
                  <p:nvPr/>
                </p:nvSpPr>
                <p:spPr bwMode="auto">
                  <a:xfrm>
                    <a:off x="1829" y="2833"/>
                    <a:ext cx="36" cy="2"/>
                  </a:xfrm>
                  <a:prstGeom prst="rect">
                    <a:avLst/>
                  </a:prstGeom>
                  <a:solidFill>
                    <a:srgbClr val="8A8A8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08" name="Rectangle 584"/>
                  <p:cNvSpPr>
                    <a:spLocks noChangeArrowheads="1"/>
                  </p:cNvSpPr>
                  <p:nvPr/>
                </p:nvSpPr>
                <p:spPr bwMode="auto">
                  <a:xfrm>
                    <a:off x="1829" y="2835"/>
                    <a:ext cx="36"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09" name="Rectangle 585"/>
                  <p:cNvSpPr>
                    <a:spLocks noChangeArrowheads="1"/>
                  </p:cNvSpPr>
                  <p:nvPr/>
                </p:nvSpPr>
                <p:spPr bwMode="auto">
                  <a:xfrm>
                    <a:off x="1829" y="2837"/>
                    <a:ext cx="36" cy="1"/>
                  </a:xfrm>
                  <a:prstGeom prst="rect">
                    <a:avLst/>
                  </a:prstGeom>
                  <a:solidFill>
                    <a:srgbClr val="85858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10" name="Rectangle 586"/>
                  <p:cNvSpPr>
                    <a:spLocks noChangeArrowheads="1"/>
                  </p:cNvSpPr>
                  <p:nvPr/>
                </p:nvSpPr>
                <p:spPr bwMode="auto">
                  <a:xfrm>
                    <a:off x="1829" y="2838"/>
                    <a:ext cx="36"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11" name="Rectangle 587"/>
                  <p:cNvSpPr>
                    <a:spLocks noChangeArrowheads="1"/>
                  </p:cNvSpPr>
                  <p:nvPr/>
                </p:nvSpPr>
                <p:spPr bwMode="auto">
                  <a:xfrm>
                    <a:off x="1829" y="2840"/>
                    <a:ext cx="36" cy="2"/>
                  </a:xfrm>
                  <a:prstGeom prst="rect">
                    <a:avLst/>
                  </a:prstGeom>
                  <a:solidFill>
                    <a:srgbClr val="81818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12" name="Rectangle 588"/>
                  <p:cNvSpPr>
                    <a:spLocks noChangeArrowheads="1"/>
                  </p:cNvSpPr>
                  <p:nvPr/>
                </p:nvSpPr>
                <p:spPr bwMode="auto">
                  <a:xfrm>
                    <a:off x="1829" y="2842"/>
                    <a:ext cx="36"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13" name="Rectangle 589"/>
                  <p:cNvSpPr>
                    <a:spLocks noChangeArrowheads="1"/>
                  </p:cNvSpPr>
                  <p:nvPr/>
                </p:nvSpPr>
                <p:spPr bwMode="auto">
                  <a:xfrm>
                    <a:off x="1829" y="2844"/>
                    <a:ext cx="36"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14" name="Rectangle 590"/>
                  <p:cNvSpPr>
                    <a:spLocks noChangeArrowheads="1"/>
                  </p:cNvSpPr>
                  <p:nvPr/>
                </p:nvSpPr>
                <p:spPr bwMode="auto">
                  <a:xfrm>
                    <a:off x="1829" y="2846"/>
                    <a:ext cx="36"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15" name="Rectangle 591"/>
                  <p:cNvSpPr>
                    <a:spLocks noChangeArrowheads="1"/>
                  </p:cNvSpPr>
                  <p:nvPr/>
                </p:nvSpPr>
                <p:spPr bwMode="auto">
                  <a:xfrm>
                    <a:off x="1829" y="2848"/>
                    <a:ext cx="36"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16" name="Rectangle 592"/>
                  <p:cNvSpPr>
                    <a:spLocks noChangeArrowheads="1"/>
                  </p:cNvSpPr>
                  <p:nvPr/>
                </p:nvSpPr>
                <p:spPr bwMode="auto">
                  <a:xfrm>
                    <a:off x="1829" y="2850"/>
                    <a:ext cx="36" cy="2"/>
                  </a:xfrm>
                  <a:prstGeom prst="rect">
                    <a:avLst/>
                  </a:prstGeom>
                  <a:solidFill>
                    <a:srgbClr val="7A7A7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17" name="Rectangle 593"/>
                  <p:cNvSpPr>
                    <a:spLocks noChangeArrowheads="1"/>
                  </p:cNvSpPr>
                  <p:nvPr/>
                </p:nvSpPr>
                <p:spPr bwMode="auto">
                  <a:xfrm>
                    <a:off x="1829" y="2852"/>
                    <a:ext cx="36"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18" name="Rectangle 594"/>
                  <p:cNvSpPr>
                    <a:spLocks noChangeArrowheads="1"/>
                  </p:cNvSpPr>
                  <p:nvPr/>
                </p:nvSpPr>
                <p:spPr bwMode="auto">
                  <a:xfrm>
                    <a:off x="1829" y="2854"/>
                    <a:ext cx="36"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19" name="Rectangle 595"/>
                  <p:cNvSpPr>
                    <a:spLocks noChangeArrowheads="1"/>
                  </p:cNvSpPr>
                  <p:nvPr/>
                </p:nvSpPr>
                <p:spPr bwMode="auto">
                  <a:xfrm>
                    <a:off x="1829" y="2856"/>
                    <a:ext cx="36"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20" name="Rectangle 596"/>
                  <p:cNvSpPr>
                    <a:spLocks noChangeArrowheads="1"/>
                  </p:cNvSpPr>
                  <p:nvPr/>
                </p:nvSpPr>
                <p:spPr bwMode="auto">
                  <a:xfrm>
                    <a:off x="1829" y="2858"/>
                    <a:ext cx="36"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2821" name="Rectangle 597"/>
                <p:cNvSpPr>
                  <a:spLocks noChangeArrowheads="1"/>
                </p:cNvSpPr>
                <p:nvPr/>
              </p:nvSpPr>
              <p:spPr bwMode="auto">
                <a:xfrm>
                  <a:off x="1829" y="2735"/>
                  <a:ext cx="38" cy="127"/>
                </a:xfrm>
                <a:prstGeom prst="rect">
                  <a:avLst/>
                </a:prstGeom>
                <a:noFill/>
                <a:ln w="63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2822" name="Group 598"/>
              <p:cNvGrpSpPr>
                <a:grpSpLocks/>
              </p:cNvGrpSpPr>
              <p:nvPr/>
            </p:nvGrpSpPr>
            <p:grpSpPr bwMode="auto">
              <a:xfrm>
                <a:off x="1867" y="2737"/>
                <a:ext cx="20" cy="121"/>
                <a:chOff x="1867" y="2737"/>
                <a:chExt cx="20" cy="121"/>
              </a:xfrm>
            </p:grpSpPr>
            <p:sp>
              <p:nvSpPr>
                <p:cNvPr id="52823" name="Oval 599"/>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52824" name="Oval 600"/>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52825" name="Line 601"/>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26" name="Line 602"/>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827" name="Group 603"/>
              <p:cNvGrpSpPr>
                <a:grpSpLocks/>
              </p:cNvGrpSpPr>
              <p:nvPr/>
            </p:nvGrpSpPr>
            <p:grpSpPr bwMode="auto">
              <a:xfrm>
                <a:off x="1875" y="2737"/>
                <a:ext cx="19" cy="121"/>
                <a:chOff x="1875" y="2737"/>
                <a:chExt cx="19" cy="121"/>
              </a:xfrm>
            </p:grpSpPr>
            <p:sp>
              <p:nvSpPr>
                <p:cNvPr id="52828" name="Oval 604"/>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52829" name="Oval 605"/>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52830" name="Line 606"/>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31" name="Line 607"/>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832" name="Group 608"/>
              <p:cNvGrpSpPr>
                <a:grpSpLocks/>
              </p:cNvGrpSpPr>
              <p:nvPr/>
            </p:nvGrpSpPr>
            <p:grpSpPr bwMode="auto">
              <a:xfrm>
                <a:off x="1885" y="2737"/>
                <a:ext cx="19" cy="121"/>
                <a:chOff x="1885" y="2737"/>
                <a:chExt cx="19" cy="121"/>
              </a:xfrm>
            </p:grpSpPr>
            <p:sp>
              <p:nvSpPr>
                <p:cNvPr id="52833" name="Oval 609"/>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52834" name="Oval 610"/>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52835" name="Line 611"/>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36" name="Line 612"/>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837" name="Group 613"/>
              <p:cNvGrpSpPr>
                <a:grpSpLocks/>
              </p:cNvGrpSpPr>
              <p:nvPr/>
            </p:nvGrpSpPr>
            <p:grpSpPr bwMode="auto">
              <a:xfrm>
                <a:off x="1892" y="2737"/>
                <a:ext cx="20" cy="121"/>
                <a:chOff x="1892" y="2737"/>
                <a:chExt cx="20" cy="121"/>
              </a:xfrm>
            </p:grpSpPr>
            <p:sp>
              <p:nvSpPr>
                <p:cNvPr id="52838" name="Oval 614"/>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52839" name="Oval 615"/>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52840" name="Line 616"/>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2841" name="Line 617"/>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2842" name="Group 618"/>
              <p:cNvGrpSpPr>
                <a:grpSpLocks/>
              </p:cNvGrpSpPr>
              <p:nvPr/>
            </p:nvGrpSpPr>
            <p:grpSpPr bwMode="auto">
              <a:xfrm>
                <a:off x="1865" y="2789"/>
                <a:ext cx="43" cy="19"/>
                <a:chOff x="1865" y="2789"/>
                <a:chExt cx="43" cy="19"/>
              </a:xfrm>
            </p:grpSpPr>
            <p:grpSp>
              <p:nvGrpSpPr>
                <p:cNvPr id="52843" name="Group 619"/>
                <p:cNvGrpSpPr>
                  <a:grpSpLocks/>
                </p:cNvGrpSpPr>
                <p:nvPr/>
              </p:nvGrpSpPr>
              <p:grpSpPr bwMode="auto">
                <a:xfrm>
                  <a:off x="1865" y="2789"/>
                  <a:ext cx="43" cy="19"/>
                  <a:chOff x="1865" y="2789"/>
                  <a:chExt cx="43" cy="19"/>
                </a:xfrm>
              </p:grpSpPr>
              <p:sp>
                <p:nvSpPr>
                  <p:cNvPr id="52844" name="Rectangle 620"/>
                  <p:cNvSpPr>
                    <a:spLocks noChangeArrowheads="1"/>
                  </p:cNvSpPr>
                  <p:nvPr/>
                </p:nvSpPr>
                <p:spPr bwMode="auto">
                  <a:xfrm>
                    <a:off x="1865" y="2789"/>
                    <a:ext cx="2" cy="19"/>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45" name="Rectangle 621"/>
                  <p:cNvSpPr>
                    <a:spLocks noChangeArrowheads="1"/>
                  </p:cNvSpPr>
                  <p:nvPr/>
                </p:nvSpPr>
                <p:spPr bwMode="auto">
                  <a:xfrm>
                    <a:off x="1867" y="2789"/>
                    <a:ext cx="2" cy="19"/>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46" name="Rectangle 622"/>
                  <p:cNvSpPr>
                    <a:spLocks noChangeArrowheads="1"/>
                  </p:cNvSpPr>
                  <p:nvPr/>
                </p:nvSpPr>
                <p:spPr bwMode="auto">
                  <a:xfrm>
                    <a:off x="1869" y="2789"/>
                    <a:ext cx="2" cy="19"/>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47" name="Rectangle 623"/>
                  <p:cNvSpPr>
                    <a:spLocks noChangeArrowheads="1"/>
                  </p:cNvSpPr>
                  <p:nvPr/>
                </p:nvSpPr>
                <p:spPr bwMode="auto">
                  <a:xfrm>
                    <a:off x="1871" y="2789"/>
                    <a:ext cx="2" cy="19"/>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48" name="Rectangle 624"/>
                  <p:cNvSpPr>
                    <a:spLocks noChangeArrowheads="1"/>
                  </p:cNvSpPr>
                  <p:nvPr/>
                </p:nvSpPr>
                <p:spPr bwMode="auto">
                  <a:xfrm>
                    <a:off x="1873" y="2789"/>
                    <a:ext cx="2" cy="19"/>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49" name="Rectangle 625"/>
                  <p:cNvSpPr>
                    <a:spLocks noChangeArrowheads="1"/>
                  </p:cNvSpPr>
                  <p:nvPr/>
                </p:nvSpPr>
                <p:spPr bwMode="auto">
                  <a:xfrm>
                    <a:off x="1875" y="2789"/>
                    <a:ext cx="2" cy="19"/>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50" name="Rectangle 626"/>
                  <p:cNvSpPr>
                    <a:spLocks noChangeArrowheads="1"/>
                  </p:cNvSpPr>
                  <p:nvPr/>
                </p:nvSpPr>
                <p:spPr bwMode="auto">
                  <a:xfrm>
                    <a:off x="1877" y="2789"/>
                    <a:ext cx="2" cy="19"/>
                  </a:xfrm>
                  <a:prstGeom prst="rect">
                    <a:avLst/>
                  </a:prstGeom>
                  <a:solidFill>
                    <a:srgbClr val="EBEBE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51" name="Rectangle 627"/>
                  <p:cNvSpPr>
                    <a:spLocks noChangeArrowheads="1"/>
                  </p:cNvSpPr>
                  <p:nvPr/>
                </p:nvSpPr>
                <p:spPr bwMode="auto">
                  <a:xfrm>
                    <a:off x="1879" y="2789"/>
                    <a:ext cx="2" cy="19"/>
                  </a:xfrm>
                  <a:prstGeom prst="rect">
                    <a:avLst/>
                  </a:prstGeom>
                  <a:solidFill>
                    <a:srgbClr val="E4E4E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52" name="Rectangle 628"/>
                  <p:cNvSpPr>
                    <a:spLocks noChangeArrowheads="1"/>
                  </p:cNvSpPr>
                  <p:nvPr/>
                </p:nvSpPr>
                <p:spPr bwMode="auto">
                  <a:xfrm>
                    <a:off x="1881" y="2789"/>
                    <a:ext cx="2" cy="19"/>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53" name="Rectangle 629"/>
                  <p:cNvSpPr>
                    <a:spLocks noChangeArrowheads="1"/>
                  </p:cNvSpPr>
                  <p:nvPr/>
                </p:nvSpPr>
                <p:spPr bwMode="auto">
                  <a:xfrm>
                    <a:off x="1883" y="2789"/>
                    <a:ext cx="2" cy="19"/>
                  </a:xfrm>
                  <a:prstGeom prst="rect">
                    <a:avLst/>
                  </a:prstGeom>
                  <a:solidFill>
                    <a:srgbClr val="D4D4D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54" name="Rectangle 630"/>
                  <p:cNvSpPr>
                    <a:spLocks noChangeArrowheads="1"/>
                  </p:cNvSpPr>
                  <p:nvPr/>
                </p:nvSpPr>
                <p:spPr bwMode="auto">
                  <a:xfrm>
                    <a:off x="1885" y="2789"/>
                    <a:ext cx="2" cy="19"/>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55" name="Rectangle 631"/>
                  <p:cNvSpPr>
                    <a:spLocks noChangeArrowheads="1"/>
                  </p:cNvSpPr>
                  <p:nvPr/>
                </p:nvSpPr>
                <p:spPr bwMode="auto">
                  <a:xfrm>
                    <a:off x="1887" y="2789"/>
                    <a:ext cx="2" cy="19"/>
                  </a:xfrm>
                  <a:prstGeom prst="rect">
                    <a:avLst/>
                  </a:prstGeom>
                  <a:solidFill>
                    <a:srgbClr val="C1C1C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56" name="Rectangle 632"/>
                  <p:cNvSpPr>
                    <a:spLocks noChangeArrowheads="1"/>
                  </p:cNvSpPr>
                  <p:nvPr/>
                </p:nvSpPr>
                <p:spPr bwMode="auto">
                  <a:xfrm>
                    <a:off x="1889" y="2789"/>
                    <a:ext cx="1" cy="19"/>
                  </a:xfrm>
                  <a:prstGeom prst="rect">
                    <a:avLst/>
                  </a:prstGeom>
                  <a:solidFill>
                    <a:srgbClr val="B7B7B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57" name="Rectangle 633"/>
                  <p:cNvSpPr>
                    <a:spLocks noChangeArrowheads="1"/>
                  </p:cNvSpPr>
                  <p:nvPr/>
                </p:nvSpPr>
                <p:spPr bwMode="auto">
                  <a:xfrm>
                    <a:off x="1890" y="2789"/>
                    <a:ext cx="2" cy="19"/>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58" name="Rectangle 634"/>
                  <p:cNvSpPr>
                    <a:spLocks noChangeArrowheads="1"/>
                  </p:cNvSpPr>
                  <p:nvPr/>
                </p:nvSpPr>
                <p:spPr bwMode="auto">
                  <a:xfrm>
                    <a:off x="1892" y="2789"/>
                    <a:ext cx="2" cy="19"/>
                  </a:xfrm>
                  <a:prstGeom prst="rect">
                    <a:avLst/>
                  </a:prstGeom>
                  <a:solidFill>
                    <a:srgbClr val="A3A3A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59" name="Rectangle 635"/>
                  <p:cNvSpPr>
                    <a:spLocks noChangeArrowheads="1"/>
                  </p:cNvSpPr>
                  <p:nvPr/>
                </p:nvSpPr>
                <p:spPr bwMode="auto">
                  <a:xfrm>
                    <a:off x="1894" y="2789"/>
                    <a:ext cx="2" cy="19"/>
                  </a:xfrm>
                  <a:prstGeom prst="rect">
                    <a:avLst/>
                  </a:prstGeom>
                  <a:solidFill>
                    <a:srgbClr val="99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60" name="Rectangle 636"/>
                  <p:cNvSpPr>
                    <a:spLocks noChangeArrowheads="1"/>
                  </p:cNvSpPr>
                  <p:nvPr/>
                </p:nvSpPr>
                <p:spPr bwMode="auto">
                  <a:xfrm>
                    <a:off x="1896" y="2789"/>
                    <a:ext cx="2" cy="19"/>
                  </a:xfrm>
                  <a:prstGeom prst="rect">
                    <a:avLst/>
                  </a:prstGeom>
                  <a:solidFill>
                    <a:srgbClr val="91919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61" name="Rectangle 637"/>
                  <p:cNvSpPr>
                    <a:spLocks noChangeArrowheads="1"/>
                  </p:cNvSpPr>
                  <p:nvPr/>
                </p:nvSpPr>
                <p:spPr bwMode="auto">
                  <a:xfrm>
                    <a:off x="1898" y="2789"/>
                    <a:ext cx="2" cy="19"/>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62" name="Rectangle 638"/>
                  <p:cNvSpPr>
                    <a:spLocks noChangeArrowheads="1"/>
                  </p:cNvSpPr>
                  <p:nvPr/>
                </p:nvSpPr>
                <p:spPr bwMode="auto">
                  <a:xfrm>
                    <a:off x="1900" y="2789"/>
                    <a:ext cx="2" cy="19"/>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63" name="Rectangle 639"/>
                  <p:cNvSpPr>
                    <a:spLocks noChangeArrowheads="1"/>
                  </p:cNvSpPr>
                  <p:nvPr/>
                </p:nvSpPr>
                <p:spPr bwMode="auto">
                  <a:xfrm>
                    <a:off x="1902" y="2789"/>
                    <a:ext cx="2" cy="19"/>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64" name="Rectangle 640"/>
                  <p:cNvSpPr>
                    <a:spLocks noChangeArrowheads="1"/>
                  </p:cNvSpPr>
                  <p:nvPr/>
                </p:nvSpPr>
                <p:spPr bwMode="auto">
                  <a:xfrm>
                    <a:off x="1904" y="2789"/>
                    <a:ext cx="2" cy="19"/>
                  </a:xfrm>
                  <a:prstGeom prst="rect">
                    <a:avLst/>
                  </a:prstGeom>
                  <a:solidFill>
                    <a:srgbClr val="7A7A7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65" name="Rectangle 641"/>
                  <p:cNvSpPr>
                    <a:spLocks noChangeArrowheads="1"/>
                  </p:cNvSpPr>
                  <p:nvPr/>
                </p:nvSpPr>
                <p:spPr bwMode="auto">
                  <a:xfrm>
                    <a:off x="1906" y="2789"/>
                    <a:ext cx="2" cy="19"/>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66" name="Freeform 642"/>
                  <p:cNvSpPr>
                    <a:spLocks/>
                  </p:cNvSpPr>
                  <p:nvPr/>
                </p:nvSpPr>
                <p:spPr bwMode="auto">
                  <a:xfrm>
                    <a:off x="1865" y="2789"/>
                    <a:ext cx="41" cy="17"/>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solidFill>
                    <a:srgbClr val="767676"/>
                  </a:solidFill>
                  <a:ln w="0">
                    <a:solidFill>
                      <a:srgbClr val="FFFFFF"/>
                    </a:solidFill>
                    <a:prstDash val="solid"/>
                    <a:round/>
                    <a:headEnd/>
                    <a:tailEnd/>
                  </a:ln>
                </p:spPr>
                <p:txBody>
                  <a:bodyPr/>
                  <a:lstStyle/>
                  <a:p>
                    <a:endParaRPr lang="en-US"/>
                  </a:p>
                </p:txBody>
              </p:sp>
              <p:sp>
                <p:nvSpPr>
                  <p:cNvPr id="52867" name="Freeform 643"/>
                  <p:cNvSpPr>
                    <a:spLocks/>
                  </p:cNvSpPr>
                  <p:nvPr/>
                </p:nvSpPr>
                <p:spPr bwMode="auto">
                  <a:xfrm>
                    <a:off x="1865" y="2789"/>
                    <a:ext cx="41" cy="17"/>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868" name="Rectangle 644"/>
                  <p:cNvSpPr>
                    <a:spLocks noChangeArrowheads="1"/>
                  </p:cNvSpPr>
                  <p:nvPr/>
                </p:nvSpPr>
                <p:spPr bwMode="auto">
                  <a:xfrm>
                    <a:off x="1865" y="2789"/>
                    <a:ext cx="2" cy="19"/>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69" name="Rectangle 645"/>
                  <p:cNvSpPr>
                    <a:spLocks noChangeArrowheads="1"/>
                  </p:cNvSpPr>
                  <p:nvPr/>
                </p:nvSpPr>
                <p:spPr bwMode="auto">
                  <a:xfrm>
                    <a:off x="1867" y="2789"/>
                    <a:ext cx="2" cy="19"/>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70" name="Rectangle 646"/>
                  <p:cNvSpPr>
                    <a:spLocks noChangeArrowheads="1"/>
                  </p:cNvSpPr>
                  <p:nvPr/>
                </p:nvSpPr>
                <p:spPr bwMode="auto">
                  <a:xfrm>
                    <a:off x="1869" y="2789"/>
                    <a:ext cx="2" cy="19"/>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71" name="Rectangle 647"/>
                  <p:cNvSpPr>
                    <a:spLocks noChangeArrowheads="1"/>
                  </p:cNvSpPr>
                  <p:nvPr/>
                </p:nvSpPr>
                <p:spPr bwMode="auto">
                  <a:xfrm>
                    <a:off x="1871" y="2789"/>
                    <a:ext cx="2" cy="19"/>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72" name="Rectangle 648"/>
                  <p:cNvSpPr>
                    <a:spLocks noChangeArrowheads="1"/>
                  </p:cNvSpPr>
                  <p:nvPr/>
                </p:nvSpPr>
                <p:spPr bwMode="auto">
                  <a:xfrm>
                    <a:off x="1873" y="2789"/>
                    <a:ext cx="2" cy="19"/>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73" name="Rectangle 649"/>
                  <p:cNvSpPr>
                    <a:spLocks noChangeArrowheads="1"/>
                  </p:cNvSpPr>
                  <p:nvPr/>
                </p:nvSpPr>
                <p:spPr bwMode="auto">
                  <a:xfrm>
                    <a:off x="1875" y="2789"/>
                    <a:ext cx="2" cy="19"/>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74" name="Rectangle 650"/>
                  <p:cNvSpPr>
                    <a:spLocks noChangeArrowheads="1"/>
                  </p:cNvSpPr>
                  <p:nvPr/>
                </p:nvSpPr>
                <p:spPr bwMode="auto">
                  <a:xfrm>
                    <a:off x="1877" y="2789"/>
                    <a:ext cx="2" cy="19"/>
                  </a:xfrm>
                  <a:prstGeom prst="rect">
                    <a:avLst/>
                  </a:prstGeom>
                  <a:solidFill>
                    <a:srgbClr val="EBEBE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75" name="Rectangle 651"/>
                  <p:cNvSpPr>
                    <a:spLocks noChangeArrowheads="1"/>
                  </p:cNvSpPr>
                  <p:nvPr/>
                </p:nvSpPr>
                <p:spPr bwMode="auto">
                  <a:xfrm>
                    <a:off x="1879" y="2789"/>
                    <a:ext cx="2" cy="19"/>
                  </a:xfrm>
                  <a:prstGeom prst="rect">
                    <a:avLst/>
                  </a:prstGeom>
                  <a:solidFill>
                    <a:srgbClr val="E4E4E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76" name="Rectangle 652"/>
                  <p:cNvSpPr>
                    <a:spLocks noChangeArrowheads="1"/>
                  </p:cNvSpPr>
                  <p:nvPr/>
                </p:nvSpPr>
                <p:spPr bwMode="auto">
                  <a:xfrm>
                    <a:off x="1881" y="2789"/>
                    <a:ext cx="2" cy="19"/>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77" name="Rectangle 653"/>
                  <p:cNvSpPr>
                    <a:spLocks noChangeArrowheads="1"/>
                  </p:cNvSpPr>
                  <p:nvPr/>
                </p:nvSpPr>
                <p:spPr bwMode="auto">
                  <a:xfrm>
                    <a:off x="1883" y="2789"/>
                    <a:ext cx="2" cy="19"/>
                  </a:xfrm>
                  <a:prstGeom prst="rect">
                    <a:avLst/>
                  </a:prstGeom>
                  <a:solidFill>
                    <a:srgbClr val="D4D4D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78" name="Rectangle 654"/>
                  <p:cNvSpPr>
                    <a:spLocks noChangeArrowheads="1"/>
                  </p:cNvSpPr>
                  <p:nvPr/>
                </p:nvSpPr>
                <p:spPr bwMode="auto">
                  <a:xfrm>
                    <a:off x="1885" y="2789"/>
                    <a:ext cx="2" cy="19"/>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79" name="Rectangle 655"/>
                  <p:cNvSpPr>
                    <a:spLocks noChangeArrowheads="1"/>
                  </p:cNvSpPr>
                  <p:nvPr/>
                </p:nvSpPr>
                <p:spPr bwMode="auto">
                  <a:xfrm>
                    <a:off x="1887" y="2789"/>
                    <a:ext cx="2" cy="19"/>
                  </a:xfrm>
                  <a:prstGeom prst="rect">
                    <a:avLst/>
                  </a:prstGeom>
                  <a:solidFill>
                    <a:srgbClr val="C1C1C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80" name="Rectangle 656"/>
                  <p:cNvSpPr>
                    <a:spLocks noChangeArrowheads="1"/>
                  </p:cNvSpPr>
                  <p:nvPr/>
                </p:nvSpPr>
                <p:spPr bwMode="auto">
                  <a:xfrm>
                    <a:off x="1889" y="2789"/>
                    <a:ext cx="1" cy="19"/>
                  </a:xfrm>
                  <a:prstGeom prst="rect">
                    <a:avLst/>
                  </a:prstGeom>
                  <a:solidFill>
                    <a:srgbClr val="B7B7B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81" name="Rectangle 657"/>
                  <p:cNvSpPr>
                    <a:spLocks noChangeArrowheads="1"/>
                  </p:cNvSpPr>
                  <p:nvPr/>
                </p:nvSpPr>
                <p:spPr bwMode="auto">
                  <a:xfrm>
                    <a:off x="1890" y="2789"/>
                    <a:ext cx="2" cy="19"/>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82" name="Rectangle 658"/>
                  <p:cNvSpPr>
                    <a:spLocks noChangeArrowheads="1"/>
                  </p:cNvSpPr>
                  <p:nvPr/>
                </p:nvSpPr>
                <p:spPr bwMode="auto">
                  <a:xfrm>
                    <a:off x="1892" y="2789"/>
                    <a:ext cx="2" cy="19"/>
                  </a:xfrm>
                  <a:prstGeom prst="rect">
                    <a:avLst/>
                  </a:prstGeom>
                  <a:solidFill>
                    <a:srgbClr val="A3A3A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83" name="Rectangle 659"/>
                  <p:cNvSpPr>
                    <a:spLocks noChangeArrowheads="1"/>
                  </p:cNvSpPr>
                  <p:nvPr/>
                </p:nvSpPr>
                <p:spPr bwMode="auto">
                  <a:xfrm>
                    <a:off x="1894" y="2789"/>
                    <a:ext cx="2" cy="19"/>
                  </a:xfrm>
                  <a:prstGeom prst="rect">
                    <a:avLst/>
                  </a:prstGeom>
                  <a:solidFill>
                    <a:srgbClr val="99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84" name="Rectangle 660"/>
                  <p:cNvSpPr>
                    <a:spLocks noChangeArrowheads="1"/>
                  </p:cNvSpPr>
                  <p:nvPr/>
                </p:nvSpPr>
                <p:spPr bwMode="auto">
                  <a:xfrm>
                    <a:off x="1896" y="2789"/>
                    <a:ext cx="2" cy="19"/>
                  </a:xfrm>
                  <a:prstGeom prst="rect">
                    <a:avLst/>
                  </a:prstGeom>
                  <a:solidFill>
                    <a:srgbClr val="91919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85" name="Rectangle 661"/>
                  <p:cNvSpPr>
                    <a:spLocks noChangeArrowheads="1"/>
                  </p:cNvSpPr>
                  <p:nvPr/>
                </p:nvSpPr>
                <p:spPr bwMode="auto">
                  <a:xfrm>
                    <a:off x="1898" y="2789"/>
                    <a:ext cx="2" cy="19"/>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86" name="Rectangle 662"/>
                  <p:cNvSpPr>
                    <a:spLocks noChangeArrowheads="1"/>
                  </p:cNvSpPr>
                  <p:nvPr/>
                </p:nvSpPr>
                <p:spPr bwMode="auto">
                  <a:xfrm>
                    <a:off x="1900" y="2789"/>
                    <a:ext cx="2" cy="19"/>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87" name="Rectangle 663"/>
                  <p:cNvSpPr>
                    <a:spLocks noChangeArrowheads="1"/>
                  </p:cNvSpPr>
                  <p:nvPr/>
                </p:nvSpPr>
                <p:spPr bwMode="auto">
                  <a:xfrm>
                    <a:off x="1902" y="2789"/>
                    <a:ext cx="2" cy="19"/>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88" name="Rectangle 664"/>
                  <p:cNvSpPr>
                    <a:spLocks noChangeArrowheads="1"/>
                  </p:cNvSpPr>
                  <p:nvPr/>
                </p:nvSpPr>
                <p:spPr bwMode="auto">
                  <a:xfrm>
                    <a:off x="1904" y="2789"/>
                    <a:ext cx="2" cy="19"/>
                  </a:xfrm>
                  <a:prstGeom prst="rect">
                    <a:avLst/>
                  </a:prstGeom>
                  <a:solidFill>
                    <a:srgbClr val="7A7A7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89" name="Rectangle 665"/>
                  <p:cNvSpPr>
                    <a:spLocks noChangeArrowheads="1"/>
                  </p:cNvSpPr>
                  <p:nvPr/>
                </p:nvSpPr>
                <p:spPr bwMode="auto">
                  <a:xfrm>
                    <a:off x="1906" y="2789"/>
                    <a:ext cx="2" cy="19"/>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2890" name="Freeform 666"/>
                <p:cNvSpPr>
                  <a:spLocks/>
                </p:cNvSpPr>
                <p:nvPr/>
              </p:nvSpPr>
              <p:spPr bwMode="auto">
                <a:xfrm>
                  <a:off x="1865" y="2789"/>
                  <a:ext cx="41" cy="17"/>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noFill/>
                <a:ln w="63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52892" name="Rectangle 668"/>
            <p:cNvSpPr>
              <a:spLocks noChangeArrowheads="1"/>
            </p:cNvSpPr>
            <p:nvPr/>
          </p:nvSpPr>
          <p:spPr bwMode="auto">
            <a:xfrm>
              <a:off x="2144" y="1995"/>
              <a:ext cx="31" cy="7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2893" name="Rectangle 669"/>
            <p:cNvSpPr>
              <a:spLocks noChangeArrowheads="1"/>
            </p:cNvSpPr>
            <p:nvPr/>
          </p:nvSpPr>
          <p:spPr bwMode="auto">
            <a:xfrm>
              <a:off x="1646" y="1772"/>
              <a:ext cx="492" cy="44"/>
            </a:xfrm>
            <a:prstGeom prst="rect">
              <a:avLst/>
            </a:prstGeom>
            <a:solidFill>
              <a:srgbClr val="FFFFFF"/>
            </a:solidFill>
            <a:ln w="9525">
              <a:solidFill>
                <a:srgbClr val="000000"/>
              </a:solidFill>
              <a:miter lim="800000"/>
              <a:headEnd/>
              <a:tailEnd/>
            </a:ln>
          </p:spPr>
          <p:txBody>
            <a:bodyPr/>
            <a:lstStyle/>
            <a:p>
              <a:endParaRPr lang="en-US"/>
            </a:p>
          </p:txBody>
        </p:sp>
        <p:sp>
          <p:nvSpPr>
            <p:cNvPr id="52894" name="Rectangle 670"/>
            <p:cNvSpPr>
              <a:spLocks noChangeArrowheads="1"/>
            </p:cNvSpPr>
            <p:nvPr/>
          </p:nvSpPr>
          <p:spPr bwMode="auto">
            <a:xfrm>
              <a:off x="1728" y="1664"/>
              <a:ext cx="137" cy="408"/>
            </a:xfrm>
            <a:prstGeom prst="rect">
              <a:avLst/>
            </a:prstGeom>
            <a:solidFill>
              <a:srgbClr val="FFFFFF"/>
            </a:solidFill>
            <a:ln w="9525">
              <a:solidFill>
                <a:srgbClr val="000000"/>
              </a:solidFill>
              <a:miter lim="800000"/>
              <a:headEnd/>
              <a:tailEnd/>
            </a:ln>
          </p:spPr>
          <p:txBody>
            <a:bodyPr/>
            <a:lstStyle/>
            <a:p>
              <a:endParaRPr lang="en-US"/>
            </a:p>
          </p:txBody>
        </p:sp>
        <p:sp>
          <p:nvSpPr>
            <p:cNvPr id="52895" name="Freeform 671"/>
            <p:cNvSpPr>
              <a:spLocks/>
            </p:cNvSpPr>
            <p:nvPr/>
          </p:nvSpPr>
          <p:spPr bwMode="auto">
            <a:xfrm>
              <a:off x="1734" y="2053"/>
              <a:ext cx="121" cy="34"/>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FFFF"/>
            </a:solidFill>
            <a:ln w="15875">
              <a:solidFill>
                <a:schemeClr val="bg1"/>
              </a:solidFill>
              <a:round/>
              <a:headEnd/>
              <a:tailEnd/>
            </a:ln>
          </p:spPr>
          <p:txBody>
            <a:bodyPr/>
            <a:lstStyle/>
            <a:p>
              <a:endParaRPr lang="en-US"/>
            </a:p>
          </p:txBody>
        </p:sp>
        <p:sp>
          <p:nvSpPr>
            <p:cNvPr id="52896" name="Rectangle 672"/>
            <p:cNvSpPr>
              <a:spLocks noChangeArrowheads="1"/>
            </p:cNvSpPr>
            <p:nvPr/>
          </p:nvSpPr>
          <p:spPr bwMode="auto">
            <a:xfrm>
              <a:off x="1591" y="1552"/>
              <a:ext cx="25" cy="149"/>
            </a:xfrm>
            <a:prstGeom prst="rect">
              <a:avLst/>
            </a:prstGeom>
            <a:solidFill>
              <a:srgbClr val="FFFFFF"/>
            </a:solidFill>
            <a:ln w="12700">
              <a:solidFill>
                <a:schemeClr val="bg1"/>
              </a:solidFill>
              <a:miter lim="800000"/>
              <a:headEnd/>
              <a:tailEnd/>
            </a:ln>
          </p:spPr>
          <p:txBody>
            <a:bodyPr/>
            <a:lstStyle/>
            <a:p>
              <a:endParaRPr lang="en-US"/>
            </a:p>
          </p:txBody>
        </p:sp>
        <p:sp>
          <p:nvSpPr>
            <p:cNvPr id="52897" name="Freeform 673"/>
            <p:cNvSpPr>
              <a:spLocks/>
            </p:cNvSpPr>
            <p:nvPr/>
          </p:nvSpPr>
          <p:spPr bwMode="auto">
            <a:xfrm>
              <a:off x="2098" y="1778"/>
              <a:ext cx="59" cy="3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898" name="Rectangle 674"/>
            <p:cNvSpPr>
              <a:spLocks noChangeArrowheads="1"/>
            </p:cNvSpPr>
            <p:nvPr/>
          </p:nvSpPr>
          <p:spPr bwMode="auto">
            <a:xfrm>
              <a:off x="1439" y="1813"/>
              <a:ext cx="40" cy="159"/>
            </a:xfrm>
            <a:prstGeom prst="rect">
              <a:avLst/>
            </a:prstGeom>
            <a:solidFill>
              <a:srgbClr val="FFFFFF"/>
            </a:solidFill>
            <a:ln w="9525">
              <a:solidFill>
                <a:srgbClr val="000000"/>
              </a:solidFill>
              <a:miter lim="800000"/>
              <a:headEnd/>
              <a:tailEnd/>
            </a:ln>
          </p:spPr>
          <p:txBody>
            <a:bodyPr/>
            <a:lstStyle/>
            <a:p>
              <a:endParaRPr lang="en-US"/>
            </a:p>
          </p:txBody>
        </p:sp>
        <p:sp>
          <p:nvSpPr>
            <p:cNvPr id="52899" name="Rectangle 675"/>
            <p:cNvSpPr>
              <a:spLocks noChangeArrowheads="1"/>
            </p:cNvSpPr>
            <p:nvPr/>
          </p:nvSpPr>
          <p:spPr bwMode="auto">
            <a:xfrm>
              <a:off x="1439" y="1772"/>
              <a:ext cx="74" cy="44"/>
            </a:xfrm>
            <a:prstGeom prst="rect">
              <a:avLst/>
            </a:prstGeom>
            <a:solidFill>
              <a:srgbClr val="FFFFFF"/>
            </a:solidFill>
            <a:ln w="9525">
              <a:solidFill>
                <a:srgbClr val="000000"/>
              </a:solidFill>
              <a:miter lim="800000"/>
              <a:headEnd/>
              <a:tailEnd/>
            </a:ln>
          </p:spPr>
          <p:txBody>
            <a:bodyPr/>
            <a:lstStyle/>
            <a:p>
              <a:endParaRPr lang="en-US"/>
            </a:p>
          </p:txBody>
        </p:sp>
        <p:sp>
          <p:nvSpPr>
            <p:cNvPr id="52900" name="Rectangle 676"/>
            <p:cNvSpPr>
              <a:spLocks noChangeArrowheads="1"/>
            </p:cNvSpPr>
            <p:nvPr/>
          </p:nvSpPr>
          <p:spPr bwMode="auto">
            <a:xfrm>
              <a:off x="1447" y="1795"/>
              <a:ext cx="25" cy="180"/>
            </a:xfrm>
            <a:prstGeom prst="rect">
              <a:avLst/>
            </a:prstGeom>
            <a:solidFill>
              <a:srgbClr val="FFFFFF"/>
            </a:solidFill>
            <a:ln w="9525">
              <a:solidFill>
                <a:schemeClr val="bg1"/>
              </a:solidFill>
              <a:miter lim="800000"/>
              <a:headEnd/>
              <a:tailEnd/>
            </a:ln>
          </p:spPr>
          <p:txBody>
            <a:bodyPr/>
            <a:lstStyle/>
            <a:p>
              <a:endParaRPr lang="en-US"/>
            </a:p>
          </p:txBody>
        </p:sp>
      </p:grpSp>
      <p:sp>
        <p:nvSpPr>
          <p:cNvPr id="53118" name="Text Box 894"/>
          <p:cNvSpPr txBox="1">
            <a:spLocks noChangeArrowheads="1"/>
          </p:cNvSpPr>
          <p:nvPr/>
        </p:nvSpPr>
        <p:spPr bwMode="auto">
          <a:xfrm>
            <a:off x="4368800" y="1187450"/>
            <a:ext cx="12842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a:t>
            </a:r>
            <a:r>
              <a:rPr lang="en-US" sz="1600" b="0"/>
              <a:t> </a:t>
            </a:r>
          </a:p>
        </p:txBody>
      </p:sp>
      <p:sp>
        <p:nvSpPr>
          <p:cNvPr id="53119" name="Text Box 895"/>
          <p:cNvSpPr txBox="1">
            <a:spLocks noChangeArrowheads="1"/>
          </p:cNvSpPr>
          <p:nvPr/>
        </p:nvSpPr>
        <p:spPr bwMode="auto">
          <a:xfrm>
            <a:off x="906463" y="5972175"/>
            <a:ext cx="3690937"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Accumulator Isolation, Unloading and Dump Valve for Fixed Volume Pumps </a:t>
            </a:r>
          </a:p>
        </p:txBody>
      </p:sp>
      <p:sp>
        <p:nvSpPr>
          <p:cNvPr id="53120" name="Text Box 896"/>
          <p:cNvSpPr txBox="1">
            <a:spLocks noChangeArrowheads="1"/>
          </p:cNvSpPr>
          <p:nvPr/>
        </p:nvSpPr>
        <p:spPr bwMode="auto">
          <a:xfrm>
            <a:off x="4597400" y="4997450"/>
            <a:ext cx="10556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53121" name="Text Box 897"/>
          <p:cNvSpPr txBox="1">
            <a:spLocks noChangeArrowheads="1"/>
          </p:cNvSpPr>
          <p:nvPr/>
        </p:nvSpPr>
        <p:spPr bwMode="auto">
          <a:xfrm>
            <a:off x="5130800" y="5486400"/>
            <a:ext cx="3690938"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Accumulator Isolation and Dump Valve for Pressure Compensated Pumps  </a:t>
            </a:r>
          </a:p>
        </p:txBody>
      </p:sp>
      <p:grpSp>
        <p:nvGrpSpPr>
          <p:cNvPr id="53143" name="Group 919"/>
          <p:cNvGrpSpPr>
            <a:grpSpLocks/>
          </p:cNvGrpSpPr>
          <p:nvPr/>
        </p:nvGrpSpPr>
        <p:grpSpPr bwMode="auto">
          <a:xfrm>
            <a:off x="6067425" y="3968750"/>
            <a:ext cx="1484313" cy="1270000"/>
            <a:chOff x="3986" y="2500"/>
            <a:chExt cx="935" cy="800"/>
          </a:xfrm>
        </p:grpSpPr>
        <p:grpSp>
          <p:nvGrpSpPr>
            <p:cNvPr id="52975" name="Group 751"/>
            <p:cNvGrpSpPr>
              <a:grpSpLocks/>
            </p:cNvGrpSpPr>
            <p:nvPr/>
          </p:nvGrpSpPr>
          <p:grpSpPr bwMode="auto">
            <a:xfrm>
              <a:off x="4258" y="2709"/>
              <a:ext cx="39" cy="91"/>
              <a:chOff x="0" y="0"/>
              <a:chExt cx="20000" cy="20000"/>
            </a:xfrm>
          </p:grpSpPr>
          <p:sp>
            <p:nvSpPr>
              <p:cNvPr id="52976" name="Arc 752"/>
              <p:cNvSpPr>
                <a:spLocks/>
              </p:cNvSpPr>
              <p:nvPr/>
            </p:nvSpPr>
            <p:spPr bwMode="auto">
              <a:xfrm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77" name="Arc 753"/>
              <p:cNvSpPr>
                <a:spLocks/>
              </p:cNvSpPr>
              <p:nvPr/>
            </p:nvSpPr>
            <p:spPr bwMode="auto">
              <a:xfrm>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979" name="Line 755"/>
            <p:cNvSpPr>
              <a:spLocks noChangeShapeType="1"/>
            </p:cNvSpPr>
            <p:nvPr/>
          </p:nvSpPr>
          <p:spPr bwMode="auto">
            <a:xfrm>
              <a:off x="4656" y="2897"/>
              <a:ext cx="89" cy="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80" name="Line 756"/>
            <p:cNvSpPr>
              <a:spLocks noChangeShapeType="1"/>
            </p:cNvSpPr>
            <p:nvPr/>
          </p:nvSpPr>
          <p:spPr bwMode="auto">
            <a:xfrm flipH="1">
              <a:off x="4745" y="2895"/>
              <a:ext cx="89" cy="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82" name="Line 758"/>
            <p:cNvSpPr>
              <a:spLocks noChangeShapeType="1"/>
            </p:cNvSpPr>
            <p:nvPr/>
          </p:nvSpPr>
          <p:spPr bwMode="auto">
            <a:xfrm flipV="1">
              <a:off x="4755" y="3114"/>
              <a:ext cx="16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85" name="Line 761"/>
            <p:cNvSpPr>
              <a:spLocks noChangeShapeType="1"/>
            </p:cNvSpPr>
            <p:nvPr/>
          </p:nvSpPr>
          <p:spPr bwMode="auto">
            <a:xfrm>
              <a:off x="3986" y="3292"/>
              <a:ext cx="1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86" name="Line 762"/>
            <p:cNvSpPr>
              <a:spLocks noChangeShapeType="1"/>
            </p:cNvSpPr>
            <p:nvPr/>
          </p:nvSpPr>
          <p:spPr bwMode="auto">
            <a:xfrm flipV="1">
              <a:off x="3986" y="3236"/>
              <a:ext cx="0" cy="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87" name="Line 763"/>
            <p:cNvSpPr>
              <a:spLocks noChangeShapeType="1"/>
            </p:cNvSpPr>
            <p:nvPr/>
          </p:nvSpPr>
          <p:spPr bwMode="auto">
            <a:xfrm flipV="1">
              <a:off x="4111" y="3237"/>
              <a:ext cx="0" cy="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135" name="Group 911"/>
            <p:cNvGrpSpPr>
              <a:grpSpLocks/>
            </p:cNvGrpSpPr>
            <p:nvPr/>
          </p:nvGrpSpPr>
          <p:grpSpPr bwMode="auto">
            <a:xfrm>
              <a:off x="4739" y="2543"/>
              <a:ext cx="6" cy="570"/>
              <a:chOff x="4739" y="2543"/>
              <a:chExt cx="6" cy="570"/>
            </a:xfrm>
          </p:grpSpPr>
          <p:sp>
            <p:nvSpPr>
              <p:cNvPr id="52981" name="Line 757"/>
              <p:cNvSpPr>
                <a:spLocks noChangeShapeType="1"/>
              </p:cNvSpPr>
              <p:nvPr/>
            </p:nvSpPr>
            <p:spPr bwMode="auto">
              <a:xfrm flipH="1">
                <a:off x="4744" y="2990"/>
                <a:ext cx="1" cy="12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88" name="Line 764"/>
              <p:cNvSpPr>
                <a:spLocks noChangeShapeType="1"/>
              </p:cNvSpPr>
              <p:nvPr/>
            </p:nvSpPr>
            <p:spPr bwMode="auto">
              <a:xfrm flipV="1">
                <a:off x="4739" y="2543"/>
                <a:ext cx="0" cy="32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989" name="Oval 765"/>
            <p:cNvSpPr>
              <a:spLocks noChangeArrowheads="1"/>
            </p:cNvSpPr>
            <p:nvPr/>
          </p:nvSpPr>
          <p:spPr bwMode="auto">
            <a:xfrm>
              <a:off x="4269" y="2900"/>
              <a:ext cx="80" cy="93"/>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90" name="Line 766"/>
            <p:cNvSpPr>
              <a:spLocks noChangeShapeType="1"/>
            </p:cNvSpPr>
            <p:nvPr/>
          </p:nvSpPr>
          <p:spPr bwMode="auto">
            <a:xfrm flipH="1" flipV="1">
              <a:off x="4306" y="2852"/>
              <a:ext cx="89" cy="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91" name="Line 767"/>
            <p:cNvSpPr>
              <a:spLocks noChangeShapeType="1"/>
            </p:cNvSpPr>
            <p:nvPr/>
          </p:nvSpPr>
          <p:spPr bwMode="auto">
            <a:xfrm flipV="1">
              <a:off x="4219" y="2856"/>
              <a:ext cx="88" cy="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133" name="Group 909"/>
            <p:cNvGrpSpPr>
              <a:grpSpLocks/>
            </p:cNvGrpSpPr>
            <p:nvPr/>
          </p:nvGrpSpPr>
          <p:grpSpPr bwMode="auto">
            <a:xfrm>
              <a:off x="4048" y="2525"/>
              <a:ext cx="265" cy="753"/>
              <a:chOff x="4048" y="2525"/>
              <a:chExt cx="265" cy="753"/>
            </a:xfrm>
          </p:grpSpPr>
          <p:sp>
            <p:nvSpPr>
              <p:cNvPr id="52983" name="Line 759"/>
              <p:cNvSpPr>
                <a:spLocks noChangeShapeType="1"/>
              </p:cNvSpPr>
              <p:nvPr/>
            </p:nvSpPr>
            <p:spPr bwMode="auto">
              <a:xfrm flipH="1">
                <a:off x="4048" y="3104"/>
                <a:ext cx="265" cy="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84" name="Line 760"/>
              <p:cNvSpPr>
                <a:spLocks noChangeShapeType="1"/>
              </p:cNvSpPr>
              <p:nvPr/>
            </p:nvSpPr>
            <p:spPr bwMode="auto">
              <a:xfrm flipH="1">
                <a:off x="4048" y="3104"/>
                <a:ext cx="0" cy="17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92" name="Line 768"/>
              <p:cNvSpPr>
                <a:spLocks noChangeShapeType="1"/>
              </p:cNvSpPr>
              <p:nvPr/>
            </p:nvSpPr>
            <p:spPr bwMode="auto">
              <a:xfrm flipH="1" flipV="1">
                <a:off x="4307" y="2525"/>
                <a:ext cx="0" cy="3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93" name="Line 769"/>
              <p:cNvSpPr>
                <a:spLocks noChangeShapeType="1"/>
              </p:cNvSpPr>
              <p:nvPr/>
            </p:nvSpPr>
            <p:spPr bwMode="auto">
              <a:xfrm flipV="1">
                <a:off x="4313" y="2992"/>
                <a:ext cx="0" cy="114"/>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994" name="Line 770"/>
            <p:cNvSpPr>
              <a:spLocks noChangeShapeType="1"/>
            </p:cNvSpPr>
            <p:nvPr/>
          </p:nvSpPr>
          <p:spPr bwMode="auto">
            <a:xfrm flipH="1">
              <a:off x="4149" y="2542"/>
              <a:ext cx="58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131" name="Group 907"/>
            <p:cNvGrpSpPr>
              <a:grpSpLocks/>
            </p:cNvGrpSpPr>
            <p:nvPr/>
          </p:nvGrpSpPr>
          <p:grpSpPr bwMode="auto">
            <a:xfrm>
              <a:off x="4346" y="2978"/>
              <a:ext cx="382" cy="137"/>
              <a:chOff x="4346" y="2978"/>
              <a:chExt cx="382" cy="137"/>
            </a:xfrm>
          </p:grpSpPr>
          <p:sp>
            <p:nvSpPr>
              <p:cNvPr id="52995" name="Line 771"/>
              <p:cNvSpPr>
                <a:spLocks noChangeShapeType="1"/>
              </p:cNvSpPr>
              <p:nvPr/>
            </p:nvSpPr>
            <p:spPr bwMode="auto">
              <a:xfrm flipH="1">
                <a:off x="4426" y="3115"/>
                <a:ext cx="302" cy="0"/>
              </a:xfrm>
              <a:prstGeom prst="line">
                <a:avLst/>
              </a:prstGeom>
              <a:noFill/>
              <a:ln w="1905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96" name="Line 772"/>
              <p:cNvSpPr>
                <a:spLocks noChangeShapeType="1"/>
              </p:cNvSpPr>
              <p:nvPr/>
            </p:nvSpPr>
            <p:spPr bwMode="auto">
              <a:xfrm flipH="1" flipV="1">
                <a:off x="4346" y="2978"/>
                <a:ext cx="74" cy="135"/>
              </a:xfrm>
              <a:prstGeom prst="line">
                <a:avLst/>
              </a:prstGeom>
              <a:noFill/>
              <a:ln w="1905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2997" name="Group 773"/>
            <p:cNvGrpSpPr>
              <a:grpSpLocks/>
            </p:cNvGrpSpPr>
            <p:nvPr/>
          </p:nvGrpSpPr>
          <p:grpSpPr bwMode="auto">
            <a:xfrm>
              <a:off x="4317" y="2709"/>
              <a:ext cx="40" cy="91"/>
              <a:chOff x="0" y="0"/>
              <a:chExt cx="20000" cy="20000"/>
            </a:xfrm>
          </p:grpSpPr>
          <p:sp>
            <p:nvSpPr>
              <p:cNvPr id="52998" name="Arc 774"/>
              <p:cNvSpPr>
                <a:spLocks/>
              </p:cNvSpPr>
              <p:nvPr/>
            </p:nvSpPr>
            <p:spPr bwMode="auto">
              <a:xfrm flipH="1" flipV="1">
                <a:off x="0" y="9951"/>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99" name="Arc 775"/>
              <p:cNvSpPr>
                <a:spLocks/>
              </p:cNvSpPr>
              <p:nvPr/>
            </p:nvSpPr>
            <p:spPr bwMode="auto">
              <a:xfrm flipH="1">
                <a:off x="0" y="0"/>
                <a:ext cx="20000" cy="1004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000" name="Oval 776"/>
            <p:cNvSpPr>
              <a:spLocks noChangeArrowheads="1"/>
            </p:cNvSpPr>
            <p:nvPr/>
          </p:nvSpPr>
          <p:spPr bwMode="auto">
            <a:xfrm>
              <a:off x="4731" y="3098"/>
              <a:ext cx="23" cy="2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001" name="Oval 777"/>
            <p:cNvSpPr>
              <a:spLocks noChangeArrowheads="1"/>
            </p:cNvSpPr>
            <p:nvPr/>
          </p:nvSpPr>
          <p:spPr bwMode="auto">
            <a:xfrm>
              <a:off x="4727" y="2530"/>
              <a:ext cx="23" cy="2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002" name="Oval 778"/>
            <p:cNvSpPr>
              <a:spLocks noChangeArrowheads="1"/>
            </p:cNvSpPr>
            <p:nvPr/>
          </p:nvSpPr>
          <p:spPr bwMode="auto">
            <a:xfrm>
              <a:off x="4297" y="2528"/>
              <a:ext cx="23" cy="2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003" name="Rectangle 779"/>
            <p:cNvSpPr>
              <a:spLocks noChangeArrowheads="1"/>
            </p:cNvSpPr>
            <p:nvPr/>
          </p:nvSpPr>
          <p:spPr bwMode="auto">
            <a:xfrm>
              <a:off x="4149" y="2500"/>
              <a:ext cx="767" cy="667"/>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134" name="Line 910"/>
            <p:cNvSpPr>
              <a:spLocks noChangeShapeType="1"/>
            </p:cNvSpPr>
            <p:nvPr/>
          </p:nvSpPr>
          <p:spPr bwMode="auto">
            <a:xfrm flipV="1">
              <a:off x="4752" y="2543"/>
              <a:ext cx="16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78" name="Oval 754"/>
            <p:cNvSpPr>
              <a:spLocks noChangeArrowheads="1"/>
            </p:cNvSpPr>
            <p:nvPr/>
          </p:nvSpPr>
          <p:spPr bwMode="auto">
            <a:xfrm>
              <a:off x="4703" y="2860"/>
              <a:ext cx="80" cy="92"/>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145" name="Line 921"/>
          <p:cNvSpPr>
            <a:spLocks noChangeShapeType="1"/>
          </p:cNvSpPr>
          <p:nvPr/>
        </p:nvSpPr>
        <p:spPr bwMode="auto">
          <a:xfrm>
            <a:off x="6223000" y="3594100"/>
            <a:ext cx="298450" cy="1020763"/>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146" name="Text Box 922"/>
          <p:cNvSpPr txBox="1">
            <a:spLocks noChangeArrowheads="1"/>
          </p:cNvSpPr>
          <p:nvPr/>
        </p:nvSpPr>
        <p:spPr bwMode="auto">
          <a:xfrm>
            <a:off x="7085013" y="3068638"/>
            <a:ext cx="1023937"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Isolation Check Valve </a:t>
            </a:r>
          </a:p>
        </p:txBody>
      </p:sp>
      <p:sp>
        <p:nvSpPr>
          <p:cNvPr id="53147" name="Text Box 923"/>
          <p:cNvSpPr txBox="1">
            <a:spLocks noChangeArrowheads="1"/>
          </p:cNvSpPr>
          <p:nvPr/>
        </p:nvSpPr>
        <p:spPr bwMode="auto">
          <a:xfrm>
            <a:off x="7635875" y="2541588"/>
            <a:ext cx="10239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Pump In</a:t>
            </a:r>
          </a:p>
        </p:txBody>
      </p:sp>
      <p:sp>
        <p:nvSpPr>
          <p:cNvPr id="53148" name="Text Box 924"/>
          <p:cNvSpPr txBox="1">
            <a:spLocks noChangeArrowheads="1"/>
          </p:cNvSpPr>
          <p:nvPr/>
        </p:nvSpPr>
        <p:spPr bwMode="auto">
          <a:xfrm>
            <a:off x="7635875" y="1524000"/>
            <a:ext cx="10239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System </a:t>
            </a:r>
          </a:p>
        </p:txBody>
      </p:sp>
      <p:sp>
        <p:nvSpPr>
          <p:cNvPr id="53149" name="Text Box 925"/>
          <p:cNvSpPr txBox="1">
            <a:spLocks noChangeArrowheads="1"/>
          </p:cNvSpPr>
          <p:nvPr/>
        </p:nvSpPr>
        <p:spPr bwMode="auto">
          <a:xfrm>
            <a:off x="4975225" y="1582738"/>
            <a:ext cx="1349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Accumulator  </a:t>
            </a:r>
          </a:p>
        </p:txBody>
      </p:sp>
      <p:sp>
        <p:nvSpPr>
          <p:cNvPr id="53150" name="Text Box 926"/>
          <p:cNvSpPr txBox="1">
            <a:spLocks noChangeArrowheads="1"/>
          </p:cNvSpPr>
          <p:nvPr/>
        </p:nvSpPr>
        <p:spPr bwMode="auto">
          <a:xfrm>
            <a:off x="5051425" y="2117725"/>
            <a:ext cx="1349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Tank Drain  </a:t>
            </a:r>
          </a:p>
        </p:txBody>
      </p:sp>
      <p:sp>
        <p:nvSpPr>
          <p:cNvPr id="53152" name="Line 928"/>
          <p:cNvSpPr>
            <a:spLocks noChangeShapeType="1"/>
          </p:cNvSpPr>
          <p:nvPr/>
        </p:nvSpPr>
        <p:spPr bwMode="auto">
          <a:xfrm flipH="1">
            <a:off x="7319963" y="3798888"/>
            <a:ext cx="317500" cy="782637"/>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153" name="Text Box 929"/>
          <p:cNvSpPr txBox="1">
            <a:spLocks noChangeArrowheads="1"/>
          </p:cNvSpPr>
          <p:nvPr/>
        </p:nvSpPr>
        <p:spPr bwMode="auto">
          <a:xfrm>
            <a:off x="7523163" y="4800600"/>
            <a:ext cx="10239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Pump In</a:t>
            </a:r>
          </a:p>
        </p:txBody>
      </p:sp>
      <p:sp>
        <p:nvSpPr>
          <p:cNvPr id="53154" name="Text Box 930"/>
          <p:cNvSpPr txBox="1">
            <a:spLocks noChangeArrowheads="1"/>
          </p:cNvSpPr>
          <p:nvPr/>
        </p:nvSpPr>
        <p:spPr bwMode="auto">
          <a:xfrm>
            <a:off x="5089525" y="3852863"/>
            <a:ext cx="1349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Accumulator  </a:t>
            </a:r>
          </a:p>
        </p:txBody>
      </p:sp>
      <p:sp>
        <p:nvSpPr>
          <p:cNvPr id="53155" name="Text Box 931"/>
          <p:cNvSpPr txBox="1">
            <a:spLocks noChangeArrowheads="1"/>
          </p:cNvSpPr>
          <p:nvPr/>
        </p:nvSpPr>
        <p:spPr bwMode="auto">
          <a:xfrm>
            <a:off x="5192713" y="4624388"/>
            <a:ext cx="1349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Tank Drain  </a:t>
            </a:r>
          </a:p>
        </p:txBody>
      </p:sp>
      <p:sp>
        <p:nvSpPr>
          <p:cNvPr id="53156" name="Text Box 932"/>
          <p:cNvSpPr txBox="1">
            <a:spLocks noChangeArrowheads="1"/>
          </p:cNvSpPr>
          <p:nvPr/>
        </p:nvSpPr>
        <p:spPr bwMode="auto">
          <a:xfrm>
            <a:off x="7518400" y="3948113"/>
            <a:ext cx="10239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System </a:t>
            </a:r>
          </a:p>
        </p:txBody>
      </p:sp>
      <p:sp>
        <p:nvSpPr>
          <p:cNvPr id="53157" name="Text Box 933"/>
          <p:cNvSpPr txBox="1">
            <a:spLocks noChangeArrowheads="1"/>
          </p:cNvSpPr>
          <p:nvPr/>
        </p:nvSpPr>
        <p:spPr bwMode="auto">
          <a:xfrm>
            <a:off x="3578225" y="3252788"/>
            <a:ext cx="10239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System </a:t>
            </a:r>
          </a:p>
        </p:txBody>
      </p:sp>
      <p:sp>
        <p:nvSpPr>
          <p:cNvPr id="53158" name="Text Box 934"/>
          <p:cNvSpPr txBox="1">
            <a:spLocks noChangeArrowheads="1"/>
          </p:cNvSpPr>
          <p:nvPr/>
        </p:nvSpPr>
        <p:spPr bwMode="auto">
          <a:xfrm>
            <a:off x="3548063" y="3475038"/>
            <a:ext cx="1349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Accumulator  </a:t>
            </a:r>
          </a:p>
        </p:txBody>
      </p:sp>
      <p:sp>
        <p:nvSpPr>
          <p:cNvPr id="53160" name="Text Box 936"/>
          <p:cNvSpPr txBox="1">
            <a:spLocks noChangeArrowheads="1"/>
          </p:cNvSpPr>
          <p:nvPr/>
        </p:nvSpPr>
        <p:spPr bwMode="auto">
          <a:xfrm>
            <a:off x="3586163" y="5113338"/>
            <a:ext cx="10239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Pump In</a:t>
            </a:r>
          </a:p>
        </p:txBody>
      </p:sp>
      <p:sp>
        <p:nvSpPr>
          <p:cNvPr id="53162" name="Text Box 938"/>
          <p:cNvSpPr txBox="1">
            <a:spLocks noChangeArrowheads="1"/>
          </p:cNvSpPr>
          <p:nvPr/>
        </p:nvSpPr>
        <p:spPr bwMode="auto">
          <a:xfrm>
            <a:off x="3700463" y="4114800"/>
            <a:ext cx="1023937"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Isolation Check Valve </a:t>
            </a:r>
          </a:p>
        </p:txBody>
      </p:sp>
      <p:sp>
        <p:nvSpPr>
          <p:cNvPr id="53163" name="Line 939"/>
          <p:cNvSpPr>
            <a:spLocks noChangeShapeType="1"/>
          </p:cNvSpPr>
          <p:nvPr/>
        </p:nvSpPr>
        <p:spPr bwMode="auto">
          <a:xfrm flipH="1">
            <a:off x="3465513" y="3705225"/>
            <a:ext cx="165100" cy="40640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164" name="Line 940"/>
          <p:cNvSpPr>
            <a:spLocks noChangeShapeType="1"/>
          </p:cNvSpPr>
          <p:nvPr/>
        </p:nvSpPr>
        <p:spPr bwMode="auto">
          <a:xfrm flipH="1" flipV="1">
            <a:off x="3173413" y="3594100"/>
            <a:ext cx="627062" cy="64770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165" name="Line 941"/>
          <p:cNvSpPr>
            <a:spLocks noChangeShapeType="1"/>
          </p:cNvSpPr>
          <p:nvPr/>
        </p:nvSpPr>
        <p:spPr bwMode="auto">
          <a:xfrm flipH="1">
            <a:off x="3519488" y="4851400"/>
            <a:ext cx="312737" cy="163513"/>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166" name="Text Box 942"/>
          <p:cNvSpPr txBox="1">
            <a:spLocks noChangeArrowheads="1"/>
          </p:cNvSpPr>
          <p:nvPr/>
        </p:nvSpPr>
        <p:spPr bwMode="auto">
          <a:xfrm>
            <a:off x="673100" y="2667000"/>
            <a:ext cx="1408113"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High Ratio Pilot to Close Check Valve </a:t>
            </a:r>
          </a:p>
        </p:txBody>
      </p:sp>
      <p:sp>
        <p:nvSpPr>
          <p:cNvPr id="53167" name="Line 943"/>
          <p:cNvSpPr>
            <a:spLocks noChangeShapeType="1"/>
          </p:cNvSpPr>
          <p:nvPr/>
        </p:nvSpPr>
        <p:spPr bwMode="auto">
          <a:xfrm flipV="1">
            <a:off x="1684338" y="2740025"/>
            <a:ext cx="704850" cy="128588"/>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168" name="Text Box 944"/>
          <p:cNvSpPr txBox="1">
            <a:spLocks noChangeArrowheads="1"/>
          </p:cNvSpPr>
          <p:nvPr/>
        </p:nvSpPr>
        <p:spPr bwMode="auto">
          <a:xfrm>
            <a:off x="1474788" y="5337175"/>
            <a:ext cx="10239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Tank </a:t>
            </a:r>
          </a:p>
        </p:txBody>
      </p:sp>
      <p:sp>
        <p:nvSpPr>
          <p:cNvPr id="53169" name="Text Box 945"/>
          <p:cNvSpPr txBox="1">
            <a:spLocks noChangeArrowheads="1"/>
          </p:cNvSpPr>
          <p:nvPr/>
        </p:nvSpPr>
        <p:spPr bwMode="auto">
          <a:xfrm>
            <a:off x="762000" y="3671888"/>
            <a:ext cx="10239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Pump In</a:t>
            </a:r>
          </a:p>
        </p:txBody>
      </p:sp>
      <p:sp>
        <p:nvSpPr>
          <p:cNvPr id="53170" name="Text Box 946"/>
          <p:cNvSpPr txBox="1">
            <a:spLocks noChangeArrowheads="1"/>
          </p:cNvSpPr>
          <p:nvPr/>
        </p:nvSpPr>
        <p:spPr bwMode="auto">
          <a:xfrm>
            <a:off x="1397000" y="2187575"/>
            <a:ext cx="10239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Tank </a:t>
            </a:r>
          </a:p>
        </p:txBody>
      </p:sp>
      <p:sp>
        <p:nvSpPr>
          <p:cNvPr id="53171" name="Line 947"/>
          <p:cNvSpPr>
            <a:spLocks noChangeShapeType="1"/>
          </p:cNvSpPr>
          <p:nvPr/>
        </p:nvSpPr>
        <p:spPr bwMode="auto">
          <a:xfrm flipV="1">
            <a:off x="1581150" y="3406775"/>
            <a:ext cx="544513" cy="52705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172" name="Text Box 948"/>
          <p:cNvSpPr txBox="1">
            <a:spLocks noChangeArrowheads="1"/>
          </p:cNvSpPr>
          <p:nvPr/>
        </p:nvSpPr>
        <p:spPr bwMode="auto">
          <a:xfrm>
            <a:off x="2438400" y="1033463"/>
            <a:ext cx="16208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Pilot Section </a:t>
            </a:r>
          </a:p>
        </p:txBody>
      </p:sp>
      <p:sp>
        <p:nvSpPr>
          <p:cNvPr id="53173" name="Text Box 949"/>
          <p:cNvSpPr txBox="1">
            <a:spLocks noChangeArrowheads="1"/>
          </p:cNvSpPr>
          <p:nvPr/>
        </p:nvSpPr>
        <p:spPr bwMode="auto">
          <a:xfrm>
            <a:off x="665163" y="1187450"/>
            <a:ext cx="16208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Adjusting Screw </a:t>
            </a:r>
          </a:p>
        </p:txBody>
      </p:sp>
      <p:sp>
        <p:nvSpPr>
          <p:cNvPr id="53175" name="Text Box 951"/>
          <p:cNvSpPr txBox="1">
            <a:spLocks noChangeArrowheads="1"/>
          </p:cNvSpPr>
          <p:nvPr/>
        </p:nvSpPr>
        <p:spPr bwMode="auto">
          <a:xfrm>
            <a:off x="3622675" y="1947863"/>
            <a:ext cx="13303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Unloading Relief Valve </a:t>
            </a:r>
          </a:p>
        </p:txBody>
      </p:sp>
      <p:sp>
        <p:nvSpPr>
          <p:cNvPr id="53176" name="Line 952"/>
          <p:cNvSpPr>
            <a:spLocks noChangeShapeType="1"/>
          </p:cNvSpPr>
          <p:nvPr/>
        </p:nvSpPr>
        <p:spPr bwMode="auto">
          <a:xfrm flipH="1" flipV="1">
            <a:off x="3089275" y="2201863"/>
            <a:ext cx="617538" cy="20955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177" name="Text Box 953"/>
          <p:cNvSpPr txBox="1">
            <a:spLocks noChangeArrowheads="1"/>
          </p:cNvSpPr>
          <p:nvPr/>
        </p:nvSpPr>
        <p:spPr bwMode="auto">
          <a:xfrm>
            <a:off x="762000" y="4114800"/>
            <a:ext cx="13303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Unloading Relief Valve </a:t>
            </a:r>
          </a:p>
        </p:txBody>
      </p:sp>
      <p:sp>
        <p:nvSpPr>
          <p:cNvPr id="53179" name="Line 955"/>
          <p:cNvSpPr>
            <a:spLocks noChangeShapeType="1"/>
          </p:cNvSpPr>
          <p:nvPr/>
        </p:nvSpPr>
        <p:spPr bwMode="auto">
          <a:xfrm>
            <a:off x="1822450" y="3392488"/>
            <a:ext cx="1171575" cy="102235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3182" name="Group 958"/>
          <p:cNvGrpSpPr>
            <a:grpSpLocks/>
          </p:cNvGrpSpPr>
          <p:nvPr/>
        </p:nvGrpSpPr>
        <p:grpSpPr bwMode="auto">
          <a:xfrm>
            <a:off x="1892300" y="4114800"/>
            <a:ext cx="1738313" cy="1789113"/>
            <a:chOff x="1192" y="2592"/>
            <a:chExt cx="1095" cy="1127"/>
          </a:xfrm>
        </p:grpSpPr>
        <p:sp>
          <p:nvSpPr>
            <p:cNvPr id="52902" name="Line 678"/>
            <p:cNvSpPr>
              <a:spLocks noChangeShapeType="1"/>
            </p:cNvSpPr>
            <p:nvPr/>
          </p:nvSpPr>
          <p:spPr bwMode="auto">
            <a:xfrm>
              <a:off x="1763" y="3333"/>
              <a:ext cx="524"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09" name="Rectangle 685"/>
            <p:cNvSpPr>
              <a:spLocks noChangeArrowheads="1"/>
            </p:cNvSpPr>
            <p:nvPr/>
          </p:nvSpPr>
          <p:spPr bwMode="auto">
            <a:xfrm>
              <a:off x="1897" y="2903"/>
              <a:ext cx="127" cy="12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10" name="Line 686"/>
            <p:cNvSpPr>
              <a:spLocks noChangeShapeType="1"/>
            </p:cNvSpPr>
            <p:nvPr/>
          </p:nvSpPr>
          <p:spPr bwMode="auto">
            <a:xfrm flipH="1">
              <a:off x="1992" y="2964"/>
              <a:ext cx="32"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11" name="Line 687"/>
            <p:cNvSpPr>
              <a:spLocks noChangeShapeType="1"/>
            </p:cNvSpPr>
            <p:nvPr/>
          </p:nvSpPr>
          <p:spPr bwMode="auto">
            <a:xfrm>
              <a:off x="1992" y="2944"/>
              <a:ext cx="0" cy="3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12" name="Line 688"/>
            <p:cNvSpPr>
              <a:spLocks noChangeShapeType="1"/>
            </p:cNvSpPr>
            <p:nvPr/>
          </p:nvSpPr>
          <p:spPr bwMode="auto">
            <a:xfrm>
              <a:off x="1899" y="2964"/>
              <a:ext cx="32"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13" name="Line 689"/>
            <p:cNvSpPr>
              <a:spLocks noChangeShapeType="1"/>
            </p:cNvSpPr>
            <p:nvPr/>
          </p:nvSpPr>
          <p:spPr bwMode="auto">
            <a:xfrm flipV="1">
              <a:off x="1930" y="2947"/>
              <a:ext cx="1" cy="3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14" name="Rectangle 690"/>
            <p:cNvSpPr>
              <a:spLocks noChangeArrowheads="1"/>
            </p:cNvSpPr>
            <p:nvPr/>
          </p:nvSpPr>
          <p:spPr bwMode="auto">
            <a:xfrm>
              <a:off x="1897" y="2780"/>
              <a:ext cx="127" cy="12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15" name="Line 691"/>
            <p:cNvSpPr>
              <a:spLocks noChangeShapeType="1"/>
            </p:cNvSpPr>
            <p:nvPr/>
          </p:nvSpPr>
          <p:spPr bwMode="auto">
            <a:xfrm flipH="1">
              <a:off x="1897" y="2841"/>
              <a:ext cx="127" cy="1"/>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16" name="Oval 692"/>
            <p:cNvSpPr>
              <a:spLocks noChangeArrowheads="1"/>
            </p:cNvSpPr>
            <p:nvPr/>
          </p:nvSpPr>
          <p:spPr bwMode="auto">
            <a:xfrm>
              <a:off x="2152" y="3160"/>
              <a:ext cx="62" cy="66"/>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17" name="Line 693"/>
            <p:cNvSpPr>
              <a:spLocks noChangeShapeType="1"/>
            </p:cNvSpPr>
            <p:nvPr/>
          </p:nvSpPr>
          <p:spPr bwMode="auto">
            <a:xfrm>
              <a:off x="2115" y="3187"/>
              <a:ext cx="68" cy="6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18" name="Line 694"/>
            <p:cNvSpPr>
              <a:spLocks noChangeShapeType="1"/>
            </p:cNvSpPr>
            <p:nvPr/>
          </p:nvSpPr>
          <p:spPr bwMode="auto">
            <a:xfrm flipH="1">
              <a:off x="2183" y="3186"/>
              <a:ext cx="70" cy="6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19" name="Line 695"/>
            <p:cNvSpPr>
              <a:spLocks noChangeShapeType="1"/>
            </p:cNvSpPr>
            <p:nvPr/>
          </p:nvSpPr>
          <p:spPr bwMode="auto">
            <a:xfrm>
              <a:off x="2183" y="3252"/>
              <a:ext cx="1" cy="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20" name="Rectangle 696"/>
            <p:cNvSpPr>
              <a:spLocks noChangeArrowheads="1"/>
            </p:cNvSpPr>
            <p:nvPr/>
          </p:nvSpPr>
          <p:spPr bwMode="auto">
            <a:xfrm>
              <a:off x="1570" y="3243"/>
              <a:ext cx="195" cy="176"/>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21" name="Line 697"/>
            <p:cNvSpPr>
              <a:spLocks noChangeShapeType="1"/>
            </p:cNvSpPr>
            <p:nvPr/>
          </p:nvSpPr>
          <p:spPr bwMode="auto">
            <a:xfrm flipH="1">
              <a:off x="1716" y="3332"/>
              <a:ext cx="49"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22" name="Line 698"/>
            <p:cNvSpPr>
              <a:spLocks noChangeShapeType="1"/>
            </p:cNvSpPr>
            <p:nvPr/>
          </p:nvSpPr>
          <p:spPr bwMode="auto">
            <a:xfrm>
              <a:off x="1716" y="3305"/>
              <a:ext cx="1" cy="5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23" name="Line 699"/>
            <p:cNvSpPr>
              <a:spLocks noChangeShapeType="1"/>
            </p:cNvSpPr>
            <p:nvPr/>
          </p:nvSpPr>
          <p:spPr bwMode="auto">
            <a:xfrm>
              <a:off x="1574" y="3332"/>
              <a:ext cx="49"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24" name="Line 700"/>
            <p:cNvSpPr>
              <a:spLocks noChangeShapeType="1"/>
            </p:cNvSpPr>
            <p:nvPr/>
          </p:nvSpPr>
          <p:spPr bwMode="auto">
            <a:xfrm flipV="1">
              <a:off x="1623" y="3306"/>
              <a:ext cx="0" cy="5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25" name="Rectangle 701"/>
            <p:cNvSpPr>
              <a:spLocks noChangeArrowheads="1"/>
            </p:cNvSpPr>
            <p:nvPr/>
          </p:nvSpPr>
          <p:spPr bwMode="auto">
            <a:xfrm>
              <a:off x="1570" y="3068"/>
              <a:ext cx="195" cy="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26" name="Line 702"/>
            <p:cNvSpPr>
              <a:spLocks noChangeShapeType="1"/>
            </p:cNvSpPr>
            <p:nvPr/>
          </p:nvSpPr>
          <p:spPr bwMode="auto">
            <a:xfrm flipH="1">
              <a:off x="1568" y="3159"/>
              <a:ext cx="195" cy="0"/>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2927" name="Group 703"/>
            <p:cNvGrpSpPr>
              <a:grpSpLocks/>
            </p:cNvGrpSpPr>
            <p:nvPr/>
          </p:nvGrpSpPr>
          <p:grpSpPr bwMode="auto">
            <a:xfrm>
              <a:off x="1627" y="3418"/>
              <a:ext cx="57" cy="88"/>
              <a:chOff x="0" y="0"/>
              <a:chExt cx="20000" cy="19996"/>
            </a:xfrm>
          </p:grpSpPr>
          <p:sp>
            <p:nvSpPr>
              <p:cNvPr id="52928" name="Line 704"/>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29" name="Line 705"/>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30" name="Line 706"/>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31" name="Line 707"/>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932" name="Line 708"/>
            <p:cNvSpPr>
              <a:spLocks noChangeShapeType="1"/>
            </p:cNvSpPr>
            <p:nvPr/>
          </p:nvSpPr>
          <p:spPr bwMode="auto">
            <a:xfrm flipH="1">
              <a:off x="1551" y="3455"/>
              <a:ext cx="191" cy="59"/>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33" name="Line 709"/>
            <p:cNvSpPr>
              <a:spLocks noChangeShapeType="1"/>
            </p:cNvSpPr>
            <p:nvPr/>
          </p:nvSpPr>
          <p:spPr bwMode="auto">
            <a:xfrm>
              <a:off x="1965" y="3111"/>
              <a:ext cx="1" cy="22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37" name="Line 713"/>
            <p:cNvSpPr>
              <a:spLocks noChangeShapeType="1"/>
            </p:cNvSpPr>
            <p:nvPr/>
          </p:nvSpPr>
          <p:spPr bwMode="auto">
            <a:xfrm flipH="1">
              <a:off x="1481" y="3464"/>
              <a:ext cx="146" cy="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38" name="Line 714"/>
            <p:cNvSpPr>
              <a:spLocks noChangeShapeType="1"/>
            </p:cNvSpPr>
            <p:nvPr/>
          </p:nvSpPr>
          <p:spPr bwMode="auto">
            <a:xfrm flipV="1">
              <a:off x="1481" y="3330"/>
              <a:ext cx="0" cy="138"/>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39" name="Line 715"/>
            <p:cNvSpPr>
              <a:spLocks noChangeShapeType="1"/>
            </p:cNvSpPr>
            <p:nvPr/>
          </p:nvSpPr>
          <p:spPr bwMode="auto">
            <a:xfrm flipV="1">
              <a:off x="1481" y="2850"/>
              <a:ext cx="0" cy="461"/>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139" name="Group 915"/>
            <p:cNvGrpSpPr>
              <a:grpSpLocks/>
            </p:cNvGrpSpPr>
            <p:nvPr/>
          </p:nvGrpSpPr>
          <p:grpSpPr bwMode="auto">
            <a:xfrm>
              <a:off x="1311" y="3326"/>
              <a:ext cx="257" cy="263"/>
              <a:chOff x="1311" y="3425"/>
              <a:chExt cx="257" cy="263"/>
            </a:xfrm>
          </p:grpSpPr>
          <p:sp>
            <p:nvSpPr>
              <p:cNvPr id="52940" name="Line 716"/>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41" name="Line 717"/>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942" name="Line 718"/>
            <p:cNvSpPr>
              <a:spLocks noChangeShapeType="1"/>
            </p:cNvSpPr>
            <p:nvPr/>
          </p:nvSpPr>
          <p:spPr bwMode="auto">
            <a:xfrm>
              <a:off x="1262" y="3589"/>
              <a:ext cx="98"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43" name="Line 719"/>
            <p:cNvSpPr>
              <a:spLocks noChangeShapeType="1"/>
            </p:cNvSpPr>
            <p:nvPr/>
          </p:nvSpPr>
          <p:spPr bwMode="auto">
            <a:xfrm flipV="1">
              <a:off x="1360" y="3553"/>
              <a:ext cx="0" cy="4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44" name="Line 720"/>
            <p:cNvSpPr>
              <a:spLocks noChangeShapeType="1"/>
            </p:cNvSpPr>
            <p:nvPr/>
          </p:nvSpPr>
          <p:spPr bwMode="auto">
            <a:xfrm flipV="1">
              <a:off x="2179" y="2592"/>
              <a:ext cx="0" cy="56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45" name="Line 721"/>
            <p:cNvSpPr>
              <a:spLocks noChangeShapeType="1"/>
            </p:cNvSpPr>
            <p:nvPr/>
          </p:nvSpPr>
          <p:spPr bwMode="auto">
            <a:xfrm>
              <a:off x="2017" y="2843"/>
              <a:ext cx="164"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137" name="Group 913"/>
            <p:cNvGrpSpPr>
              <a:grpSpLocks/>
            </p:cNvGrpSpPr>
            <p:nvPr/>
          </p:nvGrpSpPr>
          <p:grpSpPr bwMode="auto">
            <a:xfrm>
              <a:off x="1599" y="2674"/>
              <a:ext cx="554" cy="286"/>
              <a:chOff x="1599" y="2773"/>
              <a:chExt cx="554" cy="286"/>
            </a:xfrm>
          </p:grpSpPr>
          <p:grpSp>
            <p:nvGrpSpPr>
              <p:cNvPr id="52906" name="Group 682"/>
              <p:cNvGrpSpPr>
                <a:grpSpLocks/>
              </p:cNvGrpSpPr>
              <p:nvPr/>
            </p:nvGrpSpPr>
            <p:grpSpPr bwMode="auto">
              <a:xfrm>
                <a:off x="1604" y="2905"/>
                <a:ext cx="49" cy="88"/>
                <a:chOff x="0" y="1"/>
                <a:chExt cx="20000" cy="19999"/>
              </a:xfrm>
            </p:grpSpPr>
            <p:sp>
              <p:nvSpPr>
                <p:cNvPr id="52907" name="Arc 683"/>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08" name="Arc 684"/>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934" name="Line 710"/>
              <p:cNvSpPr>
                <a:spLocks noChangeShapeType="1"/>
              </p:cNvSpPr>
              <p:nvPr/>
            </p:nvSpPr>
            <p:spPr bwMode="auto">
              <a:xfrm flipV="1">
                <a:off x="1604" y="2993"/>
                <a:ext cx="0" cy="66"/>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35" name="Line 711"/>
              <p:cNvSpPr>
                <a:spLocks noChangeShapeType="1"/>
              </p:cNvSpPr>
              <p:nvPr/>
            </p:nvSpPr>
            <p:spPr bwMode="auto">
              <a:xfrm>
                <a:off x="1599" y="2773"/>
                <a:ext cx="554"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36" name="Line 712"/>
              <p:cNvSpPr>
                <a:spLocks noChangeShapeType="1"/>
              </p:cNvSpPr>
              <p:nvPr/>
            </p:nvSpPr>
            <p:spPr bwMode="auto">
              <a:xfrm>
                <a:off x="1997" y="2785"/>
                <a:ext cx="0" cy="88"/>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46" name="Line 722"/>
              <p:cNvSpPr>
                <a:spLocks noChangeShapeType="1"/>
              </p:cNvSpPr>
              <p:nvPr/>
            </p:nvSpPr>
            <p:spPr bwMode="auto">
              <a:xfrm flipV="1">
                <a:off x="1604" y="2773"/>
                <a:ext cx="0" cy="13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950" name="Oval 726"/>
            <p:cNvSpPr>
              <a:spLocks noChangeArrowheads="1"/>
            </p:cNvSpPr>
            <p:nvPr/>
          </p:nvSpPr>
          <p:spPr bwMode="auto">
            <a:xfrm>
              <a:off x="1976" y="2652"/>
              <a:ext cx="40" cy="47"/>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51" name="Oval 727"/>
            <p:cNvSpPr>
              <a:spLocks noChangeArrowheads="1"/>
            </p:cNvSpPr>
            <p:nvPr/>
          </p:nvSpPr>
          <p:spPr bwMode="auto">
            <a:xfrm>
              <a:off x="2157" y="2652"/>
              <a:ext cx="39" cy="47"/>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52" name="Oval 728"/>
            <p:cNvSpPr>
              <a:spLocks noChangeArrowheads="1"/>
            </p:cNvSpPr>
            <p:nvPr/>
          </p:nvSpPr>
          <p:spPr bwMode="auto">
            <a:xfrm>
              <a:off x="2159" y="2819"/>
              <a:ext cx="39" cy="47"/>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53" name="Oval 729"/>
            <p:cNvSpPr>
              <a:spLocks noChangeArrowheads="1"/>
            </p:cNvSpPr>
            <p:nvPr/>
          </p:nvSpPr>
          <p:spPr bwMode="auto">
            <a:xfrm>
              <a:off x="2167" y="3311"/>
              <a:ext cx="39" cy="47"/>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54" name="Oval 730"/>
            <p:cNvSpPr>
              <a:spLocks noChangeArrowheads="1"/>
            </p:cNvSpPr>
            <p:nvPr/>
          </p:nvSpPr>
          <p:spPr bwMode="auto">
            <a:xfrm>
              <a:off x="1947" y="3308"/>
              <a:ext cx="39" cy="47"/>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55" name="Rectangle 731"/>
            <p:cNvSpPr>
              <a:spLocks noChangeArrowheads="1"/>
            </p:cNvSpPr>
            <p:nvPr/>
          </p:nvSpPr>
          <p:spPr bwMode="auto">
            <a:xfrm>
              <a:off x="1420" y="2604"/>
              <a:ext cx="863" cy="1115"/>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956" name="Line 732"/>
            <p:cNvSpPr>
              <a:spLocks noChangeShapeType="1"/>
            </p:cNvSpPr>
            <p:nvPr/>
          </p:nvSpPr>
          <p:spPr bwMode="auto">
            <a:xfrm flipV="1">
              <a:off x="1260" y="3550"/>
              <a:ext cx="0" cy="4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62" name="Oval 738"/>
            <p:cNvSpPr>
              <a:spLocks noChangeArrowheads="1"/>
            </p:cNvSpPr>
            <p:nvPr/>
          </p:nvSpPr>
          <p:spPr bwMode="auto">
            <a:xfrm>
              <a:off x="1803" y="3304"/>
              <a:ext cx="39" cy="47"/>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141" name="Group 917"/>
            <p:cNvGrpSpPr>
              <a:grpSpLocks/>
            </p:cNvGrpSpPr>
            <p:nvPr/>
          </p:nvGrpSpPr>
          <p:grpSpPr bwMode="auto">
            <a:xfrm>
              <a:off x="1711" y="2995"/>
              <a:ext cx="115" cy="332"/>
              <a:chOff x="1711" y="3094"/>
              <a:chExt cx="115" cy="332"/>
            </a:xfrm>
          </p:grpSpPr>
          <p:sp>
            <p:nvSpPr>
              <p:cNvPr id="52961" name="Line 737"/>
              <p:cNvSpPr>
                <a:spLocks noChangeShapeType="1"/>
              </p:cNvSpPr>
              <p:nvPr/>
            </p:nvSpPr>
            <p:spPr bwMode="auto">
              <a:xfrm flipV="1">
                <a:off x="1825" y="3095"/>
                <a:ext cx="1" cy="33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63" name="Line 739"/>
              <p:cNvSpPr>
                <a:spLocks noChangeShapeType="1"/>
              </p:cNvSpPr>
              <p:nvPr/>
            </p:nvSpPr>
            <p:spPr bwMode="auto">
              <a:xfrm flipV="1">
                <a:off x="1717" y="3095"/>
                <a:ext cx="0" cy="7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64" name="Line 740"/>
              <p:cNvSpPr>
                <a:spLocks noChangeShapeType="1"/>
              </p:cNvSpPr>
              <p:nvPr/>
            </p:nvSpPr>
            <p:spPr bwMode="auto">
              <a:xfrm>
                <a:off x="1711" y="3094"/>
                <a:ext cx="115"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965" name="Rectangle 741"/>
            <p:cNvSpPr>
              <a:spLocks noChangeArrowheads="1"/>
            </p:cNvSpPr>
            <p:nvPr/>
          </p:nvSpPr>
          <p:spPr bwMode="auto">
            <a:xfrm>
              <a:off x="1573" y="2975"/>
              <a:ext cx="80" cy="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66" name="Line 742"/>
            <p:cNvSpPr>
              <a:spLocks noChangeShapeType="1"/>
            </p:cNvSpPr>
            <p:nvPr/>
          </p:nvSpPr>
          <p:spPr bwMode="auto">
            <a:xfrm rot="16200000" flipH="1">
              <a:off x="1592" y="3027"/>
              <a:ext cx="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67" name="Rectangle 743"/>
            <p:cNvSpPr>
              <a:spLocks noChangeArrowheads="1"/>
            </p:cNvSpPr>
            <p:nvPr/>
          </p:nvSpPr>
          <p:spPr bwMode="auto">
            <a:xfrm>
              <a:off x="1897" y="3026"/>
              <a:ext cx="126" cy="8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68" name="Line 744"/>
            <p:cNvSpPr>
              <a:spLocks noChangeShapeType="1"/>
            </p:cNvSpPr>
            <p:nvPr/>
          </p:nvSpPr>
          <p:spPr bwMode="auto">
            <a:xfrm rot="5400000" flipH="1" flipV="1">
              <a:off x="1938" y="3063"/>
              <a:ext cx="45" cy="1"/>
            </a:xfrm>
            <a:prstGeom prst="line">
              <a:avLst/>
            </a:prstGeom>
            <a:noFill/>
            <a:ln w="15875">
              <a:solidFill>
                <a:srgbClr val="0000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2969" name="Group 745"/>
            <p:cNvGrpSpPr>
              <a:grpSpLocks/>
            </p:cNvGrpSpPr>
            <p:nvPr/>
          </p:nvGrpSpPr>
          <p:grpSpPr bwMode="auto">
            <a:xfrm>
              <a:off x="1905" y="2712"/>
              <a:ext cx="37" cy="62"/>
              <a:chOff x="0" y="-1"/>
              <a:chExt cx="20000" cy="19996"/>
            </a:xfrm>
          </p:grpSpPr>
          <p:sp>
            <p:nvSpPr>
              <p:cNvPr id="52970" name="Line 746"/>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71" name="Line 747"/>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72" name="Line 748"/>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73" name="Line 749"/>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178" name="Line 954"/>
            <p:cNvSpPr>
              <a:spLocks noChangeShapeType="1"/>
            </p:cNvSpPr>
            <p:nvPr/>
          </p:nvSpPr>
          <p:spPr bwMode="auto">
            <a:xfrm>
              <a:off x="1192" y="2886"/>
              <a:ext cx="371" cy="262"/>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180" name="Line 956"/>
            <p:cNvSpPr>
              <a:spLocks noChangeShapeType="1"/>
            </p:cNvSpPr>
            <p:nvPr/>
          </p:nvSpPr>
          <p:spPr bwMode="auto">
            <a:xfrm rot="5400000" flipV="1">
              <a:off x="1688" y="2625"/>
              <a:ext cx="3" cy="43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949" name="Oval 725"/>
            <p:cNvSpPr>
              <a:spLocks noChangeArrowheads="1"/>
            </p:cNvSpPr>
            <p:nvPr/>
          </p:nvSpPr>
          <p:spPr bwMode="auto">
            <a:xfrm>
              <a:off x="1463" y="3310"/>
              <a:ext cx="39" cy="47"/>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9148" name="Group 1100"/>
          <p:cNvGrpSpPr>
            <a:grpSpLocks/>
          </p:cNvGrpSpPr>
          <p:nvPr/>
        </p:nvGrpSpPr>
        <p:grpSpPr bwMode="auto">
          <a:xfrm>
            <a:off x="6211888" y="1501775"/>
            <a:ext cx="1446212" cy="1395413"/>
            <a:chOff x="3913" y="946"/>
            <a:chExt cx="911" cy="879"/>
          </a:xfrm>
        </p:grpSpPr>
        <p:sp>
          <p:nvSpPr>
            <p:cNvPr id="53186" name="Rectangle 962"/>
            <p:cNvSpPr>
              <a:spLocks noChangeArrowheads="1"/>
            </p:cNvSpPr>
            <p:nvPr/>
          </p:nvSpPr>
          <p:spPr bwMode="auto">
            <a:xfrm>
              <a:off x="3915" y="946"/>
              <a:ext cx="908" cy="879"/>
            </a:xfrm>
            <a:prstGeom prst="rect">
              <a:avLst/>
            </a:prstGeom>
            <a:solidFill>
              <a:srgbClr val="C0C0C0"/>
            </a:solidFill>
            <a:ln w="15875">
              <a:solidFill>
                <a:srgbClr val="000000"/>
              </a:solidFill>
              <a:miter lim="800000"/>
              <a:headEnd/>
              <a:tailEnd/>
            </a:ln>
          </p:spPr>
          <p:txBody>
            <a:bodyPr/>
            <a:lstStyle/>
            <a:p>
              <a:endParaRPr lang="en-US"/>
            </a:p>
          </p:txBody>
        </p:sp>
        <p:sp>
          <p:nvSpPr>
            <p:cNvPr id="53187" name="Rectangle 963"/>
            <p:cNvSpPr>
              <a:spLocks noChangeArrowheads="1"/>
            </p:cNvSpPr>
            <p:nvPr/>
          </p:nvSpPr>
          <p:spPr bwMode="auto">
            <a:xfrm rot="5400000">
              <a:off x="4524" y="1557"/>
              <a:ext cx="134" cy="291"/>
            </a:xfrm>
            <a:prstGeom prst="rect">
              <a:avLst/>
            </a:prstGeom>
            <a:solidFill>
              <a:srgbClr val="FFFFFF"/>
            </a:solidFill>
            <a:ln w="15875">
              <a:solidFill>
                <a:srgbClr val="000000"/>
              </a:solidFill>
              <a:miter lim="800000"/>
              <a:headEnd/>
              <a:tailEnd/>
            </a:ln>
          </p:spPr>
          <p:txBody>
            <a:bodyPr/>
            <a:lstStyle/>
            <a:p>
              <a:endParaRPr lang="en-US"/>
            </a:p>
          </p:txBody>
        </p:sp>
        <p:sp>
          <p:nvSpPr>
            <p:cNvPr id="53188" name="Rectangle 964"/>
            <p:cNvSpPr>
              <a:spLocks noChangeArrowheads="1"/>
            </p:cNvSpPr>
            <p:nvPr/>
          </p:nvSpPr>
          <p:spPr bwMode="auto">
            <a:xfrm>
              <a:off x="4149" y="1718"/>
              <a:ext cx="296" cy="52"/>
            </a:xfrm>
            <a:prstGeom prst="rect">
              <a:avLst/>
            </a:prstGeom>
            <a:solidFill>
              <a:srgbClr val="FFFFFF"/>
            </a:solidFill>
            <a:ln w="15875">
              <a:solidFill>
                <a:srgbClr val="000000"/>
              </a:solidFill>
              <a:miter lim="800000"/>
              <a:headEnd/>
              <a:tailEnd/>
            </a:ln>
          </p:spPr>
          <p:txBody>
            <a:bodyPr/>
            <a:lstStyle/>
            <a:p>
              <a:endParaRPr lang="en-US"/>
            </a:p>
          </p:txBody>
        </p:sp>
        <p:sp>
          <p:nvSpPr>
            <p:cNvPr id="53189" name="Rectangle 965"/>
            <p:cNvSpPr>
              <a:spLocks noChangeArrowheads="1"/>
            </p:cNvSpPr>
            <p:nvPr/>
          </p:nvSpPr>
          <p:spPr bwMode="auto">
            <a:xfrm>
              <a:off x="4062" y="1507"/>
              <a:ext cx="218" cy="111"/>
            </a:xfrm>
            <a:prstGeom prst="rect">
              <a:avLst/>
            </a:prstGeom>
            <a:solidFill>
              <a:srgbClr val="FFFFFF"/>
            </a:solidFill>
            <a:ln w="15875">
              <a:solidFill>
                <a:srgbClr val="000000"/>
              </a:solidFill>
              <a:miter lim="800000"/>
              <a:headEnd/>
              <a:tailEnd/>
            </a:ln>
          </p:spPr>
          <p:txBody>
            <a:bodyPr/>
            <a:lstStyle/>
            <a:p>
              <a:endParaRPr lang="en-US"/>
            </a:p>
          </p:txBody>
        </p:sp>
        <p:sp>
          <p:nvSpPr>
            <p:cNvPr id="53190" name="Rectangle 966"/>
            <p:cNvSpPr>
              <a:spLocks noChangeArrowheads="1"/>
            </p:cNvSpPr>
            <p:nvPr/>
          </p:nvSpPr>
          <p:spPr bwMode="auto">
            <a:xfrm>
              <a:off x="3972" y="1417"/>
              <a:ext cx="90" cy="52"/>
            </a:xfrm>
            <a:prstGeom prst="rect">
              <a:avLst/>
            </a:prstGeom>
            <a:solidFill>
              <a:srgbClr val="FFFFFF"/>
            </a:solidFill>
            <a:ln w="15875">
              <a:solidFill>
                <a:srgbClr val="000000"/>
              </a:solidFill>
              <a:miter lim="800000"/>
              <a:headEnd/>
              <a:tailEnd/>
            </a:ln>
          </p:spPr>
          <p:txBody>
            <a:bodyPr/>
            <a:lstStyle/>
            <a:p>
              <a:endParaRPr lang="en-US"/>
            </a:p>
          </p:txBody>
        </p:sp>
        <p:sp>
          <p:nvSpPr>
            <p:cNvPr id="53191" name="Rectangle 967"/>
            <p:cNvSpPr>
              <a:spLocks noChangeArrowheads="1"/>
            </p:cNvSpPr>
            <p:nvPr/>
          </p:nvSpPr>
          <p:spPr bwMode="auto">
            <a:xfrm rot="5400000">
              <a:off x="4050" y="1244"/>
              <a:ext cx="232" cy="54"/>
            </a:xfrm>
            <a:prstGeom prst="rect">
              <a:avLst/>
            </a:prstGeom>
            <a:solidFill>
              <a:srgbClr val="FFFFFF"/>
            </a:solidFill>
            <a:ln w="15875">
              <a:solidFill>
                <a:srgbClr val="000000"/>
              </a:solidFill>
              <a:miter lim="800000"/>
              <a:headEnd/>
              <a:tailEnd/>
            </a:ln>
          </p:spPr>
          <p:txBody>
            <a:bodyPr/>
            <a:lstStyle/>
            <a:p>
              <a:endParaRPr lang="en-US"/>
            </a:p>
          </p:txBody>
        </p:sp>
        <p:sp>
          <p:nvSpPr>
            <p:cNvPr id="53192" name="Rectangle 968"/>
            <p:cNvSpPr>
              <a:spLocks noChangeArrowheads="1"/>
            </p:cNvSpPr>
            <p:nvPr/>
          </p:nvSpPr>
          <p:spPr bwMode="auto">
            <a:xfrm rot="5400000">
              <a:off x="4128" y="1642"/>
              <a:ext cx="95" cy="54"/>
            </a:xfrm>
            <a:prstGeom prst="rect">
              <a:avLst/>
            </a:prstGeom>
            <a:solidFill>
              <a:srgbClr val="FFFFFF"/>
            </a:solidFill>
            <a:ln w="15875">
              <a:solidFill>
                <a:srgbClr val="000000"/>
              </a:solidFill>
              <a:miter lim="800000"/>
              <a:headEnd/>
              <a:tailEnd/>
            </a:ln>
          </p:spPr>
          <p:txBody>
            <a:bodyPr/>
            <a:lstStyle/>
            <a:p>
              <a:endParaRPr lang="en-US"/>
            </a:p>
          </p:txBody>
        </p:sp>
        <p:sp>
          <p:nvSpPr>
            <p:cNvPr id="53193" name="Line 969"/>
            <p:cNvSpPr>
              <a:spLocks noChangeShapeType="1"/>
            </p:cNvSpPr>
            <p:nvPr/>
          </p:nvSpPr>
          <p:spPr bwMode="auto">
            <a:xfrm rot="10800000">
              <a:off x="4177" y="1610"/>
              <a:ext cx="0" cy="132"/>
            </a:xfrm>
            <a:prstGeom prst="line">
              <a:avLst/>
            </a:prstGeom>
            <a:noFill/>
            <a:ln w="63500">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94" name="Line 970"/>
            <p:cNvSpPr>
              <a:spLocks noChangeShapeType="1"/>
            </p:cNvSpPr>
            <p:nvPr/>
          </p:nvSpPr>
          <p:spPr bwMode="auto">
            <a:xfrm rot="16200000">
              <a:off x="4441" y="1714"/>
              <a:ext cx="0" cy="61"/>
            </a:xfrm>
            <a:prstGeom prst="line">
              <a:avLst/>
            </a:prstGeom>
            <a:noFill/>
            <a:ln w="63500">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95" name="Rectangle 971"/>
            <p:cNvSpPr>
              <a:spLocks noChangeArrowheads="1"/>
            </p:cNvSpPr>
            <p:nvPr/>
          </p:nvSpPr>
          <p:spPr bwMode="auto">
            <a:xfrm rot="5400000">
              <a:off x="4287" y="712"/>
              <a:ext cx="133" cy="761"/>
            </a:xfrm>
            <a:prstGeom prst="rect">
              <a:avLst/>
            </a:prstGeom>
            <a:solidFill>
              <a:srgbClr val="FFFFFF"/>
            </a:solidFill>
            <a:ln w="15875">
              <a:solidFill>
                <a:srgbClr val="000000"/>
              </a:solidFill>
              <a:miter lim="800000"/>
              <a:headEnd/>
              <a:tailEnd/>
            </a:ln>
          </p:spPr>
          <p:txBody>
            <a:bodyPr/>
            <a:lstStyle/>
            <a:p>
              <a:endParaRPr lang="en-US"/>
            </a:p>
          </p:txBody>
        </p:sp>
        <p:grpSp>
          <p:nvGrpSpPr>
            <p:cNvPr id="259145" name="Group 1097"/>
            <p:cNvGrpSpPr>
              <a:grpSpLocks/>
            </p:cNvGrpSpPr>
            <p:nvPr/>
          </p:nvGrpSpPr>
          <p:grpSpPr bwMode="auto">
            <a:xfrm>
              <a:off x="4476" y="1541"/>
              <a:ext cx="55" cy="106"/>
              <a:chOff x="4476" y="1541"/>
              <a:chExt cx="55" cy="106"/>
            </a:xfrm>
          </p:grpSpPr>
          <p:sp>
            <p:nvSpPr>
              <p:cNvPr id="53197" name="Line 973"/>
              <p:cNvSpPr>
                <a:spLocks noChangeShapeType="1"/>
              </p:cNvSpPr>
              <p:nvPr/>
            </p:nvSpPr>
            <p:spPr bwMode="auto">
              <a:xfrm>
                <a:off x="4476" y="1542"/>
                <a:ext cx="0" cy="105"/>
              </a:xfrm>
              <a:prstGeom prst="line">
                <a:avLst/>
              </a:prstGeom>
              <a:noFill/>
              <a:ln w="88900">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198" name="Line 974"/>
              <p:cNvSpPr>
                <a:spLocks noChangeShapeType="1"/>
              </p:cNvSpPr>
              <p:nvPr/>
            </p:nvSpPr>
            <p:spPr bwMode="auto">
              <a:xfrm>
                <a:off x="4531" y="1541"/>
                <a:ext cx="0" cy="105"/>
              </a:xfrm>
              <a:prstGeom prst="line">
                <a:avLst/>
              </a:prstGeom>
              <a:noFill/>
              <a:ln w="88900">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3199" name="Rectangle 975"/>
            <p:cNvSpPr>
              <a:spLocks noChangeArrowheads="1"/>
            </p:cNvSpPr>
            <p:nvPr/>
          </p:nvSpPr>
          <p:spPr bwMode="auto">
            <a:xfrm>
              <a:off x="4398" y="1259"/>
              <a:ext cx="222" cy="285"/>
            </a:xfrm>
            <a:prstGeom prst="rect">
              <a:avLst/>
            </a:prstGeom>
            <a:solidFill>
              <a:srgbClr val="FFFFFF"/>
            </a:solidFill>
            <a:ln w="15875">
              <a:solidFill>
                <a:srgbClr val="FFFFFF"/>
              </a:solidFill>
              <a:miter lim="800000"/>
              <a:headEnd/>
              <a:tailEnd/>
            </a:ln>
          </p:spPr>
          <p:txBody>
            <a:bodyPr/>
            <a:lstStyle/>
            <a:p>
              <a:endParaRPr lang="en-US"/>
            </a:p>
          </p:txBody>
        </p:sp>
        <p:sp>
          <p:nvSpPr>
            <p:cNvPr id="53200" name="Line 976"/>
            <p:cNvSpPr>
              <a:spLocks noChangeShapeType="1"/>
            </p:cNvSpPr>
            <p:nvPr/>
          </p:nvSpPr>
          <p:spPr bwMode="auto">
            <a:xfrm rot="16200000" flipH="1">
              <a:off x="4244" y="1399"/>
              <a:ext cx="293" cy="0"/>
            </a:xfrm>
            <a:prstGeom prst="line">
              <a:avLst/>
            </a:prstGeom>
            <a:noFill/>
            <a:ln w="9525">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53201" name="Line 977"/>
            <p:cNvSpPr>
              <a:spLocks noChangeShapeType="1"/>
            </p:cNvSpPr>
            <p:nvPr/>
          </p:nvSpPr>
          <p:spPr bwMode="auto">
            <a:xfrm rot="-5400000">
              <a:off x="4591" y="1522"/>
              <a:ext cx="0" cy="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02" name="Line 978"/>
            <p:cNvSpPr>
              <a:spLocks noChangeShapeType="1"/>
            </p:cNvSpPr>
            <p:nvPr/>
          </p:nvSpPr>
          <p:spPr bwMode="auto">
            <a:xfrm rot="16200000" flipV="1">
              <a:off x="4408" y="1501"/>
              <a:ext cx="54"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03" name="Line 979"/>
            <p:cNvSpPr>
              <a:spLocks noChangeShapeType="1"/>
            </p:cNvSpPr>
            <p:nvPr/>
          </p:nvSpPr>
          <p:spPr bwMode="auto">
            <a:xfrm rot="-5400000">
              <a:off x="4308" y="1407"/>
              <a:ext cx="19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04" name="Line 980"/>
            <p:cNvSpPr>
              <a:spLocks noChangeShapeType="1"/>
            </p:cNvSpPr>
            <p:nvPr/>
          </p:nvSpPr>
          <p:spPr bwMode="auto">
            <a:xfrm rot="16200000" flipH="1">
              <a:off x="4416" y="1295"/>
              <a:ext cx="1" cy="2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05" name="Line 981"/>
            <p:cNvSpPr>
              <a:spLocks noChangeShapeType="1"/>
            </p:cNvSpPr>
            <p:nvPr/>
          </p:nvSpPr>
          <p:spPr bwMode="auto">
            <a:xfrm rot="16200000" flipH="1">
              <a:off x="4338" y="1397"/>
              <a:ext cx="184"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06" name="Line 982"/>
            <p:cNvSpPr>
              <a:spLocks noChangeShapeType="1"/>
            </p:cNvSpPr>
            <p:nvPr/>
          </p:nvSpPr>
          <p:spPr bwMode="auto">
            <a:xfrm rot="16200000" flipH="1">
              <a:off x="4433" y="1486"/>
              <a:ext cx="34" cy="3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07" name="Line 983"/>
            <p:cNvSpPr>
              <a:spLocks noChangeShapeType="1"/>
            </p:cNvSpPr>
            <p:nvPr/>
          </p:nvSpPr>
          <p:spPr bwMode="auto">
            <a:xfrm rot="-5400000">
              <a:off x="4509" y="1520"/>
              <a:ext cx="0" cy="7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08" name="Line 984"/>
            <p:cNvSpPr>
              <a:spLocks noChangeShapeType="1"/>
            </p:cNvSpPr>
            <p:nvPr/>
          </p:nvSpPr>
          <p:spPr bwMode="auto">
            <a:xfrm rot="-5400000">
              <a:off x="4508" y="1485"/>
              <a:ext cx="0" cy="74"/>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09" name="Line 985"/>
            <p:cNvSpPr>
              <a:spLocks noChangeShapeType="1"/>
            </p:cNvSpPr>
            <p:nvPr/>
          </p:nvSpPr>
          <p:spPr bwMode="auto">
            <a:xfrm rot="-5400000">
              <a:off x="4549" y="1500"/>
              <a:ext cx="54"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10" name="Line 986"/>
            <p:cNvSpPr>
              <a:spLocks noChangeShapeType="1"/>
            </p:cNvSpPr>
            <p:nvPr/>
          </p:nvSpPr>
          <p:spPr bwMode="auto">
            <a:xfrm rot="-5400000">
              <a:off x="4506" y="1406"/>
              <a:ext cx="197" cy="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11" name="Line 987"/>
            <p:cNvSpPr>
              <a:spLocks noChangeShapeType="1"/>
            </p:cNvSpPr>
            <p:nvPr/>
          </p:nvSpPr>
          <p:spPr bwMode="auto">
            <a:xfrm rot="-5400000" flipH="1" flipV="1">
              <a:off x="4594" y="1294"/>
              <a:ext cx="1" cy="2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12" name="Line 988"/>
            <p:cNvSpPr>
              <a:spLocks noChangeShapeType="1"/>
            </p:cNvSpPr>
            <p:nvPr/>
          </p:nvSpPr>
          <p:spPr bwMode="auto">
            <a:xfrm rot="16200000" flipH="1">
              <a:off x="4489" y="1399"/>
              <a:ext cx="179"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13" name="Line 989"/>
            <p:cNvSpPr>
              <a:spLocks noChangeShapeType="1"/>
            </p:cNvSpPr>
            <p:nvPr/>
          </p:nvSpPr>
          <p:spPr bwMode="auto">
            <a:xfrm rot="-5400000" flipH="1" flipV="1">
              <a:off x="4543" y="1483"/>
              <a:ext cx="38" cy="3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53214" name="Group 990"/>
            <p:cNvGrpSpPr>
              <a:grpSpLocks/>
            </p:cNvGrpSpPr>
            <p:nvPr/>
          </p:nvGrpSpPr>
          <p:grpSpPr bwMode="auto">
            <a:xfrm rot="-5400000">
              <a:off x="4381" y="1322"/>
              <a:ext cx="249" cy="121"/>
              <a:chOff x="6" y="0"/>
              <a:chExt cx="19994" cy="20002"/>
            </a:xfrm>
          </p:grpSpPr>
          <p:sp>
            <p:nvSpPr>
              <p:cNvPr id="53215" name="Oval 991"/>
              <p:cNvSpPr>
                <a:spLocks noChangeArrowheads="1"/>
              </p:cNvSpPr>
              <p:nvPr/>
            </p:nvSpPr>
            <p:spPr bwMode="auto">
              <a:xfrm>
                <a:off x="17980" y="0"/>
                <a:ext cx="2020" cy="4103"/>
              </a:xfrm>
              <a:prstGeom prst="ellipse">
                <a:avLst/>
              </a:pr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16" name="Oval 992"/>
              <p:cNvSpPr>
                <a:spLocks noChangeArrowheads="1"/>
              </p:cNvSpPr>
              <p:nvPr/>
            </p:nvSpPr>
            <p:spPr bwMode="auto">
              <a:xfrm>
                <a:off x="15960" y="15899"/>
                <a:ext cx="2020" cy="4103"/>
              </a:xfrm>
              <a:prstGeom prst="ellipse">
                <a:avLst/>
              </a:pr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17" name="Oval 993"/>
              <p:cNvSpPr>
                <a:spLocks noChangeArrowheads="1"/>
              </p:cNvSpPr>
              <p:nvPr/>
            </p:nvSpPr>
            <p:spPr bwMode="auto">
              <a:xfrm>
                <a:off x="13977" y="0"/>
                <a:ext cx="2020" cy="4103"/>
              </a:xfrm>
              <a:prstGeom prst="ellipse">
                <a:avLst/>
              </a:pr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18" name="Oval 994"/>
              <p:cNvSpPr>
                <a:spLocks noChangeArrowheads="1"/>
              </p:cNvSpPr>
              <p:nvPr/>
            </p:nvSpPr>
            <p:spPr bwMode="auto">
              <a:xfrm>
                <a:off x="11976" y="15899"/>
                <a:ext cx="2020" cy="4103"/>
              </a:xfrm>
              <a:prstGeom prst="ellipse">
                <a:avLst/>
              </a:pr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19" name="Oval 995"/>
              <p:cNvSpPr>
                <a:spLocks noChangeArrowheads="1"/>
              </p:cNvSpPr>
              <p:nvPr/>
            </p:nvSpPr>
            <p:spPr bwMode="auto">
              <a:xfrm>
                <a:off x="9993" y="0"/>
                <a:ext cx="2020" cy="4103"/>
              </a:xfrm>
              <a:prstGeom prst="ellipse">
                <a:avLst/>
              </a:pr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20" name="Oval 996"/>
              <p:cNvSpPr>
                <a:spLocks noChangeArrowheads="1"/>
              </p:cNvSpPr>
              <p:nvPr/>
            </p:nvSpPr>
            <p:spPr bwMode="auto">
              <a:xfrm>
                <a:off x="8029" y="15899"/>
                <a:ext cx="2020" cy="4103"/>
              </a:xfrm>
              <a:prstGeom prst="ellipse">
                <a:avLst/>
              </a:pr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21" name="Oval 997"/>
              <p:cNvSpPr>
                <a:spLocks noChangeArrowheads="1"/>
              </p:cNvSpPr>
              <p:nvPr/>
            </p:nvSpPr>
            <p:spPr bwMode="auto">
              <a:xfrm>
                <a:off x="5991" y="0"/>
                <a:ext cx="2019" cy="4103"/>
              </a:xfrm>
              <a:prstGeom prst="ellipse">
                <a:avLst/>
              </a:pr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22" name="Oval 998"/>
              <p:cNvSpPr>
                <a:spLocks noChangeArrowheads="1"/>
              </p:cNvSpPr>
              <p:nvPr/>
            </p:nvSpPr>
            <p:spPr bwMode="auto">
              <a:xfrm>
                <a:off x="4027" y="15899"/>
                <a:ext cx="2020" cy="4103"/>
              </a:xfrm>
              <a:prstGeom prst="ellipse">
                <a:avLst/>
              </a:pr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23" name="Oval 999"/>
              <p:cNvSpPr>
                <a:spLocks noChangeArrowheads="1"/>
              </p:cNvSpPr>
              <p:nvPr/>
            </p:nvSpPr>
            <p:spPr bwMode="auto">
              <a:xfrm>
                <a:off x="2026" y="0"/>
                <a:ext cx="2020" cy="4103"/>
              </a:xfrm>
              <a:prstGeom prst="ellipse">
                <a:avLst/>
              </a:pr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24" name="Oval 1000"/>
              <p:cNvSpPr>
                <a:spLocks noChangeArrowheads="1"/>
              </p:cNvSpPr>
              <p:nvPr/>
            </p:nvSpPr>
            <p:spPr bwMode="auto">
              <a:xfrm>
                <a:off x="6" y="15899"/>
                <a:ext cx="2020" cy="4103"/>
              </a:xfrm>
              <a:prstGeom prst="ellipse">
                <a:avLst/>
              </a:prstGeom>
              <a:noFill/>
              <a:ln w="63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25" name="Line 1001"/>
              <p:cNvSpPr>
                <a:spLocks noChangeShapeType="1"/>
              </p:cNvSpPr>
              <p:nvPr/>
            </p:nvSpPr>
            <p:spPr bwMode="auto">
              <a:xfrm flipH="1">
                <a:off x="17980" y="3020"/>
                <a:ext cx="2020" cy="160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26" name="Line 1002"/>
              <p:cNvSpPr>
                <a:spLocks noChangeShapeType="1"/>
              </p:cNvSpPr>
              <p:nvPr/>
            </p:nvSpPr>
            <p:spPr bwMode="auto">
              <a:xfrm flipH="1">
                <a:off x="15960" y="1539"/>
                <a:ext cx="2020" cy="160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27" name="Line 1003"/>
              <p:cNvSpPr>
                <a:spLocks noChangeShapeType="1"/>
              </p:cNvSpPr>
              <p:nvPr/>
            </p:nvSpPr>
            <p:spPr bwMode="auto">
              <a:xfrm flipH="1">
                <a:off x="99" y="1026"/>
                <a:ext cx="2019" cy="160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28" name="Line 1004"/>
              <p:cNvSpPr>
                <a:spLocks noChangeShapeType="1"/>
              </p:cNvSpPr>
              <p:nvPr/>
            </p:nvSpPr>
            <p:spPr bwMode="auto">
              <a:xfrm flipH="1">
                <a:off x="2026" y="2393"/>
                <a:ext cx="2020" cy="160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29" name="Line 1005"/>
              <p:cNvSpPr>
                <a:spLocks noChangeShapeType="1"/>
              </p:cNvSpPr>
              <p:nvPr/>
            </p:nvSpPr>
            <p:spPr bwMode="auto">
              <a:xfrm flipH="1">
                <a:off x="4083" y="1824"/>
                <a:ext cx="2019" cy="160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30" name="Line 1006"/>
              <p:cNvSpPr>
                <a:spLocks noChangeShapeType="1"/>
              </p:cNvSpPr>
              <p:nvPr/>
            </p:nvSpPr>
            <p:spPr bwMode="auto">
              <a:xfrm flipH="1">
                <a:off x="5991" y="2849"/>
                <a:ext cx="2020" cy="160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31" name="Line 1007"/>
              <p:cNvSpPr>
                <a:spLocks noChangeShapeType="1"/>
              </p:cNvSpPr>
              <p:nvPr/>
            </p:nvSpPr>
            <p:spPr bwMode="auto">
              <a:xfrm flipH="1">
                <a:off x="8159" y="1026"/>
                <a:ext cx="2020" cy="160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32" name="Line 1008"/>
              <p:cNvSpPr>
                <a:spLocks noChangeShapeType="1"/>
              </p:cNvSpPr>
              <p:nvPr/>
            </p:nvSpPr>
            <p:spPr bwMode="auto">
              <a:xfrm flipH="1">
                <a:off x="9901" y="3020"/>
                <a:ext cx="2020" cy="160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33" name="Line 1009"/>
              <p:cNvSpPr>
                <a:spLocks noChangeShapeType="1"/>
              </p:cNvSpPr>
              <p:nvPr/>
            </p:nvSpPr>
            <p:spPr bwMode="auto">
              <a:xfrm flipH="1">
                <a:off x="12106" y="1368"/>
                <a:ext cx="2020" cy="160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34" name="Line 1010"/>
              <p:cNvSpPr>
                <a:spLocks noChangeShapeType="1"/>
              </p:cNvSpPr>
              <p:nvPr/>
            </p:nvSpPr>
            <p:spPr bwMode="auto">
              <a:xfrm flipH="1">
                <a:off x="13904" y="2393"/>
                <a:ext cx="2019" cy="1601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3235" name="Line 1011"/>
            <p:cNvSpPr>
              <a:spLocks noChangeShapeType="1"/>
            </p:cNvSpPr>
            <p:nvPr/>
          </p:nvSpPr>
          <p:spPr bwMode="auto">
            <a:xfrm rot="16200000" flipV="1">
              <a:off x="4400" y="1324"/>
              <a:ext cx="31" cy="2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36" name="Line 1012"/>
            <p:cNvSpPr>
              <a:spLocks noChangeShapeType="1"/>
            </p:cNvSpPr>
            <p:nvPr/>
          </p:nvSpPr>
          <p:spPr bwMode="auto">
            <a:xfrm rot="16200000" flipV="1">
              <a:off x="4550" y="1515"/>
              <a:ext cx="16" cy="1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37" name="Line 1013"/>
            <p:cNvSpPr>
              <a:spLocks noChangeShapeType="1"/>
            </p:cNvSpPr>
            <p:nvPr/>
          </p:nvSpPr>
          <p:spPr bwMode="auto">
            <a:xfrm rot="16200000" flipV="1">
              <a:off x="4568" y="1500"/>
              <a:ext cx="16" cy="1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38" name="Line 1014"/>
            <p:cNvSpPr>
              <a:spLocks noChangeShapeType="1"/>
            </p:cNvSpPr>
            <p:nvPr/>
          </p:nvSpPr>
          <p:spPr bwMode="auto">
            <a:xfrm flipV="1">
              <a:off x="4423" y="1496"/>
              <a:ext cx="15" cy="1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39" name="Line 1015"/>
            <p:cNvSpPr>
              <a:spLocks noChangeShapeType="1"/>
            </p:cNvSpPr>
            <p:nvPr/>
          </p:nvSpPr>
          <p:spPr bwMode="auto">
            <a:xfrm flipV="1">
              <a:off x="4443" y="1516"/>
              <a:ext cx="17" cy="1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0" name="Line 1016"/>
            <p:cNvSpPr>
              <a:spLocks noChangeShapeType="1"/>
            </p:cNvSpPr>
            <p:nvPr/>
          </p:nvSpPr>
          <p:spPr bwMode="auto">
            <a:xfrm rot="16200000" flipV="1">
              <a:off x="4403" y="1342"/>
              <a:ext cx="30" cy="2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1" name="Line 1017"/>
            <p:cNvSpPr>
              <a:spLocks noChangeShapeType="1"/>
            </p:cNvSpPr>
            <p:nvPr/>
          </p:nvSpPr>
          <p:spPr bwMode="auto">
            <a:xfrm rot="16200000" flipV="1">
              <a:off x="4403" y="1399"/>
              <a:ext cx="30" cy="24"/>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2" name="Line 1018"/>
            <p:cNvSpPr>
              <a:spLocks noChangeShapeType="1"/>
            </p:cNvSpPr>
            <p:nvPr/>
          </p:nvSpPr>
          <p:spPr bwMode="auto">
            <a:xfrm rot="16200000" flipV="1">
              <a:off x="4401" y="1415"/>
              <a:ext cx="30" cy="2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3" name="Line 1019"/>
            <p:cNvSpPr>
              <a:spLocks noChangeShapeType="1"/>
            </p:cNvSpPr>
            <p:nvPr/>
          </p:nvSpPr>
          <p:spPr bwMode="auto">
            <a:xfrm rot="16200000" flipV="1">
              <a:off x="4404" y="1464"/>
              <a:ext cx="29" cy="2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4" name="Line 1020"/>
            <p:cNvSpPr>
              <a:spLocks noChangeShapeType="1"/>
            </p:cNvSpPr>
            <p:nvPr/>
          </p:nvSpPr>
          <p:spPr bwMode="auto">
            <a:xfrm rot="16200000" flipV="1">
              <a:off x="4403" y="1480"/>
              <a:ext cx="30" cy="24"/>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5" name="Line 1021"/>
            <p:cNvSpPr>
              <a:spLocks noChangeShapeType="1"/>
            </p:cNvSpPr>
            <p:nvPr/>
          </p:nvSpPr>
          <p:spPr bwMode="auto">
            <a:xfrm rot="16200000" flipV="1">
              <a:off x="4451" y="1530"/>
              <a:ext cx="28" cy="2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6" name="Line 1022"/>
            <p:cNvSpPr>
              <a:spLocks noChangeShapeType="1"/>
            </p:cNvSpPr>
            <p:nvPr/>
          </p:nvSpPr>
          <p:spPr bwMode="auto">
            <a:xfrm rot="16200000" flipV="1">
              <a:off x="4460" y="1526"/>
              <a:ext cx="31" cy="24"/>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3247" name="Line 1023"/>
            <p:cNvSpPr>
              <a:spLocks noChangeShapeType="1"/>
            </p:cNvSpPr>
            <p:nvPr/>
          </p:nvSpPr>
          <p:spPr bwMode="auto">
            <a:xfrm rot="16200000" flipV="1">
              <a:off x="4526" y="1522"/>
              <a:ext cx="30" cy="2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72" name="Line 1024"/>
            <p:cNvSpPr>
              <a:spLocks noChangeShapeType="1"/>
            </p:cNvSpPr>
            <p:nvPr/>
          </p:nvSpPr>
          <p:spPr bwMode="auto">
            <a:xfrm rot="16200000" flipV="1">
              <a:off x="4512" y="1527"/>
              <a:ext cx="30" cy="2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73" name="Line 1025"/>
            <p:cNvSpPr>
              <a:spLocks noChangeShapeType="1"/>
            </p:cNvSpPr>
            <p:nvPr/>
          </p:nvSpPr>
          <p:spPr bwMode="auto">
            <a:xfrm rot="16200000" flipV="1">
              <a:off x="4576" y="1459"/>
              <a:ext cx="30" cy="2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74" name="Line 1026"/>
            <p:cNvSpPr>
              <a:spLocks noChangeShapeType="1"/>
            </p:cNvSpPr>
            <p:nvPr/>
          </p:nvSpPr>
          <p:spPr bwMode="auto">
            <a:xfrm rot="16200000" flipV="1">
              <a:off x="4574" y="1477"/>
              <a:ext cx="29" cy="24"/>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75" name="Line 1027"/>
            <p:cNvSpPr>
              <a:spLocks noChangeShapeType="1"/>
            </p:cNvSpPr>
            <p:nvPr/>
          </p:nvSpPr>
          <p:spPr bwMode="auto">
            <a:xfrm rot="16200000" flipV="1">
              <a:off x="4579" y="1393"/>
              <a:ext cx="30" cy="2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76" name="Line 1028"/>
            <p:cNvSpPr>
              <a:spLocks noChangeShapeType="1"/>
            </p:cNvSpPr>
            <p:nvPr/>
          </p:nvSpPr>
          <p:spPr bwMode="auto">
            <a:xfrm rot="16200000" flipV="1">
              <a:off x="4577" y="1411"/>
              <a:ext cx="29" cy="2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77" name="Line 1029"/>
            <p:cNvSpPr>
              <a:spLocks noChangeShapeType="1"/>
            </p:cNvSpPr>
            <p:nvPr/>
          </p:nvSpPr>
          <p:spPr bwMode="auto">
            <a:xfrm rot="16200000" flipV="1">
              <a:off x="4578" y="1308"/>
              <a:ext cx="29" cy="23"/>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78" name="Line 1030"/>
            <p:cNvSpPr>
              <a:spLocks noChangeShapeType="1"/>
            </p:cNvSpPr>
            <p:nvPr/>
          </p:nvSpPr>
          <p:spPr bwMode="auto">
            <a:xfrm rot="16200000" flipV="1">
              <a:off x="4577" y="1323"/>
              <a:ext cx="28" cy="24"/>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79" name="Line 1031"/>
            <p:cNvSpPr>
              <a:spLocks noChangeShapeType="1"/>
            </p:cNvSpPr>
            <p:nvPr/>
          </p:nvSpPr>
          <p:spPr bwMode="auto">
            <a:xfrm rot="-5400000">
              <a:off x="4421" y="1523"/>
              <a:ext cx="0" cy="4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80" name="Line 1032"/>
            <p:cNvSpPr>
              <a:spLocks noChangeShapeType="1"/>
            </p:cNvSpPr>
            <p:nvPr/>
          </p:nvSpPr>
          <p:spPr bwMode="auto">
            <a:xfrm rot="16200000" flipH="1">
              <a:off x="4475" y="1400"/>
              <a:ext cx="290" cy="0"/>
            </a:xfrm>
            <a:prstGeom prst="line">
              <a:avLst/>
            </a:prstGeom>
            <a:noFill/>
            <a:ln w="9525">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grpSp>
          <p:nvGrpSpPr>
            <p:cNvPr id="259144" name="Group 1096"/>
            <p:cNvGrpSpPr>
              <a:grpSpLocks/>
            </p:cNvGrpSpPr>
            <p:nvPr/>
          </p:nvGrpSpPr>
          <p:grpSpPr bwMode="auto">
            <a:xfrm>
              <a:off x="4477" y="1146"/>
              <a:ext cx="48" cy="106"/>
              <a:chOff x="4477" y="1146"/>
              <a:chExt cx="48" cy="106"/>
            </a:xfrm>
          </p:grpSpPr>
          <p:sp>
            <p:nvSpPr>
              <p:cNvPr id="259082" name="Line 1034"/>
              <p:cNvSpPr>
                <a:spLocks noChangeShapeType="1"/>
              </p:cNvSpPr>
              <p:nvPr/>
            </p:nvSpPr>
            <p:spPr bwMode="auto">
              <a:xfrm>
                <a:off x="4477" y="1147"/>
                <a:ext cx="0" cy="105"/>
              </a:xfrm>
              <a:prstGeom prst="line">
                <a:avLst/>
              </a:prstGeom>
              <a:noFill/>
              <a:ln w="98425">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83" name="Line 1035"/>
              <p:cNvSpPr>
                <a:spLocks noChangeShapeType="1"/>
              </p:cNvSpPr>
              <p:nvPr/>
            </p:nvSpPr>
            <p:spPr bwMode="auto">
              <a:xfrm>
                <a:off x="4525" y="1146"/>
                <a:ext cx="0" cy="105"/>
              </a:xfrm>
              <a:prstGeom prst="line">
                <a:avLst/>
              </a:prstGeom>
              <a:noFill/>
              <a:ln w="98425">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59084" name="Line 1036"/>
            <p:cNvSpPr>
              <a:spLocks noChangeShapeType="1"/>
            </p:cNvSpPr>
            <p:nvPr/>
          </p:nvSpPr>
          <p:spPr bwMode="auto">
            <a:xfrm>
              <a:off x="4440" y="1166"/>
              <a:ext cx="0" cy="8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85" name="Line 1037"/>
            <p:cNvSpPr>
              <a:spLocks noChangeShapeType="1"/>
            </p:cNvSpPr>
            <p:nvPr/>
          </p:nvSpPr>
          <p:spPr bwMode="auto">
            <a:xfrm>
              <a:off x="4564" y="1166"/>
              <a:ext cx="0" cy="85"/>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86" name="Line 1038"/>
            <p:cNvSpPr>
              <a:spLocks noChangeShapeType="1"/>
            </p:cNvSpPr>
            <p:nvPr/>
          </p:nvSpPr>
          <p:spPr bwMode="auto">
            <a:xfrm>
              <a:off x="4445" y="1542"/>
              <a:ext cx="0" cy="94"/>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87" name="Line 1039"/>
            <p:cNvSpPr>
              <a:spLocks noChangeShapeType="1"/>
            </p:cNvSpPr>
            <p:nvPr/>
          </p:nvSpPr>
          <p:spPr bwMode="auto">
            <a:xfrm>
              <a:off x="4565" y="1545"/>
              <a:ext cx="0" cy="93"/>
            </a:xfrm>
            <a:prstGeom prst="line">
              <a:avLst/>
            </a:prstGeom>
            <a:noFill/>
            <a:ln w="158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88" name="Line 1040"/>
            <p:cNvSpPr>
              <a:spLocks noChangeShapeType="1"/>
            </p:cNvSpPr>
            <p:nvPr/>
          </p:nvSpPr>
          <p:spPr bwMode="auto">
            <a:xfrm rot="16200000" flipH="1">
              <a:off x="4508" y="1141"/>
              <a:ext cx="1" cy="22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89" name="Line 1041"/>
            <p:cNvSpPr>
              <a:spLocks noChangeShapeType="1"/>
            </p:cNvSpPr>
            <p:nvPr/>
          </p:nvSpPr>
          <p:spPr bwMode="auto">
            <a:xfrm rot="10800000">
              <a:off x="4166" y="1101"/>
              <a:ext cx="0" cy="132"/>
            </a:xfrm>
            <a:prstGeom prst="line">
              <a:avLst/>
            </a:prstGeom>
            <a:noFill/>
            <a:ln w="63500">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90" name="Rectangle 1042"/>
            <p:cNvSpPr>
              <a:spLocks noChangeArrowheads="1"/>
            </p:cNvSpPr>
            <p:nvPr/>
          </p:nvSpPr>
          <p:spPr bwMode="auto">
            <a:xfrm>
              <a:off x="4061" y="1387"/>
              <a:ext cx="218" cy="116"/>
            </a:xfrm>
            <a:prstGeom prst="rect">
              <a:avLst/>
            </a:prstGeom>
            <a:solidFill>
              <a:srgbClr val="FFFFFF"/>
            </a:solidFill>
            <a:ln w="15875">
              <a:solidFill>
                <a:srgbClr val="000000"/>
              </a:solidFill>
              <a:miter lim="800000"/>
              <a:headEnd/>
              <a:tailEnd/>
            </a:ln>
          </p:spPr>
          <p:txBody>
            <a:bodyPr/>
            <a:lstStyle/>
            <a:p>
              <a:endParaRPr lang="en-US"/>
            </a:p>
          </p:txBody>
        </p:sp>
        <p:grpSp>
          <p:nvGrpSpPr>
            <p:cNvPr id="259091" name="Group 1043"/>
            <p:cNvGrpSpPr>
              <a:grpSpLocks/>
            </p:cNvGrpSpPr>
            <p:nvPr/>
          </p:nvGrpSpPr>
          <p:grpSpPr bwMode="auto">
            <a:xfrm>
              <a:off x="4070" y="1395"/>
              <a:ext cx="201" cy="101"/>
              <a:chOff x="4236" y="1392"/>
              <a:chExt cx="197" cy="91"/>
            </a:xfrm>
          </p:grpSpPr>
          <p:grpSp>
            <p:nvGrpSpPr>
              <p:cNvPr id="259092" name="Group 1044"/>
              <p:cNvGrpSpPr>
                <a:grpSpLocks/>
              </p:cNvGrpSpPr>
              <p:nvPr/>
            </p:nvGrpSpPr>
            <p:grpSpPr bwMode="auto">
              <a:xfrm>
                <a:off x="4237" y="1447"/>
                <a:ext cx="196" cy="36"/>
                <a:chOff x="8710" y="5195"/>
                <a:chExt cx="565" cy="80"/>
              </a:xfrm>
            </p:grpSpPr>
            <p:sp>
              <p:nvSpPr>
                <p:cNvPr id="259093" name="Oval 1045"/>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p:spPr>
              <p:txBody>
                <a:bodyPr/>
                <a:lstStyle/>
                <a:p>
                  <a:endParaRPr lang="en-US"/>
                </a:p>
              </p:txBody>
            </p:sp>
            <p:sp>
              <p:nvSpPr>
                <p:cNvPr id="259094" name="Oval 1046"/>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p:spPr>
              <p:txBody>
                <a:bodyPr/>
                <a:lstStyle/>
                <a:p>
                  <a:endParaRPr lang="en-US"/>
                </a:p>
              </p:txBody>
            </p:sp>
            <p:sp>
              <p:nvSpPr>
                <p:cNvPr id="259095" name="Line 1047"/>
                <p:cNvSpPr>
                  <a:spLocks noChangeShapeType="1"/>
                </p:cNvSpPr>
                <p:nvPr/>
              </p:nvSpPr>
              <p:spPr bwMode="auto">
                <a:xfrm flipV="1">
                  <a:off x="8737" y="5235"/>
                  <a:ext cx="527" cy="4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096" name="Line 1048"/>
                <p:cNvSpPr>
                  <a:spLocks noChangeShapeType="1"/>
                </p:cNvSpPr>
                <p:nvPr/>
              </p:nvSpPr>
              <p:spPr bwMode="auto">
                <a:xfrm flipV="1">
                  <a:off x="8728" y="5195"/>
                  <a:ext cx="527" cy="4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9097" name="Group 1049"/>
              <p:cNvGrpSpPr>
                <a:grpSpLocks/>
              </p:cNvGrpSpPr>
              <p:nvPr/>
            </p:nvGrpSpPr>
            <p:grpSpPr bwMode="auto">
              <a:xfrm flipV="1">
                <a:off x="4236" y="1428"/>
                <a:ext cx="197" cy="37"/>
                <a:chOff x="8710" y="5195"/>
                <a:chExt cx="565" cy="80"/>
              </a:xfrm>
            </p:grpSpPr>
            <p:sp>
              <p:nvSpPr>
                <p:cNvPr id="259098" name="Oval 1050"/>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p:spPr>
              <p:txBody>
                <a:bodyPr/>
                <a:lstStyle/>
                <a:p>
                  <a:endParaRPr lang="en-US"/>
                </a:p>
              </p:txBody>
            </p:sp>
            <p:sp>
              <p:nvSpPr>
                <p:cNvPr id="259099" name="Oval 1051"/>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p:spPr>
              <p:txBody>
                <a:bodyPr/>
                <a:lstStyle/>
                <a:p>
                  <a:endParaRPr lang="en-US"/>
                </a:p>
              </p:txBody>
            </p:sp>
            <p:sp>
              <p:nvSpPr>
                <p:cNvPr id="259100" name="Line 1052"/>
                <p:cNvSpPr>
                  <a:spLocks noChangeShapeType="1"/>
                </p:cNvSpPr>
                <p:nvPr/>
              </p:nvSpPr>
              <p:spPr bwMode="auto">
                <a:xfrm flipV="1">
                  <a:off x="8737" y="5235"/>
                  <a:ext cx="527" cy="4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01" name="Line 1053"/>
                <p:cNvSpPr>
                  <a:spLocks noChangeShapeType="1"/>
                </p:cNvSpPr>
                <p:nvPr/>
              </p:nvSpPr>
              <p:spPr bwMode="auto">
                <a:xfrm flipV="1">
                  <a:off x="8728" y="5195"/>
                  <a:ext cx="527" cy="4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9102" name="Group 1054"/>
              <p:cNvGrpSpPr>
                <a:grpSpLocks/>
              </p:cNvGrpSpPr>
              <p:nvPr/>
            </p:nvGrpSpPr>
            <p:grpSpPr bwMode="auto">
              <a:xfrm>
                <a:off x="4237" y="1411"/>
                <a:ext cx="196" cy="36"/>
                <a:chOff x="8710" y="5195"/>
                <a:chExt cx="565" cy="80"/>
              </a:xfrm>
            </p:grpSpPr>
            <p:sp>
              <p:nvSpPr>
                <p:cNvPr id="259103" name="Oval 1055"/>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p:spPr>
              <p:txBody>
                <a:bodyPr/>
                <a:lstStyle/>
                <a:p>
                  <a:endParaRPr lang="en-US"/>
                </a:p>
              </p:txBody>
            </p:sp>
            <p:sp>
              <p:nvSpPr>
                <p:cNvPr id="259104" name="Oval 1056"/>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p:spPr>
              <p:txBody>
                <a:bodyPr/>
                <a:lstStyle/>
                <a:p>
                  <a:endParaRPr lang="en-US"/>
                </a:p>
              </p:txBody>
            </p:sp>
            <p:sp>
              <p:nvSpPr>
                <p:cNvPr id="259105" name="Line 1057"/>
                <p:cNvSpPr>
                  <a:spLocks noChangeShapeType="1"/>
                </p:cNvSpPr>
                <p:nvPr/>
              </p:nvSpPr>
              <p:spPr bwMode="auto">
                <a:xfrm flipV="1">
                  <a:off x="8737" y="5235"/>
                  <a:ext cx="527" cy="4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06" name="Line 1058"/>
                <p:cNvSpPr>
                  <a:spLocks noChangeShapeType="1"/>
                </p:cNvSpPr>
                <p:nvPr/>
              </p:nvSpPr>
              <p:spPr bwMode="auto">
                <a:xfrm flipV="1">
                  <a:off x="8728" y="5195"/>
                  <a:ext cx="527" cy="4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259107" name="Group 1059"/>
              <p:cNvGrpSpPr>
                <a:grpSpLocks/>
              </p:cNvGrpSpPr>
              <p:nvPr/>
            </p:nvGrpSpPr>
            <p:grpSpPr bwMode="auto">
              <a:xfrm flipV="1">
                <a:off x="4237" y="1392"/>
                <a:ext cx="196" cy="36"/>
                <a:chOff x="8710" y="5195"/>
                <a:chExt cx="565" cy="80"/>
              </a:xfrm>
            </p:grpSpPr>
            <p:sp>
              <p:nvSpPr>
                <p:cNvPr id="259108" name="Oval 1060"/>
                <p:cNvSpPr>
                  <a:spLocks noChangeArrowheads="1"/>
                </p:cNvSpPr>
                <p:nvPr/>
              </p:nvSpPr>
              <p:spPr bwMode="auto">
                <a:xfrm>
                  <a:off x="8710" y="5235"/>
                  <a:ext cx="42" cy="40"/>
                </a:xfrm>
                <a:prstGeom prst="ellipse">
                  <a:avLst/>
                </a:prstGeom>
                <a:solidFill>
                  <a:srgbClr val="FFFFFF"/>
                </a:solidFill>
                <a:ln w="3175">
                  <a:solidFill>
                    <a:srgbClr val="000000"/>
                  </a:solidFill>
                  <a:round/>
                  <a:headEnd/>
                  <a:tailEnd/>
                </a:ln>
              </p:spPr>
              <p:txBody>
                <a:bodyPr/>
                <a:lstStyle/>
                <a:p>
                  <a:endParaRPr lang="en-US"/>
                </a:p>
              </p:txBody>
            </p:sp>
            <p:sp>
              <p:nvSpPr>
                <p:cNvPr id="259109" name="Oval 1061"/>
                <p:cNvSpPr>
                  <a:spLocks noChangeArrowheads="1"/>
                </p:cNvSpPr>
                <p:nvPr/>
              </p:nvSpPr>
              <p:spPr bwMode="auto">
                <a:xfrm>
                  <a:off x="9233" y="5195"/>
                  <a:ext cx="42" cy="40"/>
                </a:xfrm>
                <a:prstGeom prst="ellipse">
                  <a:avLst/>
                </a:prstGeom>
                <a:solidFill>
                  <a:srgbClr val="FFFFFF"/>
                </a:solidFill>
                <a:ln w="3175">
                  <a:solidFill>
                    <a:srgbClr val="000000"/>
                  </a:solidFill>
                  <a:round/>
                  <a:headEnd/>
                  <a:tailEnd/>
                </a:ln>
              </p:spPr>
              <p:txBody>
                <a:bodyPr/>
                <a:lstStyle/>
                <a:p>
                  <a:endParaRPr lang="en-US"/>
                </a:p>
              </p:txBody>
            </p:sp>
            <p:sp>
              <p:nvSpPr>
                <p:cNvPr id="259110" name="Line 1062"/>
                <p:cNvSpPr>
                  <a:spLocks noChangeShapeType="1"/>
                </p:cNvSpPr>
                <p:nvPr/>
              </p:nvSpPr>
              <p:spPr bwMode="auto">
                <a:xfrm flipV="1">
                  <a:off x="8737" y="5235"/>
                  <a:ext cx="527" cy="4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11" name="Line 1063"/>
                <p:cNvSpPr>
                  <a:spLocks noChangeShapeType="1"/>
                </p:cNvSpPr>
                <p:nvPr/>
              </p:nvSpPr>
              <p:spPr bwMode="auto">
                <a:xfrm flipV="1">
                  <a:off x="8728" y="5195"/>
                  <a:ext cx="527" cy="40"/>
                </a:xfrm>
                <a:prstGeom prst="line">
                  <a:avLst/>
                </a:prstGeom>
                <a:noFill/>
                <a:ln w="317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259112" name="Line 1064"/>
            <p:cNvSpPr>
              <a:spLocks noChangeShapeType="1"/>
            </p:cNvSpPr>
            <p:nvPr/>
          </p:nvSpPr>
          <p:spPr bwMode="auto">
            <a:xfrm rot="10800000">
              <a:off x="4168" y="1317"/>
              <a:ext cx="0" cy="74"/>
            </a:xfrm>
            <a:prstGeom prst="line">
              <a:avLst/>
            </a:prstGeom>
            <a:noFill/>
            <a:ln w="63500">
              <a:solidFill>
                <a:srgbClr val="FFFFFF"/>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9147" name="Group 1099"/>
            <p:cNvGrpSpPr>
              <a:grpSpLocks/>
            </p:cNvGrpSpPr>
            <p:nvPr/>
          </p:nvGrpSpPr>
          <p:grpSpPr bwMode="auto">
            <a:xfrm>
              <a:off x="4062" y="1413"/>
              <a:ext cx="209" cy="191"/>
              <a:chOff x="4062" y="1413"/>
              <a:chExt cx="209" cy="191"/>
            </a:xfrm>
          </p:grpSpPr>
          <p:sp>
            <p:nvSpPr>
              <p:cNvPr id="259114" name="AutoShape 1066"/>
              <p:cNvSpPr>
                <a:spLocks noChangeArrowheads="1"/>
              </p:cNvSpPr>
              <p:nvPr/>
            </p:nvSpPr>
            <p:spPr bwMode="auto">
              <a:xfrm rot="-5400000">
                <a:off x="4126" y="1422"/>
                <a:ext cx="85" cy="68"/>
              </a:xfrm>
              <a:prstGeom prst="homePlate">
                <a:avLst>
                  <a:gd name="adj" fmla="val 32332"/>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p:spPr>
            <p:txBody>
              <a:bodyPr/>
              <a:lstStyle/>
              <a:p>
                <a:endParaRPr lang="en-US"/>
              </a:p>
            </p:txBody>
          </p:sp>
          <p:sp>
            <p:nvSpPr>
              <p:cNvPr id="259115" name="Rectangle 1067"/>
              <p:cNvSpPr>
                <a:spLocks noChangeArrowheads="1"/>
              </p:cNvSpPr>
              <p:nvPr/>
            </p:nvSpPr>
            <p:spPr bwMode="auto">
              <a:xfrm>
                <a:off x="4062" y="1504"/>
                <a:ext cx="209" cy="100"/>
              </a:xfrm>
              <a:prstGeom prst="rect">
                <a:avLst/>
              </a:prstGeom>
              <a:gradFill rotWithShape="0">
                <a:gsLst>
                  <a:gs pos="0">
                    <a:srgbClr val="FFFFFF"/>
                  </a:gs>
                  <a:gs pos="100000">
                    <a:srgbClr val="FFFFFF">
                      <a:gamma/>
                      <a:shade val="46275"/>
                      <a:invGamma/>
                    </a:srgbClr>
                  </a:gs>
                </a:gsLst>
                <a:lin ang="0" scaled="1"/>
              </a:gradFill>
              <a:ln w="15875">
                <a:solidFill>
                  <a:srgbClr val="000000"/>
                </a:solidFill>
                <a:miter lim="800000"/>
                <a:headEnd/>
                <a:tailEnd/>
              </a:ln>
            </p:spPr>
            <p:txBody>
              <a:bodyPr/>
              <a:lstStyle/>
              <a:p>
                <a:endParaRPr lang="en-US"/>
              </a:p>
            </p:txBody>
          </p:sp>
        </p:grpSp>
        <p:grpSp>
          <p:nvGrpSpPr>
            <p:cNvPr id="259116" name="Group 1068"/>
            <p:cNvGrpSpPr>
              <a:grpSpLocks/>
            </p:cNvGrpSpPr>
            <p:nvPr/>
          </p:nvGrpSpPr>
          <p:grpSpPr bwMode="auto">
            <a:xfrm>
              <a:off x="4736" y="1009"/>
              <a:ext cx="88" cy="162"/>
              <a:chOff x="2267" y="2973"/>
              <a:chExt cx="63" cy="119"/>
            </a:xfrm>
          </p:grpSpPr>
          <p:sp>
            <p:nvSpPr>
              <p:cNvPr id="259117" name="Freeform 1069"/>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FFFF"/>
              </a:solidFill>
              <a:ln w="9525">
                <a:solidFill>
                  <a:srgbClr val="000000"/>
                </a:solidFill>
                <a:round/>
                <a:headEnd/>
                <a:tailEnd/>
              </a:ln>
            </p:spPr>
            <p:txBody>
              <a:bodyPr/>
              <a:lstStyle/>
              <a:p>
                <a:endParaRPr lang="en-US"/>
              </a:p>
            </p:txBody>
          </p:sp>
          <p:grpSp>
            <p:nvGrpSpPr>
              <p:cNvPr id="259118" name="Group 1070"/>
              <p:cNvGrpSpPr>
                <a:grpSpLocks/>
              </p:cNvGrpSpPr>
              <p:nvPr/>
            </p:nvGrpSpPr>
            <p:grpSpPr bwMode="auto">
              <a:xfrm>
                <a:off x="2282" y="2986"/>
                <a:ext cx="36" cy="90"/>
                <a:chOff x="2282" y="2986"/>
                <a:chExt cx="36" cy="90"/>
              </a:xfrm>
            </p:grpSpPr>
            <p:sp>
              <p:nvSpPr>
                <p:cNvPr id="259119" name="Line 1071"/>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20" name="Line 1072"/>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21" name="Line 1073"/>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22" name="Line 1074"/>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9123" name="Group 1075"/>
            <p:cNvGrpSpPr>
              <a:grpSpLocks/>
            </p:cNvGrpSpPr>
            <p:nvPr/>
          </p:nvGrpSpPr>
          <p:grpSpPr bwMode="auto">
            <a:xfrm>
              <a:off x="4735" y="1621"/>
              <a:ext cx="88" cy="161"/>
              <a:chOff x="2267" y="2973"/>
              <a:chExt cx="63" cy="119"/>
            </a:xfrm>
          </p:grpSpPr>
          <p:sp>
            <p:nvSpPr>
              <p:cNvPr id="259124" name="Freeform 1076"/>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FFFF"/>
              </a:solidFill>
              <a:ln w="9525">
                <a:solidFill>
                  <a:srgbClr val="000000"/>
                </a:solidFill>
                <a:round/>
                <a:headEnd/>
                <a:tailEnd/>
              </a:ln>
            </p:spPr>
            <p:txBody>
              <a:bodyPr/>
              <a:lstStyle/>
              <a:p>
                <a:endParaRPr lang="en-US"/>
              </a:p>
            </p:txBody>
          </p:sp>
          <p:grpSp>
            <p:nvGrpSpPr>
              <p:cNvPr id="259125" name="Group 1077"/>
              <p:cNvGrpSpPr>
                <a:grpSpLocks/>
              </p:cNvGrpSpPr>
              <p:nvPr/>
            </p:nvGrpSpPr>
            <p:grpSpPr bwMode="auto">
              <a:xfrm>
                <a:off x="2282" y="2986"/>
                <a:ext cx="36" cy="90"/>
                <a:chOff x="2282" y="2986"/>
                <a:chExt cx="36" cy="90"/>
              </a:xfrm>
            </p:grpSpPr>
            <p:sp>
              <p:nvSpPr>
                <p:cNvPr id="259126" name="Line 1078"/>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27" name="Line 1079"/>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28" name="Line 1080"/>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29" name="Line 1081"/>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9130" name="Group 1082"/>
            <p:cNvGrpSpPr>
              <a:grpSpLocks/>
            </p:cNvGrpSpPr>
            <p:nvPr/>
          </p:nvGrpSpPr>
          <p:grpSpPr bwMode="auto">
            <a:xfrm flipH="1">
              <a:off x="3917" y="1009"/>
              <a:ext cx="88" cy="162"/>
              <a:chOff x="2267" y="2973"/>
              <a:chExt cx="63" cy="119"/>
            </a:xfrm>
          </p:grpSpPr>
          <p:sp>
            <p:nvSpPr>
              <p:cNvPr id="259131" name="Freeform 1083"/>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FFFF"/>
              </a:solidFill>
              <a:ln w="9525">
                <a:solidFill>
                  <a:srgbClr val="000000"/>
                </a:solidFill>
                <a:round/>
                <a:headEnd/>
                <a:tailEnd/>
              </a:ln>
            </p:spPr>
            <p:txBody>
              <a:bodyPr/>
              <a:lstStyle/>
              <a:p>
                <a:endParaRPr lang="en-US"/>
              </a:p>
            </p:txBody>
          </p:sp>
          <p:grpSp>
            <p:nvGrpSpPr>
              <p:cNvPr id="259132" name="Group 1084"/>
              <p:cNvGrpSpPr>
                <a:grpSpLocks/>
              </p:cNvGrpSpPr>
              <p:nvPr/>
            </p:nvGrpSpPr>
            <p:grpSpPr bwMode="auto">
              <a:xfrm>
                <a:off x="2282" y="2986"/>
                <a:ext cx="36" cy="90"/>
                <a:chOff x="2282" y="2986"/>
                <a:chExt cx="36" cy="90"/>
              </a:xfrm>
            </p:grpSpPr>
            <p:sp>
              <p:nvSpPr>
                <p:cNvPr id="259133" name="Line 1085"/>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34" name="Line 1086"/>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35" name="Line 1087"/>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36" name="Line 1088"/>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259137" name="Group 1089"/>
            <p:cNvGrpSpPr>
              <a:grpSpLocks/>
            </p:cNvGrpSpPr>
            <p:nvPr/>
          </p:nvGrpSpPr>
          <p:grpSpPr bwMode="auto">
            <a:xfrm flipH="1">
              <a:off x="3913" y="1405"/>
              <a:ext cx="58" cy="71"/>
              <a:chOff x="2267" y="2973"/>
              <a:chExt cx="63" cy="119"/>
            </a:xfrm>
          </p:grpSpPr>
          <p:sp>
            <p:nvSpPr>
              <p:cNvPr id="259138" name="Freeform 1090"/>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FFFF"/>
              </a:solidFill>
              <a:ln w="6350">
                <a:solidFill>
                  <a:srgbClr val="000000"/>
                </a:solidFill>
                <a:round/>
                <a:headEnd/>
                <a:tailEnd/>
              </a:ln>
            </p:spPr>
            <p:txBody>
              <a:bodyPr/>
              <a:lstStyle/>
              <a:p>
                <a:endParaRPr lang="en-US"/>
              </a:p>
            </p:txBody>
          </p:sp>
          <p:grpSp>
            <p:nvGrpSpPr>
              <p:cNvPr id="259139" name="Group 1091"/>
              <p:cNvGrpSpPr>
                <a:grpSpLocks/>
              </p:cNvGrpSpPr>
              <p:nvPr/>
            </p:nvGrpSpPr>
            <p:grpSpPr bwMode="auto">
              <a:xfrm>
                <a:off x="2282" y="2986"/>
                <a:ext cx="36" cy="90"/>
                <a:chOff x="2282" y="2986"/>
                <a:chExt cx="36" cy="90"/>
              </a:xfrm>
            </p:grpSpPr>
            <p:sp>
              <p:nvSpPr>
                <p:cNvPr id="259140" name="Line 1092"/>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41" name="Line 1093"/>
                <p:cNvSpPr>
                  <a:spLocks noChangeShapeType="1"/>
                </p:cNvSpPr>
                <p:nvPr/>
              </p:nvSpPr>
              <p:spPr bwMode="auto">
                <a:xfrm flipV="1">
                  <a:off x="2294" y="2994"/>
                  <a:ext cx="1" cy="7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42" name="Line 1094"/>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43" name="Line 1095"/>
                <p:cNvSpPr>
                  <a:spLocks noChangeShapeType="1"/>
                </p:cNvSpPr>
                <p:nvPr/>
              </p:nvSpPr>
              <p:spPr bwMode="auto">
                <a:xfrm flipV="1">
                  <a:off x="2317" y="2986"/>
                  <a:ext cx="1" cy="9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53144" name="Line 920"/>
          <p:cNvSpPr>
            <a:spLocks noChangeShapeType="1"/>
          </p:cNvSpPr>
          <p:nvPr/>
        </p:nvSpPr>
        <p:spPr bwMode="auto">
          <a:xfrm flipV="1">
            <a:off x="6296025" y="2598738"/>
            <a:ext cx="193675" cy="6508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151" name="Line 927"/>
          <p:cNvSpPr>
            <a:spLocks noChangeShapeType="1"/>
          </p:cNvSpPr>
          <p:nvPr/>
        </p:nvSpPr>
        <p:spPr bwMode="auto">
          <a:xfrm flipH="1" flipV="1">
            <a:off x="7156450" y="2479675"/>
            <a:ext cx="14288" cy="628650"/>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Tree>
  </p:cSld>
  <p:clrMapOvr>
    <a:masterClrMapping/>
  </p:clrMapOvr>
  <p:transition xmlns:p14="http://schemas.microsoft.com/office/powerpoint/2010/mai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6" name="Slide Number Placeholder 5"/>
          <p:cNvSpPr>
            <a:spLocks noGrp="1"/>
          </p:cNvSpPr>
          <p:nvPr>
            <p:ph type="sldNum" sz="quarter" idx="12"/>
          </p:nvPr>
        </p:nvSpPr>
        <p:spPr/>
        <p:txBody>
          <a:bodyPr/>
          <a:lstStyle/>
          <a:p>
            <a:fld id="{6E47A39C-8887-9F41-BFF1-CC6FE788EACE}" type="slidenum">
              <a:rPr lang="en-US"/>
              <a:pPr/>
              <a:t>35</a:t>
            </a:fld>
            <a:endParaRPr lang="en-US"/>
          </a:p>
        </p:txBody>
      </p:sp>
      <p:sp>
        <p:nvSpPr>
          <p:cNvPr id="53489" name="Oval 1265"/>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53433" name="Line 1209"/>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06" name="Line 1082"/>
          <p:cNvSpPr>
            <a:spLocks noChangeShapeType="1"/>
          </p:cNvSpPr>
          <p:nvPr/>
        </p:nvSpPr>
        <p:spPr bwMode="auto">
          <a:xfrm>
            <a:off x="4984750" y="4235450"/>
            <a:ext cx="0" cy="25876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390" name="Rectangle 6"/>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16509" name="Text Box 125"/>
          <p:cNvSpPr txBox="1">
            <a:spLocks noChangeArrowheads="1"/>
          </p:cNvSpPr>
          <p:nvPr/>
        </p:nvSpPr>
        <p:spPr bwMode="auto">
          <a:xfrm>
            <a:off x="4267200" y="6156325"/>
            <a:ext cx="29225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At Rest Pump Off  </a:t>
            </a:r>
          </a:p>
        </p:txBody>
      </p:sp>
      <p:sp>
        <p:nvSpPr>
          <p:cNvPr id="16546" name="Text Box 162"/>
          <p:cNvSpPr txBox="1">
            <a:spLocks noChangeArrowheads="1"/>
          </p:cNvSpPr>
          <p:nvPr/>
        </p:nvSpPr>
        <p:spPr bwMode="auto">
          <a:xfrm>
            <a:off x="6324600" y="3714750"/>
            <a:ext cx="2457450" cy="2292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Cycle Sequence:      Extend          5 Seconds Hold            30 Seconds Retract      2 ½ Seconds Pause          20 Seconds Max. Pressure 2,000 PSI Min. Pr.   700–1,250 PSI Nitrogen Pre-charge Pressure            595 PSI </a:t>
            </a:r>
          </a:p>
        </p:txBody>
      </p:sp>
      <p:sp>
        <p:nvSpPr>
          <p:cNvPr id="16548" name="AutoShape 164"/>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49" name="Line 165"/>
          <p:cNvSpPr>
            <a:spLocks noChangeShapeType="1"/>
          </p:cNvSpPr>
          <p:nvPr/>
        </p:nvSpPr>
        <p:spPr bwMode="auto">
          <a:xfrm flipH="1">
            <a:off x="685800" y="2397125"/>
            <a:ext cx="49212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50" name="AutoShape 166"/>
          <p:cNvSpPr>
            <a:spLocks noChangeArrowheads="1"/>
          </p:cNvSpPr>
          <p:nvPr/>
        </p:nvSpPr>
        <p:spPr bwMode="auto">
          <a:xfrm flipH="1" flipV="1">
            <a:off x="822325" y="2200275"/>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51" name="Line 167"/>
          <p:cNvSpPr>
            <a:spLocks noChangeShapeType="1"/>
          </p:cNvSpPr>
          <p:nvPr/>
        </p:nvSpPr>
        <p:spPr bwMode="auto">
          <a:xfrm flipH="1">
            <a:off x="925513" y="2970213"/>
            <a:ext cx="0" cy="6651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52" name="Text Box 168"/>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16579" name="Line 195"/>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80" name="Line 196"/>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81" name="Rectangle 197"/>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82" name="Rectangle 198"/>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83" name="Line 199"/>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84" name="Line 200"/>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85" name="Rectangle 201"/>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6586" name="Group 202"/>
          <p:cNvGrpSpPr>
            <a:grpSpLocks/>
          </p:cNvGrpSpPr>
          <p:nvPr/>
        </p:nvGrpSpPr>
        <p:grpSpPr bwMode="auto">
          <a:xfrm flipV="1">
            <a:off x="5057775" y="3132138"/>
            <a:ext cx="84138" cy="84137"/>
            <a:chOff x="1449" y="2352"/>
            <a:chExt cx="77" cy="77"/>
          </a:xfrm>
        </p:grpSpPr>
        <p:sp>
          <p:nvSpPr>
            <p:cNvPr id="16587" name="Line 203"/>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88" name="Line 204"/>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589" name="Rectangle 205"/>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90" name="Line 206"/>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6591" name="Group 207"/>
          <p:cNvGrpSpPr>
            <a:grpSpLocks/>
          </p:cNvGrpSpPr>
          <p:nvPr/>
        </p:nvGrpSpPr>
        <p:grpSpPr bwMode="auto">
          <a:xfrm>
            <a:off x="4419600" y="3111500"/>
            <a:ext cx="209550" cy="104775"/>
            <a:chOff x="864" y="2592"/>
            <a:chExt cx="192" cy="96"/>
          </a:xfrm>
        </p:grpSpPr>
        <p:sp>
          <p:nvSpPr>
            <p:cNvPr id="16592" name="Line 20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3" name="Line 20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4" name="Line 21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595" name="Line 21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596" name="Group 212"/>
          <p:cNvGrpSpPr>
            <a:grpSpLocks/>
          </p:cNvGrpSpPr>
          <p:nvPr/>
        </p:nvGrpSpPr>
        <p:grpSpPr bwMode="auto">
          <a:xfrm flipH="1">
            <a:off x="5729288" y="2849563"/>
            <a:ext cx="209550" cy="157162"/>
            <a:chOff x="2064" y="2352"/>
            <a:chExt cx="192" cy="144"/>
          </a:xfrm>
        </p:grpSpPr>
        <p:sp>
          <p:nvSpPr>
            <p:cNvPr id="16597" name="Rectangle 213"/>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98" name="Line 214"/>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6599" name="Group 215"/>
          <p:cNvGrpSpPr>
            <a:grpSpLocks/>
          </p:cNvGrpSpPr>
          <p:nvPr/>
        </p:nvGrpSpPr>
        <p:grpSpPr bwMode="auto">
          <a:xfrm>
            <a:off x="5729288" y="3111500"/>
            <a:ext cx="209550" cy="104775"/>
            <a:chOff x="864" y="2592"/>
            <a:chExt cx="192" cy="96"/>
          </a:xfrm>
        </p:grpSpPr>
        <p:sp>
          <p:nvSpPr>
            <p:cNvPr id="16600" name="Line 216"/>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01" name="Line 217"/>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02" name="Line 218"/>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603" name="Line 219"/>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6604" name="Line 220"/>
          <p:cNvSpPr>
            <a:spLocks noChangeShapeType="1"/>
          </p:cNvSpPr>
          <p:nvPr/>
        </p:nvSpPr>
        <p:spPr bwMode="auto">
          <a:xfrm>
            <a:off x="5089525" y="3216275"/>
            <a:ext cx="0" cy="41910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605" name="Line 221"/>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606" name="AutoShape 222"/>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607" name="Text Box 223"/>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16610" name="Text Box 226"/>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16612" name="Line 228"/>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613" name="Line 229"/>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614" name="Line 230"/>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6615" name="Oval 231"/>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624" name="Rectangle 240"/>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625" name="Rectangle 241"/>
          <p:cNvSpPr>
            <a:spLocks noChangeArrowheads="1"/>
          </p:cNvSpPr>
          <p:nvPr/>
        </p:nvSpPr>
        <p:spPr bwMode="auto">
          <a:xfrm>
            <a:off x="4975225" y="4730750"/>
            <a:ext cx="28575" cy="114300"/>
          </a:xfrm>
          <a:prstGeom prst="rect">
            <a:avLst/>
          </a:prstGeom>
          <a:solidFill>
            <a:srgbClr val="000000"/>
          </a:solidFill>
          <a:ln w="9525">
            <a:solidFill>
              <a:srgbClr val="000000"/>
            </a:solidFill>
            <a:miter lim="800000"/>
            <a:headEnd/>
            <a:tailEnd/>
          </a:ln>
        </p:spPr>
        <p:txBody>
          <a:bodyPr/>
          <a:lstStyle/>
          <a:p>
            <a:endParaRPr lang="en-US"/>
          </a:p>
        </p:txBody>
      </p:sp>
      <p:grpSp>
        <p:nvGrpSpPr>
          <p:cNvPr id="16626" name="Group 242"/>
          <p:cNvGrpSpPr>
            <a:grpSpLocks/>
          </p:cNvGrpSpPr>
          <p:nvPr/>
        </p:nvGrpSpPr>
        <p:grpSpPr bwMode="auto">
          <a:xfrm>
            <a:off x="5229225" y="4826000"/>
            <a:ext cx="146050" cy="180975"/>
            <a:chOff x="1634" y="2854"/>
            <a:chExt cx="77" cy="96"/>
          </a:xfrm>
        </p:grpSpPr>
        <p:sp>
          <p:nvSpPr>
            <p:cNvPr id="16627" name="Freeform 243"/>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28" name="Freeform 244"/>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6629" name="Oval 245"/>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16630" name="Freeform 246"/>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31" name="Rectangle 247"/>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632" name="Freeform 248"/>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33" name="Freeform 249"/>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34" name="Rectangle 250"/>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635" name="Freeform 251"/>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0000"/>
          </a:solidFill>
          <a:ln w="9525">
            <a:solidFill>
              <a:srgbClr val="000000"/>
            </a:solidFill>
            <a:round/>
            <a:headEnd/>
            <a:tailEnd/>
          </a:ln>
        </p:spPr>
        <p:txBody>
          <a:bodyPr/>
          <a:lstStyle/>
          <a:p>
            <a:endParaRPr lang="en-US"/>
          </a:p>
        </p:txBody>
      </p:sp>
      <p:sp>
        <p:nvSpPr>
          <p:cNvPr id="16636" name="Freeform 252"/>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0000"/>
          </a:solidFill>
          <a:ln w="9525">
            <a:solidFill>
              <a:srgbClr val="000000"/>
            </a:solidFill>
            <a:round/>
            <a:headEnd/>
            <a:tailEnd/>
          </a:ln>
        </p:spPr>
        <p:txBody>
          <a:bodyPr/>
          <a:lstStyle/>
          <a:p>
            <a:endParaRPr lang="en-US"/>
          </a:p>
        </p:txBody>
      </p:sp>
      <p:sp>
        <p:nvSpPr>
          <p:cNvPr id="16637" name="Freeform 253"/>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0000"/>
          </a:solidFill>
          <a:ln w="9525">
            <a:solidFill>
              <a:srgbClr val="000000"/>
            </a:solidFill>
            <a:round/>
            <a:headEnd/>
            <a:tailEnd/>
          </a:ln>
        </p:spPr>
        <p:txBody>
          <a:bodyPr/>
          <a:lstStyle/>
          <a:p>
            <a:endParaRPr lang="en-US"/>
          </a:p>
        </p:txBody>
      </p:sp>
      <p:sp>
        <p:nvSpPr>
          <p:cNvPr id="16638" name="Freeform 254"/>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0000"/>
          </a:solidFill>
          <a:ln w="9525">
            <a:solidFill>
              <a:srgbClr val="000000"/>
            </a:solidFill>
            <a:round/>
            <a:headEnd/>
            <a:tailEnd/>
          </a:ln>
        </p:spPr>
        <p:txBody>
          <a:bodyPr/>
          <a:lstStyle/>
          <a:p>
            <a:endParaRPr lang="en-US"/>
          </a:p>
        </p:txBody>
      </p:sp>
      <p:sp>
        <p:nvSpPr>
          <p:cNvPr id="16639" name="Rectangle 255"/>
          <p:cNvSpPr>
            <a:spLocks noChangeArrowheads="1"/>
          </p:cNvSpPr>
          <p:nvPr/>
        </p:nvSpPr>
        <p:spPr bwMode="auto">
          <a:xfrm>
            <a:off x="4979988" y="5665788"/>
            <a:ext cx="28575" cy="109537"/>
          </a:xfrm>
          <a:prstGeom prst="rect">
            <a:avLst/>
          </a:prstGeom>
          <a:solidFill>
            <a:srgbClr val="000000"/>
          </a:solidFill>
          <a:ln w="9525">
            <a:solidFill>
              <a:srgbClr val="000000"/>
            </a:solidFill>
            <a:miter lim="800000"/>
            <a:headEnd/>
            <a:tailEnd/>
          </a:ln>
        </p:spPr>
        <p:txBody>
          <a:bodyPr/>
          <a:lstStyle/>
          <a:p>
            <a:endParaRPr lang="en-US"/>
          </a:p>
        </p:txBody>
      </p:sp>
      <p:sp>
        <p:nvSpPr>
          <p:cNvPr id="16640" name="Rectangle 256"/>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641" name="Rectangle 257"/>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642" name="Rectangle 258"/>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6643" name="Group 259"/>
          <p:cNvGrpSpPr>
            <a:grpSpLocks/>
          </p:cNvGrpSpPr>
          <p:nvPr/>
        </p:nvGrpSpPr>
        <p:grpSpPr bwMode="auto">
          <a:xfrm>
            <a:off x="5229225" y="5006975"/>
            <a:ext cx="146050" cy="177800"/>
            <a:chOff x="1634" y="2950"/>
            <a:chExt cx="77" cy="94"/>
          </a:xfrm>
        </p:grpSpPr>
        <p:sp>
          <p:nvSpPr>
            <p:cNvPr id="16644" name="Freeform 260"/>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45" name="Freeform 261"/>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6646" name="Rectangle 262"/>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647" name="Rectangle 263"/>
          <p:cNvSpPr>
            <a:spLocks noChangeArrowheads="1"/>
          </p:cNvSpPr>
          <p:nvPr/>
        </p:nvSpPr>
        <p:spPr bwMode="auto">
          <a:xfrm>
            <a:off x="4826000" y="5543550"/>
            <a:ext cx="65088" cy="28575"/>
          </a:xfrm>
          <a:prstGeom prst="rect">
            <a:avLst/>
          </a:prstGeom>
          <a:solidFill>
            <a:srgbClr val="000000"/>
          </a:solidFill>
          <a:ln w="9525">
            <a:solidFill>
              <a:srgbClr val="000000"/>
            </a:solidFill>
            <a:miter lim="800000"/>
            <a:headEnd/>
            <a:tailEnd/>
          </a:ln>
        </p:spPr>
        <p:txBody>
          <a:bodyPr/>
          <a:lstStyle/>
          <a:p>
            <a:endParaRPr lang="en-US"/>
          </a:p>
        </p:txBody>
      </p:sp>
      <p:sp>
        <p:nvSpPr>
          <p:cNvPr id="16648" name="Rectangle 264"/>
          <p:cNvSpPr>
            <a:spLocks noChangeArrowheads="1"/>
          </p:cNvSpPr>
          <p:nvPr/>
        </p:nvSpPr>
        <p:spPr bwMode="auto">
          <a:xfrm>
            <a:off x="4953000" y="5543550"/>
            <a:ext cx="66675" cy="28575"/>
          </a:xfrm>
          <a:prstGeom prst="rect">
            <a:avLst/>
          </a:prstGeom>
          <a:solidFill>
            <a:srgbClr val="000000"/>
          </a:solidFill>
          <a:ln w="9525">
            <a:solidFill>
              <a:srgbClr val="000000"/>
            </a:solidFill>
            <a:miter lim="800000"/>
            <a:headEnd/>
            <a:tailEnd/>
          </a:ln>
        </p:spPr>
        <p:txBody>
          <a:bodyPr/>
          <a:lstStyle/>
          <a:p>
            <a:endParaRPr lang="en-US"/>
          </a:p>
        </p:txBody>
      </p:sp>
      <p:sp>
        <p:nvSpPr>
          <p:cNvPr id="16649" name="Rectangle 265"/>
          <p:cNvSpPr>
            <a:spLocks noChangeArrowheads="1"/>
          </p:cNvSpPr>
          <p:nvPr/>
        </p:nvSpPr>
        <p:spPr bwMode="auto">
          <a:xfrm>
            <a:off x="5083175" y="5543550"/>
            <a:ext cx="66675" cy="28575"/>
          </a:xfrm>
          <a:prstGeom prst="rect">
            <a:avLst/>
          </a:prstGeom>
          <a:solidFill>
            <a:srgbClr val="000000"/>
          </a:solidFill>
          <a:ln w="9525">
            <a:solidFill>
              <a:srgbClr val="000000"/>
            </a:solidFill>
            <a:miter lim="800000"/>
            <a:headEnd/>
            <a:tailEnd/>
          </a:ln>
        </p:spPr>
        <p:txBody>
          <a:bodyPr/>
          <a:lstStyle/>
          <a:p>
            <a:endParaRPr lang="en-US"/>
          </a:p>
        </p:txBody>
      </p:sp>
      <p:sp>
        <p:nvSpPr>
          <p:cNvPr id="16650" name="Freeform 266"/>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51" name="Rectangle 267"/>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652" name="Freeform 268"/>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53" name="Freeform 269"/>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54" name="Freeform 270"/>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74" name="Rectangle 290"/>
          <p:cNvSpPr>
            <a:spLocks noChangeArrowheads="1"/>
          </p:cNvSpPr>
          <p:nvPr/>
        </p:nvSpPr>
        <p:spPr bwMode="auto">
          <a:xfrm>
            <a:off x="4979988" y="5195888"/>
            <a:ext cx="28575" cy="246062"/>
          </a:xfrm>
          <a:prstGeom prst="rect">
            <a:avLst/>
          </a:prstGeom>
          <a:solidFill>
            <a:srgbClr val="000000"/>
          </a:solidFill>
          <a:ln w="9525">
            <a:solidFill>
              <a:srgbClr val="000000"/>
            </a:solidFill>
            <a:miter lim="800000"/>
            <a:headEnd/>
            <a:tailEnd/>
          </a:ln>
        </p:spPr>
        <p:txBody>
          <a:bodyPr/>
          <a:lstStyle/>
          <a:p>
            <a:endParaRPr lang="en-US"/>
          </a:p>
        </p:txBody>
      </p:sp>
      <p:sp>
        <p:nvSpPr>
          <p:cNvPr id="16675" name="Oval 291"/>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680" name="Oval 296"/>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16681" name="Oval 297"/>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16682" name="Freeform 298"/>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6683" name="Group 299"/>
          <p:cNvGrpSpPr>
            <a:grpSpLocks/>
          </p:cNvGrpSpPr>
          <p:nvPr/>
        </p:nvGrpSpPr>
        <p:grpSpPr bwMode="auto">
          <a:xfrm>
            <a:off x="5276850" y="4800600"/>
            <a:ext cx="119063" cy="123825"/>
            <a:chOff x="1659" y="2841"/>
            <a:chExt cx="63" cy="65"/>
          </a:xfrm>
        </p:grpSpPr>
        <p:sp>
          <p:nvSpPr>
            <p:cNvPr id="16684" name="Freeform 300"/>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85" name="Freeform 301"/>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6692" name="Rectangle 308"/>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16676" name="Oval 292"/>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16694" name="Rectangle 310"/>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6697" name="Oval 313"/>
          <p:cNvSpPr>
            <a:spLocks noChangeArrowheads="1"/>
          </p:cNvSpPr>
          <p:nvPr/>
        </p:nvSpPr>
        <p:spPr bwMode="auto">
          <a:xfrm>
            <a:off x="4876800" y="4508500"/>
            <a:ext cx="228600" cy="223838"/>
          </a:xfrm>
          <a:prstGeom prst="ellipse">
            <a:avLst/>
          </a:prstGeom>
          <a:noFill/>
          <a:ln w="28575">
            <a:solidFill>
              <a:srgbClr val="000000"/>
            </a:solidFill>
            <a:round/>
            <a:headEnd/>
            <a:tailEnd/>
          </a:ln>
          <a:extLst>
            <a:ext uri="{909E8E84-426E-40dd-AFC4-6F175D3DCCD1}">
              <a14:hiddenFill xmlns:a14="http://schemas.microsoft.com/office/drawing/2010/main">
                <a:solidFill>
                  <a:srgbClr val="000000"/>
                </a:solidFill>
              </a14:hiddenFill>
            </a:ext>
          </a:extLst>
        </p:spPr>
        <p:txBody>
          <a:bodyPr/>
          <a:lstStyle/>
          <a:p>
            <a:endParaRPr lang="en-US"/>
          </a:p>
        </p:txBody>
      </p:sp>
      <p:sp>
        <p:nvSpPr>
          <p:cNvPr id="16698" name="AutoShape 314"/>
          <p:cNvSpPr>
            <a:spLocks noChangeArrowheads="1"/>
          </p:cNvSpPr>
          <p:nvPr/>
        </p:nvSpPr>
        <p:spPr bwMode="auto">
          <a:xfrm rot="5400000">
            <a:off x="4822825" y="4554538"/>
            <a:ext cx="150813" cy="128587"/>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16699" name="AutoShape 315"/>
          <p:cNvSpPr>
            <a:spLocks noChangeArrowheads="1"/>
          </p:cNvSpPr>
          <p:nvPr/>
        </p:nvSpPr>
        <p:spPr bwMode="auto">
          <a:xfrm rot="16200000" flipH="1">
            <a:off x="5005387" y="4554538"/>
            <a:ext cx="150813" cy="128588"/>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16816" name="Rectangle 432"/>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16819" name="Group 435"/>
          <p:cNvGrpSpPr>
            <a:grpSpLocks/>
          </p:cNvGrpSpPr>
          <p:nvPr/>
        </p:nvGrpSpPr>
        <p:grpSpPr bwMode="auto">
          <a:xfrm flipH="1" flipV="1">
            <a:off x="2708275" y="5162550"/>
            <a:ext cx="484188" cy="90488"/>
            <a:chOff x="2009" y="2762"/>
            <a:chExt cx="233" cy="44"/>
          </a:xfrm>
        </p:grpSpPr>
        <p:sp>
          <p:nvSpPr>
            <p:cNvPr id="16817" name="Line 433"/>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18" name="Freeform 434"/>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6822" name="Group 438"/>
          <p:cNvGrpSpPr>
            <a:grpSpLocks/>
          </p:cNvGrpSpPr>
          <p:nvPr/>
        </p:nvGrpSpPr>
        <p:grpSpPr bwMode="auto">
          <a:xfrm flipH="1" flipV="1">
            <a:off x="3709988" y="6142038"/>
            <a:ext cx="55562" cy="212725"/>
            <a:chOff x="1733" y="2232"/>
            <a:chExt cx="27" cy="102"/>
          </a:xfrm>
        </p:grpSpPr>
        <p:sp>
          <p:nvSpPr>
            <p:cNvPr id="16820" name="Freeform 43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21" name="Freeform 437"/>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6823" name="Freeform 439"/>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24" name="Freeform 440"/>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25" name="Freeform 441"/>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26" name="Rectangle 442"/>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27" name="Rectangle 443"/>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28" name="Rectangle 444"/>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29" name="Rectangle 445"/>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16836" name="Group 452"/>
          <p:cNvGrpSpPr>
            <a:grpSpLocks/>
          </p:cNvGrpSpPr>
          <p:nvPr/>
        </p:nvGrpSpPr>
        <p:grpSpPr bwMode="auto">
          <a:xfrm flipH="1" flipV="1">
            <a:off x="2525713" y="6167438"/>
            <a:ext cx="103187" cy="157162"/>
            <a:chOff x="2280" y="2246"/>
            <a:chExt cx="50" cy="76"/>
          </a:xfrm>
        </p:grpSpPr>
        <p:sp>
          <p:nvSpPr>
            <p:cNvPr id="16830" name="Freeform 446"/>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16835" name="Group 451"/>
            <p:cNvGrpSpPr>
              <a:grpSpLocks/>
            </p:cNvGrpSpPr>
            <p:nvPr/>
          </p:nvGrpSpPr>
          <p:grpSpPr bwMode="auto">
            <a:xfrm>
              <a:off x="2292" y="2255"/>
              <a:ext cx="28" cy="58"/>
              <a:chOff x="2292" y="2255"/>
              <a:chExt cx="28" cy="58"/>
            </a:xfrm>
          </p:grpSpPr>
          <p:sp>
            <p:nvSpPr>
              <p:cNvPr id="16831" name="Line 447"/>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32" name="Line 448"/>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33" name="Line 449"/>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34" name="Line 450"/>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6837" name="Rectangle 453"/>
          <p:cNvSpPr>
            <a:spLocks noChangeArrowheads="1"/>
          </p:cNvSpPr>
          <p:nvPr/>
        </p:nvSpPr>
        <p:spPr bwMode="auto">
          <a:xfrm flipH="1" flipV="1">
            <a:off x="2843213" y="6202363"/>
            <a:ext cx="133350" cy="84137"/>
          </a:xfrm>
          <a:prstGeom prst="rect">
            <a:avLst/>
          </a:prstGeom>
          <a:solidFill>
            <a:srgbClr val="FFFFFF"/>
          </a:solidFill>
          <a:ln w="9525">
            <a:solidFill>
              <a:srgbClr val="000000"/>
            </a:solidFill>
            <a:miter lim="800000"/>
            <a:headEnd/>
            <a:tailEnd/>
          </a:ln>
        </p:spPr>
        <p:txBody>
          <a:bodyPr/>
          <a:lstStyle/>
          <a:p>
            <a:endParaRPr lang="en-US"/>
          </a:p>
        </p:txBody>
      </p:sp>
      <p:sp>
        <p:nvSpPr>
          <p:cNvPr id="16838" name="Rectangle 454"/>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16839" name="Oval 455"/>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40" name="Oval 456"/>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41" name="Oval 457"/>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42" name="Oval 458"/>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43" name="Oval 459"/>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44" name="Oval 460"/>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45" name="Line 461"/>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46" name="Line 462"/>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47" name="Line 463"/>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48" name="Line 464"/>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49" name="Line 465"/>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50" name="Line 466"/>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6857" name="Group 473"/>
          <p:cNvGrpSpPr>
            <a:grpSpLocks/>
          </p:cNvGrpSpPr>
          <p:nvPr/>
        </p:nvGrpSpPr>
        <p:grpSpPr bwMode="auto">
          <a:xfrm flipH="1" flipV="1">
            <a:off x="3101975" y="6178550"/>
            <a:ext cx="80963" cy="131763"/>
            <a:chOff x="2013" y="2253"/>
            <a:chExt cx="39" cy="64"/>
          </a:xfrm>
        </p:grpSpPr>
        <p:sp>
          <p:nvSpPr>
            <p:cNvPr id="16851" name="Oval 467"/>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52" name="Oval 468"/>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53" name="Line 469"/>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54" name="Line 470"/>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55" name="Line 471"/>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56" name="Oval 472"/>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6858" name="Line 474"/>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859" name="Oval 475"/>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6934" name="Group 550"/>
          <p:cNvGrpSpPr>
            <a:grpSpLocks/>
          </p:cNvGrpSpPr>
          <p:nvPr/>
        </p:nvGrpSpPr>
        <p:grpSpPr bwMode="auto">
          <a:xfrm flipH="1" flipV="1">
            <a:off x="3349625" y="6078538"/>
            <a:ext cx="576263" cy="328612"/>
            <a:chOff x="1656" y="2207"/>
            <a:chExt cx="277" cy="158"/>
          </a:xfrm>
        </p:grpSpPr>
        <p:grpSp>
          <p:nvGrpSpPr>
            <p:cNvPr id="16862" name="Group 478"/>
            <p:cNvGrpSpPr>
              <a:grpSpLocks/>
            </p:cNvGrpSpPr>
            <p:nvPr/>
          </p:nvGrpSpPr>
          <p:grpSpPr bwMode="auto">
            <a:xfrm>
              <a:off x="1656" y="2207"/>
              <a:ext cx="33" cy="158"/>
              <a:chOff x="1656" y="2207"/>
              <a:chExt cx="33" cy="158"/>
            </a:xfrm>
          </p:grpSpPr>
          <p:sp>
            <p:nvSpPr>
              <p:cNvPr id="16860" name="Rectangle 47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61" name="Rectangle 47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6878" name="Group 494"/>
            <p:cNvGrpSpPr>
              <a:grpSpLocks/>
            </p:cNvGrpSpPr>
            <p:nvPr/>
          </p:nvGrpSpPr>
          <p:grpSpPr bwMode="auto">
            <a:xfrm>
              <a:off x="1898" y="2273"/>
              <a:ext cx="35" cy="26"/>
              <a:chOff x="1898" y="2273"/>
              <a:chExt cx="35" cy="26"/>
            </a:xfrm>
          </p:grpSpPr>
          <p:grpSp>
            <p:nvGrpSpPr>
              <p:cNvPr id="16876" name="Group 492"/>
              <p:cNvGrpSpPr>
                <a:grpSpLocks/>
              </p:cNvGrpSpPr>
              <p:nvPr/>
            </p:nvGrpSpPr>
            <p:grpSpPr bwMode="auto">
              <a:xfrm>
                <a:off x="1898" y="2273"/>
                <a:ext cx="33" cy="25"/>
                <a:chOff x="1898" y="2273"/>
                <a:chExt cx="33" cy="25"/>
              </a:xfrm>
            </p:grpSpPr>
            <p:sp>
              <p:nvSpPr>
                <p:cNvPr id="16863" name="Rectangle 479"/>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64" name="Rectangle 480"/>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65" name="Rectangle 481"/>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66" name="Rectangle 482"/>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67" name="Rectangle 483"/>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68" name="Rectangle 484"/>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69" name="Rectangle 485"/>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70" name="Rectangle 486"/>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71" name="Rectangle 487"/>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72" name="Rectangle 488"/>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73" name="Rectangle 489"/>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74" name="Rectangle 490"/>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75" name="Rectangle 491"/>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6877" name="Rectangle 49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6908" name="Group 524"/>
            <p:cNvGrpSpPr>
              <a:grpSpLocks/>
            </p:cNvGrpSpPr>
            <p:nvPr/>
          </p:nvGrpSpPr>
          <p:grpSpPr bwMode="auto">
            <a:xfrm>
              <a:off x="1687" y="2259"/>
              <a:ext cx="213" cy="54"/>
              <a:chOff x="1687" y="2259"/>
              <a:chExt cx="213" cy="54"/>
            </a:xfrm>
          </p:grpSpPr>
          <p:grpSp>
            <p:nvGrpSpPr>
              <p:cNvPr id="16906" name="Group 522"/>
              <p:cNvGrpSpPr>
                <a:grpSpLocks/>
              </p:cNvGrpSpPr>
              <p:nvPr/>
            </p:nvGrpSpPr>
            <p:grpSpPr bwMode="auto">
              <a:xfrm>
                <a:off x="1687" y="2259"/>
                <a:ext cx="211" cy="52"/>
                <a:chOff x="1687" y="2259"/>
                <a:chExt cx="211" cy="52"/>
              </a:xfrm>
            </p:grpSpPr>
            <p:sp>
              <p:nvSpPr>
                <p:cNvPr id="16879" name="Rectangle 495"/>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80" name="Rectangle 496"/>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81" name="Rectangle 497"/>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82" name="Rectangle 498"/>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83" name="Rectangle 499"/>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84" name="Rectangle 500"/>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85" name="Rectangle 501"/>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86" name="Rectangle 502"/>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87" name="Rectangle 503"/>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88" name="Rectangle 504"/>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89" name="Rectangle 505"/>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90" name="Rectangle 506"/>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91" name="Rectangle 507"/>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92" name="Rectangle 508"/>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93" name="Rectangle 509"/>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94" name="Rectangle 510"/>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95" name="Rectangle 511"/>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96" name="Rectangle 512"/>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97" name="Rectangle 513"/>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98" name="Rectangle 514"/>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899" name="Rectangle 515"/>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00" name="Rectangle 516"/>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01" name="Rectangle 517"/>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02" name="Rectangle 518"/>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03" name="Rectangle 519"/>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04" name="Rectangle 520"/>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05" name="Rectangle 521"/>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6907" name="Rectangle 52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6913" name="Group 529"/>
            <p:cNvGrpSpPr>
              <a:grpSpLocks/>
            </p:cNvGrpSpPr>
            <p:nvPr/>
          </p:nvGrpSpPr>
          <p:grpSpPr bwMode="auto">
            <a:xfrm>
              <a:off x="1862" y="2265"/>
              <a:ext cx="28" cy="38"/>
              <a:chOff x="1862" y="2265"/>
              <a:chExt cx="28" cy="38"/>
            </a:xfrm>
          </p:grpSpPr>
          <p:sp>
            <p:nvSpPr>
              <p:cNvPr id="16909" name="Line 52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10" name="Line 52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11" name="Line 52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12" name="Line 52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918" name="Group 534"/>
            <p:cNvGrpSpPr>
              <a:grpSpLocks/>
            </p:cNvGrpSpPr>
            <p:nvPr/>
          </p:nvGrpSpPr>
          <p:grpSpPr bwMode="auto">
            <a:xfrm>
              <a:off x="1827" y="2265"/>
              <a:ext cx="28" cy="38"/>
              <a:chOff x="1827" y="2265"/>
              <a:chExt cx="28" cy="38"/>
            </a:xfrm>
          </p:grpSpPr>
          <p:sp>
            <p:nvSpPr>
              <p:cNvPr id="16914" name="Line 53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15" name="Line 53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16" name="Line 53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17" name="Line 53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923" name="Group 539"/>
            <p:cNvGrpSpPr>
              <a:grpSpLocks/>
            </p:cNvGrpSpPr>
            <p:nvPr/>
          </p:nvGrpSpPr>
          <p:grpSpPr bwMode="auto">
            <a:xfrm>
              <a:off x="1789" y="2265"/>
              <a:ext cx="28" cy="38"/>
              <a:chOff x="1789" y="2265"/>
              <a:chExt cx="28" cy="38"/>
            </a:xfrm>
          </p:grpSpPr>
          <p:sp>
            <p:nvSpPr>
              <p:cNvPr id="16919" name="Line 53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20" name="Line 53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21" name="Line 53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22" name="Line 53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928" name="Group 544"/>
            <p:cNvGrpSpPr>
              <a:grpSpLocks/>
            </p:cNvGrpSpPr>
            <p:nvPr/>
          </p:nvGrpSpPr>
          <p:grpSpPr bwMode="auto">
            <a:xfrm>
              <a:off x="1752" y="2265"/>
              <a:ext cx="28" cy="38"/>
              <a:chOff x="1752" y="2265"/>
              <a:chExt cx="28" cy="38"/>
            </a:xfrm>
          </p:grpSpPr>
          <p:sp>
            <p:nvSpPr>
              <p:cNvPr id="16924" name="Line 54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25" name="Line 54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26" name="Line 54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27" name="Line 54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6933" name="Group 549"/>
            <p:cNvGrpSpPr>
              <a:grpSpLocks/>
            </p:cNvGrpSpPr>
            <p:nvPr/>
          </p:nvGrpSpPr>
          <p:grpSpPr bwMode="auto">
            <a:xfrm>
              <a:off x="1716" y="2265"/>
              <a:ext cx="28" cy="36"/>
              <a:chOff x="1716" y="2265"/>
              <a:chExt cx="28" cy="36"/>
            </a:xfrm>
          </p:grpSpPr>
          <p:sp>
            <p:nvSpPr>
              <p:cNvPr id="16929" name="Line 54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30" name="Line 54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31" name="Line 54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32" name="Line 54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6935" name="Rectangle 551"/>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16938" name="Group 554"/>
          <p:cNvGrpSpPr>
            <a:grpSpLocks/>
          </p:cNvGrpSpPr>
          <p:nvPr/>
        </p:nvGrpSpPr>
        <p:grpSpPr bwMode="auto">
          <a:xfrm flipH="1" flipV="1">
            <a:off x="2987675" y="5357813"/>
            <a:ext cx="419100" cy="620712"/>
            <a:chOff x="1906" y="2413"/>
            <a:chExt cx="201" cy="299"/>
          </a:xfrm>
        </p:grpSpPr>
        <p:sp>
          <p:nvSpPr>
            <p:cNvPr id="16936" name="Rectangle 552"/>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37" name="Rectangle 553"/>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6939" name="Freeform 555"/>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FFFF"/>
          </a:solidFill>
          <a:ln w="9525">
            <a:solidFill>
              <a:srgbClr val="000000"/>
            </a:solidFill>
            <a:prstDash val="solid"/>
            <a:round/>
            <a:headEnd/>
            <a:tailEnd/>
          </a:ln>
        </p:spPr>
        <p:txBody>
          <a:bodyPr/>
          <a:lstStyle/>
          <a:p>
            <a:endParaRPr lang="en-US"/>
          </a:p>
        </p:txBody>
      </p:sp>
      <p:sp>
        <p:nvSpPr>
          <p:cNvPr id="16940" name="Rectangle 556"/>
          <p:cNvSpPr>
            <a:spLocks noChangeArrowheads="1"/>
          </p:cNvSpPr>
          <p:nvPr/>
        </p:nvSpPr>
        <p:spPr bwMode="auto">
          <a:xfrm flipH="1" flipV="1">
            <a:off x="3032125" y="5453063"/>
            <a:ext cx="334963" cy="525462"/>
          </a:xfrm>
          <a:prstGeom prst="rect">
            <a:avLst/>
          </a:prstGeom>
          <a:solidFill>
            <a:srgbClr val="FFFFFF"/>
          </a:solidFill>
          <a:ln w="9525">
            <a:solidFill>
              <a:srgbClr val="000000"/>
            </a:solidFill>
            <a:miter lim="800000"/>
            <a:headEnd/>
            <a:tailEnd/>
          </a:ln>
        </p:spPr>
        <p:txBody>
          <a:bodyPr/>
          <a:lstStyle/>
          <a:p>
            <a:endParaRPr lang="en-US"/>
          </a:p>
        </p:txBody>
      </p:sp>
      <p:grpSp>
        <p:nvGrpSpPr>
          <p:cNvPr id="16945" name="Group 561"/>
          <p:cNvGrpSpPr>
            <a:grpSpLocks/>
          </p:cNvGrpSpPr>
          <p:nvPr/>
        </p:nvGrpSpPr>
        <p:grpSpPr bwMode="auto">
          <a:xfrm flipH="1" flipV="1">
            <a:off x="3046413" y="5434013"/>
            <a:ext cx="300037" cy="396875"/>
            <a:chOff x="1935" y="2484"/>
            <a:chExt cx="144" cy="191"/>
          </a:xfrm>
        </p:grpSpPr>
        <p:grpSp>
          <p:nvGrpSpPr>
            <p:cNvPr id="16943" name="Group 559"/>
            <p:cNvGrpSpPr>
              <a:grpSpLocks/>
            </p:cNvGrpSpPr>
            <p:nvPr/>
          </p:nvGrpSpPr>
          <p:grpSpPr bwMode="auto">
            <a:xfrm>
              <a:off x="1935" y="2484"/>
              <a:ext cx="144" cy="191"/>
              <a:chOff x="1935" y="2484"/>
              <a:chExt cx="144" cy="191"/>
            </a:xfrm>
          </p:grpSpPr>
          <p:sp>
            <p:nvSpPr>
              <p:cNvPr id="16941" name="Rectangle 557"/>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42" name="Rectangle 558"/>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6944" name="Rectangle 560"/>
            <p:cNvSpPr>
              <a:spLocks noChangeArrowheads="1"/>
            </p:cNvSpPr>
            <p:nvPr/>
          </p:nvSpPr>
          <p:spPr bwMode="auto">
            <a:xfrm>
              <a:off x="1956" y="2484"/>
              <a:ext cx="100" cy="157"/>
            </a:xfrm>
            <a:prstGeom prst="rect">
              <a:avLst/>
            </a:prstGeom>
            <a:solidFill>
              <a:srgbClr val="FFFFFF"/>
            </a:solidFill>
            <a:ln w="9525">
              <a:solidFill>
                <a:srgbClr val="000000"/>
              </a:solidFill>
              <a:miter lim="800000"/>
              <a:headEnd/>
              <a:tailEnd/>
            </a:ln>
          </p:spPr>
          <p:txBody>
            <a:bodyPr/>
            <a:lstStyle/>
            <a:p>
              <a:endParaRPr lang="en-US"/>
            </a:p>
          </p:txBody>
        </p:sp>
      </p:grpSp>
      <p:grpSp>
        <p:nvGrpSpPr>
          <p:cNvPr id="16970" name="Group 586"/>
          <p:cNvGrpSpPr>
            <a:grpSpLocks/>
          </p:cNvGrpSpPr>
          <p:nvPr/>
        </p:nvGrpSpPr>
        <p:grpSpPr bwMode="auto">
          <a:xfrm flipH="1" flipV="1">
            <a:off x="3124200" y="5503863"/>
            <a:ext cx="163513" cy="479425"/>
            <a:chOff x="1963" y="2411"/>
            <a:chExt cx="79" cy="230"/>
          </a:xfrm>
        </p:grpSpPr>
        <p:sp>
          <p:nvSpPr>
            <p:cNvPr id="16946" name="Oval 562"/>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47" name="Oval 563"/>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48" name="Oval 564"/>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49" name="Oval 565"/>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50" name="Oval 566"/>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51" name="Oval 567"/>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52" name="Oval 568"/>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53" name="Oval 569"/>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54" name="Oval 570"/>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55" name="Oval 571"/>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56" name="Line 572"/>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57" name="Line 573"/>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58" name="Line 574"/>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59" name="Line 575"/>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60" name="Line 576"/>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61" name="Line 577"/>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62" name="Line 578"/>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63" name="Line 579"/>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64" name="Line 580"/>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65" name="Line 581"/>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66" name="Line 582"/>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67" name="Oval 583"/>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68" name="Line 584"/>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69" name="Oval 585"/>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6971" name="Rectangle 587"/>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sp>
        <p:nvSpPr>
          <p:cNvPr id="16972" name="Rectangle 588"/>
          <p:cNvSpPr>
            <a:spLocks noChangeArrowheads="1"/>
          </p:cNvSpPr>
          <p:nvPr/>
        </p:nvSpPr>
        <p:spPr bwMode="auto">
          <a:xfrm flipH="1" flipV="1">
            <a:off x="3362325" y="5483225"/>
            <a:ext cx="330200" cy="217488"/>
          </a:xfrm>
          <a:prstGeom prst="rect">
            <a:avLst/>
          </a:prstGeom>
          <a:solidFill>
            <a:srgbClr val="FFFFFF"/>
          </a:solidFill>
          <a:ln w="9525">
            <a:solidFill>
              <a:srgbClr val="000000"/>
            </a:solidFill>
            <a:miter lim="800000"/>
            <a:headEnd/>
            <a:tailEnd/>
          </a:ln>
        </p:spPr>
        <p:txBody>
          <a:bodyPr/>
          <a:lstStyle/>
          <a:p>
            <a:endParaRPr lang="en-US"/>
          </a:p>
        </p:txBody>
      </p:sp>
      <p:grpSp>
        <p:nvGrpSpPr>
          <p:cNvPr id="16979" name="Group 595"/>
          <p:cNvGrpSpPr>
            <a:grpSpLocks/>
          </p:cNvGrpSpPr>
          <p:nvPr/>
        </p:nvGrpSpPr>
        <p:grpSpPr bwMode="auto">
          <a:xfrm flipH="1" flipV="1">
            <a:off x="3692525" y="5465763"/>
            <a:ext cx="133350" cy="263525"/>
            <a:chOff x="1704" y="2533"/>
            <a:chExt cx="64" cy="127"/>
          </a:xfrm>
        </p:grpSpPr>
        <p:sp>
          <p:nvSpPr>
            <p:cNvPr id="16973" name="Freeform 589"/>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16978" name="Group 594"/>
            <p:cNvGrpSpPr>
              <a:grpSpLocks/>
            </p:cNvGrpSpPr>
            <p:nvPr/>
          </p:nvGrpSpPr>
          <p:grpSpPr bwMode="auto">
            <a:xfrm>
              <a:off x="1718" y="2547"/>
              <a:ext cx="35" cy="96"/>
              <a:chOff x="1718" y="2547"/>
              <a:chExt cx="35" cy="96"/>
            </a:xfrm>
          </p:grpSpPr>
          <p:sp>
            <p:nvSpPr>
              <p:cNvPr id="16974" name="Line 590"/>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75" name="Line 591"/>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76" name="Line 592"/>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6977" name="Line 593"/>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6980" name="Freeform 596"/>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16981" name="Rectangle 597"/>
          <p:cNvSpPr>
            <a:spLocks noChangeArrowheads="1"/>
          </p:cNvSpPr>
          <p:nvPr/>
        </p:nvSpPr>
        <p:spPr bwMode="auto">
          <a:xfrm flipH="1" flipV="1">
            <a:off x="3441700" y="5695950"/>
            <a:ext cx="84138" cy="295275"/>
          </a:xfrm>
          <a:prstGeom prst="rect">
            <a:avLst/>
          </a:prstGeom>
          <a:solidFill>
            <a:srgbClr val="FFFFFF"/>
          </a:solidFill>
          <a:ln w="9525">
            <a:solidFill>
              <a:srgbClr val="000000"/>
            </a:solidFill>
            <a:miter lim="800000"/>
            <a:headEnd/>
            <a:tailEnd/>
          </a:ln>
        </p:spPr>
        <p:txBody>
          <a:bodyPr/>
          <a:lstStyle/>
          <a:p>
            <a:endParaRPr lang="en-US"/>
          </a:p>
        </p:txBody>
      </p:sp>
      <p:sp>
        <p:nvSpPr>
          <p:cNvPr id="16982" name="Rectangle 598"/>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16983" name="Freeform 599"/>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FFFF"/>
          </a:solidFill>
          <a:ln w="9525">
            <a:solidFill>
              <a:srgbClr val="000000"/>
            </a:solidFill>
            <a:prstDash val="solid"/>
            <a:round/>
            <a:headEnd/>
            <a:tailEnd/>
          </a:ln>
        </p:spPr>
        <p:txBody>
          <a:bodyPr/>
          <a:lstStyle/>
          <a:p>
            <a:endParaRPr lang="en-US"/>
          </a:p>
        </p:txBody>
      </p:sp>
      <p:sp>
        <p:nvSpPr>
          <p:cNvPr id="16984" name="Rectangle 600"/>
          <p:cNvSpPr>
            <a:spLocks noChangeArrowheads="1"/>
          </p:cNvSpPr>
          <p:nvPr/>
        </p:nvSpPr>
        <p:spPr bwMode="auto">
          <a:xfrm flipH="1" flipV="1">
            <a:off x="2624138" y="6186488"/>
            <a:ext cx="222250" cy="111125"/>
          </a:xfrm>
          <a:prstGeom prst="rect">
            <a:avLst/>
          </a:prstGeom>
          <a:solidFill>
            <a:srgbClr val="FFFFFF"/>
          </a:solidFill>
          <a:ln w="9525">
            <a:solidFill>
              <a:srgbClr val="000000"/>
            </a:solidFill>
            <a:miter lim="800000"/>
            <a:headEnd/>
            <a:tailEnd/>
          </a:ln>
        </p:spPr>
        <p:txBody>
          <a:bodyPr/>
          <a:lstStyle/>
          <a:p>
            <a:endParaRPr lang="en-US"/>
          </a:p>
        </p:txBody>
      </p:sp>
      <p:grpSp>
        <p:nvGrpSpPr>
          <p:cNvPr id="17022" name="Group 638"/>
          <p:cNvGrpSpPr>
            <a:grpSpLocks/>
          </p:cNvGrpSpPr>
          <p:nvPr/>
        </p:nvGrpSpPr>
        <p:grpSpPr bwMode="auto">
          <a:xfrm flipH="1" flipV="1">
            <a:off x="2768600" y="6194425"/>
            <a:ext cx="195263" cy="95250"/>
            <a:chOff x="2119" y="2263"/>
            <a:chExt cx="94" cy="46"/>
          </a:xfrm>
        </p:grpSpPr>
        <p:grpSp>
          <p:nvGrpSpPr>
            <p:cNvPr id="17010" name="Group 626"/>
            <p:cNvGrpSpPr>
              <a:grpSpLocks/>
            </p:cNvGrpSpPr>
            <p:nvPr/>
          </p:nvGrpSpPr>
          <p:grpSpPr bwMode="auto">
            <a:xfrm>
              <a:off x="2188" y="2263"/>
              <a:ext cx="25" cy="46"/>
              <a:chOff x="2188" y="2263"/>
              <a:chExt cx="25" cy="46"/>
            </a:xfrm>
          </p:grpSpPr>
          <p:grpSp>
            <p:nvGrpSpPr>
              <p:cNvPr id="17008" name="Group 624"/>
              <p:cNvGrpSpPr>
                <a:grpSpLocks/>
              </p:cNvGrpSpPr>
              <p:nvPr/>
            </p:nvGrpSpPr>
            <p:grpSpPr bwMode="auto">
              <a:xfrm>
                <a:off x="2188" y="2263"/>
                <a:ext cx="23" cy="44"/>
                <a:chOff x="2188" y="2263"/>
                <a:chExt cx="23" cy="44"/>
              </a:xfrm>
            </p:grpSpPr>
            <p:sp>
              <p:nvSpPr>
                <p:cNvPr id="16985" name="Rectangle 601"/>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86" name="Rectangle 602"/>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87" name="Rectangle 603"/>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88" name="Rectangle 604"/>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89" name="Rectangle 605"/>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90" name="Rectangle 606"/>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91" name="Rectangle 607"/>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92" name="Rectangle 608"/>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93" name="Rectangle 609"/>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94" name="Rectangle 610"/>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95" name="Rectangle 611"/>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96" name="Rectangle 612"/>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97" name="Rectangle 613"/>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98" name="Rectangle 614"/>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999" name="Rectangle 615"/>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00" name="Rectangle 616"/>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01" name="Rectangle 617"/>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02" name="Rectangle 618"/>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03" name="Rectangle 619"/>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04" name="Rectangle 620"/>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05" name="Rectangle 621"/>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06" name="Rectangle 622"/>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07" name="Rectangle 623"/>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7009" name="Rectangle 625"/>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7021" name="Group 637"/>
            <p:cNvGrpSpPr>
              <a:grpSpLocks/>
            </p:cNvGrpSpPr>
            <p:nvPr/>
          </p:nvGrpSpPr>
          <p:grpSpPr bwMode="auto">
            <a:xfrm>
              <a:off x="2119" y="2276"/>
              <a:ext cx="71" cy="18"/>
              <a:chOff x="2119" y="2276"/>
              <a:chExt cx="71" cy="18"/>
            </a:xfrm>
          </p:grpSpPr>
          <p:grpSp>
            <p:nvGrpSpPr>
              <p:cNvPr id="17019" name="Group 635"/>
              <p:cNvGrpSpPr>
                <a:grpSpLocks/>
              </p:cNvGrpSpPr>
              <p:nvPr/>
            </p:nvGrpSpPr>
            <p:grpSpPr bwMode="auto">
              <a:xfrm>
                <a:off x="2119" y="2276"/>
                <a:ext cx="69" cy="16"/>
                <a:chOff x="2119" y="2276"/>
                <a:chExt cx="69" cy="16"/>
              </a:xfrm>
            </p:grpSpPr>
            <p:sp>
              <p:nvSpPr>
                <p:cNvPr id="17011" name="Rectangle 627"/>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12" name="Rectangle 628"/>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13" name="Rectangle 629"/>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14" name="Rectangle 630"/>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15" name="Rectangle 631"/>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16" name="Rectangle 632"/>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17" name="Rectangle 633"/>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18" name="Rectangle 634"/>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7020" name="Rectangle 636"/>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17086" name="Group 702"/>
          <p:cNvGrpSpPr>
            <a:grpSpLocks/>
          </p:cNvGrpSpPr>
          <p:nvPr/>
        </p:nvGrpSpPr>
        <p:grpSpPr bwMode="auto">
          <a:xfrm flipH="1" flipV="1">
            <a:off x="2963863" y="6186488"/>
            <a:ext cx="195262" cy="115887"/>
            <a:chOff x="2025" y="2257"/>
            <a:chExt cx="94" cy="56"/>
          </a:xfrm>
        </p:grpSpPr>
        <p:grpSp>
          <p:nvGrpSpPr>
            <p:cNvPr id="17038" name="Group 654"/>
            <p:cNvGrpSpPr>
              <a:grpSpLocks/>
            </p:cNvGrpSpPr>
            <p:nvPr/>
          </p:nvGrpSpPr>
          <p:grpSpPr bwMode="auto">
            <a:xfrm>
              <a:off x="2025" y="2271"/>
              <a:ext cx="32" cy="27"/>
              <a:chOff x="2025" y="2271"/>
              <a:chExt cx="32" cy="27"/>
            </a:xfrm>
          </p:grpSpPr>
          <p:grpSp>
            <p:nvGrpSpPr>
              <p:cNvPr id="17036" name="Group 652"/>
              <p:cNvGrpSpPr>
                <a:grpSpLocks/>
              </p:cNvGrpSpPr>
              <p:nvPr/>
            </p:nvGrpSpPr>
            <p:grpSpPr bwMode="auto">
              <a:xfrm>
                <a:off x="2025" y="2271"/>
                <a:ext cx="31" cy="25"/>
                <a:chOff x="2025" y="2271"/>
                <a:chExt cx="31" cy="25"/>
              </a:xfrm>
            </p:grpSpPr>
            <p:sp>
              <p:nvSpPr>
                <p:cNvPr id="17023" name="Rectangle 639"/>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24" name="Rectangle 640"/>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25" name="Rectangle 641"/>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26" name="Rectangle 642"/>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27" name="Rectangle 643"/>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28" name="Rectangle 644"/>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29" name="Rectangle 645"/>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30" name="Rectangle 646"/>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31" name="Rectangle 647"/>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32" name="Rectangle 648"/>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33" name="Rectangle 649"/>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34" name="Rectangle 650"/>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35" name="Rectangle 651"/>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7037" name="Rectangle 653"/>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7054" name="Group 670"/>
            <p:cNvGrpSpPr>
              <a:grpSpLocks/>
            </p:cNvGrpSpPr>
            <p:nvPr/>
          </p:nvGrpSpPr>
          <p:grpSpPr bwMode="auto">
            <a:xfrm>
              <a:off x="2075" y="2259"/>
              <a:ext cx="44" cy="52"/>
              <a:chOff x="2075" y="2259"/>
              <a:chExt cx="44" cy="52"/>
            </a:xfrm>
          </p:grpSpPr>
          <p:grpSp>
            <p:nvGrpSpPr>
              <p:cNvPr id="17052" name="Group 668"/>
              <p:cNvGrpSpPr>
                <a:grpSpLocks/>
              </p:cNvGrpSpPr>
              <p:nvPr/>
            </p:nvGrpSpPr>
            <p:grpSpPr bwMode="auto">
              <a:xfrm>
                <a:off x="2075" y="2259"/>
                <a:ext cx="44" cy="52"/>
                <a:chOff x="2075" y="2259"/>
                <a:chExt cx="44" cy="52"/>
              </a:xfrm>
            </p:grpSpPr>
            <p:sp>
              <p:nvSpPr>
                <p:cNvPr id="17039" name="Oval 655"/>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0" name="Oval 656"/>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1" name="Oval 657"/>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2" name="Oval 658"/>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3" name="Oval 659"/>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4" name="Oval 660"/>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5" name="Oval 661"/>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6" name="Oval 662"/>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7" name="Oval 663"/>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8" name="Oval 664"/>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9" name="Oval 665"/>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50" name="Oval 666"/>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51" name="Oval 667"/>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7053" name="Oval 669"/>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7085" name="Group 701"/>
            <p:cNvGrpSpPr>
              <a:grpSpLocks/>
            </p:cNvGrpSpPr>
            <p:nvPr/>
          </p:nvGrpSpPr>
          <p:grpSpPr bwMode="auto">
            <a:xfrm>
              <a:off x="2054" y="2257"/>
              <a:ext cx="25" cy="56"/>
              <a:chOff x="2054" y="2257"/>
              <a:chExt cx="25" cy="56"/>
            </a:xfrm>
          </p:grpSpPr>
          <p:grpSp>
            <p:nvGrpSpPr>
              <p:cNvPr id="17083" name="Group 699"/>
              <p:cNvGrpSpPr>
                <a:grpSpLocks/>
              </p:cNvGrpSpPr>
              <p:nvPr/>
            </p:nvGrpSpPr>
            <p:grpSpPr bwMode="auto">
              <a:xfrm>
                <a:off x="2054" y="2257"/>
                <a:ext cx="23" cy="54"/>
                <a:chOff x="2054" y="2257"/>
                <a:chExt cx="23" cy="54"/>
              </a:xfrm>
            </p:grpSpPr>
            <p:sp>
              <p:nvSpPr>
                <p:cNvPr id="17055" name="Rectangle 671"/>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56" name="Rectangle 672"/>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57" name="Rectangle 673"/>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58" name="Rectangle 674"/>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59" name="Rectangle 675"/>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60" name="Rectangle 676"/>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61" name="Rectangle 677"/>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62" name="Rectangle 678"/>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63" name="Rectangle 679"/>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64" name="Rectangle 680"/>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65" name="Rectangle 681"/>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66" name="Rectangle 682"/>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67" name="Rectangle 683"/>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68" name="Rectangle 684"/>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69" name="Rectangle 685"/>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70" name="Rectangle 686"/>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71" name="Rectangle 687"/>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72" name="Rectangle 688"/>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73" name="Rectangle 689"/>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74" name="Rectangle 690"/>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75" name="Rectangle 691"/>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76" name="Rectangle 692"/>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77" name="Rectangle 693"/>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78" name="Rectangle 694"/>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79" name="Rectangle 695"/>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80" name="Rectangle 696"/>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81" name="Rectangle 697"/>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082" name="Rectangle 698"/>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7084" name="Rectangle 700"/>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17087" name="Rectangle 703"/>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grpSp>
        <p:nvGrpSpPr>
          <p:cNvPr id="17094" name="Group 710"/>
          <p:cNvGrpSpPr>
            <a:grpSpLocks/>
          </p:cNvGrpSpPr>
          <p:nvPr/>
        </p:nvGrpSpPr>
        <p:grpSpPr bwMode="auto">
          <a:xfrm flipH="1" flipV="1">
            <a:off x="3690938" y="4572000"/>
            <a:ext cx="138112" cy="247650"/>
            <a:chOff x="1702" y="2971"/>
            <a:chExt cx="67" cy="119"/>
          </a:xfrm>
        </p:grpSpPr>
        <p:sp>
          <p:nvSpPr>
            <p:cNvPr id="17088" name="Freeform 704"/>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17093" name="Group 709"/>
            <p:cNvGrpSpPr>
              <a:grpSpLocks/>
            </p:cNvGrpSpPr>
            <p:nvPr/>
          </p:nvGrpSpPr>
          <p:grpSpPr bwMode="auto">
            <a:xfrm>
              <a:off x="1716" y="2984"/>
              <a:ext cx="37" cy="90"/>
              <a:chOff x="1716" y="2984"/>
              <a:chExt cx="37" cy="90"/>
            </a:xfrm>
          </p:grpSpPr>
          <p:sp>
            <p:nvSpPr>
              <p:cNvPr id="17089" name="Line 705"/>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90" name="Line 706"/>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91" name="Line 707"/>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92" name="Line 708"/>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7095" name="Rectangle 711"/>
          <p:cNvSpPr>
            <a:spLocks noChangeArrowheads="1"/>
          </p:cNvSpPr>
          <p:nvPr/>
        </p:nvSpPr>
        <p:spPr bwMode="auto">
          <a:xfrm flipH="1" flipV="1">
            <a:off x="3059113" y="4584700"/>
            <a:ext cx="627062" cy="211138"/>
          </a:xfrm>
          <a:prstGeom prst="rect">
            <a:avLst/>
          </a:prstGeom>
          <a:solidFill>
            <a:srgbClr val="FFFFFF"/>
          </a:solidFill>
          <a:ln w="9525">
            <a:solidFill>
              <a:srgbClr val="000000"/>
            </a:solidFill>
            <a:miter lim="800000"/>
            <a:headEnd/>
            <a:tailEnd/>
          </a:ln>
        </p:spPr>
        <p:txBody>
          <a:bodyPr/>
          <a:lstStyle/>
          <a:p>
            <a:endParaRPr lang="en-US"/>
          </a:p>
        </p:txBody>
      </p:sp>
      <p:sp>
        <p:nvSpPr>
          <p:cNvPr id="17096" name="Rectangle 712"/>
          <p:cNvSpPr>
            <a:spLocks noChangeArrowheads="1"/>
          </p:cNvSpPr>
          <p:nvPr/>
        </p:nvSpPr>
        <p:spPr bwMode="auto">
          <a:xfrm flipH="1" flipV="1">
            <a:off x="2651125" y="4524375"/>
            <a:ext cx="412750" cy="330200"/>
          </a:xfrm>
          <a:prstGeom prst="rect">
            <a:avLst/>
          </a:prstGeom>
          <a:solidFill>
            <a:srgbClr val="FFFFFF"/>
          </a:solidFill>
          <a:ln w="9525">
            <a:solidFill>
              <a:srgbClr val="000000"/>
            </a:solidFill>
            <a:miter lim="800000"/>
            <a:headEnd/>
            <a:tailEnd/>
          </a:ln>
        </p:spPr>
        <p:txBody>
          <a:bodyPr/>
          <a:lstStyle/>
          <a:p>
            <a:endParaRPr lang="en-US"/>
          </a:p>
        </p:txBody>
      </p:sp>
      <p:grpSp>
        <p:nvGrpSpPr>
          <p:cNvPr id="17103" name="Group 719"/>
          <p:cNvGrpSpPr>
            <a:grpSpLocks/>
          </p:cNvGrpSpPr>
          <p:nvPr/>
        </p:nvGrpSpPr>
        <p:grpSpPr bwMode="auto">
          <a:xfrm flipH="1" flipV="1">
            <a:off x="2525713" y="4567238"/>
            <a:ext cx="130175" cy="247650"/>
            <a:chOff x="2267" y="2973"/>
            <a:chExt cx="63" cy="119"/>
          </a:xfrm>
        </p:grpSpPr>
        <p:sp>
          <p:nvSpPr>
            <p:cNvPr id="17097" name="Freeform 713"/>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17102" name="Group 718"/>
            <p:cNvGrpSpPr>
              <a:grpSpLocks/>
            </p:cNvGrpSpPr>
            <p:nvPr/>
          </p:nvGrpSpPr>
          <p:grpSpPr bwMode="auto">
            <a:xfrm>
              <a:off x="2282" y="2986"/>
              <a:ext cx="36" cy="90"/>
              <a:chOff x="2282" y="2986"/>
              <a:chExt cx="36" cy="90"/>
            </a:xfrm>
          </p:grpSpPr>
          <p:sp>
            <p:nvSpPr>
              <p:cNvPr id="17098" name="Line 714"/>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099" name="Line 715"/>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00" name="Line 716"/>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01" name="Line 717"/>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7125" name="Group 741"/>
          <p:cNvGrpSpPr>
            <a:grpSpLocks/>
          </p:cNvGrpSpPr>
          <p:nvPr/>
        </p:nvGrpSpPr>
        <p:grpSpPr bwMode="auto">
          <a:xfrm flipH="1" flipV="1">
            <a:off x="2770188" y="4532313"/>
            <a:ext cx="304800" cy="311150"/>
            <a:chOff x="2065" y="2959"/>
            <a:chExt cx="147" cy="150"/>
          </a:xfrm>
        </p:grpSpPr>
        <p:grpSp>
          <p:nvGrpSpPr>
            <p:cNvPr id="17106" name="Group 722"/>
            <p:cNvGrpSpPr>
              <a:grpSpLocks/>
            </p:cNvGrpSpPr>
            <p:nvPr/>
          </p:nvGrpSpPr>
          <p:grpSpPr bwMode="auto">
            <a:xfrm>
              <a:off x="2065" y="2959"/>
              <a:ext cx="33" cy="146"/>
              <a:chOff x="2065" y="2959"/>
              <a:chExt cx="33" cy="146"/>
            </a:xfrm>
          </p:grpSpPr>
          <p:sp>
            <p:nvSpPr>
              <p:cNvPr id="17104" name="Freeform 720"/>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5" name="Freeform 721"/>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7109" name="Group 725"/>
            <p:cNvGrpSpPr>
              <a:grpSpLocks/>
            </p:cNvGrpSpPr>
            <p:nvPr/>
          </p:nvGrpSpPr>
          <p:grpSpPr bwMode="auto">
            <a:xfrm>
              <a:off x="2100" y="2959"/>
              <a:ext cx="111" cy="150"/>
              <a:chOff x="2100" y="2959"/>
              <a:chExt cx="111" cy="150"/>
            </a:xfrm>
          </p:grpSpPr>
          <p:sp>
            <p:nvSpPr>
              <p:cNvPr id="17107" name="Rectangle 723"/>
              <p:cNvSpPr>
                <a:spLocks noChangeArrowheads="1"/>
              </p:cNvSpPr>
              <p:nvPr/>
            </p:nvSpPr>
            <p:spPr bwMode="auto">
              <a:xfrm>
                <a:off x="2100" y="2959"/>
                <a:ext cx="109" cy="148"/>
              </a:xfrm>
              <a:prstGeom prst="rect">
                <a:avLst/>
              </a:pr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08" name="Rectangle 724"/>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7110" name="Line 726"/>
            <p:cNvSpPr>
              <a:spLocks noChangeShapeType="1"/>
            </p:cNvSpPr>
            <p:nvPr/>
          </p:nvSpPr>
          <p:spPr bwMode="auto">
            <a:xfrm flipH="1" flipV="1">
              <a:off x="2065" y="3069"/>
              <a:ext cx="33"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11" name="Line 727"/>
            <p:cNvSpPr>
              <a:spLocks noChangeShapeType="1"/>
            </p:cNvSpPr>
            <p:nvPr/>
          </p:nvSpPr>
          <p:spPr bwMode="auto">
            <a:xfrm flipH="1">
              <a:off x="2065" y="2959"/>
              <a:ext cx="33" cy="3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12" name="Line 728"/>
            <p:cNvSpPr>
              <a:spLocks noChangeShapeType="1"/>
            </p:cNvSpPr>
            <p:nvPr/>
          </p:nvSpPr>
          <p:spPr bwMode="auto">
            <a:xfrm flipV="1">
              <a:off x="2065" y="2994"/>
              <a:ext cx="1" cy="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13" name="Line 729"/>
            <p:cNvSpPr>
              <a:spLocks noChangeShapeType="1"/>
            </p:cNvSpPr>
            <p:nvPr/>
          </p:nvSpPr>
          <p:spPr bwMode="auto">
            <a:xfrm>
              <a:off x="2098" y="2959"/>
              <a:ext cx="111"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14" name="Line 730"/>
            <p:cNvSpPr>
              <a:spLocks noChangeShapeType="1"/>
            </p:cNvSpPr>
            <p:nvPr/>
          </p:nvSpPr>
          <p:spPr bwMode="auto">
            <a:xfrm>
              <a:off x="2098" y="3107"/>
              <a:ext cx="109"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15" name="Freeform 731"/>
            <p:cNvSpPr>
              <a:spLocks/>
            </p:cNvSpPr>
            <p:nvPr/>
          </p:nvSpPr>
          <p:spPr bwMode="auto">
            <a:xfrm>
              <a:off x="2082" y="2979"/>
              <a:ext cx="29" cy="107"/>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FFFF"/>
            </a:solidFill>
            <a:ln w="9525">
              <a:solidFill>
                <a:srgbClr val="FFFFFF"/>
              </a:solidFill>
              <a:prstDash val="solid"/>
              <a:round/>
              <a:headEnd/>
              <a:tailEnd/>
            </a:ln>
          </p:spPr>
          <p:txBody>
            <a:bodyPr/>
            <a:lstStyle/>
            <a:p>
              <a:endParaRPr lang="en-US"/>
            </a:p>
          </p:txBody>
        </p:sp>
        <p:sp>
          <p:nvSpPr>
            <p:cNvPr id="17116" name="Rectangle 732"/>
            <p:cNvSpPr>
              <a:spLocks noChangeArrowheads="1"/>
            </p:cNvSpPr>
            <p:nvPr/>
          </p:nvSpPr>
          <p:spPr bwMode="auto">
            <a:xfrm>
              <a:off x="2113" y="2979"/>
              <a:ext cx="98" cy="111"/>
            </a:xfrm>
            <a:prstGeom prst="rect">
              <a:avLst/>
            </a:prstGeom>
            <a:solidFill>
              <a:srgbClr val="FFFFFF"/>
            </a:solidFill>
            <a:ln w="9525">
              <a:solidFill>
                <a:srgbClr val="FFFFFF"/>
              </a:solidFill>
              <a:miter lim="800000"/>
              <a:headEnd/>
              <a:tailEnd/>
            </a:ln>
          </p:spPr>
          <p:txBody>
            <a:bodyPr/>
            <a:lstStyle/>
            <a:p>
              <a:endParaRPr lang="en-US"/>
            </a:p>
          </p:txBody>
        </p:sp>
        <p:sp>
          <p:nvSpPr>
            <p:cNvPr id="17117" name="Line 733"/>
            <p:cNvSpPr>
              <a:spLocks noChangeShapeType="1"/>
            </p:cNvSpPr>
            <p:nvPr/>
          </p:nvSpPr>
          <p:spPr bwMode="auto">
            <a:xfrm flipH="1" flipV="1">
              <a:off x="2082" y="3059"/>
              <a:ext cx="29" cy="2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18" name="Line 734"/>
            <p:cNvSpPr>
              <a:spLocks noChangeShapeType="1"/>
            </p:cNvSpPr>
            <p:nvPr/>
          </p:nvSpPr>
          <p:spPr bwMode="auto">
            <a:xfrm flipH="1">
              <a:off x="2082" y="2979"/>
              <a:ext cx="31" cy="2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19" name="Line 735"/>
            <p:cNvSpPr>
              <a:spLocks noChangeShapeType="1"/>
            </p:cNvSpPr>
            <p:nvPr/>
          </p:nvSpPr>
          <p:spPr bwMode="auto">
            <a:xfrm flipV="1">
              <a:off x="2082" y="3005"/>
              <a:ext cx="1" cy="54"/>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20" name="Line 736"/>
            <p:cNvSpPr>
              <a:spLocks noChangeShapeType="1"/>
            </p:cNvSpPr>
            <p:nvPr/>
          </p:nvSpPr>
          <p:spPr bwMode="auto">
            <a:xfrm>
              <a:off x="2113" y="2979"/>
              <a:ext cx="9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21" name="Line 737"/>
            <p:cNvSpPr>
              <a:spLocks noChangeShapeType="1"/>
            </p:cNvSpPr>
            <p:nvPr/>
          </p:nvSpPr>
          <p:spPr bwMode="auto">
            <a:xfrm>
              <a:off x="2111" y="3088"/>
              <a:ext cx="9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22" name="Freeform 738"/>
            <p:cNvSpPr>
              <a:spLocks/>
            </p:cNvSpPr>
            <p:nvPr/>
          </p:nvSpPr>
          <p:spPr bwMode="auto">
            <a:xfrm>
              <a:off x="2079" y="2967"/>
              <a:ext cx="30" cy="29"/>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17123" name="Freeform 739"/>
            <p:cNvSpPr>
              <a:spLocks/>
            </p:cNvSpPr>
            <p:nvPr/>
          </p:nvSpPr>
          <p:spPr bwMode="auto">
            <a:xfrm>
              <a:off x="2081" y="3071"/>
              <a:ext cx="28" cy="2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sp>
          <p:nvSpPr>
            <p:cNvPr id="17124" name="Line 740"/>
            <p:cNvSpPr>
              <a:spLocks noChangeShapeType="1"/>
            </p:cNvSpPr>
            <p:nvPr/>
          </p:nvSpPr>
          <p:spPr bwMode="auto">
            <a:xfrm flipV="1">
              <a:off x="2211" y="2959"/>
              <a:ext cx="1" cy="1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152" name="Group 768"/>
          <p:cNvGrpSpPr>
            <a:grpSpLocks/>
          </p:cNvGrpSpPr>
          <p:nvPr/>
        </p:nvGrpSpPr>
        <p:grpSpPr bwMode="auto">
          <a:xfrm flipH="1" flipV="1">
            <a:off x="2651125" y="4600575"/>
            <a:ext cx="355600" cy="179388"/>
            <a:chOff x="2098" y="2990"/>
            <a:chExt cx="171" cy="86"/>
          </a:xfrm>
        </p:grpSpPr>
        <p:sp>
          <p:nvSpPr>
            <p:cNvPr id="17126" name="Oval 742"/>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27" name="Oval 743"/>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28" name="Oval 744"/>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29" name="Oval 745"/>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30" name="Oval 746"/>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31" name="Oval 747"/>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32" name="Oval 748"/>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33" name="Oval 749"/>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34" name="Oval 750"/>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35" name="Oval 751"/>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36" name="Line 752"/>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37" name="Line 753"/>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38" name="Line 754"/>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39" name="Line 755"/>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40" name="Line 756"/>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41" name="Line 757"/>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42" name="Line 758"/>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43" name="Line 759"/>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44" name="Line 760"/>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145" name="Line 761"/>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7148" name="Group 764"/>
            <p:cNvGrpSpPr>
              <a:grpSpLocks/>
            </p:cNvGrpSpPr>
            <p:nvPr/>
          </p:nvGrpSpPr>
          <p:grpSpPr bwMode="auto">
            <a:xfrm>
              <a:off x="2098" y="3003"/>
              <a:ext cx="19" cy="73"/>
              <a:chOff x="2098" y="3003"/>
              <a:chExt cx="19" cy="73"/>
            </a:xfrm>
          </p:grpSpPr>
          <p:sp>
            <p:nvSpPr>
              <p:cNvPr id="17146" name="Oval 762"/>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47" name="Line 763"/>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151" name="Group 767"/>
            <p:cNvGrpSpPr>
              <a:grpSpLocks/>
            </p:cNvGrpSpPr>
            <p:nvPr/>
          </p:nvGrpSpPr>
          <p:grpSpPr bwMode="auto">
            <a:xfrm>
              <a:off x="2250" y="2990"/>
              <a:ext cx="19" cy="71"/>
              <a:chOff x="2250" y="2990"/>
              <a:chExt cx="19" cy="71"/>
            </a:xfrm>
          </p:grpSpPr>
          <p:sp>
            <p:nvSpPr>
              <p:cNvPr id="17149" name="Oval 765"/>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50" name="Line 766"/>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7153" name="Rectangle 769"/>
          <p:cNvSpPr>
            <a:spLocks noChangeArrowheads="1"/>
          </p:cNvSpPr>
          <p:nvPr/>
        </p:nvSpPr>
        <p:spPr bwMode="auto">
          <a:xfrm flipH="1" flipV="1">
            <a:off x="2651125" y="4849813"/>
            <a:ext cx="60325" cy="1344612"/>
          </a:xfrm>
          <a:prstGeom prst="rect">
            <a:avLst/>
          </a:prstGeom>
          <a:solidFill>
            <a:srgbClr val="FFFFFF"/>
          </a:solidFill>
          <a:ln w="9525">
            <a:solidFill>
              <a:srgbClr val="000000"/>
            </a:solidFill>
            <a:miter lim="800000"/>
            <a:headEnd/>
            <a:tailEnd/>
          </a:ln>
        </p:spPr>
        <p:txBody>
          <a:bodyPr/>
          <a:lstStyle/>
          <a:p>
            <a:endParaRPr lang="en-US"/>
          </a:p>
        </p:txBody>
      </p:sp>
      <p:sp>
        <p:nvSpPr>
          <p:cNvPr id="17154" name="Rectangle 770"/>
          <p:cNvSpPr>
            <a:spLocks noChangeArrowheads="1"/>
          </p:cNvSpPr>
          <p:nvPr/>
        </p:nvSpPr>
        <p:spPr bwMode="auto">
          <a:xfrm flipH="1" flipV="1">
            <a:off x="3430588" y="5313363"/>
            <a:ext cx="52387" cy="174625"/>
          </a:xfrm>
          <a:prstGeom prst="rect">
            <a:avLst/>
          </a:prstGeom>
          <a:solidFill>
            <a:srgbClr val="FFFFFF"/>
          </a:solidFill>
          <a:ln w="9525">
            <a:solidFill>
              <a:srgbClr val="000000"/>
            </a:solidFill>
            <a:miter lim="800000"/>
            <a:headEnd/>
            <a:tailEnd/>
          </a:ln>
        </p:spPr>
        <p:txBody>
          <a:bodyPr/>
          <a:lstStyle/>
          <a:p>
            <a:endParaRPr lang="en-US"/>
          </a:p>
        </p:txBody>
      </p:sp>
      <p:sp>
        <p:nvSpPr>
          <p:cNvPr id="17155" name="Rectangle 771"/>
          <p:cNvSpPr>
            <a:spLocks noChangeArrowheads="1"/>
          </p:cNvSpPr>
          <p:nvPr/>
        </p:nvSpPr>
        <p:spPr bwMode="auto">
          <a:xfrm flipH="1" flipV="1">
            <a:off x="3625850" y="4795838"/>
            <a:ext cx="60325" cy="139700"/>
          </a:xfrm>
          <a:prstGeom prst="rect">
            <a:avLst/>
          </a:prstGeom>
          <a:solidFill>
            <a:srgbClr val="FFFFFF"/>
          </a:solidFill>
          <a:ln w="9525">
            <a:solidFill>
              <a:srgbClr val="000000"/>
            </a:solidFill>
            <a:miter lim="800000"/>
            <a:headEnd/>
            <a:tailEnd/>
          </a:ln>
        </p:spPr>
        <p:txBody>
          <a:bodyPr/>
          <a:lstStyle/>
          <a:p>
            <a:endParaRPr lang="en-US"/>
          </a:p>
        </p:txBody>
      </p:sp>
      <p:grpSp>
        <p:nvGrpSpPr>
          <p:cNvPr id="17295" name="Group 911"/>
          <p:cNvGrpSpPr>
            <a:grpSpLocks/>
          </p:cNvGrpSpPr>
          <p:nvPr/>
        </p:nvGrpSpPr>
        <p:grpSpPr bwMode="auto">
          <a:xfrm flipH="1" flipV="1">
            <a:off x="3390900" y="5038725"/>
            <a:ext cx="195263" cy="274638"/>
            <a:chOff x="1819" y="2733"/>
            <a:chExt cx="94" cy="132"/>
          </a:xfrm>
        </p:grpSpPr>
        <p:sp>
          <p:nvSpPr>
            <p:cNvPr id="17157" name="Rectangle 773"/>
            <p:cNvSpPr>
              <a:spLocks noChangeArrowheads="1"/>
            </p:cNvSpPr>
            <p:nvPr/>
          </p:nvSpPr>
          <p:spPr bwMode="auto">
            <a:xfrm>
              <a:off x="1819" y="2733"/>
              <a:ext cx="94" cy="132"/>
            </a:xfrm>
            <a:prstGeom prst="rect">
              <a:avLst/>
            </a:prstGeom>
            <a:solidFill>
              <a:srgbClr val="FFFFFF"/>
            </a:solidFill>
            <a:ln w="12700">
              <a:solidFill>
                <a:srgbClr val="000000"/>
              </a:solidFill>
              <a:miter lim="800000"/>
              <a:headEnd/>
              <a:tailEnd/>
            </a:ln>
          </p:spPr>
          <p:txBody>
            <a:bodyPr/>
            <a:lstStyle/>
            <a:p>
              <a:endParaRPr lang="en-US"/>
            </a:p>
          </p:txBody>
        </p:sp>
        <p:grpSp>
          <p:nvGrpSpPr>
            <p:cNvPr id="17225" name="Group 841"/>
            <p:cNvGrpSpPr>
              <a:grpSpLocks/>
            </p:cNvGrpSpPr>
            <p:nvPr/>
          </p:nvGrpSpPr>
          <p:grpSpPr bwMode="auto">
            <a:xfrm>
              <a:off x="1829" y="2735"/>
              <a:ext cx="38" cy="127"/>
              <a:chOff x="1829" y="2735"/>
              <a:chExt cx="38" cy="127"/>
            </a:xfrm>
          </p:grpSpPr>
          <p:grpSp>
            <p:nvGrpSpPr>
              <p:cNvPr id="17223" name="Group 839"/>
              <p:cNvGrpSpPr>
                <a:grpSpLocks/>
              </p:cNvGrpSpPr>
              <p:nvPr/>
            </p:nvGrpSpPr>
            <p:grpSpPr bwMode="auto">
              <a:xfrm>
                <a:off x="1829" y="2735"/>
                <a:ext cx="36" cy="125"/>
                <a:chOff x="1829" y="2735"/>
                <a:chExt cx="36" cy="125"/>
              </a:xfrm>
            </p:grpSpPr>
            <p:sp>
              <p:nvSpPr>
                <p:cNvPr id="17158" name="Rectangle 774"/>
                <p:cNvSpPr>
                  <a:spLocks noChangeArrowheads="1"/>
                </p:cNvSpPr>
                <p:nvPr/>
              </p:nvSpPr>
              <p:spPr bwMode="auto">
                <a:xfrm>
                  <a:off x="1829" y="2735"/>
                  <a:ext cx="36"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59" name="Rectangle 775"/>
                <p:cNvSpPr>
                  <a:spLocks noChangeArrowheads="1"/>
                </p:cNvSpPr>
                <p:nvPr/>
              </p:nvSpPr>
              <p:spPr bwMode="auto">
                <a:xfrm>
                  <a:off x="1829" y="2737"/>
                  <a:ext cx="36"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60" name="Rectangle 776"/>
                <p:cNvSpPr>
                  <a:spLocks noChangeArrowheads="1"/>
                </p:cNvSpPr>
                <p:nvPr/>
              </p:nvSpPr>
              <p:spPr bwMode="auto">
                <a:xfrm>
                  <a:off x="1829" y="2739"/>
                  <a:ext cx="36"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61" name="Rectangle 777"/>
                <p:cNvSpPr>
                  <a:spLocks noChangeArrowheads="1"/>
                </p:cNvSpPr>
                <p:nvPr/>
              </p:nvSpPr>
              <p:spPr bwMode="auto">
                <a:xfrm>
                  <a:off x="1829" y="2741"/>
                  <a:ext cx="36"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62" name="Rectangle 778"/>
                <p:cNvSpPr>
                  <a:spLocks noChangeArrowheads="1"/>
                </p:cNvSpPr>
                <p:nvPr/>
              </p:nvSpPr>
              <p:spPr bwMode="auto">
                <a:xfrm>
                  <a:off x="1829" y="2743"/>
                  <a:ext cx="36"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63" name="Rectangle 779"/>
                <p:cNvSpPr>
                  <a:spLocks noChangeArrowheads="1"/>
                </p:cNvSpPr>
                <p:nvPr/>
              </p:nvSpPr>
              <p:spPr bwMode="auto">
                <a:xfrm>
                  <a:off x="1829" y="2745"/>
                  <a:ext cx="36" cy="1"/>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64" name="Rectangle 780"/>
                <p:cNvSpPr>
                  <a:spLocks noChangeArrowheads="1"/>
                </p:cNvSpPr>
                <p:nvPr/>
              </p:nvSpPr>
              <p:spPr bwMode="auto">
                <a:xfrm>
                  <a:off x="1829" y="2746"/>
                  <a:ext cx="36"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65" name="Rectangle 781"/>
                <p:cNvSpPr>
                  <a:spLocks noChangeArrowheads="1"/>
                </p:cNvSpPr>
                <p:nvPr/>
              </p:nvSpPr>
              <p:spPr bwMode="auto">
                <a:xfrm>
                  <a:off x="1829" y="2748"/>
                  <a:ext cx="36"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66" name="Rectangle 782"/>
                <p:cNvSpPr>
                  <a:spLocks noChangeArrowheads="1"/>
                </p:cNvSpPr>
                <p:nvPr/>
              </p:nvSpPr>
              <p:spPr bwMode="auto">
                <a:xfrm>
                  <a:off x="1829" y="2750"/>
                  <a:ext cx="36"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67" name="Rectangle 783"/>
                <p:cNvSpPr>
                  <a:spLocks noChangeArrowheads="1"/>
                </p:cNvSpPr>
                <p:nvPr/>
              </p:nvSpPr>
              <p:spPr bwMode="auto">
                <a:xfrm>
                  <a:off x="1829" y="2752"/>
                  <a:ext cx="36" cy="2"/>
                </a:xfrm>
                <a:prstGeom prst="rect">
                  <a:avLst/>
                </a:prstGeom>
                <a:solidFill>
                  <a:srgbClr val="F9F9F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68" name="Rectangle 784"/>
                <p:cNvSpPr>
                  <a:spLocks noChangeArrowheads="1"/>
                </p:cNvSpPr>
                <p:nvPr/>
              </p:nvSpPr>
              <p:spPr bwMode="auto">
                <a:xfrm>
                  <a:off x="1829" y="2754"/>
                  <a:ext cx="36"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69" name="Rectangle 785"/>
                <p:cNvSpPr>
                  <a:spLocks noChangeArrowheads="1"/>
                </p:cNvSpPr>
                <p:nvPr/>
              </p:nvSpPr>
              <p:spPr bwMode="auto">
                <a:xfrm>
                  <a:off x="1829" y="2756"/>
                  <a:ext cx="36"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70" name="Rectangle 786"/>
                <p:cNvSpPr>
                  <a:spLocks noChangeArrowheads="1"/>
                </p:cNvSpPr>
                <p:nvPr/>
              </p:nvSpPr>
              <p:spPr bwMode="auto">
                <a:xfrm>
                  <a:off x="1829" y="2758"/>
                  <a:ext cx="36"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71" name="Rectangle 787"/>
                <p:cNvSpPr>
                  <a:spLocks noChangeArrowheads="1"/>
                </p:cNvSpPr>
                <p:nvPr/>
              </p:nvSpPr>
              <p:spPr bwMode="auto">
                <a:xfrm>
                  <a:off x="1829" y="2760"/>
                  <a:ext cx="36"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72" name="Rectangle 788"/>
                <p:cNvSpPr>
                  <a:spLocks noChangeArrowheads="1"/>
                </p:cNvSpPr>
                <p:nvPr/>
              </p:nvSpPr>
              <p:spPr bwMode="auto">
                <a:xfrm>
                  <a:off x="1829" y="2762"/>
                  <a:ext cx="36" cy="2"/>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73" name="Rectangle 789"/>
                <p:cNvSpPr>
                  <a:spLocks noChangeArrowheads="1"/>
                </p:cNvSpPr>
                <p:nvPr/>
              </p:nvSpPr>
              <p:spPr bwMode="auto">
                <a:xfrm>
                  <a:off x="1829" y="2764"/>
                  <a:ext cx="36"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74" name="Rectangle 790"/>
                <p:cNvSpPr>
                  <a:spLocks noChangeArrowheads="1"/>
                </p:cNvSpPr>
                <p:nvPr/>
              </p:nvSpPr>
              <p:spPr bwMode="auto">
                <a:xfrm>
                  <a:off x="1829" y="2766"/>
                  <a:ext cx="36" cy="2"/>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75" name="Rectangle 791"/>
                <p:cNvSpPr>
                  <a:spLocks noChangeArrowheads="1"/>
                </p:cNvSpPr>
                <p:nvPr/>
              </p:nvSpPr>
              <p:spPr bwMode="auto">
                <a:xfrm>
                  <a:off x="1829" y="2768"/>
                  <a:ext cx="36" cy="1"/>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76" name="Rectangle 792"/>
                <p:cNvSpPr>
                  <a:spLocks noChangeArrowheads="1"/>
                </p:cNvSpPr>
                <p:nvPr/>
              </p:nvSpPr>
              <p:spPr bwMode="auto">
                <a:xfrm>
                  <a:off x="1829" y="2769"/>
                  <a:ext cx="36" cy="2"/>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77" name="Rectangle 793"/>
                <p:cNvSpPr>
                  <a:spLocks noChangeArrowheads="1"/>
                </p:cNvSpPr>
                <p:nvPr/>
              </p:nvSpPr>
              <p:spPr bwMode="auto">
                <a:xfrm>
                  <a:off x="1829" y="2771"/>
                  <a:ext cx="36"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78" name="Rectangle 794"/>
                <p:cNvSpPr>
                  <a:spLocks noChangeArrowheads="1"/>
                </p:cNvSpPr>
                <p:nvPr/>
              </p:nvSpPr>
              <p:spPr bwMode="auto">
                <a:xfrm>
                  <a:off x="1829" y="2773"/>
                  <a:ext cx="36"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79" name="Rectangle 795"/>
                <p:cNvSpPr>
                  <a:spLocks noChangeArrowheads="1"/>
                </p:cNvSpPr>
                <p:nvPr/>
              </p:nvSpPr>
              <p:spPr bwMode="auto">
                <a:xfrm>
                  <a:off x="1829" y="2775"/>
                  <a:ext cx="36"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80" name="Rectangle 796"/>
                <p:cNvSpPr>
                  <a:spLocks noChangeArrowheads="1"/>
                </p:cNvSpPr>
                <p:nvPr/>
              </p:nvSpPr>
              <p:spPr bwMode="auto">
                <a:xfrm>
                  <a:off x="1829" y="2777"/>
                  <a:ext cx="36"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81" name="Rectangle 797"/>
                <p:cNvSpPr>
                  <a:spLocks noChangeArrowheads="1"/>
                </p:cNvSpPr>
                <p:nvPr/>
              </p:nvSpPr>
              <p:spPr bwMode="auto">
                <a:xfrm>
                  <a:off x="1829" y="2779"/>
                  <a:ext cx="36" cy="2"/>
                </a:xfrm>
                <a:prstGeom prst="rect">
                  <a:avLst/>
                </a:prstGeom>
                <a:solidFill>
                  <a:srgbClr val="E1E1E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82" name="Rectangle 798"/>
                <p:cNvSpPr>
                  <a:spLocks noChangeArrowheads="1"/>
                </p:cNvSpPr>
                <p:nvPr/>
              </p:nvSpPr>
              <p:spPr bwMode="auto">
                <a:xfrm>
                  <a:off x="1829" y="2781"/>
                  <a:ext cx="36" cy="2"/>
                </a:xfrm>
                <a:prstGeom prst="rect">
                  <a:avLst/>
                </a:prstGeom>
                <a:solidFill>
                  <a:srgbClr val="DEDED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83" name="Rectangle 799"/>
                <p:cNvSpPr>
                  <a:spLocks noChangeArrowheads="1"/>
                </p:cNvSpPr>
                <p:nvPr/>
              </p:nvSpPr>
              <p:spPr bwMode="auto">
                <a:xfrm>
                  <a:off x="1829" y="2783"/>
                  <a:ext cx="36"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84" name="Rectangle 800"/>
                <p:cNvSpPr>
                  <a:spLocks noChangeArrowheads="1"/>
                </p:cNvSpPr>
                <p:nvPr/>
              </p:nvSpPr>
              <p:spPr bwMode="auto">
                <a:xfrm>
                  <a:off x="1829" y="2785"/>
                  <a:ext cx="36" cy="2"/>
                </a:xfrm>
                <a:prstGeom prst="rect">
                  <a:avLst/>
                </a:prstGeom>
                <a:solidFill>
                  <a:srgbClr val="D9D9D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85" name="Rectangle 801"/>
                <p:cNvSpPr>
                  <a:spLocks noChangeArrowheads="1"/>
                </p:cNvSpPr>
                <p:nvPr/>
              </p:nvSpPr>
              <p:spPr bwMode="auto">
                <a:xfrm>
                  <a:off x="1829" y="2787"/>
                  <a:ext cx="36"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86" name="Rectangle 802"/>
                <p:cNvSpPr>
                  <a:spLocks noChangeArrowheads="1"/>
                </p:cNvSpPr>
                <p:nvPr/>
              </p:nvSpPr>
              <p:spPr bwMode="auto">
                <a:xfrm>
                  <a:off x="1829" y="2789"/>
                  <a:ext cx="36"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87" name="Rectangle 803"/>
                <p:cNvSpPr>
                  <a:spLocks noChangeArrowheads="1"/>
                </p:cNvSpPr>
                <p:nvPr/>
              </p:nvSpPr>
              <p:spPr bwMode="auto">
                <a:xfrm>
                  <a:off x="1829" y="2791"/>
                  <a:ext cx="36" cy="1"/>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88" name="Rectangle 804"/>
                <p:cNvSpPr>
                  <a:spLocks noChangeArrowheads="1"/>
                </p:cNvSpPr>
                <p:nvPr/>
              </p:nvSpPr>
              <p:spPr bwMode="auto">
                <a:xfrm>
                  <a:off x="1829" y="2792"/>
                  <a:ext cx="36" cy="2"/>
                </a:xfrm>
                <a:prstGeom prst="rect">
                  <a:avLst/>
                </a:prstGeom>
                <a:solidFill>
                  <a:srgbClr val="CCCCC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89" name="Rectangle 805"/>
                <p:cNvSpPr>
                  <a:spLocks noChangeArrowheads="1"/>
                </p:cNvSpPr>
                <p:nvPr/>
              </p:nvSpPr>
              <p:spPr bwMode="auto">
                <a:xfrm>
                  <a:off x="1829" y="2794"/>
                  <a:ext cx="36" cy="2"/>
                </a:xfrm>
                <a:prstGeom prst="rect">
                  <a:avLst/>
                </a:prstGeom>
                <a:solidFill>
                  <a:srgbClr val="C9C9C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90" name="Rectangle 806"/>
                <p:cNvSpPr>
                  <a:spLocks noChangeArrowheads="1"/>
                </p:cNvSpPr>
                <p:nvPr/>
              </p:nvSpPr>
              <p:spPr bwMode="auto">
                <a:xfrm>
                  <a:off x="1829" y="2796"/>
                  <a:ext cx="36"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91" name="Rectangle 807"/>
                <p:cNvSpPr>
                  <a:spLocks noChangeArrowheads="1"/>
                </p:cNvSpPr>
                <p:nvPr/>
              </p:nvSpPr>
              <p:spPr bwMode="auto">
                <a:xfrm>
                  <a:off x="1829" y="2798"/>
                  <a:ext cx="36" cy="2"/>
                </a:xfrm>
                <a:prstGeom prst="rect">
                  <a:avLst/>
                </a:prstGeom>
                <a:solidFill>
                  <a:srgbClr val="C3C3C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92" name="Rectangle 808"/>
                <p:cNvSpPr>
                  <a:spLocks noChangeArrowheads="1"/>
                </p:cNvSpPr>
                <p:nvPr/>
              </p:nvSpPr>
              <p:spPr bwMode="auto">
                <a:xfrm>
                  <a:off x="1829" y="2800"/>
                  <a:ext cx="36" cy="2"/>
                </a:xfrm>
                <a:prstGeom prst="rect">
                  <a:avLst/>
                </a:prstGeom>
                <a:solidFill>
                  <a:srgbClr val="C0C0C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93" name="Rectangle 809"/>
                <p:cNvSpPr>
                  <a:spLocks noChangeArrowheads="1"/>
                </p:cNvSpPr>
                <p:nvPr/>
              </p:nvSpPr>
              <p:spPr bwMode="auto">
                <a:xfrm>
                  <a:off x="1829" y="2802"/>
                  <a:ext cx="36"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94" name="Rectangle 810"/>
                <p:cNvSpPr>
                  <a:spLocks noChangeArrowheads="1"/>
                </p:cNvSpPr>
                <p:nvPr/>
              </p:nvSpPr>
              <p:spPr bwMode="auto">
                <a:xfrm>
                  <a:off x="1829" y="2804"/>
                  <a:ext cx="36" cy="2"/>
                </a:xfrm>
                <a:prstGeom prst="rect">
                  <a:avLst/>
                </a:prstGeom>
                <a:solidFill>
                  <a:srgbClr val="B9B9B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95" name="Rectangle 811"/>
                <p:cNvSpPr>
                  <a:spLocks noChangeArrowheads="1"/>
                </p:cNvSpPr>
                <p:nvPr/>
              </p:nvSpPr>
              <p:spPr bwMode="auto">
                <a:xfrm>
                  <a:off x="1829" y="2806"/>
                  <a:ext cx="36"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96" name="Rectangle 812"/>
                <p:cNvSpPr>
                  <a:spLocks noChangeArrowheads="1"/>
                </p:cNvSpPr>
                <p:nvPr/>
              </p:nvSpPr>
              <p:spPr bwMode="auto">
                <a:xfrm>
                  <a:off x="1829" y="2808"/>
                  <a:ext cx="36" cy="2"/>
                </a:xfrm>
                <a:prstGeom prst="rect">
                  <a:avLst/>
                </a:prstGeom>
                <a:solidFill>
                  <a:srgbClr val="B2B2B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97" name="Rectangle 813"/>
                <p:cNvSpPr>
                  <a:spLocks noChangeArrowheads="1"/>
                </p:cNvSpPr>
                <p:nvPr/>
              </p:nvSpPr>
              <p:spPr bwMode="auto">
                <a:xfrm>
                  <a:off x="1829" y="2810"/>
                  <a:ext cx="36" cy="2"/>
                </a:xfrm>
                <a:prstGeom prst="rect">
                  <a:avLst/>
                </a:prstGeom>
                <a:solidFill>
                  <a:srgbClr val="AEAEA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98" name="Rectangle 814"/>
                <p:cNvSpPr>
                  <a:spLocks noChangeArrowheads="1"/>
                </p:cNvSpPr>
                <p:nvPr/>
              </p:nvSpPr>
              <p:spPr bwMode="auto">
                <a:xfrm>
                  <a:off x="1829" y="2812"/>
                  <a:ext cx="36"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199" name="Rectangle 815"/>
                <p:cNvSpPr>
                  <a:spLocks noChangeArrowheads="1"/>
                </p:cNvSpPr>
                <p:nvPr/>
              </p:nvSpPr>
              <p:spPr bwMode="auto">
                <a:xfrm>
                  <a:off x="1829" y="2814"/>
                  <a:ext cx="36" cy="1"/>
                </a:xfrm>
                <a:prstGeom prst="rect">
                  <a:avLst/>
                </a:prstGeom>
                <a:solidFill>
                  <a:srgbClr val="A7A7A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00" name="Rectangle 816"/>
                <p:cNvSpPr>
                  <a:spLocks noChangeArrowheads="1"/>
                </p:cNvSpPr>
                <p:nvPr/>
              </p:nvSpPr>
              <p:spPr bwMode="auto">
                <a:xfrm>
                  <a:off x="1829" y="2815"/>
                  <a:ext cx="36"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01" name="Rectangle 817"/>
                <p:cNvSpPr>
                  <a:spLocks noChangeArrowheads="1"/>
                </p:cNvSpPr>
                <p:nvPr/>
              </p:nvSpPr>
              <p:spPr bwMode="auto">
                <a:xfrm>
                  <a:off x="1829" y="2817"/>
                  <a:ext cx="36" cy="2"/>
                </a:xfrm>
                <a:prstGeom prst="rect">
                  <a:avLst/>
                </a:prstGeom>
                <a:solidFill>
                  <a:srgbClr val="A1A1A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02" name="Rectangle 818"/>
                <p:cNvSpPr>
                  <a:spLocks noChangeArrowheads="1"/>
                </p:cNvSpPr>
                <p:nvPr/>
              </p:nvSpPr>
              <p:spPr bwMode="auto">
                <a:xfrm>
                  <a:off x="1829" y="2819"/>
                  <a:ext cx="36"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03" name="Rectangle 819"/>
                <p:cNvSpPr>
                  <a:spLocks noChangeArrowheads="1"/>
                </p:cNvSpPr>
                <p:nvPr/>
              </p:nvSpPr>
              <p:spPr bwMode="auto">
                <a:xfrm>
                  <a:off x="1829" y="2821"/>
                  <a:ext cx="36" cy="2"/>
                </a:xfrm>
                <a:prstGeom prst="rect">
                  <a:avLst/>
                </a:prstGeom>
                <a:solidFill>
                  <a:srgbClr val="9A9A9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04" name="Rectangle 820"/>
                <p:cNvSpPr>
                  <a:spLocks noChangeArrowheads="1"/>
                </p:cNvSpPr>
                <p:nvPr/>
              </p:nvSpPr>
              <p:spPr bwMode="auto">
                <a:xfrm>
                  <a:off x="1829" y="2823"/>
                  <a:ext cx="36"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05" name="Rectangle 821"/>
                <p:cNvSpPr>
                  <a:spLocks noChangeArrowheads="1"/>
                </p:cNvSpPr>
                <p:nvPr/>
              </p:nvSpPr>
              <p:spPr bwMode="auto">
                <a:xfrm>
                  <a:off x="1829" y="2825"/>
                  <a:ext cx="36"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06" name="Rectangle 822"/>
                <p:cNvSpPr>
                  <a:spLocks noChangeArrowheads="1"/>
                </p:cNvSpPr>
                <p:nvPr/>
              </p:nvSpPr>
              <p:spPr bwMode="auto">
                <a:xfrm>
                  <a:off x="1829" y="2827"/>
                  <a:ext cx="36" cy="2"/>
                </a:xfrm>
                <a:prstGeom prst="rect">
                  <a:avLst/>
                </a:prstGeom>
                <a:solidFill>
                  <a:srgbClr val="91919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07" name="Rectangle 823"/>
                <p:cNvSpPr>
                  <a:spLocks noChangeArrowheads="1"/>
                </p:cNvSpPr>
                <p:nvPr/>
              </p:nvSpPr>
              <p:spPr bwMode="auto">
                <a:xfrm>
                  <a:off x="1829" y="2829"/>
                  <a:ext cx="36"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08" name="Rectangle 824"/>
                <p:cNvSpPr>
                  <a:spLocks noChangeArrowheads="1"/>
                </p:cNvSpPr>
                <p:nvPr/>
              </p:nvSpPr>
              <p:spPr bwMode="auto">
                <a:xfrm>
                  <a:off x="1829" y="2831"/>
                  <a:ext cx="36" cy="2"/>
                </a:xfrm>
                <a:prstGeom prst="rect">
                  <a:avLst/>
                </a:prstGeom>
                <a:solidFill>
                  <a:srgbClr val="8D8D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09" name="Rectangle 825"/>
                <p:cNvSpPr>
                  <a:spLocks noChangeArrowheads="1"/>
                </p:cNvSpPr>
                <p:nvPr/>
              </p:nvSpPr>
              <p:spPr bwMode="auto">
                <a:xfrm>
                  <a:off x="1829" y="2833"/>
                  <a:ext cx="36" cy="2"/>
                </a:xfrm>
                <a:prstGeom prst="rect">
                  <a:avLst/>
                </a:prstGeom>
                <a:solidFill>
                  <a:srgbClr val="8A8A8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10" name="Rectangle 826"/>
                <p:cNvSpPr>
                  <a:spLocks noChangeArrowheads="1"/>
                </p:cNvSpPr>
                <p:nvPr/>
              </p:nvSpPr>
              <p:spPr bwMode="auto">
                <a:xfrm>
                  <a:off x="1829" y="2835"/>
                  <a:ext cx="36"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11" name="Rectangle 827"/>
                <p:cNvSpPr>
                  <a:spLocks noChangeArrowheads="1"/>
                </p:cNvSpPr>
                <p:nvPr/>
              </p:nvSpPr>
              <p:spPr bwMode="auto">
                <a:xfrm>
                  <a:off x="1829" y="2837"/>
                  <a:ext cx="36" cy="1"/>
                </a:xfrm>
                <a:prstGeom prst="rect">
                  <a:avLst/>
                </a:prstGeom>
                <a:solidFill>
                  <a:srgbClr val="85858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12" name="Rectangle 828"/>
                <p:cNvSpPr>
                  <a:spLocks noChangeArrowheads="1"/>
                </p:cNvSpPr>
                <p:nvPr/>
              </p:nvSpPr>
              <p:spPr bwMode="auto">
                <a:xfrm>
                  <a:off x="1829" y="2838"/>
                  <a:ext cx="36"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13" name="Rectangle 829"/>
                <p:cNvSpPr>
                  <a:spLocks noChangeArrowheads="1"/>
                </p:cNvSpPr>
                <p:nvPr/>
              </p:nvSpPr>
              <p:spPr bwMode="auto">
                <a:xfrm>
                  <a:off x="1829" y="2840"/>
                  <a:ext cx="36" cy="2"/>
                </a:xfrm>
                <a:prstGeom prst="rect">
                  <a:avLst/>
                </a:prstGeom>
                <a:solidFill>
                  <a:srgbClr val="81818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14" name="Rectangle 830"/>
                <p:cNvSpPr>
                  <a:spLocks noChangeArrowheads="1"/>
                </p:cNvSpPr>
                <p:nvPr/>
              </p:nvSpPr>
              <p:spPr bwMode="auto">
                <a:xfrm>
                  <a:off x="1829" y="2842"/>
                  <a:ext cx="36"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15" name="Rectangle 831"/>
                <p:cNvSpPr>
                  <a:spLocks noChangeArrowheads="1"/>
                </p:cNvSpPr>
                <p:nvPr/>
              </p:nvSpPr>
              <p:spPr bwMode="auto">
                <a:xfrm>
                  <a:off x="1829" y="2844"/>
                  <a:ext cx="36"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16" name="Rectangle 832"/>
                <p:cNvSpPr>
                  <a:spLocks noChangeArrowheads="1"/>
                </p:cNvSpPr>
                <p:nvPr/>
              </p:nvSpPr>
              <p:spPr bwMode="auto">
                <a:xfrm>
                  <a:off x="1829" y="2846"/>
                  <a:ext cx="36"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17" name="Rectangle 833"/>
                <p:cNvSpPr>
                  <a:spLocks noChangeArrowheads="1"/>
                </p:cNvSpPr>
                <p:nvPr/>
              </p:nvSpPr>
              <p:spPr bwMode="auto">
                <a:xfrm>
                  <a:off x="1829" y="2848"/>
                  <a:ext cx="36"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18" name="Rectangle 834"/>
                <p:cNvSpPr>
                  <a:spLocks noChangeArrowheads="1"/>
                </p:cNvSpPr>
                <p:nvPr/>
              </p:nvSpPr>
              <p:spPr bwMode="auto">
                <a:xfrm>
                  <a:off x="1829" y="2850"/>
                  <a:ext cx="36" cy="2"/>
                </a:xfrm>
                <a:prstGeom prst="rect">
                  <a:avLst/>
                </a:prstGeom>
                <a:solidFill>
                  <a:srgbClr val="7A7A7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19" name="Rectangle 835"/>
                <p:cNvSpPr>
                  <a:spLocks noChangeArrowheads="1"/>
                </p:cNvSpPr>
                <p:nvPr/>
              </p:nvSpPr>
              <p:spPr bwMode="auto">
                <a:xfrm>
                  <a:off x="1829" y="2852"/>
                  <a:ext cx="36"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20" name="Rectangle 836"/>
                <p:cNvSpPr>
                  <a:spLocks noChangeArrowheads="1"/>
                </p:cNvSpPr>
                <p:nvPr/>
              </p:nvSpPr>
              <p:spPr bwMode="auto">
                <a:xfrm>
                  <a:off x="1829" y="2854"/>
                  <a:ext cx="36"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21" name="Rectangle 837"/>
                <p:cNvSpPr>
                  <a:spLocks noChangeArrowheads="1"/>
                </p:cNvSpPr>
                <p:nvPr/>
              </p:nvSpPr>
              <p:spPr bwMode="auto">
                <a:xfrm>
                  <a:off x="1829" y="2856"/>
                  <a:ext cx="36"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22" name="Rectangle 838"/>
                <p:cNvSpPr>
                  <a:spLocks noChangeArrowheads="1"/>
                </p:cNvSpPr>
                <p:nvPr/>
              </p:nvSpPr>
              <p:spPr bwMode="auto">
                <a:xfrm>
                  <a:off x="1829" y="2858"/>
                  <a:ext cx="36"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7224" name="Rectangle 840"/>
              <p:cNvSpPr>
                <a:spLocks noChangeArrowheads="1"/>
              </p:cNvSpPr>
              <p:nvPr/>
            </p:nvSpPr>
            <p:spPr bwMode="auto">
              <a:xfrm>
                <a:off x="1829" y="2735"/>
                <a:ext cx="38" cy="127"/>
              </a:xfrm>
              <a:prstGeom prst="rect">
                <a:avLst/>
              </a:prstGeom>
              <a:noFill/>
              <a:ln w="635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7230" name="Group 846"/>
            <p:cNvGrpSpPr>
              <a:grpSpLocks/>
            </p:cNvGrpSpPr>
            <p:nvPr/>
          </p:nvGrpSpPr>
          <p:grpSpPr bwMode="auto">
            <a:xfrm>
              <a:off x="1867" y="2737"/>
              <a:ext cx="20" cy="121"/>
              <a:chOff x="1867" y="2737"/>
              <a:chExt cx="20" cy="121"/>
            </a:xfrm>
          </p:grpSpPr>
          <p:sp>
            <p:nvSpPr>
              <p:cNvPr id="17226" name="Oval 842"/>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17227" name="Oval 843"/>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17228" name="Line 844"/>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29" name="Line 845"/>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235" name="Group 851"/>
            <p:cNvGrpSpPr>
              <a:grpSpLocks/>
            </p:cNvGrpSpPr>
            <p:nvPr/>
          </p:nvGrpSpPr>
          <p:grpSpPr bwMode="auto">
            <a:xfrm>
              <a:off x="1875" y="2737"/>
              <a:ext cx="19" cy="121"/>
              <a:chOff x="1875" y="2737"/>
              <a:chExt cx="19" cy="121"/>
            </a:xfrm>
          </p:grpSpPr>
          <p:sp>
            <p:nvSpPr>
              <p:cNvPr id="17231" name="Oval 847"/>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17232" name="Oval 848"/>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17233" name="Line 849"/>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34" name="Line 850"/>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240" name="Group 856"/>
            <p:cNvGrpSpPr>
              <a:grpSpLocks/>
            </p:cNvGrpSpPr>
            <p:nvPr/>
          </p:nvGrpSpPr>
          <p:grpSpPr bwMode="auto">
            <a:xfrm>
              <a:off x="1885" y="2737"/>
              <a:ext cx="19" cy="121"/>
              <a:chOff x="1885" y="2737"/>
              <a:chExt cx="19" cy="121"/>
            </a:xfrm>
          </p:grpSpPr>
          <p:sp>
            <p:nvSpPr>
              <p:cNvPr id="17236" name="Oval 852"/>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17237" name="Oval 853"/>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17238" name="Line 854"/>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39" name="Line 855"/>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245" name="Group 861"/>
            <p:cNvGrpSpPr>
              <a:grpSpLocks/>
            </p:cNvGrpSpPr>
            <p:nvPr/>
          </p:nvGrpSpPr>
          <p:grpSpPr bwMode="auto">
            <a:xfrm>
              <a:off x="1892" y="2737"/>
              <a:ext cx="20" cy="121"/>
              <a:chOff x="1892" y="2737"/>
              <a:chExt cx="20" cy="121"/>
            </a:xfrm>
          </p:grpSpPr>
          <p:sp>
            <p:nvSpPr>
              <p:cNvPr id="17241" name="Oval 857"/>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17242" name="Oval 858"/>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17243" name="Line 859"/>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7244" name="Line 860"/>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7294" name="Group 910"/>
            <p:cNvGrpSpPr>
              <a:grpSpLocks/>
            </p:cNvGrpSpPr>
            <p:nvPr/>
          </p:nvGrpSpPr>
          <p:grpSpPr bwMode="auto">
            <a:xfrm>
              <a:off x="1865" y="2789"/>
              <a:ext cx="43" cy="19"/>
              <a:chOff x="1865" y="2789"/>
              <a:chExt cx="43" cy="19"/>
            </a:xfrm>
          </p:grpSpPr>
          <p:grpSp>
            <p:nvGrpSpPr>
              <p:cNvPr id="17292" name="Group 908"/>
              <p:cNvGrpSpPr>
                <a:grpSpLocks/>
              </p:cNvGrpSpPr>
              <p:nvPr/>
            </p:nvGrpSpPr>
            <p:grpSpPr bwMode="auto">
              <a:xfrm>
                <a:off x="1865" y="2789"/>
                <a:ext cx="43" cy="19"/>
                <a:chOff x="1865" y="2789"/>
                <a:chExt cx="43" cy="19"/>
              </a:xfrm>
            </p:grpSpPr>
            <p:sp>
              <p:nvSpPr>
                <p:cNvPr id="17246" name="Rectangle 862"/>
                <p:cNvSpPr>
                  <a:spLocks noChangeArrowheads="1"/>
                </p:cNvSpPr>
                <p:nvPr/>
              </p:nvSpPr>
              <p:spPr bwMode="auto">
                <a:xfrm>
                  <a:off x="1865" y="2789"/>
                  <a:ext cx="2" cy="19"/>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47" name="Rectangle 863"/>
                <p:cNvSpPr>
                  <a:spLocks noChangeArrowheads="1"/>
                </p:cNvSpPr>
                <p:nvPr/>
              </p:nvSpPr>
              <p:spPr bwMode="auto">
                <a:xfrm>
                  <a:off x="1867" y="2789"/>
                  <a:ext cx="2" cy="19"/>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48" name="Rectangle 864"/>
                <p:cNvSpPr>
                  <a:spLocks noChangeArrowheads="1"/>
                </p:cNvSpPr>
                <p:nvPr/>
              </p:nvSpPr>
              <p:spPr bwMode="auto">
                <a:xfrm>
                  <a:off x="1869" y="2789"/>
                  <a:ext cx="2" cy="19"/>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49" name="Rectangle 865"/>
                <p:cNvSpPr>
                  <a:spLocks noChangeArrowheads="1"/>
                </p:cNvSpPr>
                <p:nvPr/>
              </p:nvSpPr>
              <p:spPr bwMode="auto">
                <a:xfrm>
                  <a:off x="1871" y="2789"/>
                  <a:ext cx="2" cy="19"/>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50" name="Rectangle 866"/>
                <p:cNvSpPr>
                  <a:spLocks noChangeArrowheads="1"/>
                </p:cNvSpPr>
                <p:nvPr/>
              </p:nvSpPr>
              <p:spPr bwMode="auto">
                <a:xfrm>
                  <a:off x="1873" y="2789"/>
                  <a:ext cx="2" cy="19"/>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51" name="Rectangle 867"/>
                <p:cNvSpPr>
                  <a:spLocks noChangeArrowheads="1"/>
                </p:cNvSpPr>
                <p:nvPr/>
              </p:nvSpPr>
              <p:spPr bwMode="auto">
                <a:xfrm>
                  <a:off x="1875" y="2789"/>
                  <a:ext cx="2" cy="19"/>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52" name="Rectangle 868"/>
                <p:cNvSpPr>
                  <a:spLocks noChangeArrowheads="1"/>
                </p:cNvSpPr>
                <p:nvPr/>
              </p:nvSpPr>
              <p:spPr bwMode="auto">
                <a:xfrm>
                  <a:off x="1877" y="2789"/>
                  <a:ext cx="2" cy="19"/>
                </a:xfrm>
                <a:prstGeom prst="rect">
                  <a:avLst/>
                </a:prstGeom>
                <a:solidFill>
                  <a:srgbClr val="EBEBE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53" name="Rectangle 869"/>
                <p:cNvSpPr>
                  <a:spLocks noChangeArrowheads="1"/>
                </p:cNvSpPr>
                <p:nvPr/>
              </p:nvSpPr>
              <p:spPr bwMode="auto">
                <a:xfrm>
                  <a:off x="1879" y="2789"/>
                  <a:ext cx="2" cy="19"/>
                </a:xfrm>
                <a:prstGeom prst="rect">
                  <a:avLst/>
                </a:prstGeom>
                <a:solidFill>
                  <a:srgbClr val="E4E4E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54" name="Rectangle 870"/>
                <p:cNvSpPr>
                  <a:spLocks noChangeArrowheads="1"/>
                </p:cNvSpPr>
                <p:nvPr/>
              </p:nvSpPr>
              <p:spPr bwMode="auto">
                <a:xfrm>
                  <a:off x="1881" y="2789"/>
                  <a:ext cx="2" cy="19"/>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55" name="Rectangle 871"/>
                <p:cNvSpPr>
                  <a:spLocks noChangeArrowheads="1"/>
                </p:cNvSpPr>
                <p:nvPr/>
              </p:nvSpPr>
              <p:spPr bwMode="auto">
                <a:xfrm>
                  <a:off x="1883" y="2789"/>
                  <a:ext cx="2" cy="19"/>
                </a:xfrm>
                <a:prstGeom prst="rect">
                  <a:avLst/>
                </a:prstGeom>
                <a:solidFill>
                  <a:srgbClr val="D4D4D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56" name="Rectangle 872"/>
                <p:cNvSpPr>
                  <a:spLocks noChangeArrowheads="1"/>
                </p:cNvSpPr>
                <p:nvPr/>
              </p:nvSpPr>
              <p:spPr bwMode="auto">
                <a:xfrm>
                  <a:off x="1885" y="2789"/>
                  <a:ext cx="2" cy="19"/>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57" name="Rectangle 873"/>
                <p:cNvSpPr>
                  <a:spLocks noChangeArrowheads="1"/>
                </p:cNvSpPr>
                <p:nvPr/>
              </p:nvSpPr>
              <p:spPr bwMode="auto">
                <a:xfrm>
                  <a:off x="1887" y="2789"/>
                  <a:ext cx="2" cy="19"/>
                </a:xfrm>
                <a:prstGeom prst="rect">
                  <a:avLst/>
                </a:prstGeom>
                <a:solidFill>
                  <a:srgbClr val="C1C1C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58" name="Rectangle 874"/>
                <p:cNvSpPr>
                  <a:spLocks noChangeArrowheads="1"/>
                </p:cNvSpPr>
                <p:nvPr/>
              </p:nvSpPr>
              <p:spPr bwMode="auto">
                <a:xfrm>
                  <a:off x="1889" y="2789"/>
                  <a:ext cx="1" cy="19"/>
                </a:xfrm>
                <a:prstGeom prst="rect">
                  <a:avLst/>
                </a:prstGeom>
                <a:solidFill>
                  <a:srgbClr val="B7B7B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59" name="Rectangle 875"/>
                <p:cNvSpPr>
                  <a:spLocks noChangeArrowheads="1"/>
                </p:cNvSpPr>
                <p:nvPr/>
              </p:nvSpPr>
              <p:spPr bwMode="auto">
                <a:xfrm>
                  <a:off x="1890" y="2789"/>
                  <a:ext cx="2" cy="19"/>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60" name="Rectangle 876"/>
                <p:cNvSpPr>
                  <a:spLocks noChangeArrowheads="1"/>
                </p:cNvSpPr>
                <p:nvPr/>
              </p:nvSpPr>
              <p:spPr bwMode="auto">
                <a:xfrm>
                  <a:off x="1892" y="2789"/>
                  <a:ext cx="2" cy="19"/>
                </a:xfrm>
                <a:prstGeom prst="rect">
                  <a:avLst/>
                </a:prstGeom>
                <a:solidFill>
                  <a:srgbClr val="A3A3A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61" name="Rectangle 877"/>
                <p:cNvSpPr>
                  <a:spLocks noChangeArrowheads="1"/>
                </p:cNvSpPr>
                <p:nvPr/>
              </p:nvSpPr>
              <p:spPr bwMode="auto">
                <a:xfrm>
                  <a:off x="1894" y="2789"/>
                  <a:ext cx="2" cy="19"/>
                </a:xfrm>
                <a:prstGeom prst="rect">
                  <a:avLst/>
                </a:prstGeom>
                <a:solidFill>
                  <a:srgbClr val="99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62" name="Rectangle 878"/>
                <p:cNvSpPr>
                  <a:spLocks noChangeArrowheads="1"/>
                </p:cNvSpPr>
                <p:nvPr/>
              </p:nvSpPr>
              <p:spPr bwMode="auto">
                <a:xfrm>
                  <a:off x="1896" y="2789"/>
                  <a:ext cx="2" cy="19"/>
                </a:xfrm>
                <a:prstGeom prst="rect">
                  <a:avLst/>
                </a:prstGeom>
                <a:solidFill>
                  <a:srgbClr val="91919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63" name="Rectangle 879"/>
                <p:cNvSpPr>
                  <a:spLocks noChangeArrowheads="1"/>
                </p:cNvSpPr>
                <p:nvPr/>
              </p:nvSpPr>
              <p:spPr bwMode="auto">
                <a:xfrm>
                  <a:off x="1898" y="2789"/>
                  <a:ext cx="2" cy="19"/>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64" name="Rectangle 880"/>
                <p:cNvSpPr>
                  <a:spLocks noChangeArrowheads="1"/>
                </p:cNvSpPr>
                <p:nvPr/>
              </p:nvSpPr>
              <p:spPr bwMode="auto">
                <a:xfrm>
                  <a:off x="1900" y="2789"/>
                  <a:ext cx="2" cy="19"/>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65" name="Rectangle 881"/>
                <p:cNvSpPr>
                  <a:spLocks noChangeArrowheads="1"/>
                </p:cNvSpPr>
                <p:nvPr/>
              </p:nvSpPr>
              <p:spPr bwMode="auto">
                <a:xfrm>
                  <a:off x="1902" y="2789"/>
                  <a:ext cx="2" cy="19"/>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66" name="Rectangle 882"/>
                <p:cNvSpPr>
                  <a:spLocks noChangeArrowheads="1"/>
                </p:cNvSpPr>
                <p:nvPr/>
              </p:nvSpPr>
              <p:spPr bwMode="auto">
                <a:xfrm>
                  <a:off x="1904" y="2789"/>
                  <a:ext cx="2" cy="19"/>
                </a:xfrm>
                <a:prstGeom prst="rect">
                  <a:avLst/>
                </a:prstGeom>
                <a:solidFill>
                  <a:srgbClr val="7A7A7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67" name="Rectangle 883"/>
                <p:cNvSpPr>
                  <a:spLocks noChangeArrowheads="1"/>
                </p:cNvSpPr>
                <p:nvPr/>
              </p:nvSpPr>
              <p:spPr bwMode="auto">
                <a:xfrm>
                  <a:off x="1906" y="2789"/>
                  <a:ext cx="2" cy="19"/>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68" name="Freeform 884"/>
                <p:cNvSpPr>
                  <a:spLocks/>
                </p:cNvSpPr>
                <p:nvPr/>
              </p:nvSpPr>
              <p:spPr bwMode="auto">
                <a:xfrm>
                  <a:off x="1865" y="2789"/>
                  <a:ext cx="41" cy="17"/>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solidFill>
                  <a:srgbClr val="767676"/>
                </a:solidFill>
                <a:ln w="0">
                  <a:solidFill>
                    <a:srgbClr val="FFFFFF"/>
                  </a:solidFill>
                  <a:prstDash val="solid"/>
                  <a:round/>
                  <a:headEnd/>
                  <a:tailEnd/>
                </a:ln>
              </p:spPr>
              <p:txBody>
                <a:bodyPr/>
                <a:lstStyle/>
                <a:p>
                  <a:endParaRPr lang="en-US"/>
                </a:p>
              </p:txBody>
            </p:sp>
            <p:sp>
              <p:nvSpPr>
                <p:cNvPr id="17269" name="Freeform 885"/>
                <p:cNvSpPr>
                  <a:spLocks/>
                </p:cNvSpPr>
                <p:nvPr/>
              </p:nvSpPr>
              <p:spPr bwMode="auto">
                <a:xfrm>
                  <a:off x="1865" y="2789"/>
                  <a:ext cx="41" cy="17"/>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70" name="Rectangle 886"/>
                <p:cNvSpPr>
                  <a:spLocks noChangeArrowheads="1"/>
                </p:cNvSpPr>
                <p:nvPr/>
              </p:nvSpPr>
              <p:spPr bwMode="auto">
                <a:xfrm>
                  <a:off x="1865" y="2789"/>
                  <a:ext cx="2" cy="19"/>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71" name="Rectangle 887"/>
                <p:cNvSpPr>
                  <a:spLocks noChangeArrowheads="1"/>
                </p:cNvSpPr>
                <p:nvPr/>
              </p:nvSpPr>
              <p:spPr bwMode="auto">
                <a:xfrm>
                  <a:off x="1867" y="2789"/>
                  <a:ext cx="2" cy="19"/>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72" name="Rectangle 888"/>
                <p:cNvSpPr>
                  <a:spLocks noChangeArrowheads="1"/>
                </p:cNvSpPr>
                <p:nvPr/>
              </p:nvSpPr>
              <p:spPr bwMode="auto">
                <a:xfrm>
                  <a:off x="1869" y="2789"/>
                  <a:ext cx="2" cy="19"/>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73" name="Rectangle 889"/>
                <p:cNvSpPr>
                  <a:spLocks noChangeArrowheads="1"/>
                </p:cNvSpPr>
                <p:nvPr/>
              </p:nvSpPr>
              <p:spPr bwMode="auto">
                <a:xfrm>
                  <a:off x="1871" y="2789"/>
                  <a:ext cx="2" cy="19"/>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74" name="Rectangle 890"/>
                <p:cNvSpPr>
                  <a:spLocks noChangeArrowheads="1"/>
                </p:cNvSpPr>
                <p:nvPr/>
              </p:nvSpPr>
              <p:spPr bwMode="auto">
                <a:xfrm>
                  <a:off x="1873" y="2789"/>
                  <a:ext cx="2" cy="19"/>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75" name="Rectangle 891"/>
                <p:cNvSpPr>
                  <a:spLocks noChangeArrowheads="1"/>
                </p:cNvSpPr>
                <p:nvPr/>
              </p:nvSpPr>
              <p:spPr bwMode="auto">
                <a:xfrm>
                  <a:off x="1875" y="2789"/>
                  <a:ext cx="2" cy="19"/>
                </a:xfrm>
                <a:prstGeom prst="rect">
                  <a:avLst/>
                </a:prstGeom>
                <a:solidFill>
                  <a:srgbClr val="F0F0F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76" name="Rectangle 892"/>
                <p:cNvSpPr>
                  <a:spLocks noChangeArrowheads="1"/>
                </p:cNvSpPr>
                <p:nvPr/>
              </p:nvSpPr>
              <p:spPr bwMode="auto">
                <a:xfrm>
                  <a:off x="1877" y="2789"/>
                  <a:ext cx="2" cy="19"/>
                </a:xfrm>
                <a:prstGeom prst="rect">
                  <a:avLst/>
                </a:prstGeom>
                <a:solidFill>
                  <a:srgbClr val="EBEBE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77" name="Rectangle 893"/>
                <p:cNvSpPr>
                  <a:spLocks noChangeArrowheads="1"/>
                </p:cNvSpPr>
                <p:nvPr/>
              </p:nvSpPr>
              <p:spPr bwMode="auto">
                <a:xfrm>
                  <a:off x="1879" y="2789"/>
                  <a:ext cx="2" cy="19"/>
                </a:xfrm>
                <a:prstGeom prst="rect">
                  <a:avLst/>
                </a:prstGeom>
                <a:solidFill>
                  <a:srgbClr val="E4E4E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78" name="Rectangle 894"/>
                <p:cNvSpPr>
                  <a:spLocks noChangeArrowheads="1"/>
                </p:cNvSpPr>
                <p:nvPr/>
              </p:nvSpPr>
              <p:spPr bwMode="auto">
                <a:xfrm>
                  <a:off x="1881" y="2789"/>
                  <a:ext cx="2" cy="19"/>
                </a:xfrm>
                <a:prstGeom prst="rect">
                  <a:avLst/>
                </a:prstGeom>
                <a:solidFill>
                  <a:srgbClr val="DDDDD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79" name="Rectangle 895"/>
                <p:cNvSpPr>
                  <a:spLocks noChangeArrowheads="1"/>
                </p:cNvSpPr>
                <p:nvPr/>
              </p:nvSpPr>
              <p:spPr bwMode="auto">
                <a:xfrm>
                  <a:off x="1883" y="2789"/>
                  <a:ext cx="2" cy="19"/>
                </a:xfrm>
                <a:prstGeom prst="rect">
                  <a:avLst/>
                </a:prstGeom>
                <a:solidFill>
                  <a:srgbClr val="D4D4D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80" name="Rectangle 896"/>
                <p:cNvSpPr>
                  <a:spLocks noChangeArrowheads="1"/>
                </p:cNvSpPr>
                <p:nvPr/>
              </p:nvSpPr>
              <p:spPr bwMode="auto">
                <a:xfrm>
                  <a:off x="1885" y="2789"/>
                  <a:ext cx="2" cy="19"/>
                </a:xfrm>
                <a:prstGeom prst="rect">
                  <a:avLst/>
                </a:prstGeom>
                <a:solidFill>
                  <a:srgbClr val="CBCBC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81" name="Rectangle 897"/>
                <p:cNvSpPr>
                  <a:spLocks noChangeArrowheads="1"/>
                </p:cNvSpPr>
                <p:nvPr/>
              </p:nvSpPr>
              <p:spPr bwMode="auto">
                <a:xfrm>
                  <a:off x="1887" y="2789"/>
                  <a:ext cx="2" cy="19"/>
                </a:xfrm>
                <a:prstGeom prst="rect">
                  <a:avLst/>
                </a:prstGeom>
                <a:solidFill>
                  <a:srgbClr val="C1C1C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82" name="Rectangle 898"/>
                <p:cNvSpPr>
                  <a:spLocks noChangeArrowheads="1"/>
                </p:cNvSpPr>
                <p:nvPr/>
              </p:nvSpPr>
              <p:spPr bwMode="auto">
                <a:xfrm>
                  <a:off x="1889" y="2789"/>
                  <a:ext cx="1" cy="19"/>
                </a:xfrm>
                <a:prstGeom prst="rect">
                  <a:avLst/>
                </a:prstGeom>
                <a:solidFill>
                  <a:srgbClr val="B7B7B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83" name="Rectangle 899"/>
                <p:cNvSpPr>
                  <a:spLocks noChangeArrowheads="1"/>
                </p:cNvSpPr>
                <p:nvPr/>
              </p:nvSpPr>
              <p:spPr bwMode="auto">
                <a:xfrm>
                  <a:off x="1890" y="2789"/>
                  <a:ext cx="2" cy="19"/>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84" name="Rectangle 900"/>
                <p:cNvSpPr>
                  <a:spLocks noChangeArrowheads="1"/>
                </p:cNvSpPr>
                <p:nvPr/>
              </p:nvSpPr>
              <p:spPr bwMode="auto">
                <a:xfrm>
                  <a:off x="1892" y="2789"/>
                  <a:ext cx="2" cy="19"/>
                </a:xfrm>
                <a:prstGeom prst="rect">
                  <a:avLst/>
                </a:prstGeom>
                <a:solidFill>
                  <a:srgbClr val="A3A3A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85" name="Rectangle 901"/>
                <p:cNvSpPr>
                  <a:spLocks noChangeArrowheads="1"/>
                </p:cNvSpPr>
                <p:nvPr/>
              </p:nvSpPr>
              <p:spPr bwMode="auto">
                <a:xfrm>
                  <a:off x="1894" y="2789"/>
                  <a:ext cx="2" cy="19"/>
                </a:xfrm>
                <a:prstGeom prst="rect">
                  <a:avLst/>
                </a:prstGeom>
                <a:solidFill>
                  <a:srgbClr val="9999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86" name="Rectangle 902"/>
                <p:cNvSpPr>
                  <a:spLocks noChangeArrowheads="1"/>
                </p:cNvSpPr>
                <p:nvPr/>
              </p:nvSpPr>
              <p:spPr bwMode="auto">
                <a:xfrm>
                  <a:off x="1896" y="2789"/>
                  <a:ext cx="2" cy="19"/>
                </a:xfrm>
                <a:prstGeom prst="rect">
                  <a:avLst/>
                </a:prstGeom>
                <a:solidFill>
                  <a:srgbClr val="91919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87" name="Rectangle 903"/>
                <p:cNvSpPr>
                  <a:spLocks noChangeArrowheads="1"/>
                </p:cNvSpPr>
                <p:nvPr/>
              </p:nvSpPr>
              <p:spPr bwMode="auto">
                <a:xfrm>
                  <a:off x="1898" y="2789"/>
                  <a:ext cx="2" cy="19"/>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88" name="Rectangle 904"/>
                <p:cNvSpPr>
                  <a:spLocks noChangeArrowheads="1"/>
                </p:cNvSpPr>
                <p:nvPr/>
              </p:nvSpPr>
              <p:spPr bwMode="auto">
                <a:xfrm>
                  <a:off x="1900" y="2789"/>
                  <a:ext cx="2" cy="19"/>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89" name="Rectangle 905"/>
                <p:cNvSpPr>
                  <a:spLocks noChangeArrowheads="1"/>
                </p:cNvSpPr>
                <p:nvPr/>
              </p:nvSpPr>
              <p:spPr bwMode="auto">
                <a:xfrm>
                  <a:off x="1902" y="2789"/>
                  <a:ext cx="2" cy="19"/>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90" name="Rectangle 906"/>
                <p:cNvSpPr>
                  <a:spLocks noChangeArrowheads="1"/>
                </p:cNvSpPr>
                <p:nvPr/>
              </p:nvSpPr>
              <p:spPr bwMode="auto">
                <a:xfrm>
                  <a:off x="1904" y="2789"/>
                  <a:ext cx="2" cy="19"/>
                </a:xfrm>
                <a:prstGeom prst="rect">
                  <a:avLst/>
                </a:prstGeom>
                <a:solidFill>
                  <a:srgbClr val="7A7A7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91" name="Rectangle 907"/>
                <p:cNvSpPr>
                  <a:spLocks noChangeArrowheads="1"/>
                </p:cNvSpPr>
                <p:nvPr/>
              </p:nvSpPr>
              <p:spPr bwMode="auto">
                <a:xfrm>
                  <a:off x="1906" y="2789"/>
                  <a:ext cx="2" cy="19"/>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7293" name="Freeform 909"/>
              <p:cNvSpPr>
                <a:spLocks/>
              </p:cNvSpPr>
              <p:nvPr/>
            </p:nvSpPr>
            <p:spPr bwMode="auto">
              <a:xfrm>
                <a:off x="1865" y="2789"/>
                <a:ext cx="41" cy="17"/>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noFill/>
              <a:ln w="6350">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17296" name="Rectangle 912"/>
          <p:cNvSpPr>
            <a:spLocks noChangeArrowheads="1"/>
          </p:cNvSpPr>
          <p:nvPr/>
        </p:nvSpPr>
        <p:spPr bwMode="auto">
          <a:xfrm flipH="1" flipV="1">
            <a:off x="3743325" y="4922838"/>
            <a:ext cx="42863" cy="825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97" name="Rectangle 913"/>
          <p:cNvSpPr>
            <a:spLocks noChangeArrowheads="1"/>
          </p:cNvSpPr>
          <p:nvPr/>
        </p:nvSpPr>
        <p:spPr bwMode="auto">
          <a:xfrm flipH="1" flipV="1">
            <a:off x="2660650" y="4802188"/>
            <a:ext cx="42863" cy="984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298" name="Rectangle 914"/>
          <p:cNvSpPr>
            <a:spLocks noChangeArrowheads="1"/>
          </p:cNvSpPr>
          <p:nvPr/>
        </p:nvSpPr>
        <p:spPr bwMode="auto">
          <a:xfrm flipH="1" flipV="1">
            <a:off x="2711450" y="5149850"/>
            <a:ext cx="685800" cy="60325"/>
          </a:xfrm>
          <a:prstGeom prst="rect">
            <a:avLst/>
          </a:prstGeom>
          <a:solidFill>
            <a:srgbClr val="FFFFFF"/>
          </a:solidFill>
          <a:ln w="9525">
            <a:solidFill>
              <a:srgbClr val="000000"/>
            </a:solidFill>
            <a:miter lim="800000"/>
            <a:headEnd/>
            <a:tailEnd/>
          </a:ln>
        </p:spPr>
        <p:txBody>
          <a:bodyPr/>
          <a:lstStyle/>
          <a:p>
            <a:endParaRPr lang="en-US"/>
          </a:p>
        </p:txBody>
      </p:sp>
      <p:sp>
        <p:nvSpPr>
          <p:cNvPr id="17299" name="Rectangle 915"/>
          <p:cNvSpPr>
            <a:spLocks noChangeArrowheads="1"/>
          </p:cNvSpPr>
          <p:nvPr/>
        </p:nvSpPr>
        <p:spPr bwMode="auto">
          <a:xfrm flipH="1" flipV="1">
            <a:off x="3092450" y="4792663"/>
            <a:ext cx="190500" cy="568325"/>
          </a:xfrm>
          <a:prstGeom prst="rect">
            <a:avLst/>
          </a:prstGeom>
          <a:solidFill>
            <a:srgbClr val="FFFFFF"/>
          </a:solidFill>
          <a:ln w="9525">
            <a:solidFill>
              <a:srgbClr val="000000"/>
            </a:solidFill>
            <a:miter lim="800000"/>
            <a:headEnd/>
            <a:tailEnd/>
          </a:ln>
        </p:spPr>
        <p:txBody>
          <a:bodyPr/>
          <a:lstStyle/>
          <a:p>
            <a:endParaRPr lang="en-US"/>
          </a:p>
        </p:txBody>
      </p:sp>
      <p:sp>
        <p:nvSpPr>
          <p:cNvPr id="17300" name="Freeform 916"/>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1" name="Rectangle 917"/>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302" name="Freeform 918"/>
          <p:cNvSpPr>
            <a:spLocks/>
          </p:cNvSpPr>
          <p:nvPr/>
        </p:nvSpPr>
        <p:spPr bwMode="auto">
          <a:xfrm flipH="1" flipV="1">
            <a:off x="2684463"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3" name="Rectangle 919"/>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17304" name="Rectangle 920"/>
          <p:cNvSpPr>
            <a:spLocks noChangeArrowheads="1"/>
          </p:cNvSpPr>
          <p:nvPr/>
        </p:nvSpPr>
        <p:spPr bwMode="auto">
          <a:xfrm flipH="1" flipV="1">
            <a:off x="3582988" y="5149850"/>
            <a:ext cx="103187" cy="60325"/>
          </a:xfrm>
          <a:prstGeom prst="rect">
            <a:avLst/>
          </a:prstGeom>
          <a:solidFill>
            <a:srgbClr val="FFFFFF"/>
          </a:solidFill>
          <a:ln w="9525">
            <a:solidFill>
              <a:srgbClr val="000000"/>
            </a:solidFill>
            <a:miter lim="800000"/>
            <a:headEnd/>
            <a:tailEnd/>
          </a:ln>
        </p:spPr>
        <p:txBody>
          <a:bodyPr/>
          <a:lstStyle/>
          <a:p>
            <a:endParaRPr lang="en-US"/>
          </a:p>
        </p:txBody>
      </p:sp>
      <p:sp>
        <p:nvSpPr>
          <p:cNvPr id="17305" name="Rectangle 921"/>
          <p:cNvSpPr>
            <a:spLocks noChangeArrowheads="1"/>
          </p:cNvSpPr>
          <p:nvPr/>
        </p:nvSpPr>
        <p:spPr bwMode="auto">
          <a:xfrm flipH="1" flipV="1">
            <a:off x="3638550" y="4927600"/>
            <a:ext cx="34925" cy="2508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7308" name="Line 924"/>
          <p:cNvSpPr>
            <a:spLocks noChangeShapeType="1"/>
          </p:cNvSpPr>
          <p:nvPr/>
        </p:nvSpPr>
        <p:spPr bwMode="auto">
          <a:xfrm rot="5400000">
            <a:off x="2362994" y="2197894"/>
            <a:ext cx="0" cy="28749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311" name="Line 927"/>
          <p:cNvSpPr>
            <a:spLocks noChangeShapeType="1"/>
          </p:cNvSpPr>
          <p:nvPr/>
        </p:nvSpPr>
        <p:spPr bwMode="auto">
          <a:xfrm>
            <a:off x="2703513" y="3208338"/>
            <a:ext cx="0" cy="427037"/>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312" name="Oval 928"/>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17394" name="Line 1010"/>
          <p:cNvSpPr>
            <a:spLocks noChangeShapeType="1"/>
          </p:cNvSpPr>
          <p:nvPr/>
        </p:nvSpPr>
        <p:spPr bwMode="auto">
          <a:xfrm>
            <a:off x="1166813" y="5111750"/>
            <a:ext cx="8318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5" name="Rectangle 1011"/>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6" name="Line 1012"/>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7" name="Line 1013"/>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8" name="Line 1014"/>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399" name="Line 1015"/>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00" name="Rectangle 1016"/>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01" name="Line 1017"/>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03" name="Line 1019"/>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04" name="Line 1020"/>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05" name="Line 1021"/>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06" name="Rectangle 1022"/>
          <p:cNvSpPr>
            <a:spLocks noChangeArrowheads="1"/>
          </p:cNvSpPr>
          <p:nvPr/>
        </p:nvSpPr>
        <p:spPr bwMode="auto">
          <a:xfrm>
            <a:off x="860425" y="4968875"/>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7407" name="Line 1023"/>
          <p:cNvSpPr>
            <a:spLocks noChangeShapeType="1"/>
          </p:cNvSpPr>
          <p:nvPr/>
        </p:nvSpPr>
        <p:spPr bwMode="auto">
          <a:xfrm flipH="1">
            <a:off x="1092200"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48" name="Line 1024"/>
          <p:cNvSpPr>
            <a:spLocks noChangeShapeType="1"/>
          </p:cNvSpPr>
          <p:nvPr/>
        </p:nvSpPr>
        <p:spPr bwMode="auto">
          <a:xfrm>
            <a:off x="1092200" y="5067300"/>
            <a:ext cx="1588"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49" name="Line 1025"/>
          <p:cNvSpPr>
            <a:spLocks noChangeShapeType="1"/>
          </p:cNvSpPr>
          <p:nvPr/>
        </p:nvSpPr>
        <p:spPr bwMode="auto">
          <a:xfrm>
            <a:off x="866775"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50" name="Line 1026"/>
          <p:cNvSpPr>
            <a:spLocks noChangeShapeType="1"/>
          </p:cNvSpPr>
          <p:nvPr/>
        </p:nvSpPr>
        <p:spPr bwMode="auto">
          <a:xfrm flipV="1">
            <a:off x="944563" y="5068888"/>
            <a:ext cx="0"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51" name="Rectangle 1027"/>
          <p:cNvSpPr>
            <a:spLocks noChangeArrowheads="1"/>
          </p:cNvSpPr>
          <p:nvPr/>
        </p:nvSpPr>
        <p:spPr bwMode="auto">
          <a:xfrm>
            <a:off x="860425" y="4691063"/>
            <a:ext cx="309563" cy="2778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52" name="Line 1028"/>
          <p:cNvSpPr>
            <a:spLocks noChangeShapeType="1"/>
          </p:cNvSpPr>
          <p:nvPr/>
        </p:nvSpPr>
        <p:spPr bwMode="auto">
          <a:xfrm flipH="1">
            <a:off x="857250" y="4835525"/>
            <a:ext cx="309563" cy="0"/>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253" name="Group 1029"/>
          <p:cNvGrpSpPr>
            <a:grpSpLocks/>
          </p:cNvGrpSpPr>
          <p:nvPr/>
        </p:nvGrpSpPr>
        <p:grpSpPr bwMode="auto">
          <a:xfrm>
            <a:off x="950913" y="5246688"/>
            <a:ext cx="90487" cy="139700"/>
            <a:chOff x="0" y="0"/>
            <a:chExt cx="20000" cy="19996"/>
          </a:xfrm>
        </p:grpSpPr>
        <p:sp>
          <p:nvSpPr>
            <p:cNvPr id="53254" name="Line 1030"/>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55" name="Line 1031"/>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56" name="Line 1032"/>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57" name="Line 1033"/>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258" name="Line 1034"/>
          <p:cNvSpPr>
            <a:spLocks noChangeShapeType="1"/>
          </p:cNvSpPr>
          <p:nvPr/>
        </p:nvSpPr>
        <p:spPr bwMode="auto">
          <a:xfrm flipH="1">
            <a:off x="830263" y="5305425"/>
            <a:ext cx="303212" cy="93663"/>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59" name="Line 1035"/>
          <p:cNvSpPr>
            <a:spLocks noChangeShapeType="1"/>
          </p:cNvSpPr>
          <p:nvPr/>
        </p:nvSpPr>
        <p:spPr bwMode="auto">
          <a:xfrm>
            <a:off x="1474788" y="4759325"/>
            <a:ext cx="1587" cy="352425"/>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60" name="Line 1036"/>
          <p:cNvSpPr>
            <a:spLocks noChangeShapeType="1"/>
          </p:cNvSpPr>
          <p:nvPr/>
        </p:nvSpPr>
        <p:spPr bwMode="auto">
          <a:xfrm flipH="1">
            <a:off x="719138" y="5319713"/>
            <a:ext cx="231775" cy="0"/>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61" name="Line 1037"/>
          <p:cNvSpPr>
            <a:spLocks noChangeShapeType="1"/>
          </p:cNvSpPr>
          <p:nvPr/>
        </p:nvSpPr>
        <p:spPr bwMode="auto">
          <a:xfrm flipV="1">
            <a:off x="719138" y="5106988"/>
            <a:ext cx="0" cy="2190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62" name="Line 1038"/>
          <p:cNvSpPr>
            <a:spLocks noChangeShapeType="1"/>
          </p:cNvSpPr>
          <p:nvPr/>
        </p:nvSpPr>
        <p:spPr bwMode="auto">
          <a:xfrm flipV="1">
            <a:off x="719138" y="43449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263" name="Group 1039"/>
          <p:cNvGrpSpPr>
            <a:grpSpLocks/>
          </p:cNvGrpSpPr>
          <p:nvPr/>
        </p:nvGrpSpPr>
        <p:grpSpPr bwMode="auto">
          <a:xfrm>
            <a:off x="449263" y="5100638"/>
            <a:ext cx="407987" cy="417512"/>
            <a:chOff x="1311" y="3425"/>
            <a:chExt cx="257" cy="263"/>
          </a:xfrm>
        </p:grpSpPr>
        <p:sp>
          <p:nvSpPr>
            <p:cNvPr id="53264" name="Line 1040"/>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65" name="Line 1041"/>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266" name="Line 1042"/>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67" name="Line 1043"/>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68" name="Line 1044"/>
          <p:cNvSpPr>
            <a:spLocks noChangeShapeType="1"/>
          </p:cNvSpPr>
          <p:nvPr/>
        </p:nvSpPr>
        <p:spPr bwMode="auto">
          <a:xfrm flipV="1">
            <a:off x="1827213" y="3935413"/>
            <a:ext cx="0" cy="901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69" name="Line 1045"/>
          <p:cNvSpPr>
            <a:spLocks noChangeShapeType="1"/>
          </p:cNvSpPr>
          <p:nvPr/>
        </p:nvSpPr>
        <p:spPr bwMode="auto">
          <a:xfrm>
            <a:off x="1570038" y="4333875"/>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270" name="Group 1046"/>
          <p:cNvGrpSpPr>
            <a:grpSpLocks/>
          </p:cNvGrpSpPr>
          <p:nvPr/>
        </p:nvGrpSpPr>
        <p:grpSpPr bwMode="auto">
          <a:xfrm>
            <a:off x="906463" y="4065588"/>
            <a:ext cx="879475" cy="454025"/>
            <a:chOff x="1599" y="2773"/>
            <a:chExt cx="554" cy="286"/>
          </a:xfrm>
        </p:grpSpPr>
        <p:grpSp>
          <p:nvGrpSpPr>
            <p:cNvPr id="53271" name="Group 1047"/>
            <p:cNvGrpSpPr>
              <a:grpSpLocks/>
            </p:cNvGrpSpPr>
            <p:nvPr/>
          </p:nvGrpSpPr>
          <p:grpSpPr bwMode="auto">
            <a:xfrm>
              <a:off x="1604" y="2905"/>
              <a:ext cx="49" cy="88"/>
              <a:chOff x="0" y="1"/>
              <a:chExt cx="20000" cy="19999"/>
            </a:xfrm>
          </p:grpSpPr>
          <p:sp>
            <p:nvSpPr>
              <p:cNvPr id="53272" name="Arc 104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73" name="Arc 1049"/>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0000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274" name="Line 1050"/>
            <p:cNvSpPr>
              <a:spLocks noChangeShapeType="1"/>
            </p:cNvSpPr>
            <p:nvPr/>
          </p:nvSpPr>
          <p:spPr bwMode="auto">
            <a:xfrm flipV="1">
              <a:off x="1604" y="2993"/>
              <a:ext cx="0" cy="66"/>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75" name="Line 1051"/>
            <p:cNvSpPr>
              <a:spLocks noChangeShapeType="1"/>
            </p:cNvSpPr>
            <p:nvPr/>
          </p:nvSpPr>
          <p:spPr bwMode="auto">
            <a:xfrm>
              <a:off x="1599" y="2773"/>
              <a:ext cx="554"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76" name="Line 1052"/>
            <p:cNvSpPr>
              <a:spLocks noChangeShapeType="1"/>
            </p:cNvSpPr>
            <p:nvPr/>
          </p:nvSpPr>
          <p:spPr bwMode="auto">
            <a:xfrm>
              <a:off x="1997" y="2785"/>
              <a:ext cx="0" cy="88"/>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77" name="Line 1053"/>
            <p:cNvSpPr>
              <a:spLocks noChangeShapeType="1"/>
            </p:cNvSpPr>
            <p:nvPr/>
          </p:nvSpPr>
          <p:spPr bwMode="auto">
            <a:xfrm flipV="1">
              <a:off x="1604" y="2773"/>
              <a:ext cx="0" cy="13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278" name="Oval 1054"/>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79" name="Oval 1055"/>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80" name="Oval 1056"/>
          <p:cNvSpPr>
            <a:spLocks noChangeArrowheads="1"/>
          </p:cNvSpPr>
          <p:nvPr/>
        </p:nvSpPr>
        <p:spPr bwMode="auto">
          <a:xfrm>
            <a:off x="1795463" y="429577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81" name="Oval 1057"/>
          <p:cNvSpPr>
            <a:spLocks noChangeArrowheads="1"/>
          </p:cNvSpPr>
          <p:nvPr/>
        </p:nvSpPr>
        <p:spPr bwMode="auto">
          <a:xfrm>
            <a:off x="1808163" y="50768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82" name="Oval 1058"/>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83" name="Rectangle 1059"/>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284" name="Line 1060"/>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85" name="Oval 1061"/>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286" name="Group 1062"/>
          <p:cNvGrpSpPr>
            <a:grpSpLocks/>
          </p:cNvGrpSpPr>
          <p:nvPr/>
        </p:nvGrpSpPr>
        <p:grpSpPr bwMode="auto">
          <a:xfrm>
            <a:off x="1084263" y="4575175"/>
            <a:ext cx="182562" cy="527050"/>
            <a:chOff x="1711" y="3094"/>
            <a:chExt cx="115" cy="332"/>
          </a:xfrm>
        </p:grpSpPr>
        <p:sp>
          <p:nvSpPr>
            <p:cNvPr id="53287" name="Line 1063"/>
            <p:cNvSpPr>
              <a:spLocks noChangeShapeType="1"/>
            </p:cNvSpPr>
            <p:nvPr/>
          </p:nvSpPr>
          <p:spPr bwMode="auto">
            <a:xfrm flipV="1">
              <a:off x="1825" y="3095"/>
              <a:ext cx="1" cy="33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88" name="Line 1064"/>
            <p:cNvSpPr>
              <a:spLocks noChangeShapeType="1"/>
            </p:cNvSpPr>
            <p:nvPr/>
          </p:nvSpPr>
          <p:spPr bwMode="auto">
            <a:xfrm flipV="1">
              <a:off x="1717" y="3095"/>
              <a:ext cx="0" cy="7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89" name="Line 1065"/>
            <p:cNvSpPr>
              <a:spLocks noChangeShapeType="1"/>
            </p:cNvSpPr>
            <p:nvPr/>
          </p:nvSpPr>
          <p:spPr bwMode="auto">
            <a:xfrm>
              <a:off x="1711" y="3094"/>
              <a:ext cx="115"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290" name="Rectangle 1066"/>
          <p:cNvSpPr>
            <a:spLocks noChangeArrowheads="1"/>
          </p:cNvSpPr>
          <p:nvPr/>
        </p:nvSpPr>
        <p:spPr bwMode="auto">
          <a:xfrm>
            <a:off x="865188" y="4543425"/>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91" name="Line 1067"/>
          <p:cNvSpPr>
            <a:spLocks noChangeShapeType="1"/>
          </p:cNvSpPr>
          <p:nvPr/>
        </p:nvSpPr>
        <p:spPr bwMode="auto">
          <a:xfrm rot="16200000" flipH="1">
            <a:off x="896144" y="4625182"/>
            <a:ext cx="587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92" name="Rectangle 1068"/>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93" name="Line 1069"/>
          <p:cNvSpPr>
            <a:spLocks noChangeShapeType="1"/>
          </p:cNvSpPr>
          <p:nvPr/>
        </p:nvSpPr>
        <p:spPr bwMode="auto">
          <a:xfrm rot="5400000" flipH="1" flipV="1">
            <a:off x="1444625" y="4683125"/>
            <a:ext cx="71438" cy="1588"/>
          </a:xfrm>
          <a:prstGeom prst="line">
            <a:avLst/>
          </a:prstGeom>
          <a:noFill/>
          <a:ln w="15875">
            <a:solidFill>
              <a:srgbClr val="0000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294" name="Group 1070"/>
          <p:cNvGrpSpPr>
            <a:grpSpLocks/>
          </p:cNvGrpSpPr>
          <p:nvPr/>
        </p:nvGrpSpPr>
        <p:grpSpPr bwMode="auto">
          <a:xfrm>
            <a:off x="1392238" y="4125913"/>
            <a:ext cx="58737" cy="98425"/>
            <a:chOff x="0" y="-1"/>
            <a:chExt cx="20000" cy="19996"/>
          </a:xfrm>
        </p:grpSpPr>
        <p:sp>
          <p:nvSpPr>
            <p:cNvPr id="53295" name="Line 1071"/>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96" name="Line 1072"/>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97" name="Line 1073"/>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98" name="Line 1074"/>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300" name="Line 1076"/>
          <p:cNvSpPr>
            <a:spLocks noChangeShapeType="1"/>
          </p:cNvSpPr>
          <p:nvPr/>
        </p:nvSpPr>
        <p:spPr bwMode="auto">
          <a:xfrm rot="5400000" flipV="1">
            <a:off x="1048545" y="3987006"/>
            <a:ext cx="4762" cy="68262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01" name="Oval 1077"/>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07" name="Line 1083"/>
          <p:cNvSpPr>
            <a:spLocks noChangeShapeType="1"/>
          </p:cNvSpPr>
          <p:nvPr/>
        </p:nvSpPr>
        <p:spPr bwMode="auto">
          <a:xfrm>
            <a:off x="1833563" y="3617913"/>
            <a:ext cx="0" cy="33020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3309" name="Line 1085"/>
          <p:cNvSpPr>
            <a:spLocks noChangeShapeType="1"/>
          </p:cNvSpPr>
          <p:nvPr/>
        </p:nvSpPr>
        <p:spPr bwMode="auto">
          <a:xfrm rot="5400000">
            <a:off x="3779838" y="2652712"/>
            <a:ext cx="0" cy="31654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3310" name="Line 1086"/>
          <p:cNvSpPr>
            <a:spLocks noChangeShapeType="1"/>
          </p:cNvSpPr>
          <p:nvPr/>
        </p:nvSpPr>
        <p:spPr bwMode="auto">
          <a:xfrm rot="5400000">
            <a:off x="2100263" y="5010150"/>
            <a:ext cx="0" cy="1841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3311" name="Line 1087"/>
          <p:cNvSpPr>
            <a:spLocks noChangeShapeType="1"/>
          </p:cNvSpPr>
          <p:nvPr/>
        </p:nvSpPr>
        <p:spPr bwMode="auto">
          <a:xfrm>
            <a:off x="2192338" y="4229100"/>
            <a:ext cx="0" cy="89058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3312" name="Line 1088"/>
          <p:cNvSpPr>
            <a:spLocks noChangeShapeType="1"/>
          </p:cNvSpPr>
          <p:nvPr/>
        </p:nvSpPr>
        <p:spPr bwMode="auto">
          <a:xfrm>
            <a:off x="2373313" y="4370388"/>
            <a:ext cx="0" cy="300037"/>
          </a:xfrm>
          <a:prstGeom prst="line">
            <a:avLst/>
          </a:prstGeom>
          <a:noFill/>
          <a:ln w="25400">
            <a:solidFill>
              <a:srgbClr val="0000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3313" name="Line 1089"/>
          <p:cNvSpPr>
            <a:spLocks noChangeShapeType="1"/>
          </p:cNvSpPr>
          <p:nvPr/>
        </p:nvSpPr>
        <p:spPr bwMode="auto">
          <a:xfrm rot="5400000">
            <a:off x="2439988" y="4616450"/>
            <a:ext cx="0" cy="133350"/>
          </a:xfrm>
          <a:prstGeom prst="line">
            <a:avLst/>
          </a:prstGeom>
          <a:noFill/>
          <a:ln w="25400">
            <a:solidFill>
              <a:srgbClr val="0000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3314" name="Line 1090"/>
          <p:cNvSpPr>
            <a:spLocks noChangeShapeType="1"/>
          </p:cNvSpPr>
          <p:nvPr/>
        </p:nvSpPr>
        <p:spPr bwMode="auto">
          <a:xfrm rot="5400000">
            <a:off x="4096544" y="4441031"/>
            <a:ext cx="0" cy="515938"/>
          </a:xfrm>
          <a:prstGeom prst="line">
            <a:avLst/>
          </a:prstGeom>
          <a:noFill/>
          <a:ln w="25400">
            <a:solidFill>
              <a:srgbClr val="0000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3316" name="AutoShape 1092"/>
          <p:cNvSpPr>
            <a:spLocks/>
          </p:cNvSpPr>
          <p:nvPr/>
        </p:nvSpPr>
        <p:spPr bwMode="auto">
          <a:xfrm flipH="1">
            <a:off x="2373313" y="4081463"/>
            <a:ext cx="133350" cy="280987"/>
          </a:xfrm>
          <a:prstGeom prst="leftBracket">
            <a:avLst>
              <a:gd name="adj" fmla="val 105357"/>
            </a:avLst>
          </a:prstGeom>
          <a:noFill/>
          <a:ln w="25400">
            <a:solidFill>
              <a:srgbClr val="00000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317" name="Line 1093"/>
          <p:cNvSpPr>
            <a:spLocks noChangeShapeType="1"/>
          </p:cNvSpPr>
          <p:nvPr/>
        </p:nvSpPr>
        <p:spPr bwMode="auto">
          <a:xfrm>
            <a:off x="2373313" y="3833813"/>
            <a:ext cx="0" cy="239712"/>
          </a:xfrm>
          <a:prstGeom prst="line">
            <a:avLst/>
          </a:prstGeom>
          <a:noFill/>
          <a:ln w="25400">
            <a:solidFill>
              <a:srgbClr val="0000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3318" name="Line 1094"/>
          <p:cNvSpPr>
            <a:spLocks noChangeShapeType="1"/>
          </p:cNvSpPr>
          <p:nvPr/>
        </p:nvSpPr>
        <p:spPr bwMode="auto">
          <a:xfrm rot="16200000" flipH="1">
            <a:off x="2108200" y="3565525"/>
            <a:ext cx="4763" cy="525463"/>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319" name="Oval 1095"/>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53370" name="Group 1146"/>
          <p:cNvGrpSpPr>
            <a:grpSpLocks/>
          </p:cNvGrpSpPr>
          <p:nvPr/>
        </p:nvGrpSpPr>
        <p:grpSpPr bwMode="auto">
          <a:xfrm>
            <a:off x="3830638" y="5594350"/>
            <a:ext cx="407987" cy="417513"/>
            <a:chOff x="2358" y="3524"/>
            <a:chExt cx="257" cy="263"/>
          </a:xfrm>
        </p:grpSpPr>
        <p:sp>
          <p:nvSpPr>
            <p:cNvPr id="53321" name="Line 1097"/>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22" name="Line 1098"/>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323" name="Line 1099"/>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24" name="Line 1100"/>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25" name="Line 1101"/>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6695" name="Oval 311"/>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53327" name="Line 1103"/>
          <p:cNvSpPr>
            <a:spLocks noChangeShapeType="1"/>
          </p:cNvSpPr>
          <p:nvPr/>
        </p:nvSpPr>
        <p:spPr bwMode="auto">
          <a:xfrm>
            <a:off x="4360863" y="4200525"/>
            <a:ext cx="0" cy="506413"/>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303" name="Oval 1079"/>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53329" name="Oval 1105"/>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53333" name="Line 1109"/>
          <p:cNvSpPr>
            <a:spLocks noChangeShapeType="1"/>
          </p:cNvSpPr>
          <p:nvPr/>
        </p:nvSpPr>
        <p:spPr bwMode="auto">
          <a:xfrm rot="-16200000">
            <a:off x="1666875" y="3454400"/>
            <a:ext cx="330200"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53308" name="Oval 1084"/>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53334" name="Text Box 1110"/>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53335" name="Text Box 1111"/>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6571" name="Rectangle 187"/>
          <p:cNvSpPr>
            <a:spLocks noChangeArrowheads="1"/>
          </p:cNvSpPr>
          <p:nvPr/>
        </p:nvSpPr>
        <p:spPr bwMode="auto">
          <a:xfrm rot="5400000">
            <a:off x="7631113" y="6921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72" name="Rectangle 188"/>
          <p:cNvSpPr>
            <a:spLocks noChangeArrowheads="1"/>
          </p:cNvSpPr>
          <p:nvPr/>
        </p:nvSpPr>
        <p:spPr bwMode="auto">
          <a:xfrm rot="5400000">
            <a:off x="7295356" y="12247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3361" name="Group 1137"/>
          <p:cNvGrpSpPr>
            <a:grpSpLocks/>
          </p:cNvGrpSpPr>
          <p:nvPr/>
        </p:nvGrpSpPr>
        <p:grpSpPr bwMode="auto">
          <a:xfrm rot="5400000">
            <a:off x="7270750" y="2663825"/>
            <a:ext cx="968375" cy="1127125"/>
            <a:chOff x="4958" y="672"/>
            <a:chExt cx="610" cy="710"/>
          </a:xfrm>
        </p:grpSpPr>
        <p:grpSp>
          <p:nvGrpSpPr>
            <p:cNvPr id="16700" name="Group 316"/>
            <p:cNvGrpSpPr>
              <a:grpSpLocks/>
            </p:cNvGrpSpPr>
            <p:nvPr/>
          </p:nvGrpSpPr>
          <p:grpSpPr bwMode="auto">
            <a:xfrm>
              <a:off x="5465" y="672"/>
              <a:ext cx="103" cy="710"/>
              <a:chOff x="5088" y="624"/>
              <a:chExt cx="144" cy="992"/>
            </a:xfrm>
          </p:grpSpPr>
          <p:sp>
            <p:nvSpPr>
              <p:cNvPr id="16701" name="Line 31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2" name="Line 31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3" name="Line 31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4" name="Line 32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5" name="Line 32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6" name="Line 32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7" name="Line 32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6708" name="Line 32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3344" name="Rectangle 1120"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345" name="Rectangle 1121"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346" name="Rectangle 1122"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347" name="Rectangle 1123"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348" name="Rectangle 1124"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349" name="Rectangle 1125"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350" name="Rectangle 1126"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351" name="Rectangle 1127"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354" name="Rectangle 1130"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3356" name="Rectangle 1132"/>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53357" name="Rectangle 1133"/>
          <p:cNvSpPr>
            <a:spLocks noChangeArrowheads="1"/>
          </p:cNvSpPr>
          <p:nvPr/>
        </p:nvSpPr>
        <p:spPr bwMode="auto">
          <a:xfrm>
            <a:off x="1590675"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53366" name="Line 1142"/>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377" name="Line 1153"/>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90" name="Line 1166"/>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10" name="Line 1186"/>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12" name="Rectangle 1188"/>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413" name="Group 1189"/>
          <p:cNvGrpSpPr>
            <a:grpSpLocks/>
          </p:cNvGrpSpPr>
          <p:nvPr/>
        </p:nvGrpSpPr>
        <p:grpSpPr bwMode="auto">
          <a:xfrm rot="16200000" flipV="1">
            <a:off x="4433094" y="1104107"/>
            <a:ext cx="107950" cy="182562"/>
            <a:chOff x="0" y="3"/>
            <a:chExt cx="20000" cy="19996"/>
          </a:xfrm>
        </p:grpSpPr>
        <p:sp>
          <p:nvSpPr>
            <p:cNvPr id="53414" name="Line 1190"/>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15" name="Line 1191"/>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16" name="Line 1192"/>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17" name="Line 1193"/>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418" name="Line 1194"/>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19" name="Oval 1195"/>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20" name="Oval 1196"/>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21" name="Oval 1197"/>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22" name="Line 1198"/>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25" name="Rectangle 1201"/>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26" name="Line 1202"/>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27" name="Line 1203"/>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28" name="Line 1204"/>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29" name="Line 1205"/>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30" name="Oval 1206"/>
          <p:cNvSpPr>
            <a:spLocks noChangeArrowheads="1"/>
          </p:cNvSpPr>
          <p:nvPr/>
        </p:nvSpPr>
        <p:spPr bwMode="auto">
          <a:xfrm flipH="1" flipV="1">
            <a:off x="5043488" y="16192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31" name="Line 1207"/>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32" name="Oval 1208"/>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34" name="Line 1210"/>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35" name="Oval 1211"/>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36" name="Rectangle 1212"/>
          <p:cNvSpPr>
            <a:spLocks noChangeArrowheads="1"/>
          </p:cNvSpPr>
          <p:nvPr/>
        </p:nvSpPr>
        <p:spPr bwMode="auto">
          <a:xfrm>
            <a:off x="2882900" y="8699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53437" name="Rectangle 1213"/>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53438" name="Rectangle 1214"/>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53378" name="Group 1154"/>
          <p:cNvGrpSpPr>
            <a:grpSpLocks/>
          </p:cNvGrpSpPr>
          <p:nvPr/>
        </p:nvGrpSpPr>
        <p:grpSpPr bwMode="auto">
          <a:xfrm rot="-5400000" flipH="1" flipV="1">
            <a:off x="3780632" y="3566319"/>
            <a:ext cx="88900" cy="274637"/>
            <a:chOff x="0" y="0"/>
            <a:chExt cx="20000" cy="20000"/>
          </a:xfrm>
        </p:grpSpPr>
        <p:sp>
          <p:nvSpPr>
            <p:cNvPr id="53379" name="Arc 115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80" name="Arc 115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3381" name="Group 1157"/>
          <p:cNvGrpSpPr>
            <a:grpSpLocks/>
          </p:cNvGrpSpPr>
          <p:nvPr/>
        </p:nvGrpSpPr>
        <p:grpSpPr bwMode="auto">
          <a:xfrm rot="-5400000" flipH="1" flipV="1">
            <a:off x="3775076" y="3425825"/>
            <a:ext cx="87312" cy="274637"/>
            <a:chOff x="0" y="0"/>
            <a:chExt cx="20000" cy="20000"/>
          </a:xfrm>
        </p:grpSpPr>
        <p:sp>
          <p:nvSpPr>
            <p:cNvPr id="53382" name="Arc 115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83" name="Arc 115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384" name="Line 1160"/>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41" name="Line 1217"/>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42" name="Line 1218"/>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43" name="Line 1219"/>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44" name="Line 1220"/>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446" name="Group 1222"/>
          <p:cNvGrpSpPr>
            <a:grpSpLocks/>
          </p:cNvGrpSpPr>
          <p:nvPr/>
        </p:nvGrpSpPr>
        <p:grpSpPr bwMode="auto">
          <a:xfrm rot="10800000">
            <a:off x="4394200" y="1439863"/>
            <a:ext cx="365125" cy="239712"/>
            <a:chOff x="2900" y="1798"/>
            <a:chExt cx="576" cy="376"/>
          </a:xfrm>
        </p:grpSpPr>
        <p:sp>
          <p:nvSpPr>
            <p:cNvPr id="53447" name="Line 1223"/>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48" name="Line 1224"/>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49" name="Line 1225"/>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451" name="Line 1227"/>
          <p:cNvSpPr>
            <a:spLocks noChangeShapeType="1"/>
          </p:cNvSpPr>
          <p:nvPr/>
        </p:nvSpPr>
        <p:spPr bwMode="auto">
          <a:xfrm rot="5400000">
            <a:off x="4452144" y="2983706"/>
            <a:ext cx="0" cy="130333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3453" name="Line 1229"/>
          <p:cNvSpPr>
            <a:spLocks noChangeShapeType="1"/>
          </p:cNvSpPr>
          <p:nvPr/>
        </p:nvSpPr>
        <p:spPr bwMode="auto">
          <a:xfrm flipV="1">
            <a:off x="6762750" y="19367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54" name="Rectangle 1230"/>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56" name="Line 1232"/>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57" name="Line 1233"/>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58" name="Line 1234"/>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59" name="Line 1235"/>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60" name="Line 1236"/>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61" name="Line 1237"/>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63" name="Line 1239"/>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64" name="Line 1240"/>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466" name="Group 1242"/>
          <p:cNvGrpSpPr>
            <a:grpSpLocks/>
          </p:cNvGrpSpPr>
          <p:nvPr/>
        </p:nvGrpSpPr>
        <p:grpSpPr bwMode="auto">
          <a:xfrm flipV="1">
            <a:off x="6624638" y="1676400"/>
            <a:ext cx="46037" cy="96838"/>
            <a:chOff x="0" y="0"/>
            <a:chExt cx="20000" cy="20000"/>
          </a:xfrm>
        </p:grpSpPr>
        <p:sp>
          <p:nvSpPr>
            <p:cNvPr id="53467" name="Arc 1243"/>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68" name="Arc 1244"/>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3479" name="Group 1255"/>
          <p:cNvGrpSpPr>
            <a:grpSpLocks/>
          </p:cNvGrpSpPr>
          <p:nvPr/>
        </p:nvGrpSpPr>
        <p:grpSpPr bwMode="auto">
          <a:xfrm>
            <a:off x="6396038" y="1709738"/>
            <a:ext cx="471487" cy="217487"/>
            <a:chOff x="3526" y="1077"/>
            <a:chExt cx="297" cy="137"/>
          </a:xfrm>
        </p:grpSpPr>
        <p:sp>
          <p:nvSpPr>
            <p:cNvPr id="53462" name="Line 123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65" name="Line 1241"/>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69" name="Line 1245"/>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70" name="Line 1246"/>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471" name="Oval 1247"/>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72" name="Line 1248"/>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73" name="Line 1249"/>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74" name="Oval 1250"/>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75" name="Oval 1251"/>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76" name="Line 1252"/>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77" name="Rectangle 1253"/>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3478" name="Oval 1254"/>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86" name="Line 1262"/>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53487" name="Oval 1263"/>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88" name="Rectangle 1264"/>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53490" name="Rectangle 1266"/>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53491" name="Rectangle 1267"/>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17402" name="Oval 1018"/>
          <p:cNvSpPr>
            <a:spLocks noChangeArrowheads="1"/>
          </p:cNvSpPr>
          <p:nvPr/>
        </p:nvSpPr>
        <p:spPr bwMode="auto">
          <a:xfrm>
            <a:off x="1784350" y="48355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94" name="AutoShape 1270"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495" name="AutoShape 1271"/>
          <p:cNvSpPr>
            <a:spLocks noChangeArrowheads="1"/>
          </p:cNvSpPr>
          <p:nvPr/>
        </p:nvSpPr>
        <p:spPr bwMode="auto">
          <a:xfrm>
            <a:off x="2452688" y="2425700"/>
            <a:ext cx="506412" cy="776288"/>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496" name="AutoShape 1272" descr="10%"/>
          <p:cNvSpPr>
            <a:spLocks noChangeArrowheads="1"/>
          </p:cNvSpPr>
          <p:nvPr/>
        </p:nvSpPr>
        <p:spPr bwMode="auto">
          <a:xfrm>
            <a:off x="2452688" y="1704975"/>
            <a:ext cx="506412" cy="1195388"/>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3497" name="Group 1273"/>
          <p:cNvGrpSpPr>
            <a:grpSpLocks/>
          </p:cNvGrpSpPr>
          <p:nvPr/>
        </p:nvGrpSpPr>
        <p:grpSpPr bwMode="auto">
          <a:xfrm>
            <a:off x="2454275" y="2854325"/>
            <a:ext cx="503238" cy="185738"/>
            <a:chOff x="3617" y="2160"/>
            <a:chExt cx="842" cy="312"/>
          </a:xfrm>
        </p:grpSpPr>
        <p:sp>
          <p:nvSpPr>
            <p:cNvPr id="53498" name="Rectangle 127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499" name="AutoShape 127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00" name="AutoShape 127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01" name="AutoShape 127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02" name="AutoShape 127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3503" name="AutoShape 1279"/>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04" name="Rectangle 1280"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05" name="Rectangle 1281"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06" name="Rectangle 1282"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07" name="Line 1283"/>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508" name="Line 1284"/>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509" name="Oval 1285"/>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10" name="Oval 1286"/>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3511" name="Group 1287"/>
          <p:cNvGrpSpPr>
            <a:grpSpLocks/>
          </p:cNvGrpSpPr>
          <p:nvPr/>
        </p:nvGrpSpPr>
        <p:grpSpPr bwMode="auto">
          <a:xfrm>
            <a:off x="2663825" y="1660525"/>
            <a:ext cx="77788" cy="153988"/>
            <a:chOff x="3966" y="1027"/>
            <a:chExt cx="130" cy="257"/>
          </a:xfrm>
        </p:grpSpPr>
        <p:sp>
          <p:nvSpPr>
            <p:cNvPr id="53512" name="Rectangle 128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13" name="Rectangle 128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14" name="Rectangle 129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15" name="Rectangle 129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16" name="Line 129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3517" name="Line 1293"/>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518" name="Line 1294"/>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519" name="Line 1295"/>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520" name="AutoShape 1296"/>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21" name="Rectangle 1297"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22" name="Rectangle 1298"/>
          <p:cNvSpPr>
            <a:spLocks noChangeArrowheads="1"/>
          </p:cNvSpPr>
          <p:nvPr/>
        </p:nvSpPr>
        <p:spPr bwMode="auto">
          <a:xfrm>
            <a:off x="2640013" y="3043238"/>
            <a:ext cx="125412" cy="185737"/>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23" name="Rectangle 1299"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24" name="Rectangle 1300"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25" name="Line 1301"/>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526" name="Line 1302"/>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527" name="Line 1303"/>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528" name="Line 1304"/>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529" name="Line 1305"/>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3530" name="Oval 1306"/>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31" name="Oval 1307"/>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32" name="Text Box 1308"/>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53539" name="Line 1315"/>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542" name="Group 1318"/>
          <p:cNvGrpSpPr>
            <a:grpSpLocks/>
          </p:cNvGrpSpPr>
          <p:nvPr/>
        </p:nvGrpSpPr>
        <p:grpSpPr bwMode="auto">
          <a:xfrm>
            <a:off x="7131050" y="1033463"/>
            <a:ext cx="1289050" cy="1235075"/>
            <a:chOff x="4492" y="651"/>
            <a:chExt cx="812" cy="778"/>
          </a:xfrm>
        </p:grpSpPr>
        <p:grpSp>
          <p:nvGrpSpPr>
            <p:cNvPr id="53480" name="Group 1256"/>
            <p:cNvGrpSpPr>
              <a:grpSpLocks/>
            </p:cNvGrpSpPr>
            <p:nvPr/>
          </p:nvGrpSpPr>
          <p:grpSpPr bwMode="auto">
            <a:xfrm>
              <a:off x="4492" y="651"/>
              <a:ext cx="760" cy="778"/>
              <a:chOff x="4047" y="666"/>
              <a:chExt cx="760" cy="778"/>
            </a:xfrm>
          </p:grpSpPr>
          <p:sp>
            <p:nvSpPr>
              <p:cNvPr id="16574" name="Rectangle 190"/>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6575" name="Rectangle 191"/>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336" name="Rectangle 1112"/>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3541" name="Rectangle 1317"/>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53543" name="Line 1319"/>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544" name="Rectangle 1320"/>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53545" name="AutoShape 1321"/>
          <p:cNvSpPr>
            <a:spLocks noChangeArrowheads="1"/>
          </p:cNvSpPr>
          <p:nvPr/>
        </p:nvSpPr>
        <p:spPr bwMode="auto">
          <a:xfrm rot="2392993" flipH="1" flipV="1">
            <a:off x="1778000" y="2997200"/>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46" name="AutoShape 1322"/>
          <p:cNvSpPr>
            <a:spLocks noChangeArrowheads="1"/>
          </p:cNvSpPr>
          <p:nvPr/>
        </p:nvSpPr>
        <p:spPr bwMode="auto">
          <a:xfrm rot="2392993" flipH="1" flipV="1">
            <a:off x="5462588" y="4108450"/>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547" name="AutoShape 1323"/>
          <p:cNvSpPr>
            <a:spLocks noChangeArrowheads="1"/>
          </p:cNvSpPr>
          <p:nvPr/>
        </p:nvSpPr>
        <p:spPr bwMode="auto">
          <a:xfrm rot="2392993"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 name="Slide Number Placeholder 5"/>
          <p:cNvSpPr>
            <a:spLocks noGrp="1"/>
          </p:cNvSpPr>
          <p:nvPr>
            <p:ph type="sldNum" sz="quarter" idx="12"/>
          </p:nvPr>
        </p:nvSpPr>
        <p:spPr/>
        <p:txBody>
          <a:bodyPr/>
          <a:lstStyle/>
          <a:p>
            <a:fld id="{789259BB-B624-2E40-947F-DE91F24545A0}" type="slidenum">
              <a:rPr lang="en-US"/>
              <a:pPr/>
              <a:t>36</a:t>
            </a:fld>
            <a:endParaRPr lang="en-US"/>
          </a:p>
        </p:txBody>
      </p:sp>
      <p:sp>
        <p:nvSpPr>
          <p:cNvPr id="57346"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57347"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48"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7349"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57350" name="Text Box 6"/>
          <p:cNvSpPr txBox="1">
            <a:spLocks noChangeArrowheads="1"/>
          </p:cNvSpPr>
          <p:nvPr/>
        </p:nvSpPr>
        <p:spPr bwMode="auto">
          <a:xfrm>
            <a:off x="4227513" y="5956300"/>
            <a:ext cx="292258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At Rest Pump Running 	Accumulator Filling </a:t>
            </a:r>
          </a:p>
        </p:txBody>
      </p:sp>
      <p:sp>
        <p:nvSpPr>
          <p:cNvPr id="57352" name="AutoShape 8"/>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355" name="Line 11"/>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56" name="Text Box 12"/>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57359" name="Line 15"/>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60" name="Line 16"/>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61" name="Rectangle 17"/>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362" name="Rectangle 18"/>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363" name="Line 19"/>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64" name="Line 20"/>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65" name="Rectangle 21"/>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7366" name="Group 22"/>
          <p:cNvGrpSpPr>
            <a:grpSpLocks/>
          </p:cNvGrpSpPr>
          <p:nvPr/>
        </p:nvGrpSpPr>
        <p:grpSpPr bwMode="auto">
          <a:xfrm flipV="1">
            <a:off x="5057775" y="3132138"/>
            <a:ext cx="84138" cy="84137"/>
            <a:chOff x="1449" y="2352"/>
            <a:chExt cx="77" cy="77"/>
          </a:xfrm>
        </p:grpSpPr>
        <p:sp>
          <p:nvSpPr>
            <p:cNvPr id="57367" name="Line 23"/>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68" name="Line 24"/>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7369" name="Rectangle 25"/>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370" name="Line 26"/>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7371" name="Group 27"/>
          <p:cNvGrpSpPr>
            <a:grpSpLocks/>
          </p:cNvGrpSpPr>
          <p:nvPr/>
        </p:nvGrpSpPr>
        <p:grpSpPr bwMode="auto">
          <a:xfrm>
            <a:off x="4419600" y="3111500"/>
            <a:ext cx="209550" cy="104775"/>
            <a:chOff x="864" y="2592"/>
            <a:chExt cx="192" cy="96"/>
          </a:xfrm>
        </p:grpSpPr>
        <p:sp>
          <p:nvSpPr>
            <p:cNvPr id="57372" name="Line 2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73" name="Line 2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74" name="Line 3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75" name="Line 3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7376" name="Group 32"/>
          <p:cNvGrpSpPr>
            <a:grpSpLocks/>
          </p:cNvGrpSpPr>
          <p:nvPr/>
        </p:nvGrpSpPr>
        <p:grpSpPr bwMode="auto">
          <a:xfrm flipH="1">
            <a:off x="5729288" y="2849563"/>
            <a:ext cx="209550" cy="157162"/>
            <a:chOff x="2064" y="2352"/>
            <a:chExt cx="192" cy="144"/>
          </a:xfrm>
        </p:grpSpPr>
        <p:sp>
          <p:nvSpPr>
            <p:cNvPr id="57377" name="Rectangle 33"/>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378" name="Line 34"/>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7379" name="Group 35"/>
          <p:cNvGrpSpPr>
            <a:grpSpLocks/>
          </p:cNvGrpSpPr>
          <p:nvPr/>
        </p:nvGrpSpPr>
        <p:grpSpPr bwMode="auto">
          <a:xfrm>
            <a:off x="5729288" y="3111500"/>
            <a:ext cx="209550" cy="104775"/>
            <a:chOff x="864" y="2592"/>
            <a:chExt cx="192" cy="96"/>
          </a:xfrm>
        </p:grpSpPr>
        <p:sp>
          <p:nvSpPr>
            <p:cNvPr id="57380" name="Line 36"/>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81" name="Line 37"/>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82" name="Line 38"/>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83" name="Line 39"/>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7384" name="Line 40"/>
          <p:cNvSpPr>
            <a:spLocks noChangeShapeType="1"/>
          </p:cNvSpPr>
          <p:nvPr/>
        </p:nvSpPr>
        <p:spPr bwMode="auto">
          <a:xfrm>
            <a:off x="5089525" y="3216275"/>
            <a:ext cx="0" cy="4191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7385" name="Line 41"/>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7386" name="AutoShape 42"/>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387" name="Text Box 43"/>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57388" name="Text Box 44"/>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57389" name="Line 45"/>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7390" name="Line 46"/>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7391" name="Line 47"/>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7392" name="Oval 48"/>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393" name="Rectangle 49"/>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394" name="Rectangle 50"/>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57395" name="Group 51"/>
          <p:cNvGrpSpPr>
            <a:grpSpLocks/>
          </p:cNvGrpSpPr>
          <p:nvPr/>
        </p:nvGrpSpPr>
        <p:grpSpPr bwMode="auto">
          <a:xfrm>
            <a:off x="5229225" y="4826000"/>
            <a:ext cx="146050" cy="180975"/>
            <a:chOff x="1634" y="2854"/>
            <a:chExt cx="77" cy="96"/>
          </a:xfrm>
        </p:grpSpPr>
        <p:sp>
          <p:nvSpPr>
            <p:cNvPr id="57396" name="Freeform 52"/>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97" name="Freeform 53"/>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7398" name="Oval 54"/>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57399" name="Freeform 55"/>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00" name="Rectangle 56"/>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01" name="Freeform 57"/>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02" name="Freeform 58"/>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03" name="Rectangle 59"/>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04" name="Freeform 60"/>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05" name="Freeform 61"/>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06" name="Freeform 62"/>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07" name="Freeform 63"/>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08" name="Rectangle 64"/>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09" name="Rectangle 65"/>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10" name="Rectangle 66"/>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11" name="Rectangle 67"/>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7412" name="Group 68"/>
          <p:cNvGrpSpPr>
            <a:grpSpLocks/>
          </p:cNvGrpSpPr>
          <p:nvPr/>
        </p:nvGrpSpPr>
        <p:grpSpPr bwMode="auto">
          <a:xfrm>
            <a:off x="5229225" y="5006975"/>
            <a:ext cx="146050" cy="177800"/>
            <a:chOff x="1634" y="2950"/>
            <a:chExt cx="77" cy="94"/>
          </a:xfrm>
        </p:grpSpPr>
        <p:sp>
          <p:nvSpPr>
            <p:cNvPr id="57413" name="Freeform 69"/>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14" name="Freeform 70"/>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7415" name="Rectangle 71"/>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16" name="Rectangle 72"/>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17" name="Rectangle 73"/>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18" name="Rectangle 74"/>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19" name="Freeform 75"/>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20" name="Rectangle 76"/>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21" name="Freeform 77"/>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22" name="Freeform 78"/>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23" name="Freeform 79"/>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24" name="Rectangle 80"/>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25" name="Oval 81"/>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26" name="Oval 82"/>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57427" name="Oval 83"/>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57428" name="Freeform 84"/>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57429" name="Group 85"/>
          <p:cNvGrpSpPr>
            <a:grpSpLocks/>
          </p:cNvGrpSpPr>
          <p:nvPr/>
        </p:nvGrpSpPr>
        <p:grpSpPr bwMode="auto">
          <a:xfrm>
            <a:off x="5276850" y="4800600"/>
            <a:ext cx="119063" cy="123825"/>
            <a:chOff x="1659" y="2841"/>
            <a:chExt cx="63" cy="65"/>
          </a:xfrm>
        </p:grpSpPr>
        <p:sp>
          <p:nvSpPr>
            <p:cNvPr id="57430" name="Freeform 86"/>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31" name="Freeform 87"/>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7432" name="Rectangle 88"/>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57433" name="Oval 89"/>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57434" name="Rectangle 90"/>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700 PSI </a:t>
            </a:r>
            <a:endParaRPr lang="en-US" b="0"/>
          </a:p>
        </p:txBody>
      </p:sp>
      <p:grpSp>
        <p:nvGrpSpPr>
          <p:cNvPr id="57435" name="Group 91"/>
          <p:cNvGrpSpPr>
            <a:grpSpLocks/>
          </p:cNvGrpSpPr>
          <p:nvPr/>
        </p:nvGrpSpPr>
        <p:grpSpPr bwMode="auto">
          <a:xfrm>
            <a:off x="4833938" y="4508500"/>
            <a:ext cx="311150" cy="223838"/>
            <a:chOff x="889" y="3112"/>
            <a:chExt cx="196" cy="141"/>
          </a:xfrm>
        </p:grpSpPr>
        <p:sp>
          <p:nvSpPr>
            <p:cNvPr id="57436" name="Oval 92"/>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57437" name="AutoShape 93"/>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57438" name="AutoShape 94"/>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57440" name="Rectangle 96"/>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57441" name="Group 97"/>
          <p:cNvGrpSpPr>
            <a:grpSpLocks/>
          </p:cNvGrpSpPr>
          <p:nvPr/>
        </p:nvGrpSpPr>
        <p:grpSpPr bwMode="auto">
          <a:xfrm flipH="1" flipV="1">
            <a:off x="2708275" y="5162550"/>
            <a:ext cx="484188" cy="90488"/>
            <a:chOff x="2009" y="2762"/>
            <a:chExt cx="233" cy="44"/>
          </a:xfrm>
        </p:grpSpPr>
        <p:sp>
          <p:nvSpPr>
            <p:cNvPr id="57442" name="Line 98"/>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43" name="Freeform 99"/>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57444" name="Group 100"/>
          <p:cNvGrpSpPr>
            <a:grpSpLocks/>
          </p:cNvGrpSpPr>
          <p:nvPr/>
        </p:nvGrpSpPr>
        <p:grpSpPr bwMode="auto">
          <a:xfrm flipH="1" flipV="1">
            <a:off x="3709988" y="6142038"/>
            <a:ext cx="55562" cy="212725"/>
            <a:chOff x="1733" y="2232"/>
            <a:chExt cx="27" cy="102"/>
          </a:xfrm>
        </p:grpSpPr>
        <p:sp>
          <p:nvSpPr>
            <p:cNvPr id="57445" name="Freeform 101"/>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46" name="Freeform 102"/>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7447" name="Freeform 103"/>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48" name="Freeform 104"/>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49" name="Freeform 105"/>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50" name="Rectangle 106"/>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51" name="Rectangle 107"/>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52" name="Rectangle 108"/>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53" name="Rectangle 109"/>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57454" name="Group 110"/>
          <p:cNvGrpSpPr>
            <a:grpSpLocks/>
          </p:cNvGrpSpPr>
          <p:nvPr/>
        </p:nvGrpSpPr>
        <p:grpSpPr bwMode="auto">
          <a:xfrm flipH="1" flipV="1">
            <a:off x="2525713" y="6167438"/>
            <a:ext cx="103187" cy="157162"/>
            <a:chOff x="2280" y="2246"/>
            <a:chExt cx="50" cy="76"/>
          </a:xfrm>
        </p:grpSpPr>
        <p:sp>
          <p:nvSpPr>
            <p:cNvPr id="57455" name="Freeform 111"/>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57456" name="Group 112"/>
            <p:cNvGrpSpPr>
              <a:grpSpLocks/>
            </p:cNvGrpSpPr>
            <p:nvPr/>
          </p:nvGrpSpPr>
          <p:grpSpPr bwMode="auto">
            <a:xfrm>
              <a:off x="2292" y="2255"/>
              <a:ext cx="28" cy="58"/>
              <a:chOff x="2292" y="2255"/>
              <a:chExt cx="28" cy="58"/>
            </a:xfrm>
          </p:grpSpPr>
          <p:sp>
            <p:nvSpPr>
              <p:cNvPr id="57457" name="Line 113"/>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8" name="Line 114"/>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59" name="Line 115"/>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60" name="Line 116"/>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7461" name="Rectangle 117"/>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57462" name="Rectangle 118"/>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57463" name="Oval 119"/>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64" name="Oval 120"/>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65" name="Oval 121"/>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66" name="Oval 122"/>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67" name="Oval 123"/>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68" name="Oval 124"/>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69" name="Line 125"/>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0" name="Line 126"/>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1" name="Line 127"/>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2" name="Line 128"/>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3" name="Line 129"/>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4" name="Line 130"/>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57475" name="Group 131"/>
          <p:cNvGrpSpPr>
            <a:grpSpLocks/>
          </p:cNvGrpSpPr>
          <p:nvPr/>
        </p:nvGrpSpPr>
        <p:grpSpPr bwMode="auto">
          <a:xfrm flipH="1" flipV="1">
            <a:off x="3101975" y="6178550"/>
            <a:ext cx="80963" cy="131763"/>
            <a:chOff x="2013" y="2253"/>
            <a:chExt cx="39" cy="64"/>
          </a:xfrm>
        </p:grpSpPr>
        <p:sp>
          <p:nvSpPr>
            <p:cNvPr id="57476" name="Oval 132"/>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77" name="Oval 133"/>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78" name="Line 134"/>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79" name="Line 135"/>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0" name="Line 136"/>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1" name="Oval 137"/>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7482" name="Line 138"/>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483" name="Oval 139"/>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7484" name="Group 140"/>
          <p:cNvGrpSpPr>
            <a:grpSpLocks/>
          </p:cNvGrpSpPr>
          <p:nvPr/>
        </p:nvGrpSpPr>
        <p:grpSpPr bwMode="auto">
          <a:xfrm flipH="1" flipV="1">
            <a:off x="3349625" y="6078538"/>
            <a:ext cx="576263" cy="328612"/>
            <a:chOff x="1656" y="2207"/>
            <a:chExt cx="277" cy="158"/>
          </a:xfrm>
        </p:grpSpPr>
        <p:grpSp>
          <p:nvGrpSpPr>
            <p:cNvPr id="57485" name="Group 141"/>
            <p:cNvGrpSpPr>
              <a:grpSpLocks/>
            </p:cNvGrpSpPr>
            <p:nvPr/>
          </p:nvGrpSpPr>
          <p:grpSpPr bwMode="auto">
            <a:xfrm>
              <a:off x="1656" y="2207"/>
              <a:ext cx="33" cy="158"/>
              <a:chOff x="1656" y="2207"/>
              <a:chExt cx="33" cy="158"/>
            </a:xfrm>
          </p:grpSpPr>
          <p:sp>
            <p:nvSpPr>
              <p:cNvPr id="57486" name="Rectangle 142"/>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87" name="Rectangle 143"/>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7488" name="Group 144"/>
            <p:cNvGrpSpPr>
              <a:grpSpLocks/>
            </p:cNvGrpSpPr>
            <p:nvPr/>
          </p:nvGrpSpPr>
          <p:grpSpPr bwMode="auto">
            <a:xfrm>
              <a:off x="1898" y="2273"/>
              <a:ext cx="35" cy="26"/>
              <a:chOff x="1898" y="2273"/>
              <a:chExt cx="35" cy="26"/>
            </a:xfrm>
          </p:grpSpPr>
          <p:grpSp>
            <p:nvGrpSpPr>
              <p:cNvPr id="57489" name="Group 145"/>
              <p:cNvGrpSpPr>
                <a:grpSpLocks/>
              </p:cNvGrpSpPr>
              <p:nvPr/>
            </p:nvGrpSpPr>
            <p:grpSpPr bwMode="auto">
              <a:xfrm>
                <a:off x="1898" y="2273"/>
                <a:ext cx="33" cy="25"/>
                <a:chOff x="1898" y="2273"/>
                <a:chExt cx="33" cy="25"/>
              </a:xfrm>
            </p:grpSpPr>
            <p:sp>
              <p:nvSpPr>
                <p:cNvPr id="57490" name="Rectangle 146"/>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91" name="Rectangle 147"/>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92" name="Rectangle 148"/>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93" name="Rectangle 149"/>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94" name="Rectangle 150"/>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95" name="Rectangle 151"/>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96" name="Rectangle 152"/>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97" name="Rectangle 153"/>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98" name="Rectangle 154"/>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499" name="Rectangle 155"/>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00" name="Rectangle 156"/>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01" name="Rectangle 157"/>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02" name="Rectangle 158"/>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7503" name="Rectangle 159"/>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7504" name="Group 160"/>
            <p:cNvGrpSpPr>
              <a:grpSpLocks/>
            </p:cNvGrpSpPr>
            <p:nvPr/>
          </p:nvGrpSpPr>
          <p:grpSpPr bwMode="auto">
            <a:xfrm>
              <a:off x="1687" y="2259"/>
              <a:ext cx="213" cy="54"/>
              <a:chOff x="1687" y="2259"/>
              <a:chExt cx="213" cy="54"/>
            </a:xfrm>
          </p:grpSpPr>
          <p:grpSp>
            <p:nvGrpSpPr>
              <p:cNvPr id="57505" name="Group 161"/>
              <p:cNvGrpSpPr>
                <a:grpSpLocks/>
              </p:cNvGrpSpPr>
              <p:nvPr/>
            </p:nvGrpSpPr>
            <p:grpSpPr bwMode="auto">
              <a:xfrm>
                <a:off x="1687" y="2259"/>
                <a:ext cx="211" cy="52"/>
                <a:chOff x="1687" y="2259"/>
                <a:chExt cx="211" cy="52"/>
              </a:xfrm>
            </p:grpSpPr>
            <p:sp>
              <p:nvSpPr>
                <p:cNvPr id="57506" name="Rectangle 162"/>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07" name="Rectangle 163"/>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08" name="Rectangle 164"/>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09" name="Rectangle 165"/>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10" name="Rectangle 166"/>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11" name="Rectangle 167"/>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12" name="Rectangle 168"/>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13" name="Rectangle 169"/>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14" name="Rectangle 170"/>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15" name="Rectangle 171"/>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16" name="Rectangle 172"/>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17" name="Rectangle 173"/>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18" name="Rectangle 174"/>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19" name="Rectangle 175"/>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20" name="Rectangle 176"/>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21" name="Rectangle 177"/>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22" name="Rectangle 178"/>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23" name="Rectangle 179"/>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24" name="Rectangle 180"/>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25" name="Rectangle 181"/>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26" name="Rectangle 182"/>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27" name="Rectangle 183"/>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28" name="Rectangle 184"/>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29" name="Rectangle 185"/>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30" name="Rectangle 186"/>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31" name="Rectangle 187"/>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32" name="Rectangle 188"/>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7533" name="Rectangle 189"/>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7534" name="Group 190"/>
            <p:cNvGrpSpPr>
              <a:grpSpLocks/>
            </p:cNvGrpSpPr>
            <p:nvPr/>
          </p:nvGrpSpPr>
          <p:grpSpPr bwMode="auto">
            <a:xfrm>
              <a:off x="1862" y="2265"/>
              <a:ext cx="28" cy="38"/>
              <a:chOff x="1862" y="2265"/>
              <a:chExt cx="28" cy="38"/>
            </a:xfrm>
          </p:grpSpPr>
          <p:sp>
            <p:nvSpPr>
              <p:cNvPr id="57535" name="Line 191"/>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36" name="Line 192"/>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37" name="Line 193"/>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38" name="Line 194"/>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7539" name="Group 195"/>
            <p:cNvGrpSpPr>
              <a:grpSpLocks/>
            </p:cNvGrpSpPr>
            <p:nvPr/>
          </p:nvGrpSpPr>
          <p:grpSpPr bwMode="auto">
            <a:xfrm>
              <a:off x="1827" y="2265"/>
              <a:ext cx="28" cy="38"/>
              <a:chOff x="1827" y="2265"/>
              <a:chExt cx="28" cy="38"/>
            </a:xfrm>
          </p:grpSpPr>
          <p:sp>
            <p:nvSpPr>
              <p:cNvPr id="57540" name="Line 196"/>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41" name="Line 197"/>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42" name="Line 198"/>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43" name="Line 199"/>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7544" name="Group 200"/>
            <p:cNvGrpSpPr>
              <a:grpSpLocks/>
            </p:cNvGrpSpPr>
            <p:nvPr/>
          </p:nvGrpSpPr>
          <p:grpSpPr bwMode="auto">
            <a:xfrm>
              <a:off x="1789" y="2265"/>
              <a:ext cx="28" cy="38"/>
              <a:chOff x="1789" y="2265"/>
              <a:chExt cx="28" cy="38"/>
            </a:xfrm>
          </p:grpSpPr>
          <p:sp>
            <p:nvSpPr>
              <p:cNvPr id="57545" name="Line 201"/>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46" name="Line 202"/>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47" name="Line 203"/>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48" name="Line 204"/>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7549" name="Group 205"/>
            <p:cNvGrpSpPr>
              <a:grpSpLocks/>
            </p:cNvGrpSpPr>
            <p:nvPr/>
          </p:nvGrpSpPr>
          <p:grpSpPr bwMode="auto">
            <a:xfrm>
              <a:off x="1752" y="2265"/>
              <a:ext cx="28" cy="38"/>
              <a:chOff x="1752" y="2265"/>
              <a:chExt cx="28" cy="38"/>
            </a:xfrm>
          </p:grpSpPr>
          <p:sp>
            <p:nvSpPr>
              <p:cNvPr id="57550" name="Line 206"/>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51" name="Line 207"/>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52" name="Line 208"/>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53" name="Line 209"/>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7554" name="Group 210"/>
            <p:cNvGrpSpPr>
              <a:grpSpLocks/>
            </p:cNvGrpSpPr>
            <p:nvPr/>
          </p:nvGrpSpPr>
          <p:grpSpPr bwMode="auto">
            <a:xfrm>
              <a:off x="1716" y="2265"/>
              <a:ext cx="28" cy="36"/>
              <a:chOff x="1716" y="2265"/>
              <a:chExt cx="28" cy="36"/>
            </a:xfrm>
          </p:grpSpPr>
          <p:sp>
            <p:nvSpPr>
              <p:cNvPr id="57555" name="Line 211"/>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56" name="Line 212"/>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57" name="Line 213"/>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58" name="Line 214"/>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7559" name="Rectangle 215"/>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57560" name="Group 216"/>
          <p:cNvGrpSpPr>
            <a:grpSpLocks/>
          </p:cNvGrpSpPr>
          <p:nvPr/>
        </p:nvGrpSpPr>
        <p:grpSpPr bwMode="auto">
          <a:xfrm flipH="1" flipV="1">
            <a:off x="2987675" y="5357813"/>
            <a:ext cx="419100" cy="620712"/>
            <a:chOff x="1906" y="2413"/>
            <a:chExt cx="201" cy="299"/>
          </a:xfrm>
        </p:grpSpPr>
        <p:sp>
          <p:nvSpPr>
            <p:cNvPr id="57561" name="Rectangle 217"/>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62" name="Rectangle 218"/>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7563" name="Freeform 219"/>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57564" name="Rectangle 220"/>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57566" name="Group 222"/>
          <p:cNvGrpSpPr>
            <a:grpSpLocks/>
          </p:cNvGrpSpPr>
          <p:nvPr/>
        </p:nvGrpSpPr>
        <p:grpSpPr bwMode="auto">
          <a:xfrm flipH="1" flipV="1">
            <a:off x="3046413" y="5434013"/>
            <a:ext cx="300037" cy="396875"/>
            <a:chOff x="1935" y="2484"/>
            <a:chExt cx="144" cy="191"/>
          </a:xfrm>
        </p:grpSpPr>
        <p:sp>
          <p:nvSpPr>
            <p:cNvPr id="57567" name="Rectangle 223"/>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568" name="Rectangle 224"/>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7569" name="Rectangle 225"/>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57570" name="Group 226"/>
          <p:cNvGrpSpPr>
            <a:grpSpLocks/>
          </p:cNvGrpSpPr>
          <p:nvPr/>
        </p:nvGrpSpPr>
        <p:grpSpPr bwMode="auto">
          <a:xfrm flipH="1" flipV="1">
            <a:off x="3124200" y="5503863"/>
            <a:ext cx="163513" cy="479425"/>
            <a:chOff x="1963" y="2411"/>
            <a:chExt cx="79" cy="230"/>
          </a:xfrm>
        </p:grpSpPr>
        <p:sp>
          <p:nvSpPr>
            <p:cNvPr id="57571" name="Oval 227"/>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572" name="Oval 228"/>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573" name="Oval 229"/>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574" name="Oval 230"/>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575" name="Oval 231"/>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576" name="Oval 232"/>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577" name="Oval 233"/>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578" name="Oval 234"/>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579" name="Oval 235"/>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580" name="Oval 236"/>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581" name="Line 237"/>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2" name="Line 238"/>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3" name="Line 239"/>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4" name="Line 240"/>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5" name="Line 241"/>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6" name="Line 242"/>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7" name="Line 243"/>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8" name="Line 244"/>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89" name="Line 245"/>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90" name="Line 246"/>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91" name="Line 247"/>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92" name="Oval 248"/>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593" name="Line 249"/>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594" name="Oval 250"/>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7595" name="Rectangle 251"/>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58200" name="Group 856"/>
          <p:cNvGrpSpPr>
            <a:grpSpLocks/>
          </p:cNvGrpSpPr>
          <p:nvPr/>
        </p:nvGrpSpPr>
        <p:grpSpPr bwMode="auto">
          <a:xfrm>
            <a:off x="3362325" y="5459413"/>
            <a:ext cx="463550" cy="263525"/>
            <a:chOff x="2118" y="3439"/>
            <a:chExt cx="292" cy="166"/>
          </a:xfrm>
        </p:grpSpPr>
        <p:sp>
          <p:nvSpPr>
            <p:cNvPr id="57596" name="Rectangle 252"/>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57597" name="Group 253"/>
            <p:cNvGrpSpPr>
              <a:grpSpLocks/>
            </p:cNvGrpSpPr>
            <p:nvPr/>
          </p:nvGrpSpPr>
          <p:grpSpPr bwMode="auto">
            <a:xfrm flipH="1" flipV="1">
              <a:off x="2326" y="3439"/>
              <a:ext cx="84" cy="166"/>
              <a:chOff x="1704" y="2533"/>
              <a:chExt cx="64" cy="127"/>
            </a:xfrm>
          </p:grpSpPr>
          <p:sp>
            <p:nvSpPr>
              <p:cNvPr id="57598" name="Freeform 254"/>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57599" name="Group 255"/>
              <p:cNvGrpSpPr>
                <a:grpSpLocks/>
              </p:cNvGrpSpPr>
              <p:nvPr/>
            </p:nvGrpSpPr>
            <p:grpSpPr bwMode="auto">
              <a:xfrm>
                <a:off x="1718" y="2547"/>
                <a:ext cx="35" cy="96"/>
                <a:chOff x="1718" y="2547"/>
                <a:chExt cx="35" cy="96"/>
              </a:xfrm>
            </p:grpSpPr>
            <p:sp>
              <p:nvSpPr>
                <p:cNvPr id="57600" name="Line 256"/>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1" name="Line 257"/>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2" name="Line 258"/>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603" name="Line 259"/>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57604" name="Freeform 260"/>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57605" name="Rectangle 261"/>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57606" name="Rectangle 262"/>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57607" name="Freeform 263"/>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57608" name="Rectangle 264"/>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57609" name="Group 265"/>
          <p:cNvGrpSpPr>
            <a:grpSpLocks/>
          </p:cNvGrpSpPr>
          <p:nvPr/>
        </p:nvGrpSpPr>
        <p:grpSpPr bwMode="auto">
          <a:xfrm flipH="1" flipV="1">
            <a:off x="2768600" y="6194425"/>
            <a:ext cx="195263" cy="95250"/>
            <a:chOff x="2119" y="2263"/>
            <a:chExt cx="94" cy="46"/>
          </a:xfrm>
        </p:grpSpPr>
        <p:grpSp>
          <p:nvGrpSpPr>
            <p:cNvPr id="57610" name="Group 266"/>
            <p:cNvGrpSpPr>
              <a:grpSpLocks/>
            </p:cNvGrpSpPr>
            <p:nvPr/>
          </p:nvGrpSpPr>
          <p:grpSpPr bwMode="auto">
            <a:xfrm>
              <a:off x="2188" y="2263"/>
              <a:ext cx="25" cy="46"/>
              <a:chOff x="2188" y="2263"/>
              <a:chExt cx="25" cy="46"/>
            </a:xfrm>
          </p:grpSpPr>
          <p:grpSp>
            <p:nvGrpSpPr>
              <p:cNvPr id="57611" name="Group 267"/>
              <p:cNvGrpSpPr>
                <a:grpSpLocks/>
              </p:cNvGrpSpPr>
              <p:nvPr/>
            </p:nvGrpSpPr>
            <p:grpSpPr bwMode="auto">
              <a:xfrm>
                <a:off x="2188" y="2263"/>
                <a:ext cx="23" cy="44"/>
                <a:chOff x="2188" y="2263"/>
                <a:chExt cx="23" cy="44"/>
              </a:xfrm>
            </p:grpSpPr>
            <p:sp>
              <p:nvSpPr>
                <p:cNvPr id="57612" name="Rectangle 268"/>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13" name="Rectangle 269"/>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14" name="Rectangle 270"/>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15" name="Rectangle 271"/>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16" name="Rectangle 272"/>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17" name="Rectangle 273"/>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18" name="Rectangle 274"/>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19" name="Rectangle 275"/>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20" name="Rectangle 276"/>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21" name="Rectangle 277"/>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22" name="Rectangle 278"/>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23" name="Rectangle 279"/>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24" name="Rectangle 280"/>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25" name="Rectangle 281"/>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26" name="Rectangle 282"/>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27" name="Rectangle 283"/>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28" name="Rectangle 284"/>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29" name="Rectangle 285"/>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30" name="Rectangle 286"/>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31" name="Rectangle 287"/>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32" name="Rectangle 288"/>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33" name="Rectangle 289"/>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34" name="Rectangle 290"/>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7635" name="Rectangle 291"/>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7636" name="Group 292"/>
            <p:cNvGrpSpPr>
              <a:grpSpLocks/>
            </p:cNvGrpSpPr>
            <p:nvPr/>
          </p:nvGrpSpPr>
          <p:grpSpPr bwMode="auto">
            <a:xfrm>
              <a:off x="2119" y="2276"/>
              <a:ext cx="71" cy="18"/>
              <a:chOff x="2119" y="2276"/>
              <a:chExt cx="71" cy="18"/>
            </a:xfrm>
          </p:grpSpPr>
          <p:grpSp>
            <p:nvGrpSpPr>
              <p:cNvPr id="57637" name="Group 293"/>
              <p:cNvGrpSpPr>
                <a:grpSpLocks/>
              </p:cNvGrpSpPr>
              <p:nvPr/>
            </p:nvGrpSpPr>
            <p:grpSpPr bwMode="auto">
              <a:xfrm>
                <a:off x="2119" y="2276"/>
                <a:ext cx="69" cy="16"/>
                <a:chOff x="2119" y="2276"/>
                <a:chExt cx="69" cy="16"/>
              </a:xfrm>
            </p:grpSpPr>
            <p:sp>
              <p:nvSpPr>
                <p:cNvPr id="57638" name="Rectangle 294"/>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39" name="Rectangle 295"/>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40" name="Rectangle 296"/>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41" name="Rectangle 297"/>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42" name="Rectangle 298"/>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43" name="Rectangle 299"/>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44" name="Rectangle 300"/>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45" name="Rectangle 301"/>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7646" name="Rectangle 302"/>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57647" name="Group 303"/>
          <p:cNvGrpSpPr>
            <a:grpSpLocks/>
          </p:cNvGrpSpPr>
          <p:nvPr/>
        </p:nvGrpSpPr>
        <p:grpSpPr bwMode="auto">
          <a:xfrm flipH="1" flipV="1">
            <a:off x="2963863" y="6186488"/>
            <a:ext cx="195262" cy="115887"/>
            <a:chOff x="2025" y="2257"/>
            <a:chExt cx="94" cy="56"/>
          </a:xfrm>
        </p:grpSpPr>
        <p:grpSp>
          <p:nvGrpSpPr>
            <p:cNvPr id="57648" name="Group 304"/>
            <p:cNvGrpSpPr>
              <a:grpSpLocks/>
            </p:cNvGrpSpPr>
            <p:nvPr/>
          </p:nvGrpSpPr>
          <p:grpSpPr bwMode="auto">
            <a:xfrm>
              <a:off x="2025" y="2271"/>
              <a:ext cx="32" cy="27"/>
              <a:chOff x="2025" y="2271"/>
              <a:chExt cx="32" cy="27"/>
            </a:xfrm>
          </p:grpSpPr>
          <p:grpSp>
            <p:nvGrpSpPr>
              <p:cNvPr id="57649" name="Group 305"/>
              <p:cNvGrpSpPr>
                <a:grpSpLocks/>
              </p:cNvGrpSpPr>
              <p:nvPr/>
            </p:nvGrpSpPr>
            <p:grpSpPr bwMode="auto">
              <a:xfrm>
                <a:off x="2025" y="2271"/>
                <a:ext cx="31" cy="25"/>
                <a:chOff x="2025" y="2271"/>
                <a:chExt cx="31" cy="25"/>
              </a:xfrm>
            </p:grpSpPr>
            <p:sp>
              <p:nvSpPr>
                <p:cNvPr id="57650" name="Rectangle 306"/>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51" name="Rectangle 307"/>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52" name="Rectangle 308"/>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53" name="Rectangle 309"/>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54" name="Rectangle 310"/>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55" name="Rectangle 311"/>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56" name="Rectangle 312"/>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57" name="Rectangle 313"/>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58" name="Rectangle 314"/>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59" name="Rectangle 315"/>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60" name="Rectangle 316"/>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61" name="Rectangle 317"/>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62" name="Rectangle 318"/>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7663" name="Rectangle 319"/>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7664" name="Group 320"/>
            <p:cNvGrpSpPr>
              <a:grpSpLocks/>
            </p:cNvGrpSpPr>
            <p:nvPr/>
          </p:nvGrpSpPr>
          <p:grpSpPr bwMode="auto">
            <a:xfrm>
              <a:off x="2075" y="2259"/>
              <a:ext cx="44" cy="52"/>
              <a:chOff x="2075" y="2259"/>
              <a:chExt cx="44" cy="52"/>
            </a:xfrm>
          </p:grpSpPr>
          <p:grpSp>
            <p:nvGrpSpPr>
              <p:cNvPr id="57665" name="Group 321"/>
              <p:cNvGrpSpPr>
                <a:grpSpLocks/>
              </p:cNvGrpSpPr>
              <p:nvPr/>
            </p:nvGrpSpPr>
            <p:grpSpPr bwMode="auto">
              <a:xfrm>
                <a:off x="2075" y="2259"/>
                <a:ext cx="44" cy="52"/>
                <a:chOff x="2075" y="2259"/>
                <a:chExt cx="44" cy="52"/>
              </a:xfrm>
            </p:grpSpPr>
            <p:sp>
              <p:nvSpPr>
                <p:cNvPr id="57666" name="Oval 322"/>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667" name="Oval 323"/>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668" name="Oval 324"/>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669" name="Oval 325"/>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670" name="Oval 326"/>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671" name="Oval 327"/>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672" name="Oval 328"/>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673" name="Oval 329"/>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674" name="Oval 330"/>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675" name="Oval 331"/>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676" name="Oval 332"/>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677" name="Oval 333"/>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678" name="Oval 334"/>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7679" name="Oval 335"/>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7680" name="Group 336"/>
            <p:cNvGrpSpPr>
              <a:grpSpLocks/>
            </p:cNvGrpSpPr>
            <p:nvPr/>
          </p:nvGrpSpPr>
          <p:grpSpPr bwMode="auto">
            <a:xfrm>
              <a:off x="2054" y="2257"/>
              <a:ext cx="25" cy="56"/>
              <a:chOff x="2054" y="2257"/>
              <a:chExt cx="25" cy="56"/>
            </a:xfrm>
          </p:grpSpPr>
          <p:grpSp>
            <p:nvGrpSpPr>
              <p:cNvPr id="57681" name="Group 337"/>
              <p:cNvGrpSpPr>
                <a:grpSpLocks/>
              </p:cNvGrpSpPr>
              <p:nvPr/>
            </p:nvGrpSpPr>
            <p:grpSpPr bwMode="auto">
              <a:xfrm>
                <a:off x="2054" y="2257"/>
                <a:ext cx="23" cy="54"/>
                <a:chOff x="2054" y="2257"/>
                <a:chExt cx="23" cy="54"/>
              </a:xfrm>
            </p:grpSpPr>
            <p:sp>
              <p:nvSpPr>
                <p:cNvPr id="57682" name="Rectangle 338"/>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83" name="Rectangle 339"/>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84" name="Rectangle 340"/>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85" name="Rectangle 341"/>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86" name="Rectangle 342"/>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87" name="Rectangle 343"/>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88" name="Rectangle 344"/>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89" name="Rectangle 345"/>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90" name="Rectangle 346"/>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91" name="Rectangle 347"/>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92" name="Rectangle 348"/>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93" name="Rectangle 349"/>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94" name="Rectangle 350"/>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95" name="Rectangle 351"/>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96" name="Rectangle 352"/>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97" name="Rectangle 353"/>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98" name="Rectangle 354"/>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699" name="Rectangle 355"/>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00" name="Rectangle 356"/>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01" name="Rectangle 357"/>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02" name="Rectangle 358"/>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03" name="Rectangle 359"/>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04" name="Rectangle 360"/>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05" name="Rectangle 361"/>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06" name="Rectangle 362"/>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07" name="Rectangle 363"/>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08" name="Rectangle 364"/>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09" name="Rectangle 365"/>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7710" name="Rectangle 366"/>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57711" name="Rectangle 367"/>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57720" name="Rectangle 376"/>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57721" name="Group 377"/>
          <p:cNvGrpSpPr>
            <a:grpSpLocks/>
          </p:cNvGrpSpPr>
          <p:nvPr/>
        </p:nvGrpSpPr>
        <p:grpSpPr bwMode="auto">
          <a:xfrm flipH="1" flipV="1">
            <a:off x="2525713" y="4567238"/>
            <a:ext cx="130175" cy="247650"/>
            <a:chOff x="2267" y="2973"/>
            <a:chExt cx="63" cy="119"/>
          </a:xfrm>
        </p:grpSpPr>
        <p:sp>
          <p:nvSpPr>
            <p:cNvPr id="57722" name="Freeform 378"/>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57723" name="Group 379"/>
            <p:cNvGrpSpPr>
              <a:grpSpLocks/>
            </p:cNvGrpSpPr>
            <p:nvPr/>
          </p:nvGrpSpPr>
          <p:grpSpPr bwMode="auto">
            <a:xfrm>
              <a:off x="2282" y="2986"/>
              <a:ext cx="36" cy="90"/>
              <a:chOff x="2282" y="2986"/>
              <a:chExt cx="36" cy="90"/>
            </a:xfrm>
          </p:grpSpPr>
          <p:sp>
            <p:nvSpPr>
              <p:cNvPr id="57724" name="Line 380"/>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25" name="Line 381"/>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26" name="Line 382"/>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27" name="Line 383"/>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7732" name="Group 388"/>
          <p:cNvGrpSpPr>
            <a:grpSpLocks/>
          </p:cNvGrpSpPr>
          <p:nvPr/>
        </p:nvGrpSpPr>
        <p:grpSpPr bwMode="auto">
          <a:xfrm flipH="1" flipV="1">
            <a:off x="2716213" y="4532313"/>
            <a:ext cx="230187" cy="311150"/>
            <a:chOff x="2100" y="2959"/>
            <a:chExt cx="111" cy="150"/>
          </a:xfrm>
        </p:grpSpPr>
        <p:sp>
          <p:nvSpPr>
            <p:cNvPr id="57733" name="Rectangle 389"/>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34" name="Rectangle 390"/>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7738" name="Line 394"/>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1" name="Rectangle 397"/>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57745" name="Line 401"/>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9" name="Line 405"/>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77" name="Rectangle 433"/>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57778" name="Rectangle 434"/>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57779" name="Rectangle 435"/>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57782" name="Rectangle 438"/>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57851" name="Group 507"/>
          <p:cNvGrpSpPr>
            <a:grpSpLocks/>
          </p:cNvGrpSpPr>
          <p:nvPr/>
        </p:nvGrpSpPr>
        <p:grpSpPr bwMode="auto">
          <a:xfrm flipH="1" flipV="1">
            <a:off x="3444875" y="5053013"/>
            <a:ext cx="41275" cy="252412"/>
            <a:chOff x="1867" y="2737"/>
            <a:chExt cx="20" cy="121"/>
          </a:xfrm>
        </p:grpSpPr>
        <p:sp>
          <p:nvSpPr>
            <p:cNvPr id="57852" name="Oval 508"/>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57853" name="Oval 509"/>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57854" name="Line 510"/>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855" name="Line 511"/>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7856" name="Group 512"/>
          <p:cNvGrpSpPr>
            <a:grpSpLocks/>
          </p:cNvGrpSpPr>
          <p:nvPr/>
        </p:nvGrpSpPr>
        <p:grpSpPr bwMode="auto">
          <a:xfrm flipH="1" flipV="1">
            <a:off x="3430588" y="5053013"/>
            <a:ext cx="39687" cy="252412"/>
            <a:chOff x="1875" y="2737"/>
            <a:chExt cx="19" cy="121"/>
          </a:xfrm>
        </p:grpSpPr>
        <p:sp>
          <p:nvSpPr>
            <p:cNvPr id="57857" name="Oval 513"/>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57858" name="Oval 514"/>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57859" name="Line 515"/>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860" name="Line 516"/>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7861" name="Group 517"/>
          <p:cNvGrpSpPr>
            <a:grpSpLocks/>
          </p:cNvGrpSpPr>
          <p:nvPr/>
        </p:nvGrpSpPr>
        <p:grpSpPr bwMode="auto">
          <a:xfrm flipH="1" flipV="1">
            <a:off x="3409950" y="5053013"/>
            <a:ext cx="39688" cy="252412"/>
            <a:chOff x="1885" y="2737"/>
            <a:chExt cx="19" cy="121"/>
          </a:xfrm>
        </p:grpSpPr>
        <p:sp>
          <p:nvSpPr>
            <p:cNvPr id="57862" name="Oval 518"/>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57863" name="Oval 519"/>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57864" name="Line 520"/>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865" name="Line 521"/>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7866" name="Group 522"/>
          <p:cNvGrpSpPr>
            <a:grpSpLocks/>
          </p:cNvGrpSpPr>
          <p:nvPr/>
        </p:nvGrpSpPr>
        <p:grpSpPr bwMode="auto">
          <a:xfrm flipH="1" flipV="1">
            <a:off x="3392488" y="5053013"/>
            <a:ext cx="41275" cy="252412"/>
            <a:chOff x="1892" y="2737"/>
            <a:chExt cx="20" cy="121"/>
          </a:xfrm>
        </p:grpSpPr>
        <p:sp>
          <p:nvSpPr>
            <p:cNvPr id="57867" name="Oval 523"/>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57868" name="Oval 524"/>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57869" name="Line 525"/>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870" name="Line 526"/>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7921" name="Rectangle 577"/>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57922" name="Rectangle 578"/>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58188" name="Group 844"/>
          <p:cNvGrpSpPr>
            <a:grpSpLocks/>
          </p:cNvGrpSpPr>
          <p:nvPr/>
        </p:nvGrpSpPr>
        <p:grpSpPr bwMode="auto">
          <a:xfrm>
            <a:off x="3059113" y="4562475"/>
            <a:ext cx="769937" cy="798513"/>
            <a:chOff x="1927" y="2874"/>
            <a:chExt cx="485" cy="503"/>
          </a:xfrm>
        </p:grpSpPr>
        <p:grpSp>
          <p:nvGrpSpPr>
            <p:cNvPr id="57712" name="Group 368"/>
            <p:cNvGrpSpPr>
              <a:grpSpLocks/>
            </p:cNvGrpSpPr>
            <p:nvPr/>
          </p:nvGrpSpPr>
          <p:grpSpPr bwMode="auto">
            <a:xfrm flipH="1" flipV="1">
              <a:off x="2325" y="2874"/>
              <a:ext cx="87" cy="162"/>
              <a:chOff x="1702" y="2971"/>
              <a:chExt cx="67" cy="119"/>
            </a:xfrm>
          </p:grpSpPr>
          <p:sp>
            <p:nvSpPr>
              <p:cNvPr id="57713" name="Freeform 369"/>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57714" name="Group 370"/>
              <p:cNvGrpSpPr>
                <a:grpSpLocks/>
              </p:cNvGrpSpPr>
              <p:nvPr/>
            </p:nvGrpSpPr>
            <p:grpSpPr bwMode="auto">
              <a:xfrm>
                <a:off x="1716" y="2984"/>
                <a:ext cx="37" cy="90"/>
                <a:chOff x="1716" y="2984"/>
                <a:chExt cx="37" cy="90"/>
              </a:xfrm>
            </p:grpSpPr>
            <p:sp>
              <p:nvSpPr>
                <p:cNvPr id="57715" name="Line 371"/>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6" name="Line 372"/>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7" name="Line 373"/>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18" name="Line 374"/>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7719" name="Rectangle 375"/>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57923" name="Rectangle 579"/>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57924" name="Freeform 580"/>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57925" name="Rectangle 581"/>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926" name="Freeform 582"/>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927" name="Rectangle 583"/>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57928" name="Rectangle 584"/>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57929" name="Rectangle 585"/>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57930" name="Line 586"/>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7931" name="Line 587"/>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932" name="Oval 588"/>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57933" name="Line 589"/>
          <p:cNvSpPr>
            <a:spLocks noChangeShapeType="1"/>
          </p:cNvSpPr>
          <p:nvPr/>
        </p:nvSpPr>
        <p:spPr bwMode="auto">
          <a:xfrm>
            <a:off x="1166813" y="5111750"/>
            <a:ext cx="647700" cy="0"/>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34" name="Rectangle 590"/>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35" name="Line 591"/>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36" name="Line 592"/>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37" name="Line 593"/>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38" name="Line 594"/>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39" name="Rectangle 595"/>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40" name="Line 596"/>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41" name="Line 597"/>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42" name="Line 598"/>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43" name="Line 599"/>
          <p:cNvSpPr>
            <a:spLocks noChangeShapeType="1"/>
          </p:cNvSpPr>
          <p:nvPr/>
        </p:nvSpPr>
        <p:spPr bwMode="auto">
          <a:xfrm>
            <a:off x="1833563" y="4983163"/>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44" name="Rectangle 600"/>
          <p:cNvSpPr>
            <a:spLocks noChangeArrowheads="1"/>
          </p:cNvSpPr>
          <p:nvPr/>
        </p:nvSpPr>
        <p:spPr bwMode="auto">
          <a:xfrm>
            <a:off x="860425" y="4968875"/>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45" name="Line 601"/>
          <p:cNvSpPr>
            <a:spLocks noChangeShapeType="1"/>
          </p:cNvSpPr>
          <p:nvPr/>
        </p:nvSpPr>
        <p:spPr bwMode="auto">
          <a:xfrm flipH="1">
            <a:off x="1092200"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46" name="Line 602"/>
          <p:cNvSpPr>
            <a:spLocks noChangeShapeType="1"/>
          </p:cNvSpPr>
          <p:nvPr/>
        </p:nvSpPr>
        <p:spPr bwMode="auto">
          <a:xfrm>
            <a:off x="1092200" y="5067300"/>
            <a:ext cx="1588"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47" name="Line 603"/>
          <p:cNvSpPr>
            <a:spLocks noChangeShapeType="1"/>
          </p:cNvSpPr>
          <p:nvPr/>
        </p:nvSpPr>
        <p:spPr bwMode="auto">
          <a:xfrm>
            <a:off x="866775"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48" name="Line 604"/>
          <p:cNvSpPr>
            <a:spLocks noChangeShapeType="1"/>
          </p:cNvSpPr>
          <p:nvPr/>
        </p:nvSpPr>
        <p:spPr bwMode="auto">
          <a:xfrm flipV="1">
            <a:off x="944563" y="5068888"/>
            <a:ext cx="0"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49" name="Rectangle 605"/>
          <p:cNvSpPr>
            <a:spLocks noChangeArrowheads="1"/>
          </p:cNvSpPr>
          <p:nvPr/>
        </p:nvSpPr>
        <p:spPr bwMode="auto">
          <a:xfrm>
            <a:off x="860425" y="4691063"/>
            <a:ext cx="309563" cy="2778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50" name="Line 606"/>
          <p:cNvSpPr>
            <a:spLocks noChangeShapeType="1"/>
          </p:cNvSpPr>
          <p:nvPr/>
        </p:nvSpPr>
        <p:spPr bwMode="auto">
          <a:xfrm flipH="1">
            <a:off x="857250" y="4835525"/>
            <a:ext cx="309563" cy="0"/>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7951" name="Group 607"/>
          <p:cNvGrpSpPr>
            <a:grpSpLocks/>
          </p:cNvGrpSpPr>
          <p:nvPr/>
        </p:nvGrpSpPr>
        <p:grpSpPr bwMode="auto">
          <a:xfrm>
            <a:off x="950913" y="5246688"/>
            <a:ext cx="90487" cy="139700"/>
            <a:chOff x="0" y="0"/>
            <a:chExt cx="20000" cy="19996"/>
          </a:xfrm>
        </p:grpSpPr>
        <p:sp>
          <p:nvSpPr>
            <p:cNvPr id="57952" name="Line 608"/>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53" name="Line 609"/>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54" name="Line 610"/>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55" name="Line 611"/>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956" name="Line 612"/>
          <p:cNvSpPr>
            <a:spLocks noChangeShapeType="1"/>
          </p:cNvSpPr>
          <p:nvPr/>
        </p:nvSpPr>
        <p:spPr bwMode="auto">
          <a:xfrm flipH="1">
            <a:off x="830263" y="5305425"/>
            <a:ext cx="303212" cy="93663"/>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57" name="Line 613"/>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8183" name="Group 839"/>
          <p:cNvGrpSpPr>
            <a:grpSpLocks/>
          </p:cNvGrpSpPr>
          <p:nvPr/>
        </p:nvGrpSpPr>
        <p:grpSpPr bwMode="auto">
          <a:xfrm>
            <a:off x="719138" y="5106988"/>
            <a:ext cx="231775" cy="219075"/>
            <a:chOff x="461" y="3217"/>
            <a:chExt cx="146" cy="138"/>
          </a:xfrm>
        </p:grpSpPr>
        <p:sp>
          <p:nvSpPr>
            <p:cNvPr id="57958" name="Line 614"/>
            <p:cNvSpPr>
              <a:spLocks noChangeShapeType="1"/>
            </p:cNvSpPr>
            <p:nvPr/>
          </p:nvSpPr>
          <p:spPr bwMode="auto">
            <a:xfrm flipH="1">
              <a:off x="461" y="3351"/>
              <a:ext cx="146"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59" name="Line 615"/>
            <p:cNvSpPr>
              <a:spLocks noChangeShapeType="1"/>
            </p:cNvSpPr>
            <p:nvPr/>
          </p:nvSpPr>
          <p:spPr bwMode="auto">
            <a:xfrm flipV="1">
              <a:off x="461" y="3217"/>
              <a:ext cx="0" cy="138"/>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960" name="Line 616"/>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7961" name="Group 617"/>
          <p:cNvGrpSpPr>
            <a:grpSpLocks/>
          </p:cNvGrpSpPr>
          <p:nvPr/>
        </p:nvGrpSpPr>
        <p:grpSpPr bwMode="auto">
          <a:xfrm>
            <a:off x="449263" y="5100638"/>
            <a:ext cx="407987" cy="417512"/>
            <a:chOff x="1311" y="3425"/>
            <a:chExt cx="257" cy="263"/>
          </a:xfrm>
        </p:grpSpPr>
        <p:sp>
          <p:nvSpPr>
            <p:cNvPr id="57962" name="Line 618"/>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63" name="Line 619"/>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964" name="Line 620"/>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65" name="Line 621"/>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66" name="Line 622"/>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67" name="Line 623"/>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7968" name="Group 624"/>
          <p:cNvGrpSpPr>
            <a:grpSpLocks/>
          </p:cNvGrpSpPr>
          <p:nvPr/>
        </p:nvGrpSpPr>
        <p:grpSpPr bwMode="auto">
          <a:xfrm>
            <a:off x="906463" y="4065588"/>
            <a:ext cx="879475" cy="454025"/>
            <a:chOff x="1599" y="2773"/>
            <a:chExt cx="554" cy="286"/>
          </a:xfrm>
        </p:grpSpPr>
        <p:grpSp>
          <p:nvGrpSpPr>
            <p:cNvPr id="57969" name="Group 625"/>
            <p:cNvGrpSpPr>
              <a:grpSpLocks/>
            </p:cNvGrpSpPr>
            <p:nvPr/>
          </p:nvGrpSpPr>
          <p:grpSpPr bwMode="auto">
            <a:xfrm>
              <a:off x="1604" y="2905"/>
              <a:ext cx="49" cy="88"/>
              <a:chOff x="0" y="1"/>
              <a:chExt cx="20000" cy="19999"/>
            </a:xfrm>
          </p:grpSpPr>
          <p:sp>
            <p:nvSpPr>
              <p:cNvPr id="57970" name="Arc 62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71" name="Arc 627"/>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972" name="Line 628"/>
            <p:cNvSpPr>
              <a:spLocks noChangeShapeType="1"/>
            </p:cNvSpPr>
            <p:nvPr/>
          </p:nvSpPr>
          <p:spPr bwMode="auto">
            <a:xfrm flipV="1">
              <a:off x="1604" y="2993"/>
              <a:ext cx="0" cy="66"/>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73" name="Line 629"/>
            <p:cNvSpPr>
              <a:spLocks noChangeShapeType="1"/>
            </p:cNvSpPr>
            <p:nvPr/>
          </p:nvSpPr>
          <p:spPr bwMode="auto">
            <a:xfrm>
              <a:off x="1599" y="2773"/>
              <a:ext cx="554"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74" name="Line 630"/>
            <p:cNvSpPr>
              <a:spLocks noChangeShapeType="1"/>
            </p:cNvSpPr>
            <p:nvPr/>
          </p:nvSpPr>
          <p:spPr bwMode="auto">
            <a:xfrm>
              <a:off x="1997" y="2785"/>
              <a:ext cx="0" cy="88"/>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75" name="Line 631"/>
            <p:cNvSpPr>
              <a:spLocks noChangeShapeType="1"/>
            </p:cNvSpPr>
            <p:nvPr/>
          </p:nvSpPr>
          <p:spPr bwMode="auto">
            <a:xfrm flipV="1">
              <a:off x="1604" y="2773"/>
              <a:ext cx="0" cy="13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976" name="Oval 632"/>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77" name="Oval 633"/>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78" name="Oval 634"/>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80" name="Oval 636"/>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81" name="Rectangle 637"/>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982" name="Line 638"/>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83" name="Oval 639"/>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7984" name="Group 640"/>
          <p:cNvGrpSpPr>
            <a:grpSpLocks/>
          </p:cNvGrpSpPr>
          <p:nvPr/>
        </p:nvGrpSpPr>
        <p:grpSpPr bwMode="auto">
          <a:xfrm>
            <a:off x="1084263" y="4575175"/>
            <a:ext cx="182562" cy="527050"/>
            <a:chOff x="1711" y="3094"/>
            <a:chExt cx="115" cy="332"/>
          </a:xfrm>
        </p:grpSpPr>
        <p:sp>
          <p:nvSpPr>
            <p:cNvPr id="57985" name="Line 641"/>
            <p:cNvSpPr>
              <a:spLocks noChangeShapeType="1"/>
            </p:cNvSpPr>
            <p:nvPr/>
          </p:nvSpPr>
          <p:spPr bwMode="auto">
            <a:xfrm flipV="1">
              <a:off x="1825" y="3095"/>
              <a:ext cx="1" cy="33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86" name="Line 642"/>
            <p:cNvSpPr>
              <a:spLocks noChangeShapeType="1"/>
            </p:cNvSpPr>
            <p:nvPr/>
          </p:nvSpPr>
          <p:spPr bwMode="auto">
            <a:xfrm flipV="1">
              <a:off x="1717" y="3095"/>
              <a:ext cx="0" cy="7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87" name="Line 643"/>
            <p:cNvSpPr>
              <a:spLocks noChangeShapeType="1"/>
            </p:cNvSpPr>
            <p:nvPr/>
          </p:nvSpPr>
          <p:spPr bwMode="auto">
            <a:xfrm>
              <a:off x="1711" y="3094"/>
              <a:ext cx="115"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988" name="Rectangle 644"/>
          <p:cNvSpPr>
            <a:spLocks noChangeArrowheads="1"/>
          </p:cNvSpPr>
          <p:nvPr/>
        </p:nvSpPr>
        <p:spPr bwMode="auto">
          <a:xfrm>
            <a:off x="865188" y="4543425"/>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89" name="Line 645"/>
          <p:cNvSpPr>
            <a:spLocks noChangeShapeType="1"/>
          </p:cNvSpPr>
          <p:nvPr/>
        </p:nvSpPr>
        <p:spPr bwMode="auto">
          <a:xfrm rot="16200000" flipH="1">
            <a:off x="896144" y="4625182"/>
            <a:ext cx="587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90" name="Rectangle 646"/>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91" name="Line 647"/>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7992" name="Group 648"/>
          <p:cNvGrpSpPr>
            <a:grpSpLocks/>
          </p:cNvGrpSpPr>
          <p:nvPr/>
        </p:nvGrpSpPr>
        <p:grpSpPr bwMode="auto">
          <a:xfrm>
            <a:off x="1392238" y="4125913"/>
            <a:ext cx="58737" cy="98425"/>
            <a:chOff x="0" y="-1"/>
            <a:chExt cx="20000" cy="19996"/>
          </a:xfrm>
        </p:grpSpPr>
        <p:sp>
          <p:nvSpPr>
            <p:cNvPr id="57993" name="Line 649"/>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94" name="Line 650"/>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95" name="Line 651"/>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96" name="Line 652"/>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997" name="Line 653"/>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98" name="Oval 654"/>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99" name="Line 655"/>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000" name="Line 656"/>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001" name="Line 657"/>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002" name="Line 658"/>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003" name="Line 659"/>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004" name="Line 660"/>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005" name="Line 661"/>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006" name="AutoShape 662"/>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007" name="Line 663"/>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008" name="Line 664"/>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009" name="Oval 665"/>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58010" name="Group 666"/>
          <p:cNvGrpSpPr>
            <a:grpSpLocks/>
          </p:cNvGrpSpPr>
          <p:nvPr/>
        </p:nvGrpSpPr>
        <p:grpSpPr bwMode="auto">
          <a:xfrm>
            <a:off x="3830638" y="5594350"/>
            <a:ext cx="407987" cy="417513"/>
            <a:chOff x="2358" y="3524"/>
            <a:chExt cx="257" cy="263"/>
          </a:xfrm>
        </p:grpSpPr>
        <p:sp>
          <p:nvSpPr>
            <p:cNvPr id="58011" name="Line 667"/>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12" name="Line 668"/>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013" name="Line 669"/>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14" name="Line 670"/>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15" name="Line 671"/>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16" name="Oval 672"/>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58017" name="Line 673"/>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018" name="Oval 674"/>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58019" name="Oval 675"/>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58020" name="Line 676"/>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58021" name="Oval 677"/>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58022" name="Text Box 678"/>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58023" name="Text Box 679"/>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58024" name="Rectangle 680"/>
          <p:cNvSpPr>
            <a:spLocks noChangeArrowheads="1"/>
          </p:cNvSpPr>
          <p:nvPr/>
        </p:nvSpPr>
        <p:spPr bwMode="auto">
          <a:xfrm rot="5400000">
            <a:off x="7631113" y="6921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025" name="Rectangle 681"/>
          <p:cNvSpPr>
            <a:spLocks noChangeArrowheads="1"/>
          </p:cNvSpPr>
          <p:nvPr/>
        </p:nvSpPr>
        <p:spPr bwMode="auto">
          <a:xfrm rot="5400000">
            <a:off x="7295356" y="12247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8026" name="Group 682"/>
          <p:cNvGrpSpPr>
            <a:grpSpLocks/>
          </p:cNvGrpSpPr>
          <p:nvPr/>
        </p:nvGrpSpPr>
        <p:grpSpPr bwMode="auto">
          <a:xfrm rot="5400000">
            <a:off x="7270750" y="2663825"/>
            <a:ext cx="968375" cy="1127125"/>
            <a:chOff x="4958" y="672"/>
            <a:chExt cx="610" cy="710"/>
          </a:xfrm>
        </p:grpSpPr>
        <p:grpSp>
          <p:nvGrpSpPr>
            <p:cNvPr id="58027" name="Group 683"/>
            <p:cNvGrpSpPr>
              <a:grpSpLocks/>
            </p:cNvGrpSpPr>
            <p:nvPr/>
          </p:nvGrpSpPr>
          <p:grpSpPr bwMode="auto">
            <a:xfrm>
              <a:off x="5465" y="672"/>
              <a:ext cx="103" cy="710"/>
              <a:chOff x="5088" y="624"/>
              <a:chExt cx="144" cy="992"/>
            </a:xfrm>
          </p:grpSpPr>
          <p:sp>
            <p:nvSpPr>
              <p:cNvPr id="58028" name="Line 68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029" name="Line 68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030" name="Line 68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031" name="Line 68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032" name="Line 68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033" name="Line 68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034" name="Line 69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035" name="Line 69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8036" name="Rectangle 692"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037" name="Rectangle 693"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038" name="Rectangle 694"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039" name="Rectangle 695"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040" name="Rectangle 696"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041" name="Rectangle 697"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042" name="Rectangle 698"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043" name="Rectangle 699"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044" name="Rectangle 700"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8045" name="Rectangle 701"/>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58046" name="Rectangle 702"/>
          <p:cNvSpPr>
            <a:spLocks noChangeArrowheads="1"/>
          </p:cNvSpPr>
          <p:nvPr/>
        </p:nvSpPr>
        <p:spPr bwMode="auto">
          <a:xfrm>
            <a:off x="152400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700 PSI </a:t>
            </a:r>
            <a:endParaRPr lang="en-US" b="0"/>
          </a:p>
        </p:txBody>
      </p:sp>
      <p:sp>
        <p:nvSpPr>
          <p:cNvPr id="58047" name="Line 703"/>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048" name="Line 704"/>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49" name="Line 705"/>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50" name="Line 706"/>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51" name="Rectangle 707"/>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8052" name="Group 708"/>
          <p:cNvGrpSpPr>
            <a:grpSpLocks/>
          </p:cNvGrpSpPr>
          <p:nvPr/>
        </p:nvGrpSpPr>
        <p:grpSpPr bwMode="auto">
          <a:xfrm rot="16200000" flipV="1">
            <a:off x="4433094" y="1104107"/>
            <a:ext cx="107950" cy="182562"/>
            <a:chOff x="0" y="3"/>
            <a:chExt cx="20000" cy="19996"/>
          </a:xfrm>
        </p:grpSpPr>
        <p:sp>
          <p:nvSpPr>
            <p:cNvPr id="58053" name="Line 709"/>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54" name="Line 710"/>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55" name="Line 711"/>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56" name="Line 712"/>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057" name="Line 713"/>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58" name="Oval 714"/>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59" name="Oval 715"/>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60" name="Oval 716"/>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61" name="Line 717"/>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62" name="Rectangle 718"/>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63" name="Line 719"/>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64" name="Line 720"/>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65" name="Line 721"/>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66" name="Line 722"/>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67" name="Oval 723"/>
          <p:cNvSpPr>
            <a:spLocks noChangeArrowheads="1"/>
          </p:cNvSpPr>
          <p:nvPr/>
        </p:nvSpPr>
        <p:spPr bwMode="auto">
          <a:xfrm flipH="1" flipV="1">
            <a:off x="5043488" y="16192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68" name="Line 724"/>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69" name="Oval 725"/>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70" name="Line 726"/>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71" name="Oval 727"/>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72" name="Rectangle 728"/>
          <p:cNvSpPr>
            <a:spLocks noChangeArrowheads="1"/>
          </p:cNvSpPr>
          <p:nvPr/>
        </p:nvSpPr>
        <p:spPr bwMode="auto">
          <a:xfrm>
            <a:off x="2882900" y="8699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58073" name="Rectangle 729"/>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58074" name="Rectangle 730"/>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58075" name="Group 731"/>
          <p:cNvGrpSpPr>
            <a:grpSpLocks/>
          </p:cNvGrpSpPr>
          <p:nvPr/>
        </p:nvGrpSpPr>
        <p:grpSpPr bwMode="auto">
          <a:xfrm rot="-5400000" flipH="1" flipV="1">
            <a:off x="3780632" y="3566319"/>
            <a:ext cx="88900" cy="274637"/>
            <a:chOff x="0" y="0"/>
            <a:chExt cx="20000" cy="20000"/>
          </a:xfrm>
        </p:grpSpPr>
        <p:sp>
          <p:nvSpPr>
            <p:cNvPr id="58076" name="Arc 732"/>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77" name="Arc 733"/>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8078" name="Group 734"/>
          <p:cNvGrpSpPr>
            <a:grpSpLocks/>
          </p:cNvGrpSpPr>
          <p:nvPr/>
        </p:nvGrpSpPr>
        <p:grpSpPr bwMode="auto">
          <a:xfrm rot="-5400000" flipH="1" flipV="1">
            <a:off x="3775076" y="3425825"/>
            <a:ext cx="87312" cy="274637"/>
            <a:chOff x="0" y="0"/>
            <a:chExt cx="20000" cy="20000"/>
          </a:xfrm>
        </p:grpSpPr>
        <p:sp>
          <p:nvSpPr>
            <p:cNvPr id="58079" name="Arc 735"/>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80" name="Arc 736"/>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081" name="Line 737"/>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82" name="Line 738"/>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83" name="Line 739"/>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84" name="Line 740"/>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85" name="Line 741"/>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8087" name="Group 743"/>
          <p:cNvGrpSpPr>
            <a:grpSpLocks/>
          </p:cNvGrpSpPr>
          <p:nvPr/>
        </p:nvGrpSpPr>
        <p:grpSpPr bwMode="auto">
          <a:xfrm rot="10800000">
            <a:off x="4394200" y="1439863"/>
            <a:ext cx="365125" cy="239712"/>
            <a:chOff x="2900" y="1798"/>
            <a:chExt cx="576" cy="376"/>
          </a:xfrm>
        </p:grpSpPr>
        <p:sp>
          <p:nvSpPr>
            <p:cNvPr id="58088" name="Line 744"/>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89" name="Line 745"/>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90" name="Line 746"/>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091" name="Line 747"/>
          <p:cNvSpPr>
            <a:spLocks noChangeShapeType="1"/>
          </p:cNvSpPr>
          <p:nvPr/>
        </p:nvSpPr>
        <p:spPr bwMode="auto">
          <a:xfrm rot="5400000">
            <a:off x="4452144" y="2983706"/>
            <a:ext cx="0" cy="13033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092" name="Line 748"/>
          <p:cNvSpPr>
            <a:spLocks noChangeShapeType="1"/>
          </p:cNvSpPr>
          <p:nvPr/>
        </p:nvSpPr>
        <p:spPr bwMode="auto">
          <a:xfrm flipV="1">
            <a:off x="6762750" y="19367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93" name="Rectangle 749"/>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95" name="Line 751"/>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96" name="Line 752"/>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97" name="Line 753"/>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98" name="Line 754"/>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099" name="Line 755"/>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00" name="Line 756"/>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8103" name="Group 759"/>
          <p:cNvGrpSpPr>
            <a:grpSpLocks/>
          </p:cNvGrpSpPr>
          <p:nvPr/>
        </p:nvGrpSpPr>
        <p:grpSpPr bwMode="auto">
          <a:xfrm flipV="1">
            <a:off x="6624638" y="1676400"/>
            <a:ext cx="46037" cy="96838"/>
            <a:chOff x="0" y="0"/>
            <a:chExt cx="20000" cy="20000"/>
          </a:xfrm>
        </p:grpSpPr>
        <p:sp>
          <p:nvSpPr>
            <p:cNvPr id="58104" name="Arc 760"/>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05" name="Arc 76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8106" name="Group 762"/>
          <p:cNvGrpSpPr>
            <a:grpSpLocks/>
          </p:cNvGrpSpPr>
          <p:nvPr/>
        </p:nvGrpSpPr>
        <p:grpSpPr bwMode="auto">
          <a:xfrm>
            <a:off x="6396038" y="1709738"/>
            <a:ext cx="471487" cy="217487"/>
            <a:chOff x="3526" y="1077"/>
            <a:chExt cx="297" cy="137"/>
          </a:xfrm>
        </p:grpSpPr>
        <p:sp>
          <p:nvSpPr>
            <p:cNvPr id="58107" name="Line 763"/>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08" name="Line 764"/>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09" name="Line 765"/>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10" name="Line 766"/>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112" name="Line 768"/>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13" name="Line 769"/>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14" name="Oval 770"/>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15" name="Oval 771"/>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16" name="Line 772"/>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17" name="Rectangle 773"/>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118" name="Oval 774"/>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22" name="Line 778"/>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58123" name="Oval 779"/>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24" name="Rectangle 780"/>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58125" name="Rectangle 781"/>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58126" name="Rectangle 782"/>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58127" name="Oval 783"/>
          <p:cNvSpPr>
            <a:spLocks noChangeArrowheads="1"/>
          </p:cNvSpPr>
          <p:nvPr/>
        </p:nvSpPr>
        <p:spPr bwMode="auto">
          <a:xfrm>
            <a:off x="1784350" y="47720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28" name="AutoShape 784"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29" name="AutoShape 785"/>
          <p:cNvSpPr>
            <a:spLocks noChangeArrowheads="1"/>
          </p:cNvSpPr>
          <p:nvPr/>
        </p:nvSpPr>
        <p:spPr bwMode="auto">
          <a:xfrm>
            <a:off x="2452688" y="2425700"/>
            <a:ext cx="506412" cy="776288"/>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30" name="AutoShape 786" descr="10%"/>
          <p:cNvSpPr>
            <a:spLocks noChangeArrowheads="1"/>
          </p:cNvSpPr>
          <p:nvPr/>
        </p:nvSpPr>
        <p:spPr bwMode="auto">
          <a:xfrm>
            <a:off x="2452688" y="1704975"/>
            <a:ext cx="506412" cy="1195388"/>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8131" name="Group 787"/>
          <p:cNvGrpSpPr>
            <a:grpSpLocks/>
          </p:cNvGrpSpPr>
          <p:nvPr/>
        </p:nvGrpSpPr>
        <p:grpSpPr bwMode="auto">
          <a:xfrm>
            <a:off x="2454275" y="2806700"/>
            <a:ext cx="503238" cy="185738"/>
            <a:chOff x="3617" y="2160"/>
            <a:chExt cx="842" cy="312"/>
          </a:xfrm>
        </p:grpSpPr>
        <p:sp>
          <p:nvSpPr>
            <p:cNvPr id="58132" name="Rectangle 78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33" name="AutoShape 78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34" name="AutoShape 79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35" name="AutoShape 79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36" name="AutoShape 79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8137" name="AutoShape 793"/>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38" name="Rectangle 794"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39" name="Rectangle 795"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40" name="Rectangle 796"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41" name="Line 797"/>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142" name="Line 798"/>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143" name="Oval 799"/>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44" name="Oval 800"/>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8145" name="Group 801"/>
          <p:cNvGrpSpPr>
            <a:grpSpLocks/>
          </p:cNvGrpSpPr>
          <p:nvPr/>
        </p:nvGrpSpPr>
        <p:grpSpPr bwMode="auto">
          <a:xfrm>
            <a:off x="2663825" y="1660525"/>
            <a:ext cx="77788" cy="153988"/>
            <a:chOff x="3966" y="1027"/>
            <a:chExt cx="130" cy="257"/>
          </a:xfrm>
        </p:grpSpPr>
        <p:sp>
          <p:nvSpPr>
            <p:cNvPr id="58146" name="Rectangle 80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47" name="Rectangle 80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48" name="Rectangle 80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49" name="Rectangle 80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50" name="Line 80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8151" name="Line 807"/>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152" name="Line 808"/>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153" name="Line 809"/>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154" name="AutoShape 810"/>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55" name="Rectangle 811"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56" name="Rectangle 812"/>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57" name="Rectangle 813"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58" name="Rectangle 814"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59" name="Line 815"/>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160" name="Line 816"/>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161" name="Line 817"/>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162" name="Line 818"/>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163" name="Line 819"/>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164" name="Oval 820"/>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65" name="Oval 821"/>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66" name="Text Box 822"/>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58173" name="Line 829"/>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8174" name="Group 830"/>
          <p:cNvGrpSpPr>
            <a:grpSpLocks/>
          </p:cNvGrpSpPr>
          <p:nvPr/>
        </p:nvGrpSpPr>
        <p:grpSpPr bwMode="auto">
          <a:xfrm>
            <a:off x="7131050" y="1033463"/>
            <a:ext cx="1289050" cy="1235075"/>
            <a:chOff x="4492" y="651"/>
            <a:chExt cx="812" cy="778"/>
          </a:xfrm>
        </p:grpSpPr>
        <p:grpSp>
          <p:nvGrpSpPr>
            <p:cNvPr id="58175" name="Group 831"/>
            <p:cNvGrpSpPr>
              <a:grpSpLocks/>
            </p:cNvGrpSpPr>
            <p:nvPr/>
          </p:nvGrpSpPr>
          <p:grpSpPr bwMode="auto">
            <a:xfrm>
              <a:off x="4492" y="651"/>
              <a:ext cx="760" cy="778"/>
              <a:chOff x="4047" y="666"/>
              <a:chExt cx="760" cy="778"/>
            </a:xfrm>
          </p:grpSpPr>
          <p:sp>
            <p:nvSpPr>
              <p:cNvPr id="58176" name="Rectangle 832"/>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77" name="Rectangle 833"/>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78" name="Rectangle 834"/>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8179" name="Rectangle 835"/>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58180" name="Line 836"/>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81" name="Line 837"/>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82" name="Oval 838"/>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979" name="Oval 635"/>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84" name="Line 840"/>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85" name="Line 841"/>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190" name="Line 846"/>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7729" name="Group 385"/>
          <p:cNvGrpSpPr>
            <a:grpSpLocks/>
          </p:cNvGrpSpPr>
          <p:nvPr/>
        </p:nvGrpSpPr>
        <p:grpSpPr bwMode="auto">
          <a:xfrm flipH="1" flipV="1">
            <a:off x="2951163" y="4540250"/>
            <a:ext cx="68262" cy="303213"/>
            <a:chOff x="2065" y="2959"/>
            <a:chExt cx="33" cy="146"/>
          </a:xfrm>
        </p:grpSpPr>
        <p:sp>
          <p:nvSpPr>
            <p:cNvPr id="57730" name="Freeform 386"/>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731" name="Freeform 387"/>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7735" name="Line 391"/>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6" name="Line 392"/>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37" name="Line 393"/>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7" name="Freeform 403"/>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57748" name="Freeform 404"/>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58196" name="Group 852"/>
          <p:cNvGrpSpPr>
            <a:grpSpLocks/>
          </p:cNvGrpSpPr>
          <p:nvPr/>
        </p:nvGrpSpPr>
        <p:grpSpPr bwMode="auto">
          <a:xfrm>
            <a:off x="2720975" y="4552950"/>
            <a:ext cx="269875" cy="271463"/>
            <a:chOff x="1714" y="2868"/>
            <a:chExt cx="170" cy="171"/>
          </a:xfrm>
        </p:grpSpPr>
        <p:sp>
          <p:nvSpPr>
            <p:cNvPr id="57740" name="Freeform 396"/>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58192" name="Rectangle 848"/>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94" name="Line 850"/>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195" name="Line 851"/>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7750" name="Group 406"/>
          <p:cNvGrpSpPr>
            <a:grpSpLocks/>
          </p:cNvGrpSpPr>
          <p:nvPr/>
        </p:nvGrpSpPr>
        <p:grpSpPr bwMode="auto">
          <a:xfrm flipH="1" flipV="1">
            <a:off x="2651125" y="4600575"/>
            <a:ext cx="293688" cy="179388"/>
            <a:chOff x="2098" y="2990"/>
            <a:chExt cx="171" cy="86"/>
          </a:xfrm>
        </p:grpSpPr>
        <p:sp>
          <p:nvSpPr>
            <p:cNvPr id="57751" name="Oval 407"/>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752" name="Oval 408"/>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753" name="Oval 409"/>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754" name="Oval 410"/>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755" name="Oval 411"/>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756" name="Oval 412"/>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757" name="Oval 413"/>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758" name="Oval 414"/>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759" name="Oval 415"/>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760" name="Oval 416"/>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761" name="Line 417"/>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62" name="Line 418"/>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63" name="Line 419"/>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64" name="Line 420"/>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65" name="Line 421"/>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66" name="Line 422"/>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67" name="Line 423"/>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68" name="Line 424"/>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69" name="Line 425"/>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70" name="Line 426"/>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57771" name="Group 427"/>
            <p:cNvGrpSpPr>
              <a:grpSpLocks/>
            </p:cNvGrpSpPr>
            <p:nvPr/>
          </p:nvGrpSpPr>
          <p:grpSpPr bwMode="auto">
            <a:xfrm>
              <a:off x="2098" y="3003"/>
              <a:ext cx="19" cy="73"/>
              <a:chOff x="2098" y="3003"/>
              <a:chExt cx="19" cy="73"/>
            </a:xfrm>
          </p:grpSpPr>
          <p:sp>
            <p:nvSpPr>
              <p:cNvPr id="57772" name="Oval 428"/>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773" name="Line 429"/>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7774" name="Group 430"/>
            <p:cNvGrpSpPr>
              <a:grpSpLocks/>
            </p:cNvGrpSpPr>
            <p:nvPr/>
          </p:nvGrpSpPr>
          <p:grpSpPr bwMode="auto">
            <a:xfrm>
              <a:off x="2250" y="2990"/>
              <a:ext cx="19" cy="71"/>
              <a:chOff x="2250" y="2990"/>
              <a:chExt cx="19" cy="71"/>
            </a:xfrm>
          </p:grpSpPr>
          <p:sp>
            <p:nvSpPr>
              <p:cNvPr id="57775" name="Oval 431"/>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776" name="Line 432"/>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7739" name="Line 395"/>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6" name="Line 402"/>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3" name="Line 399"/>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2" name="Line 398"/>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744" name="Line 400"/>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198" name="AutoShape 854"/>
          <p:cNvSpPr>
            <a:spLocks/>
          </p:cNvSpPr>
          <p:nvPr/>
        </p:nvSpPr>
        <p:spPr bwMode="auto">
          <a:xfrm rot="-5400000">
            <a:off x="877094" y="2712244"/>
            <a:ext cx="100012" cy="381000"/>
          </a:xfrm>
          <a:prstGeom prst="leftBracket">
            <a:avLst>
              <a:gd name="adj" fmla="val 190477"/>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353" name="Line 9"/>
          <p:cNvSpPr>
            <a:spLocks noChangeShapeType="1"/>
          </p:cNvSpPr>
          <p:nvPr/>
        </p:nvSpPr>
        <p:spPr bwMode="auto">
          <a:xfrm flipH="1">
            <a:off x="717550" y="2857500"/>
            <a:ext cx="41592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54" name="AutoShape 10"/>
          <p:cNvSpPr>
            <a:spLocks noChangeArrowheads="1"/>
          </p:cNvSpPr>
          <p:nvPr/>
        </p:nvSpPr>
        <p:spPr bwMode="auto">
          <a:xfrm flipH="1" flipV="1">
            <a:off x="822325" y="26606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199" name="Rectangle 855"/>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58201" name="Group 857"/>
          <p:cNvGrpSpPr>
            <a:grpSpLocks/>
          </p:cNvGrpSpPr>
          <p:nvPr/>
        </p:nvGrpSpPr>
        <p:grpSpPr bwMode="auto">
          <a:xfrm>
            <a:off x="3370263" y="5045075"/>
            <a:ext cx="165100" cy="263525"/>
            <a:chOff x="2123" y="3178"/>
            <a:chExt cx="104" cy="166"/>
          </a:xfrm>
        </p:grpSpPr>
        <p:grpSp>
          <p:nvGrpSpPr>
            <p:cNvPr id="57783" name="Group 439"/>
            <p:cNvGrpSpPr>
              <a:grpSpLocks/>
            </p:cNvGrpSpPr>
            <p:nvPr/>
          </p:nvGrpSpPr>
          <p:grpSpPr bwMode="auto">
            <a:xfrm flipH="1" flipV="1">
              <a:off x="2177" y="3178"/>
              <a:ext cx="50" cy="166"/>
              <a:chOff x="1829" y="2735"/>
              <a:chExt cx="38" cy="127"/>
            </a:xfrm>
          </p:grpSpPr>
          <p:grpSp>
            <p:nvGrpSpPr>
              <p:cNvPr id="57784" name="Group 440"/>
              <p:cNvGrpSpPr>
                <a:grpSpLocks/>
              </p:cNvGrpSpPr>
              <p:nvPr/>
            </p:nvGrpSpPr>
            <p:grpSpPr bwMode="auto">
              <a:xfrm>
                <a:off x="1829" y="2735"/>
                <a:ext cx="36" cy="125"/>
                <a:chOff x="1829" y="2735"/>
                <a:chExt cx="36" cy="125"/>
              </a:xfrm>
            </p:grpSpPr>
            <p:sp>
              <p:nvSpPr>
                <p:cNvPr id="57785" name="Rectangle 441"/>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86" name="Rectangle 442"/>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87" name="Rectangle 443"/>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88" name="Rectangle 444"/>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89" name="Rectangle 445"/>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90" name="Rectangle 446"/>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91" name="Rectangle 447"/>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92" name="Rectangle 448"/>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93" name="Rectangle 449"/>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94" name="Rectangle 450"/>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95" name="Rectangle 451"/>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96" name="Rectangle 452"/>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97" name="Rectangle 453"/>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98" name="Rectangle 454"/>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799" name="Rectangle 455"/>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00" name="Rectangle 456"/>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01" name="Rectangle 457"/>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02" name="Rectangle 458"/>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03" name="Rectangle 459"/>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04" name="Rectangle 460"/>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05" name="Rectangle 461"/>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06" name="Rectangle 462"/>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07" name="Rectangle 463"/>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08" name="Rectangle 464"/>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09" name="Rectangle 465"/>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10" name="Rectangle 466"/>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11" name="Rectangle 467"/>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12" name="Rectangle 468"/>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13" name="Rectangle 469"/>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14" name="Rectangle 470"/>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15" name="Rectangle 471"/>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16" name="Rectangle 472"/>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17" name="Rectangle 473"/>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18" name="Rectangle 474"/>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19" name="Rectangle 475"/>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20" name="Rectangle 476"/>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21" name="Rectangle 477"/>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22" name="Rectangle 478"/>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23" name="Rectangle 479"/>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24" name="Rectangle 480"/>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25" name="Rectangle 481"/>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26" name="Rectangle 482"/>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27" name="Rectangle 483"/>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28" name="Rectangle 484"/>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29" name="Rectangle 485"/>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30" name="Rectangle 486"/>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31" name="Rectangle 487"/>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32" name="Rectangle 488"/>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33" name="Rectangle 489"/>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34" name="Rectangle 490"/>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35" name="Rectangle 491"/>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36" name="Rectangle 492"/>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37" name="Rectangle 493"/>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38" name="Rectangle 494"/>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39" name="Rectangle 495"/>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40" name="Rectangle 496"/>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41" name="Rectangle 497"/>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42" name="Rectangle 498"/>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43" name="Rectangle 499"/>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44" name="Rectangle 500"/>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45" name="Rectangle 501"/>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46" name="Rectangle 502"/>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47" name="Rectangle 503"/>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48" name="Rectangle 504"/>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7849" name="Rectangle 505"/>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7850" name="Rectangle 506"/>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57919" name="Freeform 575"/>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58202" name="Line 858"/>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203" name="Rectangle 859"/>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58204" name="AutoShape 860"/>
          <p:cNvSpPr>
            <a:spLocks noChangeArrowheads="1"/>
          </p:cNvSpPr>
          <p:nvPr/>
        </p:nvSpPr>
        <p:spPr bwMode="auto">
          <a:xfrm rot="2392993"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205" name="AutoShape 861"/>
          <p:cNvSpPr>
            <a:spLocks noChangeArrowheads="1"/>
          </p:cNvSpPr>
          <p:nvPr/>
        </p:nvSpPr>
        <p:spPr bwMode="auto">
          <a:xfrm rot="7932851" flipH="1" flipV="1">
            <a:off x="5472112" y="410051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206" name="AutoShape 862"/>
          <p:cNvSpPr>
            <a:spLocks noChangeArrowheads="1"/>
          </p:cNvSpPr>
          <p:nvPr/>
        </p:nvSpPr>
        <p:spPr bwMode="auto">
          <a:xfrm rot="7932851" flipH="1" flipV="1">
            <a:off x="1776412" y="29892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 name="Slide Number Placeholder 5"/>
          <p:cNvSpPr>
            <a:spLocks noGrp="1"/>
          </p:cNvSpPr>
          <p:nvPr>
            <p:ph type="sldNum" sz="quarter" idx="12"/>
          </p:nvPr>
        </p:nvSpPr>
        <p:spPr/>
        <p:txBody>
          <a:bodyPr/>
          <a:lstStyle/>
          <a:p>
            <a:fld id="{1F7C6AE3-50EC-A549-A3BC-5851E32BE31C}" type="slidenum">
              <a:rPr lang="en-US"/>
              <a:pPr/>
              <a:t>37</a:t>
            </a:fld>
            <a:endParaRPr lang="en-US"/>
          </a:p>
        </p:txBody>
      </p:sp>
      <p:sp>
        <p:nvSpPr>
          <p:cNvPr id="58370"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58371"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372"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373"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58374" name="Text Box 6"/>
          <p:cNvSpPr txBox="1">
            <a:spLocks noChangeArrowheads="1"/>
          </p:cNvSpPr>
          <p:nvPr/>
        </p:nvSpPr>
        <p:spPr bwMode="auto">
          <a:xfrm>
            <a:off x="4227513" y="5956300"/>
            <a:ext cx="292258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At Rest Pump Running 	Accumulator Filling </a:t>
            </a:r>
          </a:p>
        </p:txBody>
      </p:sp>
      <p:sp>
        <p:nvSpPr>
          <p:cNvPr id="58377"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378"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58379" name="Line 11"/>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380" name="Line 12"/>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381" name="Rectangle 13"/>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382" name="Rectangle 14"/>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383" name="Line 15"/>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384" name="Line 16"/>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385" name="Rectangle 17"/>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8386" name="Group 18"/>
          <p:cNvGrpSpPr>
            <a:grpSpLocks/>
          </p:cNvGrpSpPr>
          <p:nvPr/>
        </p:nvGrpSpPr>
        <p:grpSpPr bwMode="auto">
          <a:xfrm flipV="1">
            <a:off x="5057775" y="3132138"/>
            <a:ext cx="84138" cy="84137"/>
            <a:chOff x="1449" y="2352"/>
            <a:chExt cx="77" cy="77"/>
          </a:xfrm>
        </p:grpSpPr>
        <p:sp>
          <p:nvSpPr>
            <p:cNvPr id="58387"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388"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8389" name="Rectangle 21"/>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390" name="Line 22"/>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8391" name="Group 23"/>
          <p:cNvGrpSpPr>
            <a:grpSpLocks/>
          </p:cNvGrpSpPr>
          <p:nvPr/>
        </p:nvGrpSpPr>
        <p:grpSpPr bwMode="auto">
          <a:xfrm>
            <a:off x="4419600" y="3111500"/>
            <a:ext cx="209550" cy="104775"/>
            <a:chOff x="864" y="2592"/>
            <a:chExt cx="192" cy="96"/>
          </a:xfrm>
        </p:grpSpPr>
        <p:sp>
          <p:nvSpPr>
            <p:cNvPr id="58392"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393"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394"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395"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8396" name="Group 28"/>
          <p:cNvGrpSpPr>
            <a:grpSpLocks/>
          </p:cNvGrpSpPr>
          <p:nvPr/>
        </p:nvGrpSpPr>
        <p:grpSpPr bwMode="auto">
          <a:xfrm flipH="1">
            <a:off x="5729288" y="2849563"/>
            <a:ext cx="209550" cy="157162"/>
            <a:chOff x="2064" y="2352"/>
            <a:chExt cx="192" cy="144"/>
          </a:xfrm>
        </p:grpSpPr>
        <p:sp>
          <p:nvSpPr>
            <p:cNvPr id="58397"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398"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8399" name="Group 31"/>
          <p:cNvGrpSpPr>
            <a:grpSpLocks/>
          </p:cNvGrpSpPr>
          <p:nvPr/>
        </p:nvGrpSpPr>
        <p:grpSpPr bwMode="auto">
          <a:xfrm>
            <a:off x="5729288" y="3111500"/>
            <a:ext cx="209550" cy="104775"/>
            <a:chOff x="864" y="2592"/>
            <a:chExt cx="192" cy="96"/>
          </a:xfrm>
        </p:grpSpPr>
        <p:sp>
          <p:nvSpPr>
            <p:cNvPr id="58400"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401"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402"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403"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8404" name="Line 36"/>
          <p:cNvSpPr>
            <a:spLocks noChangeShapeType="1"/>
          </p:cNvSpPr>
          <p:nvPr/>
        </p:nvSpPr>
        <p:spPr bwMode="auto">
          <a:xfrm>
            <a:off x="5089525" y="3216275"/>
            <a:ext cx="0" cy="4191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405" name="Line 37"/>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406" name="AutoShape 38"/>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407" name="Text Box 39"/>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58408" name="Text Box 40"/>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58409" name="Line 41"/>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410" name="Line 42"/>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411" name="Line 43"/>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412" name="Oval 44"/>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413"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14"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58415" name="Group 47"/>
          <p:cNvGrpSpPr>
            <a:grpSpLocks/>
          </p:cNvGrpSpPr>
          <p:nvPr/>
        </p:nvGrpSpPr>
        <p:grpSpPr bwMode="auto">
          <a:xfrm>
            <a:off x="5229225" y="4826000"/>
            <a:ext cx="146050" cy="180975"/>
            <a:chOff x="1634" y="2854"/>
            <a:chExt cx="77" cy="96"/>
          </a:xfrm>
        </p:grpSpPr>
        <p:sp>
          <p:nvSpPr>
            <p:cNvPr id="58416"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7"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8418"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58419"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0"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21"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2"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3"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24"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5"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6"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7"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8"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29"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30"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31"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8432" name="Group 64"/>
          <p:cNvGrpSpPr>
            <a:grpSpLocks/>
          </p:cNvGrpSpPr>
          <p:nvPr/>
        </p:nvGrpSpPr>
        <p:grpSpPr bwMode="auto">
          <a:xfrm>
            <a:off x="5229225" y="5006975"/>
            <a:ext cx="146050" cy="177800"/>
            <a:chOff x="1634" y="2950"/>
            <a:chExt cx="77" cy="94"/>
          </a:xfrm>
        </p:grpSpPr>
        <p:sp>
          <p:nvSpPr>
            <p:cNvPr id="58433"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4"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8435"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36"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37"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38"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39"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0"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41"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2"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3"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4"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45"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446"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58447"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58448"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58449" name="Group 81"/>
          <p:cNvGrpSpPr>
            <a:grpSpLocks/>
          </p:cNvGrpSpPr>
          <p:nvPr/>
        </p:nvGrpSpPr>
        <p:grpSpPr bwMode="auto">
          <a:xfrm>
            <a:off x="5276850" y="4800600"/>
            <a:ext cx="119063" cy="123825"/>
            <a:chOff x="1659" y="2841"/>
            <a:chExt cx="63" cy="65"/>
          </a:xfrm>
        </p:grpSpPr>
        <p:sp>
          <p:nvSpPr>
            <p:cNvPr id="58450"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51"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8452"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58453"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58454"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830 PSI </a:t>
            </a:r>
            <a:endParaRPr lang="en-US" b="0"/>
          </a:p>
        </p:txBody>
      </p:sp>
      <p:grpSp>
        <p:nvGrpSpPr>
          <p:cNvPr id="58455" name="Group 87"/>
          <p:cNvGrpSpPr>
            <a:grpSpLocks/>
          </p:cNvGrpSpPr>
          <p:nvPr/>
        </p:nvGrpSpPr>
        <p:grpSpPr bwMode="auto">
          <a:xfrm>
            <a:off x="4833938" y="4508500"/>
            <a:ext cx="311150" cy="223838"/>
            <a:chOff x="889" y="3112"/>
            <a:chExt cx="196" cy="141"/>
          </a:xfrm>
        </p:grpSpPr>
        <p:sp>
          <p:nvSpPr>
            <p:cNvPr id="58456"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58457"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58458"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58459" name="Rectangle 91"/>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58460" name="Group 92"/>
          <p:cNvGrpSpPr>
            <a:grpSpLocks/>
          </p:cNvGrpSpPr>
          <p:nvPr/>
        </p:nvGrpSpPr>
        <p:grpSpPr bwMode="auto">
          <a:xfrm flipH="1" flipV="1">
            <a:off x="2708275" y="5162550"/>
            <a:ext cx="484188" cy="90488"/>
            <a:chOff x="2009" y="2762"/>
            <a:chExt cx="233" cy="44"/>
          </a:xfrm>
        </p:grpSpPr>
        <p:sp>
          <p:nvSpPr>
            <p:cNvPr id="58461" name="Line 93"/>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462" name="Freeform 94"/>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58463" name="Group 95"/>
          <p:cNvGrpSpPr>
            <a:grpSpLocks/>
          </p:cNvGrpSpPr>
          <p:nvPr/>
        </p:nvGrpSpPr>
        <p:grpSpPr bwMode="auto">
          <a:xfrm flipH="1" flipV="1">
            <a:off x="3709988" y="6142038"/>
            <a:ext cx="55562" cy="212725"/>
            <a:chOff x="1733" y="2232"/>
            <a:chExt cx="27" cy="102"/>
          </a:xfrm>
        </p:grpSpPr>
        <p:sp>
          <p:nvSpPr>
            <p:cNvPr id="58464" name="Freeform 9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65" name="Freeform 97"/>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8466" name="Freeform 98"/>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67" name="Freeform 99"/>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68" name="Freeform 100"/>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69" name="Rectangle 101"/>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70" name="Rectangle 102"/>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71" name="Rectangle 103"/>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472" name="Rectangle 104"/>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58473" name="Group 105"/>
          <p:cNvGrpSpPr>
            <a:grpSpLocks/>
          </p:cNvGrpSpPr>
          <p:nvPr/>
        </p:nvGrpSpPr>
        <p:grpSpPr bwMode="auto">
          <a:xfrm flipH="1" flipV="1">
            <a:off x="2525713" y="6167438"/>
            <a:ext cx="103187" cy="157162"/>
            <a:chOff x="2280" y="2246"/>
            <a:chExt cx="50" cy="76"/>
          </a:xfrm>
        </p:grpSpPr>
        <p:sp>
          <p:nvSpPr>
            <p:cNvPr id="58474" name="Freeform 106"/>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58475" name="Group 107"/>
            <p:cNvGrpSpPr>
              <a:grpSpLocks/>
            </p:cNvGrpSpPr>
            <p:nvPr/>
          </p:nvGrpSpPr>
          <p:grpSpPr bwMode="auto">
            <a:xfrm>
              <a:off x="2292" y="2255"/>
              <a:ext cx="28" cy="58"/>
              <a:chOff x="2292" y="2255"/>
              <a:chExt cx="28" cy="58"/>
            </a:xfrm>
          </p:grpSpPr>
          <p:sp>
            <p:nvSpPr>
              <p:cNvPr id="58476" name="Line 108"/>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477" name="Line 109"/>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478" name="Line 110"/>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479" name="Line 111"/>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8480" name="Rectangle 112"/>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58481" name="Rectangle 113"/>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58482" name="Oval 114"/>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483" name="Oval 115"/>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484" name="Oval 116"/>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485" name="Oval 117"/>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486" name="Oval 118"/>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487" name="Oval 119"/>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488" name="Line 120"/>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489" name="Line 121"/>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490" name="Line 122"/>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491" name="Line 123"/>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492" name="Line 124"/>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493" name="Line 125"/>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58494" name="Group 126"/>
          <p:cNvGrpSpPr>
            <a:grpSpLocks/>
          </p:cNvGrpSpPr>
          <p:nvPr/>
        </p:nvGrpSpPr>
        <p:grpSpPr bwMode="auto">
          <a:xfrm flipH="1" flipV="1">
            <a:off x="3101975" y="6178550"/>
            <a:ext cx="80963" cy="131763"/>
            <a:chOff x="2013" y="2253"/>
            <a:chExt cx="39" cy="64"/>
          </a:xfrm>
        </p:grpSpPr>
        <p:sp>
          <p:nvSpPr>
            <p:cNvPr id="58495" name="Oval 127"/>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496" name="Oval 128"/>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497" name="Line 129"/>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498" name="Line 130"/>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499" name="Line 131"/>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00" name="Oval 132"/>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8501" name="Line 133"/>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02" name="Oval 134"/>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8503" name="Group 135"/>
          <p:cNvGrpSpPr>
            <a:grpSpLocks/>
          </p:cNvGrpSpPr>
          <p:nvPr/>
        </p:nvGrpSpPr>
        <p:grpSpPr bwMode="auto">
          <a:xfrm flipH="1" flipV="1">
            <a:off x="3349625" y="6078538"/>
            <a:ext cx="576263" cy="328612"/>
            <a:chOff x="1656" y="2207"/>
            <a:chExt cx="277" cy="158"/>
          </a:xfrm>
        </p:grpSpPr>
        <p:grpSp>
          <p:nvGrpSpPr>
            <p:cNvPr id="58504" name="Group 136"/>
            <p:cNvGrpSpPr>
              <a:grpSpLocks/>
            </p:cNvGrpSpPr>
            <p:nvPr/>
          </p:nvGrpSpPr>
          <p:grpSpPr bwMode="auto">
            <a:xfrm>
              <a:off x="1656" y="2207"/>
              <a:ext cx="33" cy="158"/>
              <a:chOff x="1656" y="2207"/>
              <a:chExt cx="33" cy="158"/>
            </a:xfrm>
          </p:grpSpPr>
          <p:sp>
            <p:nvSpPr>
              <p:cNvPr id="58505" name="Rectangle 137"/>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06" name="Rectangle 138"/>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8507" name="Group 139"/>
            <p:cNvGrpSpPr>
              <a:grpSpLocks/>
            </p:cNvGrpSpPr>
            <p:nvPr/>
          </p:nvGrpSpPr>
          <p:grpSpPr bwMode="auto">
            <a:xfrm>
              <a:off x="1898" y="2273"/>
              <a:ext cx="35" cy="26"/>
              <a:chOff x="1898" y="2273"/>
              <a:chExt cx="35" cy="26"/>
            </a:xfrm>
          </p:grpSpPr>
          <p:grpSp>
            <p:nvGrpSpPr>
              <p:cNvPr id="58508" name="Group 140"/>
              <p:cNvGrpSpPr>
                <a:grpSpLocks/>
              </p:cNvGrpSpPr>
              <p:nvPr/>
            </p:nvGrpSpPr>
            <p:grpSpPr bwMode="auto">
              <a:xfrm>
                <a:off x="1898" y="2273"/>
                <a:ext cx="33" cy="25"/>
                <a:chOff x="1898" y="2273"/>
                <a:chExt cx="33" cy="25"/>
              </a:xfrm>
            </p:grpSpPr>
            <p:sp>
              <p:nvSpPr>
                <p:cNvPr id="58509" name="Rectangle 141"/>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10" name="Rectangle 142"/>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11" name="Rectangle 143"/>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12" name="Rectangle 144"/>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13" name="Rectangle 145"/>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14" name="Rectangle 146"/>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15" name="Rectangle 147"/>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16" name="Rectangle 148"/>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17" name="Rectangle 149"/>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18" name="Rectangle 150"/>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19" name="Rectangle 151"/>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20" name="Rectangle 152"/>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21" name="Rectangle 153"/>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8522" name="Rectangle 154"/>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8523" name="Group 155"/>
            <p:cNvGrpSpPr>
              <a:grpSpLocks/>
            </p:cNvGrpSpPr>
            <p:nvPr/>
          </p:nvGrpSpPr>
          <p:grpSpPr bwMode="auto">
            <a:xfrm>
              <a:off x="1687" y="2259"/>
              <a:ext cx="213" cy="54"/>
              <a:chOff x="1687" y="2259"/>
              <a:chExt cx="213" cy="54"/>
            </a:xfrm>
          </p:grpSpPr>
          <p:grpSp>
            <p:nvGrpSpPr>
              <p:cNvPr id="58524" name="Group 156"/>
              <p:cNvGrpSpPr>
                <a:grpSpLocks/>
              </p:cNvGrpSpPr>
              <p:nvPr/>
            </p:nvGrpSpPr>
            <p:grpSpPr bwMode="auto">
              <a:xfrm>
                <a:off x="1687" y="2259"/>
                <a:ext cx="211" cy="52"/>
                <a:chOff x="1687" y="2259"/>
                <a:chExt cx="211" cy="52"/>
              </a:xfrm>
            </p:grpSpPr>
            <p:sp>
              <p:nvSpPr>
                <p:cNvPr id="58525" name="Rectangle 157"/>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26" name="Rectangle 158"/>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27" name="Rectangle 159"/>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28" name="Rectangle 160"/>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29" name="Rectangle 161"/>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30" name="Rectangle 162"/>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31" name="Rectangle 163"/>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32" name="Rectangle 164"/>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33" name="Rectangle 165"/>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34" name="Rectangle 166"/>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35" name="Rectangle 167"/>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36" name="Rectangle 168"/>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37" name="Rectangle 169"/>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38" name="Rectangle 170"/>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39" name="Rectangle 171"/>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40" name="Rectangle 172"/>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41" name="Rectangle 173"/>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42" name="Rectangle 174"/>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43" name="Rectangle 175"/>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44" name="Rectangle 176"/>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45" name="Rectangle 177"/>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46" name="Rectangle 178"/>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47" name="Rectangle 179"/>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48" name="Rectangle 180"/>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49" name="Rectangle 181"/>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50" name="Rectangle 182"/>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51" name="Rectangle 183"/>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8552" name="Rectangle 184"/>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8553" name="Group 185"/>
            <p:cNvGrpSpPr>
              <a:grpSpLocks/>
            </p:cNvGrpSpPr>
            <p:nvPr/>
          </p:nvGrpSpPr>
          <p:grpSpPr bwMode="auto">
            <a:xfrm>
              <a:off x="1862" y="2265"/>
              <a:ext cx="28" cy="38"/>
              <a:chOff x="1862" y="2265"/>
              <a:chExt cx="28" cy="38"/>
            </a:xfrm>
          </p:grpSpPr>
          <p:sp>
            <p:nvSpPr>
              <p:cNvPr id="58554" name="Line 186"/>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55" name="Line 187"/>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56" name="Line 188"/>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57" name="Line 189"/>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8558" name="Group 190"/>
            <p:cNvGrpSpPr>
              <a:grpSpLocks/>
            </p:cNvGrpSpPr>
            <p:nvPr/>
          </p:nvGrpSpPr>
          <p:grpSpPr bwMode="auto">
            <a:xfrm>
              <a:off x="1827" y="2265"/>
              <a:ext cx="28" cy="38"/>
              <a:chOff x="1827" y="2265"/>
              <a:chExt cx="28" cy="38"/>
            </a:xfrm>
          </p:grpSpPr>
          <p:sp>
            <p:nvSpPr>
              <p:cNvPr id="58559" name="Line 191"/>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60" name="Line 192"/>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61" name="Line 193"/>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62" name="Line 194"/>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8563" name="Group 195"/>
            <p:cNvGrpSpPr>
              <a:grpSpLocks/>
            </p:cNvGrpSpPr>
            <p:nvPr/>
          </p:nvGrpSpPr>
          <p:grpSpPr bwMode="auto">
            <a:xfrm>
              <a:off x="1789" y="2265"/>
              <a:ext cx="28" cy="38"/>
              <a:chOff x="1789" y="2265"/>
              <a:chExt cx="28" cy="38"/>
            </a:xfrm>
          </p:grpSpPr>
          <p:sp>
            <p:nvSpPr>
              <p:cNvPr id="58564" name="Line 196"/>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65" name="Line 197"/>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66" name="Line 198"/>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67" name="Line 199"/>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8568" name="Group 200"/>
            <p:cNvGrpSpPr>
              <a:grpSpLocks/>
            </p:cNvGrpSpPr>
            <p:nvPr/>
          </p:nvGrpSpPr>
          <p:grpSpPr bwMode="auto">
            <a:xfrm>
              <a:off x="1752" y="2265"/>
              <a:ext cx="28" cy="38"/>
              <a:chOff x="1752" y="2265"/>
              <a:chExt cx="28" cy="38"/>
            </a:xfrm>
          </p:grpSpPr>
          <p:sp>
            <p:nvSpPr>
              <p:cNvPr id="58569" name="Line 201"/>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70" name="Line 202"/>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71" name="Line 203"/>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72" name="Line 204"/>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8573" name="Group 205"/>
            <p:cNvGrpSpPr>
              <a:grpSpLocks/>
            </p:cNvGrpSpPr>
            <p:nvPr/>
          </p:nvGrpSpPr>
          <p:grpSpPr bwMode="auto">
            <a:xfrm>
              <a:off x="1716" y="2265"/>
              <a:ext cx="28" cy="36"/>
              <a:chOff x="1716" y="2265"/>
              <a:chExt cx="28" cy="36"/>
            </a:xfrm>
          </p:grpSpPr>
          <p:sp>
            <p:nvSpPr>
              <p:cNvPr id="58574" name="Line 206"/>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75" name="Line 207"/>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76" name="Line 208"/>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577" name="Line 209"/>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8578" name="Rectangle 210"/>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58579" name="Group 211"/>
          <p:cNvGrpSpPr>
            <a:grpSpLocks/>
          </p:cNvGrpSpPr>
          <p:nvPr/>
        </p:nvGrpSpPr>
        <p:grpSpPr bwMode="auto">
          <a:xfrm flipH="1" flipV="1">
            <a:off x="2987675" y="5357813"/>
            <a:ext cx="419100" cy="620712"/>
            <a:chOff x="1906" y="2413"/>
            <a:chExt cx="201" cy="299"/>
          </a:xfrm>
        </p:grpSpPr>
        <p:sp>
          <p:nvSpPr>
            <p:cNvPr id="58580" name="Rectangle 212"/>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81" name="Rectangle 213"/>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8582" name="Freeform 214"/>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58583" name="Rectangle 215"/>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58584" name="Group 216"/>
          <p:cNvGrpSpPr>
            <a:grpSpLocks/>
          </p:cNvGrpSpPr>
          <p:nvPr/>
        </p:nvGrpSpPr>
        <p:grpSpPr bwMode="auto">
          <a:xfrm flipH="1" flipV="1">
            <a:off x="3046413" y="5434013"/>
            <a:ext cx="300037" cy="396875"/>
            <a:chOff x="1935" y="2484"/>
            <a:chExt cx="144" cy="191"/>
          </a:xfrm>
        </p:grpSpPr>
        <p:sp>
          <p:nvSpPr>
            <p:cNvPr id="58585" name="Rectangle 217"/>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586" name="Rectangle 218"/>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8587" name="Rectangle 219"/>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58588" name="Group 220"/>
          <p:cNvGrpSpPr>
            <a:grpSpLocks/>
          </p:cNvGrpSpPr>
          <p:nvPr/>
        </p:nvGrpSpPr>
        <p:grpSpPr bwMode="auto">
          <a:xfrm flipH="1" flipV="1">
            <a:off x="3124200" y="5503863"/>
            <a:ext cx="163513" cy="479425"/>
            <a:chOff x="1963" y="2411"/>
            <a:chExt cx="79" cy="230"/>
          </a:xfrm>
        </p:grpSpPr>
        <p:sp>
          <p:nvSpPr>
            <p:cNvPr id="58589" name="Oval 221"/>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590" name="Oval 222"/>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591" name="Oval 223"/>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592" name="Oval 224"/>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593" name="Oval 225"/>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594" name="Oval 226"/>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595" name="Oval 227"/>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596" name="Oval 228"/>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597" name="Oval 229"/>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598" name="Oval 230"/>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599" name="Line 231"/>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00" name="Line 232"/>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01" name="Line 233"/>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02" name="Line 234"/>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03" name="Line 235"/>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04" name="Line 236"/>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05" name="Line 237"/>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06" name="Line 238"/>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07" name="Line 239"/>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08" name="Line 240"/>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09" name="Line 241"/>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10" name="Oval 242"/>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611" name="Line 243"/>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12" name="Oval 244"/>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8613" name="Rectangle 245"/>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58614" name="Group 246"/>
          <p:cNvGrpSpPr>
            <a:grpSpLocks/>
          </p:cNvGrpSpPr>
          <p:nvPr/>
        </p:nvGrpSpPr>
        <p:grpSpPr bwMode="auto">
          <a:xfrm>
            <a:off x="3362325" y="5459413"/>
            <a:ext cx="463550" cy="263525"/>
            <a:chOff x="2118" y="3439"/>
            <a:chExt cx="292" cy="166"/>
          </a:xfrm>
        </p:grpSpPr>
        <p:sp>
          <p:nvSpPr>
            <p:cNvPr id="58615" name="Rectangle 247"/>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58616" name="Group 248"/>
            <p:cNvGrpSpPr>
              <a:grpSpLocks/>
            </p:cNvGrpSpPr>
            <p:nvPr/>
          </p:nvGrpSpPr>
          <p:grpSpPr bwMode="auto">
            <a:xfrm flipH="1" flipV="1">
              <a:off x="2326" y="3439"/>
              <a:ext cx="84" cy="166"/>
              <a:chOff x="1704" y="2533"/>
              <a:chExt cx="64" cy="127"/>
            </a:xfrm>
          </p:grpSpPr>
          <p:sp>
            <p:nvSpPr>
              <p:cNvPr id="58617" name="Freeform 249"/>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58618" name="Group 250"/>
              <p:cNvGrpSpPr>
                <a:grpSpLocks/>
              </p:cNvGrpSpPr>
              <p:nvPr/>
            </p:nvGrpSpPr>
            <p:grpSpPr bwMode="auto">
              <a:xfrm>
                <a:off x="1718" y="2547"/>
                <a:ext cx="35" cy="96"/>
                <a:chOff x="1718" y="2547"/>
                <a:chExt cx="35" cy="96"/>
              </a:xfrm>
            </p:grpSpPr>
            <p:sp>
              <p:nvSpPr>
                <p:cNvPr id="58619" name="Line 251"/>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20" name="Line 252"/>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21" name="Line 253"/>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622" name="Line 254"/>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58623" name="Freeform 255"/>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58624" name="Rectangle 256"/>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58625" name="Rectangle 257"/>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58626" name="Freeform 258"/>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58627" name="Rectangle 259"/>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58628" name="Group 260"/>
          <p:cNvGrpSpPr>
            <a:grpSpLocks/>
          </p:cNvGrpSpPr>
          <p:nvPr/>
        </p:nvGrpSpPr>
        <p:grpSpPr bwMode="auto">
          <a:xfrm flipH="1" flipV="1">
            <a:off x="2768600" y="6194425"/>
            <a:ext cx="195263" cy="95250"/>
            <a:chOff x="2119" y="2263"/>
            <a:chExt cx="94" cy="46"/>
          </a:xfrm>
        </p:grpSpPr>
        <p:grpSp>
          <p:nvGrpSpPr>
            <p:cNvPr id="58629" name="Group 261"/>
            <p:cNvGrpSpPr>
              <a:grpSpLocks/>
            </p:cNvGrpSpPr>
            <p:nvPr/>
          </p:nvGrpSpPr>
          <p:grpSpPr bwMode="auto">
            <a:xfrm>
              <a:off x="2188" y="2263"/>
              <a:ext cx="25" cy="46"/>
              <a:chOff x="2188" y="2263"/>
              <a:chExt cx="25" cy="46"/>
            </a:xfrm>
          </p:grpSpPr>
          <p:grpSp>
            <p:nvGrpSpPr>
              <p:cNvPr id="58630" name="Group 262"/>
              <p:cNvGrpSpPr>
                <a:grpSpLocks/>
              </p:cNvGrpSpPr>
              <p:nvPr/>
            </p:nvGrpSpPr>
            <p:grpSpPr bwMode="auto">
              <a:xfrm>
                <a:off x="2188" y="2263"/>
                <a:ext cx="23" cy="44"/>
                <a:chOff x="2188" y="2263"/>
                <a:chExt cx="23" cy="44"/>
              </a:xfrm>
            </p:grpSpPr>
            <p:sp>
              <p:nvSpPr>
                <p:cNvPr id="58631" name="Rectangle 263"/>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32" name="Rectangle 264"/>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33" name="Rectangle 265"/>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34" name="Rectangle 266"/>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35" name="Rectangle 267"/>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36" name="Rectangle 268"/>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37" name="Rectangle 269"/>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38" name="Rectangle 270"/>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39" name="Rectangle 271"/>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40" name="Rectangle 272"/>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41" name="Rectangle 273"/>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42" name="Rectangle 274"/>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43" name="Rectangle 275"/>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44" name="Rectangle 276"/>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45" name="Rectangle 277"/>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46" name="Rectangle 278"/>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47" name="Rectangle 279"/>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48" name="Rectangle 280"/>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49" name="Rectangle 281"/>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50" name="Rectangle 282"/>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51" name="Rectangle 283"/>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52" name="Rectangle 284"/>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53" name="Rectangle 285"/>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8654" name="Rectangle 286"/>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8655" name="Group 287"/>
            <p:cNvGrpSpPr>
              <a:grpSpLocks/>
            </p:cNvGrpSpPr>
            <p:nvPr/>
          </p:nvGrpSpPr>
          <p:grpSpPr bwMode="auto">
            <a:xfrm>
              <a:off x="2119" y="2276"/>
              <a:ext cx="71" cy="18"/>
              <a:chOff x="2119" y="2276"/>
              <a:chExt cx="71" cy="18"/>
            </a:xfrm>
          </p:grpSpPr>
          <p:grpSp>
            <p:nvGrpSpPr>
              <p:cNvPr id="58656" name="Group 288"/>
              <p:cNvGrpSpPr>
                <a:grpSpLocks/>
              </p:cNvGrpSpPr>
              <p:nvPr/>
            </p:nvGrpSpPr>
            <p:grpSpPr bwMode="auto">
              <a:xfrm>
                <a:off x="2119" y="2276"/>
                <a:ext cx="69" cy="16"/>
                <a:chOff x="2119" y="2276"/>
                <a:chExt cx="69" cy="16"/>
              </a:xfrm>
            </p:grpSpPr>
            <p:sp>
              <p:nvSpPr>
                <p:cNvPr id="58657" name="Rectangle 289"/>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58" name="Rectangle 290"/>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59" name="Rectangle 291"/>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60" name="Rectangle 292"/>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61" name="Rectangle 293"/>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62" name="Rectangle 294"/>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63" name="Rectangle 295"/>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64" name="Rectangle 296"/>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8665" name="Rectangle 297"/>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58666" name="Group 298"/>
          <p:cNvGrpSpPr>
            <a:grpSpLocks/>
          </p:cNvGrpSpPr>
          <p:nvPr/>
        </p:nvGrpSpPr>
        <p:grpSpPr bwMode="auto">
          <a:xfrm flipH="1" flipV="1">
            <a:off x="2963863" y="6186488"/>
            <a:ext cx="195262" cy="115887"/>
            <a:chOff x="2025" y="2257"/>
            <a:chExt cx="94" cy="56"/>
          </a:xfrm>
        </p:grpSpPr>
        <p:grpSp>
          <p:nvGrpSpPr>
            <p:cNvPr id="58667" name="Group 299"/>
            <p:cNvGrpSpPr>
              <a:grpSpLocks/>
            </p:cNvGrpSpPr>
            <p:nvPr/>
          </p:nvGrpSpPr>
          <p:grpSpPr bwMode="auto">
            <a:xfrm>
              <a:off x="2025" y="2271"/>
              <a:ext cx="32" cy="27"/>
              <a:chOff x="2025" y="2271"/>
              <a:chExt cx="32" cy="27"/>
            </a:xfrm>
          </p:grpSpPr>
          <p:grpSp>
            <p:nvGrpSpPr>
              <p:cNvPr id="58668" name="Group 300"/>
              <p:cNvGrpSpPr>
                <a:grpSpLocks/>
              </p:cNvGrpSpPr>
              <p:nvPr/>
            </p:nvGrpSpPr>
            <p:grpSpPr bwMode="auto">
              <a:xfrm>
                <a:off x="2025" y="2271"/>
                <a:ext cx="31" cy="25"/>
                <a:chOff x="2025" y="2271"/>
                <a:chExt cx="31" cy="25"/>
              </a:xfrm>
            </p:grpSpPr>
            <p:sp>
              <p:nvSpPr>
                <p:cNvPr id="58669" name="Rectangle 301"/>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70" name="Rectangle 302"/>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71" name="Rectangle 303"/>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72" name="Rectangle 304"/>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73" name="Rectangle 305"/>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74" name="Rectangle 306"/>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75" name="Rectangle 307"/>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76" name="Rectangle 308"/>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77" name="Rectangle 309"/>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78" name="Rectangle 310"/>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79" name="Rectangle 311"/>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80" name="Rectangle 312"/>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681" name="Rectangle 313"/>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8682" name="Rectangle 314"/>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8683" name="Group 315"/>
            <p:cNvGrpSpPr>
              <a:grpSpLocks/>
            </p:cNvGrpSpPr>
            <p:nvPr/>
          </p:nvGrpSpPr>
          <p:grpSpPr bwMode="auto">
            <a:xfrm>
              <a:off x="2075" y="2259"/>
              <a:ext cx="44" cy="52"/>
              <a:chOff x="2075" y="2259"/>
              <a:chExt cx="44" cy="52"/>
            </a:xfrm>
          </p:grpSpPr>
          <p:grpSp>
            <p:nvGrpSpPr>
              <p:cNvPr id="58684" name="Group 316"/>
              <p:cNvGrpSpPr>
                <a:grpSpLocks/>
              </p:cNvGrpSpPr>
              <p:nvPr/>
            </p:nvGrpSpPr>
            <p:grpSpPr bwMode="auto">
              <a:xfrm>
                <a:off x="2075" y="2259"/>
                <a:ext cx="44" cy="52"/>
                <a:chOff x="2075" y="2259"/>
                <a:chExt cx="44" cy="52"/>
              </a:xfrm>
            </p:grpSpPr>
            <p:sp>
              <p:nvSpPr>
                <p:cNvPr id="58685" name="Oval 317"/>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686" name="Oval 318"/>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687" name="Oval 319"/>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688" name="Oval 320"/>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689" name="Oval 321"/>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690" name="Oval 322"/>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691" name="Oval 323"/>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692" name="Oval 324"/>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693" name="Oval 325"/>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694" name="Oval 326"/>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695" name="Oval 327"/>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696" name="Oval 328"/>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697" name="Oval 329"/>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8698" name="Oval 330"/>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8699" name="Group 331"/>
            <p:cNvGrpSpPr>
              <a:grpSpLocks/>
            </p:cNvGrpSpPr>
            <p:nvPr/>
          </p:nvGrpSpPr>
          <p:grpSpPr bwMode="auto">
            <a:xfrm>
              <a:off x="2054" y="2257"/>
              <a:ext cx="25" cy="56"/>
              <a:chOff x="2054" y="2257"/>
              <a:chExt cx="25" cy="56"/>
            </a:xfrm>
          </p:grpSpPr>
          <p:grpSp>
            <p:nvGrpSpPr>
              <p:cNvPr id="58700" name="Group 332"/>
              <p:cNvGrpSpPr>
                <a:grpSpLocks/>
              </p:cNvGrpSpPr>
              <p:nvPr/>
            </p:nvGrpSpPr>
            <p:grpSpPr bwMode="auto">
              <a:xfrm>
                <a:off x="2054" y="2257"/>
                <a:ext cx="23" cy="54"/>
                <a:chOff x="2054" y="2257"/>
                <a:chExt cx="23" cy="54"/>
              </a:xfrm>
            </p:grpSpPr>
            <p:sp>
              <p:nvSpPr>
                <p:cNvPr id="58701" name="Rectangle 333"/>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02" name="Rectangle 334"/>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03" name="Rectangle 335"/>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04" name="Rectangle 336"/>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05" name="Rectangle 337"/>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06" name="Rectangle 338"/>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07" name="Rectangle 339"/>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08" name="Rectangle 340"/>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09" name="Rectangle 341"/>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10" name="Rectangle 342"/>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11" name="Rectangle 343"/>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12" name="Rectangle 344"/>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13" name="Rectangle 345"/>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14" name="Rectangle 346"/>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15" name="Rectangle 347"/>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16" name="Rectangle 348"/>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17" name="Rectangle 349"/>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18" name="Rectangle 350"/>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19" name="Rectangle 351"/>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20" name="Rectangle 352"/>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21" name="Rectangle 353"/>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22" name="Rectangle 354"/>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23" name="Rectangle 355"/>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24" name="Rectangle 356"/>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25" name="Rectangle 357"/>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26" name="Rectangle 358"/>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27" name="Rectangle 359"/>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28" name="Rectangle 360"/>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8729" name="Rectangle 361"/>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58730" name="Rectangle 362"/>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58731" name="Rectangle 363"/>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58732" name="Group 364"/>
          <p:cNvGrpSpPr>
            <a:grpSpLocks/>
          </p:cNvGrpSpPr>
          <p:nvPr/>
        </p:nvGrpSpPr>
        <p:grpSpPr bwMode="auto">
          <a:xfrm flipH="1" flipV="1">
            <a:off x="2525713" y="4567238"/>
            <a:ext cx="130175" cy="247650"/>
            <a:chOff x="2267" y="2973"/>
            <a:chExt cx="63" cy="119"/>
          </a:xfrm>
        </p:grpSpPr>
        <p:sp>
          <p:nvSpPr>
            <p:cNvPr id="58733" name="Freeform 365"/>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58734" name="Group 366"/>
            <p:cNvGrpSpPr>
              <a:grpSpLocks/>
            </p:cNvGrpSpPr>
            <p:nvPr/>
          </p:nvGrpSpPr>
          <p:grpSpPr bwMode="auto">
            <a:xfrm>
              <a:off x="2282" y="2986"/>
              <a:ext cx="36" cy="90"/>
              <a:chOff x="2282" y="2986"/>
              <a:chExt cx="36" cy="90"/>
            </a:xfrm>
          </p:grpSpPr>
          <p:sp>
            <p:nvSpPr>
              <p:cNvPr id="58735" name="Line 367"/>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736" name="Line 368"/>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737" name="Line 369"/>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738" name="Line 370"/>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8739" name="Group 371"/>
          <p:cNvGrpSpPr>
            <a:grpSpLocks/>
          </p:cNvGrpSpPr>
          <p:nvPr/>
        </p:nvGrpSpPr>
        <p:grpSpPr bwMode="auto">
          <a:xfrm flipH="1" flipV="1">
            <a:off x="2716213" y="4532313"/>
            <a:ext cx="230187" cy="311150"/>
            <a:chOff x="2100" y="2959"/>
            <a:chExt cx="111" cy="150"/>
          </a:xfrm>
        </p:grpSpPr>
        <p:sp>
          <p:nvSpPr>
            <p:cNvPr id="58740" name="Rectangle 372"/>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41" name="Rectangle 373"/>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8742" name="Line 374"/>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743" name="Rectangle 375"/>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58744" name="Line 376"/>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745" name="Line 377"/>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746" name="Rectangle 378"/>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58747" name="Rectangle 379"/>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58748" name="Rectangle 380"/>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58750" name="Rectangle 382"/>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58751" name="Group 383"/>
          <p:cNvGrpSpPr>
            <a:grpSpLocks/>
          </p:cNvGrpSpPr>
          <p:nvPr/>
        </p:nvGrpSpPr>
        <p:grpSpPr bwMode="auto">
          <a:xfrm flipH="1" flipV="1">
            <a:off x="3444875" y="5053013"/>
            <a:ext cx="41275" cy="252412"/>
            <a:chOff x="1867" y="2737"/>
            <a:chExt cx="20" cy="121"/>
          </a:xfrm>
        </p:grpSpPr>
        <p:sp>
          <p:nvSpPr>
            <p:cNvPr id="58752" name="Oval 384"/>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58753" name="Oval 385"/>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58754" name="Line 386"/>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755" name="Line 387"/>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8756" name="Group 388"/>
          <p:cNvGrpSpPr>
            <a:grpSpLocks/>
          </p:cNvGrpSpPr>
          <p:nvPr/>
        </p:nvGrpSpPr>
        <p:grpSpPr bwMode="auto">
          <a:xfrm flipH="1" flipV="1">
            <a:off x="3430588" y="5053013"/>
            <a:ext cx="39687" cy="252412"/>
            <a:chOff x="1875" y="2737"/>
            <a:chExt cx="19" cy="121"/>
          </a:xfrm>
        </p:grpSpPr>
        <p:sp>
          <p:nvSpPr>
            <p:cNvPr id="58757" name="Oval 389"/>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58758" name="Oval 390"/>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58759" name="Line 391"/>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760" name="Line 392"/>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8761" name="Group 393"/>
          <p:cNvGrpSpPr>
            <a:grpSpLocks/>
          </p:cNvGrpSpPr>
          <p:nvPr/>
        </p:nvGrpSpPr>
        <p:grpSpPr bwMode="auto">
          <a:xfrm flipH="1" flipV="1">
            <a:off x="3409950" y="5053013"/>
            <a:ext cx="39688" cy="252412"/>
            <a:chOff x="1885" y="2737"/>
            <a:chExt cx="19" cy="121"/>
          </a:xfrm>
        </p:grpSpPr>
        <p:sp>
          <p:nvSpPr>
            <p:cNvPr id="58762" name="Oval 394"/>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58763" name="Oval 395"/>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58764" name="Line 396"/>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765" name="Line 397"/>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8766" name="Group 398"/>
          <p:cNvGrpSpPr>
            <a:grpSpLocks/>
          </p:cNvGrpSpPr>
          <p:nvPr/>
        </p:nvGrpSpPr>
        <p:grpSpPr bwMode="auto">
          <a:xfrm flipH="1" flipV="1">
            <a:off x="3392488" y="5053013"/>
            <a:ext cx="41275" cy="252412"/>
            <a:chOff x="1892" y="2737"/>
            <a:chExt cx="20" cy="121"/>
          </a:xfrm>
        </p:grpSpPr>
        <p:sp>
          <p:nvSpPr>
            <p:cNvPr id="58767" name="Oval 399"/>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58768" name="Oval 400"/>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58769" name="Line 401"/>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770" name="Line 402"/>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8771" name="Rectangle 403"/>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58772" name="Rectangle 404"/>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58773" name="Group 405"/>
          <p:cNvGrpSpPr>
            <a:grpSpLocks/>
          </p:cNvGrpSpPr>
          <p:nvPr/>
        </p:nvGrpSpPr>
        <p:grpSpPr bwMode="auto">
          <a:xfrm>
            <a:off x="3059113" y="4562475"/>
            <a:ext cx="769937" cy="798513"/>
            <a:chOff x="1927" y="2874"/>
            <a:chExt cx="485" cy="503"/>
          </a:xfrm>
        </p:grpSpPr>
        <p:grpSp>
          <p:nvGrpSpPr>
            <p:cNvPr id="58774" name="Group 406"/>
            <p:cNvGrpSpPr>
              <a:grpSpLocks/>
            </p:cNvGrpSpPr>
            <p:nvPr/>
          </p:nvGrpSpPr>
          <p:grpSpPr bwMode="auto">
            <a:xfrm flipH="1" flipV="1">
              <a:off x="2325" y="2874"/>
              <a:ext cx="87" cy="162"/>
              <a:chOff x="1702" y="2971"/>
              <a:chExt cx="67" cy="119"/>
            </a:xfrm>
          </p:grpSpPr>
          <p:sp>
            <p:nvSpPr>
              <p:cNvPr id="58775" name="Freeform 407"/>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58776" name="Group 408"/>
              <p:cNvGrpSpPr>
                <a:grpSpLocks/>
              </p:cNvGrpSpPr>
              <p:nvPr/>
            </p:nvGrpSpPr>
            <p:grpSpPr bwMode="auto">
              <a:xfrm>
                <a:off x="1716" y="2984"/>
                <a:ext cx="37" cy="90"/>
                <a:chOff x="1716" y="2984"/>
                <a:chExt cx="37" cy="90"/>
              </a:xfrm>
            </p:grpSpPr>
            <p:sp>
              <p:nvSpPr>
                <p:cNvPr id="58777" name="Line 409"/>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778" name="Line 410"/>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779" name="Line 411"/>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8780" name="Line 412"/>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8781" name="Rectangle 413"/>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58782" name="Rectangle 414"/>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58783" name="Freeform 415"/>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58784" name="Rectangle 416"/>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785" name="Freeform 417"/>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786" name="Rectangle 418"/>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58787" name="Rectangle 419"/>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58788" name="Rectangle 420"/>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58789" name="Line 421"/>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790" name="Line 422"/>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791" name="Oval 423"/>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58792" name="Line 424"/>
          <p:cNvSpPr>
            <a:spLocks noChangeShapeType="1"/>
          </p:cNvSpPr>
          <p:nvPr/>
        </p:nvSpPr>
        <p:spPr bwMode="auto">
          <a:xfrm>
            <a:off x="1166813" y="5111750"/>
            <a:ext cx="647700" cy="0"/>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793" name="Rectangle 425"/>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794" name="Line 426"/>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795" name="Line 427"/>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796" name="Line 428"/>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797" name="Line 429"/>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798" name="Rectangle 430"/>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799" name="Line 431"/>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00" name="Line 432"/>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01" name="Line 433"/>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02" name="Line 434"/>
          <p:cNvSpPr>
            <a:spLocks noChangeShapeType="1"/>
          </p:cNvSpPr>
          <p:nvPr/>
        </p:nvSpPr>
        <p:spPr bwMode="auto">
          <a:xfrm>
            <a:off x="1833563" y="4983163"/>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03" name="Rectangle 435"/>
          <p:cNvSpPr>
            <a:spLocks noChangeArrowheads="1"/>
          </p:cNvSpPr>
          <p:nvPr/>
        </p:nvSpPr>
        <p:spPr bwMode="auto">
          <a:xfrm>
            <a:off x="860425" y="4968875"/>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04" name="Line 436"/>
          <p:cNvSpPr>
            <a:spLocks noChangeShapeType="1"/>
          </p:cNvSpPr>
          <p:nvPr/>
        </p:nvSpPr>
        <p:spPr bwMode="auto">
          <a:xfrm flipH="1">
            <a:off x="1092200"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05" name="Line 437"/>
          <p:cNvSpPr>
            <a:spLocks noChangeShapeType="1"/>
          </p:cNvSpPr>
          <p:nvPr/>
        </p:nvSpPr>
        <p:spPr bwMode="auto">
          <a:xfrm>
            <a:off x="1092200" y="5067300"/>
            <a:ext cx="1588"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06" name="Line 438"/>
          <p:cNvSpPr>
            <a:spLocks noChangeShapeType="1"/>
          </p:cNvSpPr>
          <p:nvPr/>
        </p:nvSpPr>
        <p:spPr bwMode="auto">
          <a:xfrm>
            <a:off x="866775"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07" name="Line 439"/>
          <p:cNvSpPr>
            <a:spLocks noChangeShapeType="1"/>
          </p:cNvSpPr>
          <p:nvPr/>
        </p:nvSpPr>
        <p:spPr bwMode="auto">
          <a:xfrm flipV="1">
            <a:off x="944563" y="5068888"/>
            <a:ext cx="0"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08" name="Rectangle 440"/>
          <p:cNvSpPr>
            <a:spLocks noChangeArrowheads="1"/>
          </p:cNvSpPr>
          <p:nvPr/>
        </p:nvSpPr>
        <p:spPr bwMode="auto">
          <a:xfrm>
            <a:off x="860425" y="4691063"/>
            <a:ext cx="309563" cy="2778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09" name="Line 441"/>
          <p:cNvSpPr>
            <a:spLocks noChangeShapeType="1"/>
          </p:cNvSpPr>
          <p:nvPr/>
        </p:nvSpPr>
        <p:spPr bwMode="auto">
          <a:xfrm flipH="1">
            <a:off x="857250" y="4835525"/>
            <a:ext cx="309563" cy="0"/>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8810" name="Group 442"/>
          <p:cNvGrpSpPr>
            <a:grpSpLocks/>
          </p:cNvGrpSpPr>
          <p:nvPr/>
        </p:nvGrpSpPr>
        <p:grpSpPr bwMode="auto">
          <a:xfrm>
            <a:off x="950913" y="5246688"/>
            <a:ext cx="90487" cy="139700"/>
            <a:chOff x="0" y="0"/>
            <a:chExt cx="20000" cy="19996"/>
          </a:xfrm>
        </p:grpSpPr>
        <p:sp>
          <p:nvSpPr>
            <p:cNvPr id="58811" name="Line 443"/>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12" name="Line 444"/>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13" name="Line 445"/>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14" name="Line 446"/>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815" name="Line 447"/>
          <p:cNvSpPr>
            <a:spLocks noChangeShapeType="1"/>
          </p:cNvSpPr>
          <p:nvPr/>
        </p:nvSpPr>
        <p:spPr bwMode="auto">
          <a:xfrm flipH="1">
            <a:off x="830263" y="5305425"/>
            <a:ext cx="303212" cy="93663"/>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16" name="Line 448"/>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8817" name="Group 449"/>
          <p:cNvGrpSpPr>
            <a:grpSpLocks/>
          </p:cNvGrpSpPr>
          <p:nvPr/>
        </p:nvGrpSpPr>
        <p:grpSpPr bwMode="auto">
          <a:xfrm>
            <a:off x="719138" y="5106988"/>
            <a:ext cx="231775" cy="219075"/>
            <a:chOff x="461" y="3217"/>
            <a:chExt cx="146" cy="138"/>
          </a:xfrm>
        </p:grpSpPr>
        <p:sp>
          <p:nvSpPr>
            <p:cNvPr id="58818" name="Line 450"/>
            <p:cNvSpPr>
              <a:spLocks noChangeShapeType="1"/>
            </p:cNvSpPr>
            <p:nvPr/>
          </p:nvSpPr>
          <p:spPr bwMode="auto">
            <a:xfrm flipH="1">
              <a:off x="461" y="3351"/>
              <a:ext cx="146"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19" name="Line 451"/>
            <p:cNvSpPr>
              <a:spLocks noChangeShapeType="1"/>
            </p:cNvSpPr>
            <p:nvPr/>
          </p:nvSpPr>
          <p:spPr bwMode="auto">
            <a:xfrm flipV="1">
              <a:off x="461" y="3217"/>
              <a:ext cx="0" cy="138"/>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820" name="Line 45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8821" name="Group 453"/>
          <p:cNvGrpSpPr>
            <a:grpSpLocks/>
          </p:cNvGrpSpPr>
          <p:nvPr/>
        </p:nvGrpSpPr>
        <p:grpSpPr bwMode="auto">
          <a:xfrm>
            <a:off x="449263" y="5100638"/>
            <a:ext cx="407987" cy="417512"/>
            <a:chOff x="1311" y="3425"/>
            <a:chExt cx="257" cy="263"/>
          </a:xfrm>
        </p:grpSpPr>
        <p:sp>
          <p:nvSpPr>
            <p:cNvPr id="58822" name="Line 454"/>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23" name="Line 455"/>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824" name="Line 45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25" name="Line 45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26" name="Line 45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27" name="Line 45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8828" name="Group 460"/>
          <p:cNvGrpSpPr>
            <a:grpSpLocks/>
          </p:cNvGrpSpPr>
          <p:nvPr/>
        </p:nvGrpSpPr>
        <p:grpSpPr bwMode="auto">
          <a:xfrm>
            <a:off x="906463" y="4065588"/>
            <a:ext cx="879475" cy="454025"/>
            <a:chOff x="1599" y="2773"/>
            <a:chExt cx="554" cy="286"/>
          </a:xfrm>
        </p:grpSpPr>
        <p:grpSp>
          <p:nvGrpSpPr>
            <p:cNvPr id="58829" name="Group 461"/>
            <p:cNvGrpSpPr>
              <a:grpSpLocks/>
            </p:cNvGrpSpPr>
            <p:nvPr/>
          </p:nvGrpSpPr>
          <p:grpSpPr bwMode="auto">
            <a:xfrm>
              <a:off x="1604" y="2905"/>
              <a:ext cx="49" cy="88"/>
              <a:chOff x="0" y="1"/>
              <a:chExt cx="20000" cy="19999"/>
            </a:xfrm>
          </p:grpSpPr>
          <p:sp>
            <p:nvSpPr>
              <p:cNvPr id="58830" name="Arc 462"/>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31" name="Arc 463"/>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832" name="Line 464"/>
            <p:cNvSpPr>
              <a:spLocks noChangeShapeType="1"/>
            </p:cNvSpPr>
            <p:nvPr/>
          </p:nvSpPr>
          <p:spPr bwMode="auto">
            <a:xfrm flipV="1">
              <a:off x="1604" y="2993"/>
              <a:ext cx="0" cy="66"/>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33" name="Line 465"/>
            <p:cNvSpPr>
              <a:spLocks noChangeShapeType="1"/>
            </p:cNvSpPr>
            <p:nvPr/>
          </p:nvSpPr>
          <p:spPr bwMode="auto">
            <a:xfrm>
              <a:off x="1599" y="2773"/>
              <a:ext cx="554"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34" name="Line 466"/>
            <p:cNvSpPr>
              <a:spLocks noChangeShapeType="1"/>
            </p:cNvSpPr>
            <p:nvPr/>
          </p:nvSpPr>
          <p:spPr bwMode="auto">
            <a:xfrm>
              <a:off x="1997" y="2785"/>
              <a:ext cx="0" cy="88"/>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35" name="Line 467"/>
            <p:cNvSpPr>
              <a:spLocks noChangeShapeType="1"/>
            </p:cNvSpPr>
            <p:nvPr/>
          </p:nvSpPr>
          <p:spPr bwMode="auto">
            <a:xfrm flipV="1">
              <a:off x="1604" y="2773"/>
              <a:ext cx="0" cy="13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836" name="Oval 468"/>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37" name="Oval 469"/>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38" name="Oval 470"/>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39" name="Oval 471"/>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40" name="Rectangle 472"/>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841" name="Line 473"/>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42" name="Oval 474"/>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8843" name="Group 475"/>
          <p:cNvGrpSpPr>
            <a:grpSpLocks/>
          </p:cNvGrpSpPr>
          <p:nvPr/>
        </p:nvGrpSpPr>
        <p:grpSpPr bwMode="auto">
          <a:xfrm>
            <a:off x="1084263" y="4575175"/>
            <a:ext cx="182562" cy="527050"/>
            <a:chOff x="1711" y="3094"/>
            <a:chExt cx="115" cy="332"/>
          </a:xfrm>
        </p:grpSpPr>
        <p:sp>
          <p:nvSpPr>
            <p:cNvPr id="58844" name="Line 476"/>
            <p:cNvSpPr>
              <a:spLocks noChangeShapeType="1"/>
            </p:cNvSpPr>
            <p:nvPr/>
          </p:nvSpPr>
          <p:spPr bwMode="auto">
            <a:xfrm flipV="1">
              <a:off x="1825" y="3095"/>
              <a:ext cx="1" cy="33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45" name="Line 477"/>
            <p:cNvSpPr>
              <a:spLocks noChangeShapeType="1"/>
            </p:cNvSpPr>
            <p:nvPr/>
          </p:nvSpPr>
          <p:spPr bwMode="auto">
            <a:xfrm flipV="1">
              <a:off x="1717" y="3095"/>
              <a:ext cx="0" cy="7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46" name="Line 478"/>
            <p:cNvSpPr>
              <a:spLocks noChangeShapeType="1"/>
            </p:cNvSpPr>
            <p:nvPr/>
          </p:nvSpPr>
          <p:spPr bwMode="auto">
            <a:xfrm>
              <a:off x="1711" y="3094"/>
              <a:ext cx="115"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847" name="Rectangle 479"/>
          <p:cNvSpPr>
            <a:spLocks noChangeArrowheads="1"/>
          </p:cNvSpPr>
          <p:nvPr/>
        </p:nvSpPr>
        <p:spPr bwMode="auto">
          <a:xfrm>
            <a:off x="865188" y="4543425"/>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48" name="Line 480"/>
          <p:cNvSpPr>
            <a:spLocks noChangeShapeType="1"/>
          </p:cNvSpPr>
          <p:nvPr/>
        </p:nvSpPr>
        <p:spPr bwMode="auto">
          <a:xfrm rot="16200000" flipH="1">
            <a:off x="896144" y="4625182"/>
            <a:ext cx="587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49" name="Rectangle 481"/>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50" name="Line 482"/>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8851" name="Group 483"/>
          <p:cNvGrpSpPr>
            <a:grpSpLocks/>
          </p:cNvGrpSpPr>
          <p:nvPr/>
        </p:nvGrpSpPr>
        <p:grpSpPr bwMode="auto">
          <a:xfrm>
            <a:off x="1392238" y="4125913"/>
            <a:ext cx="58737" cy="98425"/>
            <a:chOff x="0" y="-1"/>
            <a:chExt cx="20000" cy="19996"/>
          </a:xfrm>
        </p:grpSpPr>
        <p:sp>
          <p:nvSpPr>
            <p:cNvPr id="58852" name="Line 484"/>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53" name="Line 485"/>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54" name="Line 486"/>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55" name="Line 487"/>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856" name="Line 488"/>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57" name="Oval 489"/>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58" name="Line 490"/>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859" name="Line 491"/>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860" name="Line 492"/>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861" name="Line 493"/>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862" name="Line 494"/>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863" name="Line 495"/>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864" name="Line 496"/>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865" name="AutoShape 497"/>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866" name="Line 498"/>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867" name="Line 499"/>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868" name="Oval 500"/>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58869" name="Group 501"/>
          <p:cNvGrpSpPr>
            <a:grpSpLocks/>
          </p:cNvGrpSpPr>
          <p:nvPr/>
        </p:nvGrpSpPr>
        <p:grpSpPr bwMode="auto">
          <a:xfrm>
            <a:off x="3830638" y="5594350"/>
            <a:ext cx="407987" cy="417513"/>
            <a:chOff x="2358" y="3524"/>
            <a:chExt cx="257" cy="263"/>
          </a:xfrm>
        </p:grpSpPr>
        <p:sp>
          <p:nvSpPr>
            <p:cNvPr id="58870" name="Line 502"/>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71" name="Line 503"/>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872" name="Line 504"/>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73" name="Line 505"/>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74" name="Line 506"/>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875" name="Oval 507"/>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58876" name="Line 508"/>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877" name="Oval 509"/>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58878" name="Oval 510"/>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58879" name="Line 511"/>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58880" name="Oval 512"/>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58881" name="Text Box 513"/>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58882" name="Text Box 514"/>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58883" name="Rectangle 515"/>
          <p:cNvSpPr>
            <a:spLocks noChangeArrowheads="1"/>
          </p:cNvSpPr>
          <p:nvPr/>
        </p:nvSpPr>
        <p:spPr bwMode="auto">
          <a:xfrm rot="5400000">
            <a:off x="7631113" y="6921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884" name="Rectangle 516"/>
          <p:cNvSpPr>
            <a:spLocks noChangeArrowheads="1"/>
          </p:cNvSpPr>
          <p:nvPr/>
        </p:nvSpPr>
        <p:spPr bwMode="auto">
          <a:xfrm rot="5400000">
            <a:off x="7295356" y="12247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8885" name="Group 517"/>
          <p:cNvGrpSpPr>
            <a:grpSpLocks/>
          </p:cNvGrpSpPr>
          <p:nvPr/>
        </p:nvGrpSpPr>
        <p:grpSpPr bwMode="auto">
          <a:xfrm rot="5400000">
            <a:off x="7270750" y="2663825"/>
            <a:ext cx="968375" cy="1127125"/>
            <a:chOff x="4958" y="672"/>
            <a:chExt cx="610" cy="710"/>
          </a:xfrm>
        </p:grpSpPr>
        <p:grpSp>
          <p:nvGrpSpPr>
            <p:cNvPr id="58886" name="Group 518"/>
            <p:cNvGrpSpPr>
              <a:grpSpLocks/>
            </p:cNvGrpSpPr>
            <p:nvPr/>
          </p:nvGrpSpPr>
          <p:grpSpPr bwMode="auto">
            <a:xfrm>
              <a:off x="5465" y="672"/>
              <a:ext cx="103" cy="710"/>
              <a:chOff x="5088" y="624"/>
              <a:chExt cx="144" cy="992"/>
            </a:xfrm>
          </p:grpSpPr>
          <p:sp>
            <p:nvSpPr>
              <p:cNvPr id="58887" name="Line 51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888" name="Line 52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889" name="Line 52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890" name="Line 52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891" name="Line 52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892" name="Line 52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893" name="Line 52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894" name="Line 52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8895" name="Rectangle 527"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896" name="Rectangle 528"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897" name="Rectangle 529"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898" name="Rectangle 530"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899" name="Rectangle 531"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900" name="Rectangle 532"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901" name="Rectangle 533"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902" name="Rectangle 534"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8903" name="Rectangle 535"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8904" name="Rectangle 536"/>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58905" name="Rectangle 537"/>
          <p:cNvSpPr>
            <a:spLocks noChangeArrowheads="1"/>
          </p:cNvSpPr>
          <p:nvPr/>
        </p:nvSpPr>
        <p:spPr bwMode="auto">
          <a:xfrm>
            <a:off x="152400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830 PSI </a:t>
            </a:r>
            <a:endParaRPr lang="en-US" b="0"/>
          </a:p>
        </p:txBody>
      </p:sp>
      <p:sp>
        <p:nvSpPr>
          <p:cNvPr id="58906" name="Line 538"/>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8907" name="Line 539"/>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08" name="Line 540"/>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09" name="Line 541"/>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10" name="Rectangle 542"/>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8911" name="Group 543"/>
          <p:cNvGrpSpPr>
            <a:grpSpLocks/>
          </p:cNvGrpSpPr>
          <p:nvPr/>
        </p:nvGrpSpPr>
        <p:grpSpPr bwMode="auto">
          <a:xfrm rot="16200000" flipV="1">
            <a:off x="4433094" y="1104107"/>
            <a:ext cx="107950" cy="182562"/>
            <a:chOff x="0" y="3"/>
            <a:chExt cx="20000" cy="19996"/>
          </a:xfrm>
        </p:grpSpPr>
        <p:sp>
          <p:nvSpPr>
            <p:cNvPr id="58912" name="Line 544"/>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13" name="Line 545"/>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14" name="Line 546"/>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15" name="Line 547"/>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916" name="Line 548"/>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17" name="Oval 549"/>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18" name="Oval 550"/>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19" name="Oval 551"/>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20" name="Line 552"/>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21" name="Rectangle 553"/>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22" name="Line 554"/>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23" name="Line 555"/>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24" name="Line 556"/>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25" name="Line 557"/>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26" name="Oval 558"/>
          <p:cNvSpPr>
            <a:spLocks noChangeArrowheads="1"/>
          </p:cNvSpPr>
          <p:nvPr/>
        </p:nvSpPr>
        <p:spPr bwMode="auto">
          <a:xfrm flipH="1" flipV="1">
            <a:off x="5043488" y="16192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27" name="Line 559"/>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28" name="Oval 560"/>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29" name="Line 561"/>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30" name="Oval 562"/>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31" name="Rectangle 563"/>
          <p:cNvSpPr>
            <a:spLocks noChangeArrowheads="1"/>
          </p:cNvSpPr>
          <p:nvPr/>
        </p:nvSpPr>
        <p:spPr bwMode="auto">
          <a:xfrm>
            <a:off x="2882900" y="8699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58932" name="Rectangle 564"/>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58933" name="Rectangle 565"/>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58934" name="Group 566"/>
          <p:cNvGrpSpPr>
            <a:grpSpLocks/>
          </p:cNvGrpSpPr>
          <p:nvPr/>
        </p:nvGrpSpPr>
        <p:grpSpPr bwMode="auto">
          <a:xfrm rot="-5400000" flipH="1" flipV="1">
            <a:off x="3780632" y="3566319"/>
            <a:ext cx="88900" cy="274637"/>
            <a:chOff x="0" y="0"/>
            <a:chExt cx="20000" cy="20000"/>
          </a:xfrm>
        </p:grpSpPr>
        <p:sp>
          <p:nvSpPr>
            <p:cNvPr id="58935" name="Arc 56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36" name="Arc 56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8937" name="Group 569"/>
          <p:cNvGrpSpPr>
            <a:grpSpLocks/>
          </p:cNvGrpSpPr>
          <p:nvPr/>
        </p:nvGrpSpPr>
        <p:grpSpPr bwMode="auto">
          <a:xfrm rot="-5400000" flipH="1" flipV="1">
            <a:off x="3775076" y="3425825"/>
            <a:ext cx="87312" cy="274637"/>
            <a:chOff x="0" y="0"/>
            <a:chExt cx="20000" cy="20000"/>
          </a:xfrm>
        </p:grpSpPr>
        <p:sp>
          <p:nvSpPr>
            <p:cNvPr id="58938" name="Arc 57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39" name="Arc 57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940" name="Line 572"/>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41" name="Line 573"/>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42" name="Line 574"/>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43" name="Line 575"/>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44" name="Line 576"/>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8946" name="Group 578"/>
          <p:cNvGrpSpPr>
            <a:grpSpLocks/>
          </p:cNvGrpSpPr>
          <p:nvPr/>
        </p:nvGrpSpPr>
        <p:grpSpPr bwMode="auto">
          <a:xfrm rot="10800000">
            <a:off x="4394200" y="1439863"/>
            <a:ext cx="365125" cy="239712"/>
            <a:chOff x="2900" y="1798"/>
            <a:chExt cx="576" cy="376"/>
          </a:xfrm>
        </p:grpSpPr>
        <p:sp>
          <p:nvSpPr>
            <p:cNvPr id="58947" name="Line 579"/>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48" name="Line 580"/>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49" name="Line 581"/>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950" name="Line 582"/>
          <p:cNvSpPr>
            <a:spLocks noChangeShapeType="1"/>
          </p:cNvSpPr>
          <p:nvPr/>
        </p:nvSpPr>
        <p:spPr bwMode="auto">
          <a:xfrm rot="5400000">
            <a:off x="4452144" y="2983706"/>
            <a:ext cx="0" cy="13033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8951" name="Line 583"/>
          <p:cNvSpPr>
            <a:spLocks noChangeShapeType="1"/>
          </p:cNvSpPr>
          <p:nvPr/>
        </p:nvSpPr>
        <p:spPr bwMode="auto">
          <a:xfrm flipV="1">
            <a:off x="6762750" y="19367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52" name="Rectangle 584"/>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54" name="Line 586"/>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55" name="Line 587"/>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56" name="Line 588"/>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57" name="Line 589"/>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58" name="Line 590"/>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59" name="Line 591"/>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8960" name="Group 592"/>
          <p:cNvGrpSpPr>
            <a:grpSpLocks/>
          </p:cNvGrpSpPr>
          <p:nvPr/>
        </p:nvGrpSpPr>
        <p:grpSpPr bwMode="auto">
          <a:xfrm flipV="1">
            <a:off x="6624638" y="1676400"/>
            <a:ext cx="46037" cy="96838"/>
            <a:chOff x="0" y="0"/>
            <a:chExt cx="20000" cy="20000"/>
          </a:xfrm>
        </p:grpSpPr>
        <p:sp>
          <p:nvSpPr>
            <p:cNvPr id="58961" name="Arc 593"/>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62" name="Arc 594"/>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8963" name="Group 595"/>
          <p:cNvGrpSpPr>
            <a:grpSpLocks/>
          </p:cNvGrpSpPr>
          <p:nvPr/>
        </p:nvGrpSpPr>
        <p:grpSpPr bwMode="auto">
          <a:xfrm>
            <a:off x="6396038" y="1709738"/>
            <a:ext cx="471487" cy="217487"/>
            <a:chOff x="3526" y="1077"/>
            <a:chExt cx="297" cy="137"/>
          </a:xfrm>
        </p:grpSpPr>
        <p:sp>
          <p:nvSpPr>
            <p:cNvPr id="58964" name="Line 596"/>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65" name="Line 597"/>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66" name="Line 598"/>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67" name="Line 599"/>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8968" name="Line 600"/>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69" name="Line 601"/>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70" name="Oval 602"/>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71" name="Oval 603"/>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72" name="Line 604"/>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73" name="Rectangle 605"/>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974" name="Oval 606"/>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78" name="Line 610"/>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58979" name="Oval 611"/>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8980" name="Rectangle 612"/>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58981" name="Rectangle 613"/>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58982" name="Rectangle 614"/>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58983" name="Oval 615"/>
          <p:cNvSpPr>
            <a:spLocks noChangeArrowheads="1"/>
          </p:cNvSpPr>
          <p:nvPr/>
        </p:nvSpPr>
        <p:spPr bwMode="auto">
          <a:xfrm>
            <a:off x="1784350" y="47720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022" name="Text Box 654"/>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59029" name="Line 661"/>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030" name="Group 662"/>
          <p:cNvGrpSpPr>
            <a:grpSpLocks/>
          </p:cNvGrpSpPr>
          <p:nvPr/>
        </p:nvGrpSpPr>
        <p:grpSpPr bwMode="auto">
          <a:xfrm>
            <a:off x="7131050" y="1033463"/>
            <a:ext cx="1289050" cy="1235075"/>
            <a:chOff x="4492" y="651"/>
            <a:chExt cx="812" cy="778"/>
          </a:xfrm>
        </p:grpSpPr>
        <p:grpSp>
          <p:nvGrpSpPr>
            <p:cNvPr id="59031" name="Group 663"/>
            <p:cNvGrpSpPr>
              <a:grpSpLocks/>
            </p:cNvGrpSpPr>
            <p:nvPr/>
          </p:nvGrpSpPr>
          <p:grpSpPr bwMode="auto">
            <a:xfrm>
              <a:off x="4492" y="651"/>
              <a:ext cx="760" cy="778"/>
              <a:chOff x="4047" y="666"/>
              <a:chExt cx="760" cy="778"/>
            </a:xfrm>
          </p:grpSpPr>
          <p:sp>
            <p:nvSpPr>
              <p:cNvPr id="59032" name="Rectangle 664"/>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033" name="Rectangle 665"/>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034" name="Rectangle 666"/>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9035" name="Rectangle 667"/>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59036" name="Line 668"/>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037" name="Line 669"/>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038" name="Oval 670"/>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039" name="Oval 671"/>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040" name="Line 672"/>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041" name="Line 673"/>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042" name="Line 674"/>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9043" name="Group 675"/>
          <p:cNvGrpSpPr>
            <a:grpSpLocks/>
          </p:cNvGrpSpPr>
          <p:nvPr/>
        </p:nvGrpSpPr>
        <p:grpSpPr bwMode="auto">
          <a:xfrm flipH="1" flipV="1">
            <a:off x="2951163" y="4540250"/>
            <a:ext cx="68262" cy="303213"/>
            <a:chOff x="2065" y="2959"/>
            <a:chExt cx="33" cy="146"/>
          </a:xfrm>
        </p:grpSpPr>
        <p:sp>
          <p:nvSpPr>
            <p:cNvPr id="59044" name="Freeform 676"/>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045" name="Freeform 677"/>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9046" name="Line 678"/>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47" name="Line 679"/>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48" name="Line 680"/>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49" name="Freeform 681"/>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59050" name="Freeform 682"/>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59051" name="Group 683"/>
          <p:cNvGrpSpPr>
            <a:grpSpLocks/>
          </p:cNvGrpSpPr>
          <p:nvPr/>
        </p:nvGrpSpPr>
        <p:grpSpPr bwMode="auto">
          <a:xfrm>
            <a:off x="2720975" y="4552950"/>
            <a:ext cx="269875" cy="271463"/>
            <a:chOff x="1714" y="2868"/>
            <a:chExt cx="170" cy="171"/>
          </a:xfrm>
        </p:grpSpPr>
        <p:sp>
          <p:nvSpPr>
            <p:cNvPr id="59052" name="Freeform 684"/>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59053" name="Rectangle 685"/>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054" name="Line 686"/>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055" name="Line 687"/>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9056" name="Group 688"/>
          <p:cNvGrpSpPr>
            <a:grpSpLocks/>
          </p:cNvGrpSpPr>
          <p:nvPr/>
        </p:nvGrpSpPr>
        <p:grpSpPr bwMode="auto">
          <a:xfrm flipH="1" flipV="1">
            <a:off x="2651125" y="4600575"/>
            <a:ext cx="293688" cy="179388"/>
            <a:chOff x="2098" y="2990"/>
            <a:chExt cx="171" cy="86"/>
          </a:xfrm>
        </p:grpSpPr>
        <p:sp>
          <p:nvSpPr>
            <p:cNvPr id="59057" name="Oval 689"/>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058" name="Oval 690"/>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059" name="Oval 691"/>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060" name="Oval 692"/>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061" name="Oval 693"/>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062" name="Oval 694"/>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063" name="Oval 695"/>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064" name="Oval 696"/>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065" name="Oval 697"/>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066" name="Oval 698"/>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067" name="Line 699"/>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68" name="Line 700"/>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69" name="Line 701"/>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70" name="Line 702"/>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71" name="Line 703"/>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72" name="Line 704"/>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73" name="Line 705"/>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74" name="Line 706"/>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75" name="Line 707"/>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76" name="Line 708"/>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59077" name="Group 709"/>
            <p:cNvGrpSpPr>
              <a:grpSpLocks/>
            </p:cNvGrpSpPr>
            <p:nvPr/>
          </p:nvGrpSpPr>
          <p:grpSpPr bwMode="auto">
            <a:xfrm>
              <a:off x="2098" y="3003"/>
              <a:ext cx="19" cy="73"/>
              <a:chOff x="2098" y="3003"/>
              <a:chExt cx="19" cy="73"/>
            </a:xfrm>
          </p:grpSpPr>
          <p:sp>
            <p:nvSpPr>
              <p:cNvPr id="59078" name="Oval 710"/>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079" name="Line 711"/>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9080" name="Group 712"/>
            <p:cNvGrpSpPr>
              <a:grpSpLocks/>
            </p:cNvGrpSpPr>
            <p:nvPr/>
          </p:nvGrpSpPr>
          <p:grpSpPr bwMode="auto">
            <a:xfrm>
              <a:off x="2250" y="2990"/>
              <a:ext cx="19" cy="71"/>
              <a:chOff x="2250" y="2990"/>
              <a:chExt cx="19" cy="71"/>
            </a:xfrm>
          </p:grpSpPr>
          <p:sp>
            <p:nvSpPr>
              <p:cNvPr id="59081" name="Oval 713"/>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082" name="Line 714"/>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9083" name="Line 715"/>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84" name="Line 716"/>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85" name="Line 717"/>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86" name="Line 718"/>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87" name="Line 719"/>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091" name="Rectangle 723"/>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59092" name="Group 724"/>
          <p:cNvGrpSpPr>
            <a:grpSpLocks/>
          </p:cNvGrpSpPr>
          <p:nvPr/>
        </p:nvGrpSpPr>
        <p:grpSpPr bwMode="auto">
          <a:xfrm>
            <a:off x="3370263" y="5045075"/>
            <a:ext cx="165100" cy="263525"/>
            <a:chOff x="2123" y="3178"/>
            <a:chExt cx="104" cy="166"/>
          </a:xfrm>
        </p:grpSpPr>
        <p:grpSp>
          <p:nvGrpSpPr>
            <p:cNvPr id="59093" name="Group 725"/>
            <p:cNvGrpSpPr>
              <a:grpSpLocks/>
            </p:cNvGrpSpPr>
            <p:nvPr/>
          </p:nvGrpSpPr>
          <p:grpSpPr bwMode="auto">
            <a:xfrm flipH="1" flipV="1">
              <a:off x="2177" y="3178"/>
              <a:ext cx="50" cy="166"/>
              <a:chOff x="1829" y="2735"/>
              <a:chExt cx="38" cy="127"/>
            </a:xfrm>
          </p:grpSpPr>
          <p:grpSp>
            <p:nvGrpSpPr>
              <p:cNvPr id="59094" name="Group 726"/>
              <p:cNvGrpSpPr>
                <a:grpSpLocks/>
              </p:cNvGrpSpPr>
              <p:nvPr/>
            </p:nvGrpSpPr>
            <p:grpSpPr bwMode="auto">
              <a:xfrm>
                <a:off x="1829" y="2735"/>
                <a:ext cx="36" cy="125"/>
                <a:chOff x="1829" y="2735"/>
                <a:chExt cx="36" cy="125"/>
              </a:xfrm>
            </p:grpSpPr>
            <p:sp>
              <p:nvSpPr>
                <p:cNvPr id="59095" name="Rectangle 727"/>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096" name="Rectangle 728"/>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097" name="Rectangle 729"/>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098" name="Rectangle 730"/>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099" name="Rectangle 731"/>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00" name="Rectangle 732"/>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01" name="Rectangle 733"/>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02" name="Rectangle 734"/>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03" name="Rectangle 735"/>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04" name="Rectangle 736"/>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05" name="Rectangle 737"/>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06" name="Rectangle 738"/>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07" name="Rectangle 739"/>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08" name="Rectangle 740"/>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09" name="Rectangle 741"/>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10" name="Rectangle 742"/>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11" name="Rectangle 743"/>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12" name="Rectangle 744"/>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13" name="Rectangle 745"/>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14" name="Rectangle 746"/>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15" name="Rectangle 747"/>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16" name="Rectangle 748"/>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17" name="Rectangle 749"/>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18" name="Rectangle 750"/>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19" name="Rectangle 751"/>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20" name="Rectangle 752"/>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21" name="Rectangle 753"/>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22" name="Rectangle 754"/>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23" name="Rectangle 755"/>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24" name="Rectangle 756"/>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25" name="Rectangle 757"/>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26" name="Rectangle 758"/>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27" name="Rectangle 759"/>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28" name="Rectangle 760"/>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29" name="Rectangle 761"/>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30" name="Rectangle 762"/>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31" name="Rectangle 763"/>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32" name="Rectangle 764"/>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33" name="Rectangle 765"/>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34" name="Rectangle 766"/>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35" name="Rectangle 767"/>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36" name="Rectangle 768"/>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37" name="Rectangle 769"/>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38" name="Rectangle 770"/>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39" name="Rectangle 771"/>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40" name="Rectangle 772"/>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41" name="Rectangle 773"/>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42" name="Rectangle 774"/>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43" name="Rectangle 775"/>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44" name="Rectangle 776"/>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45" name="Rectangle 777"/>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46" name="Rectangle 778"/>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47" name="Rectangle 779"/>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48" name="Rectangle 780"/>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49" name="Rectangle 781"/>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50" name="Rectangle 782"/>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51" name="Rectangle 783"/>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52" name="Rectangle 784"/>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53" name="Rectangle 785"/>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54" name="Rectangle 786"/>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55" name="Rectangle 787"/>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56" name="Rectangle 788"/>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57" name="Rectangle 789"/>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58" name="Rectangle 790"/>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159" name="Rectangle 791"/>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9160" name="Rectangle 792"/>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59161" name="Freeform 793"/>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59165" name="AutoShape 797"/>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66" name="AutoShape 798"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67" name="AutoShape 799"/>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68" name="AutoShape 800" descr="10%"/>
          <p:cNvSpPr>
            <a:spLocks noChangeArrowheads="1"/>
          </p:cNvSpPr>
          <p:nvPr/>
        </p:nvSpPr>
        <p:spPr bwMode="auto">
          <a:xfrm>
            <a:off x="2452688" y="1704975"/>
            <a:ext cx="506412" cy="112712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9169" name="Group 801"/>
          <p:cNvGrpSpPr>
            <a:grpSpLocks/>
          </p:cNvGrpSpPr>
          <p:nvPr/>
        </p:nvGrpSpPr>
        <p:grpSpPr bwMode="auto">
          <a:xfrm>
            <a:off x="2454275" y="2738438"/>
            <a:ext cx="503238" cy="185737"/>
            <a:chOff x="3617" y="2160"/>
            <a:chExt cx="842" cy="312"/>
          </a:xfrm>
        </p:grpSpPr>
        <p:sp>
          <p:nvSpPr>
            <p:cNvPr id="59170" name="Rectangle 802"/>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71" name="AutoShape 803"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72" name="AutoShape 804"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73" name="AutoShape 805"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74" name="AutoShape 806"/>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9175" name="AutoShape 807"/>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76" name="Rectangle 808"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77" name="Rectangle 809"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78" name="Rectangle 810"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79" name="Line 811"/>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180" name="Line 812"/>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181" name="Oval 813"/>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82" name="Oval 814"/>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9183" name="Group 815"/>
          <p:cNvGrpSpPr>
            <a:grpSpLocks/>
          </p:cNvGrpSpPr>
          <p:nvPr/>
        </p:nvGrpSpPr>
        <p:grpSpPr bwMode="auto">
          <a:xfrm>
            <a:off x="2663825" y="1660525"/>
            <a:ext cx="77788" cy="153988"/>
            <a:chOff x="3966" y="1027"/>
            <a:chExt cx="130" cy="257"/>
          </a:xfrm>
        </p:grpSpPr>
        <p:sp>
          <p:nvSpPr>
            <p:cNvPr id="59184" name="Rectangle 816"/>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85" name="Rectangle 817"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86" name="Rectangle 818"/>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87" name="Rectangle 819"/>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88" name="Line 820"/>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9189" name="Line 821"/>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190" name="Line 822"/>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191" name="Line 823"/>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192" name="AutoShape 824"/>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93" name="Rectangle 825"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94" name="Rectangle 826"/>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95" name="Rectangle 827"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96" name="Rectangle 828"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197" name="Line 829"/>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198" name="Line 830"/>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199" name="Line 831"/>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200" name="Line 832"/>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201" name="Line 833"/>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202" name="Oval 834"/>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203" name="Oval 835"/>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204" name="AutoShape 836"/>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205" name="AutoShape 837"/>
          <p:cNvSpPr>
            <a:spLocks noChangeArrowheads="1"/>
          </p:cNvSpPr>
          <p:nvPr/>
        </p:nvSpPr>
        <p:spPr bwMode="auto">
          <a:xfrm flipH="1" flipV="1">
            <a:off x="822325" y="2560638"/>
            <a:ext cx="211138" cy="185737"/>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208" name="Line 840"/>
          <p:cNvSpPr>
            <a:spLocks noChangeShapeType="1"/>
          </p:cNvSpPr>
          <p:nvPr/>
        </p:nvSpPr>
        <p:spPr bwMode="auto">
          <a:xfrm flipH="1">
            <a:off x="685800" y="2757488"/>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213" name="Line 845"/>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214" name="Rectangle 846"/>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59215" name="AutoShape 847"/>
          <p:cNvSpPr>
            <a:spLocks noChangeArrowheads="1"/>
          </p:cNvSpPr>
          <p:nvPr/>
        </p:nvSpPr>
        <p:spPr bwMode="auto">
          <a:xfrm rot="2392993"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216" name="AutoShape 848"/>
          <p:cNvSpPr>
            <a:spLocks noChangeArrowheads="1"/>
          </p:cNvSpPr>
          <p:nvPr/>
        </p:nvSpPr>
        <p:spPr bwMode="auto">
          <a:xfrm rot="9348959" flipH="1" flipV="1">
            <a:off x="5472113" y="410051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217" name="AutoShape 849"/>
          <p:cNvSpPr>
            <a:spLocks noChangeArrowheads="1"/>
          </p:cNvSpPr>
          <p:nvPr/>
        </p:nvSpPr>
        <p:spPr bwMode="auto">
          <a:xfrm rot="9348959" flipH="1" flipV="1">
            <a:off x="1787525" y="29860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 name="Slide Number Placeholder 5"/>
          <p:cNvSpPr>
            <a:spLocks noGrp="1"/>
          </p:cNvSpPr>
          <p:nvPr>
            <p:ph type="sldNum" sz="quarter" idx="12"/>
          </p:nvPr>
        </p:nvSpPr>
        <p:spPr/>
        <p:txBody>
          <a:bodyPr/>
          <a:lstStyle/>
          <a:p>
            <a:fld id="{AD1A5902-3E1E-FB44-87E2-DE87BC9BFDAC}" type="slidenum">
              <a:rPr lang="en-US"/>
              <a:pPr/>
              <a:t>38</a:t>
            </a:fld>
            <a:endParaRPr lang="en-US"/>
          </a:p>
        </p:txBody>
      </p:sp>
      <p:sp>
        <p:nvSpPr>
          <p:cNvPr id="67586"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7587"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588"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589"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67590" name="Text Box 6"/>
          <p:cNvSpPr txBox="1">
            <a:spLocks noChangeArrowheads="1"/>
          </p:cNvSpPr>
          <p:nvPr/>
        </p:nvSpPr>
        <p:spPr bwMode="auto">
          <a:xfrm>
            <a:off x="4227513" y="5956300"/>
            <a:ext cx="292258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At Rest Pump Running 	Accumulator Filling </a:t>
            </a:r>
          </a:p>
        </p:txBody>
      </p:sp>
      <p:sp>
        <p:nvSpPr>
          <p:cNvPr id="67592" name="Line 8"/>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593" name="Text Box 9"/>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7594" name="Line 10"/>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595" name="Line 11"/>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596" name="Rectangle 12"/>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597" name="Rectangle 13"/>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598" name="Line 14"/>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599" name="Line 15"/>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00" name="Rectangle 16"/>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7601" name="Group 17"/>
          <p:cNvGrpSpPr>
            <a:grpSpLocks/>
          </p:cNvGrpSpPr>
          <p:nvPr/>
        </p:nvGrpSpPr>
        <p:grpSpPr bwMode="auto">
          <a:xfrm flipV="1">
            <a:off x="5057775" y="3132138"/>
            <a:ext cx="84138" cy="84137"/>
            <a:chOff x="1449" y="2352"/>
            <a:chExt cx="77" cy="77"/>
          </a:xfrm>
        </p:grpSpPr>
        <p:sp>
          <p:nvSpPr>
            <p:cNvPr id="67602" name="Line 18"/>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03" name="Line 19"/>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7604" name="Rectangle 20"/>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05" name="Line 21"/>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7606" name="Group 22"/>
          <p:cNvGrpSpPr>
            <a:grpSpLocks/>
          </p:cNvGrpSpPr>
          <p:nvPr/>
        </p:nvGrpSpPr>
        <p:grpSpPr bwMode="auto">
          <a:xfrm>
            <a:off x="4419600" y="3111500"/>
            <a:ext cx="209550" cy="104775"/>
            <a:chOff x="864" y="2592"/>
            <a:chExt cx="192" cy="96"/>
          </a:xfrm>
        </p:grpSpPr>
        <p:sp>
          <p:nvSpPr>
            <p:cNvPr id="67607" name="Line 2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08" name="Line 2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09" name="Line 2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10" name="Line 2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7611" name="Group 27"/>
          <p:cNvGrpSpPr>
            <a:grpSpLocks/>
          </p:cNvGrpSpPr>
          <p:nvPr/>
        </p:nvGrpSpPr>
        <p:grpSpPr bwMode="auto">
          <a:xfrm flipH="1">
            <a:off x="5729288" y="2849563"/>
            <a:ext cx="209550" cy="157162"/>
            <a:chOff x="2064" y="2352"/>
            <a:chExt cx="192" cy="144"/>
          </a:xfrm>
        </p:grpSpPr>
        <p:sp>
          <p:nvSpPr>
            <p:cNvPr id="67612" name="Rectangle 28"/>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13" name="Line 29"/>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7614" name="Group 30"/>
          <p:cNvGrpSpPr>
            <a:grpSpLocks/>
          </p:cNvGrpSpPr>
          <p:nvPr/>
        </p:nvGrpSpPr>
        <p:grpSpPr bwMode="auto">
          <a:xfrm>
            <a:off x="5729288" y="3111500"/>
            <a:ext cx="209550" cy="104775"/>
            <a:chOff x="864" y="2592"/>
            <a:chExt cx="192" cy="96"/>
          </a:xfrm>
        </p:grpSpPr>
        <p:sp>
          <p:nvSpPr>
            <p:cNvPr id="67615" name="Line 3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16" name="Line 3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17" name="Line 3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18" name="Line 3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7619" name="Line 35"/>
          <p:cNvSpPr>
            <a:spLocks noChangeShapeType="1"/>
          </p:cNvSpPr>
          <p:nvPr/>
        </p:nvSpPr>
        <p:spPr bwMode="auto">
          <a:xfrm>
            <a:off x="5089525" y="3216275"/>
            <a:ext cx="0" cy="4191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620" name="Line 36"/>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621" name="AutoShape 37"/>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22" name="Text Box 38"/>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67623" name="Text Box 39"/>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67624" name="Line 40"/>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625" name="Line 41"/>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626" name="Line 42"/>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627" name="Oval 43"/>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28" name="Rectangle 44"/>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29" name="Rectangle 45"/>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67630" name="Group 46"/>
          <p:cNvGrpSpPr>
            <a:grpSpLocks/>
          </p:cNvGrpSpPr>
          <p:nvPr/>
        </p:nvGrpSpPr>
        <p:grpSpPr bwMode="auto">
          <a:xfrm>
            <a:off x="5229225" y="4826000"/>
            <a:ext cx="146050" cy="180975"/>
            <a:chOff x="1634" y="2854"/>
            <a:chExt cx="77" cy="96"/>
          </a:xfrm>
        </p:grpSpPr>
        <p:sp>
          <p:nvSpPr>
            <p:cNvPr id="67631" name="Freeform 47"/>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32" name="Freeform 48"/>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7633" name="Oval 49"/>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67634" name="Freeform 50"/>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35" name="Rectangle 51"/>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36" name="Freeform 52"/>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37" name="Freeform 53"/>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38" name="Rectangle 54"/>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39" name="Freeform 55"/>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40" name="Freeform 56"/>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41" name="Freeform 57"/>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42" name="Freeform 58"/>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43" name="Rectangle 59"/>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44" name="Rectangle 60"/>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45" name="Rectangle 61"/>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46" name="Rectangle 62"/>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67647" name="Group 63"/>
          <p:cNvGrpSpPr>
            <a:grpSpLocks/>
          </p:cNvGrpSpPr>
          <p:nvPr/>
        </p:nvGrpSpPr>
        <p:grpSpPr bwMode="auto">
          <a:xfrm>
            <a:off x="5229225" y="5006975"/>
            <a:ext cx="146050" cy="177800"/>
            <a:chOff x="1634" y="2950"/>
            <a:chExt cx="77" cy="94"/>
          </a:xfrm>
        </p:grpSpPr>
        <p:sp>
          <p:nvSpPr>
            <p:cNvPr id="67648" name="Freeform 64"/>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49" name="Freeform 65"/>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7650" name="Rectangle 66"/>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51" name="Rectangle 67"/>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52" name="Rectangle 68"/>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53" name="Rectangle 69"/>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54" name="Freeform 70"/>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55" name="Rectangle 71"/>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56" name="Freeform 72"/>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57" name="Freeform 73"/>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58" name="Freeform 74"/>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59" name="Rectangle 75"/>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60" name="Oval 76"/>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61" name="Oval 77"/>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67662" name="Oval 78"/>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67663" name="Freeform 79"/>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67664" name="Group 80"/>
          <p:cNvGrpSpPr>
            <a:grpSpLocks/>
          </p:cNvGrpSpPr>
          <p:nvPr/>
        </p:nvGrpSpPr>
        <p:grpSpPr bwMode="auto">
          <a:xfrm>
            <a:off x="5276850" y="4800600"/>
            <a:ext cx="119063" cy="123825"/>
            <a:chOff x="1659" y="2841"/>
            <a:chExt cx="63" cy="65"/>
          </a:xfrm>
        </p:grpSpPr>
        <p:sp>
          <p:nvSpPr>
            <p:cNvPr id="67665" name="Freeform 81"/>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66" name="Freeform 82"/>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7667" name="Rectangle 83"/>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67668" name="Oval 84"/>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67669" name="Rectangle 85"/>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960 PSI </a:t>
            </a:r>
            <a:endParaRPr lang="en-US" b="0"/>
          </a:p>
        </p:txBody>
      </p:sp>
      <p:grpSp>
        <p:nvGrpSpPr>
          <p:cNvPr id="67670" name="Group 86"/>
          <p:cNvGrpSpPr>
            <a:grpSpLocks/>
          </p:cNvGrpSpPr>
          <p:nvPr/>
        </p:nvGrpSpPr>
        <p:grpSpPr bwMode="auto">
          <a:xfrm>
            <a:off x="4833938" y="4508500"/>
            <a:ext cx="311150" cy="223838"/>
            <a:chOff x="889" y="3112"/>
            <a:chExt cx="196" cy="141"/>
          </a:xfrm>
        </p:grpSpPr>
        <p:sp>
          <p:nvSpPr>
            <p:cNvPr id="67671" name="Oval 87"/>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67672" name="AutoShape 88"/>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67673" name="AutoShape 89"/>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67674" name="Rectangle 90"/>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67675" name="Group 91"/>
          <p:cNvGrpSpPr>
            <a:grpSpLocks/>
          </p:cNvGrpSpPr>
          <p:nvPr/>
        </p:nvGrpSpPr>
        <p:grpSpPr bwMode="auto">
          <a:xfrm flipH="1" flipV="1">
            <a:off x="2708275" y="5162550"/>
            <a:ext cx="484188" cy="90488"/>
            <a:chOff x="2009" y="2762"/>
            <a:chExt cx="233" cy="44"/>
          </a:xfrm>
        </p:grpSpPr>
        <p:sp>
          <p:nvSpPr>
            <p:cNvPr id="67676" name="Line 92"/>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677" name="Freeform 93"/>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7678" name="Group 94"/>
          <p:cNvGrpSpPr>
            <a:grpSpLocks/>
          </p:cNvGrpSpPr>
          <p:nvPr/>
        </p:nvGrpSpPr>
        <p:grpSpPr bwMode="auto">
          <a:xfrm flipH="1" flipV="1">
            <a:off x="3709988" y="6142038"/>
            <a:ext cx="55562" cy="212725"/>
            <a:chOff x="1733" y="2232"/>
            <a:chExt cx="27" cy="102"/>
          </a:xfrm>
        </p:grpSpPr>
        <p:sp>
          <p:nvSpPr>
            <p:cNvPr id="67679" name="Freeform 95"/>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0" name="Freeform 9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7681" name="Freeform 97"/>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2" name="Freeform 98"/>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3" name="Freeform 99"/>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4" name="Rectangle 100"/>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85" name="Rectangle 101"/>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86" name="Rectangle 102"/>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687" name="Rectangle 103"/>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67688" name="Group 104"/>
          <p:cNvGrpSpPr>
            <a:grpSpLocks/>
          </p:cNvGrpSpPr>
          <p:nvPr/>
        </p:nvGrpSpPr>
        <p:grpSpPr bwMode="auto">
          <a:xfrm flipH="1" flipV="1">
            <a:off x="2525713" y="6167438"/>
            <a:ext cx="103187" cy="157162"/>
            <a:chOff x="2280" y="2246"/>
            <a:chExt cx="50" cy="76"/>
          </a:xfrm>
        </p:grpSpPr>
        <p:sp>
          <p:nvSpPr>
            <p:cNvPr id="67689" name="Freeform 105"/>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67690" name="Group 106"/>
            <p:cNvGrpSpPr>
              <a:grpSpLocks/>
            </p:cNvGrpSpPr>
            <p:nvPr/>
          </p:nvGrpSpPr>
          <p:grpSpPr bwMode="auto">
            <a:xfrm>
              <a:off x="2292" y="2255"/>
              <a:ext cx="28" cy="58"/>
              <a:chOff x="2292" y="2255"/>
              <a:chExt cx="28" cy="58"/>
            </a:xfrm>
          </p:grpSpPr>
          <p:sp>
            <p:nvSpPr>
              <p:cNvPr id="67691" name="Line 107"/>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692" name="Line 108"/>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693" name="Line 109"/>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694" name="Line 110"/>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7695" name="Rectangle 111"/>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67696" name="Rectangle 112"/>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67697" name="Oval 113"/>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98" name="Oval 114"/>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99" name="Oval 115"/>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00" name="Oval 116"/>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01" name="Oval 117"/>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02" name="Oval 118"/>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03" name="Line 119"/>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04" name="Line 120"/>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05" name="Line 121"/>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06" name="Line 122"/>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07" name="Line 123"/>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08" name="Line 124"/>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7709" name="Group 125"/>
          <p:cNvGrpSpPr>
            <a:grpSpLocks/>
          </p:cNvGrpSpPr>
          <p:nvPr/>
        </p:nvGrpSpPr>
        <p:grpSpPr bwMode="auto">
          <a:xfrm flipH="1" flipV="1">
            <a:off x="3101975" y="6178550"/>
            <a:ext cx="80963" cy="131763"/>
            <a:chOff x="2013" y="2253"/>
            <a:chExt cx="39" cy="64"/>
          </a:xfrm>
        </p:grpSpPr>
        <p:sp>
          <p:nvSpPr>
            <p:cNvPr id="67710" name="Oval 126"/>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11" name="Oval 127"/>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12" name="Line 128"/>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13" name="Line 129"/>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14" name="Line 130"/>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15" name="Oval 131"/>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7716" name="Line 132"/>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17" name="Oval 133"/>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7718" name="Group 134"/>
          <p:cNvGrpSpPr>
            <a:grpSpLocks/>
          </p:cNvGrpSpPr>
          <p:nvPr/>
        </p:nvGrpSpPr>
        <p:grpSpPr bwMode="auto">
          <a:xfrm flipH="1" flipV="1">
            <a:off x="3349625" y="6078538"/>
            <a:ext cx="576263" cy="328612"/>
            <a:chOff x="1656" y="2207"/>
            <a:chExt cx="277" cy="158"/>
          </a:xfrm>
        </p:grpSpPr>
        <p:grpSp>
          <p:nvGrpSpPr>
            <p:cNvPr id="67719" name="Group 135"/>
            <p:cNvGrpSpPr>
              <a:grpSpLocks/>
            </p:cNvGrpSpPr>
            <p:nvPr/>
          </p:nvGrpSpPr>
          <p:grpSpPr bwMode="auto">
            <a:xfrm>
              <a:off x="1656" y="2207"/>
              <a:ext cx="33" cy="158"/>
              <a:chOff x="1656" y="2207"/>
              <a:chExt cx="33" cy="158"/>
            </a:xfrm>
          </p:grpSpPr>
          <p:sp>
            <p:nvSpPr>
              <p:cNvPr id="67720" name="Rectangle 13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21" name="Rectangle 13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7722" name="Group 138"/>
            <p:cNvGrpSpPr>
              <a:grpSpLocks/>
            </p:cNvGrpSpPr>
            <p:nvPr/>
          </p:nvGrpSpPr>
          <p:grpSpPr bwMode="auto">
            <a:xfrm>
              <a:off x="1898" y="2273"/>
              <a:ext cx="35" cy="26"/>
              <a:chOff x="1898" y="2273"/>
              <a:chExt cx="35" cy="26"/>
            </a:xfrm>
          </p:grpSpPr>
          <p:grpSp>
            <p:nvGrpSpPr>
              <p:cNvPr id="67723" name="Group 139"/>
              <p:cNvGrpSpPr>
                <a:grpSpLocks/>
              </p:cNvGrpSpPr>
              <p:nvPr/>
            </p:nvGrpSpPr>
            <p:grpSpPr bwMode="auto">
              <a:xfrm>
                <a:off x="1898" y="2273"/>
                <a:ext cx="33" cy="25"/>
                <a:chOff x="1898" y="2273"/>
                <a:chExt cx="33" cy="25"/>
              </a:xfrm>
            </p:grpSpPr>
            <p:sp>
              <p:nvSpPr>
                <p:cNvPr id="67724" name="Rectangle 14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25" name="Rectangle 14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26" name="Rectangle 14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27" name="Rectangle 14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28" name="Rectangle 14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29" name="Rectangle 14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30" name="Rectangle 14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31" name="Rectangle 14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32" name="Rectangle 14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33" name="Rectangle 14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34" name="Rectangle 15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35" name="Rectangle 15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36" name="Rectangle 15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7737" name="Rectangle 15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7738" name="Group 154"/>
            <p:cNvGrpSpPr>
              <a:grpSpLocks/>
            </p:cNvGrpSpPr>
            <p:nvPr/>
          </p:nvGrpSpPr>
          <p:grpSpPr bwMode="auto">
            <a:xfrm>
              <a:off x="1687" y="2259"/>
              <a:ext cx="213" cy="54"/>
              <a:chOff x="1687" y="2259"/>
              <a:chExt cx="213" cy="54"/>
            </a:xfrm>
          </p:grpSpPr>
          <p:grpSp>
            <p:nvGrpSpPr>
              <p:cNvPr id="67739" name="Group 155"/>
              <p:cNvGrpSpPr>
                <a:grpSpLocks/>
              </p:cNvGrpSpPr>
              <p:nvPr/>
            </p:nvGrpSpPr>
            <p:grpSpPr bwMode="auto">
              <a:xfrm>
                <a:off x="1687" y="2259"/>
                <a:ext cx="211" cy="52"/>
                <a:chOff x="1687" y="2259"/>
                <a:chExt cx="211" cy="52"/>
              </a:xfrm>
            </p:grpSpPr>
            <p:sp>
              <p:nvSpPr>
                <p:cNvPr id="67740" name="Rectangle 15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41" name="Rectangle 15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42" name="Rectangle 15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43" name="Rectangle 15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44" name="Rectangle 16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45" name="Rectangle 16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46" name="Rectangle 16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47" name="Rectangle 16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48" name="Rectangle 16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49" name="Rectangle 16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50" name="Rectangle 16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51" name="Rectangle 16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52" name="Rectangle 16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53" name="Rectangle 16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54" name="Rectangle 17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55" name="Rectangle 17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56" name="Rectangle 17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57" name="Rectangle 17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58" name="Rectangle 17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59" name="Rectangle 17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60" name="Rectangle 17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61" name="Rectangle 17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62" name="Rectangle 17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63" name="Rectangle 17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64" name="Rectangle 18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65" name="Rectangle 18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66" name="Rectangle 18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7767" name="Rectangle 18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7768" name="Group 184"/>
            <p:cNvGrpSpPr>
              <a:grpSpLocks/>
            </p:cNvGrpSpPr>
            <p:nvPr/>
          </p:nvGrpSpPr>
          <p:grpSpPr bwMode="auto">
            <a:xfrm>
              <a:off x="1862" y="2265"/>
              <a:ext cx="28" cy="38"/>
              <a:chOff x="1862" y="2265"/>
              <a:chExt cx="28" cy="38"/>
            </a:xfrm>
          </p:grpSpPr>
          <p:sp>
            <p:nvSpPr>
              <p:cNvPr id="67769" name="Line 18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70" name="Line 18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71" name="Line 18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72" name="Line 18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7773" name="Group 189"/>
            <p:cNvGrpSpPr>
              <a:grpSpLocks/>
            </p:cNvGrpSpPr>
            <p:nvPr/>
          </p:nvGrpSpPr>
          <p:grpSpPr bwMode="auto">
            <a:xfrm>
              <a:off x="1827" y="2265"/>
              <a:ext cx="28" cy="38"/>
              <a:chOff x="1827" y="2265"/>
              <a:chExt cx="28" cy="38"/>
            </a:xfrm>
          </p:grpSpPr>
          <p:sp>
            <p:nvSpPr>
              <p:cNvPr id="67774" name="Line 19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75" name="Line 19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76" name="Line 19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77" name="Line 19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7778" name="Group 194"/>
            <p:cNvGrpSpPr>
              <a:grpSpLocks/>
            </p:cNvGrpSpPr>
            <p:nvPr/>
          </p:nvGrpSpPr>
          <p:grpSpPr bwMode="auto">
            <a:xfrm>
              <a:off x="1789" y="2265"/>
              <a:ext cx="28" cy="38"/>
              <a:chOff x="1789" y="2265"/>
              <a:chExt cx="28" cy="38"/>
            </a:xfrm>
          </p:grpSpPr>
          <p:sp>
            <p:nvSpPr>
              <p:cNvPr id="67779" name="Line 19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80" name="Line 19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81" name="Line 19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82" name="Line 19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7783" name="Group 199"/>
            <p:cNvGrpSpPr>
              <a:grpSpLocks/>
            </p:cNvGrpSpPr>
            <p:nvPr/>
          </p:nvGrpSpPr>
          <p:grpSpPr bwMode="auto">
            <a:xfrm>
              <a:off x="1752" y="2265"/>
              <a:ext cx="28" cy="38"/>
              <a:chOff x="1752" y="2265"/>
              <a:chExt cx="28" cy="38"/>
            </a:xfrm>
          </p:grpSpPr>
          <p:sp>
            <p:nvSpPr>
              <p:cNvPr id="67784" name="Line 20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85" name="Line 20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86" name="Line 20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87" name="Line 20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7788" name="Group 204"/>
            <p:cNvGrpSpPr>
              <a:grpSpLocks/>
            </p:cNvGrpSpPr>
            <p:nvPr/>
          </p:nvGrpSpPr>
          <p:grpSpPr bwMode="auto">
            <a:xfrm>
              <a:off x="1716" y="2265"/>
              <a:ext cx="28" cy="36"/>
              <a:chOff x="1716" y="2265"/>
              <a:chExt cx="28" cy="36"/>
            </a:xfrm>
          </p:grpSpPr>
          <p:sp>
            <p:nvSpPr>
              <p:cNvPr id="67789" name="Line 20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90" name="Line 20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91" name="Line 20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792" name="Line 20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7793" name="Rectangle 20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67794" name="Group 210"/>
          <p:cNvGrpSpPr>
            <a:grpSpLocks/>
          </p:cNvGrpSpPr>
          <p:nvPr/>
        </p:nvGrpSpPr>
        <p:grpSpPr bwMode="auto">
          <a:xfrm flipH="1" flipV="1">
            <a:off x="2987675" y="5357813"/>
            <a:ext cx="419100" cy="620712"/>
            <a:chOff x="1906" y="2413"/>
            <a:chExt cx="201" cy="299"/>
          </a:xfrm>
        </p:grpSpPr>
        <p:sp>
          <p:nvSpPr>
            <p:cNvPr id="67795" name="Rectangle 21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796" name="Rectangle 21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7797" name="Freeform 21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67798" name="Rectangle 21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67799" name="Group 215"/>
          <p:cNvGrpSpPr>
            <a:grpSpLocks/>
          </p:cNvGrpSpPr>
          <p:nvPr/>
        </p:nvGrpSpPr>
        <p:grpSpPr bwMode="auto">
          <a:xfrm flipH="1" flipV="1">
            <a:off x="3046413" y="5434013"/>
            <a:ext cx="300037" cy="396875"/>
            <a:chOff x="1935" y="2484"/>
            <a:chExt cx="144" cy="191"/>
          </a:xfrm>
        </p:grpSpPr>
        <p:sp>
          <p:nvSpPr>
            <p:cNvPr id="67800" name="Rectangle 216"/>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01" name="Rectangle 217"/>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7802" name="Rectangle 218"/>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67803" name="Group 219"/>
          <p:cNvGrpSpPr>
            <a:grpSpLocks/>
          </p:cNvGrpSpPr>
          <p:nvPr/>
        </p:nvGrpSpPr>
        <p:grpSpPr bwMode="auto">
          <a:xfrm flipH="1" flipV="1">
            <a:off x="3124200" y="5503863"/>
            <a:ext cx="163513" cy="479425"/>
            <a:chOff x="1963" y="2411"/>
            <a:chExt cx="79" cy="230"/>
          </a:xfrm>
        </p:grpSpPr>
        <p:sp>
          <p:nvSpPr>
            <p:cNvPr id="67804" name="Oval 220"/>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05" name="Oval 221"/>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06" name="Oval 222"/>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07" name="Oval 223"/>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08" name="Oval 224"/>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09" name="Oval 225"/>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10" name="Oval 226"/>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11" name="Oval 227"/>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12" name="Oval 228"/>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13" name="Oval 229"/>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14" name="Line 230"/>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15" name="Line 231"/>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16" name="Line 232"/>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17" name="Line 233"/>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18" name="Line 234"/>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19" name="Line 235"/>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20" name="Line 236"/>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21" name="Line 237"/>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22" name="Line 238"/>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23" name="Line 239"/>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24" name="Line 240"/>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25" name="Oval 241"/>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26" name="Line 242"/>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27" name="Oval 243"/>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7828" name="Rectangle 244"/>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67829" name="Group 245"/>
          <p:cNvGrpSpPr>
            <a:grpSpLocks/>
          </p:cNvGrpSpPr>
          <p:nvPr/>
        </p:nvGrpSpPr>
        <p:grpSpPr bwMode="auto">
          <a:xfrm>
            <a:off x="3362325" y="5459413"/>
            <a:ext cx="463550" cy="263525"/>
            <a:chOff x="2118" y="3439"/>
            <a:chExt cx="292" cy="166"/>
          </a:xfrm>
        </p:grpSpPr>
        <p:sp>
          <p:nvSpPr>
            <p:cNvPr id="67830" name="Rectangle 246"/>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67831" name="Group 247"/>
            <p:cNvGrpSpPr>
              <a:grpSpLocks/>
            </p:cNvGrpSpPr>
            <p:nvPr/>
          </p:nvGrpSpPr>
          <p:grpSpPr bwMode="auto">
            <a:xfrm flipH="1" flipV="1">
              <a:off x="2326" y="3439"/>
              <a:ext cx="84" cy="166"/>
              <a:chOff x="1704" y="2533"/>
              <a:chExt cx="64" cy="127"/>
            </a:xfrm>
          </p:grpSpPr>
          <p:sp>
            <p:nvSpPr>
              <p:cNvPr id="67832" name="Freeform 248"/>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67833" name="Group 249"/>
              <p:cNvGrpSpPr>
                <a:grpSpLocks/>
              </p:cNvGrpSpPr>
              <p:nvPr/>
            </p:nvGrpSpPr>
            <p:grpSpPr bwMode="auto">
              <a:xfrm>
                <a:off x="1718" y="2547"/>
                <a:ext cx="35" cy="96"/>
                <a:chOff x="1718" y="2547"/>
                <a:chExt cx="35" cy="96"/>
              </a:xfrm>
            </p:grpSpPr>
            <p:sp>
              <p:nvSpPr>
                <p:cNvPr id="67834" name="Line 250"/>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35" name="Line 251"/>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36" name="Line 252"/>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837" name="Line 253"/>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67838" name="Freeform 254"/>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67839" name="Rectangle 255"/>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67840" name="Rectangle 256"/>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67841" name="Freeform 25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67842" name="Rectangle 25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67843" name="Group 259"/>
          <p:cNvGrpSpPr>
            <a:grpSpLocks/>
          </p:cNvGrpSpPr>
          <p:nvPr/>
        </p:nvGrpSpPr>
        <p:grpSpPr bwMode="auto">
          <a:xfrm flipH="1" flipV="1">
            <a:off x="2768600" y="6194425"/>
            <a:ext cx="195263" cy="95250"/>
            <a:chOff x="2119" y="2263"/>
            <a:chExt cx="94" cy="46"/>
          </a:xfrm>
        </p:grpSpPr>
        <p:grpSp>
          <p:nvGrpSpPr>
            <p:cNvPr id="67844" name="Group 260"/>
            <p:cNvGrpSpPr>
              <a:grpSpLocks/>
            </p:cNvGrpSpPr>
            <p:nvPr/>
          </p:nvGrpSpPr>
          <p:grpSpPr bwMode="auto">
            <a:xfrm>
              <a:off x="2188" y="2263"/>
              <a:ext cx="25" cy="46"/>
              <a:chOff x="2188" y="2263"/>
              <a:chExt cx="25" cy="46"/>
            </a:xfrm>
          </p:grpSpPr>
          <p:grpSp>
            <p:nvGrpSpPr>
              <p:cNvPr id="67845" name="Group 261"/>
              <p:cNvGrpSpPr>
                <a:grpSpLocks/>
              </p:cNvGrpSpPr>
              <p:nvPr/>
            </p:nvGrpSpPr>
            <p:grpSpPr bwMode="auto">
              <a:xfrm>
                <a:off x="2188" y="2263"/>
                <a:ext cx="23" cy="44"/>
                <a:chOff x="2188" y="2263"/>
                <a:chExt cx="23" cy="44"/>
              </a:xfrm>
            </p:grpSpPr>
            <p:sp>
              <p:nvSpPr>
                <p:cNvPr id="67846" name="Rectangle 262"/>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47" name="Rectangle 263"/>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48" name="Rectangle 264"/>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49" name="Rectangle 265"/>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50" name="Rectangle 266"/>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51" name="Rectangle 267"/>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52" name="Rectangle 268"/>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53" name="Rectangle 269"/>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54" name="Rectangle 270"/>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55" name="Rectangle 271"/>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56" name="Rectangle 272"/>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57" name="Rectangle 273"/>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58" name="Rectangle 274"/>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59" name="Rectangle 275"/>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60" name="Rectangle 276"/>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61" name="Rectangle 277"/>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62" name="Rectangle 278"/>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63" name="Rectangle 279"/>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64" name="Rectangle 280"/>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65" name="Rectangle 281"/>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66" name="Rectangle 282"/>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67" name="Rectangle 283"/>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68" name="Rectangle 284"/>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7869" name="Rectangle 285"/>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7870" name="Group 286"/>
            <p:cNvGrpSpPr>
              <a:grpSpLocks/>
            </p:cNvGrpSpPr>
            <p:nvPr/>
          </p:nvGrpSpPr>
          <p:grpSpPr bwMode="auto">
            <a:xfrm>
              <a:off x="2119" y="2276"/>
              <a:ext cx="71" cy="18"/>
              <a:chOff x="2119" y="2276"/>
              <a:chExt cx="71" cy="18"/>
            </a:xfrm>
          </p:grpSpPr>
          <p:grpSp>
            <p:nvGrpSpPr>
              <p:cNvPr id="67871" name="Group 287"/>
              <p:cNvGrpSpPr>
                <a:grpSpLocks/>
              </p:cNvGrpSpPr>
              <p:nvPr/>
            </p:nvGrpSpPr>
            <p:grpSpPr bwMode="auto">
              <a:xfrm>
                <a:off x="2119" y="2276"/>
                <a:ext cx="69" cy="16"/>
                <a:chOff x="2119" y="2276"/>
                <a:chExt cx="69" cy="16"/>
              </a:xfrm>
            </p:grpSpPr>
            <p:sp>
              <p:nvSpPr>
                <p:cNvPr id="67872" name="Rectangle 288"/>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73" name="Rectangle 289"/>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74" name="Rectangle 290"/>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75" name="Rectangle 291"/>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76" name="Rectangle 292"/>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77" name="Rectangle 293"/>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78" name="Rectangle 294"/>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79" name="Rectangle 295"/>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7880" name="Rectangle 296"/>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7881" name="Group 297"/>
          <p:cNvGrpSpPr>
            <a:grpSpLocks/>
          </p:cNvGrpSpPr>
          <p:nvPr/>
        </p:nvGrpSpPr>
        <p:grpSpPr bwMode="auto">
          <a:xfrm flipH="1" flipV="1">
            <a:off x="2963863" y="6186488"/>
            <a:ext cx="195262" cy="115887"/>
            <a:chOff x="2025" y="2257"/>
            <a:chExt cx="94" cy="56"/>
          </a:xfrm>
        </p:grpSpPr>
        <p:grpSp>
          <p:nvGrpSpPr>
            <p:cNvPr id="67882" name="Group 298"/>
            <p:cNvGrpSpPr>
              <a:grpSpLocks/>
            </p:cNvGrpSpPr>
            <p:nvPr/>
          </p:nvGrpSpPr>
          <p:grpSpPr bwMode="auto">
            <a:xfrm>
              <a:off x="2025" y="2271"/>
              <a:ext cx="32" cy="27"/>
              <a:chOff x="2025" y="2271"/>
              <a:chExt cx="32" cy="27"/>
            </a:xfrm>
          </p:grpSpPr>
          <p:grpSp>
            <p:nvGrpSpPr>
              <p:cNvPr id="67883" name="Group 299"/>
              <p:cNvGrpSpPr>
                <a:grpSpLocks/>
              </p:cNvGrpSpPr>
              <p:nvPr/>
            </p:nvGrpSpPr>
            <p:grpSpPr bwMode="auto">
              <a:xfrm>
                <a:off x="2025" y="2271"/>
                <a:ext cx="31" cy="25"/>
                <a:chOff x="2025" y="2271"/>
                <a:chExt cx="31" cy="25"/>
              </a:xfrm>
            </p:grpSpPr>
            <p:sp>
              <p:nvSpPr>
                <p:cNvPr id="67884" name="Rectangle 300"/>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85" name="Rectangle 301"/>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86" name="Rectangle 302"/>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87" name="Rectangle 303"/>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88" name="Rectangle 304"/>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89" name="Rectangle 305"/>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90" name="Rectangle 306"/>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91" name="Rectangle 307"/>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92" name="Rectangle 308"/>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93" name="Rectangle 309"/>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94" name="Rectangle 310"/>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95" name="Rectangle 311"/>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896" name="Rectangle 312"/>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7897" name="Rectangle 313"/>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7898" name="Group 314"/>
            <p:cNvGrpSpPr>
              <a:grpSpLocks/>
            </p:cNvGrpSpPr>
            <p:nvPr/>
          </p:nvGrpSpPr>
          <p:grpSpPr bwMode="auto">
            <a:xfrm>
              <a:off x="2075" y="2259"/>
              <a:ext cx="44" cy="52"/>
              <a:chOff x="2075" y="2259"/>
              <a:chExt cx="44" cy="52"/>
            </a:xfrm>
          </p:grpSpPr>
          <p:grpSp>
            <p:nvGrpSpPr>
              <p:cNvPr id="67899" name="Group 315"/>
              <p:cNvGrpSpPr>
                <a:grpSpLocks/>
              </p:cNvGrpSpPr>
              <p:nvPr/>
            </p:nvGrpSpPr>
            <p:grpSpPr bwMode="auto">
              <a:xfrm>
                <a:off x="2075" y="2259"/>
                <a:ext cx="44" cy="52"/>
                <a:chOff x="2075" y="2259"/>
                <a:chExt cx="44" cy="52"/>
              </a:xfrm>
            </p:grpSpPr>
            <p:sp>
              <p:nvSpPr>
                <p:cNvPr id="67900" name="Oval 316"/>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1" name="Oval 317"/>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2" name="Oval 318"/>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3" name="Oval 319"/>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4" name="Oval 320"/>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5" name="Oval 321"/>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6" name="Oval 322"/>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7" name="Oval 323"/>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8" name="Oval 324"/>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9" name="Oval 325"/>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10" name="Oval 326"/>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11" name="Oval 327"/>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12" name="Oval 328"/>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7913" name="Oval 329"/>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7914" name="Group 330"/>
            <p:cNvGrpSpPr>
              <a:grpSpLocks/>
            </p:cNvGrpSpPr>
            <p:nvPr/>
          </p:nvGrpSpPr>
          <p:grpSpPr bwMode="auto">
            <a:xfrm>
              <a:off x="2054" y="2257"/>
              <a:ext cx="25" cy="56"/>
              <a:chOff x="2054" y="2257"/>
              <a:chExt cx="25" cy="56"/>
            </a:xfrm>
          </p:grpSpPr>
          <p:grpSp>
            <p:nvGrpSpPr>
              <p:cNvPr id="67915" name="Group 331"/>
              <p:cNvGrpSpPr>
                <a:grpSpLocks/>
              </p:cNvGrpSpPr>
              <p:nvPr/>
            </p:nvGrpSpPr>
            <p:grpSpPr bwMode="auto">
              <a:xfrm>
                <a:off x="2054" y="2257"/>
                <a:ext cx="23" cy="54"/>
                <a:chOff x="2054" y="2257"/>
                <a:chExt cx="23" cy="54"/>
              </a:xfrm>
            </p:grpSpPr>
            <p:sp>
              <p:nvSpPr>
                <p:cNvPr id="67916" name="Rectangle 332"/>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17" name="Rectangle 333"/>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18" name="Rectangle 334"/>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19" name="Rectangle 335"/>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20" name="Rectangle 336"/>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21" name="Rectangle 337"/>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22" name="Rectangle 338"/>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23" name="Rectangle 339"/>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24" name="Rectangle 340"/>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25" name="Rectangle 341"/>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26" name="Rectangle 342"/>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27" name="Rectangle 343"/>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28" name="Rectangle 344"/>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29" name="Rectangle 345"/>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30" name="Rectangle 346"/>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31" name="Rectangle 347"/>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32" name="Rectangle 348"/>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33" name="Rectangle 349"/>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34" name="Rectangle 350"/>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35" name="Rectangle 351"/>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36" name="Rectangle 352"/>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37" name="Rectangle 353"/>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38" name="Rectangle 354"/>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39" name="Rectangle 355"/>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40" name="Rectangle 356"/>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41" name="Rectangle 357"/>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42" name="Rectangle 358"/>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43" name="Rectangle 359"/>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7944" name="Rectangle 360"/>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67945" name="Rectangle 361"/>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67946" name="Rectangle 362"/>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67947" name="Group 363"/>
          <p:cNvGrpSpPr>
            <a:grpSpLocks/>
          </p:cNvGrpSpPr>
          <p:nvPr/>
        </p:nvGrpSpPr>
        <p:grpSpPr bwMode="auto">
          <a:xfrm flipH="1" flipV="1">
            <a:off x="2525713" y="4567238"/>
            <a:ext cx="130175" cy="247650"/>
            <a:chOff x="2267" y="2973"/>
            <a:chExt cx="63" cy="119"/>
          </a:xfrm>
        </p:grpSpPr>
        <p:sp>
          <p:nvSpPr>
            <p:cNvPr id="67948" name="Freeform 364"/>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7949" name="Group 365"/>
            <p:cNvGrpSpPr>
              <a:grpSpLocks/>
            </p:cNvGrpSpPr>
            <p:nvPr/>
          </p:nvGrpSpPr>
          <p:grpSpPr bwMode="auto">
            <a:xfrm>
              <a:off x="2282" y="2986"/>
              <a:ext cx="36" cy="90"/>
              <a:chOff x="2282" y="2986"/>
              <a:chExt cx="36" cy="90"/>
            </a:xfrm>
          </p:grpSpPr>
          <p:sp>
            <p:nvSpPr>
              <p:cNvPr id="67950" name="Line 366"/>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951" name="Line 367"/>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952" name="Line 368"/>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953" name="Line 369"/>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7954" name="Group 370"/>
          <p:cNvGrpSpPr>
            <a:grpSpLocks/>
          </p:cNvGrpSpPr>
          <p:nvPr/>
        </p:nvGrpSpPr>
        <p:grpSpPr bwMode="auto">
          <a:xfrm flipH="1" flipV="1">
            <a:off x="2716213" y="4532313"/>
            <a:ext cx="230187" cy="311150"/>
            <a:chOff x="2100" y="2959"/>
            <a:chExt cx="111" cy="150"/>
          </a:xfrm>
        </p:grpSpPr>
        <p:sp>
          <p:nvSpPr>
            <p:cNvPr id="67955" name="Rectangle 371"/>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956" name="Rectangle 372"/>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7957" name="Line 373"/>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958" name="Rectangle 374"/>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67959" name="Line 375"/>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960" name="Line 376"/>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961" name="Rectangle 377"/>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67962" name="Rectangle 378"/>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67963" name="Rectangle 379"/>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67965" name="Rectangle 381"/>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67966" name="Group 382"/>
          <p:cNvGrpSpPr>
            <a:grpSpLocks/>
          </p:cNvGrpSpPr>
          <p:nvPr/>
        </p:nvGrpSpPr>
        <p:grpSpPr bwMode="auto">
          <a:xfrm flipH="1" flipV="1">
            <a:off x="3444875" y="5053013"/>
            <a:ext cx="41275" cy="252412"/>
            <a:chOff x="1867" y="2737"/>
            <a:chExt cx="20" cy="121"/>
          </a:xfrm>
        </p:grpSpPr>
        <p:sp>
          <p:nvSpPr>
            <p:cNvPr id="67967" name="Oval 383"/>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67968" name="Oval 384"/>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67969" name="Line 385"/>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970" name="Line 386"/>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7971" name="Group 387"/>
          <p:cNvGrpSpPr>
            <a:grpSpLocks/>
          </p:cNvGrpSpPr>
          <p:nvPr/>
        </p:nvGrpSpPr>
        <p:grpSpPr bwMode="auto">
          <a:xfrm flipH="1" flipV="1">
            <a:off x="3430588" y="5053013"/>
            <a:ext cx="39687" cy="252412"/>
            <a:chOff x="1875" y="2737"/>
            <a:chExt cx="19" cy="121"/>
          </a:xfrm>
        </p:grpSpPr>
        <p:sp>
          <p:nvSpPr>
            <p:cNvPr id="67972" name="Oval 388"/>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7973" name="Oval 389"/>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67974" name="Line 390"/>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975" name="Line 391"/>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7976" name="Group 392"/>
          <p:cNvGrpSpPr>
            <a:grpSpLocks/>
          </p:cNvGrpSpPr>
          <p:nvPr/>
        </p:nvGrpSpPr>
        <p:grpSpPr bwMode="auto">
          <a:xfrm flipH="1" flipV="1">
            <a:off x="3409950" y="5053013"/>
            <a:ext cx="39688" cy="252412"/>
            <a:chOff x="1885" y="2737"/>
            <a:chExt cx="19" cy="121"/>
          </a:xfrm>
        </p:grpSpPr>
        <p:sp>
          <p:nvSpPr>
            <p:cNvPr id="67977" name="Oval 393"/>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7978" name="Oval 394"/>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67979" name="Line 395"/>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980" name="Line 396"/>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7981" name="Group 397"/>
          <p:cNvGrpSpPr>
            <a:grpSpLocks/>
          </p:cNvGrpSpPr>
          <p:nvPr/>
        </p:nvGrpSpPr>
        <p:grpSpPr bwMode="auto">
          <a:xfrm flipH="1" flipV="1">
            <a:off x="3392488" y="5053013"/>
            <a:ext cx="41275" cy="252412"/>
            <a:chOff x="1892" y="2737"/>
            <a:chExt cx="20" cy="121"/>
          </a:xfrm>
        </p:grpSpPr>
        <p:sp>
          <p:nvSpPr>
            <p:cNvPr id="67982" name="Oval 398"/>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67983" name="Oval 399"/>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67984" name="Line 400"/>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985" name="Line 401"/>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67986" name="Rectangle 402"/>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67987" name="Rectangle 403"/>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67988" name="Group 404"/>
          <p:cNvGrpSpPr>
            <a:grpSpLocks/>
          </p:cNvGrpSpPr>
          <p:nvPr/>
        </p:nvGrpSpPr>
        <p:grpSpPr bwMode="auto">
          <a:xfrm>
            <a:off x="3059113" y="4562475"/>
            <a:ext cx="769937" cy="798513"/>
            <a:chOff x="1927" y="2874"/>
            <a:chExt cx="485" cy="503"/>
          </a:xfrm>
        </p:grpSpPr>
        <p:grpSp>
          <p:nvGrpSpPr>
            <p:cNvPr id="67989" name="Group 405"/>
            <p:cNvGrpSpPr>
              <a:grpSpLocks/>
            </p:cNvGrpSpPr>
            <p:nvPr/>
          </p:nvGrpSpPr>
          <p:grpSpPr bwMode="auto">
            <a:xfrm flipH="1" flipV="1">
              <a:off x="2325" y="2874"/>
              <a:ext cx="87" cy="162"/>
              <a:chOff x="1702" y="2971"/>
              <a:chExt cx="67" cy="119"/>
            </a:xfrm>
          </p:grpSpPr>
          <p:sp>
            <p:nvSpPr>
              <p:cNvPr id="67990" name="Freeform 406"/>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7991" name="Group 407"/>
              <p:cNvGrpSpPr>
                <a:grpSpLocks/>
              </p:cNvGrpSpPr>
              <p:nvPr/>
            </p:nvGrpSpPr>
            <p:grpSpPr bwMode="auto">
              <a:xfrm>
                <a:off x="1716" y="2984"/>
                <a:ext cx="37" cy="90"/>
                <a:chOff x="1716" y="2984"/>
                <a:chExt cx="37" cy="90"/>
              </a:xfrm>
            </p:grpSpPr>
            <p:sp>
              <p:nvSpPr>
                <p:cNvPr id="67992" name="Line 408"/>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993" name="Line 409"/>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994" name="Line 410"/>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995" name="Line 411"/>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7996" name="Rectangle 412"/>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67997" name="Rectangle 413"/>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67998" name="Freeform 414"/>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67999" name="Rectangle 415"/>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000" name="Freeform 416"/>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001" name="Rectangle 417"/>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68002" name="Rectangle 418"/>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68003" name="Rectangle 419"/>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68004" name="Line 420"/>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8005" name="Line 421"/>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006" name="Oval 422"/>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8007" name="Line 423"/>
          <p:cNvSpPr>
            <a:spLocks noChangeShapeType="1"/>
          </p:cNvSpPr>
          <p:nvPr/>
        </p:nvSpPr>
        <p:spPr bwMode="auto">
          <a:xfrm>
            <a:off x="1166813" y="5111750"/>
            <a:ext cx="647700" cy="0"/>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08" name="Rectangle 424"/>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09" name="Line 425"/>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0" name="Line 426"/>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1" name="Line 427"/>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2" name="Line 428"/>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3" name="Rectangle 429"/>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4" name="Line 430"/>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5" name="Line 431"/>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6" name="Line 432"/>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7" name="Line 433"/>
          <p:cNvSpPr>
            <a:spLocks noChangeShapeType="1"/>
          </p:cNvSpPr>
          <p:nvPr/>
        </p:nvSpPr>
        <p:spPr bwMode="auto">
          <a:xfrm>
            <a:off x="1833563" y="4983163"/>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8" name="Rectangle 434"/>
          <p:cNvSpPr>
            <a:spLocks noChangeArrowheads="1"/>
          </p:cNvSpPr>
          <p:nvPr/>
        </p:nvSpPr>
        <p:spPr bwMode="auto">
          <a:xfrm>
            <a:off x="860425" y="4968875"/>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9" name="Line 435"/>
          <p:cNvSpPr>
            <a:spLocks noChangeShapeType="1"/>
          </p:cNvSpPr>
          <p:nvPr/>
        </p:nvSpPr>
        <p:spPr bwMode="auto">
          <a:xfrm flipH="1">
            <a:off x="1092200"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20" name="Line 436"/>
          <p:cNvSpPr>
            <a:spLocks noChangeShapeType="1"/>
          </p:cNvSpPr>
          <p:nvPr/>
        </p:nvSpPr>
        <p:spPr bwMode="auto">
          <a:xfrm>
            <a:off x="1092200" y="5067300"/>
            <a:ext cx="1588"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21" name="Line 437"/>
          <p:cNvSpPr>
            <a:spLocks noChangeShapeType="1"/>
          </p:cNvSpPr>
          <p:nvPr/>
        </p:nvSpPr>
        <p:spPr bwMode="auto">
          <a:xfrm>
            <a:off x="866775"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22" name="Line 438"/>
          <p:cNvSpPr>
            <a:spLocks noChangeShapeType="1"/>
          </p:cNvSpPr>
          <p:nvPr/>
        </p:nvSpPr>
        <p:spPr bwMode="auto">
          <a:xfrm flipV="1">
            <a:off x="944563" y="5068888"/>
            <a:ext cx="0"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23" name="Rectangle 439"/>
          <p:cNvSpPr>
            <a:spLocks noChangeArrowheads="1"/>
          </p:cNvSpPr>
          <p:nvPr/>
        </p:nvSpPr>
        <p:spPr bwMode="auto">
          <a:xfrm>
            <a:off x="860425" y="4691063"/>
            <a:ext cx="309563" cy="2778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24" name="Line 440"/>
          <p:cNvSpPr>
            <a:spLocks noChangeShapeType="1"/>
          </p:cNvSpPr>
          <p:nvPr/>
        </p:nvSpPr>
        <p:spPr bwMode="auto">
          <a:xfrm flipH="1">
            <a:off x="857250" y="4835525"/>
            <a:ext cx="309563" cy="0"/>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025" name="Group 441"/>
          <p:cNvGrpSpPr>
            <a:grpSpLocks/>
          </p:cNvGrpSpPr>
          <p:nvPr/>
        </p:nvGrpSpPr>
        <p:grpSpPr bwMode="auto">
          <a:xfrm>
            <a:off x="950913" y="5246688"/>
            <a:ext cx="90487" cy="139700"/>
            <a:chOff x="0" y="0"/>
            <a:chExt cx="20000" cy="19996"/>
          </a:xfrm>
        </p:grpSpPr>
        <p:sp>
          <p:nvSpPr>
            <p:cNvPr id="68026" name="Line 442"/>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27" name="Line 443"/>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28" name="Line 444"/>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29" name="Line 445"/>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030" name="Line 446"/>
          <p:cNvSpPr>
            <a:spLocks noChangeShapeType="1"/>
          </p:cNvSpPr>
          <p:nvPr/>
        </p:nvSpPr>
        <p:spPr bwMode="auto">
          <a:xfrm flipH="1">
            <a:off x="830263" y="5305425"/>
            <a:ext cx="303212" cy="93663"/>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31" name="Line 447"/>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032" name="Group 448"/>
          <p:cNvGrpSpPr>
            <a:grpSpLocks/>
          </p:cNvGrpSpPr>
          <p:nvPr/>
        </p:nvGrpSpPr>
        <p:grpSpPr bwMode="auto">
          <a:xfrm>
            <a:off x="719138" y="5106988"/>
            <a:ext cx="231775" cy="219075"/>
            <a:chOff x="461" y="3217"/>
            <a:chExt cx="146" cy="138"/>
          </a:xfrm>
        </p:grpSpPr>
        <p:sp>
          <p:nvSpPr>
            <p:cNvPr id="68033" name="Line 449"/>
            <p:cNvSpPr>
              <a:spLocks noChangeShapeType="1"/>
            </p:cNvSpPr>
            <p:nvPr/>
          </p:nvSpPr>
          <p:spPr bwMode="auto">
            <a:xfrm flipH="1">
              <a:off x="461" y="3351"/>
              <a:ext cx="146"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34" name="Line 450"/>
            <p:cNvSpPr>
              <a:spLocks noChangeShapeType="1"/>
            </p:cNvSpPr>
            <p:nvPr/>
          </p:nvSpPr>
          <p:spPr bwMode="auto">
            <a:xfrm flipV="1">
              <a:off x="461" y="3217"/>
              <a:ext cx="0" cy="138"/>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035" name="Line 451"/>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036" name="Group 452"/>
          <p:cNvGrpSpPr>
            <a:grpSpLocks/>
          </p:cNvGrpSpPr>
          <p:nvPr/>
        </p:nvGrpSpPr>
        <p:grpSpPr bwMode="auto">
          <a:xfrm>
            <a:off x="449263" y="5100638"/>
            <a:ext cx="407987" cy="417512"/>
            <a:chOff x="1311" y="3425"/>
            <a:chExt cx="257" cy="263"/>
          </a:xfrm>
        </p:grpSpPr>
        <p:sp>
          <p:nvSpPr>
            <p:cNvPr id="68037" name="Line 453"/>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38" name="Line 454"/>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039" name="Line 455"/>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40" name="Line 456"/>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41" name="Line 457"/>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42" name="Line 458"/>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043" name="Group 459"/>
          <p:cNvGrpSpPr>
            <a:grpSpLocks/>
          </p:cNvGrpSpPr>
          <p:nvPr/>
        </p:nvGrpSpPr>
        <p:grpSpPr bwMode="auto">
          <a:xfrm>
            <a:off x="906463" y="4065588"/>
            <a:ext cx="879475" cy="454025"/>
            <a:chOff x="1599" y="2773"/>
            <a:chExt cx="554" cy="286"/>
          </a:xfrm>
        </p:grpSpPr>
        <p:grpSp>
          <p:nvGrpSpPr>
            <p:cNvPr id="68044" name="Group 460"/>
            <p:cNvGrpSpPr>
              <a:grpSpLocks/>
            </p:cNvGrpSpPr>
            <p:nvPr/>
          </p:nvGrpSpPr>
          <p:grpSpPr bwMode="auto">
            <a:xfrm>
              <a:off x="1604" y="2905"/>
              <a:ext cx="49" cy="88"/>
              <a:chOff x="0" y="1"/>
              <a:chExt cx="20000" cy="19999"/>
            </a:xfrm>
          </p:grpSpPr>
          <p:sp>
            <p:nvSpPr>
              <p:cNvPr id="68045" name="Arc 46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46" name="Arc 462"/>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047" name="Line 463"/>
            <p:cNvSpPr>
              <a:spLocks noChangeShapeType="1"/>
            </p:cNvSpPr>
            <p:nvPr/>
          </p:nvSpPr>
          <p:spPr bwMode="auto">
            <a:xfrm flipV="1">
              <a:off x="1604" y="2993"/>
              <a:ext cx="0" cy="66"/>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48" name="Line 464"/>
            <p:cNvSpPr>
              <a:spLocks noChangeShapeType="1"/>
            </p:cNvSpPr>
            <p:nvPr/>
          </p:nvSpPr>
          <p:spPr bwMode="auto">
            <a:xfrm>
              <a:off x="1599" y="2773"/>
              <a:ext cx="554"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49" name="Line 465"/>
            <p:cNvSpPr>
              <a:spLocks noChangeShapeType="1"/>
            </p:cNvSpPr>
            <p:nvPr/>
          </p:nvSpPr>
          <p:spPr bwMode="auto">
            <a:xfrm>
              <a:off x="1997" y="2785"/>
              <a:ext cx="0" cy="88"/>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50" name="Line 466"/>
            <p:cNvSpPr>
              <a:spLocks noChangeShapeType="1"/>
            </p:cNvSpPr>
            <p:nvPr/>
          </p:nvSpPr>
          <p:spPr bwMode="auto">
            <a:xfrm flipV="1">
              <a:off x="1604" y="2773"/>
              <a:ext cx="0" cy="13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051" name="Oval 467"/>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52" name="Oval 468"/>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53" name="Oval 469"/>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54" name="Oval 470"/>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55" name="Rectangle 471"/>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056" name="Line 472"/>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57" name="Oval 473"/>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058" name="Group 474"/>
          <p:cNvGrpSpPr>
            <a:grpSpLocks/>
          </p:cNvGrpSpPr>
          <p:nvPr/>
        </p:nvGrpSpPr>
        <p:grpSpPr bwMode="auto">
          <a:xfrm>
            <a:off x="1084263" y="4575175"/>
            <a:ext cx="182562" cy="527050"/>
            <a:chOff x="1711" y="3094"/>
            <a:chExt cx="115" cy="332"/>
          </a:xfrm>
        </p:grpSpPr>
        <p:sp>
          <p:nvSpPr>
            <p:cNvPr id="68059" name="Line 475"/>
            <p:cNvSpPr>
              <a:spLocks noChangeShapeType="1"/>
            </p:cNvSpPr>
            <p:nvPr/>
          </p:nvSpPr>
          <p:spPr bwMode="auto">
            <a:xfrm flipV="1">
              <a:off x="1825" y="3095"/>
              <a:ext cx="1" cy="33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60" name="Line 476"/>
            <p:cNvSpPr>
              <a:spLocks noChangeShapeType="1"/>
            </p:cNvSpPr>
            <p:nvPr/>
          </p:nvSpPr>
          <p:spPr bwMode="auto">
            <a:xfrm flipV="1">
              <a:off x="1717" y="3095"/>
              <a:ext cx="0" cy="7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61" name="Line 477"/>
            <p:cNvSpPr>
              <a:spLocks noChangeShapeType="1"/>
            </p:cNvSpPr>
            <p:nvPr/>
          </p:nvSpPr>
          <p:spPr bwMode="auto">
            <a:xfrm>
              <a:off x="1711" y="3094"/>
              <a:ext cx="115"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062" name="Rectangle 478"/>
          <p:cNvSpPr>
            <a:spLocks noChangeArrowheads="1"/>
          </p:cNvSpPr>
          <p:nvPr/>
        </p:nvSpPr>
        <p:spPr bwMode="auto">
          <a:xfrm>
            <a:off x="865188" y="4543425"/>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63" name="Line 479"/>
          <p:cNvSpPr>
            <a:spLocks noChangeShapeType="1"/>
          </p:cNvSpPr>
          <p:nvPr/>
        </p:nvSpPr>
        <p:spPr bwMode="auto">
          <a:xfrm rot="16200000" flipH="1">
            <a:off x="896144" y="4625182"/>
            <a:ext cx="587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64" name="Rectangle 480"/>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65" name="Line 481"/>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066" name="Group 482"/>
          <p:cNvGrpSpPr>
            <a:grpSpLocks/>
          </p:cNvGrpSpPr>
          <p:nvPr/>
        </p:nvGrpSpPr>
        <p:grpSpPr bwMode="auto">
          <a:xfrm>
            <a:off x="1392238" y="4125913"/>
            <a:ext cx="58737" cy="98425"/>
            <a:chOff x="0" y="-1"/>
            <a:chExt cx="20000" cy="19996"/>
          </a:xfrm>
        </p:grpSpPr>
        <p:sp>
          <p:nvSpPr>
            <p:cNvPr id="68067" name="Line 483"/>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68" name="Line 484"/>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69" name="Line 485"/>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70" name="Line 486"/>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071" name="Line 487"/>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72" name="Oval 488"/>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73" name="Line 489"/>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8074" name="Line 490"/>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8075" name="Line 491"/>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8076" name="Line 492"/>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8077" name="Line 493"/>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8078" name="Line 494"/>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8079" name="Line 495"/>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8080" name="AutoShape 496"/>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081" name="Line 497"/>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8082" name="Line 498"/>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083" name="Oval 499"/>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68084" name="Group 500"/>
          <p:cNvGrpSpPr>
            <a:grpSpLocks/>
          </p:cNvGrpSpPr>
          <p:nvPr/>
        </p:nvGrpSpPr>
        <p:grpSpPr bwMode="auto">
          <a:xfrm>
            <a:off x="3830638" y="5594350"/>
            <a:ext cx="407987" cy="417513"/>
            <a:chOff x="2358" y="3524"/>
            <a:chExt cx="257" cy="263"/>
          </a:xfrm>
        </p:grpSpPr>
        <p:sp>
          <p:nvSpPr>
            <p:cNvPr id="68085" name="Line 501"/>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86" name="Line 502"/>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087" name="Line 503"/>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88" name="Line 504"/>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89" name="Line 505"/>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90" name="Oval 506"/>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8091" name="Line 507"/>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092" name="Oval 508"/>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68093" name="Oval 509"/>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8094" name="Line 510"/>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8095" name="Oval 511"/>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68096" name="Text Box 512"/>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8097" name="Text Box 513"/>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8098" name="Rectangle 514"/>
          <p:cNvSpPr>
            <a:spLocks noChangeArrowheads="1"/>
          </p:cNvSpPr>
          <p:nvPr/>
        </p:nvSpPr>
        <p:spPr bwMode="auto">
          <a:xfrm rot="5400000">
            <a:off x="7631113" y="6921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099" name="Rectangle 515"/>
          <p:cNvSpPr>
            <a:spLocks noChangeArrowheads="1"/>
          </p:cNvSpPr>
          <p:nvPr/>
        </p:nvSpPr>
        <p:spPr bwMode="auto">
          <a:xfrm rot="5400000">
            <a:off x="7295356" y="12247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100" name="Group 516"/>
          <p:cNvGrpSpPr>
            <a:grpSpLocks/>
          </p:cNvGrpSpPr>
          <p:nvPr/>
        </p:nvGrpSpPr>
        <p:grpSpPr bwMode="auto">
          <a:xfrm rot="5400000">
            <a:off x="7270750" y="2663825"/>
            <a:ext cx="968375" cy="1127125"/>
            <a:chOff x="4958" y="672"/>
            <a:chExt cx="610" cy="710"/>
          </a:xfrm>
        </p:grpSpPr>
        <p:grpSp>
          <p:nvGrpSpPr>
            <p:cNvPr id="68101" name="Group 517"/>
            <p:cNvGrpSpPr>
              <a:grpSpLocks/>
            </p:cNvGrpSpPr>
            <p:nvPr/>
          </p:nvGrpSpPr>
          <p:grpSpPr bwMode="auto">
            <a:xfrm>
              <a:off x="5465" y="672"/>
              <a:ext cx="103" cy="710"/>
              <a:chOff x="5088" y="624"/>
              <a:chExt cx="144" cy="992"/>
            </a:xfrm>
          </p:grpSpPr>
          <p:sp>
            <p:nvSpPr>
              <p:cNvPr id="68102" name="Line 51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103" name="Line 51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104" name="Line 52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105" name="Line 52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106" name="Line 52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107" name="Line 52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108" name="Line 52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109" name="Line 52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8110" name="Rectangle 526"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111" name="Rectangle 527"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112" name="Rectangle 528"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113" name="Rectangle 529"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114" name="Rectangle 530"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115" name="Rectangle 531"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116" name="Rectangle 532"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117" name="Rectangle 533"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118" name="Rectangle 534"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119" name="Rectangle 535"/>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68120" name="Rectangle 536"/>
          <p:cNvSpPr>
            <a:spLocks noChangeArrowheads="1"/>
          </p:cNvSpPr>
          <p:nvPr/>
        </p:nvSpPr>
        <p:spPr bwMode="auto">
          <a:xfrm>
            <a:off x="152400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960 PSI </a:t>
            </a:r>
            <a:endParaRPr lang="en-US" b="0"/>
          </a:p>
        </p:txBody>
      </p:sp>
      <p:sp>
        <p:nvSpPr>
          <p:cNvPr id="68121" name="Line 537"/>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122" name="Line 538"/>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23" name="Line 539"/>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24" name="Line 540"/>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25" name="Rectangle 541"/>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126" name="Group 542"/>
          <p:cNvGrpSpPr>
            <a:grpSpLocks/>
          </p:cNvGrpSpPr>
          <p:nvPr/>
        </p:nvGrpSpPr>
        <p:grpSpPr bwMode="auto">
          <a:xfrm rot="16200000" flipV="1">
            <a:off x="4433094" y="1104107"/>
            <a:ext cx="107950" cy="182562"/>
            <a:chOff x="0" y="3"/>
            <a:chExt cx="20000" cy="19996"/>
          </a:xfrm>
        </p:grpSpPr>
        <p:sp>
          <p:nvSpPr>
            <p:cNvPr id="68127" name="Line 543"/>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28" name="Line 544"/>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29" name="Line 545"/>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30" name="Line 546"/>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131" name="Line 547"/>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32" name="Oval 548"/>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33" name="Oval 549"/>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34" name="Oval 550"/>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35" name="Line 551"/>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36" name="Rectangle 552"/>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37" name="Line 553"/>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38" name="Line 554"/>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39" name="Line 555"/>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40" name="Line 556"/>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41" name="Oval 557"/>
          <p:cNvSpPr>
            <a:spLocks noChangeArrowheads="1"/>
          </p:cNvSpPr>
          <p:nvPr/>
        </p:nvSpPr>
        <p:spPr bwMode="auto">
          <a:xfrm flipH="1" flipV="1">
            <a:off x="5043488" y="16192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42" name="Line 558"/>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43" name="Oval 559"/>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44" name="Line 560"/>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45" name="Oval 561"/>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46" name="Rectangle 562"/>
          <p:cNvSpPr>
            <a:spLocks noChangeArrowheads="1"/>
          </p:cNvSpPr>
          <p:nvPr/>
        </p:nvSpPr>
        <p:spPr bwMode="auto">
          <a:xfrm>
            <a:off x="2882900" y="8699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68147" name="Rectangle 563"/>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68148" name="Rectangle 564"/>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68149" name="Group 565"/>
          <p:cNvGrpSpPr>
            <a:grpSpLocks/>
          </p:cNvGrpSpPr>
          <p:nvPr/>
        </p:nvGrpSpPr>
        <p:grpSpPr bwMode="auto">
          <a:xfrm rot="-5400000" flipH="1" flipV="1">
            <a:off x="3780632" y="3566319"/>
            <a:ext cx="88900" cy="274637"/>
            <a:chOff x="0" y="0"/>
            <a:chExt cx="20000" cy="20000"/>
          </a:xfrm>
        </p:grpSpPr>
        <p:sp>
          <p:nvSpPr>
            <p:cNvPr id="68150" name="Arc 56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51" name="Arc 56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8152" name="Group 568"/>
          <p:cNvGrpSpPr>
            <a:grpSpLocks/>
          </p:cNvGrpSpPr>
          <p:nvPr/>
        </p:nvGrpSpPr>
        <p:grpSpPr bwMode="auto">
          <a:xfrm rot="-5400000" flipH="1" flipV="1">
            <a:off x="3775076" y="3425825"/>
            <a:ext cx="87312" cy="274637"/>
            <a:chOff x="0" y="0"/>
            <a:chExt cx="20000" cy="20000"/>
          </a:xfrm>
        </p:grpSpPr>
        <p:sp>
          <p:nvSpPr>
            <p:cNvPr id="68153" name="Arc 56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54" name="Arc 57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155" name="Line 571"/>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56" name="Line 572"/>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57" name="Line 573"/>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58" name="Line 574"/>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59" name="Line 575"/>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161" name="Group 577"/>
          <p:cNvGrpSpPr>
            <a:grpSpLocks/>
          </p:cNvGrpSpPr>
          <p:nvPr/>
        </p:nvGrpSpPr>
        <p:grpSpPr bwMode="auto">
          <a:xfrm rot="10800000">
            <a:off x="4394200" y="1439863"/>
            <a:ext cx="365125" cy="239712"/>
            <a:chOff x="2900" y="1798"/>
            <a:chExt cx="576" cy="376"/>
          </a:xfrm>
        </p:grpSpPr>
        <p:sp>
          <p:nvSpPr>
            <p:cNvPr id="68162" name="Line 578"/>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63" name="Line 579"/>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64" name="Line 580"/>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165" name="Line 581"/>
          <p:cNvSpPr>
            <a:spLocks noChangeShapeType="1"/>
          </p:cNvSpPr>
          <p:nvPr/>
        </p:nvSpPr>
        <p:spPr bwMode="auto">
          <a:xfrm rot="5400000">
            <a:off x="4452144" y="2983706"/>
            <a:ext cx="0" cy="13033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8166" name="Line 582"/>
          <p:cNvSpPr>
            <a:spLocks noChangeShapeType="1"/>
          </p:cNvSpPr>
          <p:nvPr/>
        </p:nvSpPr>
        <p:spPr bwMode="auto">
          <a:xfrm flipV="1">
            <a:off x="6762750" y="19367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67" name="Rectangle 583"/>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69" name="Line 585"/>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70" name="Line 586"/>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71" name="Line 587"/>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72" name="Line 588"/>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73" name="Line 589"/>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74" name="Line 590"/>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175" name="Group 591"/>
          <p:cNvGrpSpPr>
            <a:grpSpLocks/>
          </p:cNvGrpSpPr>
          <p:nvPr/>
        </p:nvGrpSpPr>
        <p:grpSpPr bwMode="auto">
          <a:xfrm flipV="1">
            <a:off x="6624638" y="1676400"/>
            <a:ext cx="46037" cy="96838"/>
            <a:chOff x="0" y="0"/>
            <a:chExt cx="20000" cy="20000"/>
          </a:xfrm>
        </p:grpSpPr>
        <p:sp>
          <p:nvSpPr>
            <p:cNvPr id="68176" name="Arc 592"/>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77" name="Arc 593"/>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8178" name="Group 594"/>
          <p:cNvGrpSpPr>
            <a:grpSpLocks/>
          </p:cNvGrpSpPr>
          <p:nvPr/>
        </p:nvGrpSpPr>
        <p:grpSpPr bwMode="auto">
          <a:xfrm>
            <a:off x="6396038" y="1709738"/>
            <a:ext cx="471487" cy="217487"/>
            <a:chOff x="3526" y="1077"/>
            <a:chExt cx="297" cy="137"/>
          </a:xfrm>
        </p:grpSpPr>
        <p:sp>
          <p:nvSpPr>
            <p:cNvPr id="68179" name="Line 595"/>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80" name="Line 596"/>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81" name="Line 597"/>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82" name="Line 598"/>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183" name="Line 599"/>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84" name="Line 600"/>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85" name="Oval 601"/>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86" name="Oval 602"/>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87" name="Line 603"/>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88" name="Rectangle 604"/>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189" name="Oval 605"/>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93" name="Line 609"/>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8194" name="Oval 610"/>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95" name="Rectangle 611"/>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68196" name="Rectangle 612"/>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68197" name="Rectangle 613"/>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68198" name="Oval 614"/>
          <p:cNvSpPr>
            <a:spLocks noChangeArrowheads="1"/>
          </p:cNvSpPr>
          <p:nvPr/>
        </p:nvSpPr>
        <p:spPr bwMode="auto">
          <a:xfrm>
            <a:off x="1784350" y="47720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199" name="Text Box 615"/>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8203" name="Line 619"/>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204" name="Group 620"/>
          <p:cNvGrpSpPr>
            <a:grpSpLocks/>
          </p:cNvGrpSpPr>
          <p:nvPr/>
        </p:nvGrpSpPr>
        <p:grpSpPr bwMode="auto">
          <a:xfrm>
            <a:off x="7131050" y="1033463"/>
            <a:ext cx="1289050" cy="1235075"/>
            <a:chOff x="4492" y="651"/>
            <a:chExt cx="812" cy="778"/>
          </a:xfrm>
        </p:grpSpPr>
        <p:grpSp>
          <p:nvGrpSpPr>
            <p:cNvPr id="68205" name="Group 621"/>
            <p:cNvGrpSpPr>
              <a:grpSpLocks/>
            </p:cNvGrpSpPr>
            <p:nvPr/>
          </p:nvGrpSpPr>
          <p:grpSpPr bwMode="auto">
            <a:xfrm>
              <a:off x="4492" y="651"/>
              <a:ext cx="760" cy="778"/>
              <a:chOff x="4047" y="666"/>
              <a:chExt cx="760" cy="778"/>
            </a:xfrm>
          </p:grpSpPr>
          <p:sp>
            <p:nvSpPr>
              <p:cNvPr id="68206" name="Rectangle 622"/>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207" name="Rectangle 623"/>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208" name="Rectangle 624"/>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209" name="Rectangle 625"/>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68210" name="Line 626"/>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211" name="Line 627"/>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212" name="Oval 628"/>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213" name="Oval 629"/>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214" name="Line 630"/>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215" name="Line 631"/>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216" name="Line 632"/>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8217" name="Group 633"/>
          <p:cNvGrpSpPr>
            <a:grpSpLocks/>
          </p:cNvGrpSpPr>
          <p:nvPr/>
        </p:nvGrpSpPr>
        <p:grpSpPr bwMode="auto">
          <a:xfrm flipH="1" flipV="1">
            <a:off x="2951163" y="4540250"/>
            <a:ext cx="68262" cy="303213"/>
            <a:chOff x="2065" y="2959"/>
            <a:chExt cx="33" cy="146"/>
          </a:xfrm>
        </p:grpSpPr>
        <p:sp>
          <p:nvSpPr>
            <p:cNvPr id="68218" name="Freeform 634"/>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219" name="Freeform 635"/>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8220" name="Line 636"/>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21" name="Line 637"/>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22" name="Line 638"/>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23" name="Freeform 639"/>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68224" name="Freeform 640"/>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68225" name="Group 641"/>
          <p:cNvGrpSpPr>
            <a:grpSpLocks/>
          </p:cNvGrpSpPr>
          <p:nvPr/>
        </p:nvGrpSpPr>
        <p:grpSpPr bwMode="auto">
          <a:xfrm>
            <a:off x="2720975" y="4552950"/>
            <a:ext cx="269875" cy="271463"/>
            <a:chOff x="1714" y="2868"/>
            <a:chExt cx="170" cy="171"/>
          </a:xfrm>
        </p:grpSpPr>
        <p:sp>
          <p:nvSpPr>
            <p:cNvPr id="68226" name="Freeform 642"/>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68227" name="Rectangle 643"/>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228" name="Line 644"/>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229" name="Line 645"/>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8230" name="Group 646"/>
          <p:cNvGrpSpPr>
            <a:grpSpLocks/>
          </p:cNvGrpSpPr>
          <p:nvPr/>
        </p:nvGrpSpPr>
        <p:grpSpPr bwMode="auto">
          <a:xfrm flipH="1" flipV="1">
            <a:off x="2651125" y="4600575"/>
            <a:ext cx="293688" cy="179388"/>
            <a:chOff x="2098" y="2990"/>
            <a:chExt cx="171" cy="86"/>
          </a:xfrm>
        </p:grpSpPr>
        <p:sp>
          <p:nvSpPr>
            <p:cNvPr id="68231" name="Oval 647"/>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232" name="Oval 648"/>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233" name="Oval 649"/>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234" name="Oval 650"/>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235" name="Oval 651"/>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236" name="Oval 652"/>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237" name="Oval 653"/>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238" name="Oval 654"/>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239" name="Oval 655"/>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240" name="Oval 656"/>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241" name="Line 657"/>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42" name="Line 658"/>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43" name="Line 659"/>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44" name="Line 660"/>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45" name="Line 661"/>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46" name="Line 662"/>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47" name="Line 663"/>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48" name="Line 664"/>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49" name="Line 665"/>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50" name="Line 666"/>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8251" name="Group 667"/>
            <p:cNvGrpSpPr>
              <a:grpSpLocks/>
            </p:cNvGrpSpPr>
            <p:nvPr/>
          </p:nvGrpSpPr>
          <p:grpSpPr bwMode="auto">
            <a:xfrm>
              <a:off x="2098" y="3003"/>
              <a:ext cx="19" cy="73"/>
              <a:chOff x="2098" y="3003"/>
              <a:chExt cx="19" cy="73"/>
            </a:xfrm>
          </p:grpSpPr>
          <p:sp>
            <p:nvSpPr>
              <p:cNvPr id="68252" name="Oval 668"/>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253" name="Line 669"/>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8254" name="Group 670"/>
            <p:cNvGrpSpPr>
              <a:grpSpLocks/>
            </p:cNvGrpSpPr>
            <p:nvPr/>
          </p:nvGrpSpPr>
          <p:grpSpPr bwMode="auto">
            <a:xfrm>
              <a:off x="2250" y="2990"/>
              <a:ext cx="19" cy="71"/>
              <a:chOff x="2250" y="2990"/>
              <a:chExt cx="19" cy="71"/>
            </a:xfrm>
          </p:grpSpPr>
          <p:sp>
            <p:nvSpPr>
              <p:cNvPr id="68255" name="Oval 671"/>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256" name="Line 672"/>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8257" name="Line 673"/>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58" name="Line 674"/>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59" name="Line 675"/>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60" name="Line 676"/>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61" name="Line 677"/>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8262" name="Rectangle 678"/>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68263" name="Group 679"/>
          <p:cNvGrpSpPr>
            <a:grpSpLocks/>
          </p:cNvGrpSpPr>
          <p:nvPr/>
        </p:nvGrpSpPr>
        <p:grpSpPr bwMode="auto">
          <a:xfrm>
            <a:off x="3370263" y="5045075"/>
            <a:ext cx="165100" cy="263525"/>
            <a:chOff x="2123" y="3178"/>
            <a:chExt cx="104" cy="166"/>
          </a:xfrm>
        </p:grpSpPr>
        <p:grpSp>
          <p:nvGrpSpPr>
            <p:cNvPr id="68264" name="Group 680"/>
            <p:cNvGrpSpPr>
              <a:grpSpLocks/>
            </p:cNvGrpSpPr>
            <p:nvPr/>
          </p:nvGrpSpPr>
          <p:grpSpPr bwMode="auto">
            <a:xfrm flipH="1" flipV="1">
              <a:off x="2177" y="3178"/>
              <a:ext cx="50" cy="166"/>
              <a:chOff x="1829" y="2735"/>
              <a:chExt cx="38" cy="127"/>
            </a:xfrm>
          </p:grpSpPr>
          <p:grpSp>
            <p:nvGrpSpPr>
              <p:cNvPr id="68265" name="Group 681"/>
              <p:cNvGrpSpPr>
                <a:grpSpLocks/>
              </p:cNvGrpSpPr>
              <p:nvPr/>
            </p:nvGrpSpPr>
            <p:grpSpPr bwMode="auto">
              <a:xfrm>
                <a:off x="1829" y="2735"/>
                <a:ext cx="36" cy="125"/>
                <a:chOff x="1829" y="2735"/>
                <a:chExt cx="36" cy="125"/>
              </a:xfrm>
            </p:grpSpPr>
            <p:sp>
              <p:nvSpPr>
                <p:cNvPr id="68266" name="Rectangle 682"/>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67" name="Rectangle 683"/>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68" name="Rectangle 684"/>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69" name="Rectangle 685"/>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70" name="Rectangle 686"/>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71" name="Rectangle 687"/>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72" name="Rectangle 688"/>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73" name="Rectangle 689"/>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74" name="Rectangle 690"/>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75" name="Rectangle 691"/>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76" name="Rectangle 692"/>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77" name="Rectangle 693"/>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78" name="Rectangle 694"/>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79" name="Rectangle 695"/>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80" name="Rectangle 696"/>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81" name="Rectangle 697"/>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82" name="Rectangle 698"/>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83" name="Rectangle 699"/>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84" name="Rectangle 700"/>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85" name="Rectangle 701"/>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86" name="Rectangle 702"/>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87" name="Rectangle 703"/>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88" name="Rectangle 704"/>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89" name="Rectangle 705"/>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90" name="Rectangle 706"/>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91" name="Rectangle 707"/>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92" name="Rectangle 708"/>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93" name="Rectangle 709"/>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94" name="Rectangle 710"/>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95" name="Rectangle 711"/>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96" name="Rectangle 712"/>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97" name="Rectangle 713"/>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98" name="Rectangle 714"/>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299" name="Rectangle 715"/>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00" name="Rectangle 716"/>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01" name="Rectangle 717"/>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02" name="Rectangle 718"/>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03" name="Rectangle 719"/>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04" name="Rectangle 720"/>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05" name="Rectangle 721"/>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06" name="Rectangle 722"/>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07" name="Rectangle 723"/>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08" name="Rectangle 724"/>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09" name="Rectangle 725"/>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10" name="Rectangle 726"/>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11" name="Rectangle 727"/>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12" name="Rectangle 728"/>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13" name="Rectangle 729"/>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14" name="Rectangle 730"/>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15" name="Rectangle 731"/>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16" name="Rectangle 732"/>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17" name="Rectangle 733"/>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18" name="Rectangle 734"/>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19" name="Rectangle 735"/>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20" name="Rectangle 736"/>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21" name="Rectangle 737"/>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22" name="Rectangle 738"/>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23" name="Rectangle 739"/>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24" name="Rectangle 740"/>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25" name="Rectangle 741"/>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26" name="Rectangle 742"/>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27" name="Rectangle 743"/>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28" name="Rectangle 744"/>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29" name="Rectangle 745"/>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8330" name="Rectangle 746"/>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8331" name="Rectangle 747"/>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68332" name="Freeform 748"/>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68336" name="AutoShape 752"/>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37" name="AutoShape 753"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38" name="AutoShape 754"/>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39" name="AutoShape 755" descr="10%"/>
          <p:cNvSpPr>
            <a:spLocks noChangeArrowheads="1"/>
          </p:cNvSpPr>
          <p:nvPr/>
        </p:nvSpPr>
        <p:spPr bwMode="auto">
          <a:xfrm>
            <a:off x="2452688" y="1704975"/>
            <a:ext cx="506412" cy="958850"/>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340" name="Group 756"/>
          <p:cNvGrpSpPr>
            <a:grpSpLocks/>
          </p:cNvGrpSpPr>
          <p:nvPr/>
        </p:nvGrpSpPr>
        <p:grpSpPr bwMode="auto">
          <a:xfrm>
            <a:off x="2454275" y="2662238"/>
            <a:ext cx="503238" cy="185737"/>
            <a:chOff x="3617" y="2160"/>
            <a:chExt cx="842" cy="312"/>
          </a:xfrm>
        </p:grpSpPr>
        <p:sp>
          <p:nvSpPr>
            <p:cNvPr id="68341" name="Rectangle 75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42" name="AutoShape 75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43" name="AutoShape 75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44" name="AutoShape 76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45" name="AutoShape 76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346" name="AutoShape 762"/>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47" name="Rectangle 763"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48" name="Rectangle 764"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49" name="Rectangle 765"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50" name="Line 766"/>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351" name="Line 767"/>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352" name="Oval 768"/>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53" name="Oval 769"/>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354" name="Group 770"/>
          <p:cNvGrpSpPr>
            <a:grpSpLocks/>
          </p:cNvGrpSpPr>
          <p:nvPr/>
        </p:nvGrpSpPr>
        <p:grpSpPr bwMode="auto">
          <a:xfrm>
            <a:off x="2663825" y="1660525"/>
            <a:ext cx="77788" cy="153988"/>
            <a:chOff x="3966" y="1027"/>
            <a:chExt cx="130" cy="257"/>
          </a:xfrm>
        </p:grpSpPr>
        <p:sp>
          <p:nvSpPr>
            <p:cNvPr id="68355" name="Rectangle 77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56" name="Rectangle 77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57" name="Rectangle 77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58" name="Rectangle 77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59" name="Line 77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8360" name="Line 776"/>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361" name="Line 777"/>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362" name="Line 778"/>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363" name="AutoShape 779"/>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64" name="Rectangle 780"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65" name="Rectangle 781"/>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66" name="Rectangle 782"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67" name="Rectangle 783"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68" name="Line 784"/>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369" name="Line 785"/>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370" name="Line 786"/>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371" name="Line 787"/>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372" name="Line 788"/>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373" name="Oval 789"/>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74" name="Oval 790"/>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75" name="AutoShape 791"/>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76" name="AutoShape 792"/>
          <p:cNvSpPr>
            <a:spLocks noChangeArrowheads="1"/>
          </p:cNvSpPr>
          <p:nvPr/>
        </p:nvSpPr>
        <p:spPr bwMode="auto">
          <a:xfrm flipH="1" flipV="1">
            <a:off x="822325" y="25146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77" name="Line 793"/>
          <p:cNvSpPr>
            <a:spLocks noChangeShapeType="1"/>
          </p:cNvSpPr>
          <p:nvPr/>
        </p:nvSpPr>
        <p:spPr bwMode="auto">
          <a:xfrm>
            <a:off x="690563" y="2735263"/>
            <a:ext cx="476250" cy="0"/>
          </a:xfrm>
          <a:prstGeom prst="line">
            <a:avLst/>
          </a:prstGeom>
          <a:noFill/>
          <a:ln w="28575">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378" name="Line 794"/>
          <p:cNvSpPr>
            <a:spLocks noChangeShapeType="1"/>
          </p:cNvSpPr>
          <p:nvPr/>
        </p:nvSpPr>
        <p:spPr bwMode="auto">
          <a:xfrm flipH="1">
            <a:off x="685800" y="27114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379" name="Line 795"/>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380" name="Rectangle 796"/>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68381" name="AutoShape 797"/>
          <p:cNvSpPr>
            <a:spLocks noChangeArrowheads="1"/>
          </p:cNvSpPr>
          <p:nvPr/>
        </p:nvSpPr>
        <p:spPr bwMode="auto">
          <a:xfrm rot="11140729" flipH="1" flipV="1">
            <a:off x="5472113" y="410051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82" name="AutoShape 798"/>
          <p:cNvSpPr>
            <a:spLocks noChangeArrowheads="1"/>
          </p:cNvSpPr>
          <p:nvPr/>
        </p:nvSpPr>
        <p:spPr bwMode="auto">
          <a:xfrm rot="11140729" flipH="1" flipV="1">
            <a:off x="1774825" y="29765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383" name="AutoShape 799"/>
          <p:cNvSpPr>
            <a:spLocks noChangeArrowheads="1"/>
          </p:cNvSpPr>
          <p:nvPr/>
        </p:nvSpPr>
        <p:spPr bwMode="auto">
          <a:xfrm rot="2392993"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2" name="Slide Number Placeholder 5"/>
          <p:cNvSpPr>
            <a:spLocks noGrp="1"/>
          </p:cNvSpPr>
          <p:nvPr>
            <p:ph type="sldNum" sz="quarter" idx="12"/>
          </p:nvPr>
        </p:nvSpPr>
        <p:spPr/>
        <p:txBody>
          <a:bodyPr/>
          <a:lstStyle/>
          <a:p>
            <a:fld id="{10730073-E585-1242-AB22-6432B9CB8EA0}" type="slidenum">
              <a:rPr lang="en-US"/>
              <a:pPr/>
              <a:t>39</a:t>
            </a:fld>
            <a:endParaRPr lang="en-US"/>
          </a:p>
        </p:txBody>
      </p:sp>
      <p:sp>
        <p:nvSpPr>
          <p:cNvPr id="66562"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6563"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564"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565"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66566" name="Text Box 6"/>
          <p:cNvSpPr txBox="1">
            <a:spLocks noChangeArrowheads="1"/>
          </p:cNvSpPr>
          <p:nvPr/>
        </p:nvSpPr>
        <p:spPr bwMode="auto">
          <a:xfrm>
            <a:off x="4227513" y="5956300"/>
            <a:ext cx="292258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At Rest Pump Running 	Accumulator Filling </a:t>
            </a:r>
          </a:p>
        </p:txBody>
      </p:sp>
      <p:sp>
        <p:nvSpPr>
          <p:cNvPr id="66568" name="Line 8"/>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569" name="Text Box 9"/>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6570" name="Line 10"/>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571" name="Line 11"/>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572" name="Rectangle 12"/>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573" name="Rectangle 13"/>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574" name="Line 14"/>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575" name="Line 15"/>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576" name="Rectangle 16"/>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6577" name="Group 17"/>
          <p:cNvGrpSpPr>
            <a:grpSpLocks/>
          </p:cNvGrpSpPr>
          <p:nvPr/>
        </p:nvGrpSpPr>
        <p:grpSpPr bwMode="auto">
          <a:xfrm flipV="1">
            <a:off x="5057775" y="3132138"/>
            <a:ext cx="84138" cy="84137"/>
            <a:chOff x="1449" y="2352"/>
            <a:chExt cx="77" cy="77"/>
          </a:xfrm>
        </p:grpSpPr>
        <p:sp>
          <p:nvSpPr>
            <p:cNvPr id="66578" name="Line 18"/>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579" name="Line 19"/>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6580" name="Rectangle 20"/>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581" name="Line 21"/>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6582" name="Group 22"/>
          <p:cNvGrpSpPr>
            <a:grpSpLocks/>
          </p:cNvGrpSpPr>
          <p:nvPr/>
        </p:nvGrpSpPr>
        <p:grpSpPr bwMode="auto">
          <a:xfrm>
            <a:off x="4419600" y="3111500"/>
            <a:ext cx="209550" cy="104775"/>
            <a:chOff x="864" y="2592"/>
            <a:chExt cx="192" cy="96"/>
          </a:xfrm>
        </p:grpSpPr>
        <p:sp>
          <p:nvSpPr>
            <p:cNvPr id="66583" name="Line 2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584" name="Line 2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585" name="Line 2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586" name="Line 2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6587" name="Group 27"/>
          <p:cNvGrpSpPr>
            <a:grpSpLocks/>
          </p:cNvGrpSpPr>
          <p:nvPr/>
        </p:nvGrpSpPr>
        <p:grpSpPr bwMode="auto">
          <a:xfrm flipH="1">
            <a:off x="5729288" y="2849563"/>
            <a:ext cx="209550" cy="157162"/>
            <a:chOff x="2064" y="2352"/>
            <a:chExt cx="192" cy="144"/>
          </a:xfrm>
        </p:grpSpPr>
        <p:sp>
          <p:nvSpPr>
            <p:cNvPr id="66588" name="Rectangle 28"/>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589" name="Line 29"/>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6590" name="Group 30"/>
          <p:cNvGrpSpPr>
            <a:grpSpLocks/>
          </p:cNvGrpSpPr>
          <p:nvPr/>
        </p:nvGrpSpPr>
        <p:grpSpPr bwMode="auto">
          <a:xfrm>
            <a:off x="5729288" y="3111500"/>
            <a:ext cx="209550" cy="104775"/>
            <a:chOff x="864" y="2592"/>
            <a:chExt cx="192" cy="96"/>
          </a:xfrm>
        </p:grpSpPr>
        <p:sp>
          <p:nvSpPr>
            <p:cNvPr id="66591" name="Line 3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592" name="Line 3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593" name="Line 3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594" name="Line 3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6595" name="Line 35"/>
          <p:cNvSpPr>
            <a:spLocks noChangeShapeType="1"/>
          </p:cNvSpPr>
          <p:nvPr/>
        </p:nvSpPr>
        <p:spPr bwMode="auto">
          <a:xfrm>
            <a:off x="5089525" y="3216275"/>
            <a:ext cx="0" cy="4191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596" name="Line 36"/>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597" name="AutoShape 37"/>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598" name="Text Box 38"/>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66599" name="Text Box 39"/>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66600" name="Line 40"/>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601" name="Line 41"/>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602" name="Line 42"/>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603" name="Oval 43"/>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604" name="Rectangle 44"/>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05" name="Rectangle 45"/>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66606" name="Group 46"/>
          <p:cNvGrpSpPr>
            <a:grpSpLocks/>
          </p:cNvGrpSpPr>
          <p:nvPr/>
        </p:nvGrpSpPr>
        <p:grpSpPr bwMode="auto">
          <a:xfrm>
            <a:off x="5229225" y="4826000"/>
            <a:ext cx="146050" cy="180975"/>
            <a:chOff x="1634" y="2854"/>
            <a:chExt cx="77" cy="96"/>
          </a:xfrm>
        </p:grpSpPr>
        <p:sp>
          <p:nvSpPr>
            <p:cNvPr id="66607" name="Freeform 47"/>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08" name="Freeform 48"/>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6609" name="Oval 49"/>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66610" name="Freeform 50"/>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11" name="Rectangle 51"/>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12" name="Freeform 52"/>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13" name="Freeform 53"/>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14" name="Rectangle 54"/>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15" name="Freeform 55"/>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16" name="Freeform 56"/>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17" name="Freeform 57"/>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18" name="Freeform 58"/>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19" name="Rectangle 59"/>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20" name="Rectangle 60"/>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21" name="Rectangle 61"/>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22" name="Rectangle 62"/>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66623" name="Group 63"/>
          <p:cNvGrpSpPr>
            <a:grpSpLocks/>
          </p:cNvGrpSpPr>
          <p:nvPr/>
        </p:nvGrpSpPr>
        <p:grpSpPr bwMode="auto">
          <a:xfrm>
            <a:off x="5229225" y="5006975"/>
            <a:ext cx="146050" cy="177800"/>
            <a:chOff x="1634" y="2950"/>
            <a:chExt cx="77" cy="94"/>
          </a:xfrm>
        </p:grpSpPr>
        <p:sp>
          <p:nvSpPr>
            <p:cNvPr id="66624" name="Freeform 64"/>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25" name="Freeform 65"/>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6626" name="Rectangle 66"/>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27" name="Rectangle 67"/>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28" name="Rectangle 68"/>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29" name="Rectangle 69"/>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30" name="Freeform 70"/>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31" name="Rectangle 71"/>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32" name="Freeform 72"/>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33" name="Freeform 73"/>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34" name="Freeform 74"/>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35" name="Rectangle 75"/>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36" name="Oval 76"/>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637" name="Oval 77"/>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66638" name="Oval 78"/>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66639" name="Freeform 79"/>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66640" name="Group 80"/>
          <p:cNvGrpSpPr>
            <a:grpSpLocks/>
          </p:cNvGrpSpPr>
          <p:nvPr/>
        </p:nvGrpSpPr>
        <p:grpSpPr bwMode="auto">
          <a:xfrm>
            <a:off x="5276850" y="4800600"/>
            <a:ext cx="119063" cy="123825"/>
            <a:chOff x="1659" y="2841"/>
            <a:chExt cx="63" cy="65"/>
          </a:xfrm>
        </p:grpSpPr>
        <p:sp>
          <p:nvSpPr>
            <p:cNvPr id="66641" name="Freeform 81"/>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42" name="Freeform 82"/>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6643" name="Rectangle 83"/>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66644" name="Oval 84"/>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66645" name="Rectangle 85"/>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1,090 PSI </a:t>
            </a:r>
            <a:endParaRPr lang="en-US" b="0"/>
          </a:p>
        </p:txBody>
      </p:sp>
      <p:grpSp>
        <p:nvGrpSpPr>
          <p:cNvPr id="66646" name="Group 86"/>
          <p:cNvGrpSpPr>
            <a:grpSpLocks/>
          </p:cNvGrpSpPr>
          <p:nvPr/>
        </p:nvGrpSpPr>
        <p:grpSpPr bwMode="auto">
          <a:xfrm>
            <a:off x="4833938" y="4508500"/>
            <a:ext cx="311150" cy="223838"/>
            <a:chOff x="889" y="3112"/>
            <a:chExt cx="196" cy="141"/>
          </a:xfrm>
        </p:grpSpPr>
        <p:sp>
          <p:nvSpPr>
            <p:cNvPr id="66647" name="Oval 87"/>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66648" name="AutoShape 88"/>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66649" name="AutoShape 89"/>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66650" name="Rectangle 90"/>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66651" name="Group 91"/>
          <p:cNvGrpSpPr>
            <a:grpSpLocks/>
          </p:cNvGrpSpPr>
          <p:nvPr/>
        </p:nvGrpSpPr>
        <p:grpSpPr bwMode="auto">
          <a:xfrm flipH="1" flipV="1">
            <a:off x="2708275" y="5162550"/>
            <a:ext cx="484188" cy="90488"/>
            <a:chOff x="2009" y="2762"/>
            <a:chExt cx="233" cy="44"/>
          </a:xfrm>
        </p:grpSpPr>
        <p:sp>
          <p:nvSpPr>
            <p:cNvPr id="66652" name="Line 92"/>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653" name="Freeform 93"/>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6654" name="Group 94"/>
          <p:cNvGrpSpPr>
            <a:grpSpLocks/>
          </p:cNvGrpSpPr>
          <p:nvPr/>
        </p:nvGrpSpPr>
        <p:grpSpPr bwMode="auto">
          <a:xfrm flipH="1" flipV="1">
            <a:off x="3709988" y="6142038"/>
            <a:ext cx="55562" cy="212725"/>
            <a:chOff x="1733" y="2232"/>
            <a:chExt cx="27" cy="102"/>
          </a:xfrm>
        </p:grpSpPr>
        <p:sp>
          <p:nvSpPr>
            <p:cNvPr id="66655" name="Freeform 95"/>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56" name="Freeform 9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6657" name="Freeform 97"/>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58" name="Freeform 98"/>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59" name="Freeform 99"/>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60" name="Rectangle 100"/>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61" name="Rectangle 101"/>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62" name="Rectangle 102"/>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63" name="Rectangle 103"/>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66664" name="Group 104"/>
          <p:cNvGrpSpPr>
            <a:grpSpLocks/>
          </p:cNvGrpSpPr>
          <p:nvPr/>
        </p:nvGrpSpPr>
        <p:grpSpPr bwMode="auto">
          <a:xfrm flipH="1" flipV="1">
            <a:off x="2525713" y="6167438"/>
            <a:ext cx="103187" cy="157162"/>
            <a:chOff x="2280" y="2246"/>
            <a:chExt cx="50" cy="76"/>
          </a:xfrm>
        </p:grpSpPr>
        <p:sp>
          <p:nvSpPr>
            <p:cNvPr id="66665" name="Freeform 105"/>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66666" name="Group 106"/>
            <p:cNvGrpSpPr>
              <a:grpSpLocks/>
            </p:cNvGrpSpPr>
            <p:nvPr/>
          </p:nvGrpSpPr>
          <p:grpSpPr bwMode="auto">
            <a:xfrm>
              <a:off x="2292" y="2255"/>
              <a:ext cx="28" cy="58"/>
              <a:chOff x="2292" y="2255"/>
              <a:chExt cx="28" cy="58"/>
            </a:xfrm>
          </p:grpSpPr>
          <p:sp>
            <p:nvSpPr>
              <p:cNvPr id="66667" name="Line 107"/>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668" name="Line 108"/>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669" name="Line 109"/>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670" name="Line 110"/>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6671" name="Rectangle 111"/>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66672" name="Rectangle 112"/>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66673" name="Oval 113"/>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674" name="Oval 114"/>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675" name="Oval 115"/>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676" name="Oval 116"/>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677" name="Oval 117"/>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678" name="Oval 118"/>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679" name="Line 119"/>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680" name="Line 120"/>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681" name="Line 121"/>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682" name="Line 122"/>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683" name="Line 123"/>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684" name="Line 124"/>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6685" name="Group 125"/>
          <p:cNvGrpSpPr>
            <a:grpSpLocks/>
          </p:cNvGrpSpPr>
          <p:nvPr/>
        </p:nvGrpSpPr>
        <p:grpSpPr bwMode="auto">
          <a:xfrm flipH="1" flipV="1">
            <a:off x="3101975" y="6178550"/>
            <a:ext cx="80963" cy="131763"/>
            <a:chOff x="2013" y="2253"/>
            <a:chExt cx="39" cy="64"/>
          </a:xfrm>
        </p:grpSpPr>
        <p:sp>
          <p:nvSpPr>
            <p:cNvPr id="66686" name="Oval 126"/>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687" name="Oval 127"/>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688" name="Line 128"/>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689" name="Line 129"/>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690" name="Line 130"/>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691" name="Oval 131"/>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6692" name="Line 132"/>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693" name="Oval 133"/>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6694" name="Group 134"/>
          <p:cNvGrpSpPr>
            <a:grpSpLocks/>
          </p:cNvGrpSpPr>
          <p:nvPr/>
        </p:nvGrpSpPr>
        <p:grpSpPr bwMode="auto">
          <a:xfrm flipH="1" flipV="1">
            <a:off x="3349625" y="6078538"/>
            <a:ext cx="576263" cy="328612"/>
            <a:chOff x="1656" y="2207"/>
            <a:chExt cx="277" cy="158"/>
          </a:xfrm>
        </p:grpSpPr>
        <p:grpSp>
          <p:nvGrpSpPr>
            <p:cNvPr id="66695" name="Group 135"/>
            <p:cNvGrpSpPr>
              <a:grpSpLocks/>
            </p:cNvGrpSpPr>
            <p:nvPr/>
          </p:nvGrpSpPr>
          <p:grpSpPr bwMode="auto">
            <a:xfrm>
              <a:off x="1656" y="2207"/>
              <a:ext cx="33" cy="158"/>
              <a:chOff x="1656" y="2207"/>
              <a:chExt cx="33" cy="158"/>
            </a:xfrm>
          </p:grpSpPr>
          <p:sp>
            <p:nvSpPr>
              <p:cNvPr id="66696" name="Rectangle 13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697" name="Rectangle 13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6698" name="Group 138"/>
            <p:cNvGrpSpPr>
              <a:grpSpLocks/>
            </p:cNvGrpSpPr>
            <p:nvPr/>
          </p:nvGrpSpPr>
          <p:grpSpPr bwMode="auto">
            <a:xfrm>
              <a:off x="1898" y="2273"/>
              <a:ext cx="35" cy="26"/>
              <a:chOff x="1898" y="2273"/>
              <a:chExt cx="35" cy="26"/>
            </a:xfrm>
          </p:grpSpPr>
          <p:grpSp>
            <p:nvGrpSpPr>
              <p:cNvPr id="66699" name="Group 139"/>
              <p:cNvGrpSpPr>
                <a:grpSpLocks/>
              </p:cNvGrpSpPr>
              <p:nvPr/>
            </p:nvGrpSpPr>
            <p:grpSpPr bwMode="auto">
              <a:xfrm>
                <a:off x="1898" y="2273"/>
                <a:ext cx="33" cy="25"/>
                <a:chOff x="1898" y="2273"/>
                <a:chExt cx="33" cy="25"/>
              </a:xfrm>
            </p:grpSpPr>
            <p:sp>
              <p:nvSpPr>
                <p:cNvPr id="66700" name="Rectangle 14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01" name="Rectangle 14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02" name="Rectangle 14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03" name="Rectangle 14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04" name="Rectangle 14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05" name="Rectangle 14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06" name="Rectangle 14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07" name="Rectangle 14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08" name="Rectangle 14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09" name="Rectangle 14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10" name="Rectangle 15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11" name="Rectangle 15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12" name="Rectangle 15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6713" name="Rectangle 15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6714" name="Group 154"/>
            <p:cNvGrpSpPr>
              <a:grpSpLocks/>
            </p:cNvGrpSpPr>
            <p:nvPr/>
          </p:nvGrpSpPr>
          <p:grpSpPr bwMode="auto">
            <a:xfrm>
              <a:off x="1687" y="2259"/>
              <a:ext cx="213" cy="54"/>
              <a:chOff x="1687" y="2259"/>
              <a:chExt cx="213" cy="54"/>
            </a:xfrm>
          </p:grpSpPr>
          <p:grpSp>
            <p:nvGrpSpPr>
              <p:cNvPr id="66715" name="Group 155"/>
              <p:cNvGrpSpPr>
                <a:grpSpLocks/>
              </p:cNvGrpSpPr>
              <p:nvPr/>
            </p:nvGrpSpPr>
            <p:grpSpPr bwMode="auto">
              <a:xfrm>
                <a:off x="1687" y="2259"/>
                <a:ext cx="211" cy="52"/>
                <a:chOff x="1687" y="2259"/>
                <a:chExt cx="211" cy="52"/>
              </a:xfrm>
            </p:grpSpPr>
            <p:sp>
              <p:nvSpPr>
                <p:cNvPr id="66716" name="Rectangle 15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17" name="Rectangle 15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18" name="Rectangle 15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19" name="Rectangle 15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20" name="Rectangle 16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21" name="Rectangle 16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22" name="Rectangle 16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23" name="Rectangle 16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24" name="Rectangle 16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25" name="Rectangle 16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26" name="Rectangle 16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27" name="Rectangle 16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28" name="Rectangle 16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29" name="Rectangle 16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30" name="Rectangle 17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31" name="Rectangle 17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32" name="Rectangle 17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33" name="Rectangle 17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34" name="Rectangle 17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35" name="Rectangle 17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36" name="Rectangle 17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37" name="Rectangle 17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38" name="Rectangle 17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39" name="Rectangle 17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40" name="Rectangle 18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41" name="Rectangle 18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42" name="Rectangle 18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6743" name="Rectangle 18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6744" name="Group 184"/>
            <p:cNvGrpSpPr>
              <a:grpSpLocks/>
            </p:cNvGrpSpPr>
            <p:nvPr/>
          </p:nvGrpSpPr>
          <p:grpSpPr bwMode="auto">
            <a:xfrm>
              <a:off x="1862" y="2265"/>
              <a:ext cx="28" cy="38"/>
              <a:chOff x="1862" y="2265"/>
              <a:chExt cx="28" cy="38"/>
            </a:xfrm>
          </p:grpSpPr>
          <p:sp>
            <p:nvSpPr>
              <p:cNvPr id="66745" name="Line 18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46" name="Line 18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47" name="Line 18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48" name="Line 18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6749" name="Group 189"/>
            <p:cNvGrpSpPr>
              <a:grpSpLocks/>
            </p:cNvGrpSpPr>
            <p:nvPr/>
          </p:nvGrpSpPr>
          <p:grpSpPr bwMode="auto">
            <a:xfrm>
              <a:off x="1827" y="2265"/>
              <a:ext cx="28" cy="38"/>
              <a:chOff x="1827" y="2265"/>
              <a:chExt cx="28" cy="38"/>
            </a:xfrm>
          </p:grpSpPr>
          <p:sp>
            <p:nvSpPr>
              <p:cNvPr id="66750" name="Line 19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51" name="Line 19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52" name="Line 19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53" name="Line 19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6754" name="Group 194"/>
            <p:cNvGrpSpPr>
              <a:grpSpLocks/>
            </p:cNvGrpSpPr>
            <p:nvPr/>
          </p:nvGrpSpPr>
          <p:grpSpPr bwMode="auto">
            <a:xfrm>
              <a:off x="1789" y="2265"/>
              <a:ext cx="28" cy="38"/>
              <a:chOff x="1789" y="2265"/>
              <a:chExt cx="28" cy="38"/>
            </a:xfrm>
          </p:grpSpPr>
          <p:sp>
            <p:nvSpPr>
              <p:cNvPr id="66755" name="Line 19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56" name="Line 19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57" name="Line 19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58" name="Line 19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6759" name="Group 199"/>
            <p:cNvGrpSpPr>
              <a:grpSpLocks/>
            </p:cNvGrpSpPr>
            <p:nvPr/>
          </p:nvGrpSpPr>
          <p:grpSpPr bwMode="auto">
            <a:xfrm>
              <a:off x="1752" y="2265"/>
              <a:ext cx="28" cy="38"/>
              <a:chOff x="1752" y="2265"/>
              <a:chExt cx="28" cy="38"/>
            </a:xfrm>
          </p:grpSpPr>
          <p:sp>
            <p:nvSpPr>
              <p:cNvPr id="66760" name="Line 20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61" name="Line 20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62" name="Line 20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63" name="Line 20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6764" name="Group 204"/>
            <p:cNvGrpSpPr>
              <a:grpSpLocks/>
            </p:cNvGrpSpPr>
            <p:nvPr/>
          </p:nvGrpSpPr>
          <p:grpSpPr bwMode="auto">
            <a:xfrm>
              <a:off x="1716" y="2265"/>
              <a:ext cx="28" cy="36"/>
              <a:chOff x="1716" y="2265"/>
              <a:chExt cx="28" cy="36"/>
            </a:xfrm>
          </p:grpSpPr>
          <p:sp>
            <p:nvSpPr>
              <p:cNvPr id="66765" name="Line 20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66" name="Line 20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67" name="Line 20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68" name="Line 20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6769" name="Rectangle 20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66770" name="Group 210"/>
          <p:cNvGrpSpPr>
            <a:grpSpLocks/>
          </p:cNvGrpSpPr>
          <p:nvPr/>
        </p:nvGrpSpPr>
        <p:grpSpPr bwMode="auto">
          <a:xfrm flipH="1" flipV="1">
            <a:off x="2987675" y="5357813"/>
            <a:ext cx="419100" cy="620712"/>
            <a:chOff x="1906" y="2413"/>
            <a:chExt cx="201" cy="299"/>
          </a:xfrm>
        </p:grpSpPr>
        <p:sp>
          <p:nvSpPr>
            <p:cNvPr id="66771" name="Rectangle 21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72" name="Rectangle 21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6773" name="Freeform 21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66774" name="Rectangle 21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66775" name="Group 215"/>
          <p:cNvGrpSpPr>
            <a:grpSpLocks/>
          </p:cNvGrpSpPr>
          <p:nvPr/>
        </p:nvGrpSpPr>
        <p:grpSpPr bwMode="auto">
          <a:xfrm flipH="1" flipV="1">
            <a:off x="3046413" y="5434013"/>
            <a:ext cx="300037" cy="396875"/>
            <a:chOff x="1935" y="2484"/>
            <a:chExt cx="144" cy="191"/>
          </a:xfrm>
        </p:grpSpPr>
        <p:sp>
          <p:nvSpPr>
            <p:cNvPr id="66776" name="Rectangle 216"/>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777" name="Rectangle 217"/>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6778" name="Rectangle 218"/>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66779" name="Group 219"/>
          <p:cNvGrpSpPr>
            <a:grpSpLocks/>
          </p:cNvGrpSpPr>
          <p:nvPr/>
        </p:nvGrpSpPr>
        <p:grpSpPr bwMode="auto">
          <a:xfrm flipH="1" flipV="1">
            <a:off x="3124200" y="5503863"/>
            <a:ext cx="163513" cy="479425"/>
            <a:chOff x="1963" y="2411"/>
            <a:chExt cx="79" cy="230"/>
          </a:xfrm>
        </p:grpSpPr>
        <p:sp>
          <p:nvSpPr>
            <p:cNvPr id="66780" name="Oval 220"/>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781" name="Oval 221"/>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782" name="Oval 222"/>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783" name="Oval 223"/>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784" name="Oval 224"/>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785" name="Oval 225"/>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786" name="Oval 226"/>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787" name="Oval 227"/>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788" name="Oval 228"/>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789" name="Oval 229"/>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790" name="Line 230"/>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91" name="Line 231"/>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92" name="Line 232"/>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93" name="Line 233"/>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94" name="Line 234"/>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95" name="Line 235"/>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96" name="Line 236"/>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97" name="Line 237"/>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98" name="Line 238"/>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799" name="Line 239"/>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800" name="Line 240"/>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801" name="Oval 241"/>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802" name="Line 242"/>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803" name="Oval 243"/>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6804" name="Rectangle 244"/>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66805" name="Group 245"/>
          <p:cNvGrpSpPr>
            <a:grpSpLocks/>
          </p:cNvGrpSpPr>
          <p:nvPr/>
        </p:nvGrpSpPr>
        <p:grpSpPr bwMode="auto">
          <a:xfrm>
            <a:off x="3362325" y="5459413"/>
            <a:ext cx="463550" cy="263525"/>
            <a:chOff x="2118" y="3439"/>
            <a:chExt cx="292" cy="166"/>
          </a:xfrm>
        </p:grpSpPr>
        <p:sp>
          <p:nvSpPr>
            <p:cNvPr id="66806" name="Rectangle 246"/>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66807" name="Group 247"/>
            <p:cNvGrpSpPr>
              <a:grpSpLocks/>
            </p:cNvGrpSpPr>
            <p:nvPr/>
          </p:nvGrpSpPr>
          <p:grpSpPr bwMode="auto">
            <a:xfrm flipH="1" flipV="1">
              <a:off x="2326" y="3439"/>
              <a:ext cx="84" cy="166"/>
              <a:chOff x="1704" y="2533"/>
              <a:chExt cx="64" cy="127"/>
            </a:xfrm>
          </p:grpSpPr>
          <p:sp>
            <p:nvSpPr>
              <p:cNvPr id="66808" name="Freeform 248"/>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66809" name="Group 249"/>
              <p:cNvGrpSpPr>
                <a:grpSpLocks/>
              </p:cNvGrpSpPr>
              <p:nvPr/>
            </p:nvGrpSpPr>
            <p:grpSpPr bwMode="auto">
              <a:xfrm>
                <a:off x="1718" y="2547"/>
                <a:ext cx="35" cy="96"/>
                <a:chOff x="1718" y="2547"/>
                <a:chExt cx="35" cy="96"/>
              </a:xfrm>
            </p:grpSpPr>
            <p:sp>
              <p:nvSpPr>
                <p:cNvPr id="66810" name="Line 250"/>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811" name="Line 251"/>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812" name="Line 252"/>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813" name="Line 253"/>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66814" name="Freeform 254"/>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66815" name="Rectangle 255"/>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66816" name="Rectangle 256"/>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66817" name="Freeform 25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66818" name="Rectangle 25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66819" name="Group 259"/>
          <p:cNvGrpSpPr>
            <a:grpSpLocks/>
          </p:cNvGrpSpPr>
          <p:nvPr/>
        </p:nvGrpSpPr>
        <p:grpSpPr bwMode="auto">
          <a:xfrm flipH="1" flipV="1">
            <a:off x="2768600" y="6194425"/>
            <a:ext cx="195263" cy="95250"/>
            <a:chOff x="2119" y="2263"/>
            <a:chExt cx="94" cy="46"/>
          </a:xfrm>
        </p:grpSpPr>
        <p:grpSp>
          <p:nvGrpSpPr>
            <p:cNvPr id="66820" name="Group 260"/>
            <p:cNvGrpSpPr>
              <a:grpSpLocks/>
            </p:cNvGrpSpPr>
            <p:nvPr/>
          </p:nvGrpSpPr>
          <p:grpSpPr bwMode="auto">
            <a:xfrm>
              <a:off x="2188" y="2263"/>
              <a:ext cx="25" cy="46"/>
              <a:chOff x="2188" y="2263"/>
              <a:chExt cx="25" cy="46"/>
            </a:xfrm>
          </p:grpSpPr>
          <p:grpSp>
            <p:nvGrpSpPr>
              <p:cNvPr id="66821" name="Group 261"/>
              <p:cNvGrpSpPr>
                <a:grpSpLocks/>
              </p:cNvGrpSpPr>
              <p:nvPr/>
            </p:nvGrpSpPr>
            <p:grpSpPr bwMode="auto">
              <a:xfrm>
                <a:off x="2188" y="2263"/>
                <a:ext cx="23" cy="44"/>
                <a:chOff x="2188" y="2263"/>
                <a:chExt cx="23" cy="44"/>
              </a:xfrm>
            </p:grpSpPr>
            <p:sp>
              <p:nvSpPr>
                <p:cNvPr id="66822" name="Rectangle 262"/>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23" name="Rectangle 263"/>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24" name="Rectangle 264"/>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25" name="Rectangle 265"/>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26" name="Rectangle 266"/>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27" name="Rectangle 267"/>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28" name="Rectangle 268"/>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29" name="Rectangle 269"/>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30" name="Rectangle 270"/>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31" name="Rectangle 271"/>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32" name="Rectangle 272"/>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33" name="Rectangle 273"/>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34" name="Rectangle 274"/>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35" name="Rectangle 275"/>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36" name="Rectangle 276"/>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37" name="Rectangle 277"/>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38" name="Rectangle 278"/>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39" name="Rectangle 279"/>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40" name="Rectangle 280"/>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41" name="Rectangle 281"/>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42" name="Rectangle 282"/>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43" name="Rectangle 283"/>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44" name="Rectangle 284"/>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6845" name="Rectangle 285"/>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6846" name="Group 286"/>
            <p:cNvGrpSpPr>
              <a:grpSpLocks/>
            </p:cNvGrpSpPr>
            <p:nvPr/>
          </p:nvGrpSpPr>
          <p:grpSpPr bwMode="auto">
            <a:xfrm>
              <a:off x="2119" y="2276"/>
              <a:ext cx="71" cy="18"/>
              <a:chOff x="2119" y="2276"/>
              <a:chExt cx="71" cy="18"/>
            </a:xfrm>
          </p:grpSpPr>
          <p:grpSp>
            <p:nvGrpSpPr>
              <p:cNvPr id="66847" name="Group 287"/>
              <p:cNvGrpSpPr>
                <a:grpSpLocks/>
              </p:cNvGrpSpPr>
              <p:nvPr/>
            </p:nvGrpSpPr>
            <p:grpSpPr bwMode="auto">
              <a:xfrm>
                <a:off x="2119" y="2276"/>
                <a:ext cx="69" cy="16"/>
                <a:chOff x="2119" y="2276"/>
                <a:chExt cx="69" cy="16"/>
              </a:xfrm>
            </p:grpSpPr>
            <p:sp>
              <p:nvSpPr>
                <p:cNvPr id="66848" name="Rectangle 288"/>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49" name="Rectangle 289"/>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50" name="Rectangle 290"/>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51" name="Rectangle 291"/>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52" name="Rectangle 292"/>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53" name="Rectangle 293"/>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54" name="Rectangle 294"/>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55" name="Rectangle 295"/>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6856" name="Rectangle 296"/>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6857" name="Group 297"/>
          <p:cNvGrpSpPr>
            <a:grpSpLocks/>
          </p:cNvGrpSpPr>
          <p:nvPr/>
        </p:nvGrpSpPr>
        <p:grpSpPr bwMode="auto">
          <a:xfrm flipH="1" flipV="1">
            <a:off x="2963863" y="6186488"/>
            <a:ext cx="195262" cy="115887"/>
            <a:chOff x="2025" y="2257"/>
            <a:chExt cx="94" cy="56"/>
          </a:xfrm>
        </p:grpSpPr>
        <p:grpSp>
          <p:nvGrpSpPr>
            <p:cNvPr id="66858" name="Group 298"/>
            <p:cNvGrpSpPr>
              <a:grpSpLocks/>
            </p:cNvGrpSpPr>
            <p:nvPr/>
          </p:nvGrpSpPr>
          <p:grpSpPr bwMode="auto">
            <a:xfrm>
              <a:off x="2025" y="2271"/>
              <a:ext cx="32" cy="27"/>
              <a:chOff x="2025" y="2271"/>
              <a:chExt cx="32" cy="27"/>
            </a:xfrm>
          </p:grpSpPr>
          <p:grpSp>
            <p:nvGrpSpPr>
              <p:cNvPr id="66859" name="Group 299"/>
              <p:cNvGrpSpPr>
                <a:grpSpLocks/>
              </p:cNvGrpSpPr>
              <p:nvPr/>
            </p:nvGrpSpPr>
            <p:grpSpPr bwMode="auto">
              <a:xfrm>
                <a:off x="2025" y="2271"/>
                <a:ext cx="31" cy="25"/>
                <a:chOff x="2025" y="2271"/>
                <a:chExt cx="31" cy="25"/>
              </a:xfrm>
            </p:grpSpPr>
            <p:sp>
              <p:nvSpPr>
                <p:cNvPr id="66860" name="Rectangle 300"/>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61" name="Rectangle 301"/>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62" name="Rectangle 302"/>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63" name="Rectangle 303"/>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64" name="Rectangle 304"/>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65" name="Rectangle 305"/>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66" name="Rectangle 306"/>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67" name="Rectangle 307"/>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68" name="Rectangle 308"/>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69" name="Rectangle 309"/>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70" name="Rectangle 310"/>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71" name="Rectangle 311"/>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72" name="Rectangle 312"/>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6873" name="Rectangle 313"/>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6874" name="Group 314"/>
            <p:cNvGrpSpPr>
              <a:grpSpLocks/>
            </p:cNvGrpSpPr>
            <p:nvPr/>
          </p:nvGrpSpPr>
          <p:grpSpPr bwMode="auto">
            <a:xfrm>
              <a:off x="2075" y="2259"/>
              <a:ext cx="44" cy="52"/>
              <a:chOff x="2075" y="2259"/>
              <a:chExt cx="44" cy="52"/>
            </a:xfrm>
          </p:grpSpPr>
          <p:grpSp>
            <p:nvGrpSpPr>
              <p:cNvPr id="66875" name="Group 315"/>
              <p:cNvGrpSpPr>
                <a:grpSpLocks/>
              </p:cNvGrpSpPr>
              <p:nvPr/>
            </p:nvGrpSpPr>
            <p:grpSpPr bwMode="auto">
              <a:xfrm>
                <a:off x="2075" y="2259"/>
                <a:ext cx="44" cy="52"/>
                <a:chOff x="2075" y="2259"/>
                <a:chExt cx="44" cy="52"/>
              </a:xfrm>
            </p:grpSpPr>
            <p:sp>
              <p:nvSpPr>
                <p:cNvPr id="66876" name="Oval 316"/>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877" name="Oval 317"/>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878" name="Oval 318"/>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879" name="Oval 319"/>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880" name="Oval 320"/>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881" name="Oval 321"/>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882" name="Oval 322"/>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883" name="Oval 323"/>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884" name="Oval 324"/>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885" name="Oval 325"/>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886" name="Oval 326"/>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887" name="Oval 327"/>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888" name="Oval 328"/>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6889" name="Oval 329"/>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6890" name="Group 330"/>
            <p:cNvGrpSpPr>
              <a:grpSpLocks/>
            </p:cNvGrpSpPr>
            <p:nvPr/>
          </p:nvGrpSpPr>
          <p:grpSpPr bwMode="auto">
            <a:xfrm>
              <a:off x="2054" y="2257"/>
              <a:ext cx="25" cy="56"/>
              <a:chOff x="2054" y="2257"/>
              <a:chExt cx="25" cy="56"/>
            </a:xfrm>
          </p:grpSpPr>
          <p:grpSp>
            <p:nvGrpSpPr>
              <p:cNvPr id="66891" name="Group 331"/>
              <p:cNvGrpSpPr>
                <a:grpSpLocks/>
              </p:cNvGrpSpPr>
              <p:nvPr/>
            </p:nvGrpSpPr>
            <p:grpSpPr bwMode="auto">
              <a:xfrm>
                <a:off x="2054" y="2257"/>
                <a:ext cx="23" cy="54"/>
                <a:chOff x="2054" y="2257"/>
                <a:chExt cx="23" cy="54"/>
              </a:xfrm>
            </p:grpSpPr>
            <p:sp>
              <p:nvSpPr>
                <p:cNvPr id="66892" name="Rectangle 332"/>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93" name="Rectangle 333"/>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94" name="Rectangle 334"/>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95" name="Rectangle 335"/>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96" name="Rectangle 336"/>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97" name="Rectangle 337"/>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98" name="Rectangle 338"/>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899" name="Rectangle 339"/>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00" name="Rectangle 340"/>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01" name="Rectangle 341"/>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02" name="Rectangle 342"/>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03" name="Rectangle 343"/>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04" name="Rectangle 344"/>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05" name="Rectangle 345"/>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06" name="Rectangle 346"/>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07" name="Rectangle 347"/>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08" name="Rectangle 348"/>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09" name="Rectangle 349"/>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10" name="Rectangle 350"/>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11" name="Rectangle 351"/>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12" name="Rectangle 352"/>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13" name="Rectangle 353"/>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14" name="Rectangle 354"/>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15" name="Rectangle 355"/>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16" name="Rectangle 356"/>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17" name="Rectangle 357"/>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18" name="Rectangle 358"/>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19" name="Rectangle 359"/>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6920" name="Rectangle 360"/>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66921" name="Rectangle 361"/>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66922" name="Rectangle 362"/>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66923" name="Group 363"/>
          <p:cNvGrpSpPr>
            <a:grpSpLocks/>
          </p:cNvGrpSpPr>
          <p:nvPr/>
        </p:nvGrpSpPr>
        <p:grpSpPr bwMode="auto">
          <a:xfrm flipH="1" flipV="1">
            <a:off x="2525713" y="4567238"/>
            <a:ext cx="130175" cy="247650"/>
            <a:chOff x="2267" y="2973"/>
            <a:chExt cx="63" cy="119"/>
          </a:xfrm>
        </p:grpSpPr>
        <p:sp>
          <p:nvSpPr>
            <p:cNvPr id="66924" name="Freeform 364"/>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6925" name="Group 365"/>
            <p:cNvGrpSpPr>
              <a:grpSpLocks/>
            </p:cNvGrpSpPr>
            <p:nvPr/>
          </p:nvGrpSpPr>
          <p:grpSpPr bwMode="auto">
            <a:xfrm>
              <a:off x="2282" y="2986"/>
              <a:ext cx="36" cy="90"/>
              <a:chOff x="2282" y="2986"/>
              <a:chExt cx="36" cy="90"/>
            </a:xfrm>
          </p:grpSpPr>
          <p:sp>
            <p:nvSpPr>
              <p:cNvPr id="66926" name="Line 366"/>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927" name="Line 367"/>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928" name="Line 368"/>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929" name="Line 369"/>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6930" name="Group 370"/>
          <p:cNvGrpSpPr>
            <a:grpSpLocks/>
          </p:cNvGrpSpPr>
          <p:nvPr/>
        </p:nvGrpSpPr>
        <p:grpSpPr bwMode="auto">
          <a:xfrm flipH="1" flipV="1">
            <a:off x="2716213" y="4532313"/>
            <a:ext cx="230187" cy="311150"/>
            <a:chOff x="2100" y="2959"/>
            <a:chExt cx="111" cy="150"/>
          </a:xfrm>
        </p:grpSpPr>
        <p:sp>
          <p:nvSpPr>
            <p:cNvPr id="66931" name="Rectangle 371"/>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32" name="Rectangle 372"/>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6933" name="Line 373"/>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934" name="Rectangle 374"/>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66935" name="Line 375"/>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936" name="Line 376"/>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937" name="Rectangle 377"/>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66938" name="Rectangle 378"/>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66939" name="Rectangle 379"/>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66941" name="Rectangle 381"/>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66942" name="Group 382"/>
          <p:cNvGrpSpPr>
            <a:grpSpLocks/>
          </p:cNvGrpSpPr>
          <p:nvPr/>
        </p:nvGrpSpPr>
        <p:grpSpPr bwMode="auto">
          <a:xfrm flipH="1" flipV="1">
            <a:off x="3444875" y="5053013"/>
            <a:ext cx="41275" cy="252412"/>
            <a:chOff x="1867" y="2737"/>
            <a:chExt cx="20" cy="121"/>
          </a:xfrm>
        </p:grpSpPr>
        <p:sp>
          <p:nvSpPr>
            <p:cNvPr id="66943" name="Oval 383"/>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66944" name="Oval 384"/>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66945" name="Line 385"/>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946" name="Line 386"/>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6947" name="Group 387"/>
          <p:cNvGrpSpPr>
            <a:grpSpLocks/>
          </p:cNvGrpSpPr>
          <p:nvPr/>
        </p:nvGrpSpPr>
        <p:grpSpPr bwMode="auto">
          <a:xfrm flipH="1" flipV="1">
            <a:off x="3430588" y="5053013"/>
            <a:ext cx="39687" cy="252412"/>
            <a:chOff x="1875" y="2737"/>
            <a:chExt cx="19" cy="121"/>
          </a:xfrm>
        </p:grpSpPr>
        <p:sp>
          <p:nvSpPr>
            <p:cNvPr id="66948" name="Oval 388"/>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6949" name="Oval 389"/>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66950" name="Line 390"/>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951" name="Line 391"/>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6952" name="Group 392"/>
          <p:cNvGrpSpPr>
            <a:grpSpLocks/>
          </p:cNvGrpSpPr>
          <p:nvPr/>
        </p:nvGrpSpPr>
        <p:grpSpPr bwMode="auto">
          <a:xfrm flipH="1" flipV="1">
            <a:off x="3409950" y="5053013"/>
            <a:ext cx="39688" cy="252412"/>
            <a:chOff x="1885" y="2737"/>
            <a:chExt cx="19" cy="121"/>
          </a:xfrm>
        </p:grpSpPr>
        <p:sp>
          <p:nvSpPr>
            <p:cNvPr id="66953" name="Oval 393"/>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6954" name="Oval 394"/>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66955" name="Line 395"/>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956" name="Line 396"/>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6957" name="Group 397"/>
          <p:cNvGrpSpPr>
            <a:grpSpLocks/>
          </p:cNvGrpSpPr>
          <p:nvPr/>
        </p:nvGrpSpPr>
        <p:grpSpPr bwMode="auto">
          <a:xfrm flipH="1" flipV="1">
            <a:off x="3392488" y="5053013"/>
            <a:ext cx="41275" cy="252412"/>
            <a:chOff x="1892" y="2737"/>
            <a:chExt cx="20" cy="121"/>
          </a:xfrm>
        </p:grpSpPr>
        <p:sp>
          <p:nvSpPr>
            <p:cNvPr id="66958" name="Oval 398"/>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66959" name="Oval 399"/>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66960" name="Line 400"/>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961" name="Line 401"/>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66962" name="Rectangle 402"/>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66963" name="Rectangle 403"/>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66964" name="Group 404"/>
          <p:cNvGrpSpPr>
            <a:grpSpLocks/>
          </p:cNvGrpSpPr>
          <p:nvPr/>
        </p:nvGrpSpPr>
        <p:grpSpPr bwMode="auto">
          <a:xfrm>
            <a:off x="3059113" y="4562475"/>
            <a:ext cx="769937" cy="798513"/>
            <a:chOff x="1927" y="2874"/>
            <a:chExt cx="485" cy="503"/>
          </a:xfrm>
        </p:grpSpPr>
        <p:grpSp>
          <p:nvGrpSpPr>
            <p:cNvPr id="66965" name="Group 405"/>
            <p:cNvGrpSpPr>
              <a:grpSpLocks/>
            </p:cNvGrpSpPr>
            <p:nvPr/>
          </p:nvGrpSpPr>
          <p:grpSpPr bwMode="auto">
            <a:xfrm flipH="1" flipV="1">
              <a:off x="2325" y="2874"/>
              <a:ext cx="87" cy="162"/>
              <a:chOff x="1702" y="2971"/>
              <a:chExt cx="67" cy="119"/>
            </a:xfrm>
          </p:grpSpPr>
          <p:sp>
            <p:nvSpPr>
              <p:cNvPr id="66966" name="Freeform 406"/>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6967" name="Group 407"/>
              <p:cNvGrpSpPr>
                <a:grpSpLocks/>
              </p:cNvGrpSpPr>
              <p:nvPr/>
            </p:nvGrpSpPr>
            <p:grpSpPr bwMode="auto">
              <a:xfrm>
                <a:off x="1716" y="2984"/>
                <a:ext cx="37" cy="90"/>
                <a:chOff x="1716" y="2984"/>
                <a:chExt cx="37" cy="90"/>
              </a:xfrm>
            </p:grpSpPr>
            <p:sp>
              <p:nvSpPr>
                <p:cNvPr id="66968" name="Line 408"/>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969" name="Line 409"/>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970" name="Line 410"/>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971" name="Line 411"/>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6972" name="Rectangle 412"/>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66973" name="Rectangle 413"/>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66974" name="Freeform 414"/>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66975" name="Rectangle 415"/>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976" name="Freeform 416"/>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977" name="Rectangle 417"/>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66978" name="Rectangle 418"/>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66979" name="Rectangle 419"/>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66980" name="Line 420"/>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981" name="Line 421"/>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982" name="Oval 422"/>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6983" name="Line 423"/>
          <p:cNvSpPr>
            <a:spLocks noChangeShapeType="1"/>
          </p:cNvSpPr>
          <p:nvPr/>
        </p:nvSpPr>
        <p:spPr bwMode="auto">
          <a:xfrm>
            <a:off x="1166813" y="5111750"/>
            <a:ext cx="647700" cy="0"/>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84" name="Rectangle 424"/>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85" name="Line 425"/>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86" name="Line 426"/>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87" name="Line 427"/>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88" name="Line 428"/>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89" name="Rectangle 429"/>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90" name="Line 430"/>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91" name="Line 431"/>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92" name="Line 432"/>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93" name="Line 433"/>
          <p:cNvSpPr>
            <a:spLocks noChangeShapeType="1"/>
          </p:cNvSpPr>
          <p:nvPr/>
        </p:nvSpPr>
        <p:spPr bwMode="auto">
          <a:xfrm>
            <a:off x="1833563" y="4983163"/>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94" name="Rectangle 434"/>
          <p:cNvSpPr>
            <a:spLocks noChangeArrowheads="1"/>
          </p:cNvSpPr>
          <p:nvPr/>
        </p:nvSpPr>
        <p:spPr bwMode="auto">
          <a:xfrm>
            <a:off x="860425" y="4968875"/>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95" name="Line 435"/>
          <p:cNvSpPr>
            <a:spLocks noChangeShapeType="1"/>
          </p:cNvSpPr>
          <p:nvPr/>
        </p:nvSpPr>
        <p:spPr bwMode="auto">
          <a:xfrm flipH="1">
            <a:off x="1092200"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96" name="Line 436"/>
          <p:cNvSpPr>
            <a:spLocks noChangeShapeType="1"/>
          </p:cNvSpPr>
          <p:nvPr/>
        </p:nvSpPr>
        <p:spPr bwMode="auto">
          <a:xfrm>
            <a:off x="1092200" y="5067300"/>
            <a:ext cx="1588"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97" name="Line 437"/>
          <p:cNvSpPr>
            <a:spLocks noChangeShapeType="1"/>
          </p:cNvSpPr>
          <p:nvPr/>
        </p:nvSpPr>
        <p:spPr bwMode="auto">
          <a:xfrm>
            <a:off x="866775"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98" name="Line 438"/>
          <p:cNvSpPr>
            <a:spLocks noChangeShapeType="1"/>
          </p:cNvSpPr>
          <p:nvPr/>
        </p:nvSpPr>
        <p:spPr bwMode="auto">
          <a:xfrm flipV="1">
            <a:off x="944563" y="5068888"/>
            <a:ext cx="0"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999" name="Rectangle 439"/>
          <p:cNvSpPr>
            <a:spLocks noChangeArrowheads="1"/>
          </p:cNvSpPr>
          <p:nvPr/>
        </p:nvSpPr>
        <p:spPr bwMode="auto">
          <a:xfrm>
            <a:off x="860425" y="4691063"/>
            <a:ext cx="309563" cy="2778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00" name="Line 440"/>
          <p:cNvSpPr>
            <a:spLocks noChangeShapeType="1"/>
          </p:cNvSpPr>
          <p:nvPr/>
        </p:nvSpPr>
        <p:spPr bwMode="auto">
          <a:xfrm flipH="1">
            <a:off x="857250" y="4835525"/>
            <a:ext cx="309563" cy="0"/>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001" name="Group 441"/>
          <p:cNvGrpSpPr>
            <a:grpSpLocks/>
          </p:cNvGrpSpPr>
          <p:nvPr/>
        </p:nvGrpSpPr>
        <p:grpSpPr bwMode="auto">
          <a:xfrm>
            <a:off x="950913" y="5246688"/>
            <a:ext cx="90487" cy="139700"/>
            <a:chOff x="0" y="0"/>
            <a:chExt cx="20000" cy="19996"/>
          </a:xfrm>
        </p:grpSpPr>
        <p:sp>
          <p:nvSpPr>
            <p:cNvPr id="67002" name="Line 442"/>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03" name="Line 443"/>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04" name="Line 444"/>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05" name="Line 445"/>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006" name="Line 446"/>
          <p:cNvSpPr>
            <a:spLocks noChangeShapeType="1"/>
          </p:cNvSpPr>
          <p:nvPr/>
        </p:nvSpPr>
        <p:spPr bwMode="auto">
          <a:xfrm flipH="1">
            <a:off x="830263" y="5305425"/>
            <a:ext cx="303212" cy="93663"/>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07" name="Line 447"/>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008" name="Group 448"/>
          <p:cNvGrpSpPr>
            <a:grpSpLocks/>
          </p:cNvGrpSpPr>
          <p:nvPr/>
        </p:nvGrpSpPr>
        <p:grpSpPr bwMode="auto">
          <a:xfrm>
            <a:off x="719138" y="5106988"/>
            <a:ext cx="231775" cy="219075"/>
            <a:chOff x="461" y="3217"/>
            <a:chExt cx="146" cy="138"/>
          </a:xfrm>
        </p:grpSpPr>
        <p:sp>
          <p:nvSpPr>
            <p:cNvPr id="67009" name="Line 449"/>
            <p:cNvSpPr>
              <a:spLocks noChangeShapeType="1"/>
            </p:cNvSpPr>
            <p:nvPr/>
          </p:nvSpPr>
          <p:spPr bwMode="auto">
            <a:xfrm flipH="1">
              <a:off x="461" y="3351"/>
              <a:ext cx="146"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10" name="Line 450"/>
            <p:cNvSpPr>
              <a:spLocks noChangeShapeType="1"/>
            </p:cNvSpPr>
            <p:nvPr/>
          </p:nvSpPr>
          <p:spPr bwMode="auto">
            <a:xfrm flipV="1">
              <a:off x="461" y="3217"/>
              <a:ext cx="0" cy="138"/>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011" name="Line 451"/>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012" name="Group 452"/>
          <p:cNvGrpSpPr>
            <a:grpSpLocks/>
          </p:cNvGrpSpPr>
          <p:nvPr/>
        </p:nvGrpSpPr>
        <p:grpSpPr bwMode="auto">
          <a:xfrm>
            <a:off x="449263" y="5100638"/>
            <a:ext cx="407987" cy="417512"/>
            <a:chOff x="1311" y="3425"/>
            <a:chExt cx="257" cy="263"/>
          </a:xfrm>
        </p:grpSpPr>
        <p:sp>
          <p:nvSpPr>
            <p:cNvPr id="67013" name="Line 453"/>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14" name="Line 454"/>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015" name="Line 455"/>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16" name="Line 456"/>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17" name="Line 457"/>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18" name="Line 458"/>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019" name="Group 459"/>
          <p:cNvGrpSpPr>
            <a:grpSpLocks/>
          </p:cNvGrpSpPr>
          <p:nvPr/>
        </p:nvGrpSpPr>
        <p:grpSpPr bwMode="auto">
          <a:xfrm>
            <a:off x="906463" y="4065588"/>
            <a:ext cx="879475" cy="454025"/>
            <a:chOff x="1599" y="2773"/>
            <a:chExt cx="554" cy="286"/>
          </a:xfrm>
        </p:grpSpPr>
        <p:grpSp>
          <p:nvGrpSpPr>
            <p:cNvPr id="67020" name="Group 460"/>
            <p:cNvGrpSpPr>
              <a:grpSpLocks/>
            </p:cNvGrpSpPr>
            <p:nvPr/>
          </p:nvGrpSpPr>
          <p:grpSpPr bwMode="auto">
            <a:xfrm>
              <a:off x="1604" y="2905"/>
              <a:ext cx="49" cy="88"/>
              <a:chOff x="0" y="1"/>
              <a:chExt cx="20000" cy="19999"/>
            </a:xfrm>
          </p:grpSpPr>
          <p:sp>
            <p:nvSpPr>
              <p:cNvPr id="67021" name="Arc 46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22" name="Arc 462"/>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023" name="Line 463"/>
            <p:cNvSpPr>
              <a:spLocks noChangeShapeType="1"/>
            </p:cNvSpPr>
            <p:nvPr/>
          </p:nvSpPr>
          <p:spPr bwMode="auto">
            <a:xfrm flipV="1">
              <a:off x="1604" y="2993"/>
              <a:ext cx="0" cy="66"/>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24" name="Line 464"/>
            <p:cNvSpPr>
              <a:spLocks noChangeShapeType="1"/>
            </p:cNvSpPr>
            <p:nvPr/>
          </p:nvSpPr>
          <p:spPr bwMode="auto">
            <a:xfrm>
              <a:off x="1599" y="2773"/>
              <a:ext cx="554"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25" name="Line 465"/>
            <p:cNvSpPr>
              <a:spLocks noChangeShapeType="1"/>
            </p:cNvSpPr>
            <p:nvPr/>
          </p:nvSpPr>
          <p:spPr bwMode="auto">
            <a:xfrm>
              <a:off x="1997" y="2785"/>
              <a:ext cx="0" cy="88"/>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26" name="Line 466"/>
            <p:cNvSpPr>
              <a:spLocks noChangeShapeType="1"/>
            </p:cNvSpPr>
            <p:nvPr/>
          </p:nvSpPr>
          <p:spPr bwMode="auto">
            <a:xfrm flipV="1">
              <a:off x="1604" y="2773"/>
              <a:ext cx="0" cy="13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027" name="Oval 467"/>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28" name="Oval 468"/>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29" name="Oval 469"/>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30" name="Oval 470"/>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31" name="Rectangle 471"/>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032" name="Line 472"/>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33" name="Oval 473"/>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034" name="Group 474"/>
          <p:cNvGrpSpPr>
            <a:grpSpLocks/>
          </p:cNvGrpSpPr>
          <p:nvPr/>
        </p:nvGrpSpPr>
        <p:grpSpPr bwMode="auto">
          <a:xfrm>
            <a:off x="1084263" y="4575175"/>
            <a:ext cx="182562" cy="527050"/>
            <a:chOff x="1711" y="3094"/>
            <a:chExt cx="115" cy="332"/>
          </a:xfrm>
        </p:grpSpPr>
        <p:sp>
          <p:nvSpPr>
            <p:cNvPr id="67035" name="Line 475"/>
            <p:cNvSpPr>
              <a:spLocks noChangeShapeType="1"/>
            </p:cNvSpPr>
            <p:nvPr/>
          </p:nvSpPr>
          <p:spPr bwMode="auto">
            <a:xfrm flipV="1">
              <a:off x="1825" y="3095"/>
              <a:ext cx="1" cy="33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36" name="Line 476"/>
            <p:cNvSpPr>
              <a:spLocks noChangeShapeType="1"/>
            </p:cNvSpPr>
            <p:nvPr/>
          </p:nvSpPr>
          <p:spPr bwMode="auto">
            <a:xfrm flipV="1">
              <a:off x="1717" y="3095"/>
              <a:ext cx="0" cy="7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37" name="Line 477"/>
            <p:cNvSpPr>
              <a:spLocks noChangeShapeType="1"/>
            </p:cNvSpPr>
            <p:nvPr/>
          </p:nvSpPr>
          <p:spPr bwMode="auto">
            <a:xfrm>
              <a:off x="1711" y="3094"/>
              <a:ext cx="115"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038" name="Rectangle 478"/>
          <p:cNvSpPr>
            <a:spLocks noChangeArrowheads="1"/>
          </p:cNvSpPr>
          <p:nvPr/>
        </p:nvSpPr>
        <p:spPr bwMode="auto">
          <a:xfrm>
            <a:off x="865188" y="4543425"/>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39" name="Line 479"/>
          <p:cNvSpPr>
            <a:spLocks noChangeShapeType="1"/>
          </p:cNvSpPr>
          <p:nvPr/>
        </p:nvSpPr>
        <p:spPr bwMode="auto">
          <a:xfrm rot="16200000" flipH="1">
            <a:off x="896144" y="4625182"/>
            <a:ext cx="587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40" name="Rectangle 480"/>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41" name="Line 481"/>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042" name="Group 482"/>
          <p:cNvGrpSpPr>
            <a:grpSpLocks/>
          </p:cNvGrpSpPr>
          <p:nvPr/>
        </p:nvGrpSpPr>
        <p:grpSpPr bwMode="auto">
          <a:xfrm>
            <a:off x="1392238" y="4125913"/>
            <a:ext cx="58737" cy="98425"/>
            <a:chOff x="0" y="-1"/>
            <a:chExt cx="20000" cy="19996"/>
          </a:xfrm>
        </p:grpSpPr>
        <p:sp>
          <p:nvSpPr>
            <p:cNvPr id="67043" name="Line 483"/>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44" name="Line 484"/>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45" name="Line 485"/>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46" name="Line 486"/>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047" name="Line 487"/>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48" name="Oval 488"/>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49" name="Line 489"/>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050" name="Line 490"/>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051" name="Line 491"/>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052" name="Line 492"/>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053" name="Line 493"/>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054" name="Line 494"/>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055" name="Line 495"/>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056" name="AutoShape 496"/>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057" name="Line 497"/>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058" name="Line 498"/>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059" name="Oval 499"/>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67060" name="Group 500"/>
          <p:cNvGrpSpPr>
            <a:grpSpLocks/>
          </p:cNvGrpSpPr>
          <p:nvPr/>
        </p:nvGrpSpPr>
        <p:grpSpPr bwMode="auto">
          <a:xfrm>
            <a:off x="3830638" y="5594350"/>
            <a:ext cx="407987" cy="417513"/>
            <a:chOff x="2358" y="3524"/>
            <a:chExt cx="257" cy="263"/>
          </a:xfrm>
        </p:grpSpPr>
        <p:sp>
          <p:nvSpPr>
            <p:cNvPr id="67061" name="Line 501"/>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62" name="Line 502"/>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063" name="Line 503"/>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64" name="Line 504"/>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65" name="Line 505"/>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66" name="Oval 506"/>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7067" name="Line 507"/>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068" name="Oval 508"/>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67069" name="Oval 509"/>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7070" name="Line 510"/>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7071" name="Oval 511"/>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67072" name="Text Box 512"/>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7073" name="Text Box 513"/>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7074" name="Rectangle 514"/>
          <p:cNvSpPr>
            <a:spLocks noChangeArrowheads="1"/>
          </p:cNvSpPr>
          <p:nvPr/>
        </p:nvSpPr>
        <p:spPr bwMode="auto">
          <a:xfrm rot="5400000">
            <a:off x="7631113" y="6921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075" name="Rectangle 515"/>
          <p:cNvSpPr>
            <a:spLocks noChangeArrowheads="1"/>
          </p:cNvSpPr>
          <p:nvPr/>
        </p:nvSpPr>
        <p:spPr bwMode="auto">
          <a:xfrm rot="5400000">
            <a:off x="7295356" y="12247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7076" name="Group 516"/>
          <p:cNvGrpSpPr>
            <a:grpSpLocks/>
          </p:cNvGrpSpPr>
          <p:nvPr/>
        </p:nvGrpSpPr>
        <p:grpSpPr bwMode="auto">
          <a:xfrm rot="5400000">
            <a:off x="7270750" y="2663825"/>
            <a:ext cx="968375" cy="1127125"/>
            <a:chOff x="4958" y="672"/>
            <a:chExt cx="610" cy="710"/>
          </a:xfrm>
        </p:grpSpPr>
        <p:grpSp>
          <p:nvGrpSpPr>
            <p:cNvPr id="67077" name="Group 517"/>
            <p:cNvGrpSpPr>
              <a:grpSpLocks/>
            </p:cNvGrpSpPr>
            <p:nvPr/>
          </p:nvGrpSpPr>
          <p:grpSpPr bwMode="auto">
            <a:xfrm>
              <a:off x="5465" y="672"/>
              <a:ext cx="103" cy="710"/>
              <a:chOff x="5088" y="624"/>
              <a:chExt cx="144" cy="992"/>
            </a:xfrm>
          </p:grpSpPr>
          <p:sp>
            <p:nvSpPr>
              <p:cNvPr id="67078" name="Line 51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079" name="Line 51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080" name="Line 52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081" name="Line 52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082" name="Line 52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083" name="Line 52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084" name="Line 52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085" name="Line 52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7086" name="Rectangle 526"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087" name="Rectangle 527"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088" name="Rectangle 528"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089" name="Rectangle 529"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090" name="Rectangle 530"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091" name="Rectangle 531"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092" name="Rectangle 532"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093" name="Rectangle 533"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094" name="Rectangle 534"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7095" name="Rectangle 535"/>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67096" name="Rectangle 536"/>
          <p:cNvSpPr>
            <a:spLocks noChangeArrowheads="1"/>
          </p:cNvSpPr>
          <p:nvPr/>
        </p:nvSpPr>
        <p:spPr bwMode="auto">
          <a:xfrm>
            <a:off x="152400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1,090 PSI </a:t>
            </a:r>
            <a:endParaRPr lang="en-US" b="0"/>
          </a:p>
        </p:txBody>
      </p:sp>
      <p:sp>
        <p:nvSpPr>
          <p:cNvPr id="67097" name="Line 537"/>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098" name="Line 538"/>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099" name="Line 539"/>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00" name="Line 540"/>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01" name="Rectangle 541"/>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102" name="Group 542"/>
          <p:cNvGrpSpPr>
            <a:grpSpLocks/>
          </p:cNvGrpSpPr>
          <p:nvPr/>
        </p:nvGrpSpPr>
        <p:grpSpPr bwMode="auto">
          <a:xfrm rot="16200000" flipV="1">
            <a:off x="4433094" y="1104107"/>
            <a:ext cx="107950" cy="182562"/>
            <a:chOff x="0" y="3"/>
            <a:chExt cx="20000" cy="19996"/>
          </a:xfrm>
        </p:grpSpPr>
        <p:sp>
          <p:nvSpPr>
            <p:cNvPr id="67103" name="Line 543"/>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04" name="Line 544"/>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05" name="Line 545"/>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06" name="Line 546"/>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107" name="Line 547"/>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08" name="Oval 548"/>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09" name="Oval 549"/>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10" name="Oval 550"/>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11" name="Line 551"/>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12" name="Rectangle 552"/>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13" name="Line 553"/>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14" name="Line 554"/>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15" name="Line 555"/>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16" name="Line 556"/>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17" name="Oval 557"/>
          <p:cNvSpPr>
            <a:spLocks noChangeArrowheads="1"/>
          </p:cNvSpPr>
          <p:nvPr/>
        </p:nvSpPr>
        <p:spPr bwMode="auto">
          <a:xfrm flipH="1" flipV="1">
            <a:off x="5043488" y="16192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18" name="Line 558"/>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19" name="Oval 559"/>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20" name="Line 560"/>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21" name="Oval 561"/>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22" name="Rectangle 562"/>
          <p:cNvSpPr>
            <a:spLocks noChangeArrowheads="1"/>
          </p:cNvSpPr>
          <p:nvPr/>
        </p:nvSpPr>
        <p:spPr bwMode="auto">
          <a:xfrm>
            <a:off x="2882900" y="8699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67123" name="Rectangle 563"/>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67124" name="Rectangle 564"/>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67125" name="Group 565"/>
          <p:cNvGrpSpPr>
            <a:grpSpLocks/>
          </p:cNvGrpSpPr>
          <p:nvPr/>
        </p:nvGrpSpPr>
        <p:grpSpPr bwMode="auto">
          <a:xfrm rot="-5400000" flipH="1" flipV="1">
            <a:off x="3780632" y="3566319"/>
            <a:ext cx="88900" cy="274637"/>
            <a:chOff x="0" y="0"/>
            <a:chExt cx="20000" cy="20000"/>
          </a:xfrm>
        </p:grpSpPr>
        <p:sp>
          <p:nvSpPr>
            <p:cNvPr id="67126" name="Arc 56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27" name="Arc 56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7128" name="Group 568"/>
          <p:cNvGrpSpPr>
            <a:grpSpLocks/>
          </p:cNvGrpSpPr>
          <p:nvPr/>
        </p:nvGrpSpPr>
        <p:grpSpPr bwMode="auto">
          <a:xfrm rot="-5400000" flipH="1" flipV="1">
            <a:off x="3775076" y="3425825"/>
            <a:ext cx="87312" cy="274637"/>
            <a:chOff x="0" y="0"/>
            <a:chExt cx="20000" cy="20000"/>
          </a:xfrm>
        </p:grpSpPr>
        <p:sp>
          <p:nvSpPr>
            <p:cNvPr id="67129" name="Arc 56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30" name="Arc 57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131" name="Line 571"/>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32" name="Line 572"/>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33" name="Line 573"/>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34" name="Line 574"/>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35" name="Line 575"/>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137" name="Group 577"/>
          <p:cNvGrpSpPr>
            <a:grpSpLocks/>
          </p:cNvGrpSpPr>
          <p:nvPr/>
        </p:nvGrpSpPr>
        <p:grpSpPr bwMode="auto">
          <a:xfrm rot="10800000">
            <a:off x="4394200" y="1439863"/>
            <a:ext cx="365125" cy="239712"/>
            <a:chOff x="2900" y="1798"/>
            <a:chExt cx="576" cy="376"/>
          </a:xfrm>
        </p:grpSpPr>
        <p:sp>
          <p:nvSpPr>
            <p:cNvPr id="67138" name="Line 578"/>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39" name="Line 579"/>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40" name="Line 580"/>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141" name="Line 581"/>
          <p:cNvSpPr>
            <a:spLocks noChangeShapeType="1"/>
          </p:cNvSpPr>
          <p:nvPr/>
        </p:nvSpPr>
        <p:spPr bwMode="auto">
          <a:xfrm rot="5400000">
            <a:off x="4452144" y="2983706"/>
            <a:ext cx="0" cy="13033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7142" name="Line 582"/>
          <p:cNvSpPr>
            <a:spLocks noChangeShapeType="1"/>
          </p:cNvSpPr>
          <p:nvPr/>
        </p:nvSpPr>
        <p:spPr bwMode="auto">
          <a:xfrm flipV="1">
            <a:off x="6762750" y="19367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43" name="Rectangle 583"/>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45" name="Line 585"/>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46" name="Line 586"/>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47" name="Line 587"/>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48" name="Line 588"/>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49" name="Line 589"/>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50" name="Line 590"/>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151" name="Group 591"/>
          <p:cNvGrpSpPr>
            <a:grpSpLocks/>
          </p:cNvGrpSpPr>
          <p:nvPr/>
        </p:nvGrpSpPr>
        <p:grpSpPr bwMode="auto">
          <a:xfrm flipV="1">
            <a:off x="6624638" y="1676400"/>
            <a:ext cx="46037" cy="96838"/>
            <a:chOff x="0" y="0"/>
            <a:chExt cx="20000" cy="20000"/>
          </a:xfrm>
        </p:grpSpPr>
        <p:sp>
          <p:nvSpPr>
            <p:cNvPr id="67152" name="Arc 592"/>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53" name="Arc 593"/>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7154" name="Group 594"/>
          <p:cNvGrpSpPr>
            <a:grpSpLocks/>
          </p:cNvGrpSpPr>
          <p:nvPr/>
        </p:nvGrpSpPr>
        <p:grpSpPr bwMode="auto">
          <a:xfrm>
            <a:off x="6396038" y="1709738"/>
            <a:ext cx="471487" cy="217487"/>
            <a:chOff x="3526" y="1077"/>
            <a:chExt cx="297" cy="137"/>
          </a:xfrm>
        </p:grpSpPr>
        <p:sp>
          <p:nvSpPr>
            <p:cNvPr id="67155" name="Line 595"/>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56" name="Line 596"/>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57" name="Line 597"/>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58" name="Line 598"/>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159" name="Line 599"/>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60" name="Line 600"/>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61" name="Oval 601"/>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62" name="Oval 602"/>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63" name="Line 603"/>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64" name="Rectangle 604"/>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165" name="Oval 605"/>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166" name="Group 606"/>
          <p:cNvGrpSpPr>
            <a:grpSpLocks/>
          </p:cNvGrpSpPr>
          <p:nvPr/>
        </p:nvGrpSpPr>
        <p:grpSpPr bwMode="auto">
          <a:xfrm rot="16200000" flipV="1">
            <a:off x="6050757" y="1175544"/>
            <a:ext cx="165100" cy="153987"/>
            <a:chOff x="1215" y="2403"/>
            <a:chExt cx="87" cy="82"/>
          </a:xfrm>
        </p:grpSpPr>
        <p:sp>
          <p:nvSpPr>
            <p:cNvPr id="67167" name="Line 607"/>
            <p:cNvSpPr>
              <a:spLocks noChangeShapeType="1"/>
            </p:cNvSpPr>
            <p:nvPr/>
          </p:nvSpPr>
          <p:spPr bwMode="auto">
            <a:xfrm flipH="1">
              <a:off x="1242" y="2403"/>
              <a:ext cx="60" cy="5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168" name="Freeform 608"/>
            <p:cNvSpPr>
              <a:spLocks/>
            </p:cNvSpPr>
            <p:nvPr/>
          </p:nvSpPr>
          <p:spPr bwMode="auto">
            <a:xfrm>
              <a:off x="1215" y="2439"/>
              <a:ext cx="48" cy="46"/>
            </a:xfrm>
            <a:custGeom>
              <a:avLst/>
              <a:gdLst>
                <a:gd name="T0" fmla="*/ 18 w 48"/>
                <a:gd name="T1" fmla="*/ 0 h 46"/>
                <a:gd name="T2" fmla="*/ 0 w 48"/>
                <a:gd name="T3" fmla="*/ 46 h 46"/>
                <a:gd name="T4" fmla="*/ 48 w 48"/>
                <a:gd name="T5" fmla="*/ 33 h 46"/>
                <a:gd name="T6" fmla="*/ 18 w 48"/>
                <a:gd name="T7" fmla="*/ 0 h 46"/>
              </a:gdLst>
              <a:ahLst/>
              <a:cxnLst>
                <a:cxn ang="0">
                  <a:pos x="T0" y="T1"/>
                </a:cxn>
                <a:cxn ang="0">
                  <a:pos x="T2" y="T3"/>
                </a:cxn>
                <a:cxn ang="0">
                  <a:pos x="T4" y="T5"/>
                </a:cxn>
                <a:cxn ang="0">
                  <a:pos x="T6" y="T7"/>
                </a:cxn>
              </a:cxnLst>
              <a:rect l="0" t="0" r="r" b="b"/>
              <a:pathLst>
                <a:path w="48" h="46">
                  <a:moveTo>
                    <a:pt x="18" y="0"/>
                  </a:moveTo>
                  <a:lnTo>
                    <a:pt x="0" y="46"/>
                  </a:lnTo>
                  <a:lnTo>
                    <a:pt x="48" y="33"/>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7169" name="Line 609"/>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7170" name="Oval 610"/>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71" name="Rectangle 611"/>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67172" name="Rectangle 612"/>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67173" name="Rectangle 613"/>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67174" name="Oval 614"/>
          <p:cNvSpPr>
            <a:spLocks noChangeArrowheads="1"/>
          </p:cNvSpPr>
          <p:nvPr/>
        </p:nvSpPr>
        <p:spPr bwMode="auto">
          <a:xfrm>
            <a:off x="1784350" y="47720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75" name="Text Box 615"/>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7179" name="Line 619"/>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180" name="Group 620"/>
          <p:cNvGrpSpPr>
            <a:grpSpLocks/>
          </p:cNvGrpSpPr>
          <p:nvPr/>
        </p:nvGrpSpPr>
        <p:grpSpPr bwMode="auto">
          <a:xfrm>
            <a:off x="7131050" y="1033463"/>
            <a:ext cx="1289050" cy="1235075"/>
            <a:chOff x="4492" y="651"/>
            <a:chExt cx="812" cy="778"/>
          </a:xfrm>
        </p:grpSpPr>
        <p:grpSp>
          <p:nvGrpSpPr>
            <p:cNvPr id="67181" name="Group 621"/>
            <p:cNvGrpSpPr>
              <a:grpSpLocks/>
            </p:cNvGrpSpPr>
            <p:nvPr/>
          </p:nvGrpSpPr>
          <p:grpSpPr bwMode="auto">
            <a:xfrm>
              <a:off x="4492" y="651"/>
              <a:ext cx="760" cy="778"/>
              <a:chOff x="4047" y="666"/>
              <a:chExt cx="760" cy="778"/>
            </a:xfrm>
          </p:grpSpPr>
          <p:sp>
            <p:nvSpPr>
              <p:cNvPr id="67182" name="Rectangle 622"/>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183" name="Rectangle 623"/>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184" name="Rectangle 624"/>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7185" name="Rectangle 625"/>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67186" name="Line 626"/>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87" name="Line 627"/>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88" name="Oval 628"/>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89" name="Oval 629"/>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90" name="Line 630"/>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91" name="Line 631"/>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192" name="Line 632"/>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7193" name="Group 633"/>
          <p:cNvGrpSpPr>
            <a:grpSpLocks/>
          </p:cNvGrpSpPr>
          <p:nvPr/>
        </p:nvGrpSpPr>
        <p:grpSpPr bwMode="auto">
          <a:xfrm flipH="1" flipV="1">
            <a:off x="2951163" y="4540250"/>
            <a:ext cx="68262" cy="303213"/>
            <a:chOff x="2065" y="2959"/>
            <a:chExt cx="33" cy="146"/>
          </a:xfrm>
        </p:grpSpPr>
        <p:sp>
          <p:nvSpPr>
            <p:cNvPr id="67194" name="Freeform 634"/>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195" name="Freeform 635"/>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7196" name="Line 636"/>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197" name="Line 637"/>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198" name="Line 638"/>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199" name="Freeform 639"/>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67200" name="Freeform 640"/>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67201" name="Group 641"/>
          <p:cNvGrpSpPr>
            <a:grpSpLocks/>
          </p:cNvGrpSpPr>
          <p:nvPr/>
        </p:nvGrpSpPr>
        <p:grpSpPr bwMode="auto">
          <a:xfrm>
            <a:off x="2720975" y="4552950"/>
            <a:ext cx="269875" cy="271463"/>
            <a:chOff x="1714" y="2868"/>
            <a:chExt cx="170" cy="171"/>
          </a:xfrm>
        </p:grpSpPr>
        <p:sp>
          <p:nvSpPr>
            <p:cNvPr id="67202" name="Freeform 642"/>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67203" name="Rectangle 643"/>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204" name="Line 644"/>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205" name="Line 645"/>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7206" name="Group 646"/>
          <p:cNvGrpSpPr>
            <a:grpSpLocks/>
          </p:cNvGrpSpPr>
          <p:nvPr/>
        </p:nvGrpSpPr>
        <p:grpSpPr bwMode="auto">
          <a:xfrm flipH="1" flipV="1">
            <a:off x="2651125" y="4600575"/>
            <a:ext cx="293688" cy="179388"/>
            <a:chOff x="2098" y="2990"/>
            <a:chExt cx="171" cy="86"/>
          </a:xfrm>
        </p:grpSpPr>
        <p:sp>
          <p:nvSpPr>
            <p:cNvPr id="67207" name="Oval 647"/>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208" name="Oval 648"/>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209" name="Oval 649"/>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210" name="Oval 650"/>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211" name="Oval 651"/>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212" name="Oval 652"/>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213" name="Oval 653"/>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214" name="Oval 654"/>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215" name="Oval 655"/>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216" name="Oval 656"/>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217" name="Line 657"/>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218" name="Line 658"/>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219" name="Line 659"/>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220" name="Line 660"/>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221" name="Line 661"/>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222" name="Line 662"/>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223" name="Line 663"/>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224" name="Line 664"/>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225" name="Line 665"/>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226" name="Line 666"/>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7227" name="Group 667"/>
            <p:cNvGrpSpPr>
              <a:grpSpLocks/>
            </p:cNvGrpSpPr>
            <p:nvPr/>
          </p:nvGrpSpPr>
          <p:grpSpPr bwMode="auto">
            <a:xfrm>
              <a:off x="2098" y="3003"/>
              <a:ext cx="19" cy="73"/>
              <a:chOff x="2098" y="3003"/>
              <a:chExt cx="19" cy="73"/>
            </a:xfrm>
          </p:grpSpPr>
          <p:sp>
            <p:nvSpPr>
              <p:cNvPr id="67228" name="Oval 668"/>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229" name="Line 669"/>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7230" name="Group 670"/>
            <p:cNvGrpSpPr>
              <a:grpSpLocks/>
            </p:cNvGrpSpPr>
            <p:nvPr/>
          </p:nvGrpSpPr>
          <p:grpSpPr bwMode="auto">
            <a:xfrm>
              <a:off x="2250" y="2990"/>
              <a:ext cx="19" cy="71"/>
              <a:chOff x="2250" y="2990"/>
              <a:chExt cx="19" cy="71"/>
            </a:xfrm>
          </p:grpSpPr>
          <p:sp>
            <p:nvSpPr>
              <p:cNvPr id="67231" name="Oval 671"/>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232" name="Line 672"/>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7233" name="Line 673"/>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234" name="Line 674"/>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235" name="Line 675"/>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236" name="Line 676"/>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237" name="Line 677"/>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7238" name="Rectangle 678"/>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67239" name="Group 679"/>
          <p:cNvGrpSpPr>
            <a:grpSpLocks/>
          </p:cNvGrpSpPr>
          <p:nvPr/>
        </p:nvGrpSpPr>
        <p:grpSpPr bwMode="auto">
          <a:xfrm>
            <a:off x="3370263" y="5045075"/>
            <a:ext cx="165100" cy="263525"/>
            <a:chOff x="2123" y="3178"/>
            <a:chExt cx="104" cy="166"/>
          </a:xfrm>
        </p:grpSpPr>
        <p:grpSp>
          <p:nvGrpSpPr>
            <p:cNvPr id="67240" name="Group 680"/>
            <p:cNvGrpSpPr>
              <a:grpSpLocks/>
            </p:cNvGrpSpPr>
            <p:nvPr/>
          </p:nvGrpSpPr>
          <p:grpSpPr bwMode="auto">
            <a:xfrm flipH="1" flipV="1">
              <a:off x="2177" y="3178"/>
              <a:ext cx="50" cy="166"/>
              <a:chOff x="1829" y="2735"/>
              <a:chExt cx="38" cy="127"/>
            </a:xfrm>
          </p:grpSpPr>
          <p:grpSp>
            <p:nvGrpSpPr>
              <p:cNvPr id="67241" name="Group 681"/>
              <p:cNvGrpSpPr>
                <a:grpSpLocks/>
              </p:cNvGrpSpPr>
              <p:nvPr/>
            </p:nvGrpSpPr>
            <p:grpSpPr bwMode="auto">
              <a:xfrm>
                <a:off x="1829" y="2735"/>
                <a:ext cx="36" cy="125"/>
                <a:chOff x="1829" y="2735"/>
                <a:chExt cx="36" cy="125"/>
              </a:xfrm>
            </p:grpSpPr>
            <p:sp>
              <p:nvSpPr>
                <p:cNvPr id="67242" name="Rectangle 682"/>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43" name="Rectangle 683"/>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44" name="Rectangle 684"/>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45" name="Rectangle 685"/>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46" name="Rectangle 686"/>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47" name="Rectangle 687"/>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48" name="Rectangle 688"/>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49" name="Rectangle 689"/>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50" name="Rectangle 690"/>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51" name="Rectangle 691"/>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52" name="Rectangle 692"/>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53" name="Rectangle 693"/>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54" name="Rectangle 694"/>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55" name="Rectangle 695"/>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56" name="Rectangle 696"/>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57" name="Rectangle 697"/>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58" name="Rectangle 698"/>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59" name="Rectangle 699"/>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60" name="Rectangle 700"/>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61" name="Rectangle 701"/>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62" name="Rectangle 702"/>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63" name="Rectangle 703"/>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64" name="Rectangle 704"/>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65" name="Rectangle 705"/>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66" name="Rectangle 706"/>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67" name="Rectangle 707"/>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68" name="Rectangle 708"/>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69" name="Rectangle 709"/>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70" name="Rectangle 710"/>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71" name="Rectangle 711"/>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72" name="Rectangle 712"/>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73" name="Rectangle 713"/>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74" name="Rectangle 714"/>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75" name="Rectangle 715"/>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76" name="Rectangle 716"/>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77" name="Rectangle 717"/>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78" name="Rectangle 718"/>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79" name="Rectangle 719"/>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80" name="Rectangle 720"/>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81" name="Rectangle 721"/>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82" name="Rectangle 722"/>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83" name="Rectangle 723"/>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84" name="Rectangle 724"/>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85" name="Rectangle 725"/>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86" name="Rectangle 726"/>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87" name="Rectangle 727"/>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88" name="Rectangle 728"/>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89" name="Rectangle 729"/>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90" name="Rectangle 730"/>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91" name="Rectangle 731"/>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92" name="Rectangle 732"/>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93" name="Rectangle 733"/>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94" name="Rectangle 734"/>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95" name="Rectangle 735"/>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96" name="Rectangle 736"/>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97" name="Rectangle 737"/>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98" name="Rectangle 738"/>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299" name="Rectangle 739"/>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300" name="Rectangle 740"/>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301" name="Rectangle 741"/>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302" name="Rectangle 742"/>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303" name="Rectangle 743"/>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304" name="Rectangle 744"/>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305" name="Rectangle 745"/>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7306" name="Rectangle 746"/>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7307" name="Rectangle 747"/>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67308" name="Freeform 748"/>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67312" name="AutoShape 752"/>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13" name="AutoShape 753"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14" name="AutoShape 754"/>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15" name="AutoShape 755" descr="10%"/>
          <p:cNvSpPr>
            <a:spLocks noChangeArrowheads="1"/>
          </p:cNvSpPr>
          <p:nvPr/>
        </p:nvSpPr>
        <p:spPr bwMode="auto">
          <a:xfrm>
            <a:off x="2452688" y="1704975"/>
            <a:ext cx="506412" cy="958850"/>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7316" name="Group 756"/>
          <p:cNvGrpSpPr>
            <a:grpSpLocks/>
          </p:cNvGrpSpPr>
          <p:nvPr/>
        </p:nvGrpSpPr>
        <p:grpSpPr bwMode="auto">
          <a:xfrm>
            <a:off x="2454275" y="2586038"/>
            <a:ext cx="503238" cy="185737"/>
            <a:chOff x="3617" y="2160"/>
            <a:chExt cx="842" cy="312"/>
          </a:xfrm>
        </p:grpSpPr>
        <p:sp>
          <p:nvSpPr>
            <p:cNvPr id="67317" name="Rectangle 75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18" name="AutoShape 75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19" name="AutoShape 75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20" name="AutoShape 76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21" name="AutoShape 76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7322" name="AutoShape 762"/>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23" name="Rectangle 763"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24" name="Rectangle 764"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25" name="Rectangle 765"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26" name="Line 766"/>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327" name="Line 767"/>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328" name="Oval 768"/>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29" name="Oval 769"/>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7330" name="Group 770"/>
          <p:cNvGrpSpPr>
            <a:grpSpLocks/>
          </p:cNvGrpSpPr>
          <p:nvPr/>
        </p:nvGrpSpPr>
        <p:grpSpPr bwMode="auto">
          <a:xfrm>
            <a:off x="2663825" y="1660525"/>
            <a:ext cx="77788" cy="153988"/>
            <a:chOff x="3966" y="1027"/>
            <a:chExt cx="130" cy="257"/>
          </a:xfrm>
        </p:grpSpPr>
        <p:sp>
          <p:nvSpPr>
            <p:cNvPr id="67331" name="Rectangle 77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32" name="Rectangle 77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33" name="Rectangle 77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34" name="Rectangle 77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35" name="Line 77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7336" name="Line 776"/>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337" name="Line 777"/>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338" name="Line 778"/>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339" name="AutoShape 779"/>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40" name="Rectangle 780"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41" name="Rectangle 781"/>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42" name="Rectangle 782"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43" name="Rectangle 783"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44" name="Line 784"/>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345" name="Line 785"/>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346" name="Line 786"/>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347" name="Line 787"/>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348" name="Line 788"/>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349" name="Oval 789"/>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50" name="Oval 790"/>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51" name="AutoShape 791"/>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52" name="AutoShape 792"/>
          <p:cNvSpPr>
            <a:spLocks noChangeArrowheads="1"/>
          </p:cNvSpPr>
          <p:nvPr/>
        </p:nvSpPr>
        <p:spPr bwMode="auto">
          <a:xfrm flipH="1" flipV="1">
            <a:off x="822325" y="24320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53" name="Line 793"/>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354" name="Rectangle 794"/>
          <p:cNvSpPr>
            <a:spLocks noChangeArrowheads="1"/>
          </p:cNvSpPr>
          <p:nvPr/>
        </p:nvSpPr>
        <p:spPr bwMode="auto">
          <a:xfrm>
            <a:off x="695325" y="2627313"/>
            <a:ext cx="466725" cy="10160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55" name="Line 795"/>
          <p:cNvSpPr>
            <a:spLocks noChangeShapeType="1"/>
          </p:cNvSpPr>
          <p:nvPr/>
        </p:nvSpPr>
        <p:spPr bwMode="auto">
          <a:xfrm flipH="1">
            <a:off x="685800" y="26289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359" name="Line 799"/>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360" name="Rectangle 800"/>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67361" name="AutoShape 801"/>
          <p:cNvSpPr>
            <a:spLocks noChangeArrowheads="1"/>
          </p:cNvSpPr>
          <p:nvPr/>
        </p:nvSpPr>
        <p:spPr bwMode="auto">
          <a:xfrm rot="12114361" flipH="1" flipV="1">
            <a:off x="1774825" y="29765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62" name="AutoShape 802"/>
          <p:cNvSpPr>
            <a:spLocks noChangeArrowheads="1"/>
          </p:cNvSpPr>
          <p:nvPr/>
        </p:nvSpPr>
        <p:spPr bwMode="auto">
          <a:xfrm rot="12114361" flipH="1" flipV="1">
            <a:off x="5476875" y="409892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363" name="AutoShape 803"/>
          <p:cNvSpPr>
            <a:spLocks noChangeArrowheads="1"/>
          </p:cNvSpPr>
          <p:nvPr/>
        </p:nvSpPr>
        <p:spPr bwMode="auto">
          <a:xfrm rot="2392993"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Slide Number Placeholder 3"/>
          <p:cNvSpPr>
            <a:spLocks noGrp="1"/>
          </p:cNvSpPr>
          <p:nvPr>
            <p:ph type="sldNum" sz="quarter" idx="12"/>
          </p:nvPr>
        </p:nvSpPr>
        <p:spPr/>
        <p:txBody>
          <a:bodyPr/>
          <a:lstStyle/>
          <a:p>
            <a:fld id="{AC8B61CB-A665-D140-A677-F9C2563F7F27}" type="slidenum">
              <a:rPr lang="en-US"/>
              <a:pPr/>
              <a:t>4</a:t>
            </a:fld>
            <a:endParaRPr lang="en-US"/>
          </a:p>
        </p:txBody>
      </p:sp>
      <p:sp>
        <p:nvSpPr>
          <p:cNvPr id="260098" name="Rectangle 2"/>
          <p:cNvSpPr>
            <a:spLocks noChangeArrowheads="1"/>
          </p:cNvSpPr>
          <p:nvPr/>
        </p:nvSpPr>
        <p:spPr bwMode="auto">
          <a:xfrm>
            <a:off x="762000" y="152400"/>
            <a:ext cx="77724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l"/>
            <a:r>
              <a:rPr lang="en-US" sz="4000" b="0">
                <a:solidFill>
                  <a:schemeClr val="tx2"/>
                </a:solidFill>
              </a:rPr>
              <a:t>Color Coding for Circuits</a:t>
            </a:r>
            <a:r>
              <a:rPr lang="en-US" sz="5400" b="0">
                <a:solidFill>
                  <a:schemeClr val="tx2"/>
                </a:solidFill>
              </a:rPr>
              <a:t> </a:t>
            </a:r>
          </a:p>
        </p:txBody>
      </p:sp>
      <p:sp>
        <p:nvSpPr>
          <p:cNvPr id="260099" name="Rectangle 3"/>
          <p:cNvSpPr>
            <a:spLocks noChangeArrowheads="1"/>
          </p:cNvSpPr>
          <p:nvPr/>
        </p:nvSpPr>
        <p:spPr bwMode="auto">
          <a:xfrm>
            <a:off x="304800" y="1676400"/>
            <a:ext cx="876300" cy="228600"/>
          </a:xfrm>
          <a:prstGeom prst="rect">
            <a:avLst/>
          </a:prstGeom>
          <a:solidFill>
            <a:srgbClr val="FF0000"/>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100" name="Rectangle 4"/>
          <p:cNvSpPr>
            <a:spLocks noChangeArrowheads="1"/>
          </p:cNvSpPr>
          <p:nvPr/>
        </p:nvSpPr>
        <p:spPr bwMode="auto">
          <a:xfrm>
            <a:off x="304800" y="2184400"/>
            <a:ext cx="876300" cy="228600"/>
          </a:xfrm>
          <a:prstGeom prst="rect">
            <a:avLst/>
          </a:prstGeom>
          <a:solidFill>
            <a:srgbClr val="00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101" name="Rectangle 5"/>
          <p:cNvSpPr>
            <a:spLocks noChangeArrowheads="1"/>
          </p:cNvSpPr>
          <p:nvPr/>
        </p:nvSpPr>
        <p:spPr bwMode="auto">
          <a:xfrm>
            <a:off x="304800" y="2692400"/>
            <a:ext cx="876300" cy="228600"/>
          </a:xfrm>
          <a:prstGeom prst="rect">
            <a:avLst/>
          </a:prstGeom>
          <a:solidFill>
            <a:srgbClr val="00FF00"/>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102" name="Rectangle 6"/>
          <p:cNvSpPr>
            <a:spLocks noChangeArrowheads="1"/>
          </p:cNvSpPr>
          <p:nvPr/>
        </p:nvSpPr>
        <p:spPr bwMode="auto">
          <a:xfrm>
            <a:off x="304800" y="3200400"/>
            <a:ext cx="876300" cy="228600"/>
          </a:xfrm>
          <a:prstGeom prst="rect">
            <a:avLst/>
          </a:prstGeom>
          <a:solidFill>
            <a:srgbClr val="FFFF00"/>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103" name="Rectangle 7"/>
          <p:cNvSpPr>
            <a:spLocks noChangeArrowheads="1"/>
          </p:cNvSpPr>
          <p:nvPr/>
        </p:nvSpPr>
        <p:spPr bwMode="auto">
          <a:xfrm>
            <a:off x="304800" y="3733800"/>
            <a:ext cx="876300" cy="228600"/>
          </a:xfrm>
          <a:prstGeom prst="rect">
            <a:avLst/>
          </a:prstGeom>
          <a:solidFill>
            <a:srgbClr val="FFCC00"/>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104" name="Rectangle 8"/>
          <p:cNvSpPr>
            <a:spLocks noChangeArrowheads="1"/>
          </p:cNvSpPr>
          <p:nvPr/>
        </p:nvSpPr>
        <p:spPr bwMode="auto">
          <a:xfrm>
            <a:off x="304800" y="4673600"/>
            <a:ext cx="876300" cy="228600"/>
          </a:xfrm>
          <a:prstGeom prst="rect">
            <a:avLst/>
          </a:prstGeom>
          <a:solidFill>
            <a:srgbClr val="CC99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105" name="Rectangle 9"/>
          <p:cNvSpPr>
            <a:spLocks noChangeArrowheads="1"/>
          </p:cNvSpPr>
          <p:nvPr/>
        </p:nvSpPr>
        <p:spPr bwMode="auto">
          <a:xfrm>
            <a:off x="304800" y="5613400"/>
            <a:ext cx="876300" cy="228600"/>
          </a:xfrm>
          <a:prstGeom prst="rect">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106" name="Rectangle 10" descr="Rectangle: Click to edit Master text styles&#10;Second level&#10;Third level&#10;Fourth level&#10;Fifth level"/>
          <p:cNvSpPr>
            <a:spLocks noChangeArrowheads="1"/>
          </p:cNvSpPr>
          <p:nvPr/>
        </p:nvSpPr>
        <p:spPr bwMode="auto">
          <a:xfrm>
            <a:off x="1181100" y="1511300"/>
            <a:ext cx="7658100" cy="449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algn="l" defTabSz="117475">
              <a:spcBef>
                <a:spcPct val="20000"/>
              </a:spcBef>
              <a:buClr>
                <a:schemeClr val="hlink"/>
              </a:buClr>
              <a:buSzPct val="110000"/>
              <a:buFont typeface="Wingdings" charset="0"/>
              <a:buBlip>
                <a:blip r:embed="rId2"/>
              </a:buBlip>
            </a:pPr>
            <a:r>
              <a:rPr lang="en-US" sz="2800" b="0"/>
              <a:t>Working Fluid from Pump or Compressor</a:t>
            </a:r>
          </a:p>
          <a:p>
            <a:pPr algn="l" defTabSz="117475">
              <a:spcBef>
                <a:spcPct val="20000"/>
              </a:spcBef>
              <a:buClr>
                <a:schemeClr val="hlink"/>
              </a:buClr>
              <a:buSzPct val="110000"/>
              <a:buFont typeface="Wingdings" charset="0"/>
              <a:buBlip>
                <a:blip r:embed="rId2"/>
              </a:buBlip>
            </a:pPr>
            <a:r>
              <a:rPr lang="en-US" sz="2800" b="0"/>
              <a:t>Return Fluid to Tank or Atmosphere </a:t>
            </a:r>
          </a:p>
          <a:p>
            <a:pPr algn="l" defTabSz="117475">
              <a:spcBef>
                <a:spcPct val="20000"/>
              </a:spcBef>
              <a:buClr>
                <a:schemeClr val="hlink"/>
              </a:buClr>
              <a:buSzPct val="110000"/>
              <a:buFont typeface="Wingdings" charset="0"/>
              <a:buBlip>
                <a:blip r:embed="rId2"/>
              </a:buBlip>
            </a:pPr>
            <a:r>
              <a:rPr lang="en-US" sz="2800" b="0"/>
              <a:t>Suction or Intake Fluid, Drain Fluid</a:t>
            </a:r>
          </a:p>
          <a:p>
            <a:pPr algn="l" defTabSz="117475">
              <a:spcBef>
                <a:spcPct val="20000"/>
              </a:spcBef>
              <a:buClr>
                <a:schemeClr val="hlink"/>
              </a:buClr>
              <a:buSzPct val="110000"/>
              <a:buFont typeface="Wingdings" charset="0"/>
              <a:buBlip>
                <a:blip r:embed="rId2"/>
              </a:buBlip>
            </a:pPr>
            <a:r>
              <a:rPr lang="en-US" sz="2800" b="0"/>
              <a:t>Flow Controlled Fluid</a:t>
            </a:r>
          </a:p>
          <a:p>
            <a:pPr algn="l" defTabSz="117475">
              <a:spcBef>
                <a:spcPct val="20000"/>
              </a:spcBef>
              <a:buClr>
                <a:schemeClr val="hlink"/>
              </a:buClr>
              <a:buSzPct val="110000"/>
              <a:buFont typeface="Wingdings" charset="0"/>
              <a:buBlip>
                <a:blip r:embed="rId2"/>
              </a:buBlip>
            </a:pPr>
            <a:r>
              <a:rPr lang="en-US" sz="2800" b="0"/>
              <a:t>Reduced Pressure fluid, Pilot Pressure, 												Accumulator Pre-charge Pressure </a:t>
            </a:r>
          </a:p>
          <a:p>
            <a:pPr algn="l" defTabSz="117475">
              <a:spcBef>
                <a:spcPct val="20000"/>
              </a:spcBef>
              <a:buClr>
                <a:schemeClr val="hlink"/>
              </a:buClr>
              <a:buSzPct val="110000"/>
              <a:buFont typeface="Wingdings" charset="0"/>
              <a:buBlip>
                <a:blip r:embed="rId2"/>
              </a:buBlip>
            </a:pPr>
            <a:r>
              <a:rPr lang="en-US" sz="2800" b="0"/>
              <a:t>Intensified Pressure Fluid, Load Induced 									Pressure Fluid</a:t>
            </a:r>
          </a:p>
          <a:p>
            <a:pPr algn="l" defTabSz="117475">
              <a:spcBef>
                <a:spcPct val="20000"/>
              </a:spcBef>
              <a:buClr>
                <a:schemeClr val="hlink"/>
              </a:buClr>
              <a:buSzPct val="110000"/>
              <a:buFont typeface="Wingdings" charset="0"/>
              <a:buBlip>
                <a:blip r:embed="rId2"/>
              </a:buBlip>
            </a:pPr>
            <a:r>
              <a:rPr lang="en-US" sz="2800" b="0"/>
              <a:t>Inactive Fluid</a:t>
            </a:r>
          </a:p>
          <a:p>
            <a:pPr algn="l" defTabSz="117475">
              <a:spcBef>
                <a:spcPct val="20000"/>
              </a:spcBef>
              <a:buClr>
                <a:schemeClr val="hlink"/>
              </a:buClr>
              <a:buSzPct val="110000"/>
              <a:buFont typeface="Wingdings" charset="0"/>
              <a:buBlip>
                <a:blip r:embed="rId2"/>
              </a:buBlip>
            </a:pPr>
            <a:endParaRPr lang="en-US" sz="3200" b="0"/>
          </a:p>
        </p:txBody>
      </p:sp>
    </p:spTree>
  </p:cSld>
  <p:clrMapOvr>
    <a:masterClrMapping/>
  </p:clrMapOvr>
  <p:transition xmlns:p14="http://schemas.microsoft.com/office/powerpoint/2010/mai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 fill="hold" grpId="0" nodeType="afterEffect">
                                  <p:stCondLst>
                                    <p:cond delay="0"/>
                                  </p:stCondLst>
                                  <p:childTnLst>
                                    <p:set>
                                      <p:cBhvr>
                                        <p:cTn id="6" dur="1" fill="hold">
                                          <p:stCondLst>
                                            <p:cond delay="0"/>
                                          </p:stCondLst>
                                        </p:cTn>
                                        <p:tgtEl>
                                          <p:spTgt spid="260098"/>
                                        </p:tgtEl>
                                        <p:attrNameLst>
                                          <p:attrName>style.visibility</p:attrName>
                                        </p:attrNameLst>
                                      </p:cBhvr>
                                      <p:to>
                                        <p:strVal val="visible"/>
                                      </p:to>
                                    </p:set>
                                    <p:anim calcmode="lin" valueType="num">
                                      <p:cBhvr additive="base">
                                        <p:cTn id="7" dur="500" fill="hold"/>
                                        <p:tgtEl>
                                          <p:spTgt spid="260098"/>
                                        </p:tgtEl>
                                        <p:attrNameLst>
                                          <p:attrName>ppt_x</p:attrName>
                                        </p:attrNameLst>
                                      </p:cBhvr>
                                      <p:tavLst>
                                        <p:tav tm="0">
                                          <p:val>
                                            <p:strVal val="#ppt_x"/>
                                          </p:val>
                                        </p:tav>
                                        <p:tav tm="100000">
                                          <p:val>
                                            <p:strVal val="#ppt_x"/>
                                          </p:val>
                                        </p:tav>
                                      </p:tavLst>
                                    </p:anim>
                                    <p:anim calcmode="lin" valueType="num">
                                      <p:cBhvr additive="base">
                                        <p:cTn id="8" dur="500" fill="hold"/>
                                        <p:tgtEl>
                                          <p:spTgt spid="260098"/>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9" presetClass="entr" presetSubtype="0" fill="hold" grpId="0" nodeType="afterEffect">
                                  <p:stCondLst>
                                    <p:cond delay="0"/>
                                  </p:stCondLst>
                                  <p:childTnLst>
                                    <p:set>
                                      <p:cBhvr>
                                        <p:cTn id="11" dur="1" fill="hold">
                                          <p:stCondLst>
                                            <p:cond delay="0"/>
                                          </p:stCondLst>
                                        </p:cTn>
                                        <p:tgtEl>
                                          <p:spTgt spid="260106"/>
                                        </p:tgtEl>
                                        <p:attrNameLst>
                                          <p:attrName>style.visibility</p:attrName>
                                        </p:attrNameLst>
                                      </p:cBhvr>
                                      <p:to>
                                        <p:strVal val="visible"/>
                                      </p:to>
                                    </p:set>
                                    <p:animEffect transition="in" filter="dissolve">
                                      <p:cBhvr>
                                        <p:cTn id="12" dur="500"/>
                                        <p:tgtEl>
                                          <p:spTgt spid="260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0098" grpId="0" autoUpdateAnimBg="0"/>
      <p:bldP spid="260106" grpId="0" autoUpdateAnimBg="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9" name="Slide Number Placeholder 5"/>
          <p:cNvSpPr>
            <a:spLocks noGrp="1"/>
          </p:cNvSpPr>
          <p:nvPr>
            <p:ph type="sldNum" sz="quarter" idx="12"/>
          </p:nvPr>
        </p:nvSpPr>
        <p:spPr/>
        <p:txBody>
          <a:bodyPr/>
          <a:lstStyle/>
          <a:p>
            <a:fld id="{5FB688D4-D83E-254E-B2ED-A772B41D2475}" type="slidenum">
              <a:rPr lang="en-US"/>
              <a:pPr/>
              <a:t>40</a:t>
            </a:fld>
            <a:endParaRPr lang="en-US"/>
          </a:p>
        </p:txBody>
      </p:sp>
      <p:sp>
        <p:nvSpPr>
          <p:cNvPr id="65538"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5539"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40"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5541"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65542" name="Text Box 6"/>
          <p:cNvSpPr txBox="1">
            <a:spLocks noChangeArrowheads="1"/>
          </p:cNvSpPr>
          <p:nvPr/>
        </p:nvSpPr>
        <p:spPr bwMode="auto">
          <a:xfrm>
            <a:off x="4227513" y="5956300"/>
            <a:ext cx="292258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At Rest Pump Running 	Accumulator Filling </a:t>
            </a:r>
          </a:p>
        </p:txBody>
      </p:sp>
      <p:sp>
        <p:nvSpPr>
          <p:cNvPr id="65544" name="Line 8"/>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45" name="Text Box 9"/>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5546" name="Line 10"/>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47" name="Line 11"/>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48" name="Rectangle 12"/>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549" name="Rectangle 13"/>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550" name="Line 14"/>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51" name="Line 15"/>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52" name="Rectangle 16"/>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553" name="Group 17"/>
          <p:cNvGrpSpPr>
            <a:grpSpLocks/>
          </p:cNvGrpSpPr>
          <p:nvPr/>
        </p:nvGrpSpPr>
        <p:grpSpPr bwMode="auto">
          <a:xfrm flipV="1">
            <a:off x="5057775" y="3132138"/>
            <a:ext cx="84138" cy="84137"/>
            <a:chOff x="1449" y="2352"/>
            <a:chExt cx="77" cy="77"/>
          </a:xfrm>
        </p:grpSpPr>
        <p:sp>
          <p:nvSpPr>
            <p:cNvPr id="65554" name="Line 18"/>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55" name="Line 19"/>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5556" name="Rectangle 20"/>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557" name="Line 21"/>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5558" name="Group 22"/>
          <p:cNvGrpSpPr>
            <a:grpSpLocks/>
          </p:cNvGrpSpPr>
          <p:nvPr/>
        </p:nvGrpSpPr>
        <p:grpSpPr bwMode="auto">
          <a:xfrm>
            <a:off x="4419600" y="3111500"/>
            <a:ext cx="209550" cy="104775"/>
            <a:chOff x="864" y="2592"/>
            <a:chExt cx="192" cy="96"/>
          </a:xfrm>
        </p:grpSpPr>
        <p:sp>
          <p:nvSpPr>
            <p:cNvPr id="65559" name="Line 2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60" name="Line 2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61" name="Line 2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62" name="Line 2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5563" name="Group 27"/>
          <p:cNvGrpSpPr>
            <a:grpSpLocks/>
          </p:cNvGrpSpPr>
          <p:nvPr/>
        </p:nvGrpSpPr>
        <p:grpSpPr bwMode="auto">
          <a:xfrm flipH="1">
            <a:off x="5729288" y="2849563"/>
            <a:ext cx="209550" cy="157162"/>
            <a:chOff x="2064" y="2352"/>
            <a:chExt cx="192" cy="144"/>
          </a:xfrm>
        </p:grpSpPr>
        <p:sp>
          <p:nvSpPr>
            <p:cNvPr id="65564" name="Rectangle 28"/>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565" name="Line 29"/>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5566" name="Group 30"/>
          <p:cNvGrpSpPr>
            <a:grpSpLocks/>
          </p:cNvGrpSpPr>
          <p:nvPr/>
        </p:nvGrpSpPr>
        <p:grpSpPr bwMode="auto">
          <a:xfrm>
            <a:off x="5729288" y="3111500"/>
            <a:ext cx="209550" cy="104775"/>
            <a:chOff x="864" y="2592"/>
            <a:chExt cx="192" cy="96"/>
          </a:xfrm>
        </p:grpSpPr>
        <p:sp>
          <p:nvSpPr>
            <p:cNvPr id="65567" name="Line 3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68" name="Line 3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69" name="Line 3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70" name="Line 3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5571" name="Line 35"/>
          <p:cNvSpPr>
            <a:spLocks noChangeShapeType="1"/>
          </p:cNvSpPr>
          <p:nvPr/>
        </p:nvSpPr>
        <p:spPr bwMode="auto">
          <a:xfrm>
            <a:off x="5089525" y="3216275"/>
            <a:ext cx="0" cy="4191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5572" name="Line 36"/>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5573" name="AutoShape 37"/>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574" name="Text Box 38"/>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65575" name="Text Box 39"/>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65576" name="Line 40"/>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5577" name="Line 41"/>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5578" name="Line 42"/>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5579" name="Oval 43"/>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580" name="Rectangle 44"/>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81" name="Rectangle 45"/>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65582" name="Group 46"/>
          <p:cNvGrpSpPr>
            <a:grpSpLocks/>
          </p:cNvGrpSpPr>
          <p:nvPr/>
        </p:nvGrpSpPr>
        <p:grpSpPr bwMode="auto">
          <a:xfrm>
            <a:off x="5229225" y="4826000"/>
            <a:ext cx="146050" cy="180975"/>
            <a:chOff x="1634" y="2854"/>
            <a:chExt cx="77" cy="96"/>
          </a:xfrm>
        </p:grpSpPr>
        <p:sp>
          <p:nvSpPr>
            <p:cNvPr id="65583" name="Freeform 47"/>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584" name="Freeform 48"/>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5585" name="Oval 49"/>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65586" name="Freeform 50"/>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587" name="Rectangle 51"/>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88" name="Freeform 52"/>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589" name="Freeform 53"/>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590" name="Rectangle 54"/>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91" name="Freeform 55"/>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592" name="Freeform 56"/>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593" name="Freeform 57"/>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594" name="Freeform 58"/>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595" name="Rectangle 59"/>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96" name="Rectangle 60"/>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97" name="Rectangle 61"/>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98" name="Rectangle 62"/>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65599" name="Group 63"/>
          <p:cNvGrpSpPr>
            <a:grpSpLocks/>
          </p:cNvGrpSpPr>
          <p:nvPr/>
        </p:nvGrpSpPr>
        <p:grpSpPr bwMode="auto">
          <a:xfrm>
            <a:off x="5229225" y="5006975"/>
            <a:ext cx="146050" cy="177800"/>
            <a:chOff x="1634" y="2950"/>
            <a:chExt cx="77" cy="94"/>
          </a:xfrm>
        </p:grpSpPr>
        <p:sp>
          <p:nvSpPr>
            <p:cNvPr id="65600" name="Freeform 64"/>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601" name="Freeform 65"/>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5602" name="Rectangle 66"/>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03" name="Rectangle 67"/>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04" name="Rectangle 68"/>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05" name="Rectangle 69"/>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06" name="Freeform 70"/>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607" name="Rectangle 71"/>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08" name="Freeform 72"/>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609" name="Freeform 73"/>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610" name="Freeform 74"/>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611" name="Rectangle 75"/>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12" name="Oval 76"/>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13" name="Oval 77"/>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65614" name="Oval 78"/>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65615" name="Freeform 79"/>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65616" name="Group 80"/>
          <p:cNvGrpSpPr>
            <a:grpSpLocks/>
          </p:cNvGrpSpPr>
          <p:nvPr/>
        </p:nvGrpSpPr>
        <p:grpSpPr bwMode="auto">
          <a:xfrm>
            <a:off x="5276850" y="4800600"/>
            <a:ext cx="119063" cy="123825"/>
            <a:chOff x="1659" y="2841"/>
            <a:chExt cx="63" cy="65"/>
          </a:xfrm>
        </p:grpSpPr>
        <p:sp>
          <p:nvSpPr>
            <p:cNvPr id="65617" name="Freeform 81"/>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618" name="Freeform 82"/>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5619" name="Rectangle 83"/>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65620" name="Oval 84"/>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65621" name="Rectangle 85"/>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1,220 PSI </a:t>
            </a:r>
            <a:endParaRPr lang="en-US" b="0"/>
          </a:p>
        </p:txBody>
      </p:sp>
      <p:grpSp>
        <p:nvGrpSpPr>
          <p:cNvPr id="65622" name="Group 86"/>
          <p:cNvGrpSpPr>
            <a:grpSpLocks/>
          </p:cNvGrpSpPr>
          <p:nvPr/>
        </p:nvGrpSpPr>
        <p:grpSpPr bwMode="auto">
          <a:xfrm>
            <a:off x="4833938" y="4508500"/>
            <a:ext cx="311150" cy="223838"/>
            <a:chOff x="889" y="3112"/>
            <a:chExt cx="196" cy="141"/>
          </a:xfrm>
        </p:grpSpPr>
        <p:sp>
          <p:nvSpPr>
            <p:cNvPr id="65623" name="Oval 87"/>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65624" name="AutoShape 88"/>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65625" name="AutoShape 89"/>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65626" name="Rectangle 90"/>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65627" name="Group 91"/>
          <p:cNvGrpSpPr>
            <a:grpSpLocks/>
          </p:cNvGrpSpPr>
          <p:nvPr/>
        </p:nvGrpSpPr>
        <p:grpSpPr bwMode="auto">
          <a:xfrm flipH="1" flipV="1">
            <a:off x="2708275" y="5162550"/>
            <a:ext cx="484188" cy="90488"/>
            <a:chOff x="2009" y="2762"/>
            <a:chExt cx="233" cy="44"/>
          </a:xfrm>
        </p:grpSpPr>
        <p:sp>
          <p:nvSpPr>
            <p:cNvPr id="65628" name="Line 92"/>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29" name="Freeform 93"/>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5630" name="Group 94"/>
          <p:cNvGrpSpPr>
            <a:grpSpLocks/>
          </p:cNvGrpSpPr>
          <p:nvPr/>
        </p:nvGrpSpPr>
        <p:grpSpPr bwMode="auto">
          <a:xfrm flipH="1" flipV="1">
            <a:off x="3709988" y="6142038"/>
            <a:ext cx="55562" cy="212725"/>
            <a:chOff x="1733" y="2232"/>
            <a:chExt cx="27" cy="102"/>
          </a:xfrm>
        </p:grpSpPr>
        <p:sp>
          <p:nvSpPr>
            <p:cNvPr id="65631" name="Freeform 95"/>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632" name="Freeform 9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5633" name="Freeform 97"/>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634" name="Freeform 98"/>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635" name="Freeform 99"/>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636" name="Rectangle 100"/>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37" name="Rectangle 101"/>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38" name="Rectangle 102"/>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39" name="Rectangle 103"/>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65640" name="Group 104"/>
          <p:cNvGrpSpPr>
            <a:grpSpLocks/>
          </p:cNvGrpSpPr>
          <p:nvPr/>
        </p:nvGrpSpPr>
        <p:grpSpPr bwMode="auto">
          <a:xfrm flipH="1" flipV="1">
            <a:off x="2525713" y="6167438"/>
            <a:ext cx="103187" cy="157162"/>
            <a:chOff x="2280" y="2246"/>
            <a:chExt cx="50" cy="76"/>
          </a:xfrm>
        </p:grpSpPr>
        <p:sp>
          <p:nvSpPr>
            <p:cNvPr id="65641" name="Freeform 105"/>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65642" name="Group 106"/>
            <p:cNvGrpSpPr>
              <a:grpSpLocks/>
            </p:cNvGrpSpPr>
            <p:nvPr/>
          </p:nvGrpSpPr>
          <p:grpSpPr bwMode="auto">
            <a:xfrm>
              <a:off x="2292" y="2255"/>
              <a:ext cx="28" cy="58"/>
              <a:chOff x="2292" y="2255"/>
              <a:chExt cx="28" cy="58"/>
            </a:xfrm>
          </p:grpSpPr>
          <p:sp>
            <p:nvSpPr>
              <p:cNvPr id="65643" name="Line 107"/>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44" name="Line 108"/>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45" name="Line 109"/>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46" name="Line 110"/>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5647" name="Rectangle 111"/>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65648" name="Rectangle 112"/>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65649" name="Oval 113"/>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50" name="Oval 114"/>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51" name="Oval 115"/>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52" name="Oval 116"/>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53" name="Oval 117"/>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54" name="Oval 118"/>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55" name="Line 119"/>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56" name="Line 120"/>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57" name="Line 121"/>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58" name="Line 122"/>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59" name="Line 123"/>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60" name="Line 124"/>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5661" name="Group 125"/>
          <p:cNvGrpSpPr>
            <a:grpSpLocks/>
          </p:cNvGrpSpPr>
          <p:nvPr/>
        </p:nvGrpSpPr>
        <p:grpSpPr bwMode="auto">
          <a:xfrm flipH="1" flipV="1">
            <a:off x="3101975" y="6178550"/>
            <a:ext cx="80963" cy="131763"/>
            <a:chOff x="2013" y="2253"/>
            <a:chExt cx="39" cy="64"/>
          </a:xfrm>
        </p:grpSpPr>
        <p:sp>
          <p:nvSpPr>
            <p:cNvPr id="65662" name="Oval 126"/>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63" name="Oval 127"/>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664" name="Line 128"/>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65" name="Line 129"/>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66" name="Line 130"/>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67" name="Oval 131"/>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5668" name="Line 132"/>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669" name="Oval 133"/>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5670" name="Group 134"/>
          <p:cNvGrpSpPr>
            <a:grpSpLocks/>
          </p:cNvGrpSpPr>
          <p:nvPr/>
        </p:nvGrpSpPr>
        <p:grpSpPr bwMode="auto">
          <a:xfrm flipH="1" flipV="1">
            <a:off x="3349625" y="6078538"/>
            <a:ext cx="576263" cy="328612"/>
            <a:chOff x="1656" y="2207"/>
            <a:chExt cx="277" cy="158"/>
          </a:xfrm>
        </p:grpSpPr>
        <p:grpSp>
          <p:nvGrpSpPr>
            <p:cNvPr id="65671" name="Group 135"/>
            <p:cNvGrpSpPr>
              <a:grpSpLocks/>
            </p:cNvGrpSpPr>
            <p:nvPr/>
          </p:nvGrpSpPr>
          <p:grpSpPr bwMode="auto">
            <a:xfrm>
              <a:off x="1656" y="2207"/>
              <a:ext cx="33" cy="158"/>
              <a:chOff x="1656" y="2207"/>
              <a:chExt cx="33" cy="158"/>
            </a:xfrm>
          </p:grpSpPr>
          <p:sp>
            <p:nvSpPr>
              <p:cNvPr id="65672" name="Rectangle 13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73" name="Rectangle 13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5674" name="Group 138"/>
            <p:cNvGrpSpPr>
              <a:grpSpLocks/>
            </p:cNvGrpSpPr>
            <p:nvPr/>
          </p:nvGrpSpPr>
          <p:grpSpPr bwMode="auto">
            <a:xfrm>
              <a:off x="1898" y="2273"/>
              <a:ext cx="35" cy="26"/>
              <a:chOff x="1898" y="2273"/>
              <a:chExt cx="35" cy="26"/>
            </a:xfrm>
          </p:grpSpPr>
          <p:grpSp>
            <p:nvGrpSpPr>
              <p:cNvPr id="65675" name="Group 139"/>
              <p:cNvGrpSpPr>
                <a:grpSpLocks/>
              </p:cNvGrpSpPr>
              <p:nvPr/>
            </p:nvGrpSpPr>
            <p:grpSpPr bwMode="auto">
              <a:xfrm>
                <a:off x="1898" y="2273"/>
                <a:ext cx="33" cy="25"/>
                <a:chOff x="1898" y="2273"/>
                <a:chExt cx="33" cy="25"/>
              </a:xfrm>
            </p:grpSpPr>
            <p:sp>
              <p:nvSpPr>
                <p:cNvPr id="65676" name="Rectangle 14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77" name="Rectangle 14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78" name="Rectangle 14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79" name="Rectangle 14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80" name="Rectangle 14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81" name="Rectangle 14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82" name="Rectangle 14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83" name="Rectangle 14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84" name="Rectangle 14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85" name="Rectangle 14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86" name="Rectangle 15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87" name="Rectangle 15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88" name="Rectangle 15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5689" name="Rectangle 15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5690" name="Group 154"/>
            <p:cNvGrpSpPr>
              <a:grpSpLocks/>
            </p:cNvGrpSpPr>
            <p:nvPr/>
          </p:nvGrpSpPr>
          <p:grpSpPr bwMode="auto">
            <a:xfrm>
              <a:off x="1687" y="2259"/>
              <a:ext cx="213" cy="54"/>
              <a:chOff x="1687" y="2259"/>
              <a:chExt cx="213" cy="54"/>
            </a:xfrm>
          </p:grpSpPr>
          <p:grpSp>
            <p:nvGrpSpPr>
              <p:cNvPr id="65691" name="Group 155"/>
              <p:cNvGrpSpPr>
                <a:grpSpLocks/>
              </p:cNvGrpSpPr>
              <p:nvPr/>
            </p:nvGrpSpPr>
            <p:grpSpPr bwMode="auto">
              <a:xfrm>
                <a:off x="1687" y="2259"/>
                <a:ext cx="211" cy="52"/>
                <a:chOff x="1687" y="2259"/>
                <a:chExt cx="211" cy="52"/>
              </a:xfrm>
            </p:grpSpPr>
            <p:sp>
              <p:nvSpPr>
                <p:cNvPr id="65692" name="Rectangle 15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93" name="Rectangle 15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94" name="Rectangle 15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95" name="Rectangle 15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96" name="Rectangle 16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97" name="Rectangle 16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98" name="Rectangle 16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699" name="Rectangle 16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00" name="Rectangle 16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01" name="Rectangle 16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02" name="Rectangle 16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03" name="Rectangle 16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04" name="Rectangle 16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05" name="Rectangle 16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06" name="Rectangle 17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07" name="Rectangle 17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08" name="Rectangle 17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09" name="Rectangle 17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10" name="Rectangle 17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11" name="Rectangle 17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12" name="Rectangle 17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13" name="Rectangle 17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14" name="Rectangle 17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15" name="Rectangle 17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16" name="Rectangle 18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17" name="Rectangle 18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18" name="Rectangle 18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5719" name="Rectangle 18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5720" name="Group 184"/>
            <p:cNvGrpSpPr>
              <a:grpSpLocks/>
            </p:cNvGrpSpPr>
            <p:nvPr/>
          </p:nvGrpSpPr>
          <p:grpSpPr bwMode="auto">
            <a:xfrm>
              <a:off x="1862" y="2265"/>
              <a:ext cx="28" cy="38"/>
              <a:chOff x="1862" y="2265"/>
              <a:chExt cx="28" cy="38"/>
            </a:xfrm>
          </p:grpSpPr>
          <p:sp>
            <p:nvSpPr>
              <p:cNvPr id="65721" name="Line 18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2" name="Line 18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3" name="Line 18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4" name="Line 18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5725" name="Group 189"/>
            <p:cNvGrpSpPr>
              <a:grpSpLocks/>
            </p:cNvGrpSpPr>
            <p:nvPr/>
          </p:nvGrpSpPr>
          <p:grpSpPr bwMode="auto">
            <a:xfrm>
              <a:off x="1827" y="2265"/>
              <a:ext cx="28" cy="38"/>
              <a:chOff x="1827" y="2265"/>
              <a:chExt cx="28" cy="38"/>
            </a:xfrm>
          </p:grpSpPr>
          <p:sp>
            <p:nvSpPr>
              <p:cNvPr id="65726" name="Line 19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7" name="Line 19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8" name="Line 19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29" name="Line 19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5730" name="Group 194"/>
            <p:cNvGrpSpPr>
              <a:grpSpLocks/>
            </p:cNvGrpSpPr>
            <p:nvPr/>
          </p:nvGrpSpPr>
          <p:grpSpPr bwMode="auto">
            <a:xfrm>
              <a:off x="1789" y="2265"/>
              <a:ext cx="28" cy="38"/>
              <a:chOff x="1789" y="2265"/>
              <a:chExt cx="28" cy="38"/>
            </a:xfrm>
          </p:grpSpPr>
          <p:sp>
            <p:nvSpPr>
              <p:cNvPr id="65731" name="Line 19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32" name="Line 19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33" name="Line 19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34" name="Line 19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5735" name="Group 199"/>
            <p:cNvGrpSpPr>
              <a:grpSpLocks/>
            </p:cNvGrpSpPr>
            <p:nvPr/>
          </p:nvGrpSpPr>
          <p:grpSpPr bwMode="auto">
            <a:xfrm>
              <a:off x="1752" y="2265"/>
              <a:ext cx="28" cy="38"/>
              <a:chOff x="1752" y="2265"/>
              <a:chExt cx="28" cy="38"/>
            </a:xfrm>
          </p:grpSpPr>
          <p:sp>
            <p:nvSpPr>
              <p:cNvPr id="65736" name="Line 20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37" name="Line 20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38" name="Line 20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39" name="Line 20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5740" name="Group 204"/>
            <p:cNvGrpSpPr>
              <a:grpSpLocks/>
            </p:cNvGrpSpPr>
            <p:nvPr/>
          </p:nvGrpSpPr>
          <p:grpSpPr bwMode="auto">
            <a:xfrm>
              <a:off x="1716" y="2265"/>
              <a:ext cx="28" cy="36"/>
              <a:chOff x="1716" y="2265"/>
              <a:chExt cx="28" cy="36"/>
            </a:xfrm>
          </p:grpSpPr>
          <p:sp>
            <p:nvSpPr>
              <p:cNvPr id="65741" name="Line 20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42" name="Line 20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43" name="Line 20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44" name="Line 20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5745" name="Rectangle 20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65746" name="Group 210"/>
          <p:cNvGrpSpPr>
            <a:grpSpLocks/>
          </p:cNvGrpSpPr>
          <p:nvPr/>
        </p:nvGrpSpPr>
        <p:grpSpPr bwMode="auto">
          <a:xfrm flipH="1" flipV="1">
            <a:off x="2987675" y="5357813"/>
            <a:ext cx="419100" cy="620712"/>
            <a:chOff x="1906" y="2413"/>
            <a:chExt cx="201" cy="299"/>
          </a:xfrm>
        </p:grpSpPr>
        <p:sp>
          <p:nvSpPr>
            <p:cNvPr id="65747" name="Rectangle 21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48" name="Rectangle 21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5749" name="Freeform 21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65750" name="Rectangle 21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65751" name="Group 215"/>
          <p:cNvGrpSpPr>
            <a:grpSpLocks/>
          </p:cNvGrpSpPr>
          <p:nvPr/>
        </p:nvGrpSpPr>
        <p:grpSpPr bwMode="auto">
          <a:xfrm flipH="1" flipV="1">
            <a:off x="3046413" y="5434013"/>
            <a:ext cx="300037" cy="396875"/>
            <a:chOff x="1935" y="2484"/>
            <a:chExt cx="144" cy="191"/>
          </a:xfrm>
        </p:grpSpPr>
        <p:sp>
          <p:nvSpPr>
            <p:cNvPr id="65752" name="Rectangle 216"/>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53" name="Rectangle 217"/>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5754" name="Rectangle 218"/>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65755" name="Group 219"/>
          <p:cNvGrpSpPr>
            <a:grpSpLocks/>
          </p:cNvGrpSpPr>
          <p:nvPr/>
        </p:nvGrpSpPr>
        <p:grpSpPr bwMode="auto">
          <a:xfrm flipH="1" flipV="1">
            <a:off x="3124200" y="5503863"/>
            <a:ext cx="163513" cy="479425"/>
            <a:chOff x="1963" y="2411"/>
            <a:chExt cx="79" cy="230"/>
          </a:xfrm>
        </p:grpSpPr>
        <p:sp>
          <p:nvSpPr>
            <p:cNvPr id="65756" name="Oval 220"/>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57" name="Oval 221"/>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58" name="Oval 222"/>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59" name="Oval 223"/>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0" name="Oval 224"/>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1" name="Oval 225"/>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2" name="Oval 226"/>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3" name="Oval 227"/>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4" name="Oval 228"/>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5" name="Oval 229"/>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66" name="Line 230"/>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67" name="Line 231"/>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68" name="Line 232"/>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69" name="Line 233"/>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70" name="Line 234"/>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71" name="Line 235"/>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72" name="Line 236"/>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73" name="Line 237"/>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74" name="Line 238"/>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75" name="Line 239"/>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76" name="Line 240"/>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77" name="Oval 241"/>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778" name="Line 242"/>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79" name="Oval 243"/>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5780" name="Rectangle 244"/>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65781" name="Group 245"/>
          <p:cNvGrpSpPr>
            <a:grpSpLocks/>
          </p:cNvGrpSpPr>
          <p:nvPr/>
        </p:nvGrpSpPr>
        <p:grpSpPr bwMode="auto">
          <a:xfrm>
            <a:off x="3362325" y="5459413"/>
            <a:ext cx="463550" cy="263525"/>
            <a:chOff x="2118" y="3439"/>
            <a:chExt cx="292" cy="166"/>
          </a:xfrm>
        </p:grpSpPr>
        <p:sp>
          <p:nvSpPr>
            <p:cNvPr id="65782" name="Rectangle 246"/>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65783" name="Group 247"/>
            <p:cNvGrpSpPr>
              <a:grpSpLocks/>
            </p:cNvGrpSpPr>
            <p:nvPr/>
          </p:nvGrpSpPr>
          <p:grpSpPr bwMode="auto">
            <a:xfrm flipH="1" flipV="1">
              <a:off x="2326" y="3439"/>
              <a:ext cx="84" cy="166"/>
              <a:chOff x="1704" y="2533"/>
              <a:chExt cx="64" cy="127"/>
            </a:xfrm>
          </p:grpSpPr>
          <p:sp>
            <p:nvSpPr>
              <p:cNvPr id="65784" name="Freeform 248"/>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65785" name="Group 249"/>
              <p:cNvGrpSpPr>
                <a:grpSpLocks/>
              </p:cNvGrpSpPr>
              <p:nvPr/>
            </p:nvGrpSpPr>
            <p:grpSpPr bwMode="auto">
              <a:xfrm>
                <a:off x="1718" y="2547"/>
                <a:ext cx="35" cy="96"/>
                <a:chOff x="1718" y="2547"/>
                <a:chExt cx="35" cy="96"/>
              </a:xfrm>
            </p:grpSpPr>
            <p:sp>
              <p:nvSpPr>
                <p:cNvPr id="65786" name="Line 250"/>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87" name="Line 251"/>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88" name="Line 252"/>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789" name="Line 253"/>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65790" name="Freeform 254"/>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65791" name="Rectangle 255"/>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65792" name="Rectangle 256"/>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65793" name="Freeform 25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65794" name="Rectangle 25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65795" name="Group 259"/>
          <p:cNvGrpSpPr>
            <a:grpSpLocks/>
          </p:cNvGrpSpPr>
          <p:nvPr/>
        </p:nvGrpSpPr>
        <p:grpSpPr bwMode="auto">
          <a:xfrm flipH="1" flipV="1">
            <a:off x="2768600" y="6194425"/>
            <a:ext cx="195263" cy="95250"/>
            <a:chOff x="2119" y="2263"/>
            <a:chExt cx="94" cy="46"/>
          </a:xfrm>
        </p:grpSpPr>
        <p:grpSp>
          <p:nvGrpSpPr>
            <p:cNvPr id="65796" name="Group 260"/>
            <p:cNvGrpSpPr>
              <a:grpSpLocks/>
            </p:cNvGrpSpPr>
            <p:nvPr/>
          </p:nvGrpSpPr>
          <p:grpSpPr bwMode="auto">
            <a:xfrm>
              <a:off x="2188" y="2263"/>
              <a:ext cx="25" cy="46"/>
              <a:chOff x="2188" y="2263"/>
              <a:chExt cx="25" cy="46"/>
            </a:xfrm>
          </p:grpSpPr>
          <p:grpSp>
            <p:nvGrpSpPr>
              <p:cNvPr id="65797" name="Group 261"/>
              <p:cNvGrpSpPr>
                <a:grpSpLocks/>
              </p:cNvGrpSpPr>
              <p:nvPr/>
            </p:nvGrpSpPr>
            <p:grpSpPr bwMode="auto">
              <a:xfrm>
                <a:off x="2188" y="2263"/>
                <a:ext cx="23" cy="44"/>
                <a:chOff x="2188" y="2263"/>
                <a:chExt cx="23" cy="44"/>
              </a:xfrm>
            </p:grpSpPr>
            <p:sp>
              <p:nvSpPr>
                <p:cNvPr id="65798" name="Rectangle 262"/>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799" name="Rectangle 263"/>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00" name="Rectangle 264"/>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01" name="Rectangle 265"/>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02" name="Rectangle 266"/>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03" name="Rectangle 267"/>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04" name="Rectangle 268"/>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05" name="Rectangle 269"/>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06" name="Rectangle 270"/>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07" name="Rectangle 271"/>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08" name="Rectangle 272"/>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09" name="Rectangle 273"/>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10" name="Rectangle 274"/>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11" name="Rectangle 275"/>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12" name="Rectangle 276"/>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13" name="Rectangle 277"/>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14" name="Rectangle 278"/>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15" name="Rectangle 279"/>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16" name="Rectangle 280"/>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17" name="Rectangle 281"/>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18" name="Rectangle 282"/>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19" name="Rectangle 283"/>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20" name="Rectangle 284"/>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5821" name="Rectangle 285"/>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5822" name="Group 286"/>
            <p:cNvGrpSpPr>
              <a:grpSpLocks/>
            </p:cNvGrpSpPr>
            <p:nvPr/>
          </p:nvGrpSpPr>
          <p:grpSpPr bwMode="auto">
            <a:xfrm>
              <a:off x="2119" y="2276"/>
              <a:ext cx="71" cy="18"/>
              <a:chOff x="2119" y="2276"/>
              <a:chExt cx="71" cy="18"/>
            </a:xfrm>
          </p:grpSpPr>
          <p:grpSp>
            <p:nvGrpSpPr>
              <p:cNvPr id="65823" name="Group 287"/>
              <p:cNvGrpSpPr>
                <a:grpSpLocks/>
              </p:cNvGrpSpPr>
              <p:nvPr/>
            </p:nvGrpSpPr>
            <p:grpSpPr bwMode="auto">
              <a:xfrm>
                <a:off x="2119" y="2276"/>
                <a:ext cx="69" cy="16"/>
                <a:chOff x="2119" y="2276"/>
                <a:chExt cx="69" cy="16"/>
              </a:xfrm>
            </p:grpSpPr>
            <p:sp>
              <p:nvSpPr>
                <p:cNvPr id="65824" name="Rectangle 288"/>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25" name="Rectangle 289"/>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26" name="Rectangle 290"/>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27" name="Rectangle 291"/>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28" name="Rectangle 292"/>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29" name="Rectangle 293"/>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30" name="Rectangle 294"/>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31" name="Rectangle 295"/>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5832" name="Rectangle 296"/>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5833" name="Group 297"/>
          <p:cNvGrpSpPr>
            <a:grpSpLocks/>
          </p:cNvGrpSpPr>
          <p:nvPr/>
        </p:nvGrpSpPr>
        <p:grpSpPr bwMode="auto">
          <a:xfrm flipH="1" flipV="1">
            <a:off x="2963863" y="6186488"/>
            <a:ext cx="195262" cy="115887"/>
            <a:chOff x="2025" y="2257"/>
            <a:chExt cx="94" cy="56"/>
          </a:xfrm>
        </p:grpSpPr>
        <p:grpSp>
          <p:nvGrpSpPr>
            <p:cNvPr id="65834" name="Group 298"/>
            <p:cNvGrpSpPr>
              <a:grpSpLocks/>
            </p:cNvGrpSpPr>
            <p:nvPr/>
          </p:nvGrpSpPr>
          <p:grpSpPr bwMode="auto">
            <a:xfrm>
              <a:off x="2025" y="2271"/>
              <a:ext cx="32" cy="27"/>
              <a:chOff x="2025" y="2271"/>
              <a:chExt cx="32" cy="27"/>
            </a:xfrm>
          </p:grpSpPr>
          <p:grpSp>
            <p:nvGrpSpPr>
              <p:cNvPr id="65835" name="Group 299"/>
              <p:cNvGrpSpPr>
                <a:grpSpLocks/>
              </p:cNvGrpSpPr>
              <p:nvPr/>
            </p:nvGrpSpPr>
            <p:grpSpPr bwMode="auto">
              <a:xfrm>
                <a:off x="2025" y="2271"/>
                <a:ext cx="31" cy="25"/>
                <a:chOff x="2025" y="2271"/>
                <a:chExt cx="31" cy="25"/>
              </a:xfrm>
            </p:grpSpPr>
            <p:sp>
              <p:nvSpPr>
                <p:cNvPr id="65836" name="Rectangle 300"/>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37" name="Rectangle 301"/>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38" name="Rectangle 302"/>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39" name="Rectangle 303"/>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40" name="Rectangle 304"/>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41" name="Rectangle 305"/>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42" name="Rectangle 306"/>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43" name="Rectangle 307"/>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44" name="Rectangle 308"/>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45" name="Rectangle 309"/>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46" name="Rectangle 310"/>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47" name="Rectangle 311"/>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48" name="Rectangle 312"/>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5849" name="Rectangle 313"/>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5850" name="Group 314"/>
            <p:cNvGrpSpPr>
              <a:grpSpLocks/>
            </p:cNvGrpSpPr>
            <p:nvPr/>
          </p:nvGrpSpPr>
          <p:grpSpPr bwMode="auto">
            <a:xfrm>
              <a:off x="2075" y="2259"/>
              <a:ext cx="44" cy="52"/>
              <a:chOff x="2075" y="2259"/>
              <a:chExt cx="44" cy="52"/>
            </a:xfrm>
          </p:grpSpPr>
          <p:grpSp>
            <p:nvGrpSpPr>
              <p:cNvPr id="65851" name="Group 315"/>
              <p:cNvGrpSpPr>
                <a:grpSpLocks/>
              </p:cNvGrpSpPr>
              <p:nvPr/>
            </p:nvGrpSpPr>
            <p:grpSpPr bwMode="auto">
              <a:xfrm>
                <a:off x="2075" y="2259"/>
                <a:ext cx="44" cy="52"/>
                <a:chOff x="2075" y="2259"/>
                <a:chExt cx="44" cy="52"/>
              </a:xfrm>
            </p:grpSpPr>
            <p:sp>
              <p:nvSpPr>
                <p:cNvPr id="65852" name="Oval 316"/>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853" name="Oval 317"/>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854" name="Oval 318"/>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855" name="Oval 319"/>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856" name="Oval 320"/>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857" name="Oval 321"/>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858" name="Oval 322"/>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859" name="Oval 323"/>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860" name="Oval 324"/>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861" name="Oval 325"/>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862" name="Oval 326"/>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863" name="Oval 327"/>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864" name="Oval 328"/>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5865" name="Oval 329"/>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5866" name="Group 330"/>
            <p:cNvGrpSpPr>
              <a:grpSpLocks/>
            </p:cNvGrpSpPr>
            <p:nvPr/>
          </p:nvGrpSpPr>
          <p:grpSpPr bwMode="auto">
            <a:xfrm>
              <a:off x="2054" y="2257"/>
              <a:ext cx="25" cy="56"/>
              <a:chOff x="2054" y="2257"/>
              <a:chExt cx="25" cy="56"/>
            </a:xfrm>
          </p:grpSpPr>
          <p:grpSp>
            <p:nvGrpSpPr>
              <p:cNvPr id="65867" name="Group 331"/>
              <p:cNvGrpSpPr>
                <a:grpSpLocks/>
              </p:cNvGrpSpPr>
              <p:nvPr/>
            </p:nvGrpSpPr>
            <p:grpSpPr bwMode="auto">
              <a:xfrm>
                <a:off x="2054" y="2257"/>
                <a:ext cx="23" cy="54"/>
                <a:chOff x="2054" y="2257"/>
                <a:chExt cx="23" cy="54"/>
              </a:xfrm>
            </p:grpSpPr>
            <p:sp>
              <p:nvSpPr>
                <p:cNvPr id="65868" name="Rectangle 332"/>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69" name="Rectangle 333"/>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70" name="Rectangle 334"/>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71" name="Rectangle 335"/>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72" name="Rectangle 336"/>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73" name="Rectangle 337"/>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74" name="Rectangle 338"/>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75" name="Rectangle 339"/>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76" name="Rectangle 340"/>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77" name="Rectangle 341"/>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78" name="Rectangle 342"/>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79" name="Rectangle 343"/>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80" name="Rectangle 344"/>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81" name="Rectangle 345"/>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82" name="Rectangle 346"/>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83" name="Rectangle 347"/>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84" name="Rectangle 348"/>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85" name="Rectangle 349"/>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86" name="Rectangle 350"/>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87" name="Rectangle 351"/>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88" name="Rectangle 352"/>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89" name="Rectangle 353"/>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90" name="Rectangle 354"/>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91" name="Rectangle 355"/>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92" name="Rectangle 356"/>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93" name="Rectangle 357"/>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94" name="Rectangle 358"/>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895" name="Rectangle 359"/>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5896" name="Rectangle 360"/>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65897" name="Rectangle 361"/>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65898" name="Rectangle 362"/>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65899" name="Group 363"/>
          <p:cNvGrpSpPr>
            <a:grpSpLocks/>
          </p:cNvGrpSpPr>
          <p:nvPr/>
        </p:nvGrpSpPr>
        <p:grpSpPr bwMode="auto">
          <a:xfrm flipH="1" flipV="1">
            <a:off x="2525713" y="4567238"/>
            <a:ext cx="130175" cy="247650"/>
            <a:chOff x="2267" y="2973"/>
            <a:chExt cx="63" cy="119"/>
          </a:xfrm>
        </p:grpSpPr>
        <p:sp>
          <p:nvSpPr>
            <p:cNvPr id="65900" name="Freeform 364"/>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5901" name="Group 365"/>
            <p:cNvGrpSpPr>
              <a:grpSpLocks/>
            </p:cNvGrpSpPr>
            <p:nvPr/>
          </p:nvGrpSpPr>
          <p:grpSpPr bwMode="auto">
            <a:xfrm>
              <a:off x="2282" y="2986"/>
              <a:ext cx="36" cy="90"/>
              <a:chOff x="2282" y="2986"/>
              <a:chExt cx="36" cy="90"/>
            </a:xfrm>
          </p:grpSpPr>
          <p:sp>
            <p:nvSpPr>
              <p:cNvPr id="65902" name="Line 366"/>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903" name="Line 367"/>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904" name="Line 368"/>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905" name="Line 369"/>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5906" name="Group 370"/>
          <p:cNvGrpSpPr>
            <a:grpSpLocks/>
          </p:cNvGrpSpPr>
          <p:nvPr/>
        </p:nvGrpSpPr>
        <p:grpSpPr bwMode="auto">
          <a:xfrm flipH="1" flipV="1">
            <a:off x="2716213" y="4532313"/>
            <a:ext cx="230187" cy="311150"/>
            <a:chOff x="2100" y="2959"/>
            <a:chExt cx="111" cy="150"/>
          </a:xfrm>
        </p:grpSpPr>
        <p:sp>
          <p:nvSpPr>
            <p:cNvPr id="65907" name="Rectangle 371"/>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908" name="Rectangle 372"/>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5909" name="Line 373"/>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910" name="Rectangle 374"/>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65911" name="Line 375"/>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912" name="Line 376"/>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913" name="Rectangle 377"/>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65914" name="Rectangle 378"/>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65915" name="Rectangle 379"/>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65917" name="Rectangle 381"/>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65918" name="Group 382"/>
          <p:cNvGrpSpPr>
            <a:grpSpLocks/>
          </p:cNvGrpSpPr>
          <p:nvPr/>
        </p:nvGrpSpPr>
        <p:grpSpPr bwMode="auto">
          <a:xfrm flipH="1" flipV="1">
            <a:off x="3444875" y="5053013"/>
            <a:ext cx="41275" cy="252412"/>
            <a:chOff x="1867" y="2737"/>
            <a:chExt cx="20" cy="121"/>
          </a:xfrm>
        </p:grpSpPr>
        <p:sp>
          <p:nvSpPr>
            <p:cNvPr id="65919" name="Oval 383"/>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65920" name="Oval 384"/>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65921" name="Line 385"/>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922" name="Line 386"/>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5923" name="Group 387"/>
          <p:cNvGrpSpPr>
            <a:grpSpLocks/>
          </p:cNvGrpSpPr>
          <p:nvPr/>
        </p:nvGrpSpPr>
        <p:grpSpPr bwMode="auto">
          <a:xfrm flipH="1" flipV="1">
            <a:off x="3430588" y="5053013"/>
            <a:ext cx="39687" cy="252412"/>
            <a:chOff x="1875" y="2737"/>
            <a:chExt cx="19" cy="121"/>
          </a:xfrm>
        </p:grpSpPr>
        <p:sp>
          <p:nvSpPr>
            <p:cNvPr id="65924" name="Oval 388"/>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5925" name="Oval 389"/>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65926" name="Line 390"/>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927" name="Line 391"/>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5928" name="Group 392"/>
          <p:cNvGrpSpPr>
            <a:grpSpLocks/>
          </p:cNvGrpSpPr>
          <p:nvPr/>
        </p:nvGrpSpPr>
        <p:grpSpPr bwMode="auto">
          <a:xfrm flipH="1" flipV="1">
            <a:off x="3409950" y="5053013"/>
            <a:ext cx="39688" cy="252412"/>
            <a:chOff x="1885" y="2737"/>
            <a:chExt cx="19" cy="121"/>
          </a:xfrm>
        </p:grpSpPr>
        <p:sp>
          <p:nvSpPr>
            <p:cNvPr id="65929" name="Oval 393"/>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5930" name="Oval 394"/>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65931" name="Line 395"/>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932" name="Line 396"/>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5933" name="Group 397"/>
          <p:cNvGrpSpPr>
            <a:grpSpLocks/>
          </p:cNvGrpSpPr>
          <p:nvPr/>
        </p:nvGrpSpPr>
        <p:grpSpPr bwMode="auto">
          <a:xfrm flipH="1" flipV="1">
            <a:off x="3392488" y="5053013"/>
            <a:ext cx="41275" cy="252412"/>
            <a:chOff x="1892" y="2737"/>
            <a:chExt cx="20" cy="121"/>
          </a:xfrm>
        </p:grpSpPr>
        <p:sp>
          <p:nvSpPr>
            <p:cNvPr id="65934" name="Oval 398"/>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65935" name="Oval 399"/>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65936" name="Line 400"/>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937" name="Line 401"/>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65938" name="Rectangle 402"/>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65939" name="Rectangle 403"/>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65940" name="Group 404"/>
          <p:cNvGrpSpPr>
            <a:grpSpLocks/>
          </p:cNvGrpSpPr>
          <p:nvPr/>
        </p:nvGrpSpPr>
        <p:grpSpPr bwMode="auto">
          <a:xfrm>
            <a:off x="3059113" y="4562475"/>
            <a:ext cx="769937" cy="798513"/>
            <a:chOff x="1927" y="2874"/>
            <a:chExt cx="485" cy="503"/>
          </a:xfrm>
        </p:grpSpPr>
        <p:grpSp>
          <p:nvGrpSpPr>
            <p:cNvPr id="65941" name="Group 405"/>
            <p:cNvGrpSpPr>
              <a:grpSpLocks/>
            </p:cNvGrpSpPr>
            <p:nvPr/>
          </p:nvGrpSpPr>
          <p:grpSpPr bwMode="auto">
            <a:xfrm flipH="1" flipV="1">
              <a:off x="2325" y="2874"/>
              <a:ext cx="87" cy="162"/>
              <a:chOff x="1702" y="2971"/>
              <a:chExt cx="67" cy="119"/>
            </a:xfrm>
          </p:grpSpPr>
          <p:sp>
            <p:nvSpPr>
              <p:cNvPr id="65942" name="Freeform 406"/>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5943" name="Group 407"/>
              <p:cNvGrpSpPr>
                <a:grpSpLocks/>
              </p:cNvGrpSpPr>
              <p:nvPr/>
            </p:nvGrpSpPr>
            <p:grpSpPr bwMode="auto">
              <a:xfrm>
                <a:off x="1716" y="2984"/>
                <a:ext cx="37" cy="90"/>
                <a:chOff x="1716" y="2984"/>
                <a:chExt cx="37" cy="90"/>
              </a:xfrm>
            </p:grpSpPr>
            <p:sp>
              <p:nvSpPr>
                <p:cNvPr id="65944" name="Line 408"/>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945" name="Line 409"/>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946" name="Line 410"/>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947" name="Line 411"/>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5948" name="Rectangle 412"/>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65949" name="Rectangle 413"/>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65950" name="Freeform 414"/>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65951" name="Rectangle 415"/>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952" name="Freeform 416"/>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953" name="Rectangle 417"/>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65954" name="Rectangle 418"/>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65955" name="Rectangle 419"/>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65956" name="Line 420"/>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5957" name="Line 421"/>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958" name="Oval 422"/>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5959" name="Line 423"/>
          <p:cNvSpPr>
            <a:spLocks noChangeShapeType="1"/>
          </p:cNvSpPr>
          <p:nvPr/>
        </p:nvSpPr>
        <p:spPr bwMode="auto">
          <a:xfrm>
            <a:off x="1166813" y="5111750"/>
            <a:ext cx="647700" cy="0"/>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0" name="Rectangle 424"/>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1" name="Line 425"/>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2" name="Line 426"/>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3" name="Line 427"/>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4" name="Line 428"/>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5" name="Rectangle 429"/>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6" name="Line 430"/>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7" name="Line 431"/>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8" name="Line 432"/>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9" name="Line 433"/>
          <p:cNvSpPr>
            <a:spLocks noChangeShapeType="1"/>
          </p:cNvSpPr>
          <p:nvPr/>
        </p:nvSpPr>
        <p:spPr bwMode="auto">
          <a:xfrm>
            <a:off x="1833563" y="4983163"/>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70" name="Rectangle 434"/>
          <p:cNvSpPr>
            <a:spLocks noChangeArrowheads="1"/>
          </p:cNvSpPr>
          <p:nvPr/>
        </p:nvSpPr>
        <p:spPr bwMode="auto">
          <a:xfrm>
            <a:off x="860425" y="4968875"/>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71" name="Line 435"/>
          <p:cNvSpPr>
            <a:spLocks noChangeShapeType="1"/>
          </p:cNvSpPr>
          <p:nvPr/>
        </p:nvSpPr>
        <p:spPr bwMode="auto">
          <a:xfrm flipH="1">
            <a:off x="1092200"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72" name="Line 436"/>
          <p:cNvSpPr>
            <a:spLocks noChangeShapeType="1"/>
          </p:cNvSpPr>
          <p:nvPr/>
        </p:nvSpPr>
        <p:spPr bwMode="auto">
          <a:xfrm>
            <a:off x="1092200" y="5067300"/>
            <a:ext cx="1588"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73" name="Line 437"/>
          <p:cNvSpPr>
            <a:spLocks noChangeShapeType="1"/>
          </p:cNvSpPr>
          <p:nvPr/>
        </p:nvSpPr>
        <p:spPr bwMode="auto">
          <a:xfrm>
            <a:off x="866775"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74" name="Line 438"/>
          <p:cNvSpPr>
            <a:spLocks noChangeShapeType="1"/>
          </p:cNvSpPr>
          <p:nvPr/>
        </p:nvSpPr>
        <p:spPr bwMode="auto">
          <a:xfrm flipV="1">
            <a:off x="944563" y="5068888"/>
            <a:ext cx="0"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75" name="Rectangle 439"/>
          <p:cNvSpPr>
            <a:spLocks noChangeArrowheads="1"/>
          </p:cNvSpPr>
          <p:nvPr/>
        </p:nvSpPr>
        <p:spPr bwMode="auto">
          <a:xfrm>
            <a:off x="860425" y="4691063"/>
            <a:ext cx="309563" cy="2778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76" name="Line 440"/>
          <p:cNvSpPr>
            <a:spLocks noChangeShapeType="1"/>
          </p:cNvSpPr>
          <p:nvPr/>
        </p:nvSpPr>
        <p:spPr bwMode="auto">
          <a:xfrm flipH="1">
            <a:off x="857250" y="4835525"/>
            <a:ext cx="309563" cy="0"/>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977" name="Group 441"/>
          <p:cNvGrpSpPr>
            <a:grpSpLocks/>
          </p:cNvGrpSpPr>
          <p:nvPr/>
        </p:nvGrpSpPr>
        <p:grpSpPr bwMode="auto">
          <a:xfrm>
            <a:off x="950913" y="5246688"/>
            <a:ext cx="90487" cy="139700"/>
            <a:chOff x="0" y="0"/>
            <a:chExt cx="20000" cy="19996"/>
          </a:xfrm>
        </p:grpSpPr>
        <p:sp>
          <p:nvSpPr>
            <p:cNvPr id="65978" name="Line 442"/>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79" name="Line 443"/>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80" name="Line 444"/>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81" name="Line 445"/>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982" name="Line 446"/>
          <p:cNvSpPr>
            <a:spLocks noChangeShapeType="1"/>
          </p:cNvSpPr>
          <p:nvPr/>
        </p:nvSpPr>
        <p:spPr bwMode="auto">
          <a:xfrm flipH="1">
            <a:off x="830263" y="5305425"/>
            <a:ext cx="303212" cy="93663"/>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83" name="Line 447"/>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984" name="Group 448"/>
          <p:cNvGrpSpPr>
            <a:grpSpLocks/>
          </p:cNvGrpSpPr>
          <p:nvPr/>
        </p:nvGrpSpPr>
        <p:grpSpPr bwMode="auto">
          <a:xfrm>
            <a:off x="719138" y="5106988"/>
            <a:ext cx="231775" cy="219075"/>
            <a:chOff x="461" y="3217"/>
            <a:chExt cx="146" cy="138"/>
          </a:xfrm>
        </p:grpSpPr>
        <p:sp>
          <p:nvSpPr>
            <p:cNvPr id="65985" name="Line 449"/>
            <p:cNvSpPr>
              <a:spLocks noChangeShapeType="1"/>
            </p:cNvSpPr>
            <p:nvPr/>
          </p:nvSpPr>
          <p:spPr bwMode="auto">
            <a:xfrm flipH="1">
              <a:off x="461" y="3351"/>
              <a:ext cx="146"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86" name="Line 450"/>
            <p:cNvSpPr>
              <a:spLocks noChangeShapeType="1"/>
            </p:cNvSpPr>
            <p:nvPr/>
          </p:nvSpPr>
          <p:spPr bwMode="auto">
            <a:xfrm flipV="1">
              <a:off x="461" y="3217"/>
              <a:ext cx="0" cy="138"/>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987" name="Line 451"/>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988" name="Group 452"/>
          <p:cNvGrpSpPr>
            <a:grpSpLocks/>
          </p:cNvGrpSpPr>
          <p:nvPr/>
        </p:nvGrpSpPr>
        <p:grpSpPr bwMode="auto">
          <a:xfrm>
            <a:off x="449263" y="5100638"/>
            <a:ext cx="407987" cy="417512"/>
            <a:chOff x="1311" y="3425"/>
            <a:chExt cx="257" cy="263"/>
          </a:xfrm>
        </p:grpSpPr>
        <p:sp>
          <p:nvSpPr>
            <p:cNvPr id="65989" name="Line 453"/>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0" name="Line 454"/>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991" name="Line 455"/>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2" name="Line 456"/>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3" name="Line 457"/>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4" name="Line 458"/>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995" name="Group 459"/>
          <p:cNvGrpSpPr>
            <a:grpSpLocks/>
          </p:cNvGrpSpPr>
          <p:nvPr/>
        </p:nvGrpSpPr>
        <p:grpSpPr bwMode="auto">
          <a:xfrm>
            <a:off x="906463" y="4065588"/>
            <a:ext cx="879475" cy="454025"/>
            <a:chOff x="1599" y="2773"/>
            <a:chExt cx="554" cy="286"/>
          </a:xfrm>
        </p:grpSpPr>
        <p:grpSp>
          <p:nvGrpSpPr>
            <p:cNvPr id="65996" name="Group 460"/>
            <p:cNvGrpSpPr>
              <a:grpSpLocks/>
            </p:cNvGrpSpPr>
            <p:nvPr/>
          </p:nvGrpSpPr>
          <p:grpSpPr bwMode="auto">
            <a:xfrm>
              <a:off x="1604" y="2905"/>
              <a:ext cx="49" cy="88"/>
              <a:chOff x="0" y="1"/>
              <a:chExt cx="20000" cy="19999"/>
            </a:xfrm>
          </p:grpSpPr>
          <p:sp>
            <p:nvSpPr>
              <p:cNvPr id="65997" name="Arc 46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8" name="Arc 462"/>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999" name="Line 463"/>
            <p:cNvSpPr>
              <a:spLocks noChangeShapeType="1"/>
            </p:cNvSpPr>
            <p:nvPr/>
          </p:nvSpPr>
          <p:spPr bwMode="auto">
            <a:xfrm flipV="1">
              <a:off x="1604" y="2993"/>
              <a:ext cx="0" cy="66"/>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00" name="Line 464"/>
            <p:cNvSpPr>
              <a:spLocks noChangeShapeType="1"/>
            </p:cNvSpPr>
            <p:nvPr/>
          </p:nvSpPr>
          <p:spPr bwMode="auto">
            <a:xfrm>
              <a:off x="1599" y="2773"/>
              <a:ext cx="554"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01" name="Line 465"/>
            <p:cNvSpPr>
              <a:spLocks noChangeShapeType="1"/>
            </p:cNvSpPr>
            <p:nvPr/>
          </p:nvSpPr>
          <p:spPr bwMode="auto">
            <a:xfrm>
              <a:off x="1997" y="2785"/>
              <a:ext cx="0" cy="88"/>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02" name="Line 466"/>
            <p:cNvSpPr>
              <a:spLocks noChangeShapeType="1"/>
            </p:cNvSpPr>
            <p:nvPr/>
          </p:nvSpPr>
          <p:spPr bwMode="auto">
            <a:xfrm flipV="1">
              <a:off x="1604" y="2773"/>
              <a:ext cx="0" cy="13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6003" name="Oval 467"/>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04" name="Oval 468"/>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05" name="Oval 469"/>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06" name="Oval 470"/>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07" name="Rectangle 471"/>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008" name="Line 472"/>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09" name="Oval 473"/>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6010" name="Group 474"/>
          <p:cNvGrpSpPr>
            <a:grpSpLocks/>
          </p:cNvGrpSpPr>
          <p:nvPr/>
        </p:nvGrpSpPr>
        <p:grpSpPr bwMode="auto">
          <a:xfrm>
            <a:off x="1084263" y="4575175"/>
            <a:ext cx="182562" cy="527050"/>
            <a:chOff x="1711" y="3094"/>
            <a:chExt cx="115" cy="332"/>
          </a:xfrm>
        </p:grpSpPr>
        <p:sp>
          <p:nvSpPr>
            <p:cNvPr id="66011" name="Line 475"/>
            <p:cNvSpPr>
              <a:spLocks noChangeShapeType="1"/>
            </p:cNvSpPr>
            <p:nvPr/>
          </p:nvSpPr>
          <p:spPr bwMode="auto">
            <a:xfrm flipV="1">
              <a:off x="1825" y="3095"/>
              <a:ext cx="1" cy="33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12" name="Line 476"/>
            <p:cNvSpPr>
              <a:spLocks noChangeShapeType="1"/>
            </p:cNvSpPr>
            <p:nvPr/>
          </p:nvSpPr>
          <p:spPr bwMode="auto">
            <a:xfrm flipV="1">
              <a:off x="1717" y="3095"/>
              <a:ext cx="0" cy="7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13" name="Line 477"/>
            <p:cNvSpPr>
              <a:spLocks noChangeShapeType="1"/>
            </p:cNvSpPr>
            <p:nvPr/>
          </p:nvSpPr>
          <p:spPr bwMode="auto">
            <a:xfrm>
              <a:off x="1711" y="3094"/>
              <a:ext cx="115"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6014" name="Rectangle 478"/>
          <p:cNvSpPr>
            <a:spLocks noChangeArrowheads="1"/>
          </p:cNvSpPr>
          <p:nvPr/>
        </p:nvSpPr>
        <p:spPr bwMode="auto">
          <a:xfrm>
            <a:off x="865188" y="4543425"/>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15" name="Line 479"/>
          <p:cNvSpPr>
            <a:spLocks noChangeShapeType="1"/>
          </p:cNvSpPr>
          <p:nvPr/>
        </p:nvSpPr>
        <p:spPr bwMode="auto">
          <a:xfrm rot="16200000" flipH="1">
            <a:off x="896144" y="4625182"/>
            <a:ext cx="587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16" name="Rectangle 480"/>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17" name="Line 481"/>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6018" name="Group 482"/>
          <p:cNvGrpSpPr>
            <a:grpSpLocks/>
          </p:cNvGrpSpPr>
          <p:nvPr/>
        </p:nvGrpSpPr>
        <p:grpSpPr bwMode="auto">
          <a:xfrm>
            <a:off x="1392238" y="4125913"/>
            <a:ext cx="58737" cy="98425"/>
            <a:chOff x="0" y="-1"/>
            <a:chExt cx="20000" cy="19996"/>
          </a:xfrm>
        </p:grpSpPr>
        <p:sp>
          <p:nvSpPr>
            <p:cNvPr id="66019" name="Line 483"/>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20" name="Line 484"/>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21" name="Line 485"/>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22" name="Line 486"/>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6023" name="Line 487"/>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24" name="Oval 488"/>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25" name="Line 489"/>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026" name="Line 490"/>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027" name="Line 491"/>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028" name="Line 492"/>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029" name="Line 493"/>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030" name="Line 494"/>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031" name="Line 495"/>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032" name="AutoShape 496"/>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033" name="Line 497"/>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034" name="Line 498"/>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35" name="Oval 499"/>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66036" name="Group 500"/>
          <p:cNvGrpSpPr>
            <a:grpSpLocks/>
          </p:cNvGrpSpPr>
          <p:nvPr/>
        </p:nvGrpSpPr>
        <p:grpSpPr bwMode="auto">
          <a:xfrm>
            <a:off x="3830638" y="5594350"/>
            <a:ext cx="407987" cy="417513"/>
            <a:chOff x="2358" y="3524"/>
            <a:chExt cx="257" cy="263"/>
          </a:xfrm>
        </p:grpSpPr>
        <p:sp>
          <p:nvSpPr>
            <p:cNvPr id="66037" name="Line 501"/>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38" name="Line 502"/>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6039" name="Line 503"/>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40" name="Line 504"/>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41" name="Line 505"/>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42" name="Oval 506"/>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6043" name="Line 507"/>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44" name="Oval 508"/>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66045" name="Oval 509"/>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6046" name="Line 510"/>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6047" name="Oval 511"/>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66048" name="Text Box 512"/>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6049" name="Text Box 513"/>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6050" name="Rectangle 514"/>
          <p:cNvSpPr>
            <a:spLocks noChangeArrowheads="1"/>
          </p:cNvSpPr>
          <p:nvPr/>
        </p:nvSpPr>
        <p:spPr bwMode="auto">
          <a:xfrm rot="5400000">
            <a:off x="7631113" y="6921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051" name="Rectangle 515"/>
          <p:cNvSpPr>
            <a:spLocks noChangeArrowheads="1"/>
          </p:cNvSpPr>
          <p:nvPr/>
        </p:nvSpPr>
        <p:spPr bwMode="auto">
          <a:xfrm rot="5400000">
            <a:off x="7295356" y="12247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6052" name="Group 516"/>
          <p:cNvGrpSpPr>
            <a:grpSpLocks/>
          </p:cNvGrpSpPr>
          <p:nvPr/>
        </p:nvGrpSpPr>
        <p:grpSpPr bwMode="auto">
          <a:xfrm rot="5400000">
            <a:off x="7270750" y="2663825"/>
            <a:ext cx="968375" cy="1127125"/>
            <a:chOff x="4958" y="672"/>
            <a:chExt cx="610" cy="710"/>
          </a:xfrm>
        </p:grpSpPr>
        <p:grpSp>
          <p:nvGrpSpPr>
            <p:cNvPr id="66053" name="Group 517"/>
            <p:cNvGrpSpPr>
              <a:grpSpLocks/>
            </p:cNvGrpSpPr>
            <p:nvPr/>
          </p:nvGrpSpPr>
          <p:grpSpPr bwMode="auto">
            <a:xfrm>
              <a:off x="5465" y="672"/>
              <a:ext cx="103" cy="710"/>
              <a:chOff x="5088" y="624"/>
              <a:chExt cx="144" cy="992"/>
            </a:xfrm>
          </p:grpSpPr>
          <p:sp>
            <p:nvSpPr>
              <p:cNvPr id="66054" name="Line 51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55" name="Line 51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56" name="Line 52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57" name="Line 52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58" name="Line 52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59" name="Line 52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60" name="Line 52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61" name="Line 52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6062" name="Rectangle 526"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063" name="Rectangle 527"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064" name="Rectangle 528"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065" name="Rectangle 529"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066" name="Rectangle 530"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067" name="Rectangle 531"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068" name="Rectangle 532"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069" name="Rectangle 533"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070" name="Rectangle 534"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6071" name="Rectangle 535"/>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66072" name="Rectangle 536"/>
          <p:cNvSpPr>
            <a:spLocks noChangeArrowheads="1"/>
          </p:cNvSpPr>
          <p:nvPr/>
        </p:nvSpPr>
        <p:spPr bwMode="auto">
          <a:xfrm>
            <a:off x="152400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1,220 PSI </a:t>
            </a:r>
            <a:endParaRPr lang="en-US" b="0"/>
          </a:p>
        </p:txBody>
      </p:sp>
      <p:sp>
        <p:nvSpPr>
          <p:cNvPr id="66073" name="Line 537"/>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74" name="Line 538"/>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75" name="Line 539"/>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76" name="Line 540"/>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77" name="Rectangle 541"/>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6078" name="Group 542"/>
          <p:cNvGrpSpPr>
            <a:grpSpLocks/>
          </p:cNvGrpSpPr>
          <p:nvPr/>
        </p:nvGrpSpPr>
        <p:grpSpPr bwMode="auto">
          <a:xfrm rot="16200000" flipV="1">
            <a:off x="4433094" y="1104107"/>
            <a:ext cx="107950" cy="182562"/>
            <a:chOff x="0" y="3"/>
            <a:chExt cx="20000" cy="19996"/>
          </a:xfrm>
        </p:grpSpPr>
        <p:sp>
          <p:nvSpPr>
            <p:cNvPr id="66079" name="Line 543"/>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80" name="Line 544"/>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81" name="Line 545"/>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82" name="Line 546"/>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6083" name="Line 547"/>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84" name="Oval 548"/>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85" name="Oval 549"/>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86" name="Oval 550"/>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87" name="Line 551"/>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88" name="Rectangle 552"/>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89" name="Line 553"/>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90" name="Line 554"/>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91" name="Line 555"/>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92" name="Line 556"/>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93" name="Oval 557"/>
          <p:cNvSpPr>
            <a:spLocks noChangeArrowheads="1"/>
          </p:cNvSpPr>
          <p:nvPr/>
        </p:nvSpPr>
        <p:spPr bwMode="auto">
          <a:xfrm flipH="1" flipV="1">
            <a:off x="5043488" y="16192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94" name="Line 558"/>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95" name="Oval 559"/>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96" name="Line 560"/>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97" name="Oval 561"/>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98" name="Rectangle 562"/>
          <p:cNvSpPr>
            <a:spLocks noChangeArrowheads="1"/>
          </p:cNvSpPr>
          <p:nvPr/>
        </p:nvSpPr>
        <p:spPr bwMode="auto">
          <a:xfrm>
            <a:off x="2882900" y="8699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66099" name="Rectangle 563"/>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66100" name="Rectangle 564"/>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66101" name="Group 565"/>
          <p:cNvGrpSpPr>
            <a:grpSpLocks/>
          </p:cNvGrpSpPr>
          <p:nvPr/>
        </p:nvGrpSpPr>
        <p:grpSpPr bwMode="auto">
          <a:xfrm rot="-5400000" flipH="1" flipV="1">
            <a:off x="3780632" y="3566319"/>
            <a:ext cx="88900" cy="274637"/>
            <a:chOff x="0" y="0"/>
            <a:chExt cx="20000" cy="20000"/>
          </a:xfrm>
        </p:grpSpPr>
        <p:sp>
          <p:nvSpPr>
            <p:cNvPr id="66102" name="Arc 56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03" name="Arc 56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6104" name="Group 568"/>
          <p:cNvGrpSpPr>
            <a:grpSpLocks/>
          </p:cNvGrpSpPr>
          <p:nvPr/>
        </p:nvGrpSpPr>
        <p:grpSpPr bwMode="auto">
          <a:xfrm rot="-5400000" flipH="1" flipV="1">
            <a:off x="3775076" y="3425825"/>
            <a:ext cx="87312" cy="274637"/>
            <a:chOff x="0" y="0"/>
            <a:chExt cx="20000" cy="20000"/>
          </a:xfrm>
        </p:grpSpPr>
        <p:sp>
          <p:nvSpPr>
            <p:cNvPr id="66105" name="Arc 56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06" name="Arc 57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6107" name="Line 571"/>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08" name="Line 572"/>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09" name="Line 573"/>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10" name="Line 574"/>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11" name="Line 575"/>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6113" name="Group 577"/>
          <p:cNvGrpSpPr>
            <a:grpSpLocks/>
          </p:cNvGrpSpPr>
          <p:nvPr/>
        </p:nvGrpSpPr>
        <p:grpSpPr bwMode="auto">
          <a:xfrm rot="10800000">
            <a:off x="4394200" y="1439863"/>
            <a:ext cx="365125" cy="239712"/>
            <a:chOff x="2900" y="1798"/>
            <a:chExt cx="576" cy="376"/>
          </a:xfrm>
        </p:grpSpPr>
        <p:sp>
          <p:nvSpPr>
            <p:cNvPr id="66114" name="Line 578"/>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15" name="Line 579"/>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16" name="Line 580"/>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6117" name="Line 581"/>
          <p:cNvSpPr>
            <a:spLocks noChangeShapeType="1"/>
          </p:cNvSpPr>
          <p:nvPr/>
        </p:nvSpPr>
        <p:spPr bwMode="auto">
          <a:xfrm rot="5400000">
            <a:off x="4452144" y="2983706"/>
            <a:ext cx="0" cy="13033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6118" name="Line 582"/>
          <p:cNvSpPr>
            <a:spLocks noChangeShapeType="1"/>
          </p:cNvSpPr>
          <p:nvPr/>
        </p:nvSpPr>
        <p:spPr bwMode="auto">
          <a:xfrm flipV="1">
            <a:off x="6762750" y="19367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19" name="Rectangle 583"/>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21" name="Line 585"/>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22" name="Line 586"/>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23" name="Line 587"/>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24" name="Line 588"/>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25" name="Line 589"/>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26" name="Line 590"/>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6127" name="Group 591"/>
          <p:cNvGrpSpPr>
            <a:grpSpLocks/>
          </p:cNvGrpSpPr>
          <p:nvPr/>
        </p:nvGrpSpPr>
        <p:grpSpPr bwMode="auto">
          <a:xfrm flipV="1">
            <a:off x="6624638" y="1676400"/>
            <a:ext cx="46037" cy="96838"/>
            <a:chOff x="0" y="0"/>
            <a:chExt cx="20000" cy="20000"/>
          </a:xfrm>
        </p:grpSpPr>
        <p:sp>
          <p:nvSpPr>
            <p:cNvPr id="66128" name="Arc 592"/>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29" name="Arc 593"/>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6130" name="Group 594"/>
          <p:cNvGrpSpPr>
            <a:grpSpLocks/>
          </p:cNvGrpSpPr>
          <p:nvPr/>
        </p:nvGrpSpPr>
        <p:grpSpPr bwMode="auto">
          <a:xfrm>
            <a:off x="6396038" y="1709738"/>
            <a:ext cx="471487" cy="217487"/>
            <a:chOff x="3526" y="1077"/>
            <a:chExt cx="297" cy="137"/>
          </a:xfrm>
        </p:grpSpPr>
        <p:sp>
          <p:nvSpPr>
            <p:cNvPr id="66131" name="Line 595"/>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32" name="Line 596"/>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33" name="Line 597"/>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34" name="Line 598"/>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6135" name="Line 599"/>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36" name="Line 600"/>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37" name="Oval 601"/>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38" name="Oval 602"/>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39" name="Line 603"/>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40" name="Rectangle 604"/>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141" name="Oval 605"/>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45" name="Line 609"/>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6146" name="Oval 610"/>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47" name="Rectangle 611"/>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66148" name="Rectangle 612"/>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66149" name="Rectangle 613"/>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66150" name="Oval 614"/>
          <p:cNvSpPr>
            <a:spLocks noChangeArrowheads="1"/>
          </p:cNvSpPr>
          <p:nvPr/>
        </p:nvSpPr>
        <p:spPr bwMode="auto">
          <a:xfrm>
            <a:off x="1784350" y="47720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51" name="Text Box 615"/>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6155" name="Line 619"/>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6156" name="Group 620"/>
          <p:cNvGrpSpPr>
            <a:grpSpLocks/>
          </p:cNvGrpSpPr>
          <p:nvPr/>
        </p:nvGrpSpPr>
        <p:grpSpPr bwMode="auto">
          <a:xfrm>
            <a:off x="7131050" y="1033463"/>
            <a:ext cx="1289050" cy="1235075"/>
            <a:chOff x="4492" y="651"/>
            <a:chExt cx="812" cy="778"/>
          </a:xfrm>
        </p:grpSpPr>
        <p:grpSp>
          <p:nvGrpSpPr>
            <p:cNvPr id="66157" name="Group 621"/>
            <p:cNvGrpSpPr>
              <a:grpSpLocks/>
            </p:cNvGrpSpPr>
            <p:nvPr/>
          </p:nvGrpSpPr>
          <p:grpSpPr bwMode="auto">
            <a:xfrm>
              <a:off x="4492" y="651"/>
              <a:ext cx="760" cy="778"/>
              <a:chOff x="4047" y="666"/>
              <a:chExt cx="760" cy="778"/>
            </a:xfrm>
          </p:grpSpPr>
          <p:sp>
            <p:nvSpPr>
              <p:cNvPr id="66158" name="Rectangle 622"/>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159" name="Rectangle 623"/>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160" name="Rectangle 624"/>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6161" name="Rectangle 625"/>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66162" name="Line 626"/>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63" name="Line 627"/>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64" name="Oval 628"/>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65" name="Oval 629"/>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66" name="Line 630"/>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67" name="Line 631"/>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168" name="Line 632"/>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6169" name="Group 633"/>
          <p:cNvGrpSpPr>
            <a:grpSpLocks/>
          </p:cNvGrpSpPr>
          <p:nvPr/>
        </p:nvGrpSpPr>
        <p:grpSpPr bwMode="auto">
          <a:xfrm flipH="1" flipV="1">
            <a:off x="2951163" y="4540250"/>
            <a:ext cx="68262" cy="303213"/>
            <a:chOff x="2065" y="2959"/>
            <a:chExt cx="33" cy="146"/>
          </a:xfrm>
        </p:grpSpPr>
        <p:sp>
          <p:nvSpPr>
            <p:cNvPr id="66170" name="Freeform 634"/>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171" name="Freeform 635"/>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6172" name="Line 636"/>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173" name="Line 637"/>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174" name="Line 638"/>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175" name="Freeform 639"/>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66176" name="Freeform 640"/>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66177" name="Group 641"/>
          <p:cNvGrpSpPr>
            <a:grpSpLocks/>
          </p:cNvGrpSpPr>
          <p:nvPr/>
        </p:nvGrpSpPr>
        <p:grpSpPr bwMode="auto">
          <a:xfrm>
            <a:off x="2720975" y="4552950"/>
            <a:ext cx="269875" cy="271463"/>
            <a:chOff x="1714" y="2868"/>
            <a:chExt cx="170" cy="171"/>
          </a:xfrm>
        </p:grpSpPr>
        <p:sp>
          <p:nvSpPr>
            <p:cNvPr id="66178" name="Freeform 642"/>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66179" name="Rectangle 643"/>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180" name="Line 644"/>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181" name="Line 645"/>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6182" name="Group 646"/>
          <p:cNvGrpSpPr>
            <a:grpSpLocks/>
          </p:cNvGrpSpPr>
          <p:nvPr/>
        </p:nvGrpSpPr>
        <p:grpSpPr bwMode="auto">
          <a:xfrm flipH="1" flipV="1">
            <a:off x="2651125" y="4600575"/>
            <a:ext cx="293688" cy="179388"/>
            <a:chOff x="2098" y="2990"/>
            <a:chExt cx="171" cy="86"/>
          </a:xfrm>
        </p:grpSpPr>
        <p:sp>
          <p:nvSpPr>
            <p:cNvPr id="66183" name="Oval 647"/>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184" name="Oval 648"/>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185" name="Oval 649"/>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186" name="Oval 650"/>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187" name="Oval 651"/>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188" name="Oval 652"/>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189" name="Oval 653"/>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190" name="Oval 654"/>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191" name="Oval 655"/>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192" name="Oval 656"/>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193" name="Line 657"/>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194" name="Line 658"/>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195" name="Line 659"/>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196" name="Line 660"/>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197" name="Line 661"/>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198" name="Line 662"/>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199" name="Line 663"/>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200" name="Line 664"/>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201" name="Line 665"/>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202" name="Line 666"/>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6203" name="Group 667"/>
            <p:cNvGrpSpPr>
              <a:grpSpLocks/>
            </p:cNvGrpSpPr>
            <p:nvPr/>
          </p:nvGrpSpPr>
          <p:grpSpPr bwMode="auto">
            <a:xfrm>
              <a:off x="2098" y="3003"/>
              <a:ext cx="19" cy="73"/>
              <a:chOff x="2098" y="3003"/>
              <a:chExt cx="19" cy="73"/>
            </a:xfrm>
          </p:grpSpPr>
          <p:sp>
            <p:nvSpPr>
              <p:cNvPr id="66204" name="Oval 668"/>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205" name="Line 669"/>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6206" name="Group 670"/>
            <p:cNvGrpSpPr>
              <a:grpSpLocks/>
            </p:cNvGrpSpPr>
            <p:nvPr/>
          </p:nvGrpSpPr>
          <p:grpSpPr bwMode="auto">
            <a:xfrm>
              <a:off x="2250" y="2990"/>
              <a:ext cx="19" cy="71"/>
              <a:chOff x="2250" y="2990"/>
              <a:chExt cx="19" cy="71"/>
            </a:xfrm>
          </p:grpSpPr>
          <p:sp>
            <p:nvSpPr>
              <p:cNvPr id="66207" name="Oval 671"/>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208" name="Line 672"/>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6209" name="Line 673"/>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210" name="Line 674"/>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211" name="Line 675"/>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212" name="Line 676"/>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213" name="Line 677"/>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6214" name="Rectangle 678"/>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66215" name="Group 679"/>
          <p:cNvGrpSpPr>
            <a:grpSpLocks/>
          </p:cNvGrpSpPr>
          <p:nvPr/>
        </p:nvGrpSpPr>
        <p:grpSpPr bwMode="auto">
          <a:xfrm>
            <a:off x="3370263" y="5045075"/>
            <a:ext cx="165100" cy="263525"/>
            <a:chOff x="2123" y="3178"/>
            <a:chExt cx="104" cy="166"/>
          </a:xfrm>
        </p:grpSpPr>
        <p:grpSp>
          <p:nvGrpSpPr>
            <p:cNvPr id="66216" name="Group 680"/>
            <p:cNvGrpSpPr>
              <a:grpSpLocks/>
            </p:cNvGrpSpPr>
            <p:nvPr/>
          </p:nvGrpSpPr>
          <p:grpSpPr bwMode="auto">
            <a:xfrm flipH="1" flipV="1">
              <a:off x="2177" y="3178"/>
              <a:ext cx="50" cy="166"/>
              <a:chOff x="1829" y="2735"/>
              <a:chExt cx="38" cy="127"/>
            </a:xfrm>
          </p:grpSpPr>
          <p:grpSp>
            <p:nvGrpSpPr>
              <p:cNvPr id="66217" name="Group 681"/>
              <p:cNvGrpSpPr>
                <a:grpSpLocks/>
              </p:cNvGrpSpPr>
              <p:nvPr/>
            </p:nvGrpSpPr>
            <p:grpSpPr bwMode="auto">
              <a:xfrm>
                <a:off x="1829" y="2735"/>
                <a:ext cx="36" cy="125"/>
                <a:chOff x="1829" y="2735"/>
                <a:chExt cx="36" cy="125"/>
              </a:xfrm>
            </p:grpSpPr>
            <p:sp>
              <p:nvSpPr>
                <p:cNvPr id="66218" name="Rectangle 682"/>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19" name="Rectangle 683"/>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20" name="Rectangle 684"/>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21" name="Rectangle 685"/>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22" name="Rectangle 686"/>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23" name="Rectangle 687"/>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24" name="Rectangle 688"/>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25" name="Rectangle 689"/>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26" name="Rectangle 690"/>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27" name="Rectangle 691"/>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28" name="Rectangle 692"/>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29" name="Rectangle 693"/>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30" name="Rectangle 694"/>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31" name="Rectangle 695"/>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32" name="Rectangle 696"/>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33" name="Rectangle 697"/>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34" name="Rectangle 698"/>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35" name="Rectangle 699"/>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36" name="Rectangle 700"/>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37" name="Rectangle 701"/>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38" name="Rectangle 702"/>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39" name="Rectangle 703"/>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40" name="Rectangle 704"/>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41" name="Rectangle 705"/>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42" name="Rectangle 706"/>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43" name="Rectangle 707"/>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44" name="Rectangle 708"/>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45" name="Rectangle 709"/>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46" name="Rectangle 710"/>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47" name="Rectangle 711"/>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48" name="Rectangle 712"/>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49" name="Rectangle 713"/>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50" name="Rectangle 714"/>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51" name="Rectangle 715"/>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52" name="Rectangle 716"/>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53" name="Rectangle 717"/>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54" name="Rectangle 718"/>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55" name="Rectangle 719"/>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56" name="Rectangle 720"/>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57" name="Rectangle 721"/>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58" name="Rectangle 722"/>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59" name="Rectangle 723"/>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60" name="Rectangle 724"/>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61" name="Rectangle 725"/>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62" name="Rectangle 726"/>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63" name="Rectangle 727"/>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64" name="Rectangle 728"/>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65" name="Rectangle 729"/>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66" name="Rectangle 730"/>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67" name="Rectangle 731"/>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68" name="Rectangle 732"/>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69" name="Rectangle 733"/>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70" name="Rectangle 734"/>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71" name="Rectangle 735"/>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72" name="Rectangle 736"/>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73" name="Rectangle 737"/>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74" name="Rectangle 738"/>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75" name="Rectangle 739"/>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76" name="Rectangle 740"/>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77" name="Rectangle 741"/>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78" name="Rectangle 742"/>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79" name="Rectangle 743"/>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80" name="Rectangle 744"/>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81" name="Rectangle 745"/>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282" name="Rectangle 746"/>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6283" name="Rectangle 747"/>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66284" name="Freeform 748"/>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66288" name="AutoShape 752"/>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289" name="AutoShape 753"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290" name="AutoShape 754"/>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291" name="AutoShape 755" descr="10%"/>
          <p:cNvSpPr>
            <a:spLocks noChangeArrowheads="1"/>
          </p:cNvSpPr>
          <p:nvPr/>
        </p:nvSpPr>
        <p:spPr bwMode="auto">
          <a:xfrm>
            <a:off x="2452688" y="1704975"/>
            <a:ext cx="506412" cy="958850"/>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6292" name="Group 756"/>
          <p:cNvGrpSpPr>
            <a:grpSpLocks/>
          </p:cNvGrpSpPr>
          <p:nvPr/>
        </p:nvGrpSpPr>
        <p:grpSpPr bwMode="auto">
          <a:xfrm>
            <a:off x="2454275" y="2522538"/>
            <a:ext cx="503238" cy="185737"/>
            <a:chOff x="3617" y="2160"/>
            <a:chExt cx="842" cy="312"/>
          </a:xfrm>
        </p:grpSpPr>
        <p:sp>
          <p:nvSpPr>
            <p:cNvPr id="66293" name="Rectangle 75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294" name="AutoShape 75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295" name="AutoShape 75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296" name="AutoShape 76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297" name="AutoShape 76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6298" name="AutoShape 762"/>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299" name="Rectangle 763"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00" name="Rectangle 764"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01" name="Rectangle 765"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02" name="Line 766"/>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303" name="Line 767"/>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304" name="Oval 768"/>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05" name="Oval 769"/>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6306" name="Group 770"/>
          <p:cNvGrpSpPr>
            <a:grpSpLocks/>
          </p:cNvGrpSpPr>
          <p:nvPr/>
        </p:nvGrpSpPr>
        <p:grpSpPr bwMode="auto">
          <a:xfrm>
            <a:off x="2663825" y="1660525"/>
            <a:ext cx="77788" cy="153988"/>
            <a:chOff x="3966" y="1027"/>
            <a:chExt cx="130" cy="257"/>
          </a:xfrm>
        </p:grpSpPr>
        <p:sp>
          <p:nvSpPr>
            <p:cNvPr id="66307" name="Rectangle 77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08" name="Rectangle 77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09" name="Rectangle 77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10" name="Rectangle 77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11" name="Line 77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6312" name="Line 776"/>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313" name="Line 777"/>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314" name="Line 778"/>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315" name="AutoShape 779"/>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16" name="Rectangle 780"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17" name="Rectangle 781"/>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18" name="Rectangle 782"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19" name="Rectangle 783"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20" name="Line 784"/>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321" name="Line 785"/>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322" name="Line 786"/>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323" name="Line 787"/>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324" name="Line 788"/>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325" name="Oval 789"/>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26" name="Oval 790"/>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27" name="AutoShape 791"/>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28" name="AutoShape 792"/>
          <p:cNvSpPr>
            <a:spLocks noChangeArrowheads="1"/>
          </p:cNvSpPr>
          <p:nvPr/>
        </p:nvSpPr>
        <p:spPr bwMode="auto">
          <a:xfrm flipH="1" flipV="1">
            <a:off x="822325" y="23685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29" name="Line 793"/>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330" name="Rectangle 794"/>
          <p:cNvSpPr>
            <a:spLocks noChangeArrowheads="1"/>
          </p:cNvSpPr>
          <p:nvPr/>
        </p:nvSpPr>
        <p:spPr bwMode="auto">
          <a:xfrm>
            <a:off x="695325" y="2562225"/>
            <a:ext cx="466725" cy="16668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31" name="Line 795"/>
          <p:cNvSpPr>
            <a:spLocks noChangeShapeType="1"/>
          </p:cNvSpPr>
          <p:nvPr/>
        </p:nvSpPr>
        <p:spPr bwMode="auto">
          <a:xfrm flipH="1">
            <a:off x="685800" y="25654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340" name="Line 804"/>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341" name="Rectangle 805"/>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66342" name="AutoShape 806"/>
          <p:cNvSpPr>
            <a:spLocks noChangeArrowheads="1"/>
          </p:cNvSpPr>
          <p:nvPr/>
        </p:nvSpPr>
        <p:spPr bwMode="auto">
          <a:xfrm rot="13551923" flipH="1" flipV="1">
            <a:off x="5476875" y="409892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43" name="AutoShape 807"/>
          <p:cNvSpPr>
            <a:spLocks noChangeArrowheads="1"/>
          </p:cNvSpPr>
          <p:nvPr/>
        </p:nvSpPr>
        <p:spPr bwMode="auto">
          <a:xfrm rot="13551923" flipH="1" flipV="1">
            <a:off x="1779587" y="29765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344" name="AutoShape 808"/>
          <p:cNvSpPr>
            <a:spLocks noChangeArrowheads="1"/>
          </p:cNvSpPr>
          <p:nvPr/>
        </p:nvSpPr>
        <p:spPr bwMode="auto">
          <a:xfrm rot="2392993"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9" name="Slide Number Placeholder 5"/>
          <p:cNvSpPr>
            <a:spLocks noGrp="1"/>
          </p:cNvSpPr>
          <p:nvPr>
            <p:ph type="sldNum" sz="quarter" idx="12"/>
          </p:nvPr>
        </p:nvSpPr>
        <p:spPr/>
        <p:txBody>
          <a:bodyPr/>
          <a:lstStyle/>
          <a:p>
            <a:fld id="{468A9052-7D60-F248-BC40-3EDD0F8115E8}" type="slidenum">
              <a:rPr lang="en-US"/>
              <a:pPr/>
              <a:t>41</a:t>
            </a:fld>
            <a:endParaRPr lang="en-US"/>
          </a:p>
        </p:txBody>
      </p:sp>
      <p:sp>
        <p:nvSpPr>
          <p:cNvPr id="59394"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59395"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396"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397"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59398" name="Text Box 6"/>
          <p:cNvSpPr txBox="1">
            <a:spLocks noChangeArrowheads="1"/>
          </p:cNvSpPr>
          <p:nvPr/>
        </p:nvSpPr>
        <p:spPr bwMode="auto">
          <a:xfrm>
            <a:off x="4227513" y="5956300"/>
            <a:ext cx="292258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At Rest Pump Running 	Accumulator Filling </a:t>
            </a:r>
          </a:p>
        </p:txBody>
      </p:sp>
      <p:sp>
        <p:nvSpPr>
          <p:cNvPr id="59401"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02"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59403" name="Line 11"/>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04" name="Line 12"/>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05" name="Rectangle 13"/>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406" name="Rectangle 14"/>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407" name="Line 15"/>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08" name="Line 16"/>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09" name="Rectangle 17"/>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9410" name="Group 18"/>
          <p:cNvGrpSpPr>
            <a:grpSpLocks/>
          </p:cNvGrpSpPr>
          <p:nvPr/>
        </p:nvGrpSpPr>
        <p:grpSpPr bwMode="auto">
          <a:xfrm flipV="1">
            <a:off x="5057775" y="3132138"/>
            <a:ext cx="84138" cy="84137"/>
            <a:chOff x="1449" y="2352"/>
            <a:chExt cx="77" cy="77"/>
          </a:xfrm>
        </p:grpSpPr>
        <p:sp>
          <p:nvSpPr>
            <p:cNvPr id="59411"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12"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9413" name="Rectangle 21"/>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414" name="Line 22"/>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9415" name="Group 23"/>
          <p:cNvGrpSpPr>
            <a:grpSpLocks/>
          </p:cNvGrpSpPr>
          <p:nvPr/>
        </p:nvGrpSpPr>
        <p:grpSpPr bwMode="auto">
          <a:xfrm>
            <a:off x="4419600" y="3111500"/>
            <a:ext cx="209550" cy="104775"/>
            <a:chOff x="864" y="2592"/>
            <a:chExt cx="192" cy="96"/>
          </a:xfrm>
        </p:grpSpPr>
        <p:sp>
          <p:nvSpPr>
            <p:cNvPr id="59416"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17"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18"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19"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9420" name="Group 28"/>
          <p:cNvGrpSpPr>
            <a:grpSpLocks/>
          </p:cNvGrpSpPr>
          <p:nvPr/>
        </p:nvGrpSpPr>
        <p:grpSpPr bwMode="auto">
          <a:xfrm flipH="1">
            <a:off x="5729288" y="2849563"/>
            <a:ext cx="209550" cy="157162"/>
            <a:chOff x="2064" y="2352"/>
            <a:chExt cx="192" cy="144"/>
          </a:xfrm>
        </p:grpSpPr>
        <p:sp>
          <p:nvSpPr>
            <p:cNvPr id="59421"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422"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9423" name="Group 31"/>
          <p:cNvGrpSpPr>
            <a:grpSpLocks/>
          </p:cNvGrpSpPr>
          <p:nvPr/>
        </p:nvGrpSpPr>
        <p:grpSpPr bwMode="auto">
          <a:xfrm>
            <a:off x="5729288" y="3111500"/>
            <a:ext cx="209550" cy="104775"/>
            <a:chOff x="864" y="2592"/>
            <a:chExt cx="192" cy="96"/>
          </a:xfrm>
        </p:grpSpPr>
        <p:sp>
          <p:nvSpPr>
            <p:cNvPr id="59424"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25"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26"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27"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9428" name="Line 36"/>
          <p:cNvSpPr>
            <a:spLocks noChangeShapeType="1"/>
          </p:cNvSpPr>
          <p:nvPr/>
        </p:nvSpPr>
        <p:spPr bwMode="auto">
          <a:xfrm>
            <a:off x="5089525" y="3216275"/>
            <a:ext cx="0" cy="4191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429" name="Line 37"/>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430" name="AutoShape 38"/>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431" name="Text Box 39"/>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59432" name="Text Box 40"/>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59433" name="Line 41"/>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434" name="Line 42"/>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435" name="Line 43"/>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436" name="Oval 44"/>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437"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38"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59439" name="Group 47"/>
          <p:cNvGrpSpPr>
            <a:grpSpLocks/>
          </p:cNvGrpSpPr>
          <p:nvPr/>
        </p:nvGrpSpPr>
        <p:grpSpPr bwMode="auto">
          <a:xfrm>
            <a:off x="5229225" y="4826000"/>
            <a:ext cx="146050" cy="180975"/>
            <a:chOff x="1634" y="2854"/>
            <a:chExt cx="77" cy="96"/>
          </a:xfrm>
        </p:grpSpPr>
        <p:sp>
          <p:nvSpPr>
            <p:cNvPr id="59440"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41"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9442"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59443"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44"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45"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46"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47"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48"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49"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50"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51"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52"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53"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54"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55"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9456" name="Group 64"/>
          <p:cNvGrpSpPr>
            <a:grpSpLocks/>
          </p:cNvGrpSpPr>
          <p:nvPr/>
        </p:nvGrpSpPr>
        <p:grpSpPr bwMode="auto">
          <a:xfrm>
            <a:off x="5229225" y="5006975"/>
            <a:ext cx="146050" cy="177800"/>
            <a:chOff x="1634" y="2950"/>
            <a:chExt cx="77" cy="94"/>
          </a:xfrm>
        </p:grpSpPr>
        <p:sp>
          <p:nvSpPr>
            <p:cNvPr id="59457"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58"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9459"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60"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61"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62"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63"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64"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65"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66"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67"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68"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69"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470"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59471"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59472"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59473" name="Group 81"/>
          <p:cNvGrpSpPr>
            <a:grpSpLocks/>
          </p:cNvGrpSpPr>
          <p:nvPr/>
        </p:nvGrpSpPr>
        <p:grpSpPr bwMode="auto">
          <a:xfrm>
            <a:off x="5276850" y="4800600"/>
            <a:ext cx="119063" cy="123825"/>
            <a:chOff x="1659" y="2841"/>
            <a:chExt cx="63" cy="65"/>
          </a:xfrm>
        </p:grpSpPr>
        <p:sp>
          <p:nvSpPr>
            <p:cNvPr id="59474"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75"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9476"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59477"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59478"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1,350 PSI </a:t>
            </a:r>
            <a:endParaRPr lang="en-US" b="0"/>
          </a:p>
        </p:txBody>
      </p:sp>
      <p:grpSp>
        <p:nvGrpSpPr>
          <p:cNvPr id="59479" name="Group 87"/>
          <p:cNvGrpSpPr>
            <a:grpSpLocks/>
          </p:cNvGrpSpPr>
          <p:nvPr/>
        </p:nvGrpSpPr>
        <p:grpSpPr bwMode="auto">
          <a:xfrm>
            <a:off x="4833938" y="4508500"/>
            <a:ext cx="311150" cy="223838"/>
            <a:chOff x="889" y="3112"/>
            <a:chExt cx="196" cy="141"/>
          </a:xfrm>
        </p:grpSpPr>
        <p:sp>
          <p:nvSpPr>
            <p:cNvPr id="59480"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59481"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59482"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59483" name="Rectangle 91"/>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59484" name="Group 92"/>
          <p:cNvGrpSpPr>
            <a:grpSpLocks/>
          </p:cNvGrpSpPr>
          <p:nvPr/>
        </p:nvGrpSpPr>
        <p:grpSpPr bwMode="auto">
          <a:xfrm flipH="1" flipV="1">
            <a:off x="2708275" y="5162550"/>
            <a:ext cx="484188" cy="90488"/>
            <a:chOff x="2009" y="2762"/>
            <a:chExt cx="233" cy="44"/>
          </a:xfrm>
        </p:grpSpPr>
        <p:sp>
          <p:nvSpPr>
            <p:cNvPr id="59485" name="Line 93"/>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486" name="Freeform 94"/>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59487" name="Group 95"/>
          <p:cNvGrpSpPr>
            <a:grpSpLocks/>
          </p:cNvGrpSpPr>
          <p:nvPr/>
        </p:nvGrpSpPr>
        <p:grpSpPr bwMode="auto">
          <a:xfrm flipH="1" flipV="1">
            <a:off x="3709988" y="6142038"/>
            <a:ext cx="55562" cy="212725"/>
            <a:chOff x="1733" y="2232"/>
            <a:chExt cx="27" cy="102"/>
          </a:xfrm>
        </p:grpSpPr>
        <p:sp>
          <p:nvSpPr>
            <p:cNvPr id="59488" name="Freeform 9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89" name="Freeform 97"/>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9490" name="Freeform 98"/>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91" name="Freeform 99"/>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92" name="Freeform 100"/>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493" name="Rectangle 101"/>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94" name="Rectangle 102"/>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95" name="Rectangle 103"/>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496" name="Rectangle 104"/>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59497" name="Group 105"/>
          <p:cNvGrpSpPr>
            <a:grpSpLocks/>
          </p:cNvGrpSpPr>
          <p:nvPr/>
        </p:nvGrpSpPr>
        <p:grpSpPr bwMode="auto">
          <a:xfrm flipH="1" flipV="1">
            <a:off x="2525713" y="6167438"/>
            <a:ext cx="103187" cy="157162"/>
            <a:chOff x="2280" y="2246"/>
            <a:chExt cx="50" cy="76"/>
          </a:xfrm>
        </p:grpSpPr>
        <p:sp>
          <p:nvSpPr>
            <p:cNvPr id="59498" name="Freeform 106"/>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59499" name="Group 107"/>
            <p:cNvGrpSpPr>
              <a:grpSpLocks/>
            </p:cNvGrpSpPr>
            <p:nvPr/>
          </p:nvGrpSpPr>
          <p:grpSpPr bwMode="auto">
            <a:xfrm>
              <a:off x="2292" y="2255"/>
              <a:ext cx="28" cy="58"/>
              <a:chOff x="2292" y="2255"/>
              <a:chExt cx="28" cy="58"/>
            </a:xfrm>
          </p:grpSpPr>
          <p:sp>
            <p:nvSpPr>
              <p:cNvPr id="59500" name="Line 108"/>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01" name="Line 109"/>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02" name="Line 110"/>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03" name="Line 111"/>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9504" name="Rectangle 112"/>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59505" name="Rectangle 113"/>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59506" name="Oval 114"/>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507" name="Oval 115"/>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508" name="Oval 116"/>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509" name="Oval 117"/>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510" name="Oval 118"/>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511" name="Oval 119"/>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512" name="Line 120"/>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13" name="Line 121"/>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14" name="Line 122"/>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15" name="Line 123"/>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16" name="Line 124"/>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17" name="Line 125"/>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59518" name="Group 126"/>
          <p:cNvGrpSpPr>
            <a:grpSpLocks/>
          </p:cNvGrpSpPr>
          <p:nvPr/>
        </p:nvGrpSpPr>
        <p:grpSpPr bwMode="auto">
          <a:xfrm flipH="1" flipV="1">
            <a:off x="3101975" y="6178550"/>
            <a:ext cx="80963" cy="131763"/>
            <a:chOff x="2013" y="2253"/>
            <a:chExt cx="39" cy="64"/>
          </a:xfrm>
        </p:grpSpPr>
        <p:sp>
          <p:nvSpPr>
            <p:cNvPr id="59519" name="Oval 127"/>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520" name="Oval 128"/>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521" name="Line 129"/>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22" name="Line 130"/>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23" name="Line 131"/>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24" name="Oval 132"/>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9525" name="Line 133"/>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26" name="Oval 134"/>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9527" name="Group 135"/>
          <p:cNvGrpSpPr>
            <a:grpSpLocks/>
          </p:cNvGrpSpPr>
          <p:nvPr/>
        </p:nvGrpSpPr>
        <p:grpSpPr bwMode="auto">
          <a:xfrm flipH="1" flipV="1">
            <a:off x="3349625" y="6078538"/>
            <a:ext cx="576263" cy="328612"/>
            <a:chOff x="1656" y="2207"/>
            <a:chExt cx="277" cy="158"/>
          </a:xfrm>
        </p:grpSpPr>
        <p:grpSp>
          <p:nvGrpSpPr>
            <p:cNvPr id="59528" name="Group 136"/>
            <p:cNvGrpSpPr>
              <a:grpSpLocks/>
            </p:cNvGrpSpPr>
            <p:nvPr/>
          </p:nvGrpSpPr>
          <p:grpSpPr bwMode="auto">
            <a:xfrm>
              <a:off x="1656" y="2207"/>
              <a:ext cx="33" cy="158"/>
              <a:chOff x="1656" y="2207"/>
              <a:chExt cx="33" cy="158"/>
            </a:xfrm>
          </p:grpSpPr>
          <p:sp>
            <p:nvSpPr>
              <p:cNvPr id="59529" name="Rectangle 137"/>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30" name="Rectangle 138"/>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9531" name="Group 139"/>
            <p:cNvGrpSpPr>
              <a:grpSpLocks/>
            </p:cNvGrpSpPr>
            <p:nvPr/>
          </p:nvGrpSpPr>
          <p:grpSpPr bwMode="auto">
            <a:xfrm>
              <a:off x="1898" y="2273"/>
              <a:ext cx="35" cy="26"/>
              <a:chOff x="1898" y="2273"/>
              <a:chExt cx="35" cy="26"/>
            </a:xfrm>
          </p:grpSpPr>
          <p:grpSp>
            <p:nvGrpSpPr>
              <p:cNvPr id="59532" name="Group 140"/>
              <p:cNvGrpSpPr>
                <a:grpSpLocks/>
              </p:cNvGrpSpPr>
              <p:nvPr/>
            </p:nvGrpSpPr>
            <p:grpSpPr bwMode="auto">
              <a:xfrm>
                <a:off x="1898" y="2273"/>
                <a:ext cx="33" cy="25"/>
                <a:chOff x="1898" y="2273"/>
                <a:chExt cx="33" cy="25"/>
              </a:xfrm>
            </p:grpSpPr>
            <p:sp>
              <p:nvSpPr>
                <p:cNvPr id="59533" name="Rectangle 141"/>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34" name="Rectangle 142"/>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35" name="Rectangle 143"/>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36" name="Rectangle 144"/>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37" name="Rectangle 145"/>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38" name="Rectangle 146"/>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39" name="Rectangle 147"/>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40" name="Rectangle 148"/>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41" name="Rectangle 149"/>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42" name="Rectangle 150"/>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43" name="Rectangle 151"/>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44" name="Rectangle 152"/>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45" name="Rectangle 153"/>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9546" name="Rectangle 154"/>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9547" name="Group 155"/>
            <p:cNvGrpSpPr>
              <a:grpSpLocks/>
            </p:cNvGrpSpPr>
            <p:nvPr/>
          </p:nvGrpSpPr>
          <p:grpSpPr bwMode="auto">
            <a:xfrm>
              <a:off x="1687" y="2259"/>
              <a:ext cx="213" cy="54"/>
              <a:chOff x="1687" y="2259"/>
              <a:chExt cx="213" cy="54"/>
            </a:xfrm>
          </p:grpSpPr>
          <p:grpSp>
            <p:nvGrpSpPr>
              <p:cNvPr id="59548" name="Group 156"/>
              <p:cNvGrpSpPr>
                <a:grpSpLocks/>
              </p:cNvGrpSpPr>
              <p:nvPr/>
            </p:nvGrpSpPr>
            <p:grpSpPr bwMode="auto">
              <a:xfrm>
                <a:off x="1687" y="2259"/>
                <a:ext cx="211" cy="52"/>
                <a:chOff x="1687" y="2259"/>
                <a:chExt cx="211" cy="52"/>
              </a:xfrm>
            </p:grpSpPr>
            <p:sp>
              <p:nvSpPr>
                <p:cNvPr id="59549" name="Rectangle 157"/>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50" name="Rectangle 158"/>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51" name="Rectangle 159"/>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52" name="Rectangle 160"/>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53" name="Rectangle 161"/>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54" name="Rectangle 162"/>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55" name="Rectangle 163"/>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56" name="Rectangle 164"/>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57" name="Rectangle 165"/>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58" name="Rectangle 166"/>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59" name="Rectangle 167"/>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60" name="Rectangle 168"/>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61" name="Rectangle 169"/>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62" name="Rectangle 170"/>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63" name="Rectangle 171"/>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64" name="Rectangle 172"/>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65" name="Rectangle 173"/>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66" name="Rectangle 174"/>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67" name="Rectangle 175"/>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68" name="Rectangle 176"/>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69" name="Rectangle 177"/>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70" name="Rectangle 178"/>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71" name="Rectangle 179"/>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72" name="Rectangle 180"/>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73" name="Rectangle 181"/>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74" name="Rectangle 182"/>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575" name="Rectangle 183"/>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9576" name="Rectangle 184"/>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9577" name="Group 185"/>
            <p:cNvGrpSpPr>
              <a:grpSpLocks/>
            </p:cNvGrpSpPr>
            <p:nvPr/>
          </p:nvGrpSpPr>
          <p:grpSpPr bwMode="auto">
            <a:xfrm>
              <a:off x="1862" y="2265"/>
              <a:ext cx="28" cy="38"/>
              <a:chOff x="1862" y="2265"/>
              <a:chExt cx="28" cy="38"/>
            </a:xfrm>
          </p:grpSpPr>
          <p:sp>
            <p:nvSpPr>
              <p:cNvPr id="59578" name="Line 186"/>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79" name="Line 187"/>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80" name="Line 188"/>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81" name="Line 189"/>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9582" name="Group 190"/>
            <p:cNvGrpSpPr>
              <a:grpSpLocks/>
            </p:cNvGrpSpPr>
            <p:nvPr/>
          </p:nvGrpSpPr>
          <p:grpSpPr bwMode="auto">
            <a:xfrm>
              <a:off x="1827" y="2265"/>
              <a:ext cx="28" cy="38"/>
              <a:chOff x="1827" y="2265"/>
              <a:chExt cx="28" cy="38"/>
            </a:xfrm>
          </p:grpSpPr>
          <p:sp>
            <p:nvSpPr>
              <p:cNvPr id="59583" name="Line 191"/>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84" name="Line 192"/>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85" name="Line 193"/>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86" name="Line 194"/>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9587" name="Group 195"/>
            <p:cNvGrpSpPr>
              <a:grpSpLocks/>
            </p:cNvGrpSpPr>
            <p:nvPr/>
          </p:nvGrpSpPr>
          <p:grpSpPr bwMode="auto">
            <a:xfrm>
              <a:off x="1789" y="2265"/>
              <a:ext cx="28" cy="38"/>
              <a:chOff x="1789" y="2265"/>
              <a:chExt cx="28" cy="38"/>
            </a:xfrm>
          </p:grpSpPr>
          <p:sp>
            <p:nvSpPr>
              <p:cNvPr id="59588" name="Line 196"/>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89" name="Line 197"/>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90" name="Line 198"/>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91" name="Line 199"/>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9592" name="Group 200"/>
            <p:cNvGrpSpPr>
              <a:grpSpLocks/>
            </p:cNvGrpSpPr>
            <p:nvPr/>
          </p:nvGrpSpPr>
          <p:grpSpPr bwMode="auto">
            <a:xfrm>
              <a:off x="1752" y="2265"/>
              <a:ext cx="28" cy="38"/>
              <a:chOff x="1752" y="2265"/>
              <a:chExt cx="28" cy="38"/>
            </a:xfrm>
          </p:grpSpPr>
          <p:sp>
            <p:nvSpPr>
              <p:cNvPr id="59593" name="Line 201"/>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94" name="Line 202"/>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95" name="Line 203"/>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96" name="Line 204"/>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9597" name="Group 205"/>
            <p:cNvGrpSpPr>
              <a:grpSpLocks/>
            </p:cNvGrpSpPr>
            <p:nvPr/>
          </p:nvGrpSpPr>
          <p:grpSpPr bwMode="auto">
            <a:xfrm>
              <a:off x="1716" y="2265"/>
              <a:ext cx="28" cy="36"/>
              <a:chOff x="1716" y="2265"/>
              <a:chExt cx="28" cy="36"/>
            </a:xfrm>
          </p:grpSpPr>
          <p:sp>
            <p:nvSpPr>
              <p:cNvPr id="59598" name="Line 206"/>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599" name="Line 207"/>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00" name="Line 208"/>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01" name="Line 209"/>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9602" name="Rectangle 210"/>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59603" name="Group 211"/>
          <p:cNvGrpSpPr>
            <a:grpSpLocks/>
          </p:cNvGrpSpPr>
          <p:nvPr/>
        </p:nvGrpSpPr>
        <p:grpSpPr bwMode="auto">
          <a:xfrm flipH="1" flipV="1">
            <a:off x="2987675" y="5357813"/>
            <a:ext cx="419100" cy="620712"/>
            <a:chOff x="1906" y="2413"/>
            <a:chExt cx="201" cy="299"/>
          </a:xfrm>
        </p:grpSpPr>
        <p:sp>
          <p:nvSpPr>
            <p:cNvPr id="59604" name="Rectangle 212"/>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05" name="Rectangle 213"/>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9606" name="Freeform 214"/>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59607" name="Rectangle 215"/>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59608" name="Group 216"/>
          <p:cNvGrpSpPr>
            <a:grpSpLocks/>
          </p:cNvGrpSpPr>
          <p:nvPr/>
        </p:nvGrpSpPr>
        <p:grpSpPr bwMode="auto">
          <a:xfrm flipH="1" flipV="1">
            <a:off x="3046413" y="5434013"/>
            <a:ext cx="300037" cy="396875"/>
            <a:chOff x="1935" y="2484"/>
            <a:chExt cx="144" cy="191"/>
          </a:xfrm>
        </p:grpSpPr>
        <p:sp>
          <p:nvSpPr>
            <p:cNvPr id="59609" name="Rectangle 217"/>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10" name="Rectangle 218"/>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9611" name="Rectangle 219"/>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59612" name="Group 220"/>
          <p:cNvGrpSpPr>
            <a:grpSpLocks/>
          </p:cNvGrpSpPr>
          <p:nvPr/>
        </p:nvGrpSpPr>
        <p:grpSpPr bwMode="auto">
          <a:xfrm flipH="1" flipV="1">
            <a:off x="3124200" y="5503863"/>
            <a:ext cx="163513" cy="479425"/>
            <a:chOff x="1963" y="2411"/>
            <a:chExt cx="79" cy="230"/>
          </a:xfrm>
        </p:grpSpPr>
        <p:sp>
          <p:nvSpPr>
            <p:cNvPr id="59613" name="Oval 221"/>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614" name="Oval 222"/>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615" name="Oval 223"/>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616" name="Oval 224"/>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617" name="Oval 225"/>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618" name="Oval 226"/>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619" name="Oval 227"/>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620" name="Oval 228"/>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621" name="Oval 229"/>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622" name="Oval 230"/>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623" name="Line 231"/>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24" name="Line 232"/>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25" name="Line 233"/>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26" name="Line 234"/>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27" name="Line 235"/>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28" name="Line 236"/>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29" name="Line 237"/>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30" name="Line 238"/>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31" name="Line 239"/>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32" name="Line 240"/>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33" name="Line 241"/>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34" name="Oval 242"/>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635" name="Line 243"/>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36" name="Oval 244"/>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9637" name="Rectangle 245"/>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59638" name="Group 246"/>
          <p:cNvGrpSpPr>
            <a:grpSpLocks/>
          </p:cNvGrpSpPr>
          <p:nvPr/>
        </p:nvGrpSpPr>
        <p:grpSpPr bwMode="auto">
          <a:xfrm>
            <a:off x="3362325" y="5459413"/>
            <a:ext cx="463550" cy="263525"/>
            <a:chOff x="2118" y="3439"/>
            <a:chExt cx="292" cy="166"/>
          </a:xfrm>
        </p:grpSpPr>
        <p:sp>
          <p:nvSpPr>
            <p:cNvPr id="59639" name="Rectangle 247"/>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59640" name="Group 248"/>
            <p:cNvGrpSpPr>
              <a:grpSpLocks/>
            </p:cNvGrpSpPr>
            <p:nvPr/>
          </p:nvGrpSpPr>
          <p:grpSpPr bwMode="auto">
            <a:xfrm flipH="1" flipV="1">
              <a:off x="2326" y="3439"/>
              <a:ext cx="84" cy="166"/>
              <a:chOff x="1704" y="2533"/>
              <a:chExt cx="64" cy="127"/>
            </a:xfrm>
          </p:grpSpPr>
          <p:sp>
            <p:nvSpPr>
              <p:cNvPr id="59641" name="Freeform 249"/>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59642" name="Group 250"/>
              <p:cNvGrpSpPr>
                <a:grpSpLocks/>
              </p:cNvGrpSpPr>
              <p:nvPr/>
            </p:nvGrpSpPr>
            <p:grpSpPr bwMode="auto">
              <a:xfrm>
                <a:off x="1718" y="2547"/>
                <a:ext cx="35" cy="96"/>
                <a:chOff x="1718" y="2547"/>
                <a:chExt cx="35" cy="96"/>
              </a:xfrm>
            </p:grpSpPr>
            <p:sp>
              <p:nvSpPr>
                <p:cNvPr id="59643" name="Line 251"/>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44" name="Line 252"/>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45" name="Line 253"/>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646" name="Line 254"/>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59647" name="Freeform 255"/>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59648" name="Rectangle 256"/>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59649" name="Rectangle 257"/>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59650" name="Freeform 258"/>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59651" name="Rectangle 259"/>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59652" name="Group 260"/>
          <p:cNvGrpSpPr>
            <a:grpSpLocks/>
          </p:cNvGrpSpPr>
          <p:nvPr/>
        </p:nvGrpSpPr>
        <p:grpSpPr bwMode="auto">
          <a:xfrm flipH="1" flipV="1">
            <a:off x="2768600" y="6194425"/>
            <a:ext cx="195263" cy="95250"/>
            <a:chOff x="2119" y="2263"/>
            <a:chExt cx="94" cy="46"/>
          </a:xfrm>
        </p:grpSpPr>
        <p:grpSp>
          <p:nvGrpSpPr>
            <p:cNvPr id="59653" name="Group 261"/>
            <p:cNvGrpSpPr>
              <a:grpSpLocks/>
            </p:cNvGrpSpPr>
            <p:nvPr/>
          </p:nvGrpSpPr>
          <p:grpSpPr bwMode="auto">
            <a:xfrm>
              <a:off x="2188" y="2263"/>
              <a:ext cx="25" cy="46"/>
              <a:chOff x="2188" y="2263"/>
              <a:chExt cx="25" cy="46"/>
            </a:xfrm>
          </p:grpSpPr>
          <p:grpSp>
            <p:nvGrpSpPr>
              <p:cNvPr id="59654" name="Group 262"/>
              <p:cNvGrpSpPr>
                <a:grpSpLocks/>
              </p:cNvGrpSpPr>
              <p:nvPr/>
            </p:nvGrpSpPr>
            <p:grpSpPr bwMode="auto">
              <a:xfrm>
                <a:off x="2188" y="2263"/>
                <a:ext cx="23" cy="44"/>
                <a:chOff x="2188" y="2263"/>
                <a:chExt cx="23" cy="44"/>
              </a:xfrm>
            </p:grpSpPr>
            <p:sp>
              <p:nvSpPr>
                <p:cNvPr id="59655" name="Rectangle 263"/>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56" name="Rectangle 264"/>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57" name="Rectangle 265"/>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58" name="Rectangle 266"/>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59" name="Rectangle 267"/>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60" name="Rectangle 268"/>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61" name="Rectangle 269"/>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62" name="Rectangle 270"/>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63" name="Rectangle 271"/>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64" name="Rectangle 272"/>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65" name="Rectangle 273"/>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66" name="Rectangle 274"/>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67" name="Rectangle 275"/>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68" name="Rectangle 276"/>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69" name="Rectangle 277"/>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70" name="Rectangle 278"/>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71" name="Rectangle 279"/>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72" name="Rectangle 280"/>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73" name="Rectangle 281"/>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74" name="Rectangle 282"/>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75" name="Rectangle 283"/>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76" name="Rectangle 284"/>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77" name="Rectangle 285"/>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9678" name="Rectangle 286"/>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9679" name="Group 287"/>
            <p:cNvGrpSpPr>
              <a:grpSpLocks/>
            </p:cNvGrpSpPr>
            <p:nvPr/>
          </p:nvGrpSpPr>
          <p:grpSpPr bwMode="auto">
            <a:xfrm>
              <a:off x="2119" y="2276"/>
              <a:ext cx="71" cy="18"/>
              <a:chOff x="2119" y="2276"/>
              <a:chExt cx="71" cy="18"/>
            </a:xfrm>
          </p:grpSpPr>
          <p:grpSp>
            <p:nvGrpSpPr>
              <p:cNvPr id="59680" name="Group 288"/>
              <p:cNvGrpSpPr>
                <a:grpSpLocks/>
              </p:cNvGrpSpPr>
              <p:nvPr/>
            </p:nvGrpSpPr>
            <p:grpSpPr bwMode="auto">
              <a:xfrm>
                <a:off x="2119" y="2276"/>
                <a:ext cx="69" cy="16"/>
                <a:chOff x="2119" y="2276"/>
                <a:chExt cx="69" cy="16"/>
              </a:xfrm>
            </p:grpSpPr>
            <p:sp>
              <p:nvSpPr>
                <p:cNvPr id="59681" name="Rectangle 289"/>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82" name="Rectangle 290"/>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83" name="Rectangle 291"/>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84" name="Rectangle 292"/>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85" name="Rectangle 293"/>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86" name="Rectangle 294"/>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87" name="Rectangle 295"/>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88" name="Rectangle 296"/>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9689" name="Rectangle 297"/>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59690" name="Group 298"/>
          <p:cNvGrpSpPr>
            <a:grpSpLocks/>
          </p:cNvGrpSpPr>
          <p:nvPr/>
        </p:nvGrpSpPr>
        <p:grpSpPr bwMode="auto">
          <a:xfrm flipH="1" flipV="1">
            <a:off x="2963863" y="6186488"/>
            <a:ext cx="195262" cy="115887"/>
            <a:chOff x="2025" y="2257"/>
            <a:chExt cx="94" cy="56"/>
          </a:xfrm>
        </p:grpSpPr>
        <p:grpSp>
          <p:nvGrpSpPr>
            <p:cNvPr id="59691" name="Group 299"/>
            <p:cNvGrpSpPr>
              <a:grpSpLocks/>
            </p:cNvGrpSpPr>
            <p:nvPr/>
          </p:nvGrpSpPr>
          <p:grpSpPr bwMode="auto">
            <a:xfrm>
              <a:off x="2025" y="2271"/>
              <a:ext cx="32" cy="27"/>
              <a:chOff x="2025" y="2271"/>
              <a:chExt cx="32" cy="27"/>
            </a:xfrm>
          </p:grpSpPr>
          <p:grpSp>
            <p:nvGrpSpPr>
              <p:cNvPr id="59692" name="Group 300"/>
              <p:cNvGrpSpPr>
                <a:grpSpLocks/>
              </p:cNvGrpSpPr>
              <p:nvPr/>
            </p:nvGrpSpPr>
            <p:grpSpPr bwMode="auto">
              <a:xfrm>
                <a:off x="2025" y="2271"/>
                <a:ext cx="31" cy="25"/>
                <a:chOff x="2025" y="2271"/>
                <a:chExt cx="31" cy="25"/>
              </a:xfrm>
            </p:grpSpPr>
            <p:sp>
              <p:nvSpPr>
                <p:cNvPr id="59693" name="Rectangle 301"/>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94" name="Rectangle 302"/>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95" name="Rectangle 303"/>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96" name="Rectangle 304"/>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97" name="Rectangle 305"/>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98" name="Rectangle 306"/>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699" name="Rectangle 307"/>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00" name="Rectangle 308"/>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01" name="Rectangle 309"/>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02" name="Rectangle 310"/>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03" name="Rectangle 311"/>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04" name="Rectangle 312"/>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05" name="Rectangle 313"/>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9706" name="Rectangle 314"/>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9707" name="Group 315"/>
            <p:cNvGrpSpPr>
              <a:grpSpLocks/>
            </p:cNvGrpSpPr>
            <p:nvPr/>
          </p:nvGrpSpPr>
          <p:grpSpPr bwMode="auto">
            <a:xfrm>
              <a:off x="2075" y="2259"/>
              <a:ext cx="44" cy="52"/>
              <a:chOff x="2075" y="2259"/>
              <a:chExt cx="44" cy="52"/>
            </a:xfrm>
          </p:grpSpPr>
          <p:grpSp>
            <p:nvGrpSpPr>
              <p:cNvPr id="59708" name="Group 316"/>
              <p:cNvGrpSpPr>
                <a:grpSpLocks/>
              </p:cNvGrpSpPr>
              <p:nvPr/>
            </p:nvGrpSpPr>
            <p:grpSpPr bwMode="auto">
              <a:xfrm>
                <a:off x="2075" y="2259"/>
                <a:ext cx="44" cy="52"/>
                <a:chOff x="2075" y="2259"/>
                <a:chExt cx="44" cy="52"/>
              </a:xfrm>
            </p:grpSpPr>
            <p:sp>
              <p:nvSpPr>
                <p:cNvPr id="59709" name="Oval 317"/>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710" name="Oval 318"/>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711" name="Oval 319"/>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712" name="Oval 320"/>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713" name="Oval 321"/>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714" name="Oval 322"/>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715" name="Oval 323"/>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716" name="Oval 324"/>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717" name="Oval 325"/>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718" name="Oval 326"/>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719" name="Oval 327"/>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720" name="Oval 328"/>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721" name="Oval 329"/>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9722" name="Oval 330"/>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9723" name="Group 331"/>
            <p:cNvGrpSpPr>
              <a:grpSpLocks/>
            </p:cNvGrpSpPr>
            <p:nvPr/>
          </p:nvGrpSpPr>
          <p:grpSpPr bwMode="auto">
            <a:xfrm>
              <a:off x="2054" y="2257"/>
              <a:ext cx="25" cy="56"/>
              <a:chOff x="2054" y="2257"/>
              <a:chExt cx="25" cy="56"/>
            </a:xfrm>
          </p:grpSpPr>
          <p:grpSp>
            <p:nvGrpSpPr>
              <p:cNvPr id="59724" name="Group 332"/>
              <p:cNvGrpSpPr>
                <a:grpSpLocks/>
              </p:cNvGrpSpPr>
              <p:nvPr/>
            </p:nvGrpSpPr>
            <p:grpSpPr bwMode="auto">
              <a:xfrm>
                <a:off x="2054" y="2257"/>
                <a:ext cx="23" cy="54"/>
                <a:chOff x="2054" y="2257"/>
                <a:chExt cx="23" cy="54"/>
              </a:xfrm>
            </p:grpSpPr>
            <p:sp>
              <p:nvSpPr>
                <p:cNvPr id="59725" name="Rectangle 333"/>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26" name="Rectangle 334"/>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27" name="Rectangle 335"/>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28" name="Rectangle 336"/>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29" name="Rectangle 337"/>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30" name="Rectangle 338"/>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31" name="Rectangle 339"/>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32" name="Rectangle 340"/>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33" name="Rectangle 341"/>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34" name="Rectangle 342"/>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35" name="Rectangle 343"/>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36" name="Rectangle 344"/>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37" name="Rectangle 345"/>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38" name="Rectangle 346"/>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39" name="Rectangle 347"/>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40" name="Rectangle 348"/>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41" name="Rectangle 349"/>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42" name="Rectangle 350"/>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43" name="Rectangle 351"/>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44" name="Rectangle 352"/>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45" name="Rectangle 353"/>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46" name="Rectangle 354"/>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47" name="Rectangle 355"/>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48" name="Rectangle 356"/>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49" name="Rectangle 357"/>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50" name="Rectangle 358"/>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51" name="Rectangle 359"/>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52" name="Rectangle 360"/>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59753" name="Rectangle 361"/>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59754" name="Rectangle 362"/>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59755" name="Rectangle 363"/>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59756" name="Group 364"/>
          <p:cNvGrpSpPr>
            <a:grpSpLocks/>
          </p:cNvGrpSpPr>
          <p:nvPr/>
        </p:nvGrpSpPr>
        <p:grpSpPr bwMode="auto">
          <a:xfrm flipH="1" flipV="1">
            <a:off x="2525713" y="4567238"/>
            <a:ext cx="130175" cy="247650"/>
            <a:chOff x="2267" y="2973"/>
            <a:chExt cx="63" cy="119"/>
          </a:xfrm>
        </p:grpSpPr>
        <p:sp>
          <p:nvSpPr>
            <p:cNvPr id="59757" name="Freeform 365"/>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59758" name="Group 366"/>
            <p:cNvGrpSpPr>
              <a:grpSpLocks/>
            </p:cNvGrpSpPr>
            <p:nvPr/>
          </p:nvGrpSpPr>
          <p:grpSpPr bwMode="auto">
            <a:xfrm>
              <a:off x="2282" y="2986"/>
              <a:ext cx="36" cy="90"/>
              <a:chOff x="2282" y="2986"/>
              <a:chExt cx="36" cy="90"/>
            </a:xfrm>
          </p:grpSpPr>
          <p:sp>
            <p:nvSpPr>
              <p:cNvPr id="59759" name="Line 367"/>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760" name="Line 368"/>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761" name="Line 369"/>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762" name="Line 370"/>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59763" name="Group 371"/>
          <p:cNvGrpSpPr>
            <a:grpSpLocks/>
          </p:cNvGrpSpPr>
          <p:nvPr/>
        </p:nvGrpSpPr>
        <p:grpSpPr bwMode="auto">
          <a:xfrm flipH="1" flipV="1">
            <a:off x="2716213" y="4532313"/>
            <a:ext cx="230187" cy="311150"/>
            <a:chOff x="2100" y="2959"/>
            <a:chExt cx="111" cy="150"/>
          </a:xfrm>
        </p:grpSpPr>
        <p:sp>
          <p:nvSpPr>
            <p:cNvPr id="59764" name="Rectangle 372"/>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765" name="Rectangle 373"/>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59766" name="Line 374"/>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767" name="Rectangle 375"/>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59768" name="Line 376"/>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769" name="Line 377"/>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770" name="Rectangle 378"/>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59771" name="Rectangle 379"/>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59772" name="Rectangle 380"/>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59774" name="Rectangle 382"/>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59775" name="Group 383"/>
          <p:cNvGrpSpPr>
            <a:grpSpLocks/>
          </p:cNvGrpSpPr>
          <p:nvPr/>
        </p:nvGrpSpPr>
        <p:grpSpPr bwMode="auto">
          <a:xfrm flipH="1" flipV="1">
            <a:off x="3444875" y="5053013"/>
            <a:ext cx="41275" cy="252412"/>
            <a:chOff x="1867" y="2737"/>
            <a:chExt cx="20" cy="121"/>
          </a:xfrm>
        </p:grpSpPr>
        <p:sp>
          <p:nvSpPr>
            <p:cNvPr id="59776" name="Oval 384"/>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59777" name="Oval 385"/>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59778" name="Line 386"/>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779" name="Line 387"/>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9780" name="Group 388"/>
          <p:cNvGrpSpPr>
            <a:grpSpLocks/>
          </p:cNvGrpSpPr>
          <p:nvPr/>
        </p:nvGrpSpPr>
        <p:grpSpPr bwMode="auto">
          <a:xfrm flipH="1" flipV="1">
            <a:off x="3430588" y="5053013"/>
            <a:ext cx="39687" cy="252412"/>
            <a:chOff x="1875" y="2737"/>
            <a:chExt cx="19" cy="121"/>
          </a:xfrm>
        </p:grpSpPr>
        <p:sp>
          <p:nvSpPr>
            <p:cNvPr id="59781" name="Oval 389"/>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59782" name="Oval 390"/>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59783" name="Line 391"/>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784" name="Line 392"/>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9785" name="Group 393"/>
          <p:cNvGrpSpPr>
            <a:grpSpLocks/>
          </p:cNvGrpSpPr>
          <p:nvPr/>
        </p:nvGrpSpPr>
        <p:grpSpPr bwMode="auto">
          <a:xfrm flipH="1" flipV="1">
            <a:off x="3409950" y="5053013"/>
            <a:ext cx="39688" cy="252412"/>
            <a:chOff x="1885" y="2737"/>
            <a:chExt cx="19" cy="121"/>
          </a:xfrm>
        </p:grpSpPr>
        <p:sp>
          <p:nvSpPr>
            <p:cNvPr id="59786" name="Oval 394"/>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59787" name="Oval 395"/>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59788" name="Line 396"/>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789" name="Line 397"/>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59790" name="Group 398"/>
          <p:cNvGrpSpPr>
            <a:grpSpLocks/>
          </p:cNvGrpSpPr>
          <p:nvPr/>
        </p:nvGrpSpPr>
        <p:grpSpPr bwMode="auto">
          <a:xfrm flipH="1" flipV="1">
            <a:off x="3392488" y="5053013"/>
            <a:ext cx="41275" cy="252412"/>
            <a:chOff x="1892" y="2737"/>
            <a:chExt cx="20" cy="121"/>
          </a:xfrm>
        </p:grpSpPr>
        <p:sp>
          <p:nvSpPr>
            <p:cNvPr id="59791" name="Oval 399"/>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59792" name="Oval 400"/>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59793" name="Line 401"/>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794" name="Line 402"/>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59795" name="Rectangle 403"/>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59796" name="Rectangle 404"/>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59797" name="Group 405"/>
          <p:cNvGrpSpPr>
            <a:grpSpLocks/>
          </p:cNvGrpSpPr>
          <p:nvPr/>
        </p:nvGrpSpPr>
        <p:grpSpPr bwMode="auto">
          <a:xfrm>
            <a:off x="3059113" y="4562475"/>
            <a:ext cx="769937" cy="798513"/>
            <a:chOff x="1927" y="2874"/>
            <a:chExt cx="485" cy="503"/>
          </a:xfrm>
        </p:grpSpPr>
        <p:grpSp>
          <p:nvGrpSpPr>
            <p:cNvPr id="59798" name="Group 406"/>
            <p:cNvGrpSpPr>
              <a:grpSpLocks/>
            </p:cNvGrpSpPr>
            <p:nvPr/>
          </p:nvGrpSpPr>
          <p:grpSpPr bwMode="auto">
            <a:xfrm flipH="1" flipV="1">
              <a:off x="2325" y="2874"/>
              <a:ext cx="87" cy="162"/>
              <a:chOff x="1702" y="2971"/>
              <a:chExt cx="67" cy="119"/>
            </a:xfrm>
          </p:grpSpPr>
          <p:sp>
            <p:nvSpPr>
              <p:cNvPr id="59799" name="Freeform 407"/>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59800" name="Group 408"/>
              <p:cNvGrpSpPr>
                <a:grpSpLocks/>
              </p:cNvGrpSpPr>
              <p:nvPr/>
            </p:nvGrpSpPr>
            <p:grpSpPr bwMode="auto">
              <a:xfrm>
                <a:off x="1716" y="2984"/>
                <a:ext cx="37" cy="90"/>
                <a:chOff x="1716" y="2984"/>
                <a:chExt cx="37" cy="90"/>
              </a:xfrm>
            </p:grpSpPr>
            <p:sp>
              <p:nvSpPr>
                <p:cNvPr id="59801" name="Line 409"/>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802" name="Line 410"/>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803" name="Line 411"/>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9804" name="Line 412"/>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59805" name="Rectangle 413"/>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59806" name="Rectangle 414"/>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59807" name="Freeform 415"/>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59808" name="Rectangle 416"/>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9809" name="Freeform 417"/>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9810" name="Rectangle 418"/>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59811" name="Rectangle 419"/>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59812" name="Rectangle 420"/>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59813" name="Line 421"/>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814" name="Line 422"/>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815" name="Oval 423"/>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59816" name="Line 424"/>
          <p:cNvSpPr>
            <a:spLocks noChangeShapeType="1"/>
          </p:cNvSpPr>
          <p:nvPr/>
        </p:nvSpPr>
        <p:spPr bwMode="auto">
          <a:xfrm>
            <a:off x="1166813" y="5111750"/>
            <a:ext cx="647700" cy="0"/>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17" name="Rectangle 425"/>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18" name="Line 426"/>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19" name="Line 427"/>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20" name="Line 428"/>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21" name="Line 429"/>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22" name="Rectangle 430"/>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23" name="Line 431"/>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24" name="Line 432"/>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25" name="Line 433"/>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26" name="Line 434"/>
          <p:cNvSpPr>
            <a:spLocks noChangeShapeType="1"/>
          </p:cNvSpPr>
          <p:nvPr/>
        </p:nvSpPr>
        <p:spPr bwMode="auto">
          <a:xfrm>
            <a:off x="1833563" y="4983163"/>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27" name="Rectangle 435"/>
          <p:cNvSpPr>
            <a:spLocks noChangeArrowheads="1"/>
          </p:cNvSpPr>
          <p:nvPr/>
        </p:nvSpPr>
        <p:spPr bwMode="auto">
          <a:xfrm>
            <a:off x="860425" y="4968875"/>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28" name="Line 436"/>
          <p:cNvSpPr>
            <a:spLocks noChangeShapeType="1"/>
          </p:cNvSpPr>
          <p:nvPr/>
        </p:nvSpPr>
        <p:spPr bwMode="auto">
          <a:xfrm flipH="1">
            <a:off x="1092200"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29" name="Line 437"/>
          <p:cNvSpPr>
            <a:spLocks noChangeShapeType="1"/>
          </p:cNvSpPr>
          <p:nvPr/>
        </p:nvSpPr>
        <p:spPr bwMode="auto">
          <a:xfrm>
            <a:off x="1092200" y="5067300"/>
            <a:ext cx="1588"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30" name="Line 438"/>
          <p:cNvSpPr>
            <a:spLocks noChangeShapeType="1"/>
          </p:cNvSpPr>
          <p:nvPr/>
        </p:nvSpPr>
        <p:spPr bwMode="auto">
          <a:xfrm>
            <a:off x="866775"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31" name="Line 439"/>
          <p:cNvSpPr>
            <a:spLocks noChangeShapeType="1"/>
          </p:cNvSpPr>
          <p:nvPr/>
        </p:nvSpPr>
        <p:spPr bwMode="auto">
          <a:xfrm flipV="1">
            <a:off x="944563" y="5068888"/>
            <a:ext cx="0"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32" name="Rectangle 440"/>
          <p:cNvSpPr>
            <a:spLocks noChangeArrowheads="1"/>
          </p:cNvSpPr>
          <p:nvPr/>
        </p:nvSpPr>
        <p:spPr bwMode="auto">
          <a:xfrm>
            <a:off x="860425" y="4691063"/>
            <a:ext cx="309563" cy="2778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33" name="Line 441"/>
          <p:cNvSpPr>
            <a:spLocks noChangeShapeType="1"/>
          </p:cNvSpPr>
          <p:nvPr/>
        </p:nvSpPr>
        <p:spPr bwMode="auto">
          <a:xfrm flipH="1">
            <a:off x="857250" y="4835525"/>
            <a:ext cx="309563" cy="0"/>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834" name="Group 442"/>
          <p:cNvGrpSpPr>
            <a:grpSpLocks/>
          </p:cNvGrpSpPr>
          <p:nvPr/>
        </p:nvGrpSpPr>
        <p:grpSpPr bwMode="auto">
          <a:xfrm>
            <a:off x="950913" y="5246688"/>
            <a:ext cx="90487" cy="139700"/>
            <a:chOff x="0" y="0"/>
            <a:chExt cx="20000" cy="19996"/>
          </a:xfrm>
        </p:grpSpPr>
        <p:sp>
          <p:nvSpPr>
            <p:cNvPr id="59835" name="Line 443"/>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36" name="Line 444"/>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37" name="Line 445"/>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38" name="Line 446"/>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839" name="Line 447"/>
          <p:cNvSpPr>
            <a:spLocks noChangeShapeType="1"/>
          </p:cNvSpPr>
          <p:nvPr/>
        </p:nvSpPr>
        <p:spPr bwMode="auto">
          <a:xfrm flipH="1">
            <a:off x="830263" y="5305425"/>
            <a:ext cx="303212" cy="93663"/>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40" name="Line 448"/>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841" name="Group 449"/>
          <p:cNvGrpSpPr>
            <a:grpSpLocks/>
          </p:cNvGrpSpPr>
          <p:nvPr/>
        </p:nvGrpSpPr>
        <p:grpSpPr bwMode="auto">
          <a:xfrm>
            <a:off x="719138" y="5106988"/>
            <a:ext cx="231775" cy="219075"/>
            <a:chOff x="461" y="3217"/>
            <a:chExt cx="146" cy="138"/>
          </a:xfrm>
        </p:grpSpPr>
        <p:sp>
          <p:nvSpPr>
            <p:cNvPr id="59842" name="Line 450"/>
            <p:cNvSpPr>
              <a:spLocks noChangeShapeType="1"/>
            </p:cNvSpPr>
            <p:nvPr/>
          </p:nvSpPr>
          <p:spPr bwMode="auto">
            <a:xfrm flipH="1">
              <a:off x="461" y="3351"/>
              <a:ext cx="146"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43" name="Line 451"/>
            <p:cNvSpPr>
              <a:spLocks noChangeShapeType="1"/>
            </p:cNvSpPr>
            <p:nvPr/>
          </p:nvSpPr>
          <p:spPr bwMode="auto">
            <a:xfrm flipV="1">
              <a:off x="461" y="3217"/>
              <a:ext cx="0" cy="138"/>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844" name="Line 45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845" name="Group 453"/>
          <p:cNvGrpSpPr>
            <a:grpSpLocks/>
          </p:cNvGrpSpPr>
          <p:nvPr/>
        </p:nvGrpSpPr>
        <p:grpSpPr bwMode="auto">
          <a:xfrm>
            <a:off x="449263" y="5100638"/>
            <a:ext cx="407987" cy="417512"/>
            <a:chOff x="1311" y="3425"/>
            <a:chExt cx="257" cy="263"/>
          </a:xfrm>
        </p:grpSpPr>
        <p:sp>
          <p:nvSpPr>
            <p:cNvPr id="59846" name="Line 454"/>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47" name="Line 455"/>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848" name="Line 45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49" name="Line 45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50" name="Line 45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51" name="Line 45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852" name="Group 460"/>
          <p:cNvGrpSpPr>
            <a:grpSpLocks/>
          </p:cNvGrpSpPr>
          <p:nvPr/>
        </p:nvGrpSpPr>
        <p:grpSpPr bwMode="auto">
          <a:xfrm>
            <a:off x="906463" y="4065588"/>
            <a:ext cx="879475" cy="454025"/>
            <a:chOff x="1599" y="2773"/>
            <a:chExt cx="554" cy="286"/>
          </a:xfrm>
        </p:grpSpPr>
        <p:grpSp>
          <p:nvGrpSpPr>
            <p:cNvPr id="59853" name="Group 461"/>
            <p:cNvGrpSpPr>
              <a:grpSpLocks/>
            </p:cNvGrpSpPr>
            <p:nvPr/>
          </p:nvGrpSpPr>
          <p:grpSpPr bwMode="auto">
            <a:xfrm>
              <a:off x="1604" y="2905"/>
              <a:ext cx="49" cy="88"/>
              <a:chOff x="0" y="1"/>
              <a:chExt cx="20000" cy="19999"/>
            </a:xfrm>
          </p:grpSpPr>
          <p:sp>
            <p:nvSpPr>
              <p:cNvPr id="59854" name="Arc 462"/>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55" name="Arc 463"/>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856" name="Line 464"/>
            <p:cNvSpPr>
              <a:spLocks noChangeShapeType="1"/>
            </p:cNvSpPr>
            <p:nvPr/>
          </p:nvSpPr>
          <p:spPr bwMode="auto">
            <a:xfrm flipV="1">
              <a:off x="1604" y="2993"/>
              <a:ext cx="0" cy="66"/>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57" name="Line 465"/>
            <p:cNvSpPr>
              <a:spLocks noChangeShapeType="1"/>
            </p:cNvSpPr>
            <p:nvPr/>
          </p:nvSpPr>
          <p:spPr bwMode="auto">
            <a:xfrm>
              <a:off x="1599" y="2773"/>
              <a:ext cx="554"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58" name="Line 466"/>
            <p:cNvSpPr>
              <a:spLocks noChangeShapeType="1"/>
            </p:cNvSpPr>
            <p:nvPr/>
          </p:nvSpPr>
          <p:spPr bwMode="auto">
            <a:xfrm>
              <a:off x="1997" y="2785"/>
              <a:ext cx="0" cy="88"/>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59" name="Line 467"/>
            <p:cNvSpPr>
              <a:spLocks noChangeShapeType="1"/>
            </p:cNvSpPr>
            <p:nvPr/>
          </p:nvSpPr>
          <p:spPr bwMode="auto">
            <a:xfrm flipV="1">
              <a:off x="1604" y="2773"/>
              <a:ext cx="0" cy="13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860" name="Oval 468"/>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61" name="Oval 469"/>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62" name="Oval 470"/>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63" name="Oval 471"/>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64" name="Rectangle 472"/>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865" name="Line 473"/>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66" name="Oval 474"/>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867" name="Group 475"/>
          <p:cNvGrpSpPr>
            <a:grpSpLocks/>
          </p:cNvGrpSpPr>
          <p:nvPr/>
        </p:nvGrpSpPr>
        <p:grpSpPr bwMode="auto">
          <a:xfrm>
            <a:off x="1084263" y="4575175"/>
            <a:ext cx="182562" cy="527050"/>
            <a:chOff x="1711" y="3094"/>
            <a:chExt cx="115" cy="332"/>
          </a:xfrm>
        </p:grpSpPr>
        <p:sp>
          <p:nvSpPr>
            <p:cNvPr id="59868" name="Line 476"/>
            <p:cNvSpPr>
              <a:spLocks noChangeShapeType="1"/>
            </p:cNvSpPr>
            <p:nvPr/>
          </p:nvSpPr>
          <p:spPr bwMode="auto">
            <a:xfrm flipV="1">
              <a:off x="1825" y="3095"/>
              <a:ext cx="1" cy="33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69" name="Line 477"/>
            <p:cNvSpPr>
              <a:spLocks noChangeShapeType="1"/>
            </p:cNvSpPr>
            <p:nvPr/>
          </p:nvSpPr>
          <p:spPr bwMode="auto">
            <a:xfrm flipV="1">
              <a:off x="1717" y="3095"/>
              <a:ext cx="0" cy="7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70" name="Line 478"/>
            <p:cNvSpPr>
              <a:spLocks noChangeShapeType="1"/>
            </p:cNvSpPr>
            <p:nvPr/>
          </p:nvSpPr>
          <p:spPr bwMode="auto">
            <a:xfrm>
              <a:off x="1711" y="3094"/>
              <a:ext cx="115"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871" name="Rectangle 479"/>
          <p:cNvSpPr>
            <a:spLocks noChangeArrowheads="1"/>
          </p:cNvSpPr>
          <p:nvPr/>
        </p:nvSpPr>
        <p:spPr bwMode="auto">
          <a:xfrm>
            <a:off x="865188" y="4543425"/>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72" name="Line 480"/>
          <p:cNvSpPr>
            <a:spLocks noChangeShapeType="1"/>
          </p:cNvSpPr>
          <p:nvPr/>
        </p:nvSpPr>
        <p:spPr bwMode="auto">
          <a:xfrm rot="16200000" flipH="1">
            <a:off x="896144" y="4625182"/>
            <a:ext cx="587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73" name="Rectangle 481"/>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74" name="Line 482"/>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875" name="Group 483"/>
          <p:cNvGrpSpPr>
            <a:grpSpLocks/>
          </p:cNvGrpSpPr>
          <p:nvPr/>
        </p:nvGrpSpPr>
        <p:grpSpPr bwMode="auto">
          <a:xfrm>
            <a:off x="1392238" y="4125913"/>
            <a:ext cx="58737" cy="98425"/>
            <a:chOff x="0" y="-1"/>
            <a:chExt cx="20000" cy="19996"/>
          </a:xfrm>
        </p:grpSpPr>
        <p:sp>
          <p:nvSpPr>
            <p:cNvPr id="59876" name="Line 484"/>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77" name="Line 485"/>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78" name="Line 486"/>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79" name="Line 487"/>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880" name="Line 488"/>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81" name="Oval 489"/>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82" name="Line 490"/>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883" name="Line 491"/>
          <p:cNvSpPr>
            <a:spLocks noChangeShapeType="1"/>
          </p:cNvSpPr>
          <p:nvPr/>
        </p:nvSpPr>
        <p:spPr bwMode="auto">
          <a:xfrm rot="5400000">
            <a:off x="3789363" y="2670175"/>
            <a:ext cx="0" cy="3130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884" name="Line 492"/>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885" name="Line 493"/>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886" name="Line 494"/>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887" name="Line 495"/>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888" name="Line 496"/>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889" name="AutoShape 497"/>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890" name="Line 498"/>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891" name="Line 499"/>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892" name="Oval 500"/>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59893" name="Group 501"/>
          <p:cNvGrpSpPr>
            <a:grpSpLocks/>
          </p:cNvGrpSpPr>
          <p:nvPr/>
        </p:nvGrpSpPr>
        <p:grpSpPr bwMode="auto">
          <a:xfrm>
            <a:off x="3830638" y="5594350"/>
            <a:ext cx="407987" cy="417513"/>
            <a:chOff x="2358" y="3524"/>
            <a:chExt cx="257" cy="263"/>
          </a:xfrm>
        </p:grpSpPr>
        <p:sp>
          <p:nvSpPr>
            <p:cNvPr id="59894" name="Line 502"/>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95" name="Line 503"/>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896" name="Line 504"/>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97" name="Line 505"/>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98" name="Line 506"/>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899" name="Oval 507"/>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59900" name="Line 508"/>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901" name="Oval 509"/>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59902" name="Oval 510"/>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59903" name="Line 511"/>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59904" name="Oval 512"/>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59905" name="Text Box 513"/>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59906" name="Text Box 514"/>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59907" name="Rectangle 515"/>
          <p:cNvSpPr>
            <a:spLocks noChangeArrowheads="1"/>
          </p:cNvSpPr>
          <p:nvPr/>
        </p:nvSpPr>
        <p:spPr bwMode="auto">
          <a:xfrm rot="5400000">
            <a:off x="7631113" y="6921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908" name="Rectangle 516"/>
          <p:cNvSpPr>
            <a:spLocks noChangeArrowheads="1"/>
          </p:cNvSpPr>
          <p:nvPr/>
        </p:nvSpPr>
        <p:spPr bwMode="auto">
          <a:xfrm rot="5400000">
            <a:off x="7295356" y="12247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9909" name="Group 517"/>
          <p:cNvGrpSpPr>
            <a:grpSpLocks/>
          </p:cNvGrpSpPr>
          <p:nvPr/>
        </p:nvGrpSpPr>
        <p:grpSpPr bwMode="auto">
          <a:xfrm rot="5400000">
            <a:off x="7270750" y="2663825"/>
            <a:ext cx="968375" cy="1127125"/>
            <a:chOff x="4958" y="672"/>
            <a:chExt cx="610" cy="710"/>
          </a:xfrm>
        </p:grpSpPr>
        <p:grpSp>
          <p:nvGrpSpPr>
            <p:cNvPr id="59910" name="Group 518"/>
            <p:cNvGrpSpPr>
              <a:grpSpLocks/>
            </p:cNvGrpSpPr>
            <p:nvPr/>
          </p:nvGrpSpPr>
          <p:grpSpPr bwMode="auto">
            <a:xfrm>
              <a:off x="5465" y="672"/>
              <a:ext cx="103" cy="710"/>
              <a:chOff x="5088" y="624"/>
              <a:chExt cx="144" cy="992"/>
            </a:xfrm>
          </p:grpSpPr>
          <p:sp>
            <p:nvSpPr>
              <p:cNvPr id="59911" name="Line 51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912" name="Line 52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913" name="Line 52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914" name="Line 52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915" name="Line 52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916" name="Line 52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917" name="Line 52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918" name="Line 52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9919" name="Rectangle 527"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920" name="Rectangle 528"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921" name="Rectangle 529"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922" name="Rectangle 530"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923" name="Rectangle 531"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924" name="Rectangle 532"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925" name="Rectangle 533"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926" name="Rectangle 534"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927" name="Rectangle 535"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9928" name="Rectangle 536"/>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59929" name="Rectangle 537"/>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1,350 PSI </a:t>
            </a:r>
            <a:endParaRPr lang="en-US" b="0"/>
          </a:p>
        </p:txBody>
      </p:sp>
      <p:sp>
        <p:nvSpPr>
          <p:cNvPr id="59930" name="Line 538"/>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931" name="Line 539"/>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32" name="Line 540"/>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33" name="Line 541"/>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34" name="Rectangle 542"/>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935" name="Group 543"/>
          <p:cNvGrpSpPr>
            <a:grpSpLocks/>
          </p:cNvGrpSpPr>
          <p:nvPr/>
        </p:nvGrpSpPr>
        <p:grpSpPr bwMode="auto">
          <a:xfrm rot="16200000" flipV="1">
            <a:off x="4433094" y="1104107"/>
            <a:ext cx="107950" cy="182562"/>
            <a:chOff x="0" y="3"/>
            <a:chExt cx="20000" cy="19996"/>
          </a:xfrm>
        </p:grpSpPr>
        <p:sp>
          <p:nvSpPr>
            <p:cNvPr id="59936" name="Line 544"/>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37" name="Line 545"/>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38" name="Line 546"/>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39" name="Line 547"/>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940" name="Line 548"/>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41" name="Oval 549"/>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42" name="Oval 550"/>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43" name="Oval 551"/>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44" name="Line 552"/>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45" name="Rectangle 553"/>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46" name="Line 554"/>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47" name="Line 555"/>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48" name="Line 556"/>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49" name="Line 557"/>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50" name="Oval 558"/>
          <p:cNvSpPr>
            <a:spLocks noChangeArrowheads="1"/>
          </p:cNvSpPr>
          <p:nvPr/>
        </p:nvSpPr>
        <p:spPr bwMode="auto">
          <a:xfrm flipH="1" flipV="1">
            <a:off x="5043488" y="16192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51" name="Line 559"/>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52" name="Oval 560"/>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53" name="Line 561"/>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54" name="Oval 562"/>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55" name="Rectangle 563"/>
          <p:cNvSpPr>
            <a:spLocks noChangeArrowheads="1"/>
          </p:cNvSpPr>
          <p:nvPr/>
        </p:nvSpPr>
        <p:spPr bwMode="auto">
          <a:xfrm>
            <a:off x="2882900" y="8699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59956" name="Rectangle 564"/>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59957" name="Rectangle 565"/>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59958" name="Group 566"/>
          <p:cNvGrpSpPr>
            <a:grpSpLocks/>
          </p:cNvGrpSpPr>
          <p:nvPr/>
        </p:nvGrpSpPr>
        <p:grpSpPr bwMode="auto">
          <a:xfrm rot="-5400000" flipH="1" flipV="1">
            <a:off x="3780632" y="3566319"/>
            <a:ext cx="88900" cy="274637"/>
            <a:chOff x="0" y="0"/>
            <a:chExt cx="20000" cy="20000"/>
          </a:xfrm>
        </p:grpSpPr>
        <p:sp>
          <p:nvSpPr>
            <p:cNvPr id="59959" name="Arc 56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60" name="Arc 56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9961" name="Group 569"/>
          <p:cNvGrpSpPr>
            <a:grpSpLocks/>
          </p:cNvGrpSpPr>
          <p:nvPr/>
        </p:nvGrpSpPr>
        <p:grpSpPr bwMode="auto">
          <a:xfrm rot="-5400000" flipH="1" flipV="1">
            <a:off x="3775076" y="3425825"/>
            <a:ext cx="87312" cy="274637"/>
            <a:chOff x="0" y="0"/>
            <a:chExt cx="20000" cy="20000"/>
          </a:xfrm>
        </p:grpSpPr>
        <p:sp>
          <p:nvSpPr>
            <p:cNvPr id="59962" name="Arc 57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63" name="Arc 57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964" name="Line 572"/>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65" name="Line 573"/>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66" name="Line 574"/>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67" name="Line 575"/>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68" name="Line 576"/>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970" name="Group 578"/>
          <p:cNvGrpSpPr>
            <a:grpSpLocks/>
          </p:cNvGrpSpPr>
          <p:nvPr/>
        </p:nvGrpSpPr>
        <p:grpSpPr bwMode="auto">
          <a:xfrm rot="10800000">
            <a:off x="4394200" y="1439863"/>
            <a:ext cx="365125" cy="239712"/>
            <a:chOff x="2900" y="1798"/>
            <a:chExt cx="576" cy="376"/>
          </a:xfrm>
        </p:grpSpPr>
        <p:sp>
          <p:nvSpPr>
            <p:cNvPr id="59971" name="Line 579"/>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72" name="Line 580"/>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73" name="Line 581"/>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974" name="Line 582"/>
          <p:cNvSpPr>
            <a:spLocks noChangeShapeType="1"/>
          </p:cNvSpPr>
          <p:nvPr/>
        </p:nvSpPr>
        <p:spPr bwMode="auto">
          <a:xfrm rot="5400000">
            <a:off x="4452144" y="2983706"/>
            <a:ext cx="0" cy="13033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59975" name="Line 583"/>
          <p:cNvSpPr>
            <a:spLocks noChangeShapeType="1"/>
          </p:cNvSpPr>
          <p:nvPr/>
        </p:nvSpPr>
        <p:spPr bwMode="auto">
          <a:xfrm flipV="1">
            <a:off x="6762750" y="19367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76" name="Rectangle 584"/>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78" name="Line 586"/>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79" name="Line 587"/>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80" name="Line 588"/>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81" name="Line 589"/>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82" name="Line 590"/>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83" name="Line 591"/>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984" name="Group 592"/>
          <p:cNvGrpSpPr>
            <a:grpSpLocks/>
          </p:cNvGrpSpPr>
          <p:nvPr/>
        </p:nvGrpSpPr>
        <p:grpSpPr bwMode="auto">
          <a:xfrm flipV="1">
            <a:off x="6624638" y="1676400"/>
            <a:ext cx="46037" cy="96838"/>
            <a:chOff x="0" y="0"/>
            <a:chExt cx="20000" cy="20000"/>
          </a:xfrm>
        </p:grpSpPr>
        <p:sp>
          <p:nvSpPr>
            <p:cNvPr id="59985" name="Arc 593"/>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86" name="Arc 594"/>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9987" name="Group 595"/>
          <p:cNvGrpSpPr>
            <a:grpSpLocks/>
          </p:cNvGrpSpPr>
          <p:nvPr/>
        </p:nvGrpSpPr>
        <p:grpSpPr bwMode="auto">
          <a:xfrm>
            <a:off x="6396038" y="1709738"/>
            <a:ext cx="471487" cy="217487"/>
            <a:chOff x="3526" y="1077"/>
            <a:chExt cx="297" cy="137"/>
          </a:xfrm>
        </p:grpSpPr>
        <p:sp>
          <p:nvSpPr>
            <p:cNvPr id="59988" name="Line 596"/>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89" name="Line 597"/>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90" name="Line 598"/>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91" name="Line 599"/>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992" name="Line 600"/>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93" name="Line 601"/>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94" name="Oval 602"/>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95" name="Oval 603"/>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96" name="Line 604"/>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997" name="Rectangle 605"/>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9998" name="Oval 606"/>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002" name="Line 610"/>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0003" name="Oval 611"/>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004" name="Rectangle 612"/>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60005" name="Rectangle 613"/>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60006" name="Rectangle 614"/>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60007" name="Oval 615"/>
          <p:cNvSpPr>
            <a:spLocks noChangeArrowheads="1"/>
          </p:cNvSpPr>
          <p:nvPr/>
        </p:nvSpPr>
        <p:spPr bwMode="auto">
          <a:xfrm>
            <a:off x="1784350" y="47720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046" name="Text Box 654"/>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0050" name="Line 658"/>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051" name="Group 659"/>
          <p:cNvGrpSpPr>
            <a:grpSpLocks/>
          </p:cNvGrpSpPr>
          <p:nvPr/>
        </p:nvGrpSpPr>
        <p:grpSpPr bwMode="auto">
          <a:xfrm>
            <a:off x="7131050" y="1033463"/>
            <a:ext cx="1289050" cy="1235075"/>
            <a:chOff x="4492" y="651"/>
            <a:chExt cx="812" cy="778"/>
          </a:xfrm>
        </p:grpSpPr>
        <p:grpSp>
          <p:nvGrpSpPr>
            <p:cNvPr id="60052" name="Group 660"/>
            <p:cNvGrpSpPr>
              <a:grpSpLocks/>
            </p:cNvGrpSpPr>
            <p:nvPr/>
          </p:nvGrpSpPr>
          <p:grpSpPr bwMode="auto">
            <a:xfrm>
              <a:off x="4492" y="651"/>
              <a:ext cx="760" cy="778"/>
              <a:chOff x="4047" y="666"/>
              <a:chExt cx="760" cy="778"/>
            </a:xfrm>
          </p:grpSpPr>
          <p:sp>
            <p:nvSpPr>
              <p:cNvPr id="60053" name="Rectangle 661"/>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054" name="Rectangle 662"/>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055" name="Rectangle 663"/>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0056" name="Rectangle 664"/>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60057" name="Line 665"/>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058" name="Line 666"/>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059" name="Oval 667"/>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060" name="Oval 668"/>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061" name="Line 669"/>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062" name="Line 670"/>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063" name="Line 671"/>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0064" name="Group 672"/>
          <p:cNvGrpSpPr>
            <a:grpSpLocks/>
          </p:cNvGrpSpPr>
          <p:nvPr/>
        </p:nvGrpSpPr>
        <p:grpSpPr bwMode="auto">
          <a:xfrm flipH="1" flipV="1">
            <a:off x="2951163" y="4540250"/>
            <a:ext cx="68262" cy="303213"/>
            <a:chOff x="2065" y="2959"/>
            <a:chExt cx="33" cy="146"/>
          </a:xfrm>
        </p:grpSpPr>
        <p:sp>
          <p:nvSpPr>
            <p:cNvPr id="60065" name="Freeform 673"/>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066" name="Freeform 674"/>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0067" name="Line 675"/>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068" name="Line 676"/>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069" name="Line 677"/>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070" name="Freeform 678"/>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60071" name="Freeform 679"/>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60072" name="Group 680"/>
          <p:cNvGrpSpPr>
            <a:grpSpLocks/>
          </p:cNvGrpSpPr>
          <p:nvPr/>
        </p:nvGrpSpPr>
        <p:grpSpPr bwMode="auto">
          <a:xfrm>
            <a:off x="2720975" y="4552950"/>
            <a:ext cx="269875" cy="271463"/>
            <a:chOff x="1714" y="2868"/>
            <a:chExt cx="170" cy="171"/>
          </a:xfrm>
        </p:grpSpPr>
        <p:sp>
          <p:nvSpPr>
            <p:cNvPr id="60073" name="Freeform 681"/>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60074" name="Rectangle 682"/>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075" name="Line 683"/>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076" name="Line 684"/>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0077" name="Group 685"/>
          <p:cNvGrpSpPr>
            <a:grpSpLocks/>
          </p:cNvGrpSpPr>
          <p:nvPr/>
        </p:nvGrpSpPr>
        <p:grpSpPr bwMode="auto">
          <a:xfrm flipH="1" flipV="1">
            <a:off x="2651125" y="4600575"/>
            <a:ext cx="293688" cy="179388"/>
            <a:chOff x="2098" y="2990"/>
            <a:chExt cx="171" cy="86"/>
          </a:xfrm>
        </p:grpSpPr>
        <p:sp>
          <p:nvSpPr>
            <p:cNvPr id="60078" name="Oval 686"/>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079" name="Oval 687"/>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080" name="Oval 688"/>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081" name="Oval 689"/>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082" name="Oval 690"/>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083" name="Oval 691"/>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084" name="Oval 692"/>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085" name="Oval 693"/>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086" name="Oval 694"/>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087" name="Oval 695"/>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088" name="Line 696"/>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089" name="Line 697"/>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090" name="Line 698"/>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091" name="Line 699"/>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092" name="Line 700"/>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093" name="Line 701"/>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094" name="Line 702"/>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095" name="Line 703"/>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096" name="Line 704"/>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097" name="Line 705"/>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0098" name="Group 706"/>
            <p:cNvGrpSpPr>
              <a:grpSpLocks/>
            </p:cNvGrpSpPr>
            <p:nvPr/>
          </p:nvGrpSpPr>
          <p:grpSpPr bwMode="auto">
            <a:xfrm>
              <a:off x="2098" y="3003"/>
              <a:ext cx="19" cy="73"/>
              <a:chOff x="2098" y="3003"/>
              <a:chExt cx="19" cy="73"/>
            </a:xfrm>
          </p:grpSpPr>
          <p:sp>
            <p:nvSpPr>
              <p:cNvPr id="60099" name="Oval 707"/>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100" name="Line 708"/>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0101" name="Group 709"/>
            <p:cNvGrpSpPr>
              <a:grpSpLocks/>
            </p:cNvGrpSpPr>
            <p:nvPr/>
          </p:nvGrpSpPr>
          <p:grpSpPr bwMode="auto">
            <a:xfrm>
              <a:off x="2250" y="2990"/>
              <a:ext cx="19" cy="71"/>
              <a:chOff x="2250" y="2990"/>
              <a:chExt cx="19" cy="71"/>
            </a:xfrm>
          </p:grpSpPr>
          <p:sp>
            <p:nvSpPr>
              <p:cNvPr id="60102" name="Oval 710"/>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103" name="Line 711"/>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0104" name="Line 712"/>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105" name="Line 713"/>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106" name="Line 714"/>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107" name="Line 715"/>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108" name="Line 716"/>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112" name="Rectangle 720"/>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60113" name="Group 721"/>
          <p:cNvGrpSpPr>
            <a:grpSpLocks/>
          </p:cNvGrpSpPr>
          <p:nvPr/>
        </p:nvGrpSpPr>
        <p:grpSpPr bwMode="auto">
          <a:xfrm>
            <a:off x="3370263" y="5045075"/>
            <a:ext cx="165100" cy="263525"/>
            <a:chOff x="2123" y="3178"/>
            <a:chExt cx="104" cy="166"/>
          </a:xfrm>
        </p:grpSpPr>
        <p:grpSp>
          <p:nvGrpSpPr>
            <p:cNvPr id="60114" name="Group 722"/>
            <p:cNvGrpSpPr>
              <a:grpSpLocks/>
            </p:cNvGrpSpPr>
            <p:nvPr/>
          </p:nvGrpSpPr>
          <p:grpSpPr bwMode="auto">
            <a:xfrm flipH="1" flipV="1">
              <a:off x="2177" y="3178"/>
              <a:ext cx="50" cy="166"/>
              <a:chOff x="1829" y="2735"/>
              <a:chExt cx="38" cy="127"/>
            </a:xfrm>
          </p:grpSpPr>
          <p:grpSp>
            <p:nvGrpSpPr>
              <p:cNvPr id="60115" name="Group 723"/>
              <p:cNvGrpSpPr>
                <a:grpSpLocks/>
              </p:cNvGrpSpPr>
              <p:nvPr/>
            </p:nvGrpSpPr>
            <p:grpSpPr bwMode="auto">
              <a:xfrm>
                <a:off x="1829" y="2735"/>
                <a:ext cx="36" cy="125"/>
                <a:chOff x="1829" y="2735"/>
                <a:chExt cx="36" cy="125"/>
              </a:xfrm>
            </p:grpSpPr>
            <p:sp>
              <p:nvSpPr>
                <p:cNvPr id="60116" name="Rectangle 724"/>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17" name="Rectangle 725"/>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18" name="Rectangle 726"/>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19" name="Rectangle 727"/>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20" name="Rectangle 728"/>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21" name="Rectangle 729"/>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22" name="Rectangle 730"/>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23" name="Rectangle 731"/>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24" name="Rectangle 732"/>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25" name="Rectangle 733"/>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26" name="Rectangle 734"/>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27" name="Rectangle 735"/>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28" name="Rectangle 736"/>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29" name="Rectangle 737"/>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30" name="Rectangle 738"/>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31" name="Rectangle 739"/>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32" name="Rectangle 740"/>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33" name="Rectangle 741"/>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34" name="Rectangle 742"/>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35" name="Rectangle 743"/>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36" name="Rectangle 744"/>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37" name="Rectangle 745"/>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38" name="Rectangle 746"/>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39" name="Rectangle 747"/>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40" name="Rectangle 748"/>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41" name="Rectangle 749"/>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42" name="Rectangle 750"/>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43" name="Rectangle 751"/>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44" name="Rectangle 752"/>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45" name="Rectangle 753"/>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46" name="Rectangle 754"/>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47" name="Rectangle 755"/>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48" name="Rectangle 756"/>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49" name="Rectangle 757"/>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50" name="Rectangle 758"/>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51" name="Rectangle 759"/>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52" name="Rectangle 760"/>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53" name="Rectangle 761"/>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54" name="Rectangle 762"/>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55" name="Rectangle 763"/>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56" name="Rectangle 764"/>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57" name="Rectangle 765"/>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58" name="Rectangle 766"/>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59" name="Rectangle 767"/>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60" name="Rectangle 768"/>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61" name="Rectangle 769"/>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62" name="Rectangle 770"/>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63" name="Rectangle 771"/>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64" name="Rectangle 772"/>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65" name="Rectangle 773"/>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66" name="Rectangle 774"/>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67" name="Rectangle 775"/>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68" name="Rectangle 776"/>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69" name="Rectangle 777"/>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70" name="Rectangle 778"/>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71" name="Rectangle 779"/>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72" name="Rectangle 780"/>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73" name="Rectangle 781"/>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74" name="Rectangle 782"/>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75" name="Rectangle 783"/>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76" name="Rectangle 784"/>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77" name="Rectangle 785"/>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78" name="Rectangle 786"/>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79" name="Rectangle 787"/>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180" name="Rectangle 788"/>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0181" name="Rectangle 789"/>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60182" name="Freeform 790"/>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60191" name="AutoShape 799"/>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192" name="AutoShape 800"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193" name="AutoShape 801"/>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194" name="AutoShape 802" descr="10%"/>
          <p:cNvSpPr>
            <a:spLocks noChangeArrowheads="1"/>
          </p:cNvSpPr>
          <p:nvPr/>
        </p:nvSpPr>
        <p:spPr bwMode="auto">
          <a:xfrm>
            <a:off x="2452688" y="1704975"/>
            <a:ext cx="506412" cy="8921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0195" name="Group 803"/>
          <p:cNvGrpSpPr>
            <a:grpSpLocks/>
          </p:cNvGrpSpPr>
          <p:nvPr/>
        </p:nvGrpSpPr>
        <p:grpSpPr bwMode="auto">
          <a:xfrm>
            <a:off x="2454275" y="2446338"/>
            <a:ext cx="503238" cy="185737"/>
            <a:chOff x="3617" y="2160"/>
            <a:chExt cx="842" cy="312"/>
          </a:xfrm>
        </p:grpSpPr>
        <p:sp>
          <p:nvSpPr>
            <p:cNvPr id="60196" name="Rectangle 80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197" name="AutoShape 80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198" name="AutoShape 80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199" name="AutoShape 80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00" name="AutoShape 80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0201" name="AutoShape 809"/>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02" name="Rectangle 810"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03" name="Rectangle 811"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04" name="Rectangle 812"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05" name="Line 813"/>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206" name="Line 814"/>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207" name="Oval 815"/>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08" name="Oval 816"/>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0209" name="Group 817"/>
          <p:cNvGrpSpPr>
            <a:grpSpLocks/>
          </p:cNvGrpSpPr>
          <p:nvPr/>
        </p:nvGrpSpPr>
        <p:grpSpPr bwMode="auto">
          <a:xfrm>
            <a:off x="2663825" y="1660525"/>
            <a:ext cx="77788" cy="153988"/>
            <a:chOff x="3966" y="1027"/>
            <a:chExt cx="130" cy="257"/>
          </a:xfrm>
        </p:grpSpPr>
        <p:sp>
          <p:nvSpPr>
            <p:cNvPr id="60210" name="Rectangle 81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11" name="Rectangle 81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12" name="Rectangle 82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13" name="Rectangle 82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14" name="Line 82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0215" name="Line 823"/>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216" name="Line 824"/>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217" name="Line 825"/>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218" name="AutoShape 826"/>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19" name="Rectangle 827"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20" name="Rectangle 828"/>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21" name="Rectangle 829"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22" name="Rectangle 830"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23" name="Line 831"/>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224" name="Line 832"/>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225" name="Line 833"/>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226" name="Line 834"/>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227" name="Line 835"/>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228" name="Oval 836"/>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29" name="Oval 837"/>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30" name="AutoShape 838"/>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31" name="AutoShape 839"/>
          <p:cNvSpPr>
            <a:spLocks noChangeArrowheads="1"/>
          </p:cNvSpPr>
          <p:nvPr/>
        </p:nvSpPr>
        <p:spPr bwMode="auto">
          <a:xfrm flipH="1" flipV="1">
            <a:off x="822325" y="22923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32" name="Line 840"/>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233" name="Rectangle 841"/>
          <p:cNvSpPr>
            <a:spLocks noChangeArrowheads="1"/>
          </p:cNvSpPr>
          <p:nvPr/>
        </p:nvSpPr>
        <p:spPr bwMode="auto">
          <a:xfrm>
            <a:off x="695325" y="2482850"/>
            <a:ext cx="466725" cy="24606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34" name="Line 842"/>
          <p:cNvSpPr>
            <a:spLocks noChangeShapeType="1"/>
          </p:cNvSpPr>
          <p:nvPr/>
        </p:nvSpPr>
        <p:spPr bwMode="auto">
          <a:xfrm flipH="1">
            <a:off x="685800" y="24892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241" name="Line 849"/>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242" name="Rectangle 850"/>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60243" name="AutoShape 851"/>
          <p:cNvSpPr>
            <a:spLocks noChangeArrowheads="1"/>
          </p:cNvSpPr>
          <p:nvPr/>
        </p:nvSpPr>
        <p:spPr bwMode="auto">
          <a:xfrm rot="14138999" flipH="1" flipV="1">
            <a:off x="1779587" y="29765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44" name="AutoShape 852"/>
          <p:cNvSpPr>
            <a:spLocks noChangeArrowheads="1"/>
          </p:cNvSpPr>
          <p:nvPr/>
        </p:nvSpPr>
        <p:spPr bwMode="auto">
          <a:xfrm rot="14138999" flipH="1" flipV="1">
            <a:off x="5478462" y="41021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245" name="AutoShape 853"/>
          <p:cNvSpPr>
            <a:spLocks noChangeArrowheads="1"/>
          </p:cNvSpPr>
          <p:nvPr/>
        </p:nvSpPr>
        <p:spPr bwMode="auto">
          <a:xfrm rot="2392993"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9" name="Slide Number Placeholder 5"/>
          <p:cNvSpPr>
            <a:spLocks noGrp="1"/>
          </p:cNvSpPr>
          <p:nvPr>
            <p:ph type="sldNum" sz="quarter" idx="12"/>
          </p:nvPr>
        </p:nvSpPr>
        <p:spPr/>
        <p:txBody>
          <a:bodyPr/>
          <a:lstStyle/>
          <a:p>
            <a:fld id="{D1E88E6B-B1EF-2E41-97D7-4701C439BC3D}" type="slidenum">
              <a:rPr lang="en-US"/>
              <a:pPr/>
              <a:t>42</a:t>
            </a:fld>
            <a:endParaRPr lang="en-US"/>
          </a:p>
        </p:txBody>
      </p:sp>
      <p:sp>
        <p:nvSpPr>
          <p:cNvPr id="60418"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0419"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20"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421"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60422" name="Text Box 6"/>
          <p:cNvSpPr txBox="1">
            <a:spLocks noChangeArrowheads="1"/>
          </p:cNvSpPr>
          <p:nvPr/>
        </p:nvSpPr>
        <p:spPr bwMode="auto">
          <a:xfrm>
            <a:off x="4227513" y="5956300"/>
            <a:ext cx="292258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At Rest Pump Running 	Accumulator Filling </a:t>
            </a:r>
          </a:p>
        </p:txBody>
      </p:sp>
      <p:sp>
        <p:nvSpPr>
          <p:cNvPr id="60425"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26"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0427" name="Line 11"/>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28" name="Line 12"/>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29" name="Rectangle 13"/>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430" name="Rectangle 14"/>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431" name="Line 15"/>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32" name="Line 16"/>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33" name="Rectangle 17"/>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0434" name="Group 18"/>
          <p:cNvGrpSpPr>
            <a:grpSpLocks/>
          </p:cNvGrpSpPr>
          <p:nvPr/>
        </p:nvGrpSpPr>
        <p:grpSpPr bwMode="auto">
          <a:xfrm flipV="1">
            <a:off x="5057775" y="3132138"/>
            <a:ext cx="84138" cy="84137"/>
            <a:chOff x="1449" y="2352"/>
            <a:chExt cx="77" cy="77"/>
          </a:xfrm>
        </p:grpSpPr>
        <p:sp>
          <p:nvSpPr>
            <p:cNvPr id="60435"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36"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0437" name="Rectangle 21"/>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438" name="Line 22"/>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0439" name="Group 23"/>
          <p:cNvGrpSpPr>
            <a:grpSpLocks/>
          </p:cNvGrpSpPr>
          <p:nvPr/>
        </p:nvGrpSpPr>
        <p:grpSpPr bwMode="auto">
          <a:xfrm>
            <a:off x="4419600" y="3111500"/>
            <a:ext cx="209550" cy="104775"/>
            <a:chOff x="864" y="2592"/>
            <a:chExt cx="192" cy="96"/>
          </a:xfrm>
        </p:grpSpPr>
        <p:sp>
          <p:nvSpPr>
            <p:cNvPr id="60440"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41"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42"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43"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0444" name="Group 28"/>
          <p:cNvGrpSpPr>
            <a:grpSpLocks/>
          </p:cNvGrpSpPr>
          <p:nvPr/>
        </p:nvGrpSpPr>
        <p:grpSpPr bwMode="auto">
          <a:xfrm flipH="1">
            <a:off x="5729288" y="2849563"/>
            <a:ext cx="209550" cy="157162"/>
            <a:chOff x="2064" y="2352"/>
            <a:chExt cx="192" cy="144"/>
          </a:xfrm>
        </p:grpSpPr>
        <p:sp>
          <p:nvSpPr>
            <p:cNvPr id="60445"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446"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0447" name="Group 31"/>
          <p:cNvGrpSpPr>
            <a:grpSpLocks/>
          </p:cNvGrpSpPr>
          <p:nvPr/>
        </p:nvGrpSpPr>
        <p:grpSpPr bwMode="auto">
          <a:xfrm>
            <a:off x="5729288" y="3111500"/>
            <a:ext cx="209550" cy="104775"/>
            <a:chOff x="864" y="2592"/>
            <a:chExt cx="192" cy="96"/>
          </a:xfrm>
        </p:grpSpPr>
        <p:sp>
          <p:nvSpPr>
            <p:cNvPr id="60448"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49"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50"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51"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0452" name="Line 36"/>
          <p:cNvSpPr>
            <a:spLocks noChangeShapeType="1"/>
          </p:cNvSpPr>
          <p:nvPr/>
        </p:nvSpPr>
        <p:spPr bwMode="auto">
          <a:xfrm>
            <a:off x="5089525" y="3216275"/>
            <a:ext cx="0" cy="4191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453" name="Line 37"/>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454" name="AutoShape 38"/>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455" name="Text Box 39"/>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60456" name="Text Box 40"/>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60457" name="Line 41"/>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458" name="Line 42"/>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459" name="Line 43"/>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460" name="Oval 44"/>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461"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462"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60463" name="Group 47"/>
          <p:cNvGrpSpPr>
            <a:grpSpLocks/>
          </p:cNvGrpSpPr>
          <p:nvPr/>
        </p:nvGrpSpPr>
        <p:grpSpPr bwMode="auto">
          <a:xfrm>
            <a:off x="5229225" y="4826000"/>
            <a:ext cx="146050" cy="180975"/>
            <a:chOff x="1634" y="2854"/>
            <a:chExt cx="77" cy="96"/>
          </a:xfrm>
        </p:grpSpPr>
        <p:sp>
          <p:nvSpPr>
            <p:cNvPr id="60464"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65"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0466"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60467"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68"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469"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70"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71"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472"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73"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74"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75"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76"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477"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478"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479"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60480" name="Group 64"/>
          <p:cNvGrpSpPr>
            <a:grpSpLocks/>
          </p:cNvGrpSpPr>
          <p:nvPr/>
        </p:nvGrpSpPr>
        <p:grpSpPr bwMode="auto">
          <a:xfrm>
            <a:off x="5229225" y="5006975"/>
            <a:ext cx="146050" cy="177800"/>
            <a:chOff x="1634" y="2950"/>
            <a:chExt cx="77" cy="94"/>
          </a:xfrm>
        </p:grpSpPr>
        <p:sp>
          <p:nvSpPr>
            <p:cNvPr id="60481"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82"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0483"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484"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485"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486"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487"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88"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489"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90"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91"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92"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493"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94"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60495"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60496"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60497" name="Group 81"/>
          <p:cNvGrpSpPr>
            <a:grpSpLocks/>
          </p:cNvGrpSpPr>
          <p:nvPr/>
        </p:nvGrpSpPr>
        <p:grpSpPr bwMode="auto">
          <a:xfrm>
            <a:off x="5276850" y="4800600"/>
            <a:ext cx="119063" cy="123825"/>
            <a:chOff x="1659" y="2841"/>
            <a:chExt cx="63" cy="65"/>
          </a:xfrm>
        </p:grpSpPr>
        <p:sp>
          <p:nvSpPr>
            <p:cNvPr id="60498"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499"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0500"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60501"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60502"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1,480 PSI </a:t>
            </a:r>
            <a:endParaRPr lang="en-US" b="0"/>
          </a:p>
        </p:txBody>
      </p:sp>
      <p:grpSp>
        <p:nvGrpSpPr>
          <p:cNvPr id="60503" name="Group 87"/>
          <p:cNvGrpSpPr>
            <a:grpSpLocks/>
          </p:cNvGrpSpPr>
          <p:nvPr/>
        </p:nvGrpSpPr>
        <p:grpSpPr bwMode="auto">
          <a:xfrm>
            <a:off x="4833938" y="4508500"/>
            <a:ext cx="311150" cy="223838"/>
            <a:chOff x="889" y="3112"/>
            <a:chExt cx="196" cy="141"/>
          </a:xfrm>
        </p:grpSpPr>
        <p:sp>
          <p:nvSpPr>
            <p:cNvPr id="60504"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60505"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60506"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60507" name="Rectangle 91"/>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60508" name="Group 92"/>
          <p:cNvGrpSpPr>
            <a:grpSpLocks/>
          </p:cNvGrpSpPr>
          <p:nvPr/>
        </p:nvGrpSpPr>
        <p:grpSpPr bwMode="auto">
          <a:xfrm flipH="1" flipV="1">
            <a:off x="2708275" y="5162550"/>
            <a:ext cx="484188" cy="90488"/>
            <a:chOff x="2009" y="2762"/>
            <a:chExt cx="233" cy="44"/>
          </a:xfrm>
        </p:grpSpPr>
        <p:sp>
          <p:nvSpPr>
            <p:cNvPr id="60509" name="Line 93"/>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510" name="Freeform 94"/>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0511" name="Group 95"/>
          <p:cNvGrpSpPr>
            <a:grpSpLocks/>
          </p:cNvGrpSpPr>
          <p:nvPr/>
        </p:nvGrpSpPr>
        <p:grpSpPr bwMode="auto">
          <a:xfrm flipH="1" flipV="1">
            <a:off x="3709988" y="6142038"/>
            <a:ext cx="55562" cy="212725"/>
            <a:chOff x="1733" y="2232"/>
            <a:chExt cx="27" cy="102"/>
          </a:xfrm>
        </p:grpSpPr>
        <p:sp>
          <p:nvSpPr>
            <p:cNvPr id="60512" name="Freeform 9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513" name="Freeform 97"/>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0514" name="Freeform 98"/>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515" name="Freeform 99"/>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516" name="Freeform 100"/>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517" name="Rectangle 101"/>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18" name="Rectangle 102"/>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19" name="Rectangle 103"/>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20" name="Rectangle 104"/>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60521" name="Group 105"/>
          <p:cNvGrpSpPr>
            <a:grpSpLocks/>
          </p:cNvGrpSpPr>
          <p:nvPr/>
        </p:nvGrpSpPr>
        <p:grpSpPr bwMode="auto">
          <a:xfrm flipH="1" flipV="1">
            <a:off x="2525713" y="6167438"/>
            <a:ext cx="103187" cy="157162"/>
            <a:chOff x="2280" y="2246"/>
            <a:chExt cx="50" cy="76"/>
          </a:xfrm>
        </p:grpSpPr>
        <p:sp>
          <p:nvSpPr>
            <p:cNvPr id="60522" name="Freeform 106"/>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60523" name="Group 107"/>
            <p:cNvGrpSpPr>
              <a:grpSpLocks/>
            </p:cNvGrpSpPr>
            <p:nvPr/>
          </p:nvGrpSpPr>
          <p:grpSpPr bwMode="auto">
            <a:xfrm>
              <a:off x="2292" y="2255"/>
              <a:ext cx="28" cy="58"/>
              <a:chOff x="2292" y="2255"/>
              <a:chExt cx="28" cy="58"/>
            </a:xfrm>
          </p:grpSpPr>
          <p:sp>
            <p:nvSpPr>
              <p:cNvPr id="60524" name="Line 108"/>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525" name="Line 109"/>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526" name="Line 110"/>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527" name="Line 111"/>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0528" name="Rectangle 112"/>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60529" name="Rectangle 113"/>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60530" name="Oval 114"/>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531" name="Oval 115"/>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532" name="Oval 116"/>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533" name="Oval 117"/>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534" name="Oval 118"/>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535" name="Oval 119"/>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536" name="Line 120"/>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537" name="Line 121"/>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538" name="Line 122"/>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539" name="Line 123"/>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540" name="Line 124"/>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541" name="Line 125"/>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0542" name="Group 126"/>
          <p:cNvGrpSpPr>
            <a:grpSpLocks/>
          </p:cNvGrpSpPr>
          <p:nvPr/>
        </p:nvGrpSpPr>
        <p:grpSpPr bwMode="auto">
          <a:xfrm flipH="1" flipV="1">
            <a:off x="3101975" y="6178550"/>
            <a:ext cx="80963" cy="131763"/>
            <a:chOff x="2013" y="2253"/>
            <a:chExt cx="39" cy="64"/>
          </a:xfrm>
        </p:grpSpPr>
        <p:sp>
          <p:nvSpPr>
            <p:cNvPr id="60543" name="Oval 127"/>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544" name="Oval 128"/>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545" name="Line 129"/>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546" name="Line 130"/>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547" name="Line 131"/>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548" name="Oval 132"/>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0549" name="Line 133"/>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550" name="Oval 134"/>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0551" name="Group 135"/>
          <p:cNvGrpSpPr>
            <a:grpSpLocks/>
          </p:cNvGrpSpPr>
          <p:nvPr/>
        </p:nvGrpSpPr>
        <p:grpSpPr bwMode="auto">
          <a:xfrm flipH="1" flipV="1">
            <a:off x="3349625" y="6078538"/>
            <a:ext cx="576263" cy="328612"/>
            <a:chOff x="1656" y="2207"/>
            <a:chExt cx="277" cy="158"/>
          </a:xfrm>
        </p:grpSpPr>
        <p:grpSp>
          <p:nvGrpSpPr>
            <p:cNvPr id="60552" name="Group 136"/>
            <p:cNvGrpSpPr>
              <a:grpSpLocks/>
            </p:cNvGrpSpPr>
            <p:nvPr/>
          </p:nvGrpSpPr>
          <p:grpSpPr bwMode="auto">
            <a:xfrm>
              <a:off x="1656" y="2207"/>
              <a:ext cx="33" cy="158"/>
              <a:chOff x="1656" y="2207"/>
              <a:chExt cx="33" cy="158"/>
            </a:xfrm>
          </p:grpSpPr>
          <p:sp>
            <p:nvSpPr>
              <p:cNvPr id="60553" name="Rectangle 137"/>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54" name="Rectangle 138"/>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0555" name="Group 139"/>
            <p:cNvGrpSpPr>
              <a:grpSpLocks/>
            </p:cNvGrpSpPr>
            <p:nvPr/>
          </p:nvGrpSpPr>
          <p:grpSpPr bwMode="auto">
            <a:xfrm>
              <a:off x="1898" y="2273"/>
              <a:ext cx="35" cy="26"/>
              <a:chOff x="1898" y="2273"/>
              <a:chExt cx="35" cy="26"/>
            </a:xfrm>
          </p:grpSpPr>
          <p:grpSp>
            <p:nvGrpSpPr>
              <p:cNvPr id="60556" name="Group 140"/>
              <p:cNvGrpSpPr>
                <a:grpSpLocks/>
              </p:cNvGrpSpPr>
              <p:nvPr/>
            </p:nvGrpSpPr>
            <p:grpSpPr bwMode="auto">
              <a:xfrm>
                <a:off x="1898" y="2273"/>
                <a:ext cx="33" cy="25"/>
                <a:chOff x="1898" y="2273"/>
                <a:chExt cx="33" cy="25"/>
              </a:xfrm>
            </p:grpSpPr>
            <p:sp>
              <p:nvSpPr>
                <p:cNvPr id="60557" name="Rectangle 141"/>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58" name="Rectangle 142"/>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59" name="Rectangle 143"/>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60" name="Rectangle 144"/>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61" name="Rectangle 145"/>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62" name="Rectangle 146"/>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63" name="Rectangle 147"/>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64" name="Rectangle 148"/>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65" name="Rectangle 149"/>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66" name="Rectangle 150"/>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67" name="Rectangle 151"/>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68" name="Rectangle 152"/>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69" name="Rectangle 153"/>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0570" name="Rectangle 154"/>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0571" name="Group 155"/>
            <p:cNvGrpSpPr>
              <a:grpSpLocks/>
            </p:cNvGrpSpPr>
            <p:nvPr/>
          </p:nvGrpSpPr>
          <p:grpSpPr bwMode="auto">
            <a:xfrm>
              <a:off x="1687" y="2259"/>
              <a:ext cx="213" cy="54"/>
              <a:chOff x="1687" y="2259"/>
              <a:chExt cx="213" cy="54"/>
            </a:xfrm>
          </p:grpSpPr>
          <p:grpSp>
            <p:nvGrpSpPr>
              <p:cNvPr id="60572" name="Group 156"/>
              <p:cNvGrpSpPr>
                <a:grpSpLocks/>
              </p:cNvGrpSpPr>
              <p:nvPr/>
            </p:nvGrpSpPr>
            <p:grpSpPr bwMode="auto">
              <a:xfrm>
                <a:off x="1687" y="2259"/>
                <a:ext cx="211" cy="52"/>
                <a:chOff x="1687" y="2259"/>
                <a:chExt cx="211" cy="52"/>
              </a:xfrm>
            </p:grpSpPr>
            <p:sp>
              <p:nvSpPr>
                <p:cNvPr id="60573" name="Rectangle 157"/>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74" name="Rectangle 158"/>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75" name="Rectangle 159"/>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76" name="Rectangle 160"/>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77" name="Rectangle 161"/>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78" name="Rectangle 162"/>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79" name="Rectangle 163"/>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80" name="Rectangle 164"/>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81" name="Rectangle 165"/>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82" name="Rectangle 166"/>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83" name="Rectangle 167"/>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84" name="Rectangle 168"/>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85" name="Rectangle 169"/>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86" name="Rectangle 170"/>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87" name="Rectangle 171"/>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88" name="Rectangle 172"/>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89" name="Rectangle 173"/>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90" name="Rectangle 174"/>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91" name="Rectangle 175"/>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92" name="Rectangle 176"/>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93" name="Rectangle 177"/>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94" name="Rectangle 178"/>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95" name="Rectangle 179"/>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96" name="Rectangle 180"/>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97" name="Rectangle 181"/>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98" name="Rectangle 182"/>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599" name="Rectangle 183"/>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0600" name="Rectangle 184"/>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0601" name="Group 185"/>
            <p:cNvGrpSpPr>
              <a:grpSpLocks/>
            </p:cNvGrpSpPr>
            <p:nvPr/>
          </p:nvGrpSpPr>
          <p:grpSpPr bwMode="auto">
            <a:xfrm>
              <a:off x="1862" y="2265"/>
              <a:ext cx="28" cy="38"/>
              <a:chOff x="1862" y="2265"/>
              <a:chExt cx="28" cy="38"/>
            </a:xfrm>
          </p:grpSpPr>
          <p:sp>
            <p:nvSpPr>
              <p:cNvPr id="60602" name="Line 186"/>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03" name="Line 187"/>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04" name="Line 188"/>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05" name="Line 189"/>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0606" name="Group 190"/>
            <p:cNvGrpSpPr>
              <a:grpSpLocks/>
            </p:cNvGrpSpPr>
            <p:nvPr/>
          </p:nvGrpSpPr>
          <p:grpSpPr bwMode="auto">
            <a:xfrm>
              <a:off x="1827" y="2265"/>
              <a:ext cx="28" cy="38"/>
              <a:chOff x="1827" y="2265"/>
              <a:chExt cx="28" cy="38"/>
            </a:xfrm>
          </p:grpSpPr>
          <p:sp>
            <p:nvSpPr>
              <p:cNvPr id="60607" name="Line 191"/>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08" name="Line 192"/>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09" name="Line 193"/>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10" name="Line 194"/>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0611" name="Group 195"/>
            <p:cNvGrpSpPr>
              <a:grpSpLocks/>
            </p:cNvGrpSpPr>
            <p:nvPr/>
          </p:nvGrpSpPr>
          <p:grpSpPr bwMode="auto">
            <a:xfrm>
              <a:off x="1789" y="2265"/>
              <a:ext cx="28" cy="38"/>
              <a:chOff x="1789" y="2265"/>
              <a:chExt cx="28" cy="38"/>
            </a:xfrm>
          </p:grpSpPr>
          <p:sp>
            <p:nvSpPr>
              <p:cNvPr id="60612" name="Line 196"/>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13" name="Line 197"/>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14" name="Line 198"/>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15" name="Line 199"/>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0616" name="Group 200"/>
            <p:cNvGrpSpPr>
              <a:grpSpLocks/>
            </p:cNvGrpSpPr>
            <p:nvPr/>
          </p:nvGrpSpPr>
          <p:grpSpPr bwMode="auto">
            <a:xfrm>
              <a:off x="1752" y="2265"/>
              <a:ext cx="28" cy="38"/>
              <a:chOff x="1752" y="2265"/>
              <a:chExt cx="28" cy="38"/>
            </a:xfrm>
          </p:grpSpPr>
          <p:sp>
            <p:nvSpPr>
              <p:cNvPr id="60617" name="Line 201"/>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18" name="Line 202"/>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19" name="Line 203"/>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20" name="Line 204"/>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0621" name="Group 205"/>
            <p:cNvGrpSpPr>
              <a:grpSpLocks/>
            </p:cNvGrpSpPr>
            <p:nvPr/>
          </p:nvGrpSpPr>
          <p:grpSpPr bwMode="auto">
            <a:xfrm>
              <a:off x="1716" y="2265"/>
              <a:ext cx="28" cy="36"/>
              <a:chOff x="1716" y="2265"/>
              <a:chExt cx="28" cy="36"/>
            </a:xfrm>
          </p:grpSpPr>
          <p:sp>
            <p:nvSpPr>
              <p:cNvPr id="60622" name="Line 206"/>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23" name="Line 207"/>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24" name="Line 208"/>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25" name="Line 209"/>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0626" name="Rectangle 210"/>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60627" name="Group 211"/>
          <p:cNvGrpSpPr>
            <a:grpSpLocks/>
          </p:cNvGrpSpPr>
          <p:nvPr/>
        </p:nvGrpSpPr>
        <p:grpSpPr bwMode="auto">
          <a:xfrm flipH="1" flipV="1">
            <a:off x="2987675" y="5357813"/>
            <a:ext cx="419100" cy="620712"/>
            <a:chOff x="1906" y="2413"/>
            <a:chExt cx="201" cy="299"/>
          </a:xfrm>
        </p:grpSpPr>
        <p:sp>
          <p:nvSpPr>
            <p:cNvPr id="60628" name="Rectangle 212"/>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29" name="Rectangle 213"/>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0630" name="Freeform 214"/>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60631" name="Rectangle 215"/>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60632" name="Group 216"/>
          <p:cNvGrpSpPr>
            <a:grpSpLocks/>
          </p:cNvGrpSpPr>
          <p:nvPr/>
        </p:nvGrpSpPr>
        <p:grpSpPr bwMode="auto">
          <a:xfrm flipH="1" flipV="1">
            <a:off x="3046413" y="5434013"/>
            <a:ext cx="300037" cy="396875"/>
            <a:chOff x="1935" y="2484"/>
            <a:chExt cx="144" cy="191"/>
          </a:xfrm>
        </p:grpSpPr>
        <p:sp>
          <p:nvSpPr>
            <p:cNvPr id="60633" name="Rectangle 217"/>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34" name="Rectangle 218"/>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0635" name="Rectangle 219"/>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60636" name="Group 220"/>
          <p:cNvGrpSpPr>
            <a:grpSpLocks/>
          </p:cNvGrpSpPr>
          <p:nvPr/>
        </p:nvGrpSpPr>
        <p:grpSpPr bwMode="auto">
          <a:xfrm flipH="1" flipV="1">
            <a:off x="3124200" y="5503863"/>
            <a:ext cx="163513" cy="479425"/>
            <a:chOff x="1963" y="2411"/>
            <a:chExt cx="79" cy="230"/>
          </a:xfrm>
        </p:grpSpPr>
        <p:sp>
          <p:nvSpPr>
            <p:cNvPr id="60637" name="Oval 221"/>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638" name="Oval 222"/>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639" name="Oval 223"/>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640" name="Oval 224"/>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641" name="Oval 225"/>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642" name="Oval 226"/>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643" name="Oval 227"/>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644" name="Oval 228"/>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645" name="Oval 229"/>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646" name="Oval 230"/>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647" name="Line 231"/>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48" name="Line 232"/>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49" name="Line 233"/>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50" name="Line 234"/>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51" name="Line 235"/>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52" name="Line 236"/>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53" name="Line 237"/>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54" name="Line 238"/>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55" name="Line 239"/>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56" name="Line 240"/>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57" name="Line 241"/>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58" name="Oval 242"/>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659" name="Line 243"/>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60" name="Oval 244"/>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0661" name="Rectangle 245"/>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60662" name="Group 246"/>
          <p:cNvGrpSpPr>
            <a:grpSpLocks/>
          </p:cNvGrpSpPr>
          <p:nvPr/>
        </p:nvGrpSpPr>
        <p:grpSpPr bwMode="auto">
          <a:xfrm>
            <a:off x="3362325" y="5459413"/>
            <a:ext cx="463550" cy="263525"/>
            <a:chOff x="2118" y="3439"/>
            <a:chExt cx="292" cy="166"/>
          </a:xfrm>
        </p:grpSpPr>
        <p:sp>
          <p:nvSpPr>
            <p:cNvPr id="60663" name="Rectangle 247"/>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60664" name="Group 248"/>
            <p:cNvGrpSpPr>
              <a:grpSpLocks/>
            </p:cNvGrpSpPr>
            <p:nvPr/>
          </p:nvGrpSpPr>
          <p:grpSpPr bwMode="auto">
            <a:xfrm flipH="1" flipV="1">
              <a:off x="2326" y="3439"/>
              <a:ext cx="84" cy="166"/>
              <a:chOff x="1704" y="2533"/>
              <a:chExt cx="64" cy="127"/>
            </a:xfrm>
          </p:grpSpPr>
          <p:sp>
            <p:nvSpPr>
              <p:cNvPr id="60665" name="Freeform 249"/>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60666" name="Group 250"/>
              <p:cNvGrpSpPr>
                <a:grpSpLocks/>
              </p:cNvGrpSpPr>
              <p:nvPr/>
            </p:nvGrpSpPr>
            <p:grpSpPr bwMode="auto">
              <a:xfrm>
                <a:off x="1718" y="2547"/>
                <a:ext cx="35" cy="96"/>
                <a:chOff x="1718" y="2547"/>
                <a:chExt cx="35" cy="96"/>
              </a:xfrm>
            </p:grpSpPr>
            <p:sp>
              <p:nvSpPr>
                <p:cNvPr id="60667" name="Line 251"/>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68" name="Line 252"/>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69" name="Line 253"/>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670" name="Line 254"/>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60671" name="Freeform 255"/>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60672" name="Rectangle 256"/>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60673" name="Rectangle 257"/>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60674" name="Freeform 258"/>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60675" name="Rectangle 259"/>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60676" name="Group 260"/>
          <p:cNvGrpSpPr>
            <a:grpSpLocks/>
          </p:cNvGrpSpPr>
          <p:nvPr/>
        </p:nvGrpSpPr>
        <p:grpSpPr bwMode="auto">
          <a:xfrm flipH="1" flipV="1">
            <a:off x="2768600" y="6194425"/>
            <a:ext cx="195263" cy="95250"/>
            <a:chOff x="2119" y="2263"/>
            <a:chExt cx="94" cy="46"/>
          </a:xfrm>
        </p:grpSpPr>
        <p:grpSp>
          <p:nvGrpSpPr>
            <p:cNvPr id="60677" name="Group 261"/>
            <p:cNvGrpSpPr>
              <a:grpSpLocks/>
            </p:cNvGrpSpPr>
            <p:nvPr/>
          </p:nvGrpSpPr>
          <p:grpSpPr bwMode="auto">
            <a:xfrm>
              <a:off x="2188" y="2263"/>
              <a:ext cx="25" cy="46"/>
              <a:chOff x="2188" y="2263"/>
              <a:chExt cx="25" cy="46"/>
            </a:xfrm>
          </p:grpSpPr>
          <p:grpSp>
            <p:nvGrpSpPr>
              <p:cNvPr id="60678" name="Group 262"/>
              <p:cNvGrpSpPr>
                <a:grpSpLocks/>
              </p:cNvGrpSpPr>
              <p:nvPr/>
            </p:nvGrpSpPr>
            <p:grpSpPr bwMode="auto">
              <a:xfrm>
                <a:off x="2188" y="2263"/>
                <a:ext cx="23" cy="44"/>
                <a:chOff x="2188" y="2263"/>
                <a:chExt cx="23" cy="44"/>
              </a:xfrm>
            </p:grpSpPr>
            <p:sp>
              <p:nvSpPr>
                <p:cNvPr id="60679" name="Rectangle 263"/>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80" name="Rectangle 264"/>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81" name="Rectangle 265"/>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82" name="Rectangle 266"/>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83" name="Rectangle 267"/>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84" name="Rectangle 268"/>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85" name="Rectangle 269"/>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86" name="Rectangle 270"/>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87" name="Rectangle 271"/>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88" name="Rectangle 272"/>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89" name="Rectangle 273"/>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90" name="Rectangle 274"/>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91" name="Rectangle 275"/>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92" name="Rectangle 276"/>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93" name="Rectangle 277"/>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94" name="Rectangle 278"/>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95" name="Rectangle 279"/>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96" name="Rectangle 280"/>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97" name="Rectangle 281"/>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98" name="Rectangle 282"/>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699" name="Rectangle 283"/>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00" name="Rectangle 284"/>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01" name="Rectangle 285"/>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0702" name="Rectangle 286"/>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0703" name="Group 287"/>
            <p:cNvGrpSpPr>
              <a:grpSpLocks/>
            </p:cNvGrpSpPr>
            <p:nvPr/>
          </p:nvGrpSpPr>
          <p:grpSpPr bwMode="auto">
            <a:xfrm>
              <a:off x="2119" y="2276"/>
              <a:ext cx="71" cy="18"/>
              <a:chOff x="2119" y="2276"/>
              <a:chExt cx="71" cy="18"/>
            </a:xfrm>
          </p:grpSpPr>
          <p:grpSp>
            <p:nvGrpSpPr>
              <p:cNvPr id="60704" name="Group 288"/>
              <p:cNvGrpSpPr>
                <a:grpSpLocks/>
              </p:cNvGrpSpPr>
              <p:nvPr/>
            </p:nvGrpSpPr>
            <p:grpSpPr bwMode="auto">
              <a:xfrm>
                <a:off x="2119" y="2276"/>
                <a:ext cx="69" cy="16"/>
                <a:chOff x="2119" y="2276"/>
                <a:chExt cx="69" cy="16"/>
              </a:xfrm>
            </p:grpSpPr>
            <p:sp>
              <p:nvSpPr>
                <p:cNvPr id="60705" name="Rectangle 289"/>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06" name="Rectangle 290"/>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07" name="Rectangle 291"/>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08" name="Rectangle 292"/>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09" name="Rectangle 293"/>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10" name="Rectangle 294"/>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11" name="Rectangle 295"/>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12" name="Rectangle 296"/>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0713" name="Rectangle 297"/>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0714" name="Group 298"/>
          <p:cNvGrpSpPr>
            <a:grpSpLocks/>
          </p:cNvGrpSpPr>
          <p:nvPr/>
        </p:nvGrpSpPr>
        <p:grpSpPr bwMode="auto">
          <a:xfrm flipH="1" flipV="1">
            <a:off x="2963863" y="6186488"/>
            <a:ext cx="195262" cy="115887"/>
            <a:chOff x="2025" y="2257"/>
            <a:chExt cx="94" cy="56"/>
          </a:xfrm>
        </p:grpSpPr>
        <p:grpSp>
          <p:nvGrpSpPr>
            <p:cNvPr id="60715" name="Group 299"/>
            <p:cNvGrpSpPr>
              <a:grpSpLocks/>
            </p:cNvGrpSpPr>
            <p:nvPr/>
          </p:nvGrpSpPr>
          <p:grpSpPr bwMode="auto">
            <a:xfrm>
              <a:off x="2025" y="2271"/>
              <a:ext cx="32" cy="27"/>
              <a:chOff x="2025" y="2271"/>
              <a:chExt cx="32" cy="27"/>
            </a:xfrm>
          </p:grpSpPr>
          <p:grpSp>
            <p:nvGrpSpPr>
              <p:cNvPr id="60716" name="Group 300"/>
              <p:cNvGrpSpPr>
                <a:grpSpLocks/>
              </p:cNvGrpSpPr>
              <p:nvPr/>
            </p:nvGrpSpPr>
            <p:grpSpPr bwMode="auto">
              <a:xfrm>
                <a:off x="2025" y="2271"/>
                <a:ext cx="31" cy="25"/>
                <a:chOff x="2025" y="2271"/>
                <a:chExt cx="31" cy="25"/>
              </a:xfrm>
            </p:grpSpPr>
            <p:sp>
              <p:nvSpPr>
                <p:cNvPr id="60717" name="Rectangle 301"/>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18" name="Rectangle 302"/>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19" name="Rectangle 303"/>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20" name="Rectangle 304"/>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21" name="Rectangle 305"/>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22" name="Rectangle 306"/>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23" name="Rectangle 307"/>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24" name="Rectangle 308"/>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25" name="Rectangle 309"/>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26" name="Rectangle 310"/>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27" name="Rectangle 311"/>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28" name="Rectangle 312"/>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29" name="Rectangle 313"/>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0730" name="Rectangle 314"/>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0731" name="Group 315"/>
            <p:cNvGrpSpPr>
              <a:grpSpLocks/>
            </p:cNvGrpSpPr>
            <p:nvPr/>
          </p:nvGrpSpPr>
          <p:grpSpPr bwMode="auto">
            <a:xfrm>
              <a:off x="2075" y="2259"/>
              <a:ext cx="44" cy="52"/>
              <a:chOff x="2075" y="2259"/>
              <a:chExt cx="44" cy="52"/>
            </a:xfrm>
          </p:grpSpPr>
          <p:grpSp>
            <p:nvGrpSpPr>
              <p:cNvPr id="60732" name="Group 316"/>
              <p:cNvGrpSpPr>
                <a:grpSpLocks/>
              </p:cNvGrpSpPr>
              <p:nvPr/>
            </p:nvGrpSpPr>
            <p:grpSpPr bwMode="auto">
              <a:xfrm>
                <a:off x="2075" y="2259"/>
                <a:ext cx="44" cy="52"/>
                <a:chOff x="2075" y="2259"/>
                <a:chExt cx="44" cy="52"/>
              </a:xfrm>
            </p:grpSpPr>
            <p:sp>
              <p:nvSpPr>
                <p:cNvPr id="60733" name="Oval 317"/>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734" name="Oval 318"/>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735" name="Oval 319"/>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736" name="Oval 320"/>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737" name="Oval 321"/>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738" name="Oval 322"/>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739" name="Oval 323"/>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740" name="Oval 324"/>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741" name="Oval 325"/>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742" name="Oval 326"/>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743" name="Oval 327"/>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744" name="Oval 328"/>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745" name="Oval 329"/>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0746" name="Oval 330"/>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0747" name="Group 331"/>
            <p:cNvGrpSpPr>
              <a:grpSpLocks/>
            </p:cNvGrpSpPr>
            <p:nvPr/>
          </p:nvGrpSpPr>
          <p:grpSpPr bwMode="auto">
            <a:xfrm>
              <a:off x="2054" y="2257"/>
              <a:ext cx="25" cy="56"/>
              <a:chOff x="2054" y="2257"/>
              <a:chExt cx="25" cy="56"/>
            </a:xfrm>
          </p:grpSpPr>
          <p:grpSp>
            <p:nvGrpSpPr>
              <p:cNvPr id="60748" name="Group 332"/>
              <p:cNvGrpSpPr>
                <a:grpSpLocks/>
              </p:cNvGrpSpPr>
              <p:nvPr/>
            </p:nvGrpSpPr>
            <p:grpSpPr bwMode="auto">
              <a:xfrm>
                <a:off x="2054" y="2257"/>
                <a:ext cx="23" cy="54"/>
                <a:chOff x="2054" y="2257"/>
                <a:chExt cx="23" cy="54"/>
              </a:xfrm>
            </p:grpSpPr>
            <p:sp>
              <p:nvSpPr>
                <p:cNvPr id="60749" name="Rectangle 333"/>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50" name="Rectangle 334"/>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51" name="Rectangle 335"/>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52" name="Rectangle 336"/>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53" name="Rectangle 337"/>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54" name="Rectangle 338"/>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55" name="Rectangle 339"/>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56" name="Rectangle 340"/>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57" name="Rectangle 341"/>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58" name="Rectangle 342"/>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59" name="Rectangle 343"/>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60" name="Rectangle 344"/>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61" name="Rectangle 345"/>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62" name="Rectangle 346"/>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63" name="Rectangle 347"/>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64" name="Rectangle 348"/>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65" name="Rectangle 349"/>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66" name="Rectangle 350"/>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67" name="Rectangle 351"/>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68" name="Rectangle 352"/>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69" name="Rectangle 353"/>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70" name="Rectangle 354"/>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71" name="Rectangle 355"/>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72" name="Rectangle 356"/>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73" name="Rectangle 357"/>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74" name="Rectangle 358"/>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75" name="Rectangle 359"/>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76" name="Rectangle 360"/>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0777" name="Rectangle 361"/>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60778" name="Rectangle 362"/>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60779" name="Rectangle 363"/>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60780" name="Group 364"/>
          <p:cNvGrpSpPr>
            <a:grpSpLocks/>
          </p:cNvGrpSpPr>
          <p:nvPr/>
        </p:nvGrpSpPr>
        <p:grpSpPr bwMode="auto">
          <a:xfrm flipH="1" flipV="1">
            <a:off x="2525713" y="4567238"/>
            <a:ext cx="130175" cy="247650"/>
            <a:chOff x="2267" y="2973"/>
            <a:chExt cx="63" cy="119"/>
          </a:xfrm>
        </p:grpSpPr>
        <p:sp>
          <p:nvSpPr>
            <p:cNvPr id="60781" name="Freeform 365"/>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0782" name="Group 366"/>
            <p:cNvGrpSpPr>
              <a:grpSpLocks/>
            </p:cNvGrpSpPr>
            <p:nvPr/>
          </p:nvGrpSpPr>
          <p:grpSpPr bwMode="auto">
            <a:xfrm>
              <a:off x="2282" y="2986"/>
              <a:ext cx="36" cy="90"/>
              <a:chOff x="2282" y="2986"/>
              <a:chExt cx="36" cy="90"/>
            </a:xfrm>
          </p:grpSpPr>
          <p:sp>
            <p:nvSpPr>
              <p:cNvPr id="60783" name="Line 367"/>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784" name="Line 368"/>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785" name="Line 369"/>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786" name="Line 370"/>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0787" name="Group 371"/>
          <p:cNvGrpSpPr>
            <a:grpSpLocks/>
          </p:cNvGrpSpPr>
          <p:nvPr/>
        </p:nvGrpSpPr>
        <p:grpSpPr bwMode="auto">
          <a:xfrm flipH="1" flipV="1">
            <a:off x="2716213" y="4532313"/>
            <a:ext cx="230187" cy="311150"/>
            <a:chOff x="2100" y="2959"/>
            <a:chExt cx="111" cy="150"/>
          </a:xfrm>
        </p:grpSpPr>
        <p:sp>
          <p:nvSpPr>
            <p:cNvPr id="60788" name="Rectangle 372"/>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789" name="Rectangle 373"/>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0790" name="Line 374"/>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791" name="Rectangle 375"/>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60792" name="Line 376"/>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793" name="Line 377"/>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794" name="Rectangle 378"/>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60795" name="Rectangle 379"/>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60796" name="Rectangle 380"/>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60798" name="Rectangle 382"/>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60799" name="Group 383"/>
          <p:cNvGrpSpPr>
            <a:grpSpLocks/>
          </p:cNvGrpSpPr>
          <p:nvPr/>
        </p:nvGrpSpPr>
        <p:grpSpPr bwMode="auto">
          <a:xfrm flipH="1" flipV="1">
            <a:off x="3444875" y="5053013"/>
            <a:ext cx="41275" cy="252412"/>
            <a:chOff x="1867" y="2737"/>
            <a:chExt cx="20" cy="121"/>
          </a:xfrm>
        </p:grpSpPr>
        <p:sp>
          <p:nvSpPr>
            <p:cNvPr id="60800" name="Oval 384"/>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60801" name="Oval 385"/>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60802" name="Line 386"/>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803" name="Line 387"/>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0804" name="Group 388"/>
          <p:cNvGrpSpPr>
            <a:grpSpLocks/>
          </p:cNvGrpSpPr>
          <p:nvPr/>
        </p:nvGrpSpPr>
        <p:grpSpPr bwMode="auto">
          <a:xfrm flipH="1" flipV="1">
            <a:off x="3430588" y="5053013"/>
            <a:ext cx="39687" cy="252412"/>
            <a:chOff x="1875" y="2737"/>
            <a:chExt cx="19" cy="121"/>
          </a:xfrm>
        </p:grpSpPr>
        <p:sp>
          <p:nvSpPr>
            <p:cNvPr id="60805" name="Oval 389"/>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0806" name="Oval 390"/>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60807" name="Line 391"/>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808" name="Line 392"/>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0809" name="Group 393"/>
          <p:cNvGrpSpPr>
            <a:grpSpLocks/>
          </p:cNvGrpSpPr>
          <p:nvPr/>
        </p:nvGrpSpPr>
        <p:grpSpPr bwMode="auto">
          <a:xfrm flipH="1" flipV="1">
            <a:off x="3409950" y="5053013"/>
            <a:ext cx="39688" cy="252412"/>
            <a:chOff x="1885" y="2737"/>
            <a:chExt cx="19" cy="121"/>
          </a:xfrm>
        </p:grpSpPr>
        <p:sp>
          <p:nvSpPr>
            <p:cNvPr id="60810" name="Oval 394"/>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0811" name="Oval 395"/>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60812" name="Line 396"/>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813" name="Line 397"/>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0814" name="Group 398"/>
          <p:cNvGrpSpPr>
            <a:grpSpLocks/>
          </p:cNvGrpSpPr>
          <p:nvPr/>
        </p:nvGrpSpPr>
        <p:grpSpPr bwMode="auto">
          <a:xfrm flipH="1" flipV="1">
            <a:off x="3392488" y="5053013"/>
            <a:ext cx="41275" cy="252412"/>
            <a:chOff x="1892" y="2737"/>
            <a:chExt cx="20" cy="121"/>
          </a:xfrm>
        </p:grpSpPr>
        <p:sp>
          <p:nvSpPr>
            <p:cNvPr id="60815" name="Oval 399"/>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60816" name="Oval 400"/>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60817" name="Line 401"/>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818" name="Line 402"/>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60819" name="Rectangle 403"/>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60820" name="Rectangle 404"/>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60821" name="Group 405"/>
          <p:cNvGrpSpPr>
            <a:grpSpLocks/>
          </p:cNvGrpSpPr>
          <p:nvPr/>
        </p:nvGrpSpPr>
        <p:grpSpPr bwMode="auto">
          <a:xfrm>
            <a:off x="3059113" y="4562475"/>
            <a:ext cx="769937" cy="798513"/>
            <a:chOff x="1927" y="2874"/>
            <a:chExt cx="485" cy="503"/>
          </a:xfrm>
        </p:grpSpPr>
        <p:grpSp>
          <p:nvGrpSpPr>
            <p:cNvPr id="60822" name="Group 406"/>
            <p:cNvGrpSpPr>
              <a:grpSpLocks/>
            </p:cNvGrpSpPr>
            <p:nvPr/>
          </p:nvGrpSpPr>
          <p:grpSpPr bwMode="auto">
            <a:xfrm flipH="1" flipV="1">
              <a:off x="2325" y="2874"/>
              <a:ext cx="87" cy="162"/>
              <a:chOff x="1702" y="2971"/>
              <a:chExt cx="67" cy="119"/>
            </a:xfrm>
          </p:grpSpPr>
          <p:sp>
            <p:nvSpPr>
              <p:cNvPr id="60823" name="Freeform 407"/>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0824" name="Group 408"/>
              <p:cNvGrpSpPr>
                <a:grpSpLocks/>
              </p:cNvGrpSpPr>
              <p:nvPr/>
            </p:nvGrpSpPr>
            <p:grpSpPr bwMode="auto">
              <a:xfrm>
                <a:off x="1716" y="2984"/>
                <a:ext cx="37" cy="90"/>
                <a:chOff x="1716" y="2984"/>
                <a:chExt cx="37" cy="90"/>
              </a:xfrm>
            </p:grpSpPr>
            <p:sp>
              <p:nvSpPr>
                <p:cNvPr id="60825" name="Line 409"/>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826" name="Line 410"/>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827" name="Line 411"/>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0828" name="Line 412"/>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0829" name="Rectangle 413"/>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60830" name="Rectangle 414"/>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60831" name="Freeform 415"/>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60832" name="Rectangle 416"/>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0833" name="Freeform 417"/>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0834" name="Rectangle 418"/>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60835" name="Rectangle 419"/>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60836" name="Rectangle 420"/>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60837" name="Line 421"/>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838" name="Line 422"/>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839" name="Oval 423"/>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0840" name="Line 424"/>
          <p:cNvSpPr>
            <a:spLocks noChangeShapeType="1"/>
          </p:cNvSpPr>
          <p:nvPr/>
        </p:nvSpPr>
        <p:spPr bwMode="auto">
          <a:xfrm>
            <a:off x="1166813" y="5111750"/>
            <a:ext cx="647700" cy="0"/>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41" name="Rectangle 425"/>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42" name="Line 426"/>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43" name="Line 427"/>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44" name="Line 428"/>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45" name="Line 429"/>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46" name="Rectangle 430"/>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47" name="Line 431"/>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48" name="Line 432"/>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49" name="Line 433"/>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50" name="Line 434"/>
          <p:cNvSpPr>
            <a:spLocks noChangeShapeType="1"/>
          </p:cNvSpPr>
          <p:nvPr/>
        </p:nvSpPr>
        <p:spPr bwMode="auto">
          <a:xfrm>
            <a:off x="1833563" y="4983163"/>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51" name="Rectangle 435"/>
          <p:cNvSpPr>
            <a:spLocks noChangeArrowheads="1"/>
          </p:cNvSpPr>
          <p:nvPr/>
        </p:nvSpPr>
        <p:spPr bwMode="auto">
          <a:xfrm>
            <a:off x="860425" y="4968875"/>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52" name="Line 436"/>
          <p:cNvSpPr>
            <a:spLocks noChangeShapeType="1"/>
          </p:cNvSpPr>
          <p:nvPr/>
        </p:nvSpPr>
        <p:spPr bwMode="auto">
          <a:xfrm flipH="1">
            <a:off x="1092200"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53" name="Line 437"/>
          <p:cNvSpPr>
            <a:spLocks noChangeShapeType="1"/>
          </p:cNvSpPr>
          <p:nvPr/>
        </p:nvSpPr>
        <p:spPr bwMode="auto">
          <a:xfrm>
            <a:off x="1092200" y="5067300"/>
            <a:ext cx="1588"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54" name="Line 438"/>
          <p:cNvSpPr>
            <a:spLocks noChangeShapeType="1"/>
          </p:cNvSpPr>
          <p:nvPr/>
        </p:nvSpPr>
        <p:spPr bwMode="auto">
          <a:xfrm>
            <a:off x="866775"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55" name="Line 439"/>
          <p:cNvSpPr>
            <a:spLocks noChangeShapeType="1"/>
          </p:cNvSpPr>
          <p:nvPr/>
        </p:nvSpPr>
        <p:spPr bwMode="auto">
          <a:xfrm flipV="1">
            <a:off x="944563" y="5068888"/>
            <a:ext cx="0"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56" name="Rectangle 440"/>
          <p:cNvSpPr>
            <a:spLocks noChangeArrowheads="1"/>
          </p:cNvSpPr>
          <p:nvPr/>
        </p:nvSpPr>
        <p:spPr bwMode="auto">
          <a:xfrm>
            <a:off x="860425" y="4691063"/>
            <a:ext cx="309563" cy="2778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57" name="Line 441"/>
          <p:cNvSpPr>
            <a:spLocks noChangeShapeType="1"/>
          </p:cNvSpPr>
          <p:nvPr/>
        </p:nvSpPr>
        <p:spPr bwMode="auto">
          <a:xfrm flipH="1">
            <a:off x="857250" y="4835525"/>
            <a:ext cx="309563" cy="0"/>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858" name="Group 442"/>
          <p:cNvGrpSpPr>
            <a:grpSpLocks/>
          </p:cNvGrpSpPr>
          <p:nvPr/>
        </p:nvGrpSpPr>
        <p:grpSpPr bwMode="auto">
          <a:xfrm>
            <a:off x="950913" y="5246688"/>
            <a:ext cx="90487" cy="139700"/>
            <a:chOff x="0" y="0"/>
            <a:chExt cx="20000" cy="19996"/>
          </a:xfrm>
        </p:grpSpPr>
        <p:sp>
          <p:nvSpPr>
            <p:cNvPr id="60859" name="Line 443"/>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60" name="Line 444"/>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61" name="Line 445"/>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62" name="Line 446"/>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863" name="Line 447"/>
          <p:cNvSpPr>
            <a:spLocks noChangeShapeType="1"/>
          </p:cNvSpPr>
          <p:nvPr/>
        </p:nvSpPr>
        <p:spPr bwMode="auto">
          <a:xfrm flipH="1">
            <a:off x="830263" y="5305425"/>
            <a:ext cx="303212" cy="93663"/>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64" name="Line 448"/>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865" name="Group 449"/>
          <p:cNvGrpSpPr>
            <a:grpSpLocks/>
          </p:cNvGrpSpPr>
          <p:nvPr/>
        </p:nvGrpSpPr>
        <p:grpSpPr bwMode="auto">
          <a:xfrm>
            <a:off x="719138" y="5106988"/>
            <a:ext cx="231775" cy="219075"/>
            <a:chOff x="461" y="3217"/>
            <a:chExt cx="146" cy="138"/>
          </a:xfrm>
        </p:grpSpPr>
        <p:sp>
          <p:nvSpPr>
            <p:cNvPr id="60866" name="Line 450"/>
            <p:cNvSpPr>
              <a:spLocks noChangeShapeType="1"/>
            </p:cNvSpPr>
            <p:nvPr/>
          </p:nvSpPr>
          <p:spPr bwMode="auto">
            <a:xfrm flipH="1">
              <a:off x="461" y="3351"/>
              <a:ext cx="146"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67" name="Line 451"/>
            <p:cNvSpPr>
              <a:spLocks noChangeShapeType="1"/>
            </p:cNvSpPr>
            <p:nvPr/>
          </p:nvSpPr>
          <p:spPr bwMode="auto">
            <a:xfrm flipV="1">
              <a:off x="461" y="3217"/>
              <a:ext cx="0" cy="138"/>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868" name="Line 45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869" name="Group 453"/>
          <p:cNvGrpSpPr>
            <a:grpSpLocks/>
          </p:cNvGrpSpPr>
          <p:nvPr/>
        </p:nvGrpSpPr>
        <p:grpSpPr bwMode="auto">
          <a:xfrm>
            <a:off x="449263" y="5100638"/>
            <a:ext cx="407987" cy="417512"/>
            <a:chOff x="1311" y="3425"/>
            <a:chExt cx="257" cy="263"/>
          </a:xfrm>
        </p:grpSpPr>
        <p:sp>
          <p:nvSpPr>
            <p:cNvPr id="60870" name="Line 454"/>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71" name="Line 455"/>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872" name="Line 45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73" name="Line 45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74" name="Line 45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75" name="Line 45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876" name="Group 460"/>
          <p:cNvGrpSpPr>
            <a:grpSpLocks/>
          </p:cNvGrpSpPr>
          <p:nvPr/>
        </p:nvGrpSpPr>
        <p:grpSpPr bwMode="auto">
          <a:xfrm>
            <a:off x="906463" y="4065588"/>
            <a:ext cx="879475" cy="454025"/>
            <a:chOff x="1599" y="2773"/>
            <a:chExt cx="554" cy="286"/>
          </a:xfrm>
        </p:grpSpPr>
        <p:grpSp>
          <p:nvGrpSpPr>
            <p:cNvPr id="60877" name="Group 461"/>
            <p:cNvGrpSpPr>
              <a:grpSpLocks/>
            </p:cNvGrpSpPr>
            <p:nvPr/>
          </p:nvGrpSpPr>
          <p:grpSpPr bwMode="auto">
            <a:xfrm>
              <a:off x="1604" y="2905"/>
              <a:ext cx="49" cy="88"/>
              <a:chOff x="0" y="1"/>
              <a:chExt cx="20000" cy="19999"/>
            </a:xfrm>
          </p:grpSpPr>
          <p:sp>
            <p:nvSpPr>
              <p:cNvPr id="60878" name="Arc 462"/>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79" name="Arc 463"/>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880" name="Line 464"/>
            <p:cNvSpPr>
              <a:spLocks noChangeShapeType="1"/>
            </p:cNvSpPr>
            <p:nvPr/>
          </p:nvSpPr>
          <p:spPr bwMode="auto">
            <a:xfrm flipV="1">
              <a:off x="1604" y="2993"/>
              <a:ext cx="0" cy="66"/>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81" name="Line 465"/>
            <p:cNvSpPr>
              <a:spLocks noChangeShapeType="1"/>
            </p:cNvSpPr>
            <p:nvPr/>
          </p:nvSpPr>
          <p:spPr bwMode="auto">
            <a:xfrm>
              <a:off x="1599" y="2773"/>
              <a:ext cx="554"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82" name="Line 466"/>
            <p:cNvSpPr>
              <a:spLocks noChangeShapeType="1"/>
            </p:cNvSpPr>
            <p:nvPr/>
          </p:nvSpPr>
          <p:spPr bwMode="auto">
            <a:xfrm>
              <a:off x="1997" y="2785"/>
              <a:ext cx="0" cy="88"/>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83" name="Line 467"/>
            <p:cNvSpPr>
              <a:spLocks noChangeShapeType="1"/>
            </p:cNvSpPr>
            <p:nvPr/>
          </p:nvSpPr>
          <p:spPr bwMode="auto">
            <a:xfrm flipV="1">
              <a:off x="1604" y="2773"/>
              <a:ext cx="0" cy="13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884" name="Oval 468"/>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85" name="Oval 469"/>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86" name="Oval 470"/>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87" name="Oval 471"/>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88" name="Rectangle 472"/>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889" name="Line 473"/>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90" name="Oval 474"/>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891" name="Group 475"/>
          <p:cNvGrpSpPr>
            <a:grpSpLocks/>
          </p:cNvGrpSpPr>
          <p:nvPr/>
        </p:nvGrpSpPr>
        <p:grpSpPr bwMode="auto">
          <a:xfrm>
            <a:off x="1084263" y="4575175"/>
            <a:ext cx="182562" cy="527050"/>
            <a:chOff x="1711" y="3094"/>
            <a:chExt cx="115" cy="332"/>
          </a:xfrm>
        </p:grpSpPr>
        <p:sp>
          <p:nvSpPr>
            <p:cNvPr id="60892" name="Line 476"/>
            <p:cNvSpPr>
              <a:spLocks noChangeShapeType="1"/>
            </p:cNvSpPr>
            <p:nvPr/>
          </p:nvSpPr>
          <p:spPr bwMode="auto">
            <a:xfrm flipV="1">
              <a:off x="1825" y="3095"/>
              <a:ext cx="1" cy="33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93" name="Line 477"/>
            <p:cNvSpPr>
              <a:spLocks noChangeShapeType="1"/>
            </p:cNvSpPr>
            <p:nvPr/>
          </p:nvSpPr>
          <p:spPr bwMode="auto">
            <a:xfrm flipV="1">
              <a:off x="1717" y="3095"/>
              <a:ext cx="0" cy="7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94" name="Line 478"/>
            <p:cNvSpPr>
              <a:spLocks noChangeShapeType="1"/>
            </p:cNvSpPr>
            <p:nvPr/>
          </p:nvSpPr>
          <p:spPr bwMode="auto">
            <a:xfrm>
              <a:off x="1711" y="3094"/>
              <a:ext cx="115"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895" name="Rectangle 479"/>
          <p:cNvSpPr>
            <a:spLocks noChangeArrowheads="1"/>
          </p:cNvSpPr>
          <p:nvPr/>
        </p:nvSpPr>
        <p:spPr bwMode="auto">
          <a:xfrm>
            <a:off x="865188" y="4543425"/>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96" name="Line 480"/>
          <p:cNvSpPr>
            <a:spLocks noChangeShapeType="1"/>
          </p:cNvSpPr>
          <p:nvPr/>
        </p:nvSpPr>
        <p:spPr bwMode="auto">
          <a:xfrm rot="16200000" flipH="1">
            <a:off x="896144" y="4625182"/>
            <a:ext cx="587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97" name="Rectangle 481"/>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898" name="Line 482"/>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899" name="Group 483"/>
          <p:cNvGrpSpPr>
            <a:grpSpLocks/>
          </p:cNvGrpSpPr>
          <p:nvPr/>
        </p:nvGrpSpPr>
        <p:grpSpPr bwMode="auto">
          <a:xfrm>
            <a:off x="1392238" y="4125913"/>
            <a:ext cx="58737" cy="98425"/>
            <a:chOff x="0" y="-1"/>
            <a:chExt cx="20000" cy="19996"/>
          </a:xfrm>
        </p:grpSpPr>
        <p:sp>
          <p:nvSpPr>
            <p:cNvPr id="60900" name="Line 484"/>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01" name="Line 485"/>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02" name="Line 486"/>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03" name="Line 487"/>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904" name="Line 488"/>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05" name="Oval 489"/>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06" name="Line 490"/>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907" name="Line 491"/>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908" name="Line 492"/>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909" name="Line 493"/>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910" name="Line 494"/>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911" name="Line 495"/>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912" name="Line 496"/>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913" name="AutoShape 497"/>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914" name="Line 498"/>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915" name="Line 499"/>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916" name="Oval 500"/>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60917" name="Group 501"/>
          <p:cNvGrpSpPr>
            <a:grpSpLocks/>
          </p:cNvGrpSpPr>
          <p:nvPr/>
        </p:nvGrpSpPr>
        <p:grpSpPr bwMode="auto">
          <a:xfrm>
            <a:off x="3830638" y="5594350"/>
            <a:ext cx="407987" cy="417513"/>
            <a:chOff x="2358" y="3524"/>
            <a:chExt cx="257" cy="263"/>
          </a:xfrm>
        </p:grpSpPr>
        <p:sp>
          <p:nvSpPr>
            <p:cNvPr id="60918" name="Line 502"/>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19" name="Line 503"/>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920" name="Line 504"/>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21" name="Line 505"/>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22" name="Line 506"/>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23" name="Oval 507"/>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0924" name="Line 508"/>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925" name="Oval 509"/>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60926" name="Oval 510"/>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0927" name="Line 511"/>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0928" name="Oval 512"/>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60929" name="Text Box 513"/>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0930" name="Text Box 514"/>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0931" name="Rectangle 515"/>
          <p:cNvSpPr>
            <a:spLocks noChangeArrowheads="1"/>
          </p:cNvSpPr>
          <p:nvPr/>
        </p:nvSpPr>
        <p:spPr bwMode="auto">
          <a:xfrm rot="5400000">
            <a:off x="7631113" y="6921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932" name="Rectangle 516"/>
          <p:cNvSpPr>
            <a:spLocks noChangeArrowheads="1"/>
          </p:cNvSpPr>
          <p:nvPr/>
        </p:nvSpPr>
        <p:spPr bwMode="auto">
          <a:xfrm rot="5400000">
            <a:off x="7295356" y="12247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0933" name="Group 517"/>
          <p:cNvGrpSpPr>
            <a:grpSpLocks/>
          </p:cNvGrpSpPr>
          <p:nvPr/>
        </p:nvGrpSpPr>
        <p:grpSpPr bwMode="auto">
          <a:xfrm rot="5400000">
            <a:off x="7270750" y="2663825"/>
            <a:ext cx="968375" cy="1127125"/>
            <a:chOff x="4958" y="672"/>
            <a:chExt cx="610" cy="710"/>
          </a:xfrm>
        </p:grpSpPr>
        <p:grpSp>
          <p:nvGrpSpPr>
            <p:cNvPr id="60934" name="Group 518"/>
            <p:cNvGrpSpPr>
              <a:grpSpLocks/>
            </p:cNvGrpSpPr>
            <p:nvPr/>
          </p:nvGrpSpPr>
          <p:grpSpPr bwMode="auto">
            <a:xfrm>
              <a:off x="5465" y="672"/>
              <a:ext cx="103" cy="710"/>
              <a:chOff x="5088" y="624"/>
              <a:chExt cx="144" cy="992"/>
            </a:xfrm>
          </p:grpSpPr>
          <p:sp>
            <p:nvSpPr>
              <p:cNvPr id="60935" name="Line 51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936" name="Line 52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937" name="Line 52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938" name="Line 52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939" name="Line 52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940" name="Line 52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941" name="Line 52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942" name="Line 52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0943" name="Rectangle 527"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944" name="Rectangle 528"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945" name="Rectangle 529"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946" name="Rectangle 530"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947" name="Rectangle 531"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948" name="Rectangle 532"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949" name="Rectangle 533"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950" name="Rectangle 534"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951" name="Rectangle 535"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0952" name="Rectangle 536"/>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60953" name="Rectangle 537"/>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1,480 PSI </a:t>
            </a:r>
            <a:endParaRPr lang="en-US" b="0"/>
          </a:p>
        </p:txBody>
      </p:sp>
      <p:sp>
        <p:nvSpPr>
          <p:cNvPr id="60954" name="Line 538"/>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955" name="Line 539"/>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56" name="Line 540"/>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57" name="Line 541"/>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58" name="Rectangle 542"/>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959" name="Group 543"/>
          <p:cNvGrpSpPr>
            <a:grpSpLocks/>
          </p:cNvGrpSpPr>
          <p:nvPr/>
        </p:nvGrpSpPr>
        <p:grpSpPr bwMode="auto">
          <a:xfrm rot="16200000" flipV="1">
            <a:off x="4433094" y="1104107"/>
            <a:ext cx="107950" cy="182562"/>
            <a:chOff x="0" y="3"/>
            <a:chExt cx="20000" cy="19996"/>
          </a:xfrm>
        </p:grpSpPr>
        <p:sp>
          <p:nvSpPr>
            <p:cNvPr id="60960" name="Line 544"/>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61" name="Line 545"/>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62" name="Line 546"/>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63" name="Line 547"/>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964" name="Line 548"/>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65" name="Oval 549"/>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66" name="Oval 550"/>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67" name="Oval 551"/>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68" name="Line 552"/>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69" name="Rectangle 553"/>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70" name="Line 554"/>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71" name="Line 555"/>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72" name="Line 556"/>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73" name="Line 557"/>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74" name="Oval 558"/>
          <p:cNvSpPr>
            <a:spLocks noChangeArrowheads="1"/>
          </p:cNvSpPr>
          <p:nvPr/>
        </p:nvSpPr>
        <p:spPr bwMode="auto">
          <a:xfrm flipH="1" flipV="1">
            <a:off x="5043488" y="16192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75" name="Line 559"/>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76" name="Oval 560"/>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77" name="Line 561"/>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78" name="Oval 562"/>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79" name="Rectangle 563"/>
          <p:cNvSpPr>
            <a:spLocks noChangeArrowheads="1"/>
          </p:cNvSpPr>
          <p:nvPr/>
        </p:nvSpPr>
        <p:spPr bwMode="auto">
          <a:xfrm>
            <a:off x="2882900" y="8699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60980" name="Rectangle 564"/>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60981" name="Rectangle 565"/>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60982" name="Group 566"/>
          <p:cNvGrpSpPr>
            <a:grpSpLocks/>
          </p:cNvGrpSpPr>
          <p:nvPr/>
        </p:nvGrpSpPr>
        <p:grpSpPr bwMode="auto">
          <a:xfrm rot="-5400000" flipH="1" flipV="1">
            <a:off x="3780632" y="3566319"/>
            <a:ext cx="88900" cy="274637"/>
            <a:chOff x="0" y="0"/>
            <a:chExt cx="20000" cy="20000"/>
          </a:xfrm>
        </p:grpSpPr>
        <p:sp>
          <p:nvSpPr>
            <p:cNvPr id="60983" name="Arc 56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84" name="Arc 56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0985" name="Group 569"/>
          <p:cNvGrpSpPr>
            <a:grpSpLocks/>
          </p:cNvGrpSpPr>
          <p:nvPr/>
        </p:nvGrpSpPr>
        <p:grpSpPr bwMode="auto">
          <a:xfrm rot="-5400000" flipH="1" flipV="1">
            <a:off x="3775076" y="3425825"/>
            <a:ext cx="87312" cy="274637"/>
            <a:chOff x="0" y="0"/>
            <a:chExt cx="20000" cy="20000"/>
          </a:xfrm>
        </p:grpSpPr>
        <p:sp>
          <p:nvSpPr>
            <p:cNvPr id="60986" name="Arc 57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87" name="Arc 57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988" name="Line 572"/>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89" name="Line 573"/>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90" name="Line 574"/>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91" name="Line 575"/>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92" name="Line 576"/>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994" name="Group 578"/>
          <p:cNvGrpSpPr>
            <a:grpSpLocks/>
          </p:cNvGrpSpPr>
          <p:nvPr/>
        </p:nvGrpSpPr>
        <p:grpSpPr bwMode="auto">
          <a:xfrm rot="10800000">
            <a:off x="4394200" y="1439863"/>
            <a:ext cx="365125" cy="239712"/>
            <a:chOff x="2900" y="1798"/>
            <a:chExt cx="576" cy="376"/>
          </a:xfrm>
        </p:grpSpPr>
        <p:sp>
          <p:nvSpPr>
            <p:cNvPr id="60995" name="Line 579"/>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96" name="Line 580"/>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997" name="Line 581"/>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998" name="Line 582"/>
          <p:cNvSpPr>
            <a:spLocks noChangeShapeType="1"/>
          </p:cNvSpPr>
          <p:nvPr/>
        </p:nvSpPr>
        <p:spPr bwMode="auto">
          <a:xfrm rot="5400000">
            <a:off x="4452144" y="2983706"/>
            <a:ext cx="0" cy="13033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0999" name="Line 583"/>
          <p:cNvSpPr>
            <a:spLocks noChangeShapeType="1"/>
          </p:cNvSpPr>
          <p:nvPr/>
        </p:nvSpPr>
        <p:spPr bwMode="auto">
          <a:xfrm flipV="1">
            <a:off x="6762750" y="19367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00" name="Rectangle 584"/>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02" name="Line 586"/>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03" name="Line 587"/>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04" name="Line 588"/>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05" name="Line 589"/>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06" name="Line 590"/>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07" name="Line 591"/>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008" name="Group 592"/>
          <p:cNvGrpSpPr>
            <a:grpSpLocks/>
          </p:cNvGrpSpPr>
          <p:nvPr/>
        </p:nvGrpSpPr>
        <p:grpSpPr bwMode="auto">
          <a:xfrm flipV="1">
            <a:off x="6624638" y="1676400"/>
            <a:ext cx="46037" cy="96838"/>
            <a:chOff x="0" y="0"/>
            <a:chExt cx="20000" cy="20000"/>
          </a:xfrm>
        </p:grpSpPr>
        <p:sp>
          <p:nvSpPr>
            <p:cNvPr id="61009" name="Arc 593"/>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10" name="Arc 594"/>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1011" name="Group 595"/>
          <p:cNvGrpSpPr>
            <a:grpSpLocks/>
          </p:cNvGrpSpPr>
          <p:nvPr/>
        </p:nvGrpSpPr>
        <p:grpSpPr bwMode="auto">
          <a:xfrm>
            <a:off x="6396038" y="1709738"/>
            <a:ext cx="471487" cy="217487"/>
            <a:chOff x="3526" y="1077"/>
            <a:chExt cx="297" cy="137"/>
          </a:xfrm>
        </p:grpSpPr>
        <p:sp>
          <p:nvSpPr>
            <p:cNvPr id="61012" name="Line 596"/>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13" name="Line 597"/>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14" name="Line 598"/>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15" name="Line 599"/>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016" name="Line 600"/>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17" name="Line 601"/>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18" name="Oval 602"/>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19" name="Oval 603"/>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20" name="Line 604"/>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21" name="Rectangle 605"/>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022" name="Oval 606"/>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26" name="Line 610"/>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1027" name="Oval 611"/>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28" name="Rectangle 612"/>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61029" name="Rectangle 613"/>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61030" name="Rectangle 614"/>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61031" name="Oval 615"/>
          <p:cNvSpPr>
            <a:spLocks noChangeArrowheads="1"/>
          </p:cNvSpPr>
          <p:nvPr/>
        </p:nvSpPr>
        <p:spPr bwMode="auto">
          <a:xfrm>
            <a:off x="1784350" y="47720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70" name="Text Box 654"/>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1074" name="Line 658"/>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075" name="Group 659"/>
          <p:cNvGrpSpPr>
            <a:grpSpLocks/>
          </p:cNvGrpSpPr>
          <p:nvPr/>
        </p:nvGrpSpPr>
        <p:grpSpPr bwMode="auto">
          <a:xfrm>
            <a:off x="7131050" y="1033463"/>
            <a:ext cx="1289050" cy="1235075"/>
            <a:chOff x="4492" y="651"/>
            <a:chExt cx="812" cy="778"/>
          </a:xfrm>
        </p:grpSpPr>
        <p:grpSp>
          <p:nvGrpSpPr>
            <p:cNvPr id="61076" name="Group 660"/>
            <p:cNvGrpSpPr>
              <a:grpSpLocks/>
            </p:cNvGrpSpPr>
            <p:nvPr/>
          </p:nvGrpSpPr>
          <p:grpSpPr bwMode="auto">
            <a:xfrm>
              <a:off x="4492" y="651"/>
              <a:ext cx="760" cy="778"/>
              <a:chOff x="4047" y="666"/>
              <a:chExt cx="760" cy="778"/>
            </a:xfrm>
          </p:grpSpPr>
          <p:sp>
            <p:nvSpPr>
              <p:cNvPr id="61077" name="Rectangle 661"/>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078" name="Rectangle 662"/>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079" name="Rectangle 663"/>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1080" name="Rectangle 664"/>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61081" name="Line 665"/>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82" name="Line 666"/>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83" name="Oval 667"/>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84" name="Oval 668"/>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85" name="Line 669"/>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86" name="Line 670"/>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087" name="Line 671"/>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1088" name="Group 672"/>
          <p:cNvGrpSpPr>
            <a:grpSpLocks/>
          </p:cNvGrpSpPr>
          <p:nvPr/>
        </p:nvGrpSpPr>
        <p:grpSpPr bwMode="auto">
          <a:xfrm flipH="1" flipV="1">
            <a:off x="2951163" y="4540250"/>
            <a:ext cx="68262" cy="303213"/>
            <a:chOff x="2065" y="2959"/>
            <a:chExt cx="33" cy="146"/>
          </a:xfrm>
        </p:grpSpPr>
        <p:sp>
          <p:nvSpPr>
            <p:cNvPr id="61089" name="Freeform 673"/>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090" name="Freeform 674"/>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1091" name="Line 675"/>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092" name="Line 676"/>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093" name="Line 677"/>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094" name="Freeform 678"/>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61095" name="Freeform 679"/>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61096" name="Group 680"/>
          <p:cNvGrpSpPr>
            <a:grpSpLocks/>
          </p:cNvGrpSpPr>
          <p:nvPr/>
        </p:nvGrpSpPr>
        <p:grpSpPr bwMode="auto">
          <a:xfrm>
            <a:off x="2720975" y="4552950"/>
            <a:ext cx="269875" cy="271463"/>
            <a:chOff x="1714" y="2868"/>
            <a:chExt cx="170" cy="171"/>
          </a:xfrm>
        </p:grpSpPr>
        <p:sp>
          <p:nvSpPr>
            <p:cNvPr id="61097" name="Freeform 681"/>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61098" name="Rectangle 682"/>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099" name="Line 683"/>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100" name="Line 684"/>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1101" name="Group 685"/>
          <p:cNvGrpSpPr>
            <a:grpSpLocks/>
          </p:cNvGrpSpPr>
          <p:nvPr/>
        </p:nvGrpSpPr>
        <p:grpSpPr bwMode="auto">
          <a:xfrm flipH="1" flipV="1">
            <a:off x="2651125" y="4600575"/>
            <a:ext cx="293688" cy="179388"/>
            <a:chOff x="2098" y="2990"/>
            <a:chExt cx="171" cy="86"/>
          </a:xfrm>
        </p:grpSpPr>
        <p:sp>
          <p:nvSpPr>
            <p:cNvPr id="61102" name="Oval 686"/>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103" name="Oval 687"/>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104" name="Oval 688"/>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105" name="Oval 689"/>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106" name="Oval 690"/>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107" name="Oval 691"/>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108" name="Oval 692"/>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109" name="Oval 693"/>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110" name="Oval 694"/>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111" name="Oval 695"/>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112" name="Line 696"/>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113" name="Line 697"/>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114" name="Line 698"/>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115" name="Line 699"/>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116" name="Line 700"/>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117" name="Line 701"/>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118" name="Line 702"/>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119" name="Line 703"/>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120" name="Line 704"/>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121" name="Line 705"/>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1122" name="Group 706"/>
            <p:cNvGrpSpPr>
              <a:grpSpLocks/>
            </p:cNvGrpSpPr>
            <p:nvPr/>
          </p:nvGrpSpPr>
          <p:grpSpPr bwMode="auto">
            <a:xfrm>
              <a:off x="2098" y="3003"/>
              <a:ext cx="19" cy="73"/>
              <a:chOff x="2098" y="3003"/>
              <a:chExt cx="19" cy="73"/>
            </a:xfrm>
          </p:grpSpPr>
          <p:sp>
            <p:nvSpPr>
              <p:cNvPr id="61123" name="Oval 707"/>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124" name="Line 708"/>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1125" name="Group 709"/>
            <p:cNvGrpSpPr>
              <a:grpSpLocks/>
            </p:cNvGrpSpPr>
            <p:nvPr/>
          </p:nvGrpSpPr>
          <p:grpSpPr bwMode="auto">
            <a:xfrm>
              <a:off x="2250" y="2990"/>
              <a:ext cx="19" cy="71"/>
              <a:chOff x="2250" y="2990"/>
              <a:chExt cx="19" cy="71"/>
            </a:xfrm>
          </p:grpSpPr>
          <p:sp>
            <p:nvSpPr>
              <p:cNvPr id="61126" name="Oval 710"/>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127" name="Line 711"/>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1128" name="Line 712"/>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129" name="Line 713"/>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130" name="Line 714"/>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131" name="Line 715"/>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132" name="Line 716"/>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136" name="Rectangle 720"/>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61137" name="Group 721"/>
          <p:cNvGrpSpPr>
            <a:grpSpLocks/>
          </p:cNvGrpSpPr>
          <p:nvPr/>
        </p:nvGrpSpPr>
        <p:grpSpPr bwMode="auto">
          <a:xfrm>
            <a:off x="3370263" y="5045075"/>
            <a:ext cx="165100" cy="263525"/>
            <a:chOff x="2123" y="3178"/>
            <a:chExt cx="104" cy="166"/>
          </a:xfrm>
        </p:grpSpPr>
        <p:grpSp>
          <p:nvGrpSpPr>
            <p:cNvPr id="61138" name="Group 722"/>
            <p:cNvGrpSpPr>
              <a:grpSpLocks/>
            </p:cNvGrpSpPr>
            <p:nvPr/>
          </p:nvGrpSpPr>
          <p:grpSpPr bwMode="auto">
            <a:xfrm flipH="1" flipV="1">
              <a:off x="2177" y="3178"/>
              <a:ext cx="50" cy="166"/>
              <a:chOff x="1829" y="2735"/>
              <a:chExt cx="38" cy="127"/>
            </a:xfrm>
          </p:grpSpPr>
          <p:grpSp>
            <p:nvGrpSpPr>
              <p:cNvPr id="61139" name="Group 723"/>
              <p:cNvGrpSpPr>
                <a:grpSpLocks/>
              </p:cNvGrpSpPr>
              <p:nvPr/>
            </p:nvGrpSpPr>
            <p:grpSpPr bwMode="auto">
              <a:xfrm>
                <a:off x="1829" y="2735"/>
                <a:ext cx="36" cy="125"/>
                <a:chOff x="1829" y="2735"/>
                <a:chExt cx="36" cy="125"/>
              </a:xfrm>
            </p:grpSpPr>
            <p:sp>
              <p:nvSpPr>
                <p:cNvPr id="61140" name="Rectangle 724"/>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41" name="Rectangle 725"/>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42" name="Rectangle 726"/>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43" name="Rectangle 727"/>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44" name="Rectangle 728"/>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45" name="Rectangle 729"/>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46" name="Rectangle 730"/>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47" name="Rectangle 731"/>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48" name="Rectangle 732"/>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49" name="Rectangle 733"/>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50" name="Rectangle 734"/>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51" name="Rectangle 735"/>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52" name="Rectangle 736"/>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53" name="Rectangle 737"/>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54" name="Rectangle 738"/>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55" name="Rectangle 739"/>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56" name="Rectangle 740"/>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57" name="Rectangle 741"/>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58" name="Rectangle 742"/>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59" name="Rectangle 743"/>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60" name="Rectangle 744"/>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61" name="Rectangle 745"/>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62" name="Rectangle 746"/>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63" name="Rectangle 747"/>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64" name="Rectangle 748"/>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65" name="Rectangle 749"/>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66" name="Rectangle 750"/>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67" name="Rectangle 751"/>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68" name="Rectangle 752"/>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69" name="Rectangle 753"/>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70" name="Rectangle 754"/>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71" name="Rectangle 755"/>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72" name="Rectangle 756"/>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73" name="Rectangle 757"/>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74" name="Rectangle 758"/>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75" name="Rectangle 759"/>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76" name="Rectangle 760"/>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77" name="Rectangle 761"/>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78" name="Rectangle 762"/>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79" name="Rectangle 763"/>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80" name="Rectangle 764"/>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81" name="Rectangle 765"/>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82" name="Rectangle 766"/>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83" name="Rectangle 767"/>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84" name="Rectangle 768"/>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85" name="Rectangle 769"/>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86" name="Rectangle 770"/>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87" name="Rectangle 771"/>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88" name="Rectangle 772"/>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89" name="Rectangle 773"/>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90" name="Rectangle 774"/>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91" name="Rectangle 775"/>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92" name="Rectangle 776"/>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93" name="Rectangle 777"/>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94" name="Rectangle 778"/>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95" name="Rectangle 779"/>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96" name="Rectangle 780"/>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97" name="Rectangle 781"/>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98" name="Rectangle 782"/>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199" name="Rectangle 783"/>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200" name="Rectangle 784"/>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201" name="Rectangle 785"/>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202" name="Rectangle 786"/>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203" name="Rectangle 787"/>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204" name="Rectangle 788"/>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1205" name="Rectangle 789"/>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61206" name="Freeform 790"/>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61215" name="AutoShape 799"/>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16" name="AutoShape 800"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17" name="AutoShape 801"/>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18" name="AutoShape 802" descr="10%"/>
          <p:cNvSpPr>
            <a:spLocks noChangeArrowheads="1"/>
          </p:cNvSpPr>
          <p:nvPr/>
        </p:nvSpPr>
        <p:spPr bwMode="auto">
          <a:xfrm>
            <a:off x="2452688" y="1704975"/>
            <a:ext cx="506412" cy="7270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1219" name="Group 803"/>
          <p:cNvGrpSpPr>
            <a:grpSpLocks/>
          </p:cNvGrpSpPr>
          <p:nvPr/>
        </p:nvGrpSpPr>
        <p:grpSpPr bwMode="auto">
          <a:xfrm>
            <a:off x="2454275" y="2357438"/>
            <a:ext cx="503238" cy="185737"/>
            <a:chOff x="3617" y="2160"/>
            <a:chExt cx="842" cy="312"/>
          </a:xfrm>
        </p:grpSpPr>
        <p:sp>
          <p:nvSpPr>
            <p:cNvPr id="61220" name="Rectangle 80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21" name="AutoShape 80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22" name="AutoShape 80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23" name="AutoShape 80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24" name="AutoShape 80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1225" name="AutoShape 809"/>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26" name="Rectangle 810"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27" name="Rectangle 811"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28" name="Rectangle 812"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29" name="Line 813"/>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230" name="Line 814"/>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231" name="Oval 815"/>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32" name="Oval 816"/>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1233" name="Group 817"/>
          <p:cNvGrpSpPr>
            <a:grpSpLocks/>
          </p:cNvGrpSpPr>
          <p:nvPr/>
        </p:nvGrpSpPr>
        <p:grpSpPr bwMode="auto">
          <a:xfrm>
            <a:off x="2663825" y="1660525"/>
            <a:ext cx="77788" cy="153988"/>
            <a:chOff x="3966" y="1027"/>
            <a:chExt cx="130" cy="257"/>
          </a:xfrm>
        </p:grpSpPr>
        <p:sp>
          <p:nvSpPr>
            <p:cNvPr id="61234" name="Rectangle 81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35" name="Rectangle 81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36" name="Rectangle 82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37" name="Rectangle 82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38" name="Line 82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1239" name="Line 823"/>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240" name="Line 824"/>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241" name="Line 825"/>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242" name="AutoShape 826"/>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43" name="Rectangle 827"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44" name="Rectangle 828"/>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45" name="Rectangle 829"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46" name="Rectangle 830"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47" name="Line 831"/>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248" name="Line 832"/>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249" name="Line 833"/>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250" name="Line 834"/>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251" name="Line 835"/>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252" name="Oval 836"/>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53" name="Oval 837"/>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54" name="AutoShape 838"/>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55" name="AutoShape 839"/>
          <p:cNvSpPr>
            <a:spLocks noChangeArrowheads="1"/>
          </p:cNvSpPr>
          <p:nvPr/>
        </p:nvSpPr>
        <p:spPr bwMode="auto">
          <a:xfrm flipH="1" flipV="1">
            <a:off x="822325" y="22034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56" name="Line 840"/>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257" name="Rectangle 841"/>
          <p:cNvSpPr>
            <a:spLocks noChangeArrowheads="1"/>
          </p:cNvSpPr>
          <p:nvPr/>
        </p:nvSpPr>
        <p:spPr bwMode="auto">
          <a:xfrm>
            <a:off x="695325" y="2390775"/>
            <a:ext cx="466725" cy="33813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58" name="Line 842"/>
          <p:cNvSpPr>
            <a:spLocks noChangeShapeType="1"/>
          </p:cNvSpPr>
          <p:nvPr/>
        </p:nvSpPr>
        <p:spPr bwMode="auto">
          <a:xfrm flipH="1">
            <a:off x="685800" y="24003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262" name="Line 846"/>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263" name="Rectangle 847"/>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61267" name="AutoShape 851"/>
          <p:cNvSpPr>
            <a:spLocks noChangeArrowheads="1"/>
          </p:cNvSpPr>
          <p:nvPr/>
        </p:nvSpPr>
        <p:spPr bwMode="auto">
          <a:xfrm rot="15433828" flipH="1" flipV="1">
            <a:off x="5478462" y="41021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68" name="AutoShape 852"/>
          <p:cNvSpPr>
            <a:spLocks noChangeArrowheads="1"/>
          </p:cNvSpPr>
          <p:nvPr/>
        </p:nvSpPr>
        <p:spPr bwMode="auto">
          <a:xfrm rot="15433828" flipH="1" flipV="1">
            <a:off x="1789112" y="298291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269" name="AutoShape 853"/>
          <p:cNvSpPr>
            <a:spLocks noChangeArrowheads="1"/>
          </p:cNvSpPr>
          <p:nvPr/>
        </p:nvSpPr>
        <p:spPr bwMode="auto">
          <a:xfrm rot="2392993"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9" name="Slide Number Placeholder 5"/>
          <p:cNvSpPr>
            <a:spLocks noGrp="1"/>
          </p:cNvSpPr>
          <p:nvPr>
            <p:ph type="sldNum" sz="quarter" idx="12"/>
          </p:nvPr>
        </p:nvSpPr>
        <p:spPr/>
        <p:txBody>
          <a:bodyPr/>
          <a:lstStyle/>
          <a:p>
            <a:fld id="{58174962-1530-F64E-80C4-D8458FB1CD63}" type="slidenum">
              <a:rPr lang="en-US"/>
              <a:pPr/>
              <a:t>43</a:t>
            </a:fld>
            <a:endParaRPr lang="en-US"/>
          </a:p>
        </p:txBody>
      </p:sp>
      <p:sp>
        <p:nvSpPr>
          <p:cNvPr id="61442"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1443"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44"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445"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61446" name="Text Box 6"/>
          <p:cNvSpPr txBox="1">
            <a:spLocks noChangeArrowheads="1"/>
          </p:cNvSpPr>
          <p:nvPr/>
        </p:nvSpPr>
        <p:spPr bwMode="auto">
          <a:xfrm>
            <a:off x="4227513" y="5956300"/>
            <a:ext cx="292258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At Rest Pump Running 	Accumulator Filling </a:t>
            </a:r>
          </a:p>
        </p:txBody>
      </p:sp>
      <p:sp>
        <p:nvSpPr>
          <p:cNvPr id="61449"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50"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1451" name="Line 11"/>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52" name="Line 12"/>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53" name="Rectangle 13"/>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454" name="Rectangle 14"/>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455" name="Line 15"/>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56" name="Line 16"/>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57" name="Rectangle 17"/>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1458" name="Group 18"/>
          <p:cNvGrpSpPr>
            <a:grpSpLocks/>
          </p:cNvGrpSpPr>
          <p:nvPr/>
        </p:nvGrpSpPr>
        <p:grpSpPr bwMode="auto">
          <a:xfrm flipV="1">
            <a:off x="5057775" y="3132138"/>
            <a:ext cx="84138" cy="84137"/>
            <a:chOff x="1449" y="2352"/>
            <a:chExt cx="77" cy="77"/>
          </a:xfrm>
        </p:grpSpPr>
        <p:sp>
          <p:nvSpPr>
            <p:cNvPr id="61459"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60"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1461" name="Rectangle 21"/>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462" name="Line 22"/>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1463" name="Group 23"/>
          <p:cNvGrpSpPr>
            <a:grpSpLocks/>
          </p:cNvGrpSpPr>
          <p:nvPr/>
        </p:nvGrpSpPr>
        <p:grpSpPr bwMode="auto">
          <a:xfrm>
            <a:off x="4419600" y="3111500"/>
            <a:ext cx="209550" cy="104775"/>
            <a:chOff x="864" y="2592"/>
            <a:chExt cx="192" cy="96"/>
          </a:xfrm>
        </p:grpSpPr>
        <p:sp>
          <p:nvSpPr>
            <p:cNvPr id="61464"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65"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66"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67"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1468" name="Group 28"/>
          <p:cNvGrpSpPr>
            <a:grpSpLocks/>
          </p:cNvGrpSpPr>
          <p:nvPr/>
        </p:nvGrpSpPr>
        <p:grpSpPr bwMode="auto">
          <a:xfrm flipH="1">
            <a:off x="5729288" y="2849563"/>
            <a:ext cx="209550" cy="157162"/>
            <a:chOff x="2064" y="2352"/>
            <a:chExt cx="192" cy="144"/>
          </a:xfrm>
        </p:grpSpPr>
        <p:sp>
          <p:nvSpPr>
            <p:cNvPr id="61469"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470"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1471" name="Group 31"/>
          <p:cNvGrpSpPr>
            <a:grpSpLocks/>
          </p:cNvGrpSpPr>
          <p:nvPr/>
        </p:nvGrpSpPr>
        <p:grpSpPr bwMode="auto">
          <a:xfrm>
            <a:off x="5729288" y="3111500"/>
            <a:ext cx="209550" cy="104775"/>
            <a:chOff x="864" y="2592"/>
            <a:chExt cx="192" cy="96"/>
          </a:xfrm>
        </p:grpSpPr>
        <p:sp>
          <p:nvSpPr>
            <p:cNvPr id="61472"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73"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74"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75"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1476" name="Line 36"/>
          <p:cNvSpPr>
            <a:spLocks noChangeShapeType="1"/>
          </p:cNvSpPr>
          <p:nvPr/>
        </p:nvSpPr>
        <p:spPr bwMode="auto">
          <a:xfrm>
            <a:off x="5089525" y="3216275"/>
            <a:ext cx="0" cy="4191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477" name="Line 37"/>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478" name="AutoShape 38"/>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479" name="Text Box 39"/>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61480" name="Text Box 40"/>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61481" name="Line 41"/>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482" name="Line 42"/>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483" name="Line 43"/>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484" name="Oval 44"/>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485"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486"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61487" name="Group 47"/>
          <p:cNvGrpSpPr>
            <a:grpSpLocks/>
          </p:cNvGrpSpPr>
          <p:nvPr/>
        </p:nvGrpSpPr>
        <p:grpSpPr bwMode="auto">
          <a:xfrm>
            <a:off x="5229225" y="4826000"/>
            <a:ext cx="146050" cy="180975"/>
            <a:chOff x="1634" y="2854"/>
            <a:chExt cx="77" cy="96"/>
          </a:xfrm>
        </p:grpSpPr>
        <p:sp>
          <p:nvSpPr>
            <p:cNvPr id="61488"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9"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1490"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61491"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2"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493"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4"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5"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496"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7"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8"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9"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0"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01"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02"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03"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61504" name="Group 64"/>
          <p:cNvGrpSpPr>
            <a:grpSpLocks/>
          </p:cNvGrpSpPr>
          <p:nvPr/>
        </p:nvGrpSpPr>
        <p:grpSpPr bwMode="auto">
          <a:xfrm>
            <a:off x="5229225" y="5006975"/>
            <a:ext cx="146050" cy="177800"/>
            <a:chOff x="1634" y="2950"/>
            <a:chExt cx="77" cy="94"/>
          </a:xfrm>
        </p:grpSpPr>
        <p:sp>
          <p:nvSpPr>
            <p:cNvPr id="61505"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6"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1507"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08"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09"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10"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11"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2"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13"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4"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5"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6"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17"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18"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61519"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61520"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61521" name="Group 81"/>
          <p:cNvGrpSpPr>
            <a:grpSpLocks/>
          </p:cNvGrpSpPr>
          <p:nvPr/>
        </p:nvGrpSpPr>
        <p:grpSpPr bwMode="auto">
          <a:xfrm>
            <a:off x="5276850" y="4800600"/>
            <a:ext cx="119063" cy="123825"/>
            <a:chOff x="1659" y="2841"/>
            <a:chExt cx="63" cy="65"/>
          </a:xfrm>
        </p:grpSpPr>
        <p:sp>
          <p:nvSpPr>
            <p:cNvPr id="61522"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3"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1524"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61525"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61526"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1,610 PSI </a:t>
            </a:r>
            <a:endParaRPr lang="en-US" b="0"/>
          </a:p>
        </p:txBody>
      </p:sp>
      <p:grpSp>
        <p:nvGrpSpPr>
          <p:cNvPr id="61527" name="Group 87"/>
          <p:cNvGrpSpPr>
            <a:grpSpLocks/>
          </p:cNvGrpSpPr>
          <p:nvPr/>
        </p:nvGrpSpPr>
        <p:grpSpPr bwMode="auto">
          <a:xfrm>
            <a:off x="4833938" y="4508500"/>
            <a:ext cx="311150" cy="223838"/>
            <a:chOff x="889" y="3112"/>
            <a:chExt cx="196" cy="141"/>
          </a:xfrm>
        </p:grpSpPr>
        <p:sp>
          <p:nvSpPr>
            <p:cNvPr id="61528"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61529"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61530"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61531" name="Rectangle 91"/>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61532" name="Group 92"/>
          <p:cNvGrpSpPr>
            <a:grpSpLocks/>
          </p:cNvGrpSpPr>
          <p:nvPr/>
        </p:nvGrpSpPr>
        <p:grpSpPr bwMode="auto">
          <a:xfrm flipH="1" flipV="1">
            <a:off x="2708275" y="5162550"/>
            <a:ext cx="484188" cy="90488"/>
            <a:chOff x="2009" y="2762"/>
            <a:chExt cx="233" cy="44"/>
          </a:xfrm>
        </p:grpSpPr>
        <p:sp>
          <p:nvSpPr>
            <p:cNvPr id="61533" name="Line 93"/>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34" name="Freeform 94"/>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1535" name="Group 95"/>
          <p:cNvGrpSpPr>
            <a:grpSpLocks/>
          </p:cNvGrpSpPr>
          <p:nvPr/>
        </p:nvGrpSpPr>
        <p:grpSpPr bwMode="auto">
          <a:xfrm flipH="1" flipV="1">
            <a:off x="3709988" y="6142038"/>
            <a:ext cx="55562" cy="212725"/>
            <a:chOff x="1733" y="2232"/>
            <a:chExt cx="27" cy="102"/>
          </a:xfrm>
        </p:grpSpPr>
        <p:sp>
          <p:nvSpPr>
            <p:cNvPr id="61536" name="Freeform 9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7" name="Freeform 97"/>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1538" name="Freeform 98"/>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9" name="Freeform 99"/>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0" name="Freeform 100"/>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1" name="Rectangle 101"/>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42" name="Rectangle 102"/>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43" name="Rectangle 103"/>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44" name="Rectangle 104"/>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61545" name="Group 105"/>
          <p:cNvGrpSpPr>
            <a:grpSpLocks/>
          </p:cNvGrpSpPr>
          <p:nvPr/>
        </p:nvGrpSpPr>
        <p:grpSpPr bwMode="auto">
          <a:xfrm flipH="1" flipV="1">
            <a:off x="2525713" y="6167438"/>
            <a:ext cx="103187" cy="157162"/>
            <a:chOff x="2280" y="2246"/>
            <a:chExt cx="50" cy="76"/>
          </a:xfrm>
        </p:grpSpPr>
        <p:sp>
          <p:nvSpPr>
            <p:cNvPr id="61546" name="Freeform 106"/>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61547" name="Group 107"/>
            <p:cNvGrpSpPr>
              <a:grpSpLocks/>
            </p:cNvGrpSpPr>
            <p:nvPr/>
          </p:nvGrpSpPr>
          <p:grpSpPr bwMode="auto">
            <a:xfrm>
              <a:off x="2292" y="2255"/>
              <a:ext cx="28" cy="58"/>
              <a:chOff x="2292" y="2255"/>
              <a:chExt cx="28" cy="58"/>
            </a:xfrm>
          </p:grpSpPr>
          <p:sp>
            <p:nvSpPr>
              <p:cNvPr id="61548" name="Line 108"/>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49" name="Line 109"/>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50" name="Line 110"/>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51" name="Line 111"/>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1552" name="Rectangle 112"/>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61553" name="Rectangle 113"/>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61554" name="Oval 114"/>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55" name="Oval 115"/>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56" name="Oval 116"/>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57" name="Oval 117"/>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58" name="Oval 118"/>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59" name="Oval 119"/>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60" name="Line 120"/>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61" name="Line 121"/>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62" name="Line 122"/>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63" name="Line 123"/>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64" name="Line 124"/>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65" name="Line 125"/>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1566" name="Group 126"/>
          <p:cNvGrpSpPr>
            <a:grpSpLocks/>
          </p:cNvGrpSpPr>
          <p:nvPr/>
        </p:nvGrpSpPr>
        <p:grpSpPr bwMode="auto">
          <a:xfrm flipH="1" flipV="1">
            <a:off x="3101975" y="6178550"/>
            <a:ext cx="80963" cy="131763"/>
            <a:chOff x="2013" y="2253"/>
            <a:chExt cx="39" cy="64"/>
          </a:xfrm>
        </p:grpSpPr>
        <p:sp>
          <p:nvSpPr>
            <p:cNvPr id="61567" name="Oval 127"/>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68" name="Oval 128"/>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69" name="Line 129"/>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70" name="Line 130"/>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71" name="Line 131"/>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72" name="Oval 132"/>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1573" name="Line 133"/>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74" name="Oval 134"/>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1575" name="Group 135"/>
          <p:cNvGrpSpPr>
            <a:grpSpLocks/>
          </p:cNvGrpSpPr>
          <p:nvPr/>
        </p:nvGrpSpPr>
        <p:grpSpPr bwMode="auto">
          <a:xfrm flipH="1" flipV="1">
            <a:off x="3349625" y="6078538"/>
            <a:ext cx="576263" cy="328612"/>
            <a:chOff x="1656" y="2207"/>
            <a:chExt cx="277" cy="158"/>
          </a:xfrm>
        </p:grpSpPr>
        <p:grpSp>
          <p:nvGrpSpPr>
            <p:cNvPr id="61576" name="Group 136"/>
            <p:cNvGrpSpPr>
              <a:grpSpLocks/>
            </p:cNvGrpSpPr>
            <p:nvPr/>
          </p:nvGrpSpPr>
          <p:grpSpPr bwMode="auto">
            <a:xfrm>
              <a:off x="1656" y="2207"/>
              <a:ext cx="33" cy="158"/>
              <a:chOff x="1656" y="2207"/>
              <a:chExt cx="33" cy="158"/>
            </a:xfrm>
          </p:grpSpPr>
          <p:sp>
            <p:nvSpPr>
              <p:cNvPr id="61577" name="Rectangle 137"/>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78" name="Rectangle 138"/>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1579" name="Group 139"/>
            <p:cNvGrpSpPr>
              <a:grpSpLocks/>
            </p:cNvGrpSpPr>
            <p:nvPr/>
          </p:nvGrpSpPr>
          <p:grpSpPr bwMode="auto">
            <a:xfrm>
              <a:off x="1898" y="2273"/>
              <a:ext cx="35" cy="26"/>
              <a:chOff x="1898" y="2273"/>
              <a:chExt cx="35" cy="26"/>
            </a:xfrm>
          </p:grpSpPr>
          <p:grpSp>
            <p:nvGrpSpPr>
              <p:cNvPr id="61580" name="Group 140"/>
              <p:cNvGrpSpPr>
                <a:grpSpLocks/>
              </p:cNvGrpSpPr>
              <p:nvPr/>
            </p:nvGrpSpPr>
            <p:grpSpPr bwMode="auto">
              <a:xfrm>
                <a:off x="1898" y="2273"/>
                <a:ext cx="33" cy="25"/>
                <a:chOff x="1898" y="2273"/>
                <a:chExt cx="33" cy="25"/>
              </a:xfrm>
            </p:grpSpPr>
            <p:sp>
              <p:nvSpPr>
                <p:cNvPr id="61581" name="Rectangle 141"/>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82" name="Rectangle 142"/>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83" name="Rectangle 143"/>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84" name="Rectangle 144"/>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85" name="Rectangle 145"/>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86" name="Rectangle 146"/>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87" name="Rectangle 147"/>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88" name="Rectangle 148"/>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89" name="Rectangle 149"/>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90" name="Rectangle 150"/>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91" name="Rectangle 151"/>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92" name="Rectangle 152"/>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93" name="Rectangle 153"/>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1594" name="Rectangle 154"/>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1595" name="Group 155"/>
            <p:cNvGrpSpPr>
              <a:grpSpLocks/>
            </p:cNvGrpSpPr>
            <p:nvPr/>
          </p:nvGrpSpPr>
          <p:grpSpPr bwMode="auto">
            <a:xfrm>
              <a:off x="1687" y="2259"/>
              <a:ext cx="213" cy="54"/>
              <a:chOff x="1687" y="2259"/>
              <a:chExt cx="213" cy="54"/>
            </a:xfrm>
          </p:grpSpPr>
          <p:grpSp>
            <p:nvGrpSpPr>
              <p:cNvPr id="61596" name="Group 156"/>
              <p:cNvGrpSpPr>
                <a:grpSpLocks/>
              </p:cNvGrpSpPr>
              <p:nvPr/>
            </p:nvGrpSpPr>
            <p:grpSpPr bwMode="auto">
              <a:xfrm>
                <a:off x="1687" y="2259"/>
                <a:ext cx="211" cy="52"/>
                <a:chOff x="1687" y="2259"/>
                <a:chExt cx="211" cy="52"/>
              </a:xfrm>
            </p:grpSpPr>
            <p:sp>
              <p:nvSpPr>
                <p:cNvPr id="61597" name="Rectangle 157"/>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98" name="Rectangle 158"/>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599" name="Rectangle 159"/>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00" name="Rectangle 160"/>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01" name="Rectangle 161"/>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02" name="Rectangle 162"/>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03" name="Rectangle 163"/>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04" name="Rectangle 164"/>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05" name="Rectangle 165"/>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06" name="Rectangle 166"/>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07" name="Rectangle 167"/>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08" name="Rectangle 168"/>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09" name="Rectangle 169"/>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10" name="Rectangle 170"/>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11" name="Rectangle 171"/>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12" name="Rectangle 172"/>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13" name="Rectangle 173"/>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14" name="Rectangle 174"/>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15" name="Rectangle 175"/>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16" name="Rectangle 176"/>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17" name="Rectangle 177"/>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18" name="Rectangle 178"/>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19" name="Rectangle 179"/>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20" name="Rectangle 180"/>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21" name="Rectangle 181"/>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22" name="Rectangle 182"/>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23" name="Rectangle 183"/>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1624" name="Rectangle 184"/>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1625" name="Group 185"/>
            <p:cNvGrpSpPr>
              <a:grpSpLocks/>
            </p:cNvGrpSpPr>
            <p:nvPr/>
          </p:nvGrpSpPr>
          <p:grpSpPr bwMode="auto">
            <a:xfrm>
              <a:off x="1862" y="2265"/>
              <a:ext cx="28" cy="38"/>
              <a:chOff x="1862" y="2265"/>
              <a:chExt cx="28" cy="38"/>
            </a:xfrm>
          </p:grpSpPr>
          <p:sp>
            <p:nvSpPr>
              <p:cNvPr id="61626" name="Line 186"/>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27" name="Line 187"/>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28" name="Line 188"/>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29" name="Line 189"/>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1630" name="Group 190"/>
            <p:cNvGrpSpPr>
              <a:grpSpLocks/>
            </p:cNvGrpSpPr>
            <p:nvPr/>
          </p:nvGrpSpPr>
          <p:grpSpPr bwMode="auto">
            <a:xfrm>
              <a:off x="1827" y="2265"/>
              <a:ext cx="28" cy="38"/>
              <a:chOff x="1827" y="2265"/>
              <a:chExt cx="28" cy="38"/>
            </a:xfrm>
          </p:grpSpPr>
          <p:sp>
            <p:nvSpPr>
              <p:cNvPr id="61631" name="Line 191"/>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32" name="Line 192"/>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33" name="Line 193"/>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34" name="Line 194"/>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1635" name="Group 195"/>
            <p:cNvGrpSpPr>
              <a:grpSpLocks/>
            </p:cNvGrpSpPr>
            <p:nvPr/>
          </p:nvGrpSpPr>
          <p:grpSpPr bwMode="auto">
            <a:xfrm>
              <a:off x="1789" y="2265"/>
              <a:ext cx="28" cy="38"/>
              <a:chOff x="1789" y="2265"/>
              <a:chExt cx="28" cy="38"/>
            </a:xfrm>
          </p:grpSpPr>
          <p:sp>
            <p:nvSpPr>
              <p:cNvPr id="61636" name="Line 196"/>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37" name="Line 197"/>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38" name="Line 198"/>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39" name="Line 199"/>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1640" name="Group 200"/>
            <p:cNvGrpSpPr>
              <a:grpSpLocks/>
            </p:cNvGrpSpPr>
            <p:nvPr/>
          </p:nvGrpSpPr>
          <p:grpSpPr bwMode="auto">
            <a:xfrm>
              <a:off x="1752" y="2265"/>
              <a:ext cx="28" cy="38"/>
              <a:chOff x="1752" y="2265"/>
              <a:chExt cx="28" cy="38"/>
            </a:xfrm>
          </p:grpSpPr>
          <p:sp>
            <p:nvSpPr>
              <p:cNvPr id="61641" name="Line 201"/>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42" name="Line 202"/>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43" name="Line 203"/>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44" name="Line 204"/>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1645" name="Group 205"/>
            <p:cNvGrpSpPr>
              <a:grpSpLocks/>
            </p:cNvGrpSpPr>
            <p:nvPr/>
          </p:nvGrpSpPr>
          <p:grpSpPr bwMode="auto">
            <a:xfrm>
              <a:off x="1716" y="2265"/>
              <a:ext cx="28" cy="36"/>
              <a:chOff x="1716" y="2265"/>
              <a:chExt cx="28" cy="36"/>
            </a:xfrm>
          </p:grpSpPr>
          <p:sp>
            <p:nvSpPr>
              <p:cNvPr id="61646" name="Line 206"/>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47" name="Line 207"/>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48" name="Line 208"/>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49" name="Line 209"/>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1650" name="Rectangle 210"/>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61651" name="Group 211"/>
          <p:cNvGrpSpPr>
            <a:grpSpLocks/>
          </p:cNvGrpSpPr>
          <p:nvPr/>
        </p:nvGrpSpPr>
        <p:grpSpPr bwMode="auto">
          <a:xfrm flipH="1" flipV="1">
            <a:off x="2987675" y="5357813"/>
            <a:ext cx="419100" cy="620712"/>
            <a:chOff x="1906" y="2413"/>
            <a:chExt cx="201" cy="299"/>
          </a:xfrm>
        </p:grpSpPr>
        <p:sp>
          <p:nvSpPr>
            <p:cNvPr id="61652" name="Rectangle 212"/>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53" name="Rectangle 213"/>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1654" name="Freeform 214"/>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61655" name="Rectangle 215"/>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61656" name="Group 216"/>
          <p:cNvGrpSpPr>
            <a:grpSpLocks/>
          </p:cNvGrpSpPr>
          <p:nvPr/>
        </p:nvGrpSpPr>
        <p:grpSpPr bwMode="auto">
          <a:xfrm flipH="1" flipV="1">
            <a:off x="3046413" y="5434013"/>
            <a:ext cx="300037" cy="396875"/>
            <a:chOff x="1935" y="2484"/>
            <a:chExt cx="144" cy="191"/>
          </a:xfrm>
        </p:grpSpPr>
        <p:sp>
          <p:nvSpPr>
            <p:cNvPr id="61657" name="Rectangle 217"/>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658" name="Rectangle 218"/>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1659" name="Rectangle 219"/>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61660" name="Group 220"/>
          <p:cNvGrpSpPr>
            <a:grpSpLocks/>
          </p:cNvGrpSpPr>
          <p:nvPr/>
        </p:nvGrpSpPr>
        <p:grpSpPr bwMode="auto">
          <a:xfrm flipH="1" flipV="1">
            <a:off x="3124200" y="5503863"/>
            <a:ext cx="163513" cy="479425"/>
            <a:chOff x="1963" y="2411"/>
            <a:chExt cx="79" cy="230"/>
          </a:xfrm>
        </p:grpSpPr>
        <p:sp>
          <p:nvSpPr>
            <p:cNvPr id="61661" name="Oval 221"/>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662" name="Oval 222"/>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663" name="Oval 223"/>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664" name="Oval 224"/>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665" name="Oval 225"/>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666" name="Oval 226"/>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667" name="Oval 227"/>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668" name="Oval 228"/>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669" name="Oval 229"/>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670" name="Oval 230"/>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671" name="Line 231"/>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72" name="Line 232"/>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73" name="Line 233"/>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74" name="Line 234"/>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75" name="Line 235"/>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76" name="Line 236"/>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77" name="Line 237"/>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78" name="Line 238"/>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79" name="Line 239"/>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80" name="Line 240"/>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81" name="Line 241"/>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82" name="Oval 242"/>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683" name="Line 243"/>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84" name="Oval 244"/>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1685" name="Rectangle 245"/>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61686" name="Group 246"/>
          <p:cNvGrpSpPr>
            <a:grpSpLocks/>
          </p:cNvGrpSpPr>
          <p:nvPr/>
        </p:nvGrpSpPr>
        <p:grpSpPr bwMode="auto">
          <a:xfrm>
            <a:off x="3362325" y="5459413"/>
            <a:ext cx="463550" cy="263525"/>
            <a:chOff x="2118" y="3439"/>
            <a:chExt cx="292" cy="166"/>
          </a:xfrm>
        </p:grpSpPr>
        <p:sp>
          <p:nvSpPr>
            <p:cNvPr id="61687" name="Rectangle 247"/>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61688" name="Group 248"/>
            <p:cNvGrpSpPr>
              <a:grpSpLocks/>
            </p:cNvGrpSpPr>
            <p:nvPr/>
          </p:nvGrpSpPr>
          <p:grpSpPr bwMode="auto">
            <a:xfrm flipH="1" flipV="1">
              <a:off x="2326" y="3439"/>
              <a:ext cx="84" cy="166"/>
              <a:chOff x="1704" y="2533"/>
              <a:chExt cx="64" cy="127"/>
            </a:xfrm>
          </p:grpSpPr>
          <p:sp>
            <p:nvSpPr>
              <p:cNvPr id="61689" name="Freeform 249"/>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61690" name="Group 250"/>
              <p:cNvGrpSpPr>
                <a:grpSpLocks/>
              </p:cNvGrpSpPr>
              <p:nvPr/>
            </p:nvGrpSpPr>
            <p:grpSpPr bwMode="auto">
              <a:xfrm>
                <a:off x="1718" y="2547"/>
                <a:ext cx="35" cy="96"/>
                <a:chOff x="1718" y="2547"/>
                <a:chExt cx="35" cy="96"/>
              </a:xfrm>
            </p:grpSpPr>
            <p:sp>
              <p:nvSpPr>
                <p:cNvPr id="61691" name="Line 251"/>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92" name="Line 252"/>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93" name="Line 253"/>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694" name="Line 254"/>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61695" name="Freeform 255"/>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61696" name="Rectangle 256"/>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61697" name="Rectangle 257"/>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61698" name="Freeform 258"/>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61699" name="Rectangle 259"/>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61700" name="Group 260"/>
          <p:cNvGrpSpPr>
            <a:grpSpLocks/>
          </p:cNvGrpSpPr>
          <p:nvPr/>
        </p:nvGrpSpPr>
        <p:grpSpPr bwMode="auto">
          <a:xfrm flipH="1" flipV="1">
            <a:off x="2768600" y="6194425"/>
            <a:ext cx="195263" cy="95250"/>
            <a:chOff x="2119" y="2263"/>
            <a:chExt cx="94" cy="46"/>
          </a:xfrm>
        </p:grpSpPr>
        <p:grpSp>
          <p:nvGrpSpPr>
            <p:cNvPr id="61701" name="Group 261"/>
            <p:cNvGrpSpPr>
              <a:grpSpLocks/>
            </p:cNvGrpSpPr>
            <p:nvPr/>
          </p:nvGrpSpPr>
          <p:grpSpPr bwMode="auto">
            <a:xfrm>
              <a:off x="2188" y="2263"/>
              <a:ext cx="25" cy="46"/>
              <a:chOff x="2188" y="2263"/>
              <a:chExt cx="25" cy="46"/>
            </a:xfrm>
          </p:grpSpPr>
          <p:grpSp>
            <p:nvGrpSpPr>
              <p:cNvPr id="61702" name="Group 262"/>
              <p:cNvGrpSpPr>
                <a:grpSpLocks/>
              </p:cNvGrpSpPr>
              <p:nvPr/>
            </p:nvGrpSpPr>
            <p:grpSpPr bwMode="auto">
              <a:xfrm>
                <a:off x="2188" y="2263"/>
                <a:ext cx="23" cy="44"/>
                <a:chOff x="2188" y="2263"/>
                <a:chExt cx="23" cy="44"/>
              </a:xfrm>
            </p:grpSpPr>
            <p:sp>
              <p:nvSpPr>
                <p:cNvPr id="61703" name="Rectangle 263"/>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04" name="Rectangle 264"/>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05" name="Rectangle 265"/>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06" name="Rectangle 266"/>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07" name="Rectangle 267"/>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08" name="Rectangle 268"/>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09" name="Rectangle 269"/>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10" name="Rectangle 270"/>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11" name="Rectangle 271"/>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12" name="Rectangle 272"/>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13" name="Rectangle 273"/>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14" name="Rectangle 274"/>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15" name="Rectangle 275"/>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16" name="Rectangle 276"/>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17" name="Rectangle 277"/>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18" name="Rectangle 278"/>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19" name="Rectangle 279"/>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20" name="Rectangle 280"/>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21" name="Rectangle 281"/>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22" name="Rectangle 282"/>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23" name="Rectangle 283"/>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24" name="Rectangle 284"/>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25" name="Rectangle 285"/>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1726" name="Rectangle 286"/>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1727" name="Group 287"/>
            <p:cNvGrpSpPr>
              <a:grpSpLocks/>
            </p:cNvGrpSpPr>
            <p:nvPr/>
          </p:nvGrpSpPr>
          <p:grpSpPr bwMode="auto">
            <a:xfrm>
              <a:off x="2119" y="2276"/>
              <a:ext cx="71" cy="18"/>
              <a:chOff x="2119" y="2276"/>
              <a:chExt cx="71" cy="18"/>
            </a:xfrm>
          </p:grpSpPr>
          <p:grpSp>
            <p:nvGrpSpPr>
              <p:cNvPr id="61728" name="Group 288"/>
              <p:cNvGrpSpPr>
                <a:grpSpLocks/>
              </p:cNvGrpSpPr>
              <p:nvPr/>
            </p:nvGrpSpPr>
            <p:grpSpPr bwMode="auto">
              <a:xfrm>
                <a:off x="2119" y="2276"/>
                <a:ext cx="69" cy="16"/>
                <a:chOff x="2119" y="2276"/>
                <a:chExt cx="69" cy="16"/>
              </a:xfrm>
            </p:grpSpPr>
            <p:sp>
              <p:nvSpPr>
                <p:cNvPr id="61729" name="Rectangle 289"/>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30" name="Rectangle 290"/>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31" name="Rectangle 291"/>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32" name="Rectangle 292"/>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33" name="Rectangle 293"/>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34" name="Rectangle 294"/>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35" name="Rectangle 295"/>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36" name="Rectangle 296"/>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1737" name="Rectangle 297"/>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1738" name="Group 298"/>
          <p:cNvGrpSpPr>
            <a:grpSpLocks/>
          </p:cNvGrpSpPr>
          <p:nvPr/>
        </p:nvGrpSpPr>
        <p:grpSpPr bwMode="auto">
          <a:xfrm flipH="1" flipV="1">
            <a:off x="2963863" y="6186488"/>
            <a:ext cx="195262" cy="115887"/>
            <a:chOff x="2025" y="2257"/>
            <a:chExt cx="94" cy="56"/>
          </a:xfrm>
        </p:grpSpPr>
        <p:grpSp>
          <p:nvGrpSpPr>
            <p:cNvPr id="61739" name="Group 299"/>
            <p:cNvGrpSpPr>
              <a:grpSpLocks/>
            </p:cNvGrpSpPr>
            <p:nvPr/>
          </p:nvGrpSpPr>
          <p:grpSpPr bwMode="auto">
            <a:xfrm>
              <a:off x="2025" y="2271"/>
              <a:ext cx="32" cy="27"/>
              <a:chOff x="2025" y="2271"/>
              <a:chExt cx="32" cy="27"/>
            </a:xfrm>
          </p:grpSpPr>
          <p:grpSp>
            <p:nvGrpSpPr>
              <p:cNvPr id="61740" name="Group 300"/>
              <p:cNvGrpSpPr>
                <a:grpSpLocks/>
              </p:cNvGrpSpPr>
              <p:nvPr/>
            </p:nvGrpSpPr>
            <p:grpSpPr bwMode="auto">
              <a:xfrm>
                <a:off x="2025" y="2271"/>
                <a:ext cx="31" cy="25"/>
                <a:chOff x="2025" y="2271"/>
                <a:chExt cx="31" cy="25"/>
              </a:xfrm>
            </p:grpSpPr>
            <p:sp>
              <p:nvSpPr>
                <p:cNvPr id="61741" name="Rectangle 301"/>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42" name="Rectangle 302"/>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43" name="Rectangle 303"/>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44" name="Rectangle 304"/>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45" name="Rectangle 305"/>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46" name="Rectangle 306"/>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47" name="Rectangle 307"/>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48" name="Rectangle 308"/>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49" name="Rectangle 309"/>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50" name="Rectangle 310"/>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51" name="Rectangle 311"/>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52" name="Rectangle 312"/>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53" name="Rectangle 313"/>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1754" name="Rectangle 314"/>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1755" name="Group 315"/>
            <p:cNvGrpSpPr>
              <a:grpSpLocks/>
            </p:cNvGrpSpPr>
            <p:nvPr/>
          </p:nvGrpSpPr>
          <p:grpSpPr bwMode="auto">
            <a:xfrm>
              <a:off x="2075" y="2259"/>
              <a:ext cx="44" cy="52"/>
              <a:chOff x="2075" y="2259"/>
              <a:chExt cx="44" cy="52"/>
            </a:xfrm>
          </p:grpSpPr>
          <p:grpSp>
            <p:nvGrpSpPr>
              <p:cNvPr id="61756" name="Group 316"/>
              <p:cNvGrpSpPr>
                <a:grpSpLocks/>
              </p:cNvGrpSpPr>
              <p:nvPr/>
            </p:nvGrpSpPr>
            <p:grpSpPr bwMode="auto">
              <a:xfrm>
                <a:off x="2075" y="2259"/>
                <a:ext cx="44" cy="52"/>
                <a:chOff x="2075" y="2259"/>
                <a:chExt cx="44" cy="52"/>
              </a:xfrm>
            </p:grpSpPr>
            <p:sp>
              <p:nvSpPr>
                <p:cNvPr id="61757" name="Oval 317"/>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758" name="Oval 318"/>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759" name="Oval 319"/>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760" name="Oval 320"/>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761" name="Oval 321"/>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762" name="Oval 322"/>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763" name="Oval 323"/>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764" name="Oval 324"/>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765" name="Oval 325"/>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766" name="Oval 326"/>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767" name="Oval 327"/>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768" name="Oval 328"/>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769" name="Oval 329"/>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1770" name="Oval 330"/>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1771" name="Group 331"/>
            <p:cNvGrpSpPr>
              <a:grpSpLocks/>
            </p:cNvGrpSpPr>
            <p:nvPr/>
          </p:nvGrpSpPr>
          <p:grpSpPr bwMode="auto">
            <a:xfrm>
              <a:off x="2054" y="2257"/>
              <a:ext cx="25" cy="56"/>
              <a:chOff x="2054" y="2257"/>
              <a:chExt cx="25" cy="56"/>
            </a:xfrm>
          </p:grpSpPr>
          <p:grpSp>
            <p:nvGrpSpPr>
              <p:cNvPr id="61772" name="Group 332"/>
              <p:cNvGrpSpPr>
                <a:grpSpLocks/>
              </p:cNvGrpSpPr>
              <p:nvPr/>
            </p:nvGrpSpPr>
            <p:grpSpPr bwMode="auto">
              <a:xfrm>
                <a:off x="2054" y="2257"/>
                <a:ext cx="23" cy="54"/>
                <a:chOff x="2054" y="2257"/>
                <a:chExt cx="23" cy="54"/>
              </a:xfrm>
            </p:grpSpPr>
            <p:sp>
              <p:nvSpPr>
                <p:cNvPr id="61773" name="Rectangle 333"/>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74" name="Rectangle 334"/>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75" name="Rectangle 335"/>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76" name="Rectangle 336"/>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77" name="Rectangle 337"/>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78" name="Rectangle 338"/>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79" name="Rectangle 339"/>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80" name="Rectangle 340"/>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81" name="Rectangle 341"/>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82" name="Rectangle 342"/>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83" name="Rectangle 343"/>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84" name="Rectangle 344"/>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85" name="Rectangle 345"/>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86" name="Rectangle 346"/>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87" name="Rectangle 347"/>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88" name="Rectangle 348"/>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89" name="Rectangle 349"/>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90" name="Rectangle 350"/>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91" name="Rectangle 351"/>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92" name="Rectangle 352"/>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93" name="Rectangle 353"/>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94" name="Rectangle 354"/>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95" name="Rectangle 355"/>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96" name="Rectangle 356"/>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97" name="Rectangle 357"/>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98" name="Rectangle 358"/>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799" name="Rectangle 359"/>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800" name="Rectangle 360"/>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1801" name="Rectangle 361"/>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61802" name="Rectangle 362"/>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61803" name="Rectangle 363"/>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61804" name="Group 364"/>
          <p:cNvGrpSpPr>
            <a:grpSpLocks/>
          </p:cNvGrpSpPr>
          <p:nvPr/>
        </p:nvGrpSpPr>
        <p:grpSpPr bwMode="auto">
          <a:xfrm flipH="1" flipV="1">
            <a:off x="2525713" y="4567238"/>
            <a:ext cx="130175" cy="247650"/>
            <a:chOff x="2267" y="2973"/>
            <a:chExt cx="63" cy="119"/>
          </a:xfrm>
        </p:grpSpPr>
        <p:sp>
          <p:nvSpPr>
            <p:cNvPr id="61805" name="Freeform 365"/>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1806" name="Group 366"/>
            <p:cNvGrpSpPr>
              <a:grpSpLocks/>
            </p:cNvGrpSpPr>
            <p:nvPr/>
          </p:nvGrpSpPr>
          <p:grpSpPr bwMode="auto">
            <a:xfrm>
              <a:off x="2282" y="2986"/>
              <a:ext cx="36" cy="90"/>
              <a:chOff x="2282" y="2986"/>
              <a:chExt cx="36" cy="90"/>
            </a:xfrm>
          </p:grpSpPr>
          <p:sp>
            <p:nvSpPr>
              <p:cNvPr id="61807" name="Line 367"/>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808" name="Line 368"/>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809" name="Line 369"/>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810" name="Line 370"/>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1811" name="Group 371"/>
          <p:cNvGrpSpPr>
            <a:grpSpLocks/>
          </p:cNvGrpSpPr>
          <p:nvPr/>
        </p:nvGrpSpPr>
        <p:grpSpPr bwMode="auto">
          <a:xfrm flipH="1" flipV="1">
            <a:off x="2716213" y="4532313"/>
            <a:ext cx="230187" cy="311150"/>
            <a:chOff x="2100" y="2959"/>
            <a:chExt cx="111" cy="150"/>
          </a:xfrm>
        </p:grpSpPr>
        <p:sp>
          <p:nvSpPr>
            <p:cNvPr id="61812" name="Rectangle 372"/>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813" name="Rectangle 373"/>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1814" name="Line 374"/>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815" name="Rectangle 375"/>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61816" name="Line 376"/>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817" name="Line 377"/>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818" name="Rectangle 378"/>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61819" name="Rectangle 379"/>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61820" name="Rectangle 380"/>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61822" name="Rectangle 382"/>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61823" name="Group 383"/>
          <p:cNvGrpSpPr>
            <a:grpSpLocks/>
          </p:cNvGrpSpPr>
          <p:nvPr/>
        </p:nvGrpSpPr>
        <p:grpSpPr bwMode="auto">
          <a:xfrm flipH="1" flipV="1">
            <a:off x="3444875" y="5053013"/>
            <a:ext cx="41275" cy="252412"/>
            <a:chOff x="1867" y="2737"/>
            <a:chExt cx="20" cy="121"/>
          </a:xfrm>
        </p:grpSpPr>
        <p:sp>
          <p:nvSpPr>
            <p:cNvPr id="61824" name="Oval 384"/>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61825" name="Oval 385"/>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61826" name="Line 386"/>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827" name="Line 387"/>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1828" name="Group 388"/>
          <p:cNvGrpSpPr>
            <a:grpSpLocks/>
          </p:cNvGrpSpPr>
          <p:nvPr/>
        </p:nvGrpSpPr>
        <p:grpSpPr bwMode="auto">
          <a:xfrm flipH="1" flipV="1">
            <a:off x="3430588" y="5053013"/>
            <a:ext cx="39687" cy="252412"/>
            <a:chOff x="1875" y="2737"/>
            <a:chExt cx="19" cy="121"/>
          </a:xfrm>
        </p:grpSpPr>
        <p:sp>
          <p:nvSpPr>
            <p:cNvPr id="61829" name="Oval 389"/>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1830" name="Oval 390"/>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61831" name="Line 391"/>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832" name="Line 392"/>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1833" name="Group 393"/>
          <p:cNvGrpSpPr>
            <a:grpSpLocks/>
          </p:cNvGrpSpPr>
          <p:nvPr/>
        </p:nvGrpSpPr>
        <p:grpSpPr bwMode="auto">
          <a:xfrm flipH="1" flipV="1">
            <a:off x="3409950" y="5053013"/>
            <a:ext cx="39688" cy="252412"/>
            <a:chOff x="1885" y="2737"/>
            <a:chExt cx="19" cy="121"/>
          </a:xfrm>
        </p:grpSpPr>
        <p:sp>
          <p:nvSpPr>
            <p:cNvPr id="61834" name="Oval 394"/>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1835" name="Oval 395"/>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61836" name="Line 396"/>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837" name="Line 397"/>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1838" name="Group 398"/>
          <p:cNvGrpSpPr>
            <a:grpSpLocks/>
          </p:cNvGrpSpPr>
          <p:nvPr/>
        </p:nvGrpSpPr>
        <p:grpSpPr bwMode="auto">
          <a:xfrm flipH="1" flipV="1">
            <a:off x="3392488" y="5053013"/>
            <a:ext cx="41275" cy="252412"/>
            <a:chOff x="1892" y="2737"/>
            <a:chExt cx="20" cy="121"/>
          </a:xfrm>
        </p:grpSpPr>
        <p:sp>
          <p:nvSpPr>
            <p:cNvPr id="61839" name="Oval 399"/>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61840" name="Oval 400"/>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61841" name="Line 401"/>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842" name="Line 402"/>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61843" name="Rectangle 403"/>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61844" name="Rectangle 404"/>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61845" name="Group 405"/>
          <p:cNvGrpSpPr>
            <a:grpSpLocks/>
          </p:cNvGrpSpPr>
          <p:nvPr/>
        </p:nvGrpSpPr>
        <p:grpSpPr bwMode="auto">
          <a:xfrm>
            <a:off x="3059113" y="4562475"/>
            <a:ext cx="769937" cy="798513"/>
            <a:chOff x="1927" y="2874"/>
            <a:chExt cx="485" cy="503"/>
          </a:xfrm>
        </p:grpSpPr>
        <p:grpSp>
          <p:nvGrpSpPr>
            <p:cNvPr id="61846" name="Group 406"/>
            <p:cNvGrpSpPr>
              <a:grpSpLocks/>
            </p:cNvGrpSpPr>
            <p:nvPr/>
          </p:nvGrpSpPr>
          <p:grpSpPr bwMode="auto">
            <a:xfrm flipH="1" flipV="1">
              <a:off x="2325" y="2874"/>
              <a:ext cx="87" cy="162"/>
              <a:chOff x="1702" y="2971"/>
              <a:chExt cx="67" cy="119"/>
            </a:xfrm>
          </p:grpSpPr>
          <p:sp>
            <p:nvSpPr>
              <p:cNvPr id="61847" name="Freeform 407"/>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1848" name="Group 408"/>
              <p:cNvGrpSpPr>
                <a:grpSpLocks/>
              </p:cNvGrpSpPr>
              <p:nvPr/>
            </p:nvGrpSpPr>
            <p:grpSpPr bwMode="auto">
              <a:xfrm>
                <a:off x="1716" y="2984"/>
                <a:ext cx="37" cy="90"/>
                <a:chOff x="1716" y="2984"/>
                <a:chExt cx="37" cy="90"/>
              </a:xfrm>
            </p:grpSpPr>
            <p:sp>
              <p:nvSpPr>
                <p:cNvPr id="61849" name="Line 409"/>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850" name="Line 410"/>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851" name="Line 411"/>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852" name="Line 412"/>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1853" name="Rectangle 413"/>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61854" name="Rectangle 414"/>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61855" name="Freeform 415"/>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61856" name="Rectangle 416"/>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857" name="Freeform 417"/>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858" name="Rectangle 418"/>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61859" name="Rectangle 419"/>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61860" name="Rectangle 420"/>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61861" name="Line 421"/>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862" name="Line 422"/>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863" name="Oval 423"/>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1864" name="Line 424"/>
          <p:cNvSpPr>
            <a:spLocks noChangeShapeType="1"/>
          </p:cNvSpPr>
          <p:nvPr/>
        </p:nvSpPr>
        <p:spPr bwMode="auto">
          <a:xfrm>
            <a:off x="1166813" y="5111750"/>
            <a:ext cx="647700" cy="0"/>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65" name="Rectangle 425"/>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66" name="Line 426"/>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67" name="Line 427"/>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68" name="Line 428"/>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69" name="Line 429"/>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70" name="Rectangle 430"/>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71" name="Line 431"/>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72" name="Line 432"/>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73" name="Line 433"/>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74" name="Line 434"/>
          <p:cNvSpPr>
            <a:spLocks noChangeShapeType="1"/>
          </p:cNvSpPr>
          <p:nvPr/>
        </p:nvSpPr>
        <p:spPr bwMode="auto">
          <a:xfrm>
            <a:off x="1833563" y="4983163"/>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75" name="Rectangle 435"/>
          <p:cNvSpPr>
            <a:spLocks noChangeArrowheads="1"/>
          </p:cNvSpPr>
          <p:nvPr/>
        </p:nvSpPr>
        <p:spPr bwMode="auto">
          <a:xfrm>
            <a:off x="860425" y="4968875"/>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76" name="Line 436"/>
          <p:cNvSpPr>
            <a:spLocks noChangeShapeType="1"/>
          </p:cNvSpPr>
          <p:nvPr/>
        </p:nvSpPr>
        <p:spPr bwMode="auto">
          <a:xfrm flipH="1">
            <a:off x="1092200"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77" name="Line 437"/>
          <p:cNvSpPr>
            <a:spLocks noChangeShapeType="1"/>
          </p:cNvSpPr>
          <p:nvPr/>
        </p:nvSpPr>
        <p:spPr bwMode="auto">
          <a:xfrm>
            <a:off x="1092200" y="5067300"/>
            <a:ext cx="1588"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78" name="Line 438"/>
          <p:cNvSpPr>
            <a:spLocks noChangeShapeType="1"/>
          </p:cNvSpPr>
          <p:nvPr/>
        </p:nvSpPr>
        <p:spPr bwMode="auto">
          <a:xfrm>
            <a:off x="866775"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79" name="Line 439"/>
          <p:cNvSpPr>
            <a:spLocks noChangeShapeType="1"/>
          </p:cNvSpPr>
          <p:nvPr/>
        </p:nvSpPr>
        <p:spPr bwMode="auto">
          <a:xfrm flipV="1">
            <a:off x="944563" y="5068888"/>
            <a:ext cx="0"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80" name="Rectangle 440"/>
          <p:cNvSpPr>
            <a:spLocks noChangeArrowheads="1"/>
          </p:cNvSpPr>
          <p:nvPr/>
        </p:nvSpPr>
        <p:spPr bwMode="auto">
          <a:xfrm>
            <a:off x="860425" y="4691063"/>
            <a:ext cx="309563" cy="2778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81" name="Line 441"/>
          <p:cNvSpPr>
            <a:spLocks noChangeShapeType="1"/>
          </p:cNvSpPr>
          <p:nvPr/>
        </p:nvSpPr>
        <p:spPr bwMode="auto">
          <a:xfrm flipH="1">
            <a:off x="857250" y="4835525"/>
            <a:ext cx="309563" cy="0"/>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882" name="Group 442"/>
          <p:cNvGrpSpPr>
            <a:grpSpLocks/>
          </p:cNvGrpSpPr>
          <p:nvPr/>
        </p:nvGrpSpPr>
        <p:grpSpPr bwMode="auto">
          <a:xfrm>
            <a:off x="950913" y="5246688"/>
            <a:ext cx="90487" cy="139700"/>
            <a:chOff x="0" y="0"/>
            <a:chExt cx="20000" cy="19996"/>
          </a:xfrm>
        </p:grpSpPr>
        <p:sp>
          <p:nvSpPr>
            <p:cNvPr id="61883" name="Line 443"/>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84" name="Line 444"/>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85" name="Line 445"/>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86" name="Line 446"/>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887" name="Line 447"/>
          <p:cNvSpPr>
            <a:spLocks noChangeShapeType="1"/>
          </p:cNvSpPr>
          <p:nvPr/>
        </p:nvSpPr>
        <p:spPr bwMode="auto">
          <a:xfrm flipH="1">
            <a:off x="830263" y="5305425"/>
            <a:ext cx="303212" cy="93663"/>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88" name="Line 448"/>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889" name="Group 449"/>
          <p:cNvGrpSpPr>
            <a:grpSpLocks/>
          </p:cNvGrpSpPr>
          <p:nvPr/>
        </p:nvGrpSpPr>
        <p:grpSpPr bwMode="auto">
          <a:xfrm>
            <a:off x="719138" y="5106988"/>
            <a:ext cx="231775" cy="219075"/>
            <a:chOff x="461" y="3217"/>
            <a:chExt cx="146" cy="138"/>
          </a:xfrm>
        </p:grpSpPr>
        <p:sp>
          <p:nvSpPr>
            <p:cNvPr id="61890" name="Line 450"/>
            <p:cNvSpPr>
              <a:spLocks noChangeShapeType="1"/>
            </p:cNvSpPr>
            <p:nvPr/>
          </p:nvSpPr>
          <p:spPr bwMode="auto">
            <a:xfrm flipH="1">
              <a:off x="461" y="3351"/>
              <a:ext cx="146"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91" name="Line 451"/>
            <p:cNvSpPr>
              <a:spLocks noChangeShapeType="1"/>
            </p:cNvSpPr>
            <p:nvPr/>
          </p:nvSpPr>
          <p:spPr bwMode="auto">
            <a:xfrm flipV="1">
              <a:off x="461" y="3217"/>
              <a:ext cx="0" cy="138"/>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892" name="Line 45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893" name="Group 453"/>
          <p:cNvGrpSpPr>
            <a:grpSpLocks/>
          </p:cNvGrpSpPr>
          <p:nvPr/>
        </p:nvGrpSpPr>
        <p:grpSpPr bwMode="auto">
          <a:xfrm>
            <a:off x="449263" y="5100638"/>
            <a:ext cx="407987" cy="417512"/>
            <a:chOff x="1311" y="3425"/>
            <a:chExt cx="257" cy="263"/>
          </a:xfrm>
        </p:grpSpPr>
        <p:sp>
          <p:nvSpPr>
            <p:cNvPr id="61894" name="Line 454"/>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95" name="Line 455"/>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896" name="Line 45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97" name="Line 45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98" name="Line 45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899" name="Line 45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900" name="Group 460"/>
          <p:cNvGrpSpPr>
            <a:grpSpLocks/>
          </p:cNvGrpSpPr>
          <p:nvPr/>
        </p:nvGrpSpPr>
        <p:grpSpPr bwMode="auto">
          <a:xfrm>
            <a:off x="906463" y="4065588"/>
            <a:ext cx="879475" cy="454025"/>
            <a:chOff x="1599" y="2773"/>
            <a:chExt cx="554" cy="286"/>
          </a:xfrm>
        </p:grpSpPr>
        <p:grpSp>
          <p:nvGrpSpPr>
            <p:cNvPr id="61901" name="Group 461"/>
            <p:cNvGrpSpPr>
              <a:grpSpLocks/>
            </p:cNvGrpSpPr>
            <p:nvPr/>
          </p:nvGrpSpPr>
          <p:grpSpPr bwMode="auto">
            <a:xfrm>
              <a:off x="1604" y="2905"/>
              <a:ext cx="49" cy="88"/>
              <a:chOff x="0" y="1"/>
              <a:chExt cx="20000" cy="19999"/>
            </a:xfrm>
          </p:grpSpPr>
          <p:sp>
            <p:nvSpPr>
              <p:cNvPr id="61902" name="Arc 462"/>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03" name="Arc 463"/>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904" name="Line 464"/>
            <p:cNvSpPr>
              <a:spLocks noChangeShapeType="1"/>
            </p:cNvSpPr>
            <p:nvPr/>
          </p:nvSpPr>
          <p:spPr bwMode="auto">
            <a:xfrm flipV="1">
              <a:off x="1604" y="2993"/>
              <a:ext cx="0" cy="66"/>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05" name="Line 465"/>
            <p:cNvSpPr>
              <a:spLocks noChangeShapeType="1"/>
            </p:cNvSpPr>
            <p:nvPr/>
          </p:nvSpPr>
          <p:spPr bwMode="auto">
            <a:xfrm>
              <a:off x="1599" y="2773"/>
              <a:ext cx="554"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06" name="Line 466"/>
            <p:cNvSpPr>
              <a:spLocks noChangeShapeType="1"/>
            </p:cNvSpPr>
            <p:nvPr/>
          </p:nvSpPr>
          <p:spPr bwMode="auto">
            <a:xfrm>
              <a:off x="1997" y="2785"/>
              <a:ext cx="0" cy="88"/>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07" name="Line 467"/>
            <p:cNvSpPr>
              <a:spLocks noChangeShapeType="1"/>
            </p:cNvSpPr>
            <p:nvPr/>
          </p:nvSpPr>
          <p:spPr bwMode="auto">
            <a:xfrm flipV="1">
              <a:off x="1604" y="2773"/>
              <a:ext cx="0" cy="13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908" name="Oval 468"/>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09" name="Oval 469"/>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10" name="Oval 470"/>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11" name="Oval 471"/>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12" name="Rectangle 472"/>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913" name="Line 473"/>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14" name="Oval 474"/>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915" name="Group 475"/>
          <p:cNvGrpSpPr>
            <a:grpSpLocks/>
          </p:cNvGrpSpPr>
          <p:nvPr/>
        </p:nvGrpSpPr>
        <p:grpSpPr bwMode="auto">
          <a:xfrm>
            <a:off x="1084263" y="4575175"/>
            <a:ext cx="182562" cy="527050"/>
            <a:chOff x="1711" y="3094"/>
            <a:chExt cx="115" cy="332"/>
          </a:xfrm>
        </p:grpSpPr>
        <p:sp>
          <p:nvSpPr>
            <p:cNvPr id="61916" name="Line 476"/>
            <p:cNvSpPr>
              <a:spLocks noChangeShapeType="1"/>
            </p:cNvSpPr>
            <p:nvPr/>
          </p:nvSpPr>
          <p:spPr bwMode="auto">
            <a:xfrm flipV="1">
              <a:off x="1825" y="3095"/>
              <a:ext cx="1" cy="33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17" name="Line 477"/>
            <p:cNvSpPr>
              <a:spLocks noChangeShapeType="1"/>
            </p:cNvSpPr>
            <p:nvPr/>
          </p:nvSpPr>
          <p:spPr bwMode="auto">
            <a:xfrm flipV="1">
              <a:off x="1717" y="3095"/>
              <a:ext cx="0" cy="7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18" name="Line 478"/>
            <p:cNvSpPr>
              <a:spLocks noChangeShapeType="1"/>
            </p:cNvSpPr>
            <p:nvPr/>
          </p:nvSpPr>
          <p:spPr bwMode="auto">
            <a:xfrm>
              <a:off x="1711" y="3094"/>
              <a:ext cx="115"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919" name="Rectangle 479"/>
          <p:cNvSpPr>
            <a:spLocks noChangeArrowheads="1"/>
          </p:cNvSpPr>
          <p:nvPr/>
        </p:nvSpPr>
        <p:spPr bwMode="auto">
          <a:xfrm>
            <a:off x="865188" y="4543425"/>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20" name="Line 480"/>
          <p:cNvSpPr>
            <a:spLocks noChangeShapeType="1"/>
          </p:cNvSpPr>
          <p:nvPr/>
        </p:nvSpPr>
        <p:spPr bwMode="auto">
          <a:xfrm rot="16200000" flipH="1">
            <a:off x="896144" y="4625182"/>
            <a:ext cx="587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21" name="Rectangle 481"/>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22" name="Line 482"/>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923" name="Group 483"/>
          <p:cNvGrpSpPr>
            <a:grpSpLocks/>
          </p:cNvGrpSpPr>
          <p:nvPr/>
        </p:nvGrpSpPr>
        <p:grpSpPr bwMode="auto">
          <a:xfrm>
            <a:off x="1392238" y="4125913"/>
            <a:ext cx="58737" cy="98425"/>
            <a:chOff x="0" y="-1"/>
            <a:chExt cx="20000" cy="19996"/>
          </a:xfrm>
        </p:grpSpPr>
        <p:sp>
          <p:nvSpPr>
            <p:cNvPr id="61924" name="Line 484"/>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25" name="Line 485"/>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26" name="Line 486"/>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27" name="Line 487"/>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928" name="Line 488"/>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29" name="Oval 489"/>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30" name="Line 490"/>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931" name="Line 491"/>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932" name="Line 492"/>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933" name="Line 493"/>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934" name="Line 494"/>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935" name="Line 495"/>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936" name="Line 496"/>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937" name="AutoShape 497"/>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38" name="Line 498"/>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1939" name="Line 499"/>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940" name="Oval 500"/>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61941" name="Group 501"/>
          <p:cNvGrpSpPr>
            <a:grpSpLocks/>
          </p:cNvGrpSpPr>
          <p:nvPr/>
        </p:nvGrpSpPr>
        <p:grpSpPr bwMode="auto">
          <a:xfrm>
            <a:off x="3830638" y="5594350"/>
            <a:ext cx="407987" cy="417513"/>
            <a:chOff x="2358" y="3524"/>
            <a:chExt cx="257" cy="263"/>
          </a:xfrm>
        </p:grpSpPr>
        <p:sp>
          <p:nvSpPr>
            <p:cNvPr id="61942" name="Line 502"/>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43" name="Line 503"/>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944" name="Line 504"/>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45" name="Line 505"/>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46" name="Line 506"/>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47" name="Oval 507"/>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1948" name="Line 508"/>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949" name="Oval 509"/>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61950" name="Oval 510"/>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1951" name="Line 511"/>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1952" name="Oval 512"/>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61953" name="Text Box 513"/>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1954" name="Text Box 514"/>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1955" name="Rectangle 515"/>
          <p:cNvSpPr>
            <a:spLocks noChangeArrowheads="1"/>
          </p:cNvSpPr>
          <p:nvPr/>
        </p:nvSpPr>
        <p:spPr bwMode="auto">
          <a:xfrm rot="5400000">
            <a:off x="7631113" y="6921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56" name="Rectangle 516"/>
          <p:cNvSpPr>
            <a:spLocks noChangeArrowheads="1"/>
          </p:cNvSpPr>
          <p:nvPr/>
        </p:nvSpPr>
        <p:spPr bwMode="auto">
          <a:xfrm rot="5400000">
            <a:off x="7295356" y="12247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1957" name="Group 517"/>
          <p:cNvGrpSpPr>
            <a:grpSpLocks/>
          </p:cNvGrpSpPr>
          <p:nvPr/>
        </p:nvGrpSpPr>
        <p:grpSpPr bwMode="auto">
          <a:xfrm rot="5400000">
            <a:off x="7270750" y="2663825"/>
            <a:ext cx="968375" cy="1127125"/>
            <a:chOff x="4958" y="672"/>
            <a:chExt cx="610" cy="710"/>
          </a:xfrm>
        </p:grpSpPr>
        <p:grpSp>
          <p:nvGrpSpPr>
            <p:cNvPr id="61958" name="Group 518"/>
            <p:cNvGrpSpPr>
              <a:grpSpLocks/>
            </p:cNvGrpSpPr>
            <p:nvPr/>
          </p:nvGrpSpPr>
          <p:grpSpPr bwMode="auto">
            <a:xfrm>
              <a:off x="5465" y="672"/>
              <a:ext cx="103" cy="710"/>
              <a:chOff x="5088" y="624"/>
              <a:chExt cx="144" cy="992"/>
            </a:xfrm>
          </p:grpSpPr>
          <p:sp>
            <p:nvSpPr>
              <p:cNvPr id="61959" name="Line 51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960" name="Line 52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961" name="Line 52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962" name="Line 52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963" name="Line 52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964" name="Line 52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965" name="Line 52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966" name="Line 52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1967" name="Rectangle 527"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68" name="Rectangle 528"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69" name="Rectangle 529"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70" name="Rectangle 530"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71" name="Rectangle 531"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72" name="Rectangle 532"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73" name="Rectangle 533"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74" name="Rectangle 534"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975" name="Rectangle 535"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1976" name="Rectangle 536"/>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61977" name="Rectangle 537"/>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1,610 PSI </a:t>
            </a:r>
            <a:endParaRPr lang="en-US" b="0"/>
          </a:p>
        </p:txBody>
      </p:sp>
      <p:sp>
        <p:nvSpPr>
          <p:cNvPr id="61978" name="Line 538"/>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979" name="Line 539"/>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80" name="Line 540"/>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81" name="Line 541"/>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82" name="Rectangle 542"/>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983" name="Group 543"/>
          <p:cNvGrpSpPr>
            <a:grpSpLocks/>
          </p:cNvGrpSpPr>
          <p:nvPr/>
        </p:nvGrpSpPr>
        <p:grpSpPr bwMode="auto">
          <a:xfrm rot="16200000" flipV="1">
            <a:off x="4433094" y="1104107"/>
            <a:ext cx="107950" cy="182562"/>
            <a:chOff x="0" y="3"/>
            <a:chExt cx="20000" cy="19996"/>
          </a:xfrm>
        </p:grpSpPr>
        <p:sp>
          <p:nvSpPr>
            <p:cNvPr id="61984" name="Line 544"/>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85" name="Line 545"/>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86" name="Line 546"/>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87" name="Line 547"/>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988" name="Line 548"/>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89" name="Oval 549"/>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90" name="Oval 550"/>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91" name="Oval 551"/>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92" name="Line 552"/>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93" name="Rectangle 553"/>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94" name="Line 554"/>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95" name="Line 555"/>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96" name="Line 556"/>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97" name="Line 557"/>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98" name="Oval 558"/>
          <p:cNvSpPr>
            <a:spLocks noChangeArrowheads="1"/>
          </p:cNvSpPr>
          <p:nvPr/>
        </p:nvSpPr>
        <p:spPr bwMode="auto">
          <a:xfrm flipH="1" flipV="1">
            <a:off x="5043488" y="16192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999" name="Line 559"/>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00" name="Oval 560"/>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01" name="Line 561"/>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02" name="Oval 562"/>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03" name="Rectangle 563"/>
          <p:cNvSpPr>
            <a:spLocks noChangeArrowheads="1"/>
          </p:cNvSpPr>
          <p:nvPr/>
        </p:nvSpPr>
        <p:spPr bwMode="auto">
          <a:xfrm>
            <a:off x="2882900" y="8699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62004" name="Rectangle 564"/>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62005" name="Rectangle 565"/>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62006" name="Group 566"/>
          <p:cNvGrpSpPr>
            <a:grpSpLocks/>
          </p:cNvGrpSpPr>
          <p:nvPr/>
        </p:nvGrpSpPr>
        <p:grpSpPr bwMode="auto">
          <a:xfrm rot="-5400000" flipH="1" flipV="1">
            <a:off x="3780632" y="3566319"/>
            <a:ext cx="88900" cy="274637"/>
            <a:chOff x="0" y="0"/>
            <a:chExt cx="20000" cy="20000"/>
          </a:xfrm>
        </p:grpSpPr>
        <p:sp>
          <p:nvSpPr>
            <p:cNvPr id="62007" name="Arc 56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08" name="Arc 56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2009" name="Group 569"/>
          <p:cNvGrpSpPr>
            <a:grpSpLocks/>
          </p:cNvGrpSpPr>
          <p:nvPr/>
        </p:nvGrpSpPr>
        <p:grpSpPr bwMode="auto">
          <a:xfrm rot="-5400000" flipH="1" flipV="1">
            <a:off x="3775076" y="3425825"/>
            <a:ext cx="87312" cy="274637"/>
            <a:chOff x="0" y="0"/>
            <a:chExt cx="20000" cy="20000"/>
          </a:xfrm>
        </p:grpSpPr>
        <p:sp>
          <p:nvSpPr>
            <p:cNvPr id="62010" name="Arc 57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11" name="Arc 57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012" name="Line 572"/>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13" name="Line 573"/>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14" name="Line 574"/>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15" name="Line 575"/>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16" name="Line 576"/>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018" name="Group 578"/>
          <p:cNvGrpSpPr>
            <a:grpSpLocks/>
          </p:cNvGrpSpPr>
          <p:nvPr/>
        </p:nvGrpSpPr>
        <p:grpSpPr bwMode="auto">
          <a:xfrm rot="10800000">
            <a:off x="4394200" y="1439863"/>
            <a:ext cx="365125" cy="239712"/>
            <a:chOff x="2900" y="1798"/>
            <a:chExt cx="576" cy="376"/>
          </a:xfrm>
        </p:grpSpPr>
        <p:sp>
          <p:nvSpPr>
            <p:cNvPr id="62019" name="Line 579"/>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20" name="Line 580"/>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21" name="Line 581"/>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022" name="Line 582"/>
          <p:cNvSpPr>
            <a:spLocks noChangeShapeType="1"/>
          </p:cNvSpPr>
          <p:nvPr/>
        </p:nvSpPr>
        <p:spPr bwMode="auto">
          <a:xfrm rot="5400000">
            <a:off x="4452144" y="2983706"/>
            <a:ext cx="0" cy="13033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023" name="Line 583"/>
          <p:cNvSpPr>
            <a:spLocks noChangeShapeType="1"/>
          </p:cNvSpPr>
          <p:nvPr/>
        </p:nvSpPr>
        <p:spPr bwMode="auto">
          <a:xfrm flipV="1">
            <a:off x="6762750" y="19367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24" name="Rectangle 584"/>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26" name="Line 586"/>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27" name="Line 587"/>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28" name="Line 588"/>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29" name="Line 589"/>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30" name="Line 590"/>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31" name="Line 591"/>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032" name="Group 592"/>
          <p:cNvGrpSpPr>
            <a:grpSpLocks/>
          </p:cNvGrpSpPr>
          <p:nvPr/>
        </p:nvGrpSpPr>
        <p:grpSpPr bwMode="auto">
          <a:xfrm flipV="1">
            <a:off x="6624638" y="1676400"/>
            <a:ext cx="46037" cy="96838"/>
            <a:chOff x="0" y="0"/>
            <a:chExt cx="20000" cy="20000"/>
          </a:xfrm>
        </p:grpSpPr>
        <p:sp>
          <p:nvSpPr>
            <p:cNvPr id="62033" name="Arc 593"/>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34" name="Arc 594"/>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2035" name="Group 595"/>
          <p:cNvGrpSpPr>
            <a:grpSpLocks/>
          </p:cNvGrpSpPr>
          <p:nvPr/>
        </p:nvGrpSpPr>
        <p:grpSpPr bwMode="auto">
          <a:xfrm>
            <a:off x="6396038" y="1709738"/>
            <a:ext cx="471487" cy="217487"/>
            <a:chOff x="3526" y="1077"/>
            <a:chExt cx="297" cy="137"/>
          </a:xfrm>
        </p:grpSpPr>
        <p:sp>
          <p:nvSpPr>
            <p:cNvPr id="62036" name="Line 596"/>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37" name="Line 597"/>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38" name="Line 598"/>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39" name="Line 599"/>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040" name="Line 600"/>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41" name="Line 601"/>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42" name="Oval 602"/>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43" name="Oval 603"/>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44" name="Line 604"/>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45" name="Rectangle 605"/>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046" name="Oval 606"/>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50" name="Line 610"/>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2051" name="Oval 611"/>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52" name="Rectangle 612"/>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62053" name="Rectangle 613"/>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62054" name="Rectangle 614"/>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62055" name="Oval 615"/>
          <p:cNvSpPr>
            <a:spLocks noChangeArrowheads="1"/>
          </p:cNvSpPr>
          <p:nvPr/>
        </p:nvSpPr>
        <p:spPr bwMode="auto">
          <a:xfrm>
            <a:off x="1784350" y="47720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094" name="Text Box 654"/>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2098" name="Line 658"/>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099" name="Group 659"/>
          <p:cNvGrpSpPr>
            <a:grpSpLocks/>
          </p:cNvGrpSpPr>
          <p:nvPr/>
        </p:nvGrpSpPr>
        <p:grpSpPr bwMode="auto">
          <a:xfrm>
            <a:off x="7131050" y="1033463"/>
            <a:ext cx="1289050" cy="1235075"/>
            <a:chOff x="4492" y="651"/>
            <a:chExt cx="812" cy="778"/>
          </a:xfrm>
        </p:grpSpPr>
        <p:grpSp>
          <p:nvGrpSpPr>
            <p:cNvPr id="62100" name="Group 660"/>
            <p:cNvGrpSpPr>
              <a:grpSpLocks/>
            </p:cNvGrpSpPr>
            <p:nvPr/>
          </p:nvGrpSpPr>
          <p:grpSpPr bwMode="auto">
            <a:xfrm>
              <a:off x="4492" y="651"/>
              <a:ext cx="760" cy="778"/>
              <a:chOff x="4047" y="666"/>
              <a:chExt cx="760" cy="778"/>
            </a:xfrm>
          </p:grpSpPr>
          <p:sp>
            <p:nvSpPr>
              <p:cNvPr id="62101" name="Rectangle 661"/>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102" name="Rectangle 662"/>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103" name="Rectangle 663"/>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2104" name="Rectangle 664"/>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62105" name="Line 665"/>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106" name="Line 666"/>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107" name="Oval 667"/>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108" name="Oval 668"/>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109" name="Line 669"/>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110" name="Line 670"/>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111" name="Line 671"/>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2112" name="Group 672"/>
          <p:cNvGrpSpPr>
            <a:grpSpLocks/>
          </p:cNvGrpSpPr>
          <p:nvPr/>
        </p:nvGrpSpPr>
        <p:grpSpPr bwMode="auto">
          <a:xfrm flipH="1" flipV="1">
            <a:off x="2951163" y="4540250"/>
            <a:ext cx="68262" cy="303213"/>
            <a:chOff x="2065" y="2959"/>
            <a:chExt cx="33" cy="146"/>
          </a:xfrm>
        </p:grpSpPr>
        <p:sp>
          <p:nvSpPr>
            <p:cNvPr id="62113" name="Freeform 673"/>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114" name="Freeform 674"/>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2115" name="Line 675"/>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16" name="Line 676"/>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17" name="Line 677"/>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18" name="Freeform 678"/>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62119" name="Freeform 679"/>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62120" name="Group 680"/>
          <p:cNvGrpSpPr>
            <a:grpSpLocks/>
          </p:cNvGrpSpPr>
          <p:nvPr/>
        </p:nvGrpSpPr>
        <p:grpSpPr bwMode="auto">
          <a:xfrm>
            <a:off x="2720975" y="4552950"/>
            <a:ext cx="269875" cy="271463"/>
            <a:chOff x="1714" y="2868"/>
            <a:chExt cx="170" cy="171"/>
          </a:xfrm>
        </p:grpSpPr>
        <p:sp>
          <p:nvSpPr>
            <p:cNvPr id="62121" name="Freeform 681"/>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62122" name="Rectangle 682"/>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123" name="Line 683"/>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124" name="Line 684"/>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2125" name="Group 685"/>
          <p:cNvGrpSpPr>
            <a:grpSpLocks/>
          </p:cNvGrpSpPr>
          <p:nvPr/>
        </p:nvGrpSpPr>
        <p:grpSpPr bwMode="auto">
          <a:xfrm flipH="1" flipV="1">
            <a:off x="2651125" y="4600575"/>
            <a:ext cx="293688" cy="179388"/>
            <a:chOff x="2098" y="2990"/>
            <a:chExt cx="171" cy="86"/>
          </a:xfrm>
        </p:grpSpPr>
        <p:sp>
          <p:nvSpPr>
            <p:cNvPr id="62126" name="Oval 686"/>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127" name="Oval 687"/>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128" name="Oval 688"/>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129" name="Oval 689"/>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130" name="Oval 690"/>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131" name="Oval 691"/>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132" name="Oval 692"/>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133" name="Oval 693"/>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134" name="Oval 694"/>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135" name="Oval 695"/>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136" name="Line 696"/>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37" name="Line 697"/>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38" name="Line 698"/>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39" name="Line 699"/>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40" name="Line 700"/>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41" name="Line 701"/>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42" name="Line 702"/>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43" name="Line 703"/>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44" name="Line 704"/>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45" name="Line 705"/>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2146" name="Group 706"/>
            <p:cNvGrpSpPr>
              <a:grpSpLocks/>
            </p:cNvGrpSpPr>
            <p:nvPr/>
          </p:nvGrpSpPr>
          <p:grpSpPr bwMode="auto">
            <a:xfrm>
              <a:off x="2098" y="3003"/>
              <a:ext cx="19" cy="73"/>
              <a:chOff x="2098" y="3003"/>
              <a:chExt cx="19" cy="73"/>
            </a:xfrm>
          </p:grpSpPr>
          <p:sp>
            <p:nvSpPr>
              <p:cNvPr id="62147" name="Oval 707"/>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148" name="Line 708"/>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2149" name="Group 709"/>
            <p:cNvGrpSpPr>
              <a:grpSpLocks/>
            </p:cNvGrpSpPr>
            <p:nvPr/>
          </p:nvGrpSpPr>
          <p:grpSpPr bwMode="auto">
            <a:xfrm>
              <a:off x="2250" y="2990"/>
              <a:ext cx="19" cy="71"/>
              <a:chOff x="2250" y="2990"/>
              <a:chExt cx="19" cy="71"/>
            </a:xfrm>
          </p:grpSpPr>
          <p:sp>
            <p:nvSpPr>
              <p:cNvPr id="62150" name="Oval 710"/>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151" name="Line 711"/>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2152" name="Line 712"/>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53" name="Line 713"/>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54" name="Line 714"/>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55" name="Line 715"/>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56" name="Line 716"/>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159" name="Rectangle 719"/>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62160" name="Group 720"/>
          <p:cNvGrpSpPr>
            <a:grpSpLocks/>
          </p:cNvGrpSpPr>
          <p:nvPr/>
        </p:nvGrpSpPr>
        <p:grpSpPr bwMode="auto">
          <a:xfrm>
            <a:off x="3370263" y="5045075"/>
            <a:ext cx="165100" cy="263525"/>
            <a:chOff x="2123" y="3178"/>
            <a:chExt cx="104" cy="166"/>
          </a:xfrm>
        </p:grpSpPr>
        <p:grpSp>
          <p:nvGrpSpPr>
            <p:cNvPr id="62161" name="Group 721"/>
            <p:cNvGrpSpPr>
              <a:grpSpLocks/>
            </p:cNvGrpSpPr>
            <p:nvPr/>
          </p:nvGrpSpPr>
          <p:grpSpPr bwMode="auto">
            <a:xfrm flipH="1" flipV="1">
              <a:off x="2177" y="3178"/>
              <a:ext cx="50" cy="166"/>
              <a:chOff x="1829" y="2735"/>
              <a:chExt cx="38" cy="127"/>
            </a:xfrm>
          </p:grpSpPr>
          <p:grpSp>
            <p:nvGrpSpPr>
              <p:cNvPr id="62162" name="Group 722"/>
              <p:cNvGrpSpPr>
                <a:grpSpLocks/>
              </p:cNvGrpSpPr>
              <p:nvPr/>
            </p:nvGrpSpPr>
            <p:grpSpPr bwMode="auto">
              <a:xfrm>
                <a:off x="1829" y="2735"/>
                <a:ext cx="36" cy="125"/>
                <a:chOff x="1829" y="2735"/>
                <a:chExt cx="36" cy="125"/>
              </a:xfrm>
            </p:grpSpPr>
            <p:sp>
              <p:nvSpPr>
                <p:cNvPr id="62163" name="Rectangle 723"/>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64" name="Rectangle 724"/>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65" name="Rectangle 725"/>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66" name="Rectangle 726"/>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67" name="Rectangle 727"/>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68" name="Rectangle 728"/>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69" name="Rectangle 729"/>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70" name="Rectangle 730"/>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71" name="Rectangle 731"/>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72" name="Rectangle 732"/>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73" name="Rectangle 733"/>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74" name="Rectangle 734"/>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75" name="Rectangle 735"/>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76" name="Rectangle 736"/>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77" name="Rectangle 737"/>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78" name="Rectangle 738"/>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79" name="Rectangle 739"/>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80" name="Rectangle 740"/>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81" name="Rectangle 741"/>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82" name="Rectangle 742"/>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83" name="Rectangle 743"/>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84" name="Rectangle 744"/>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85" name="Rectangle 745"/>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86" name="Rectangle 746"/>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87" name="Rectangle 747"/>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88" name="Rectangle 748"/>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89" name="Rectangle 749"/>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90" name="Rectangle 750"/>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91" name="Rectangle 751"/>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92" name="Rectangle 752"/>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93" name="Rectangle 753"/>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94" name="Rectangle 754"/>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95" name="Rectangle 755"/>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96" name="Rectangle 756"/>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97" name="Rectangle 757"/>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98" name="Rectangle 758"/>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199" name="Rectangle 759"/>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00" name="Rectangle 760"/>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01" name="Rectangle 761"/>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02" name="Rectangle 762"/>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03" name="Rectangle 763"/>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04" name="Rectangle 764"/>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05" name="Rectangle 765"/>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06" name="Rectangle 766"/>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07" name="Rectangle 767"/>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08" name="Rectangle 768"/>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09" name="Rectangle 769"/>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10" name="Rectangle 770"/>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11" name="Rectangle 771"/>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12" name="Rectangle 772"/>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13" name="Rectangle 773"/>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14" name="Rectangle 774"/>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15" name="Rectangle 775"/>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16" name="Rectangle 776"/>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17" name="Rectangle 777"/>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18" name="Rectangle 778"/>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19" name="Rectangle 779"/>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20" name="Rectangle 780"/>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21" name="Rectangle 781"/>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22" name="Rectangle 782"/>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23" name="Rectangle 783"/>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24" name="Rectangle 784"/>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25" name="Rectangle 785"/>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26" name="Rectangle 786"/>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227" name="Rectangle 787"/>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2228" name="Rectangle 788"/>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62229" name="Freeform 789"/>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62239" name="AutoShape 799"/>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40" name="AutoShape 800"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41" name="AutoShape 801"/>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42" name="AutoShape 802" descr="10%"/>
          <p:cNvSpPr>
            <a:spLocks noChangeArrowheads="1"/>
          </p:cNvSpPr>
          <p:nvPr/>
        </p:nvSpPr>
        <p:spPr bwMode="auto">
          <a:xfrm>
            <a:off x="2452688" y="1704975"/>
            <a:ext cx="506412" cy="7270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2243" name="Group 803"/>
          <p:cNvGrpSpPr>
            <a:grpSpLocks/>
          </p:cNvGrpSpPr>
          <p:nvPr/>
        </p:nvGrpSpPr>
        <p:grpSpPr bwMode="auto">
          <a:xfrm>
            <a:off x="2454275" y="2281238"/>
            <a:ext cx="503238" cy="185737"/>
            <a:chOff x="3617" y="2160"/>
            <a:chExt cx="842" cy="312"/>
          </a:xfrm>
        </p:grpSpPr>
        <p:sp>
          <p:nvSpPr>
            <p:cNvPr id="62244" name="Rectangle 80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45" name="AutoShape 80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46" name="AutoShape 80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47" name="AutoShape 80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48" name="AutoShape 80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2249" name="AutoShape 809"/>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50" name="Rectangle 810"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51" name="Rectangle 811"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52" name="Rectangle 812"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53" name="Line 813"/>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254" name="Line 814"/>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255" name="Oval 815"/>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56" name="Oval 816"/>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2257" name="Group 817"/>
          <p:cNvGrpSpPr>
            <a:grpSpLocks/>
          </p:cNvGrpSpPr>
          <p:nvPr/>
        </p:nvGrpSpPr>
        <p:grpSpPr bwMode="auto">
          <a:xfrm>
            <a:off x="2663825" y="1660525"/>
            <a:ext cx="77788" cy="153988"/>
            <a:chOff x="3966" y="1027"/>
            <a:chExt cx="130" cy="257"/>
          </a:xfrm>
        </p:grpSpPr>
        <p:sp>
          <p:nvSpPr>
            <p:cNvPr id="62258" name="Rectangle 81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59" name="Rectangle 81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60" name="Rectangle 82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61" name="Rectangle 82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62" name="Line 82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2263" name="Line 823"/>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264" name="Line 824"/>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265" name="Line 825"/>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266" name="AutoShape 826"/>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67" name="Rectangle 827"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68" name="Rectangle 828"/>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69" name="Rectangle 829"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70" name="Rectangle 830"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71" name="Line 831"/>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272" name="Line 832"/>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273" name="Line 833"/>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274" name="Line 834"/>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275" name="Line 835"/>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276" name="Oval 836"/>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77" name="Oval 837"/>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78" name="AutoShape 838"/>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79" name="AutoShape 839"/>
          <p:cNvSpPr>
            <a:spLocks noChangeArrowheads="1"/>
          </p:cNvSpPr>
          <p:nvPr/>
        </p:nvSpPr>
        <p:spPr bwMode="auto">
          <a:xfrm flipH="1" flipV="1">
            <a:off x="822325" y="21272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80" name="Line 840"/>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281" name="Rectangle 841"/>
          <p:cNvSpPr>
            <a:spLocks noChangeArrowheads="1"/>
          </p:cNvSpPr>
          <p:nvPr/>
        </p:nvSpPr>
        <p:spPr bwMode="auto">
          <a:xfrm>
            <a:off x="695325" y="2327275"/>
            <a:ext cx="466725" cy="40163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82" name="Line 842"/>
          <p:cNvSpPr>
            <a:spLocks noChangeShapeType="1"/>
          </p:cNvSpPr>
          <p:nvPr/>
        </p:nvSpPr>
        <p:spPr bwMode="auto">
          <a:xfrm flipH="1">
            <a:off x="685800" y="23241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283" name="Line 843"/>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284" name="Rectangle 844"/>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62285" name="AutoShape 845"/>
          <p:cNvSpPr>
            <a:spLocks noChangeArrowheads="1"/>
          </p:cNvSpPr>
          <p:nvPr/>
        </p:nvSpPr>
        <p:spPr bwMode="auto">
          <a:xfrm rot="16239401" flipH="1" flipV="1">
            <a:off x="1789112" y="298291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86" name="AutoShape 846"/>
          <p:cNvSpPr>
            <a:spLocks noChangeArrowheads="1"/>
          </p:cNvSpPr>
          <p:nvPr/>
        </p:nvSpPr>
        <p:spPr bwMode="auto">
          <a:xfrm rot="16239401" flipH="1" flipV="1">
            <a:off x="5486400" y="40941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287" name="AutoShape 847"/>
          <p:cNvSpPr>
            <a:spLocks noChangeArrowheads="1"/>
          </p:cNvSpPr>
          <p:nvPr/>
        </p:nvSpPr>
        <p:spPr bwMode="auto">
          <a:xfrm rot="2392993"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9" name="Slide Number Placeholder 5"/>
          <p:cNvSpPr>
            <a:spLocks noGrp="1"/>
          </p:cNvSpPr>
          <p:nvPr>
            <p:ph type="sldNum" sz="quarter" idx="12"/>
          </p:nvPr>
        </p:nvSpPr>
        <p:spPr/>
        <p:txBody>
          <a:bodyPr/>
          <a:lstStyle/>
          <a:p>
            <a:fld id="{7019C2EF-5530-F344-AF3E-F894D553FF17}" type="slidenum">
              <a:rPr lang="en-US"/>
              <a:pPr/>
              <a:t>44</a:t>
            </a:fld>
            <a:endParaRPr lang="en-US"/>
          </a:p>
        </p:txBody>
      </p:sp>
      <p:sp>
        <p:nvSpPr>
          <p:cNvPr id="62466"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2467"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468"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469"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62470" name="Text Box 6"/>
          <p:cNvSpPr txBox="1">
            <a:spLocks noChangeArrowheads="1"/>
          </p:cNvSpPr>
          <p:nvPr/>
        </p:nvSpPr>
        <p:spPr bwMode="auto">
          <a:xfrm>
            <a:off x="4227513" y="5956300"/>
            <a:ext cx="292258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At Rest Pump Running 	Accumulator Filling </a:t>
            </a:r>
          </a:p>
        </p:txBody>
      </p:sp>
      <p:sp>
        <p:nvSpPr>
          <p:cNvPr id="62473"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474"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2475" name="Line 11"/>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476" name="Line 12"/>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477" name="Rectangle 13"/>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478" name="Rectangle 14"/>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479" name="Line 15"/>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480" name="Line 16"/>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481" name="Rectangle 17"/>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2482" name="Group 18"/>
          <p:cNvGrpSpPr>
            <a:grpSpLocks/>
          </p:cNvGrpSpPr>
          <p:nvPr/>
        </p:nvGrpSpPr>
        <p:grpSpPr bwMode="auto">
          <a:xfrm flipV="1">
            <a:off x="5057775" y="3132138"/>
            <a:ext cx="84138" cy="84137"/>
            <a:chOff x="1449" y="2352"/>
            <a:chExt cx="77" cy="77"/>
          </a:xfrm>
        </p:grpSpPr>
        <p:sp>
          <p:nvSpPr>
            <p:cNvPr id="62483"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484"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2485" name="Rectangle 21"/>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486" name="Line 22"/>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2487" name="Group 23"/>
          <p:cNvGrpSpPr>
            <a:grpSpLocks/>
          </p:cNvGrpSpPr>
          <p:nvPr/>
        </p:nvGrpSpPr>
        <p:grpSpPr bwMode="auto">
          <a:xfrm>
            <a:off x="4419600" y="3111500"/>
            <a:ext cx="209550" cy="104775"/>
            <a:chOff x="864" y="2592"/>
            <a:chExt cx="192" cy="96"/>
          </a:xfrm>
        </p:grpSpPr>
        <p:sp>
          <p:nvSpPr>
            <p:cNvPr id="62488"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489"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490"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491"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2492" name="Group 28"/>
          <p:cNvGrpSpPr>
            <a:grpSpLocks/>
          </p:cNvGrpSpPr>
          <p:nvPr/>
        </p:nvGrpSpPr>
        <p:grpSpPr bwMode="auto">
          <a:xfrm flipH="1">
            <a:off x="5729288" y="2849563"/>
            <a:ext cx="209550" cy="157162"/>
            <a:chOff x="2064" y="2352"/>
            <a:chExt cx="192" cy="144"/>
          </a:xfrm>
        </p:grpSpPr>
        <p:sp>
          <p:nvSpPr>
            <p:cNvPr id="62493"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494"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2495" name="Group 31"/>
          <p:cNvGrpSpPr>
            <a:grpSpLocks/>
          </p:cNvGrpSpPr>
          <p:nvPr/>
        </p:nvGrpSpPr>
        <p:grpSpPr bwMode="auto">
          <a:xfrm>
            <a:off x="5729288" y="3111500"/>
            <a:ext cx="209550" cy="104775"/>
            <a:chOff x="864" y="2592"/>
            <a:chExt cx="192" cy="96"/>
          </a:xfrm>
        </p:grpSpPr>
        <p:sp>
          <p:nvSpPr>
            <p:cNvPr id="62496"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497"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498"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499"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2500" name="Line 36"/>
          <p:cNvSpPr>
            <a:spLocks noChangeShapeType="1"/>
          </p:cNvSpPr>
          <p:nvPr/>
        </p:nvSpPr>
        <p:spPr bwMode="auto">
          <a:xfrm>
            <a:off x="5089525" y="3216275"/>
            <a:ext cx="0" cy="4191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501" name="Line 37"/>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502" name="AutoShape 38"/>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503" name="Text Box 39"/>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62504" name="Text Box 40"/>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62505" name="Line 41"/>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506" name="Line 42"/>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507" name="Line 43"/>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508" name="Oval 44"/>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509"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10"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62511" name="Group 47"/>
          <p:cNvGrpSpPr>
            <a:grpSpLocks/>
          </p:cNvGrpSpPr>
          <p:nvPr/>
        </p:nvGrpSpPr>
        <p:grpSpPr bwMode="auto">
          <a:xfrm>
            <a:off x="5229225" y="4826000"/>
            <a:ext cx="146050" cy="180975"/>
            <a:chOff x="1634" y="2854"/>
            <a:chExt cx="77" cy="96"/>
          </a:xfrm>
        </p:grpSpPr>
        <p:sp>
          <p:nvSpPr>
            <p:cNvPr id="62512"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13"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2514"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62515"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16"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17"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18"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19"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20"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21"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22"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23"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24"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25"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26"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27"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62528" name="Group 64"/>
          <p:cNvGrpSpPr>
            <a:grpSpLocks/>
          </p:cNvGrpSpPr>
          <p:nvPr/>
        </p:nvGrpSpPr>
        <p:grpSpPr bwMode="auto">
          <a:xfrm>
            <a:off x="5229225" y="5006975"/>
            <a:ext cx="146050" cy="177800"/>
            <a:chOff x="1634" y="2950"/>
            <a:chExt cx="77" cy="94"/>
          </a:xfrm>
        </p:grpSpPr>
        <p:sp>
          <p:nvSpPr>
            <p:cNvPr id="62529"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30"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2531"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32"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33"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34"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35"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36"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37"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38"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39"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40"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41"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42"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62543"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62544"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62545" name="Group 81"/>
          <p:cNvGrpSpPr>
            <a:grpSpLocks/>
          </p:cNvGrpSpPr>
          <p:nvPr/>
        </p:nvGrpSpPr>
        <p:grpSpPr bwMode="auto">
          <a:xfrm>
            <a:off x="5276850" y="4800600"/>
            <a:ext cx="119063" cy="123825"/>
            <a:chOff x="1659" y="2841"/>
            <a:chExt cx="63" cy="65"/>
          </a:xfrm>
        </p:grpSpPr>
        <p:sp>
          <p:nvSpPr>
            <p:cNvPr id="62546"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47"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2548"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62549"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62550"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1,740 PSI </a:t>
            </a:r>
            <a:endParaRPr lang="en-US" b="0"/>
          </a:p>
        </p:txBody>
      </p:sp>
      <p:grpSp>
        <p:nvGrpSpPr>
          <p:cNvPr id="62551" name="Group 87"/>
          <p:cNvGrpSpPr>
            <a:grpSpLocks/>
          </p:cNvGrpSpPr>
          <p:nvPr/>
        </p:nvGrpSpPr>
        <p:grpSpPr bwMode="auto">
          <a:xfrm>
            <a:off x="4833938" y="4508500"/>
            <a:ext cx="311150" cy="223838"/>
            <a:chOff x="889" y="3112"/>
            <a:chExt cx="196" cy="141"/>
          </a:xfrm>
        </p:grpSpPr>
        <p:sp>
          <p:nvSpPr>
            <p:cNvPr id="62552"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62553"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62554"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62555" name="Rectangle 91"/>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62556" name="Group 92"/>
          <p:cNvGrpSpPr>
            <a:grpSpLocks/>
          </p:cNvGrpSpPr>
          <p:nvPr/>
        </p:nvGrpSpPr>
        <p:grpSpPr bwMode="auto">
          <a:xfrm flipH="1" flipV="1">
            <a:off x="2708275" y="5162550"/>
            <a:ext cx="484188" cy="90488"/>
            <a:chOff x="2009" y="2762"/>
            <a:chExt cx="233" cy="44"/>
          </a:xfrm>
        </p:grpSpPr>
        <p:sp>
          <p:nvSpPr>
            <p:cNvPr id="62557" name="Line 93"/>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58" name="Freeform 94"/>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2559" name="Group 95"/>
          <p:cNvGrpSpPr>
            <a:grpSpLocks/>
          </p:cNvGrpSpPr>
          <p:nvPr/>
        </p:nvGrpSpPr>
        <p:grpSpPr bwMode="auto">
          <a:xfrm flipH="1" flipV="1">
            <a:off x="3709988" y="6142038"/>
            <a:ext cx="55562" cy="212725"/>
            <a:chOff x="1733" y="2232"/>
            <a:chExt cx="27" cy="102"/>
          </a:xfrm>
        </p:grpSpPr>
        <p:sp>
          <p:nvSpPr>
            <p:cNvPr id="62560" name="Freeform 9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61" name="Freeform 97"/>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2562" name="Freeform 98"/>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63" name="Freeform 99"/>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64" name="Freeform 100"/>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65" name="Rectangle 101"/>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66" name="Rectangle 102"/>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67" name="Rectangle 103"/>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568" name="Rectangle 104"/>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62569" name="Group 105"/>
          <p:cNvGrpSpPr>
            <a:grpSpLocks/>
          </p:cNvGrpSpPr>
          <p:nvPr/>
        </p:nvGrpSpPr>
        <p:grpSpPr bwMode="auto">
          <a:xfrm flipH="1" flipV="1">
            <a:off x="2525713" y="6167438"/>
            <a:ext cx="103187" cy="157162"/>
            <a:chOff x="2280" y="2246"/>
            <a:chExt cx="50" cy="76"/>
          </a:xfrm>
        </p:grpSpPr>
        <p:sp>
          <p:nvSpPr>
            <p:cNvPr id="62570" name="Freeform 106"/>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62571" name="Group 107"/>
            <p:cNvGrpSpPr>
              <a:grpSpLocks/>
            </p:cNvGrpSpPr>
            <p:nvPr/>
          </p:nvGrpSpPr>
          <p:grpSpPr bwMode="auto">
            <a:xfrm>
              <a:off x="2292" y="2255"/>
              <a:ext cx="28" cy="58"/>
              <a:chOff x="2292" y="2255"/>
              <a:chExt cx="28" cy="58"/>
            </a:xfrm>
          </p:grpSpPr>
          <p:sp>
            <p:nvSpPr>
              <p:cNvPr id="62572" name="Line 108"/>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73" name="Line 109"/>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74" name="Line 110"/>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75" name="Line 111"/>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2576" name="Rectangle 112"/>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62577" name="Rectangle 113"/>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62578" name="Oval 114"/>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79" name="Oval 115"/>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80" name="Oval 116"/>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81" name="Oval 117"/>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82" name="Oval 118"/>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83" name="Oval 119"/>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84" name="Line 120"/>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85" name="Line 121"/>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86" name="Line 122"/>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87" name="Line 123"/>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88" name="Line 124"/>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89" name="Line 125"/>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2590" name="Group 126"/>
          <p:cNvGrpSpPr>
            <a:grpSpLocks/>
          </p:cNvGrpSpPr>
          <p:nvPr/>
        </p:nvGrpSpPr>
        <p:grpSpPr bwMode="auto">
          <a:xfrm flipH="1" flipV="1">
            <a:off x="3101975" y="6178550"/>
            <a:ext cx="80963" cy="131763"/>
            <a:chOff x="2013" y="2253"/>
            <a:chExt cx="39" cy="64"/>
          </a:xfrm>
        </p:grpSpPr>
        <p:sp>
          <p:nvSpPr>
            <p:cNvPr id="62591" name="Oval 127"/>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92" name="Oval 128"/>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93" name="Line 129"/>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94" name="Line 130"/>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95" name="Line 131"/>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96" name="Oval 132"/>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2597" name="Line 133"/>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598" name="Oval 134"/>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2599" name="Group 135"/>
          <p:cNvGrpSpPr>
            <a:grpSpLocks/>
          </p:cNvGrpSpPr>
          <p:nvPr/>
        </p:nvGrpSpPr>
        <p:grpSpPr bwMode="auto">
          <a:xfrm flipH="1" flipV="1">
            <a:off x="3349625" y="6078538"/>
            <a:ext cx="576263" cy="328612"/>
            <a:chOff x="1656" y="2207"/>
            <a:chExt cx="277" cy="158"/>
          </a:xfrm>
        </p:grpSpPr>
        <p:grpSp>
          <p:nvGrpSpPr>
            <p:cNvPr id="62600" name="Group 136"/>
            <p:cNvGrpSpPr>
              <a:grpSpLocks/>
            </p:cNvGrpSpPr>
            <p:nvPr/>
          </p:nvGrpSpPr>
          <p:grpSpPr bwMode="auto">
            <a:xfrm>
              <a:off x="1656" y="2207"/>
              <a:ext cx="33" cy="158"/>
              <a:chOff x="1656" y="2207"/>
              <a:chExt cx="33" cy="158"/>
            </a:xfrm>
          </p:grpSpPr>
          <p:sp>
            <p:nvSpPr>
              <p:cNvPr id="62601" name="Rectangle 137"/>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02" name="Rectangle 138"/>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2603" name="Group 139"/>
            <p:cNvGrpSpPr>
              <a:grpSpLocks/>
            </p:cNvGrpSpPr>
            <p:nvPr/>
          </p:nvGrpSpPr>
          <p:grpSpPr bwMode="auto">
            <a:xfrm>
              <a:off x="1898" y="2273"/>
              <a:ext cx="35" cy="26"/>
              <a:chOff x="1898" y="2273"/>
              <a:chExt cx="35" cy="26"/>
            </a:xfrm>
          </p:grpSpPr>
          <p:grpSp>
            <p:nvGrpSpPr>
              <p:cNvPr id="62604" name="Group 140"/>
              <p:cNvGrpSpPr>
                <a:grpSpLocks/>
              </p:cNvGrpSpPr>
              <p:nvPr/>
            </p:nvGrpSpPr>
            <p:grpSpPr bwMode="auto">
              <a:xfrm>
                <a:off x="1898" y="2273"/>
                <a:ext cx="33" cy="25"/>
                <a:chOff x="1898" y="2273"/>
                <a:chExt cx="33" cy="25"/>
              </a:xfrm>
            </p:grpSpPr>
            <p:sp>
              <p:nvSpPr>
                <p:cNvPr id="62605" name="Rectangle 141"/>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06" name="Rectangle 142"/>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07" name="Rectangle 143"/>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08" name="Rectangle 144"/>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09" name="Rectangle 145"/>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10" name="Rectangle 146"/>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11" name="Rectangle 147"/>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12" name="Rectangle 148"/>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13" name="Rectangle 149"/>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14" name="Rectangle 150"/>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15" name="Rectangle 151"/>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16" name="Rectangle 152"/>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17" name="Rectangle 153"/>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2618" name="Rectangle 154"/>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2619" name="Group 155"/>
            <p:cNvGrpSpPr>
              <a:grpSpLocks/>
            </p:cNvGrpSpPr>
            <p:nvPr/>
          </p:nvGrpSpPr>
          <p:grpSpPr bwMode="auto">
            <a:xfrm>
              <a:off x="1687" y="2259"/>
              <a:ext cx="213" cy="54"/>
              <a:chOff x="1687" y="2259"/>
              <a:chExt cx="213" cy="54"/>
            </a:xfrm>
          </p:grpSpPr>
          <p:grpSp>
            <p:nvGrpSpPr>
              <p:cNvPr id="62620" name="Group 156"/>
              <p:cNvGrpSpPr>
                <a:grpSpLocks/>
              </p:cNvGrpSpPr>
              <p:nvPr/>
            </p:nvGrpSpPr>
            <p:grpSpPr bwMode="auto">
              <a:xfrm>
                <a:off x="1687" y="2259"/>
                <a:ext cx="211" cy="52"/>
                <a:chOff x="1687" y="2259"/>
                <a:chExt cx="211" cy="52"/>
              </a:xfrm>
            </p:grpSpPr>
            <p:sp>
              <p:nvSpPr>
                <p:cNvPr id="62621" name="Rectangle 157"/>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22" name="Rectangle 158"/>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23" name="Rectangle 159"/>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24" name="Rectangle 160"/>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25" name="Rectangle 161"/>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26" name="Rectangle 162"/>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27" name="Rectangle 163"/>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28" name="Rectangle 164"/>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29" name="Rectangle 165"/>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30" name="Rectangle 166"/>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31" name="Rectangle 167"/>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32" name="Rectangle 168"/>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33" name="Rectangle 169"/>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34" name="Rectangle 170"/>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35" name="Rectangle 171"/>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36" name="Rectangle 172"/>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37" name="Rectangle 173"/>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38" name="Rectangle 174"/>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39" name="Rectangle 175"/>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40" name="Rectangle 176"/>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41" name="Rectangle 177"/>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42" name="Rectangle 178"/>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43" name="Rectangle 179"/>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44" name="Rectangle 180"/>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45" name="Rectangle 181"/>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46" name="Rectangle 182"/>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47" name="Rectangle 183"/>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2648" name="Rectangle 184"/>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2649" name="Group 185"/>
            <p:cNvGrpSpPr>
              <a:grpSpLocks/>
            </p:cNvGrpSpPr>
            <p:nvPr/>
          </p:nvGrpSpPr>
          <p:grpSpPr bwMode="auto">
            <a:xfrm>
              <a:off x="1862" y="2265"/>
              <a:ext cx="28" cy="38"/>
              <a:chOff x="1862" y="2265"/>
              <a:chExt cx="28" cy="38"/>
            </a:xfrm>
          </p:grpSpPr>
          <p:sp>
            <p:nvSpPr>
              <p:cNvPr id="62650" name="Line 186"/>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51" name="Line 187"/>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52" name="Line 188"/>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53" name="Line 189"/>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2654" name="Group 190"/>
            <p:cNvGrpSpPr>
              <a:grpSpLocks/>
            </p:cNvGrpSpPr>
            <p:nvPr/>
          </p:nvGrpSpPr>
          <p:grpSpPr bwMode="auto">
            <a:xfrm>
              <a:off x="1827" y="2265"/>
              <a:ext cx="28" cy="38"/>
              <a:chOff x="1827" y="2265"/>
              <a:chExt cx="28" cy="38"/>
            </a:xfrm>
          </p:grpSpPr>
          <p:sp>
            <p:nvSpPr>
              <p:cNvPr id="62655" name="Line 191"/>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56" name="Line 192"/>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57" name="Line 193"/>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58" name="Line 194"/>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2659" name="Group 195"/>
            <p:cNvGrpSpPr>
              <a:grpSpLocks/>
            </p:cNvGrpSpPr>
            <p:nvPr/>
          </p:nvGrpSpPr>
          <p:grpSpPr bwMode="auto">
            <a:xfrm>
              <a:off x="1789" y="2265"/>
              <a:ext cx="28" cy="38"/>
              <a:chOff x="1789" y="2265"/>
              <a:chExt cx="28" cy="38"/>
            </a:xfrm>
          </p:grpSpPr>
          <p:sp>
            <p:nvSpPr>
              <p:cNvPr id="62660" name="Line 196"/>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61" name="Line 197"/>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62" name="Line 198"/>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63" name="Line 199"/>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2664" name="Group 200"/>
            <p:cNvGrpSpPr>
              <a:grpSpLocks/>
            </p:cNvGrpSpPr>
            <p:nvPr/>
          </p:nvGrpSpPr>
          <p:grpSpPr bwMode="auto">
            <a:xfrm>
              <a:off x="1752" y="2265"/>
              <a:ext cx="28" cy="38"/>
              <a:chOff x="1752" y="2265"/>
              <a:chExt cx="28" cy="38"/>
            </a:xfrm>
          </p:grpSpPr>
          <p:sp>
            <p:nvSpPr>
              <p:cNvPr id="62665" name="Line 201"/>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66" name="Line 202"/>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67" name="Line 203"/>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68" name="Line 204"/>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2669" name="Group 205"/>
            <p:cNvGrpSpPr>
              <a:grpSpLocks/>
            </p:cNvGrpSpPr>
            <p:nvPr/>
          </p:nvGrpSpPr>
          <p:grpSpPr bwMode="auto">
            <a:xfrm>
              <a:off x="1716" y="2265"/>
              <a:ext cx="28" cy="36"/>
              <a:chOff x="1716" y="2265"/>
              <a:chExt cx="28" cy="36"/>
            </a:xfrm>
          </p:grpSpPr>
          <p:sp>
            <p:nvSpPr>
              <p:cNvPr id="62670" name="Line 206"/>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71" name="Line 207"/>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72" name="Line 208"/>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73" name="Line 209"/>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2674" name="Rectangle 210"/>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62675" name="Group 211"/>
          <p:cNvGrpSpPr>
            <a:grpSpLocks/>
          </p:cNvGrpSpPr>
          <p:nvPr/>
        </p:nvGrpSpPr>
        <p:grpSpPr bwMode="auto">
          <a:xfrm flipH="1" flipV="1">
            <a:off x="2987675" y="5357813"/>
            <a:ext cx="419100" cy="620712"/>
            <a:chOff x="1906" y="2413"/>
            <a:chExt cx="201" cy="299"/>
          </a:xfrm>
        </p:grpSpPr>
        <p:sp>
          <p:nvSpPr>
            <p:cNvPr id="62676" name="Rectangle 212"/>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77" name="Rectangle 213"/>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2678" name="Freeform 214"/>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62679" name="Rectangle 215"/>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62680" name="Group 216"/>
          <p:cNvGrpSpPr>
            <a:grpSpLocks/>
          </p:cNvGrpSpPr>
          <p:nvPr/>
        </p:nvGrpSpPr>
        <p:grpSpPr bwMode="auto">
          <a:xfrm flipH="1" flipV="1">
            <a:off x="3046413" y="5434013"/>
            <a:ext cx="300037" cy="396875"/>
            <a:chOff x="1935" y="2484"/>
            <a:chExt cx="144" cy="191"/>
          </a:xfrm>
        </p:grpSpPr>
        <p:sp>
          <p:nvSpPr>
            <p:cNvPr id="62681" name="Rectangle 217"/>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682" name="Rectangle 218"/>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2683" name="Rectangle 219"/>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62684" name="Group 220"/>
          <p:cNvGrpSpPr>
            <a:grpSpLocks/>
          </p:cNvGrpSpPr>
          <p:nvPr/>
        </p:nvGrpSpPr>
        <p:grpSpPr bwMode="auto">
          <a:xfrm flipH="1" flipV="1">
            <a:off x="3124200" y="5503863"/>
            <a:ext cx="163513" cy="479425"/>
            <a:chOff x="1963" y="2411"/>
            <a:chExt cx="79" cy="230"/>
          </a:xfrm>
        </p:grpSpPr>
        <p:sp>
          <p:nvSpPr>
            <p:cNvPr id="62685" name="Oval 221"/>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686" name="Oval 222"/>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687" name="Oval 223"/>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688" name="Oval 224"/>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689" name="Oval 225"/>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690" name="Oval 226"/>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691" name="Oval 227"/>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692" name="Oval 228"/>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693" name="Oval 229"/>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694" name="Oval 230"/>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695" name="Line 231"/>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96" name="Line 232"/>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97" name="Line 233"/>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98" name="Line 234"/>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699" name="Line 235"/>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700" name="Line 236"/>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701" name="Line 237"/>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702" name="Line 238"/>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703" name="Line 239"/>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704" name="Line 240"/>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705" name="Line 241"/>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706" name="Oval 242"/>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707" name="Line 243"/>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708" name="Oval 244"/>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2709" name="Rectangle 245"/>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62710" name="Group 246"/>
          <p:cNvGrpSpPr>
            <a:grpSpLocks/>
          </p:cNvGrpSpPr>
          <p:nvPr/>
        </p:nvGrpSpPr>
        <p:grpSpPr bwMode="auto">
          <a:xfrm>
            <a:off x="3362325" y="5459413"/>
            <a:ext cx="463550" cy="263525"/>
            <a:chOff x="2118" y="3439"/>
            <a:chExt cx="292" cy="166"/>
          </a:xfrm>
        </p:grpSpPr>
        <p:sp>
          <p:nvSpPr>
            <p:cNvPr id="62711" name="Rectangle 247"/>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62712" name="Group 248"/>
            <p:cNvGrpSpPr>
              <a:grpSpLocks/>
            </p:cNvGrpSpPr>
            <p:nvPr/>
          </p:nvGrpSpPr>
          <p:grpSpPr bwMode="auto">
            <a:xfrm flipH="1" flipV="1">
              <a:off x="2326" y="3439"/>
              <a:ext cx="84" cy="166"/>
              <a:chOff x="1704" y="2533"/>
              <a:chExt cx="64" cy="127"/>
            </a:xfrm>
          </p:grpSpPr>
          <p:sp>
            <p:nvSpPr>
              <p:cNvPr id="62713" name="Freeform 249"/>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62714" name="Group 250"/>
              <p:cNvGrpSpPr>
                <a:grpSpLocks/>
              </p:cNvGrpSpPr>
              <p:nvPr/>
            </p:nvGrpSpPr>
            <p:grpSpPr bwMode="auto">
              <a:xfrm>
                <a:off x="1718" y="2547"/>
                <a:ext cx="35" cy="96"/>
                <a:chOff x="1718" y="2547"/>
                <a:chExt cx="35" cy="96"/>
              </a:xfrm>
            </p:grpSpPr>
            <p:sp>
              <p:nvSpPr>
                <p:cNvPr id="62715" name="Line 251"/>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716" name="Line 252"/>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717" name="Line 253"/>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718" name="Line 254"/>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62719" name="Freeform 255"/>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62720" name="Rectangle 256"/>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62721" name="Rectangle 257"/>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62722" name="Freeform 258"/>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62723" name="Rectangle 259"/>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62724" name="Group 260"/>
          <p:cNvGrpSpPr>
            <a:grpSpLocks/>
          </p:cNvGrpSpPr>
          <p:nvPr/>
        </p:nvGrpSpPr>
        <p:grpSpPr bwMode="auto">
          <a:xfrm flipH="1" flipV="1">
            <a:off x="2768600" y="6194425"/>
            <a:ext cx="195263" cy="95250"/>
            <a:chOff x="2119" y="2263"/>
            <a:chExt cx="94" cy="46"/>
          </a:xfrm>
        </p:grpSpPr>
        <p:grpSp>
          <p:nvGrpSpPr>
            <p:cNvPr id="62725" name="Group 261"/>
            <p:cNvGrpSpPr>
              <a:grpSpLocks/>
            </p:cNvGrpSpPr>
            <p:nvPr/>
          </p:nvGrpSpPr>
          <p:grpSpPr bwMode="auto">
            <a:xfrm>
              <a:off x="2188" y="2263"/>
              <a:ext cx="25" cy="46"/>
              <a:chOff x="2188" y="2263"/>
              <a:chExt cx="25" cy="46"/>
            </a:xfrm>
          </p:grpSpPr>
          <p:grpSp>
            <p:nvGrpSpPr>
              <p:cNvPr id="62726" name="Group 262"/>
              <p:cNvGrpSpPr>
                <a:grpSpLocks/>
              </p:cNvGrpSpPr>
              <p:nvPr/>
            </p:nvGrpSpPr>
            <p:grpSpPr bwMode="auto">
              <a:xfrm>
                <a:off x="2188" y="2263"/>
                <a:ext cx="23" cy="44"/>
                <a:chOff x="2188" y="2263"/>
                <a:chExt cx="23" cy="44"/>
              </a:xfrm>
            </p:grpSpPr>
            <p:sp>
              <p:nvSpPr>
                <p:cNvPr id="62727" name="Rectangle 263"/>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28" name="Rectangle 264"/>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29" name="Rectangle 265"/>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30" name="Rectangle 266"/>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31" name="Rectangle 267"/>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32" name="Rectangle 268"/>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33" name="Rectangle 269"/>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34" name="Rectangle 270"/>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35" name="Rectangle 271"/>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36" name="Rectangle 272"/>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37" name="Rectangle 273"/>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38" name="Rectangle 274"/>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39" name="Rectangle 275"/>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40" name="Rectangle 276"/>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41" name="Rectangle 277"/>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42" name="Rectangle 278"/>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43" name="Rectangle 279"/>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44" name="Rectangle 280"/>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45" name="Rectangle 281"/>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46" name="Rectangle 282"/>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47" name="Rectangle 283"/>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48" name="Rectangle 284"/>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49" name="Rectangle 285"/>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2750" name="Rectangle 286"/>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2751" name="Group 287"/>
            <p:cNvGrpSpPr>
              <a:grpSpLocks/>
            </p:cNvGrpSpPr>
            <p:nvPr/>
          </p:nvGrpSpPr>
          <p:grpSpPr bwMode="auto">
            <a:xfrm>
              <a:off x="2119" y="2276"/>
              <a:ext cx="71" cy="18"/>
              <a:chOff x="2119" y="2276"/>
              <a:chExt cx="71" cy="18"/>
            </a:xfrm>
          </p:grpSpPr>
          <p:grpSp>
            <p:nvGrpSpPr>
              <p:cNvPr id="62752" name="Group 288"/>
              <p:cNvGrpSpPr>
                <a:grpSpLocks/>
              </p:cNvGrpSpPr>
              <p:nvPr/>
            </p:nvGrpSpPr>
            <p:grpSpPr bwMode="auto">
              <a:xfrm>
                <a:off x="2119" y="2276"/>
                <a:ext cx="69" cy="16"/>
                <a:chOff x="2119" y="2276"/>
                <a:chExt cx="69" cy="16"/>
              </a:xfrm>
            </p:grpSpPr>
            <p:sp>
              <p:nvSpPr>
                <p:cNvPr id="62753" name="Rectangle 289"/>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54" name="Rectangle 290"/>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55" name="Rectangle 291"/>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56" name="Rectangle 292"/>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57" name="Rectangle 293"/>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58" name="Rectangle 294"/>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59" name="Rectangle 295"/>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60" name="Rectangle 296"/>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2761" name="Rectangle 297"/>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2762" name="Group 298"/>
          <p:cNvGrpSpPr>
            <a:grpSpLocks/>
          </p:cNvGrpSpPr>
          <p:nvPr/>
        </p:nvGrpSpPr>
        <p:grpSpPr bwMode="auto">
          <a:xfrm flipH="1" flipV="1">
            <a:off x="2963863" y="6186488"/>
            <a:ext cx="195262" cy="115887"/>
            <a:chOff x="2025" y="2257"/>
            <a:chExt cx="94" cy="56"/>
          </a:xfrm>
        </p:grpSpPr>
        <p:grpSp>
          <p:nvGrpSpPr>
            <p:cNvPr id="62763" name="Group 299"/>
            <p:cNvGrpSpPr>
              <a:grpSpLocks/>
            </p:cNvGrpSpPr>
            <p:nvPr/>
          </p:nvGrpSpPr>
          <p:grpSpPr bwMode="auto">
            <a:xfrm>
              <a:off x="2025" y="2271"/>
              <a:ext cx="32" cy="27"/>
              <a:chOff x="2025" y="2271"/>
              <a:chExt cx="32" cy="27"/>
            </a:xfrm>
          </p:grpSpPr>
          <p:grpSp>
            <p:nvGrpSpPr>
              <p:cNvPr id="62764" name="Group 300"/>
              <p:cNvGrpSpPr>
                <a:grpSpLocks/>
              </p:cNvGrpSpPr>
              <p:nvPr/>
            </p:nvGrpSpPr>
            <p:grpSpPr bwMode="auto">
              <a:xfrm>
                <a:off x="2025" y="2271"/>
                <a:ext cx="31" cy="25"/>
                <a:chOff x="2025" y="2271"/>
                <a:chExt cx="31" cy="25"/>
              </a:xfrm>
            </p:grpSpPr>
            <p:sp>
              <p:nvSpPr>
                <p:cNvPr id="62765" name="Rectangle 301"/>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66" name="Rectangle 302"/>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67" name="Rectangle 303"/>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68" name="Rectangle 304"/>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69" name="Rectangle 305"/>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70" name="Rectangle 306"/>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71" name="Rectangle 307"/>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72" name="Rectangle 308"/>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73" name="Rectangle 309"/>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74" name="Rectangle 310"/>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75" name="Rectangle 311"/>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76" name="Rectangle 312"/>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77" name="Rectangle 313"/>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2778" name="Rectangle 314"/>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2779" name="Group 315"/>
            <p:cNvGrpSpPr>
              <a:grpSpLocks/>
            </p:cNvGrpSpPr>
            <p:nvPr/>
          </p:nvGrpSpPr>
          <p:grpSpPr bwMode="auto">
            <a:xfrm>
              <a:off x="2075" y="2259"/>
              <a:ext cx="44" cy="52"/>
              <a:chOff x="2075" y="2259"/>
              <a:chExt cx="44" cy="52"/>
            </a:xfrm>
          </p:grpSpPr>
          <p:grpSp>
            <p:nvGrpSpPr>
              <p:cNvPr id="62780" name="Group 316"/>
              <p:cNvGrpSpPr>
                <a:grpSpLocks/>
              </p:cNvGrpSpPr>
              <p:nvPr/>
            </p:nvGrpSpPr>
            <p:grpSpPr bwMode="auto">
              <a:xfrm>
                <a:off x="2075" y="2259"/>
                <a:ext cx="44" cy="52"/>
                <a:chOff x="2075" y="2259"/>
                <a:chExt cx="44" cy="52"/>
              </a:xfrm>
            </p:grpSpPr>
            <p:sp>
              <p:nvSpPr>
                <p:cNvPr id="62781" name="Oval 317"/>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782" name="Oval 318"/>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783" name="Oval 319"/>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784" name="Oval 320"/>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785" name="Oval 321"/>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786" name="Oval 322"/>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787" name="Oval 323"/>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788" name="Oval 324"/>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789" name="Oval 325"/>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790" name="Oval 326"/>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791" name="Oval 327"/>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792" name="Oval 328"/>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793" name="Oval 329"/>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2794" name="Oval 330"/>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2795" name="Group 331"/>
            <p:cNvGrpSpPr>
              <a:grpSpLocks/>
            </p:cNvGrpSpPr>
            <p:nvPr/>
          </p:nvGrpSpPr>
          <p:grpSpPr bwMode="auto">
            <a:xfrm>
              <a:off x="2054" y="2257"/>
              <a:ext cx="25" cy="56"/>
              <a:chOff x="2054" y="2257"/>
              <a:chExt cx="25" cy="56"/>
            </a:xfrm>
          </p:grpSpPr>
          <p:grpSp>
            <p:nvGrpSpPr>
              <p:cNvPr id="62796" name="Group 332"/>
              <p:cNvGrpSpPr>
                <a:grpSpLocks/>
              </p:cNvGrpSpPr>
              <p:nvPr/>
            </p:nvGrpSpPr>
            <p:grpSpPr bwMode="auto">
              <a:xfrm>
                <a:off x="2054" y="2257"/>
                <a:ext cx="23" cy="54"/>
                <a:chOff x="2054" y="2257"/>
                <a:chExt cx="23" cy="54"/>
              </a:xfrm>
            </p:grpSpPr>
            <p:sp>
              <p:nvSpPr>
                <p:cNvPr id="62797" name="Rectangle 333"/>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98" name="Rectangle 334"/>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799" name="Rectangle 335"/>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00" name="Rectangle 336"/>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01" name="Rectangle 337"/>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02" name="Rectangle 338"/>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03" name="Rectangle 339"/>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04" name="Rectangle 340"/>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05" name="Rectangle 341"/>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06" name="Rectangle 342"/>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07" name="Rectangle 343"/>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08" name="Rectangle 344"/>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09" name="Rectangle 345"/>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10" name="Rectangle 346"/>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11" name="Rectangle 347"/>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12" name="Rectangle 348"/>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13" name="Rectangle 349"/>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14" name="Rectangle 350"/>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15" name="Rectangle 351"/>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16" name="Rectangle 352"/>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17" name="Rectangle 353"/>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18" name="Rectangle 354"/>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19" name="Rectangle 355"/>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20" name="Rectangle 356"/>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21" name="Rectangle 357"/>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22" name="Rectangle 358"/>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23" name="Rectangle 359"/>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24" name="Rectangle 360"/>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2825" name="Rectangle 361"/>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62826" name="Rectangle 362"/>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62827" name="Rectangle 363"/>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62828" name="Group 364"/>
          <p:cNvGrpSpPr>
            <a:grpSpLocks/>
          </p:cNvGrpSpPr>
          <p:nvPr/>
        </p:nvGrpSpPr>
        <p:grpSpPr bwMode="auto">
          <a:xfrm flipH="1" flipV="1">
            <a:off x="2525713" y="4567238"/>
            <a:ext cx="130175" cy="247650"/>
            <a:chOff x="2267" y="2973"/>
            <a:chExt cx="63" cy="119"/>
          </a:xfrm>
        </p:grpSpPr>
        <p:sp>
          <p:nvSpPr>
            <p:cNvPr id="62829" name="Freeform 365"/>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2830" name="Group 366"/>
            <p:cNvGrpSpPr>
              <a:grpSpLocks/>
            </p:cNvGrpSpPr>
            <p:nvPr/>
          </p:nvGrpSpPr>
          <p:grpSpPr bwMode="auto">
            <a:xfrm>
              <a:off x="2282" y="2986"/>
              <a:ext cx="36" cy="90"/>
              <a:chOff x="2282" y="2986"/>
              <a:chExt cx="36" cy="90"/>
            </a:xfrm>
          </p:grpSpPr>
          <p:sp>
            <p:nvSpPr>
              <p:cNvPr id="62831" name="Line 367"/>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832" name="Line 368"/>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833" name="Line 369"/>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834" name="Line 370"/>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2835" name="Group 371"/>
          <p:cNvGrpSpPr>
            <a:grpSpLocks/>
          </p:cNvGrpSpPr>
          <p:nvPr/>
        </p:nvGrpSpPr>
        <p:grpSpPr bwMode="auto">
          <a:xfrm flipH="1" flipV="1">
            <a:off x="2716213" y="4532313"/>
            <a:ext cx="230187" cy="311150"/>
            <a:chOff x="2100" y="2959"/>
            <a:chExt cx="111" cy="150"/>
          </a:xfrm>
        </p:grpSpPr>
        <p:sp>
          <p:nvSpPr>
            <p:cNvPr id="62836" name="Rectangle 372"/>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37" name="Rectangle 373"/>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2838" name="Line 374"/>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839" name="Rectangle 375"/>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62840" name="Line 376"/>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841" name="Line 377"/>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842" name="Rectangle 378"/>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62843" name="Rectangle 379"/>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62844" name="Rectangle 380"/>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62846" name="Rectangle 382"/>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62847" name="Group 383"/>
          <p:cNvGrpSpPr>
            <a:grpSpLocks/>
          </p:cNvGrpSpPr>
          <p:nvPr/>
        </p:nvGrpSpPr>
        <p:grpSpPr bwMode="auto">
          <a:xfrm flipH="1" flipV="1">
            <a:off x="3444875" y="5053013"/>
            <a:ext cx="41275" cy="252412"/>
            <a:chOff x="1867" y="2737"/>
            <a:chExt cx="20" cy="121"/>
          </a:xfrm>
        </p:grpSpPr>
        <p:sp>
          <p:nvSpPr>
            <p:cNvPr id="62848" name="Oval 384"/>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62849" name="Oval 385"/>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62850" name="Line 386"/>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851" name="Line 387"/>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2852" name="Group 388"/>
          <p:cNvGrpSpPr>
            <a:grpSpLocks/>
          </p:cNvGrpSpPr>
          <p:nvPr/>
        </p:nvGrpSpPr>
        <p:grpSpPr bwMode="auto">
          <a:xfrm flipH="1" flipV="1">
            <a:off x="3430588" y="5053013"/>
            <a:ext cx="39687" cy="252412"/>
            <a:chOff x="1875" y="2737"/>
            <a:chExt cx="19" cy="121"/>
          </a:xfrm>
        </p:grpSpPr>
        <p:sp>
          <p:nvSpPr>
            <p:cNvPr id="62853" name="Oval 389"/>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2854" name="Oval 390"/>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62855" name="Line 391"/>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856" name="Line 392"/>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2857" name="Group 393"/>
          <p:cNvGrpSpPr>
            <a:grpSpLocks/>
          </p:cNvGrpSpPr>
          <p:nvPr/>
        </p:nvGrpSpPr>
        <p:grpSpPr bwMode="auto">
          <a:xfrm flipH="1" flipV="1">
            <a:off x="3409950" y="5053013"/>
            <a:ext cx="39688" cy="252412"/>
            <a:chOff x="1885" y="2737"/>
            <a:chExt cx="19" cy="121"/>
          </a:xfrm>
        </p:grpSpPr>
        <p:sp>
          <p:nvSpPr>
            <p:cNvPr id="62858" name="Oval 394"/>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2859" name="Oval 395"/>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62860" name="Line 396"/>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861" name="Line 397"/>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2862" name="Group 398"/>
          <p:cNvGrpSpPr>
            <a:grpSpLocks/>
          </p:cNvGrpSpPr>
          <p:nvPr/>
        </p:nvGrpSpPr>
        <p:grpSpPr bwMode="auto">
          <a:xfrm flipH="1" flipV="1">
            <a:off x="3392488" y="5053013"/>
            <a:ext cx="41275" cy="252412"/>
            <a:chOff x="1892" y="2737"/>
            <a:chExt cx="20" cy="121"/>
          </a:xfrm>
        </p:grpSpPr>
        <p:sp>
          <p:nvSpPr>
            <p:cNvPr id="62863" name="Oval 399"/>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62864" name="Oval 400"/>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62865" name="Line 401"/>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866" name="Line 402"/>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62867" name="Rectangle 403"/>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62868" name="Rectangle 404"/>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62869" name="Group 405"/>
          <p:cNvGrpSpPr>
            <a:grpSpLocks/>
          </p:cNvGrpSpPr>
          <p:nvPr/>
        </p:nvGrpSpPr>
        <p:grpSpPr bwMode="auto">
          <a:xfrm>
            <a:off x="3059113" y="4562475"/>
            <a:ext cx="769937" cy="798513"/>
            <a:chOff x="1927" y="2874"/>
            <a:chExt cx="485" cy="503"/>
          </a:xfrm>
        </p:grpSpPr>
        <p:grpSp>
          <p:nvGrpSpPr>
            <p:cNvPr id="62870" name="Group 406"/>
            <p:cNvGrpSpPr>
              <a:grpSpLocks/>
            </p:cNvGrpSpPr>
            <p:nvPr/>
          </p:nvGrpSpPr>
          <p:grpSpPr bwMode="auto">
            <a:xfrm flipH="1" flipV="1">
              <a:off x="2325" y="2874"/>
              <a:ext cx="87" cy="162"/>
              <a:chOff x="1702" y="2971"/>
              <a:chExt cx="67" cy="119"/>
            </a:xfrm>
          </p:grpSpPr>
          <p:sp>
            <p:nvSpPr>
              <p:cNvPr id="62871" name="Freeform 407"/>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2872" name="Group 408"/>
              <p:cNvGrpSpPr>
                <a:grpSpLocks/>
              </p:cNvGrpSpPr>
              <p:nvPr/>
            </p:nvGrpSpPr>
            <p:grpSpPr bwMode="auto">
              <a:xfrm>
                <a:off x="1716" y="2984"/>
                <a:ext cx="37" cy="90"/>
                <a:chOff x="1716" y="2984"/>
                <a:chExt cx="37" cy="90"/>
              </a:xfrm>
            </p:grpSpPr>
            <p:sp>
              <p:nvSpPr>
                <p:cNvPr id="62873" name="Line 409"/>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874" name="Line 410"/>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875" name="Line 411"/>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2876" name="Line 412"/>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2877" name="Rectangle 413"/>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62878" name="Rectangle 414"/>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62879" name="Freeform 415"/>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62880" name="Rectangle 416"/>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881" name="Freeform 417"/>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882" name="Rectangle 418"/>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62883" name="Rectangle 419"/>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62884" name="Rectangle 420"/>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62885" name="Line 421"/>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886" name="Line 422"/>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887" name="Oval 423"/>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2888" name="Line 424"/>
          <p:cNvSpPr>
            <a:spLocks noChangeShapeType="1"/>
          </p:cNvSpPr>
          <p:nvPr/>
        </p:nvSpPr>
        <p:spPr bwMode="auto">
          <a:xfrm>
            <a:off x="1166813" y="5111750"/>
            <a:ext cx="647700" cy="0"/>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889" name="Rectangle 425"/>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890" name="Line 426"/>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891" name="Line 427"/>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892" name="Line 428"/>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893" name="Line 429"/>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894" name="Rectangle 430"/>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895" name="Line 431"/>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896" name="Line 432"/>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897" name="Line 433"/>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898" name="Line 434"/>
          <p:cNvSpPr>
            <a:spLocks noChangeShapeType="1"/>
          </p:cNvSpPr>
          <p:nvPr/>
        </p:nvSpPr>
        <p:spPr bwMode="auto">
          <a:xfrm>
            <a:off x="1833563" y="4983163"/>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899" name="Rectangle 435"/>
          <p:cNvSpPr>
            <a:spLocks noChangeArrowheads="1"/>
          </p:cNvSpPr>
          <p:nvPr/>
        </p:nvSpPr>
        <p:spPr bwMode="auto">
          <a:xfrm>
            <a:off x="860425" y="4968875"/>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00" name="Line 436"/>
          <p:cNvSpPr>
            <a:spLocks noChangeShapeType="1"/>
          </p:cNvSpPr>
          <p:nvPr/>
        </p:nvSpPr>
        <p:spPr bwMode="auto">
          <a:xfrm flipH="1">
            <a:off x="1092200"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01" name="Line 437"/>
          <p:cNvSpPr>
            <a:spLocks noChangeShapeType="1"/>
          </p:cNvSpPr>
          <p:nvPr/>
        </p:nvSpPr>
        <p:spPr bwMode="auto">
          <a:xfrm>
            <a:off x="1092200" y="5067300"/>
            <a:ext cx="1588"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02" name="Line 438"/>
          <p:cNvSpPr>
            <a:spLocks noChangeShapeType="1"/>
          </p:cNvSpPr>
          <p:nvPr/>
        </p:nvSpPr>
        <p:spPr bwMode="auto">
          <a:xfrm>
            <a:off x="866775"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03" name="Line 439"/>
          <p:cNvSpPr>
            <a:spLocks noChangeShapeType="1"/>
          </p:cNvSpPr>
          <p:nvPr/>
        </p:nvSpPr>
        <p:spPr bwMode="auto">
          <a:xfrm flipV="1">
            <a:off x="944563" y="5068888"/>
            <a:ext cx="0"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04" name="Rectangle 440"/>
          <p:cNvSpPr>
            <a:spLocks noChangeArrowheads="1"/>
          </p:cNvSpPr>
          <p:nvPr/>
        </p:nvSpPr>
        <p:spPr bwMode="auto">
          <a:xfrm>
            <a:off x="860425" y="4691063"/>
            <a:ext cx="309563" cy="2778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05" name="Line 441"/>
          <p:cNvSpPr>
            <a:spLocks noChangeShapeType="1"/>
          </p:cNvSpPr>
          <p:nvPr/>
        </p:nvSpPr>
        <p:spPr bwMode="auto">
          <a:xfrm flipH="1">
            <a:off x="857250" y="4835525"/>
            <a:ext cx="309563" cy="0"/>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906" name="Group 442"/>
          <p:cNvGrpSpPr>
            <a:grpSpLocks/>
          </p:cNvGrpSpPr>
          <p:nvPr/>
        </p:nvGrpSpPr>
        <p:grpSpPr bwMode="auto">
          <a:xfrm>
            <a:off x="950913" y="5246688"/>
            <a:ext cx="90487" cy="139700"/>
            <a:chOff x="0" y="0"/>
            <a:chExt cx="20000" cy="19996"/>
          </a:xfrm>
        </p:grpSpPr>
        <p:sp>
          <p:nvSpPr>
            <p:cNvPr id="62907" name="Line 443"/>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08" name="Line 444"/>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09" name="Line 445"/>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10" name="Line 446"/>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911" name="Line 447"/>
          <p:cNvSpPr>
            <a:spLocks noChangeShapeType="1"/>
          </p:cNvSpPr>
          <p:nvPr/>
        </p:nvSpPr>
        <p:spPr bwMode="auto">
          <a:xfrm flipH="1">
            <a:off x="830263" y="5305425"/>
            <a:ext cx="303212" cy="93663"/>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12" name="Line 448"/>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913" name="Group 449"/>
          <p:cNvGrpSpPr>
            <a:grpSpLocks/>
          </p:cNvGrpSpPr>
          <p:nvPr/>
        </p:nvGrpSpPr>
        <p:grpSpPr bwMode="auto">
          <a:xfrm>
            <a:off x="719138" y="5106988"/>
            <a:ext cx="231775" cy="219075"/>
            <a:chOff x="461" y="3217"/>
            <a:chExt cx="146" cy="138"/>
          </a:xfrm>
        </p:grpSpPr>
        <p:sp>
          <p:nvSpPr>
            <p:cNvPr id="62914" name="Line 450"/>
            <p:cNvSpPr>
              <a:spLocks noChangeShapeType="1"/>
            </p:cNvSpPr>
            <p:nvPr/>
          </p:nvSpPr>
          <p:spPr bwMode="auto">
            <a:xfrm flipH="1">
              <a:off x="461" y="3351"/>
              <a:ext cx="146"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15" name="Line 451"/>
            <p:cNvSpPr>
              <a:spLocks noChangeShapeType="1"/>
            </p:cNvSpPr>
            <p:nvPr/>
          </p:nvSpPr>
          <p:spPr bwMode="auto">
            <a:xfrm flipV="1">
              <a:off x="461" y="3217"/>
              <a:ext cx="0" cy="138"/>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916" name="Line 45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917" name="Group 453"/>
          <p:cNvGrpSpPr>
            <a:grpSpLocks/>
          </p:cNvGrpSpPr>
          <p:nvPr/>
        </p:nvGrpSpPr>
        <p:grpSpPr bwMode="auto">
          <a:xfrm>
            <a:off x="449263" y="5100638"/>
            <a:ext cx="407987" cy="417512"/>
            <a:chOff x="1311" y="3425"/>
            <a:chExt cx="257" cy="263"/>
          </a:xfrm>
        </p:grpSpPr>
        <p:sp>
          <p:nvSpPr>
            <p:cNvPr id="62918" name="Line 454"/>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19" name="Line 455"/>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920" name="Line 45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21" name="Line 45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22" name="Line 45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23" name="Line 45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924" name="Group 460"/>
          <p:cNvGrpSpPr>
            <a:grpSpLocks/>
          </p:cNvGrpSpPr>
          <p:nvPr/>
        </p:nvGrpSpPr>
        <p:grpSpPr bwMode="auto">
          <a:xfrm>
            <a:off x="906463" y="4065588"/>
            <a:ext cx="879475" cy="454025"/>
            <a:chOff x="1599" y="2773"/>
            <a:chExt cx="554" cy="286"/>
          </a:xfrm>
        </p:grpSpPr>
        <p:grpSp>
          <p:nvGrpSpPr>
            <p:cNvPr id="62925" name="Group 461"/>
            <p:cNvGrpSpPr>
              <a:grpSpLocks/>
            </p:cNvGrpSpPr>
            <p:nvPr/>
          </p:nvGrpSpPr>
          <p:grpSpPr bwMode="auto">
            <a:xfrm>
              <a:off x="1604" y="2905"/>
              <a:ext cx="49" cy="88"/>
              <a:chOff x="0" y="1"/>
              <a:chExt cx="20000" cy="19999"/>
            </a:xfrm>
          </p:grpSpPr>
          <p:sp>
            <p:nvSpPr>
              <p:cNvPr id="62926" name="Arc 462"/>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27" name="Arc 463"/>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928" name="Line 464"/>
            <p:cNvSpPr>
              <a:spLocks noChangeShapeType="1"/>
            </p:cNvSpPr>
            <p:nvPr/>
          </p:nvSpPr>
          <p:spPr bwMode="auto">
            <a:xfrm flipV="1">
              <a:off x="1604" y="2993"/>
              <a:ext cx="0" cy="66"/>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29" name="Line 465"/>
            <p:cNvSpPr>
              <a:spLocks noChangeShapeType="1"/>
            </p:cNvSpPr>
            <p:nvPr/>
          </p:nvSpPr>
          <p:spPr bwMode="auto">
            <a:xfrm>
              <a:off x="1599" y="2773"/>
              <a:ext cx="554"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30" name="Line 466"/>
            <p:cNvSpPr>
              <a:spLocks noChangeShapeType="1"/>
            </p:cNvSpPr>
            <p:nvPr/>
          </p:nvSpPr>
          <p:spPr bwMode="auto">
            <a:xfrm>
              <a:off x="1997" y="2785"/>
              <a:ext cx="0" cy="88"/>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31" name="Line 467"/>
            <p:cNvSpPr>
              <a:spLocks noChangeShapeType="1"/>
            </p:cNvSpPr>
            <p:nvPr/>
          </p:nvSpPr>
          <p:spPr bwMode="auto">
            <a:xfrm flipV="1">
              <a:off x="1604" y="2773"/>
              <a:ext cx="0" cy="13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932" name="Oval 468"/>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33" name="Oval 469"/>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34" name="Oval 470"/>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35" name="Oval 471"/>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36" name="Rectangle 472"/>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937" name="Line 473"/>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38" name="Oval 474"/>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939" name="Group 475"/>
          <p:cNvGrpSpPr>
            <a:grpSpLocks/>
          </p:cNvGrpSpPr>
          <p:nvPr/>
        </p:nvGrpSpPr>
        <p:grpSpPr bwMode="auto">
          <a:xfrm>
            <a:off x="1084263" y="4575175"/>
            <a:ext cx="182562" cy="527050"/>
            <a:chOff x="1711" y="3094"/>
            <a:chExt cx="115" cy="332"/>
          </a:xfrm>
        </p:grpSpPr>
        <p:sp>
          <p:nvSpPr>
            <p:cNvPr id="62940" name="Line 476"/>
            <p:cNvSpPr>
              <a:spLocks noChangeShapeType="1"/>
            </p:cNvSpPr>
            <p:nvPr/>
          </p:nvSpPr>
          <p:spPr bwMode="auto">
            <a:xfrm flipV="1">
              <a:off x="1825" y="3095"/>
              <a:ext cx="1" cy="33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41" name="Line 477"/>
            <p:cNvSpPr>
              <a:spLocks noChangeShapeType="1"/>
            </p:cNvSpPr>
            <p:nvPr/>
          </p:nvSpPr>
          <p:spPr bwMode="auto">
            <a:xfrm flipV="1">
              <a:off x="1717" y="3095"/>
              <a:ext cx="0" cy="7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42" name="Line 478"/>
            <p:cNvSpPr>
              <a:spLocks noChangeShapeType="1"/>
            </p:cNvSpPr>
            <p:nvPr/>
          </p:nvSpPr>
          <p:spPr bwMode="auto">
            <a:xfrm>
              <a:off x="1711" y="3094"/>
              <a:ext cx="115"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943" name="Rectangle 479"/>
          <p:cNvSpPr>
            <a:spLocks noChangeArrowheads="1"/>
          </p:cNvSpPr>
          <p:nvPr/>
        </p:nvSpPr>
        <p:spPr bwMode="auto">
          <a:xfrm>
            <a:off x="865188" y="4543425"/>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44" name="Line 480"/>
          <p:cNvSpPr>
            <a:spLocks noChangeShapeType="1"/>
          </p:cNvSpPr>
          <p:nvPr/>
        </p:nvSpPr>
        <p:spPr bwMode="auto">
          <a:xfrm rot="16200000" flipH="1">
            <a:off x="896144" y="4625182"/>
            <a:ext cx="587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45" name="Rectangle 481"/>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46" name="Line 482"/>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947" name="Group 483"/>
          <p:cNvGrpSpPr>
            <a:grpSpLocks/>
          </p:cNvGrpSpPr>
          <p:nvPr/>
        </p:nvGrpSpPr>
        <p:grpSpPr bwMode="auto">
          <a:xfrm>
            <a:off x="1392238" y="4125913"/>
            <a:ext cx="58737" cy="98425"/>
            <a:chOff x="0" y="-1"/>
            <a:chExt cx="20000" cy="19996"/>
          </a:xfrm>
        </p:grpSpPr>
        <p:sp>
          <p:nvSpPr>
            <p:cNvPr id="62948" name="Line 484"/>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49" name="Line 485"/>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50" name="Line 486"/>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51" name="Line 487"/>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952" name="Line 488"/>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53" name="Oval 489"/>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54" name="Line 490"/>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955" name="Line 491"/>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956" name="Line 492"/>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957" name="Line 493"/>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958" name="Line 494"/>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959" name="Line 495"/>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960" name="Line 496"/>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961" name="AutoShape 497"/>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962" name="Line 498"/>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2963" name="Line 499"/>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964" name="Oval 500"/>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62965" name="Group 501"/>
          <p:cNvGrpSpPr>
            <a:grpSpLocks/>
          </p:cNvGrpSpPr>
          <p:nvPr/>
        </p:nvGrpSpPr>
        <p:grpSpPr bwMode="auto">
          <a:xfrm>
            <a:off x="3830638" y="5594350"/>
            <a:ext cx="407987" cy="417513"/>
            <a:chOff x="2358" y="3524"/>
            <a:chExt cx="257" cy="263"/>
          </a:xfrm>
        </p:grpSpPr>
        <p:sp>
          <p:nvSpPr>
            <p:cNvPr id="62966" name="Line 502"/>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67" name="Line 503"/>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968" name="Line 504"/>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69" name="Line 505"/>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70" name="Line 506"/>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971" name="Oval 507"/>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2972" name="Line 508"/>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973" name="Oval 509"/>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62974" name="Oval 510"/>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2975" name="Line 511"/>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2976" name="Oval 512"/>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62977" name="Text Box 513"/>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2978" name="Text Box 514"/>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2979" name="Rectangle 515"/>
          <p:cNvSpPr>
            <a:spLocks noChangeArrowheads="1"/>
          </p:cNvSpPr>
          <p:nvPr/>
        </p:nvSpPr>
        <p:spPr bwMode="auto">
          <a:xfrm rot="5400000">
            <a:off x="7631113" y="6921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980" name="Rectangle 516"/>
          <p:cNvSpPr>
            <a:spLocks noChangeArrowheads="1"/>
          </p:cNvSpPr>
          <p:nvPr/>
        </p:nvSpPr>
        <p:spPr bwMode="auto">
          <a:xfrm rot="5400000">
            <a:off x="7295356" y="12247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2981" name="Group 517"/>
          <p:cNvGrpSpPr>
            <a:grpSpLocks/>
          </p:cNvGrpSpPr>
          <p:nvPr/>
        </p:nvGrpSpPr>
        <p:grpSpPr bwMode="auto">
          <a:xfrm rot="5400000">
            <a:off x="7270750" y="2663825"/>
            <a:ext cx="968375" cy="1127125"/>
            <a:chOff x="4958" y="672"/>
            <a:chExt cx="610" cy="710"/>
          </a:xfrm>
        </p:grpSpPr>
        <p:grpSp>
          <p:nvGrpSpPr>
            <p:cNvPr id="62982" name="Group 518"/>
            <p:cNvGrpSpPr>
              <a:grpSpLocks/>
            </p:cNvGrpSpPr>
            <p:nvPr/>
          </p:nvGrpSpPr>
          <p:grpSpPr bwMode="auto">
            <a:xfrm>
              <a:off x="5465" y="672"/>
              <a:ext cx="103" cy="710"/>
              <a:chOff x="5088" y="624"/>
              <a:chExt cx="144" cy="992"/>
            </a:xfrm>
          </p:grpSpPr>
          <p:sp>
            <p:nvSpPr>
              <p:cNvPr id="62983" name="Line 51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984" name="Line 52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985" name="Line 52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986" name="Line 52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987" name="Line 52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988" name="Line 52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989" name="Line 52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990" name="Line 52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2991" name="Rectangle 527"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992" name="Rectangle 528"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993" name="Rectangle 529"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994" name="Rectangle 530"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995" name="Rectangle 531"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996" name="Rectangle 532"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997" name="Rectangle 533"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998" name="Rectangle 534"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999" name="Rectangle 535"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3000" name="Rectangle 536"/>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63001" name="Rectangle 537"/>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1,740 PSI </a:t>
            </a:r>
            <a:endParaRPr lang="en-US" b="0"/>
          </a:p>
        </p:txBody>
      </p:sp>
      <p:sp>
        <p:nvSpPr>
          <p:cNvPr id="63002" name="Line 538"/>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003" name="Line 539"/>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04" name="Line 540"/>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05" name="Line 541"/>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06" name="Rectangle 542"/>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007" name="Group 543"/>
          <p:cNvGrpSpPr>
            <a:grpSpLocks/>
          </p:cNvGrpSpPr>
          <p:nvPr/>
        </p:nvGrpSpPr>
        <p:grpSpPr bwMode="auto">
          <a:xfrm rot="16200000" flipV="1">
            <a:off x="4433094" y="1104107"/>
            <a:ext cx="107950" cy="182562"/>
            <a:chOff x="0" y="3"/>
            <a:chExt cx="20000" cy="19996"/>
          </a:xfrm>
        </p:grpSpPr>
        <p:sp>
          <p:nvSpPr>
            <p:cNvPr id="63008" name="Line 544"/>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09" name="Line 545"/>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10" name="Line 546"/>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11" name="Line 547"/>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012" name="Line 548"/>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13" name="Oval 549"/>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14" name="Oval 550"/>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15" name="Oval 551"/>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16" name="Line 552"/>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17" name="Rectangle 553"/>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18" name="Line 554"/>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19" name="Line 555"/>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20" name="Line 556"/>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21" name="Line 557"/>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22" name="Oval 558"/>
          <p:cNvSpPr>
            <a:spLocks noChangeArrowheads="1"/>
          </p:cNvSpPr>
          <p:nvPr/>
        </p:nvSpPr>
        <p:spPr bwMode="auto">
          <a:xfrm flipH="1" flipV="1">
            <a:off x="5043488" y="16192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23" name="Line 559"/>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24" name="Oval 560"/>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25" name="Line 561"/>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26" name="Oval 562"/>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27" name="Rectangle 563"/>
          <p:cNvSpPr>
            <a:spLocks noChangeArrowheads="1"/>
          </p:cNvSpPr>
          <p:nvPr/>
        </p:nvSpPr>
        <p:spPr bwMode="auto">
          <a:xfrm>
            <a:off x="2882900" y="8699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63028" name="Rectangle 564"/>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63029" name="Rectangle 565"/>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63030" name="Group 566"/>
          <p:cNvGrpSpPr>
            <a:grpSpLocks/>
          </p:cNvGrpSpPr>
          <p:nvPr/>
        </p:nvGrpSpPr>
        <p:grpSpPr bwMode="auto">
          <a:xfrm rot="-5400000" flipH="1" flipV="1">
            <a:off x="3780632" y="3566319"/>
            <a:ext cx="88900" cy="274637"/>
            <a:chOff x="0" y="0"/>
            <a:chExt cx="20000" cy="20000"/>
          </a:xfrm>
        </p:grpSpPr>
        <p:sp>
          <p:nvSpPr>
            <p:cNvPr id="63031" name="Arc 56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32" name="Arc 56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3033" name="Group 569"/>
          <p:cNvGrpSpPr>
            <a:grpSpLocks/>
          </p:cNvGrpSpPr>
          <p:nvPr/>
        </p:nvGrpSpPr>
        <p:grpSpPr bwMode="auto">
          <a:xfrm rot="-5400000" flipH="1" flipV="1">
            <a:off x="3775076" y="3425825"/>
            <a:ext cx="87312" cy="274637"/>
            <a:chOff x="0" y="0"/>
            <a:chExt cx="20000" cy="20000"/>
          </a:xfrm>
        </p:grpSpPr>
        <p:sp>
          <p:nvSpPr>
            <p:cNvPr id="63034" name="Arc 57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35" name="Arc 57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036" name="Line 572"/>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37" name="Line 573"/>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38" name="Line 574"/>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39" name="Line 575"/>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40" name="Line 576"/>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042" name="Group 578"/>
          <p:cNvGrpSpPr>
            <a:grpSpLocks/>
          </p:cNvGrpSpPr>
          <p:nvPr/>
        </p:nvGrpSpPr>
        <p:grpSpPr bwMode="auto">
          <a:xfrm rot="10800000">
            <a:off x="4394200" y="1439863"/>
            <a:ext cx="365125" cy="239712"/>
            <a:chOff x="2900" y="1798"/>
            <a:chExt cx="576" cy="376"/>
          </a:xfrm>
        </p:grpSpPr>
        <p:sp>
          <p:nvSpPr>
            <p:cNvPr id="63043" name="Line 579"/>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44" name="Line 580"/>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45" name="Line 581"/>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046" name="Line 582"/>
          <p:cNvSpPr>
            <a:spLocks noChangeShapeType="1"/>
          </p:cNvSpPr>
          <p:nvPr/>
        </p:nvSpPr>
        <p:spPr bwMode="auto">
          <a:xfrm rot="5400000">
            <a:off x="4452144" y="2983706"/>
            <a:ext cx="0" cy="13033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047" name="Line 583"/>
          <p:cNvSpPr>
            <a:spLocks noChangeShapeType="1"/>
          </p:cNvSpPr>
          <p:nvPr/>
        </p:nvSpPr>
        <p:spPr bwMode="auto">
          <a:xfrm flipV="1">
            <a:off x="6762750" y="19367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48" name="Rectangle 584"/>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50" name="Line 586"/>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51" name="Line 587"/>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52" name="Line 588"/>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53" name="Line 589"/>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54" name="Line 590"/>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55" name="Line 591"/>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056" name="Group 592"/>
          <p:cNvGrpSpPr>
            <a:grpSpLocks/>
          </p:cNvGrpSpPr>
          <p:nvPr/>
        </p:nvGrpSpPr>
        <p:grpSpPr bwMode="auto">
          <a:xfrm flipV="1">
            <a:off x="6624638" y="1676400"/>
            <a:ext cx="46037" cy="96838"/>
            <a:chOff x="0" y="0"/>
            <a:chExt cx="20000" cy="20000"/>
          </a:xfrm>
        </p:grpSpPr>
        <p:sp>
          <p:nvSpPr>
            <p:cNvPr id="63057" name="Arc 593"/>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58" name="Arc 594"/>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3059" name="Group 595"/>
          <p:cNvGrpSpPr>
            <a:grpSpLocks/>
          </p:cNvGrpSpPr>
          <p:nvPr/>
        </p:nvGrpSpPr>
        <p:grpSpPr bwMode="auto">
          <a:xfrm>
            <a:off x="6396038" y="1709738"/>
            <a:ext cx="471487" cy="217487"/>
            <a:chOff x="3526" y="1077"/>
            <a:chExt cx="297" cy="137"/>
          </a:xfrm>
        </p:grpSpPr>
        <p:sp>
          <p:nvSpPr>
            <p:cNvPr id="63060" name="Line 596"/>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61" name="Line 597"/>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62" name="Line 598"/>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63" name="Line 599"/>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064" name="Line 600"/>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65" name="Line 601"/>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66" name="Oval 602"/>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67" name="Oval 603"/>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68" name="Line 604"/>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69" name="Rectangle 605"/>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070" name="Oval 606"/>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74" name="Line 610"/>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3075" name="Oval 611"/>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076" name="Rectangle 612"/>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63077" name="Rectangle 613"/>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63078" name="Rectangle 614"/>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63079" name="Oval 615"/>
          <p:cNvSpPr>
            <a:spLocks noChangeArrowheads="1"/>
          </p:cNvSpPr>
          <p:nvPr/>
        </p:nvSpPr>
        <p:spPr bwMode="auto">
          <a:xfrm>
            <a:off x="1784350" y="47720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118" name="Text Box 654"/>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3122" name="Line 658"/>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123" name="Group 659"/>
          <p:cNvGrpSpPr>
            <a:grpSpLocks/>
          </p:cNvGrpSpPr>
          <p:nvPr/>
        </p:nvGrpSpPr>
        <p:grpSpPr bwMode="auto">
          <a:xfrm>
            <a:off x="7131050" y="1033463"/>
            <a:ext cx="1289050" cy="1235075"/>
            <a:chOff x="4492" y="651"/>
            <a:chExt cx="812" cy="778"/>
          </a:xfrm>
        </p:grpSpPr>
        <p:grpSp>
          <p:nvGrpSpPr>
            <p:cNvPr id="63124" name="Group 660"/>
            <p:cNvGrpSpPr>
              <a:grpSpLocks/>
            </p:cNvGrpSpPr>
            <p:nvPr/>
          </p:nvGrpSpPr>
          <p:grpSpPr bwMode="auto">
            <a:xfrm>
              <a:off x="4492" y="651"/>
              <a:ext cx="760" cy="778"/>
              <a:chOff x="4047" y="666"/>
              <a:chExt cx="760" cy="778"/>
            </a:xfrm>
          </p:grpSpPr>
          <p:sp>
            <p:nvSpPr>
              <p:cNvPr id="63125" name="Rectangle 661"/>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126" name="Rectangle 662"/>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127" name="Rectangle 663"/>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3128" name="Rectangle 664"/>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63129" name="Line 665"/>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130" name="Line 666"/>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131" name="Oval 667"/>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132" name="Oval 668"/>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133" name="Line 669"/>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134" name="Line 670"/>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135" name="Line 671"/>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3136" name="Group 672"/>
          <p:cNvGrpSpPr>
            <a:grpSpLocks/>
          </p:cNvGrpSpPr>
          <p:nvPr/>
        </p:nvGrpSpPr>
        <p:grpSpPr bwMode="auto">
          <a:xfrm flipH="1" flipV="1">
            <a:off x="2951163" y="4540250"/>
            <a:ext cx="68262" cy="303213"/>
            <a:chOff x="2065" y="2959"/>
            <a:chExt cx="33" cy="146"/>
          </a:xfrm>
        </p:grpSpPr>
        <p:sp>
          <p:nvSpPr>
            <p:cNvPr id="63137" name="Freeform 673"/>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138" name="Freeform 674"/>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3139" name="Line 675"/>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40" name="Line 676"/>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41" name="Line 677"/>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42" name="Freeform 678"/>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63143" name="Freeform 679"/>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63144" name="Group 680"/>
          <p:cNvGrpSpPr>
            <a:grpSpLocks/>
          </p:cNvGrpSpPr>
          <p:nvPr/>
        </p:nvGrpSpPr>
        <p:grpSpPr bwMode="auto">
          <a:xfrm>
            <a:off x="2720975" y="4552950"/>
            <a:ext cx="269875" cy="271463"/>
            <a:chOff x="1714" y="2868"/>
            <a:chExt cx="170" cy="171"/>
          </a:xfrm>
        </p:grpSpPr>
        <p:sp>
          <p:nvSpPr>
            <p:cNvPr id="63145" name="Freeform 681"/>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63146" name="Rectangle 682"/>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147" name="Line 683"/>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148" name="Line 684"/>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3149" name="Group 685"/>
          <p:cNvGrpSpPr>
            <a:grpSpLocks/>
          </p:cNvGrpSpPr>
          <p:nvPr/>
        </p:nvGrpSpPr>
        <p:grpSpPr bwMode="auto">
          <a:xfrm flipH="1" flipV="1">
            <a:off x="2651125" y="4600575"/>
            <a:ext cx="293688" cy="179388"/>
            <a:chOff x="2098" y="2990"/>
            <a:chExt cx="171" cy="86"/>
          </a:xfrm>
        </p:grpSpPr>
        <p:sp>
          <p:nvSpPr>
            <p:cNvPr id="63150" name="Oval 686"/>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151" name="Oval 687"/>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152" name="Oval 688"/>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153" name="Oval 689"/>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154" name="Oval 690"/>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155" name="Oval 691"/>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156" name="Oval 692"/>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157" name="Oval 693"/>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158" name="Oval 694"/>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159" name="Oval 695"/>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160" name="Line 696"/>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61" name="Line 697"/>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62" name="Line 698"/>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63" name="Line 699"/>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64" name="Line 700"/>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65" name="Line 701"/>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66" name="Line 702"/>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67" name="Line 703"/>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68" name="Line 704"/>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69" name="Line 705"/>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3170" name="Group 706"/>
            <p:cNvGrpSpPr>
              <a:grpSpLocks/>
            </p:cNvGrpSpPr>
            <p:nvPr/>
          </p:nvGrpSpPr>
          <p:grpSpPr bwMode="auto">
            <a:xfrm>
              <a:off x="2098" y="3003"/>
              <a:ext cx="19" cy="73"/>
              <a:chOff x="2098" y="3003"/>
              <a:chExt cx="19" cy="73"/>
            </a:xfrm>
          </p:grpSpPr>
          <p:sp>
            <p:nvSpPr>
              <p:cNvPr id="63171" name="Oval 707"/>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172" name="Line 708"/>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3173" name="Group 709"/>
            <p:cNvGrpSpPr>
              <a:grpSpLocks/>
            </p:cNvGrpSpPr>
            <p:nvPr/>
          </p:nvGrpSpPr>
          <p:grpSpPr bwMode="auto">
            <a:xfrm>
              <a:off x="2250" y="2990"/>
              <a:ext cx="19" cy="71"/>
              <a:chOff x="2250" y="2990"/>
              <a:chExt cx="19" cy="71"/>
            </a:xfrm>
          </p:grpSpPr>
          <p:sp>
            <p:nvSpPr>
              <p:cNvPr id="63174" name="Oval 710"/>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175" name="Line 711"/>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3176" name="Line 712"/>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77" name="Line 713"/>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78" name="Line 714"/>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79" name="Line 715"/>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80" name="Line 716"/>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183" name="Rectangle 719"/>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63184" name="Group 720"/>
          <p:cNvGrpSpPr>
            <a:grpSpLocks/>
          </p:cNvGrpSpPr>
          <p:nvPr/>
        </p:nvGrpSpPr>
        <p:grpSpPr bwMode="auto">
          <a:xfrm>
            <a:off x="3370263" y="5045075"/>
            <a:ext cx="165100" cy="263525"/>
            <a:chOff x="2123" y="3178"/>
            <a:chExt cx="104" cy="166"/>
          </a:xfrm>
        </p:grpSpPr>
        <p:grpSp>
          <p:nvGrpSpPr>
            <p:cNvPr id="63185" name="Group 721"/>
            <p:cNvGrpSpPr>
              <a:grpSpLocks/>
            </p:cNvGrpSpPr>
            <p:nvPr/>
          </p:nvGrpSpPr>
          <p:grpSpPr bwMode="auto">
            <a:xfrm flipH="1" flipV="1">
              <a:off x="2177" y="3178"/>
              <a:ext cx="50" cy="166"/>
              <a:chOff x="1829" y="2735"/>
              <a:chExt cx="38" cy="127"/>
            </a:xfrm>
          </p:grpSpPr>
          <p:grpSp>
            <p:nvGrpSpPr>
              <p:cNvPr id="63186" name="Group 722"/>
              <p:cNvGrpSpPr>
                <a:grpSpLocks/>
              </p:cNvGrpSpPr>
              <p:nvPr/>
            </p:nvGrpSpPr>
            <p:grpSpPr bwMode="auto">
              <a:xfrm>
                <a:off x="1829" y="2735"/>
                <a:ext cx="36" cy="125"/>
                <a:chOff x="1829" y="2735"/>
                <a:chExt cx="36" cy="125"/>
              </a:xfrm>
            </p:grpSpPr>
            <p:sp>
              <p:nvSpPr>
                <p:cNvPr id="63187" name="Rectangle 723"/>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188" name="Rectangle 724"/>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189" name="Rectangle 725"/>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190" name="Rectangle 726"/>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191" name="Rectangle 727"/>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192" name="Rectangle 728"/>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193" name="Rectangle 729"/>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194" name="Rectangle 730"/>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195" name="Rectangle 731"/>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196" name="Rectangle 732"/>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197" name="Rectangle 733"/>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198" name="Rectangle 734"/>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199" name="Rectangle 735"/>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00" name="Rectangle 736"/>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01" name="Rectangle 737"/>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02" name="Rectangle 738"/>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03" name="Rectangle 739"/>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04" name="Rectangle 740"/>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05" name="Rectangle 741"/>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06" name="Rectangle 742"/>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07" name="Rectangle 743"/>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08" name="Rectangle 744"/>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09" name="Rectangle 745"/>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10" name="Rectangle 746"/>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11" name="Rectangle 747"/>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12" name="Rectangle 748"/>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13" name="Rectangle 749"/>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14" name="Rectangle 750"/>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15" name="Rectangle 751"/>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16" name="Rectangle 752"/>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17" name="Rectangle 753"/>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18" name="Rectangle 754"/>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19" name="Rectangle 755"/>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20" name="Rectangle 756"/>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21" name="Rectangle 757"/>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22" name="Rectangle 758"/>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23" name="Rectangle 759"/>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24" name="Rectangle 760"/>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25" name="Rectangle 761"/>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26" name="Rectangle 762"/>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27" name="Rectangle 763"/>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28" name="Rectangle 764"/>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29" name="Rectangle 765"/>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30" name="Rectangle 766"/>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31" name="Rectangle 767"/>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32" name="Rectangle 768"/>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33" name="Rectangle 769"/>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34" name="Rectangle 770"/>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35" name="Rectangle 771"/>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36" name="Rectangle 772"/>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37" name="Rectangle 773"/>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38" name="Rectangle 774"/>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39" name="Rectangle 775"/>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40" name="Rectangle 776"/>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41" name="Rectangle 777"/>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42" name="Rectangle 778"/>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43" name="Rectangle 779"/>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44" name="Rectangle 780"/>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45" name="Rectangle 781"/>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46" name="Rectangle 782"/>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47" name="Rectangle 783"/>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48" name="Rectangle 784"/>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49" name="Rectangle 785"/>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50" name="Rectangle 786"/>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251" name="Rectangle 787"/>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3252" name="Rectangle 788"/>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63253" name="Freeform 789"/>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63263" name="AutoShape 799"/>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64" name="AutoShape 800"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65" name="AutoShape 801"/>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66" name="AutoShape 802" descr="10%"/>
          <p:cNvSpPr>
            <a:spLocks noChangeArrowheads="1"/>
          </p:cNvSpPr>
          <p:nvPr/>
        </p:nvSpPr>
        <p:spPr bwMode="auto">
          <a:xfrm>
            <a:off x="2452688" y="1704975"/>
            <a:ext cx="506412" cy="56832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3267" name="Group 803"/>
          <p:cNvGrpSpPr>
            <a:grpSpLocks/>
          </p:cNvGrpSpPr>
          <p:nvPr/>
        </p:nvGrpSpPr>
        <p:grpSpPr bwMode="auto">
          <a:xfrm>
            <a:off x="2454275" y="2205038"/>
            <a:ext cx="503238" cy="185737"/>
            <a:chOff x="3617" y="2160"/>
            <a:chExt cx="842" cy="312"/>
          </a:xfrm>
        </p:grpSpPr>
        <p:sp>
          <p:nvSpPr>
            <p:cNvPr id="63268" name="Rectangle 80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69" name="AutoShape 80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70" name="AutoShape 80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71" name="AutoShape 80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72" name="AutoShape 80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3273" name="AutoShape 809"/>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74" name="Rectangle 810"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75" name="Rectangle 811"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76" name="Rectangle 812"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77" name="Line 813"/>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278" name="Line 814"/>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279" name="Oval 815"/>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80" name="Oval 816"/>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3281" name="Group 817"/>
          <p:cNvGrpSpPr>
            <a:grpSpLocks/>
          </p:cNvGrpSpPr>
          <p:nvPr/>
        </p:nvGrpSpPr>
        <p:grpSpPr bwMode="auto">
          <a:xfrm>
            <a:off x="2663825" y="1660525"/>
            <a:ext cx="77788" cy="153988"/>
            <a:chOff x="3966" y="1027"/>
            <a:chExt cx="130" cy="257"/>
          </a:xfrm>
        </p:grpSpPr>
        <p:sp>
          <p:nvSpPr>
            <p:cNvPr id="63282" name="Rectangle 81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83" name="Rectangle 81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84" name="Rectangle 82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85" name="Rectangle 82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86" name="Line 82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3287" name="Line 823"/>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288" name="Line 824"/>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289" name="Line 825"/>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290" name="AutoShape 826"/>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91" name="Rectangle 827"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92" name="Rectangle 828"/>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93" name="Rectangle 829"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94" name="Rectangle 830"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295" name="Line 831"/>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296" name="Line 832"/>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297" name="Line 833"/>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298" name="Line 834"/>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299" name="Line 835"/>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300" name="Oval 836"/>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301" name="Oval 837"/>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302" name="AutoShape 838"/>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303" name="AutoShape 839"/>
          <p:cNvSpPr>
            <a:spLocks noChangeArrowheads="1"/>
          </p:cNvSpPr>
          <p:nvPr/>
        </p:nvSpPr>
        <p:spPr bwMode="auto">
          <a:xfrm flipH="1" flipV="1">
            <a:off x="822325" y="20510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304" name="Line 840"/>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305" name="Rectangle 841"/>
          <p:cNvSpPr>
            <a:spLocks noChangeArrowheads="1"/>
          </p:cNvSpPr>
          <p:nvPr/>
        </p:nvSpPr>
        <p:spPr bwMode="auto">
          <a:xfrm>
            <a:off x="695325" y="2243138"/>
            <a:ext cx="466725" cy="4857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306" name="Line 842"/>
          <p:cNvSpPr>
            <a:spLocks noChangeShapeType="1"/>
          </p:cNvSpPr>
          <p:nvPr/>
        </p:nvSpPr>
        <p:spPr bwMode="auto">
          <a:xfrm flipH="1">
            <a:off x="685800" y="22479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307" name="Line 843"/>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308" name="Rectangle 844"/>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63309" name="AutoShape 845"/>
          <p:cNvSpPr>
            <a:spLocks noChangeArrowheads="1"/>
          </p:cNvSpPr>
          <p:nvPr/>
        </p:nvSpPr>
        <p:spPr bwMode="auto">
          <a:xfrm rot="16920564" flipH="1" flipV="1">
            <a:off x="1789112" y="298291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310" name="AutoShape 846"/>
          <p:cNvSpPr>
            <a:spLocks noChangeArrowheads="1"/>
          </p:cNvSpPr>
          <p:nvPr/>
        </p:nvSpPr>
        <p:spPr bwMode="auto">
          <a:xfrm rot="16920564" flipH="1" flipV="1">
            <a:off x="5476875" y="40941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311" name="AutoShape 847"/>
          <p:cNvSpPr>
            <a:spLocks noChangeArrowheads="1"/>
          </p:cNvSpPr>
          <p:nvPr/>
        </p:nvSpPr>
        <p:spPr bwMode="auto">
          <a:xfrm rot="2392993"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9" name="Slide Number Placeholder 5"/>
          <p:cNvSpPr>
            <a:spLocks noGrp="1"/>
          </p:cNvSpPr>
          <p:nvPr>
            <p:ph type="sldNum" sz="quarter" idx="12"/>
          </p:nvPr>
        </p:nvSpPr>
        <p:spPr/>
        <p:txBody>
          <a:bodyPr/>
          <a:lstStyle/>
          <a:p>
            <a:fld id="{F414798B-8AB2-4F46-ACAB-132B474DC8B5}" type="slidenum">
              <a:rPr lang="en-US"/>
              <a:pPr/>
              <a:t>45</a:t>
            </a:fld>
            <a:endParaRPr lang="en-US"/>
          </a:p>
        </p:txBody>
      </p:sp>
      <p:sp>
        <p:nvSpPr>
          <p:cNvPr id="63490"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3491"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492"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493"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63494" name="Text Box 6"/>
          <p:cNvSpPr txBox="1">
            <a:spLocks noChangeArrowheads="1"/>
          </p:cNvSpPr>
          <p:nvPr/>
        </p:nvSpPr>
        <p:spPr bwMode="auto">
          <a:xfrm>
            <a:off x="4227513" y="5956300"/>
            <a:ext cx="292258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At Rest Pump Running 	Accumulator Filling </a:t>
            </a:r>
          </a:p>
        </p:txBody>
      </p:sp>
      <p:sp>
        <p:nvSpPr>
          <p:cNvPr id="63497"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498"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3499" name="Line 11"/>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00" name="Line 12"/>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01" name="Rectangle 13"/>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502" name="Rectangle 14"/>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503" name="Line 15"/>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04" name="Line 16"/>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05" name="Rectangle 17"/>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3506" name="Group 18"/>
          <p:cNvGrpSpPr>
            <a:grpSpLocks/>
          </p:cNvGrpSpPr>
          <p:nvPr/>
        </p:nvGrpSpPr>
        <p:grpSpPr bwMode="auto">
          <a:xfrm flipV="1">
            <a:off x="5057775" y="3132138"/>
            <a:ext cx="84138" cy="84137"/>
            <a:chOff x="1449" y="2352"/>
            <a:chExt cx="77" cy="77"/>
          </a:xfrm>
        </p:grpSpPr>
        <p:sp>
          <p:nvSpPr>
            <p:cNvPr id="63507"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08"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3509" name="Rectangle 21"/>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510" name="Line 22"/>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3511" name="Group 23"/>
          <p:cNvGrpSpPr>
            <a:grpSpLocks/>
          </p:cNvGrpSpPr>
          <p:nvPr/>
        </p:nvGrpSpPr>
        <p:grpSpPr bwMode="auto">
          <a:xfrm>
            <a:off x="4419600" y="3111500"/>
            <a:ext cx="209550" cy="104775"/>
            <a:chOff x="864" y="2592"/>
            <a:chExt cx="192" cy="96"/>
          </a:xfrm>
        </p:grpSpPr>
        <p:sp>
          <p:nvSpPr>
            <p:cNvPr id="63512"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13"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14"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15"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3516" name="Group 28"/>
          <p:cNvGrpSpPr>
            <a:grpSpLocks/>
          </p:cNvGrpSpPr>
          <p:nvPr/>
        </p:nvGrpSpPr>
        <p:grpSpPr bwMode="auto">
          <a:xfrm flipH="1">
            <a:off x="5729288" y="2849563"/>
            <a:ext cx="209550" cy="157162"/>
            <a:chOff x="2064" y="2352"/>
            <a:chExt cx="192" cy="144"/>
          </a:xfrm>
        </p:grpSpPr>
        <p:sp>
          <p:nvSpPr>
            <p:cNvPr id="63517"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518"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3519" name="Group 31"/>
          <p:cNvGrpSpPr>
            <a:grpSpLocks/>
          </p:cNvGrpSpPr>
          <p:nvPr/>
        </p:nvGrpSpPr>
        <p:grpSpPr bwMode="auto">
          <a:xfrm>
            <a:off x="5729288" y="3111500"/>
            <a:ext cx="209550" cy="104775"/>
            <a:chOff x="864" y="2592"/>
            <a:chExt cx="192" cy="96"/>
          </a:xfrm>
        </p:grpSpPr>
        <p:sp>
          <p:nvSpPr>
            <p:cNvPr id="63520"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21"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22"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23"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3524" name="Line 36"/>
          <p:cNvSpPr>
            <a:spLocks noChangeShapeType="1"/>
          </p:cNvSpPr>
          <p:nvPr/>
        </p:nvSpPr>
        <p:spPr bwMode="auto">
          <a:xfrm>
            <a:off x="5089525" y="3216275"/>
            <a:ext cx="0" cy="4191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525" name="Line 37"/>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526" name="AutoShape 38"/>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527" name="Text Box 39"/>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63528" name="Text Box 40"/>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63529" name="Line 41"/>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530" name="Line 42"/>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531" name="Line 43"/>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532" name="Oval 44"/>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533"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34"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63535" name="Group 47"/>
          <p:cNvGrpSpPr>
            <a:grpSpLocks/>
          </p:cNvGrpSpPr>
          <p:nvPr/>
        </p:nvGrpSpPr>
        <p:grpSpPr bwMode="auto">
          <a:xfrm>
            <a:off x="5229225" y="4826000"/>
            <a:ext cx="146050" cy="180975"/>
            <a:chOff x="1634" y="2854"/>
            <a:chExt cx="77" cy="96"/>
          </a:xfrm>
        </p:grpSpPr>
        <p:sp>
          <p:nvSpPr>
            <p:cNvPr id="63536"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37"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3538"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63539"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0"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41"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2"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3"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44"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5"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6"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7"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8"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49"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50"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51"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63552" name="Group 64"/>
          <p:cNvGrpSpPr>
            <a:grpSpLocks/>
          </p:cNvGrpSpPr>
          <p:nvPr/>
        </p:nvGrpSpPr>
        <p:grpSpPr bwMode="auto">
          <a:xfrm>
            <a:off x="5229225" y="5006975"/>
            <a:ext cx="146050" cy="177800"/>
            <a:chOff x="1634" y="2950"/>
            <a:chExt cx="77" cy="94"/>
          </a:xfrm>
        </p:grpSpPr>
        <p:sp>
          <p:nvSpPr>
            <p:cNvPr id="63553"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54"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3555"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56"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57"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58"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59"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60"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61"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62"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63"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64"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65"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566"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63567"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63568"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63569" name="Group 81"/>
          <p:cNvGrpSpPr>
            <a:grpSpLocks/>
          </p:cNvGrpSpPr>
          <p:nvPr/>
        </p:nvGrpSpPr>
        <p:grpSpPr bwMode="auto">
          <a:xfrm>
            <a:off x="5276850" y="4800600"/>
            <a:ext cx="119063" cy="123825"/>
            <a:chOff x="1659" y="2841"/>
            <a:chExt cx="63" cy="65"/>
          </a:xfrm>
        </p:grpSpPr>
        <p:sp>
          <p:nvSpPr>
            <p:cNvPr id="63570"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71"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3572"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63573"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63574"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1,870 PSI </a:t>
            </a:r>
            <a:endParaRPr lang="en-US" b="0"/>
          </a:p>
        </p:txBody>
      </p:sp>
      <p:grpSp>
        <p:nvGrpSpPr>
          <p:cNvPr id="63575" name="Group 87"/>
          <p:cNvGrpSpPr>
            <a:grpSpLocks/>
          </p:cNvGrpSpPr>
          <p:nvPr/>
        </p:nvGrpSpPr>
        <p:grpSpPr bwMode="auto">
          <a:xfrm>
            <a:off x="4833938" y="4508500"/>
            <a:ext cx="311150" cy="223838"/>
            <a:chOff x="889" y="3112"/>
            <a:chExt cx="196" cy="141"/>
          </a:xfrm>
        </p:grpSpPr>
        <p:sp>
          <p:nvSpPr>
            <p:cNvPr id="63576"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63577"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63578"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63579" name="Rectangle 91"/>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63580" name="Group 92"/>
          <p:cNvGrpSpPr>
            <a:grpSpLocks/>
          </p:cNvGrpSpPr>
          <p:nvPr/>
        </p:nvGrpSpPr>
        <p:grpSpPr bwMode="auto">
          <a:xfrm flipH="1" flipV="1">
            <a:off x="2708275" y="5162550"/>
            <a:ext cx="484188" cy="90488"/>
            <a:chOff x="2009" y="2762"/>
            <a:chExt cx="233" cy="44"/>
          </a:xfrm>
        </p:grpSpPr>
        <p:sp>
          <p:nvSpPr>
            <p:cNvPr id="63581" name="Line 93"/>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582" name="Freeform 94"/>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3583" name="Group 95"/>
          <p:cNvGrpSpPr>
            <a:grpSpLocks/>
          </p:cNvGrpSpPr>
          <p:nvPr/>
        </p:nvGrpSpPr>
        <p:grpSpPr bwMode="auto">
          <a:xfrm flipH="1" flipV="1">
            <a:off x="3709988" y="6142038"/>
            <a:ext cx="55562" cy="212725"/>
            <a:chOff x="1733" y="2232"/>
            <a:chExt cx="27" cy="102"/>
          </a:xfrm>
        </p:grpSpPr>
        <p:sp>
          <p:nvSpPr>
            <p:cNvPr id="63584" name="Freeform 9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85" name="Freeform 97"/>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3586" name="Freeform 98"/>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87" name="Freeform 99"/>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88" name="Freeform 100"/>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89" name="Rectangle 101"/>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90" name="Rectangle 102"/>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91" name="Rectangle 103"/>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592" name="Rectangle 104"/>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63593" name="Group 105"/>
          <p:cNvGrpSpPr>
            <a:grpSpLocks/>
          </p:cNvGrpSpPr>
          <p:nvPr/>
        </p:nvGrpSpPr>
        <p:grpSpPr bwMode="auto">
          <a:xfrm flipH="1" flipV="1">
            <a:off x="2525713" y="6167438"/>
            <a:ext cx="103187" cy="157162"/>
            <a:chOff x="2280" y="2246"/>
            <a:chExt cx="50" cy="76"/>
          </a:xfrm>
        </p:grpSpPr>
        <p:sp>
          <p:nvSpPr>
            <p:cNvPr id="63594" name="Freeform 106"/>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63595" name="Group 107"/>
            <p:cNvGrpSpPr>
              <a:grpSpLocks/>
            </p:cNvGrpSpPr>
            <p:nvPr/>
          </p:nvGrpSpPr>
          <p:grpSpPr bwMode="auto">
            <a:xfrm>
              <a:off x="2292" y="2255"/>
              <a:ext cx="28" cy="58"/>
              <a:chOff x="2292" y="2255"/>
              <a:chExt cx="28" cy="58"/>
            </a:xfrm>
          </p:grpSpPr>
          <p:sp>
            <p:nvSpPr>
              <p:cNvPr id="63596" name="Line 108"/>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597" name="Line 109"/>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598" name="Line 110"/>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599" name="Line 111"/>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3600" name="Rectangle 112"/>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63601" name="Rectangle 113"/>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63602" name="Oval 114"/>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603" name="Oval 115"/>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604" name="Oval 116"/>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605" name="Oval 117"/>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606" name="Oval 118"/>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607" name="Oval 119"/>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608" name="Line 120"/>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09" name="Line 121"/>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10" name="Line 122"/>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11" name="Line 123"/>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12" name="Line 124"/>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13" name="Line 125"/>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3614" name="Group 126"/>
          <p:cNvGrpSpPr>
            <a:grpSpLocks/>
          </p:cNvGrpSpPr>
          <p:nvPr/>
        </p:nvGrpSpPr>
        <p:grpSpPr bwMode="auto">
          <a:xfrm flipH="1" flipV="1">
            <a:off x="3101975" y="6178550"/>
            <a:ext cx="80963" cy="131763"/>
            <a:chOff x="2013" y="2253"/>
            <a:chExt cx="39" cy="64"/>
          </a:xfrm>
        </p:grpSpPr>
        <p:sp>
          <p:nvSpPr>
            <p:cNvPr id="63615" name="Oval 127"/>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616" name="Oval 128"/>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617" name="Line 129"/>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18" name="Line 130"/>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19" name="Line 131"/>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20" name="Oval 132"/>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3621" name="Line 133"/>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22" name="Oval 134"/>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3623" name="Group 135"/>
          <p:cNvGrpSpPr>
            <a:grpSpLocks/>
          </p:cNvGrpSpPr>
          <p:nvPr/>
        </p:nvGrpSpPr>
        <p:grpSpPr bwMode="auto">
          <a:xfrm flipH="1" flipV="1">
            <a:off x="3349625" y="6078538"/>
            <a:ext cx="576263" cy="328612"/>
            <a:chOff x="1656" y="2207"/>
            <a:chExt cx="277" cy="158"/>
          </a:xfrm>
        </p:grpSpPr>
        <p:grpSp>
          <p:nvGrpSpPr>
            <p:cNvPr id="63624" name="Group 136"/>
            <p:cNvGrpSpPr>
              <a:grpSpLocks/>
            </p:cNvGrpSpPr>
            <p:nvPr/>
          </p:nvGrpSpPr>
          <p:grpSpPr bwMode="auto">
            <a:xfrm>
              <a:off x="1656" y="2207"/>
              <a:ext cx="33" cy="158"/>
              <a:chOff x="1656" y="2207"/>
              <a:chExt cx="33" cy="158"/>
            </a:xfrm>
          </p:grpSpPr>
          <p:sp>
            <p:nvSpPr>
              <p:cNvPr id="63625" name="Rectangle 137"/>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26" name="Rectangle 138"/>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3627" name="Group 139"/>
            <p:cNvGrpSpPr>
              <a:grpSpLocks/>
            </p:cNvGrpSpPr>
            <p:nvPr/>
          </p:nvGrpSpPr>
          <p:grpSpPr bwMode="auto">
            <a:xfrm>
              <a:off x="1898" y="2273"/>
              <a:ext cx="35" cy="26"/>
              <a:chOff x="1898" y="2273"/>
              <a:chExt cx="35" cy="26"/>
            </a:xfrm>
          </p:grpSpPr>
          <p:grpSp>
            <p:nvGrpSpPr>
              <p:cNvPr id="63628" name="Group 140"/>
              <p:cNvGrpSpPr>
                <a:grpSpLocks/>
              </p:cNvGrpSpPr>
              <p:nvPr/>
            </p:nvGrpSpPr>
            <p:grpSpPr bwMode="auto">
              <a:xfrm>
                <a:off x="1898" y="2273"/>
                <a:ext cx="33" cy="25"/>
                <a:chOff x="1898" y="2273"/>
                <a:chExt cx="33" cy="25"/>
              </a:xfrm>
            </p:grpSpPr>
            <p:sp>
              <p:nvSpPr>
                <p:cNvPr id="63629" name="Rectangle 141"/>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30" name="Rectangle 142"/>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31" name="Rectangle 143"/>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32" name="Rectangle 144"/>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33" name="Rectangle 145"/>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34" name="Rectangle 146"/>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35" name="Rectangle 147"/>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36" name="Rectangle 148"/>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37" name="Rectangle 149"/>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38" name="Rectangle 150"/>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39" name="Rectangle 151"/>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40" name="Rectangle 152"/>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41" name="Rectangle 153"/>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3642" name="Rectangle 154"/>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3643" name="Group 155"/>
            <p:cNvGrpSpPr>
              <a:grpSpLocks/>
            </p:cNvGrpSpPr>
            <p:nvPr/>
          </p:nvGrpSpPr>
          <p:grpSpPr bwMode="auto">
            <a:xfrm>
              <a:off x="1687" y="2259"/>
              <a:ext cx="213" cy="54"/>
              <a:chOff x="1687" y="2259"/>
              <a:chExt cx="213" cy="54"/>
            </a:xfrm>
          </p:grpSpPr>
          <p:grpSp>
            <p:nvGrpSpPr>
              <p:cNvPr id="63644" name="Group 156"/>
              <p:cNvGrpSpPr>
                <a:grpSpLocks/>
              </p:cNvGrpSpPr>
              <p:nvPr/>
            </p:nvGrpSpPr>
            <p:grpSpPr bwMode="auto">
              <a:xfrm>
                <a:off x="1687" y="2259"/>
                <a:ext cx="211" cy="52"/>
                <a:chOff x="1687" y="2259"/>
                <a:chExt cx="211" cy="52"/>
              </a:xfrm>
            </p:grpSpPr>
            <p:sp>
              <p:nvSpPr>
                <p:cNvPr id="63645" name="Rectangle 157"/>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46" name="Rectangle 158"/>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47" name="Rectangle 159"/>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48" name="Rectangle 160"/>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49" name="Rectangle 161"/>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50" name="Rectangle 162"/>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51" name="Rectangle 163"/>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52" name="Rectangle 164"/>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53" name="Rectangle 165"/>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54" name="Rectangle 166"/>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55" name="Rectangle 167"/>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56" name="Rectangle 168"/>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57" name="Rectangle 169"/>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58" name="Rectangle 170"/>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59" name="Rectangle 171"/>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60" name="Rectangle 172"/>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61" name="Rectangle 173"/>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62" name="Rectangle 174"/>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63" name="Rectangle 175"/>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64" name="Rectangle 176"/>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65" name="Rectangle 177"/>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66" name="Rectangle 178"/>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67" name="Rectangle 179"/>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68" name="Rectangle 180"/>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69" name="Rectangle 181"/>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70" name="Rectangle 182"/>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671" name="Rectangle 183"/>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3672" name="Rectangle 184"/>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3673" name="Group 185"/>
            <p:cNvGrpSpPr>
              <a:grpSpLocks/>
            </p:cNvGrpSpPr>
            <p:nvPr/>
          </p:nvGrpSpPr>
          <p:grpSpPr bwMode="auto">
            <a:xfrm>
              <a:off x="1862" y="2265"/>
              <a:ext cx="28" cy="38"/>
              <a:chOff x="1862" y="2265"/>
              <a:chExt cx="28" cy="38"/>
            </a:xfrm>
          </p:grpSpPr>
          <p:sp>
            <p:nvSpPr>
              <p:cNvPr id="63674" name="Line 186"/>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75" name="Line 187"/>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76" name="Line 188"/>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77" name="Line 189"/>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3678" name="Group 190"/>
            <p:cNvGrpSpPr>
              <a:grpSpLocks/>
            </p:cNvGrpSpPr>
            <p:nvPr/>
          </p:nvGrpSpPr>
          <p:grpSpPr bwMode="auto">
            <a:xfrm>
              <a:off x="1827" y="2265"/>
              <a:ext cx="28" cy="38"/>
              <a:chOff x="1827" y="2265"/>
              <a:chExt cx="28" cy="38"/>
            </a:xfrm>
          </p:grpSpPr>
          <p:sp>
            <p:nvSpPr>
              <p:cNvPr id="63679" name="Line 191"/>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80" name="Line 192"/>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81" name="Line 193"/>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82" name="Line 194"/>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3683" name="Group 195"/>
            <p:cNvGrpSpPr>
              <a:grpSpLocks/>
            </p:cNvGrpSpPr>
            <p:nvPr/>
          </p:nvGrpSpPr>
          <p:grpSpPr bwMode="auto">
            <a:xfrm>
              <a:off x="1789" y="2265"/>
              <a:ext cx="28" cy="38"/>
              <a:chOff x="1789" y="2265"/>
              <a:chExt cx="28" cy="38"/>
            </a:xfrm>
          </p:grpSpPr>
          <p:sp>
            <p:nvSpPr>
              <p:cNvPr id="63684" name="Line 196"/>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85" name="Line 197"/>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86" name="Line 198"/>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87" name="Line 199"/>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3688" name="Group 200"/>
            <p:cNvGrpSpPr>
              <a:grpSpLocks/>
            </p:cNvGrpSpPr>
            <p:nvPr/>
          </p:nvGrpSpPr>
          <p:grpSpPr bwMode="auto">
            <a:xfrm>
              <a:off x="1752" y="2265"/>
              <a:ext cx="28" cy="38"/>
              <a:chOff x="1752" y="2265"/>
              <a:chExt cx="28" cy="38"/>
            </a:xfrm>
          </p:grpSpPr>
          <p:sp>
            <p:nvSpPr>
              <p:cNvPr id="63689" name="Line 201"/>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90" name="Line 202"/>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91" name="Line 203"/>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92" name="Line 204"/>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3693" name="Group 205"/>
            <p:cNvGrpSpPr>
              <a:grpSpLocks/>
            </p:cNvGrpSpPr>
            <p:nvPr/>
          </p:nvGrpSpPr>
          <p:grpSpPr bwMode="auto">
            <a:xfrm>
              <a:off x="1716" y="2265"/>
              <a:ext cx="28" cy="36"/>
              <a:chOff x="1716" y="2265"/>
              <a:chExt cx="28" cy="36"/>
            </a:xfrm>
          </p:grpSpPr>
          <p:sp>
            <p:nvSpPr>
              <p:cNvPr id="63694" name="Line 206"/>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95" name="Line 207"/>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96" name="Line 208"/>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697" name="Line 209"/>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3698" name="Rectangle 210"/>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63699" name="Group 211"/>
          <p:cNvGrpSpPr>
            <a:grpSpLocks/>
          </p:cNvGrpSpPr>
          <p:nvPr/>
        </p:nvGrpSpPr>
        <p:grpSpPr bwMode="auto">
          <a:xfrm flipH="1" flipV="1">
            <a:off x="2987675" y="5357813"/>
            <a:ext cx="419100" cy="620712"/>
            <a:chOff x="1906" y="2413"/>
            <a:chExt cx="201" cy="299"/>
          </a:xfrm>
        </p:grpSpPr>
        <p:sp>
          <p:nvSpPr>
            <p:cNvPr id="63700" name="Rectangle 212"/>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01" name="Rectangle 213"/>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3702" name="Freeform 214"/>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63703" name="Rectangle 215"/>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63704" name="Group 216"/>
          <p:cNvGrpSpPr>
            <a:grpSpLocks/>
          </p:cNvGrpSpPr>
          <p:nvPr/>
        </p:nvGrpSpPr>
        <p:grpSpPr bwMode="auto">
          <a:xfrm flipH="1" flipV="1">
            <a:off x="3046413" y="5434013"/>
            <a:ext cx="300037" cy="396875"/>
            <a:chOff x="1935" y="2484"/>
            <a:chExt cx="144" cy="191"/>
          </a:xfrm>
        </p:grpSpPr>
        <p:sp>
          <p:nvSpPr>
            <p:cNvPr id="63705" name="Rectangle 217"/>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06" name="Rectangle 218"/>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3707" name="Rectangle 219"/>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63708" name="Group 220"/>
          <p:cNvGrpSpPr>
            <a:grpSpLocks/>
          </p:cNvGrpSpPr>
          <p:nvPr/>
        </p:nvGrpSpPr>
        <p:grpSpPr bwMode="auto">
          <a:xfrm flipH="1" flipV="1">
            <a:off x="3124200" y="5503863"/>
            <a:ext cx="163513" cy="479425"/>
            <a:chOff x="1963" y="2411"/>
            <a:chExt cx="79" cy="230"/>
          </a:xfrm>
        </p:grpSpPr>
        <p:sp>
          <p:nvSpPr>
            <p:cNvPr id="63709" name="Oval 221"/>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710" name="Oval 222"/>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711" name="Oval 223"/>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712" name="Oval 224"/>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713" name="Oval 225"/>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714" name="Oval 226"/>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715" name="Oval 227"/>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716" name="Oval 228"/>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717" name="Oval 229"/>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718" name="Oval 230"/>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719" name="Line 231"/>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20" name="Line 232"/>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21" name="Line 233"/>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22" name="Line 234"/>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23" name="Line 235"/>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24" name="Line 236"/>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25" name="Line 237"/>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26" name="Line 238"/>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27" name="Line 239"/>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28" name="Line 240"/>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29" name="Line 241"/>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30" name="Oval 242"/>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731" name="Line 243"/>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32" name="Oval 244"/>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3733" name="Rectangle 245"/>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63734" name="Group 246"/>
          <p:cNvGrpSpPr>
            <a:grpSpLocks/>
          </p:cNvGrpSpPr>
          <p:nvPr/>
        </p:nvGrpSpPr>
        <p:grpSpPr bwMode="auto">
          <a:xfrm>
            <a:off x="3362325" y="5459413"/>
            <a:ext cx="463550" cy="263525"/>
            <a:chOff x="2118" y="3439"/>
            <a:chExt cx="292" cy="166"/>
          </a:xfrm>
        </p:grpSpPr>
        <p:sp>
          <p:nvSpPr>
            <p:cNvPr id="63735" name="Rectangle 247"/>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63736" name="Group 248"/>
            <p:cNvGrpSpPr>
              <a:grpSpLocks/>
            </p:cNvGrpSpPr>
            <p:nvPr/>
          </p:nvGrpSpPr>
          <p:grpSpPr bwMode="auto">
            <a:xfrm flipH="1" flipV="1">
              <a:off x="2326" y="3439"/>
              <a:ext cx="84" cy="166"/>
              <a:chOff x="1704" y="2533"/>
              <a:chExt cx="64" cy="127"/>
            </a:xfrm>
          </p:grpSpPr>
          <p:sp>
            <p:nvSpPr>
              <p:cNvPr id="63737" name="Freeform 249"/>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63738" name="Group 250"/>
              <p:cNvGrpSpPr>
                <a:grpSpLocks/>
              </p:cNvGrpSpPr>
              <p:nvPr/>
            </p:nvGrpSpPr>
            <p:grpSpPr bwMode="auto">
              <a:xfrm>
                <a:off x="1718" y="2547"/>
                <a:ext cx="35" cy="96"/>
                <a:chOff x="1718" y="2547"/>
                <a:chExt cx="35" cy="96"/>
              </a:xfrm>
            </p:grpSpPr>
            <p:sp>
              <p:nvSpPr>
                <p:cNvPr id="63739" name="Line 251"/>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40" name="Line 252"/>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41" name="Line 253"/>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742" name="Line 254"/>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63743" name="Freeform 255"/>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63744" name="Rectangle 256"/>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63745" name="Rectangle 257"/>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63746" name="Freeform 258"/>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63747" name="Rectangle 259"/>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63748" name="Group 260"/>
          <p:cNvGrpSpPr>
            <a:grpSpLocks/>
          </p:cNvGrpSpPr>
          <p:nvPr/>
        </p:nvGrpSpPr>
        <p:grpSpPr bwMode="auto">
          <a:xfrm flipH="1" flipV="1">
            <a:off x="2768600" y="6194425"/>
            <a:ext cx="195263" cy="95250"/>
            <a:chOff x="2119" y="2263"/>
            <a:chExt cx="94" cy="46"/>
          </a:xfrm>
        </p:grpSpPr>
        <p:grpSp>
          <p:nvGrpSpPr>
            <p:cNvPr id="63749" name="Group 261"/>
            <p:cNvGrpSpPr>
              <a:grpSpLocks/>
            </p:cNvGrpSpPr>
            <p:nvPr/>
          </p:nvGrpSpPr>
          <p:grpSpPr bwMode="auto">
            <a:xfrm>
              <a:off x="2188" y="2263"/>
              <a:ext cx="25" cy="46"/>
              <a:chOff x="2188" y="2263"/>
              <a:chExt cx="25" cy="46"/>
            </a:xfrm>
          </p:grpSpPr>
          <p:grpSp>
            <p:nvGrpSpPr>
              <p:cNvPr id="63750" name="Group 262"/>
              <p:cNvGrpSpPr>
                <a:grpSpLocks/>
              </p:cNvGrpSpPr>
              <p:nvPr/>
            </p:nvGrpSpPr>
            <p:grpSpPr bwMode="auto">
              <a:xfrm>
                <a:off x="2188" y="2263"/>
                <a:ext cx="23" cy="44"/>
                <a:chOff x="2188" y="2263"/>
                <a:chExt cx="23" cy="44"/>
              </a:xfrm>
            </p:grpSpPr>
            <p:sp>
              <p:nvSpPr>
                <p:cNvPr id="63751" name="Rectangle 263"/>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52" name="Rectangle 264"/>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53" name="Rectangle 265"/>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54" name="Rectangle 266"/>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55" name="Rectangle 267"/>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56" name="Rectangle 268"/>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57" name="Rectangle 269"/>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58" name="Rectangle 270"/>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59" name="Rectangle 271"/>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60" name="Rectangle 272"/>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61" name="Rectangle 273"/>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62" name="Rectangle 274"/>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63" name="Rectangle 275"/>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64" name="Rectangle 276"/>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65" name="Rectangle 277"/>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66" name="Rectangle 278"/>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67" name="Rectangle 279"/>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68" name="Rectangle 280"/>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69" name="Rectangle 281"/>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70" name="Rectangle 282"/>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71" name="Rectangle 283"/>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72" name="Rectangle 284"/>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73" name="Rectangle 285"/>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3774" name="Rectangle 286"/>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3775" name="Group 287"/>
            <p:cNvGrpSpPr>
              <a:grpSpLocks/>
            </p:cNvGrpSpPr>
            <p:nvPr/>
          </p:nvGrpSpPr>
          <p:grpSpPr bwMode="auto">
            <a:xfrm>
              <a:off x="2119" y="2276"/>
              <a:ext cx="71" cy="18"/>
              <a:chOff x="2119" y="2276"/>
              <a:chExt cx="71" cy="18"/>
            </a:xfrm>
          </p:grpSpPr>
          <p:grpSp>
            <p:nvGrpSpPr>
              <p:cNvPr id="63776" name="Group 288"/>
              <p:cNvGrpSpPr>
                <a:grpSpLocks/>
              </p:cNvGrpSpPr>
              <p:nvPr/>
            </p:nvGrpSpPr>
            <p:grpSpPr bwMode="auto">
              <a:xfrm>
                <a:off x="2119" y="2276"/>
                <a:ext cx="69" cy="16"/>
                <a:chOff x="2119" y="2276"/>
                <a:chExt cx="69" cy="16"/>
              </a:xfrm>
            </p:grpSpPr>
            <p:sp>
              <p:nvSpPr>
                <p:cNvPr id="63777" name="Rectangle 289"/>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78" name="Rectangle 290"/>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79" name="Rectangle 291"/>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80" name="Rectangle 292"/>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81" name="Rectangle 293"/>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82" name="Rectangle 294"/>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83" name="Rectangle 295"/>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84" name="Rectangle 296"/>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3785" name="Rectangle 297"/>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3786" name="Group 298"/>
          <p:cNvGrpSpPr>
            <a:grpSpLocks/>
          </p:cNvGrpSpPr>
          <p:nvPr/>
        </p:nvGrpSpPr>
        <p:grpSpPr bwMode="auto">
          <a:xfrm flipH="1" flipV="1">
            <a:off x="2963863" y="6186488"/>
            <a:ext cx="195262" cy="115887"/>
            <a:chOff x="2025" y="2257"/>
            <a:chExt cx="94" cy="56"/>
          </a:xfrm>
        </p:grpSpPr>
        <p:grpSp>
          <p:nvGrpSpPr>
            <p:cNvPr id="63787" name="Group 299"/>
            <p:cNvGrpSpPr>
              <a:grpSpLocks/>
            </p:cNvGrpSpPr>
            <p:nvPr/>
          </p:nvGrpSpPr>
          <p:grpSpPr bwMode="auto">
            <a:xfrm>
              <a:off x="2025" y="2271"/>
              <a:ext cx="32" cy="27"/>
              <a:chOff x="2025" y="2271"/>
              <a:chExt cx="32" cy="27"/>
            </a:xfrm>
          </p:grpSpPr>
          <p:grpSp>
            <p:nvGrpSpPr>
              <p:cNvPr id="63788" name="Group 300"/>
              <p:cNvGrpSpPr>
                <a:grpSpLocks/>
              </p:cNvGrpSpPr>
              <p:nvPr/>
            </p:nvGrpSpPr>
            <p:grpSpPr bwMode="auto">
              <a:xfrm>
                <a:off x="2025" y="2271"/>
                <a:ext cx="31" cy="25"/>
                <a:chOff x="2025" y="2271"/>
                <a:chExt cx="31" cy="25"/>
              </a:xfrm>
            </p:grpSpPr>
            <p:sp>
              <p:nvSpPr>
                <p:cNvPr id="63789" name="Rectangle 301"/>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90" name="Rectangle 302"/>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91" name="Rectangle 303"/>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92" name="Rectangle 304"/>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93" name="Rectangle 305"/>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94" name="Rectangle 306"/>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95" name="Rectangle 307"/>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96" name="Rectangle 308"/>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97" name="Rectangle 309"/>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98" name="Rectangle 310"/>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799" name="Rectangle 311"/>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00" name="Rectangle 312"/>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01" name="Rectangle 313"/>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3802" name="Rectangle 314"/>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3803" name="Group 315"/>
            <p:cNvGrpSpPr>
              <a:grpSpLocks/>
            </p:cNvGrpSpPr>
            <p:nvPr/>
          </p:nvGrpSpPr>
          <p:grpSpPr bwMode="auto">
            <a:xfrm>
              <a:off x="2075" y="2259"/>
              <a:ext cx="44" cy="52"/>
              <a:chOff x="2075" y="2259"/>
              <a:chExt cx="44" cy="52"/>
            </a:xfrm>
          </p:grpSpPr>
          <p:grpSp>
            <p:nvGrpSpPr>
              <p:cNvPr id="63804" name="Group 316"/>
              <p:cNvGrpSpPr>
                <a:grpSpLocks/>
              </p:cNvGrpSpPr>
              <p:nvPr/>
            </p:nvGrpSpPr>
            <p:grpSpPr bwMode="auto">
              <a:xfrm>
                <a:off x="2075" y="2259"/>
                <a:ext cx="44" cy="52"/>
                <a:chOff x="2075" y="2259"/>
                <a:chExt cx="44" cy="52"/>
              </a:xfrm>
            </p:grpSpPr>
            <p:sp>
              <p:nvSpPr>
                <p:cNvPr id="63805" name="Oval 317"/>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806" name="Oval 318"/>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807" name="Oval 319"/>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808" name="Oval 320"/>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809" name="Oval 321"/>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810" name="Oval 322"/>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811" name="Oval 323"/>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812" name="Oval 324"/>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813" name="Oval 325"/>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814" name="Oval 326"/>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815" name="Oval 327"/>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816" name="Oval 328"/>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817" name="Oval 329"/>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3818" name="Oval 330"/>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3819" name="Group 331"/>
            <p:cNvGrpSpPr>
              <a:grpSpLocks/>
            </p:cNvGrpSpPr>
            <p:nvPr/>
          </p:nvGrpSpPr>
          <p:grpSpPr bwMode="auto">
            <a:xfrm>
              <a:off x="2054" y="2257"/>
              <a:ext cx="25" cy="56"/>
              <a:chOff x="2054" y="2257"/>
              <a:chExt cx="25" cy="56"/>
            </a:xfrm>
          </p:grpSpPr>
          <p:grpSp>
            <p:nvGrpSpPr>
              <p:cNvPr id="63820" name="Group 332"/>
              <p:cNvGrpSpPr>
                <a:grpSpLocks/>
              </p:cNvGrpSpPr>
              <p:nvPr/>
            </p:nvGrpSpPr>
            <p:grpSpPr bwMode="auto">
              <a:xfrm>
                <a:off x="2054" y="2257"/>
                <a:ext cx="23" cy="54"/>
                <a:chOff x="2054" y="2257"/>
                <a:chExt cx="23" cy="54"/>
              </a:xfrm>
            </p:grpSpPr>
            <p:sp>
              <p:nvSpPr>
                <p:cNvPr id="63821" name="Rectangle 333"/>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22" name="Rectangle 334"/>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23" name="Rectangle 335"/>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24" name="Rectangle 336"/>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25" name="Rectangle 337"/>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26" name="Rectangle 338"/>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27" name="Rectangle 339"/>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28" name="Rectangle 340"/>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29" name="Rectangle 341"/>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30" name="Rectangle 342"/>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31" name="Rectangle 343"/>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32" name="Rectangle 344"/>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33" name="Rectangle 345"/>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34" name="Rectangle 346"/>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35" name="Rectangle 347"/>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36" name="Rectangle 348"/>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37" name="Rectangle 349"/>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38" name="Rectangle 350"/>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39" name="Rectangle 351"/>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40" name="Rectangle 352"/>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41" name="Rectangle 353"/>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42" name="Rectangle 354"/>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43" name="Rectangle 355"/>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44" name="Rectangle 356"/>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45" name="Rectangle 357"/>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46" name="Rectangle 358"/>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47" name="Rectangle 359"/>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48" name="Rectangle 360"/>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3849" name="Rectangle 361"/>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63850" name="Rectangle 362"/>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63851" name="Rectangle 363"/>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63852" name="Group 364"/>
          <p:cNvGrpSpPr>
            <a:grpSpLocks/>
          </p:cNvGrpSpPr>
          <p:nvPr/>
        </p:nvGrpSpPr>
        <p:grpSpPr bwMode="auto">
          <a:xfrm flipH="1" flipV="1">
            <a:off x="2525713" y="4567238"/>
            <a:ext cx="130175" cy="247650"/>
            <a:chOff x="2267" y="2973"/>
            <a:chExt cx="63" cy="119"/>
          </a:xfrm>
        </p:grpSpPr>
        <p:sp>
          <p:nvSpPr>
            <p:cNvPr id="63853" name="Freeform 365"/>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3854" name="Group 366"/>
            <p:cNvGrpSpPr>
              <a:grpSpLocks/>
            </p:cNvGrpSpPr>
            <p:nvPr/>
          </p:nvGrpSpPr>
          <p:grpSpPr bwMode="auto">
            <a:xfrm>
              <a:off x="2282" y="2986"/>
              <a:ext cx="36" cy="90"/>
              <a:chOff x="2282" y="2986"/>
              <a:chExt cx="36" cy="90"/>
            </a:xfrm>
          </p:grpSpPr>
          <p:sp>
            <p:nvSpPr>
              <p:cNvPr id="63855" name="Line 367"/>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856" name="Line 368"/>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857" name="Line 369"/>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858" name="Line 370"/>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3859" name="Group 371"/>
          <p:cNvGrpSpPr>
            <a:grpSpLocks/>
          </p:cNvGrpSpPr>
          <p:nvPr/>
        </p:nvGrpSpPr>
        <p:grpSpPr bwMode="auto">
          <a:xfrm flipH="1" flipV="1">
            <a:off x="2716213" y="4532313"/>
            <a:ext cx="230187" cy="311150"/>
            <a:chOff x="2100" y="2959"/>
            <a:chExt cx="111" cy="150"/>
          </a:xfrm>
        </p:grpSpPr>
        <p:sp>
          <p:nvSpPr>
            <p:cNvPr id="63860" name="Rectangle 372"/>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861" name="Rectangle 373"/>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3862" name="Line 374"/>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863" name="Rectangle 375"/>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63864" name="Line 376"/>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865" name="Line 377"/>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866" name="Rectangle 378"/>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63867" name="Rectangle 379"/>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63868" name="Rectangle 380"/>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63870" name="Rectangle 382"/>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63871" name="Group 383"/>
          <p:cNvGrpSpPr>
            <a:grpSpLocks/>
          </p:cNvGrpSpPr>
          <p:nvPr/>
        </p:nvGrpSpPr>
        <p:grpSpPr bwMode="auto">
          <a:xfrm flipH="1" flipV="1">
            <a:off x="3444875" y="5053013"/>
            <a:ext cx="41275" cy="252412"/>
            <a:chOff x="1867" y="2737"/>
            <a:chExt cx="20" cy="121"/>
          </a:xfrm>
        </p:grpSpPr>
        <p:sp>
          <p:nvSpPr>
            <p:cNvPr id="63872" name="Oval 384"/>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63873" name="Oval 385"/>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63874" name="Line 386"/>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875" name="Line 387"/>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3876" name="Group 388"/>
          <p:cNvGrpSpPr>
            <a:grpSpLocks/>
          </p:cNvGrpSpPr>
          <p:nvPr/>
        </p:nvGrpSpPr>
        <p:grpSpPr bwMode="auto">
          <a:xfrm flipH="1" flipV="1">
            <a:off x="3430588" y="5053013"/>
            <a:ext cx="39687" cy="252412"/>
            <a:chOff x="1875" y="2737"/>
            <a:chExt cx="19" cy="121"/>
          </a:xfrm>
        </p:grpSpPr>
        <p:sp>
          <p:nvSpPr>
            <p:cNvPr id="63877" name="Oval 389"/>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3878" name="Oval 390"/>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63879" name="Line 391"/>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880" name="Line 392"/>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3881" name="Group 393"/>
          <p:cNvGrpSpPr>
            <a:grpSpLocks/>
          </p:cNvGrpSpPr>
          <p:nvPr/>
        </p:nvGrpSpPr>
        <p:grpSpPr bwMode="auto">
          <a:xfrm flipH="1" flipV="1">
            <a:off x="3409950" y="5053013"/>
            <a:ext cx="39688" cy="252412"/>
            <a:chOff x="1885" y="2737"/>
            <a:chExt cx="19" cy="121"/>
          </a:xfrm>
        </p:grpSpPr>
        <p:sp>
          <p:nvSpPr>
            <p:cNvPr id="63882" name="Oval 394"/>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3883" name="Oval 395"/>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63884" name="Line 396"/>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885" name="Line 397"/>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3886" name="Group 398"/>
          <p:cNvGrpSpPr>
            <a:grpSpLocks/>
          </p:cNvGrpSpPr>
          <p:nvPr/>
        </p:nvGrpSpPr>
        <p:grpSpPr bwMode="auto">
          <a:xfrm flipH="1" flipV="1">
            <a:off x="3392488" y="5053013"/>
            <a:ext cx="41275" cy="252412"/>
            <a:chOff x="1892" y="2737"/>
            <a:chExt cx="20" cy="121"/>
          </a:xfrm>
        </p:grpSpPr>
        <p:sp>
          <p:nvSpPr>
            <p:cNvPr id="63887" name="Oval 399"/>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63888" name="Oval 400"/>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63889" name="Line 401"/>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890" name="Line 402"/>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63891" name="Rectangle 403"/>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63892" name="Rectangle 404"/>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63893" name="Group 405"/>
          <p:cNvGrpSpPr>
            <a:grpSpLocks/>
          </p:cNvGrpSpPr>
          <p:nvPr/>
        </p:nvGrpSpPr>
        <p:grpSpPr bwMode="auto">
          <a:xfrm>
            <a:off x="3059113" y="4562475"/>
            <a:ext cx="769937" cy="798513"/>
            <a:chOff x="1927" y="2874"/>
            <a:chExt cx="485" cy="503"/>
          </a:xfrm>
        </p:grpSpPr>
        <p:grpSp>
          <p:nvGrpSpPr>
            <p:cNvPr id="63894" name="Group 406"/>
            <p:cNvGrpSpPr>
              <a:grpSpLocks/>
            </p:cNvGrpSpPr>
            <p:nvPr/>
          </p:nvGrpSpPr>
          <p:grpSpPr bwMode="auto">
            <a:xfrm flipH="1" flipV="1">
              <a:off x="2325" y="2874"/>
              <a:ext cx="87" cy="162"/>
              <a:chOff x="1702" y="2971"/>
              <a:chExt cx="67" cy="119"/>
            </a:xfrm>
          </p:grpSpPr>
          <p:sp>
            <p:nvSpPr>
              <p:cNvPr id="63895" name="Freeform 407"/>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3896" name="Group 408"/>
              <p:cNvGrpSpPr>
                <a:grpSpLocks/>
              </p:cNvGrpSpPr>
              <p:nvPr/>
            </p:nvGrpSpPr>
            <p:grpSpPr bwMode="auto">
              <a:xfrm>
                <a:off x="1716" y="2984"/>
                <a:ext cx="37" cy="90"/>
                <a:chOff x="1716" y="2984"/>
                <a:chExt cx="37" cy="90"/>
              </a:xfrm>
            </p:grpSpPr>
            <p:sp>
              <p:nvSpPr>
                <p:cNvPr id="63897" name="Line 409"/>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898" name="Line 410"/>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899" name="Line 411"/>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3900" name="Line 412"/>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3901" name="Rectangle 413"/>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63902" name="Rectangle 414"/>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63903" name="Freeform 415"/>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63904" name="Rectangle 416"/>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905" name="Freeform 417"/>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906" name="Rectangle 418"/>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63907" name="Rectangle 419"/>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63908" name="Rectangle 420"/>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63909" name="Line 421"/>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910" name="Line 422"/>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911" name="Oval 423"/>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3912" name="Line 424"/>
          <p:cNvSpPr>
            <a:spLocks noChangeShapeType="1"/>
          </p:cNvSpPr>
          <p:nvPr/>
        </p:nvSpPr>
        <p:spPr bwMode="auto">
          <a:xfrm>
            <a:off x="1166813" y="5111750"/>
            <a:ext cx="647700" cy="0"/>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13" name="Rectangle 425"/>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14" name="Line 426"/>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15" name="Line 427"/>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16" name="Line 428"/>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17" name="Line 429"/>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18" name="Rectangle 430"/>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19" name="Line 431"/>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20" name="Line 432"/>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21" name="Line 433"/>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22" name="Line 434"/>
          <p:cNvSpPr>
            <a:spLocks noChangeShapeType="1"/>
          </p:cNvSpPr>
          <p:nvPr/>
        </p:nvSpPr>
        <p:spPr bwMode="auto">
          <a:xfrm>
            <a:off x="1833563" y="4983163"/>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23" name="Rectangle 435"/>
          <p:cNvSpPr>
            <a:spLocks noChangeArrowheads="1"/>
          </p:cNvSpPr>
          <p:nvPr/>
        </p:nvSpPr>
        <p:spPr bwMode="auto">
          <a:xfrm>
            <a:off x="860425" y="4968875"/>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24" name="Line 436"/>
          <p:cNvSpPr>
            <a:spLocks noChangeShapeType="1"/>
          </p:cNvSpPr>
          <p:nvPr/>
        </p:nvSpPr>
        <p:spPr bwMode="auto">
          <a:xfrm flipH="1">
            <a:off x="1092200"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25" name="Line 437"/>
          <p:cNvSpPr>
            <a:spLocks noChangeShapeType="1"/>
          </p:cNvSpPr>
          <p:nvPr/>
        </p:nvSpPr>
        <p:spPr bwMode="auto">
          <a:xfrm>
            <a:off x="1092200" y="5067300"/>
            <a:ext cx="1588"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26" name="Line 438"/>
          <p:cNvSpPr>
            <a:spLocks noChangeShapeType="1"/>
          </p:cNvSpPr>
          <p:nvPr/>
        </p:nvSpPr>
        <p:spPr bwMode="auto">
          <a:xfrm>
            <a:off x="866775" y="511016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27" name="Line 439"/>
          <p:cNvSpPr>
            <a:spLocks noChangeShapeType="1"/>
          </p:cNvSpPr>
          <p:nvPr/>
        </p:nvSpPr>
        <p:spPr bwMode="auto">
          <a:xfrm flipV="1">
            <a:off x="944563" y="5068888"/>
            <a:ext cx="0"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28" name="Rectangle 440"/>
          <p:cNvSpPr>
            <a:spLocks noChangeArrowheads="1"/>
          </p:cNvSpPr>
          <p:nvPr/>
        </p:nvSpPr>
        <p:spPr bwMode="auto">
          <a:xfrm>
            <a:off x="860425" y="4691063"/>
            <a:ext cx="309563" cy="2778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29" name="Line 441"/>
          <p:cNvSpPr>
            <a:spLocks noChangeShapeType="1"/>
          </p:cNvSpPr>
          <p:nvPr/>
        </p:nvSpPr>
        <p:spPr bwMode="auto">
          <a:xfrm flipH="1">
            <a:off x="857250" y="4835525"/>
            <a:ext cx="309563" cy="0"/>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930" name="Group 442"/>
          <p:cNvGrpSpPr>
            <a:grpSpLocks/>
          </p:cNvGrpSpPr>
          <p:nvPr/>
        </p:nvGrpSpPr>
        <p:grpSpPr bwMode="auto">
          <a:xfrm>
            <a:off x="950913" y="5246688"/>
            <a:ext cx="90487" cy="139700"/>
            <a:chOff x="0" y="0"/>
            <a:chExt cx="20000" cy="19996"/>
          </a:xfrm>
        </p:grpSpPr>
        <p:sp>
          <p:nvSpPr>
            <p:cNvPr id="63931" name="Line 443"/>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32" name="Line 444"/>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33" name="Line 445"/>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34" name="Line 446"/>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935" name="Line 447"/>
          <p:cNvSpPr>
            <a:spLocks noChangeShapeType="1"/>
          </p:cNvSpPr>
          <p:nvPr/>
        </p:nvSpPr>
        <p:spPr bwMode="auto">
          <a:xfrm flipH="1">
            <a:off x="830263" y="5305425"/>
            <a:ext cx="303212" cy="93663"/>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36" name="Line 448"/>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937" name="Group 449"/>
          <p:cNvGrpSpPr>
            <a:grpSpLocks/>
          </p:cNvGrpSpPr>
          <p:nvPr/>
        </p:nvGrpSpPr>
        <p:grpSpPr bwMode="auto">
          <a:xfrm>
            <a:off x="719138" y="5106988"/>
            <a:ext cx="231775" cy="219075"/>
            <a:chOff x="461" y="3217"/>
            <a:chExt cx="146" cy="138"/>
          </a:xfrm>
        </p:grpSpPr>
        <p:sp>
          <p:nvSpPr>
            <p:cNvPr id="63938" name="Line 450"/>
            <p:cNvSpPr>
              <a:spLocks noChangeShapeType="1"/>
            </p:cNvSpPr>
            <p:nvPr/>
          </p:nvSpPr>
          <p:spPr bwMode="auto">
            <a:xfrm flipH="1">
              <a:off x="461" y="3351"/>
              <a:ext cx="146"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39" name="Line 451"/>
            <p:cNvSpPr>
              <a:spLocks noChangeShapeType="1"/>
            </p:cNvSpPr>
            <p:nvPr/>
          </p:nvSpPr>
          <p:spPr bwMode="auto">
            <a:xfrm flipV="1">
              <a:off x="461" y="3217"/>
              <a:ext cx="0" cy="138"/>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940" name="Line 45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941" name="Group 453"/>
          <p:cNvGrpSpPr>
            <a:grpSpLocks/>
          </p:cNvGrpSpPr>
          <p:nvPr/>
        </p:nvGrpSpPr>
        <p:grpSpPr bwMode="auto">
          <a:xfrm>
            <a:off x="449263" y="5100638"/>
            <a:ext cx="407987" cy="417512"/>
            <a:chOff x="1311" y="3425"/>
            <a:chExt cx="257" cy="263"/>
          </a:xfrm>
        </p:grpSpPr>
        <p:sp>
          <p:nvSpPr>
            <p:cNvPr id="63942" name="Line 454"/>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43" name="Line 455"/>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944" name="Line 45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45" name="Line 45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46" name="Line 45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47" name="Line 45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948" name="Group 460"/>
          <p:cNvGrpSpPr>
            <a:grpSpLocks/>
          </p:cNvGrpSpPr>
          <p:nvPr/>
        </p:nvGrpSpPr>
        <p:grpSpPr bwMode="auto">
          <a:xfrm>
            <a:off x="906463" y="4065588"/>
            <a:ext cx="879475" cy="454025"/>
            <a:chOff x="1599" y="2773"/>
            <a:chExt cx="554" cy="286"/>
          </a:xfrm>
        </p:grpSpPr>
        <p:grpSp>
          <p:nvGrpSpPr>
            <p:cNvPr id="63949" name="Group 461"/>
            <p:cNvGrpSpPr>
              <a:grpSpLocks/>
            </p:cNvGrpSpPr>
            <p:nvPr/>
          </p:nvGrpSpPr>
          <p:grpSpPr bwMode="auto">
            <a:xfrm>
              <a:off x="1604" y="2905"/>
              <a:ext cx="49" cy="88"/>
              <a:chOff x="0" y="1"/>
              <a:chExt cx="20000" cy="19999"/>
            </a:xfrm>
          </p:grpSpPr>
          <p:sp>
            <p:nvSpPr>
              <p:cNvPr id="63950" name="Arc 462"/>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51" name="Arc 463"/>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952" name="Line 464"/>
            <p:cNvSpPr>
              <a:spLocks noChangeShapeType="1"/>
            </p:cNvSpPr>
            <p:nvPr/>
          </p:nvSpPr>
          <p:spPr bwMode="auto">
            <a:xfrm flipV="1">
              <a:off x="1604" y="2993"/>
              <a:ext cx="0" cy="66"/>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53" name="Line 465"/>
            <p:cNvSpPr>
              <a:spLocks noChangeShapeType="1"/>
            </p:cNvSpPr>
            <p:nvPr/>
          </p:nvSpPr>
          <p:spPr bwMode="auto">
            <a:xfrm>
              <a:off x="1599" y="2773"/>
              <a:ext cx="554"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54" name="Line 466"/>
            <p:cNvSpPr>
              <a:spLocks noChangeShapeType="1"/>
            </p:cNvSpPr>
            <p:nvPr/>
          </p:nvSpPr>
          <p:spPr bwMode="auto">
            <a:xfrm>
              <a:off x="1997" y="2785"/>
              <a:ext cx="0" cy="88"/>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55" name="Line 467"/>
            <p:cNvSpPr>
              <a:spLocks noChangeShapeType="1"/>
            </p:cNvSpPr>
            <p:nvPr/>
          </p:nvSpPr>
          <p:spPr bwMode="auto">
            <a:xfrm flipV="1">
              <a:off x="1604" y="2773"/>
              <a:ext cx="0" cy="13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956" name="Oval 468"/>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57" name="Oval 469"/>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58" name="Oval 470"/>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59" name="Oval 471"/>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60" name="Rectangle 472"/>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3961" name="Line 473"/>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62" name="Oval 474"/>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963" name="Group 475"/>
          <p:cNvGrpSpPr>
            <a:grpSpLocks/>
          </p:cNvGrpSpPr>
          <p:nvPr/>
        </p:nvGrpSpPr>
        <p:grpSpPr bwMode="auto">
          <a:xfrm>
            <a:off x="1084263" y="4575175"/>
            <a:ext cx="182562" cy="527050"/>
            <a:chOff x="1711" y="3094"/>
            <a:chExt cx="115" cy="332"/>
          </a:xfrm>
        </p:grpSpPr>
        <p:sp>
          <p:nvSpPr>
            <p:cNvPr id="63964" name="Line 476"/>
            <p:cNvSpPr>
              <a:spLocks noChangeShapeType="1"/>
            </p:cNvSpPr>
            <p:nvPr/>
          </p:nvSpPr>
          <p:spPr bwMode="auto">
            <a:xfrm flipV="1">
              <a:off x="1825" y="3095"/>
              <a:ext cx="1" cy="33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65" name="Line 477"/>
            <p:cNvSpPr>
              <a:spLocks noChangeShapeType="1"/>
            </p:cNvSpPr>
            <p:nvPr/>
          </p:nvSpPr>
          <p:spPr bwMode="auto">
            <a:xfrm flipV="1">
              <a:off x="1717" y="3095"/>
              <a:ext cx="0" cy="71"/>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66" name="Line 478"/>
            <p:cNvSpPr>
              <a:spLocks noChangeShapeType="1"/>
            </p:cNvSpPr>
            <p:nvPr/>
          </p:nvSpPr>
          <p:spPr bwMode="auto">
            <a:xfrm>
              <a:off x="1711" y="3094"/>
              <a:ext cx="115"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967" name="Rectangle 479"/>
          <p:cNvSpPr>
            <a:spLocks noChangeArrowheads="1"/>
          </p:cNvSpPr>
          <p:nvPr/>
        </p:nvSpPr>
        <p:spPr bwMode="auto">
          <a:xfrm>
            <a:off x="865188" y="4543425"/>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68" name="Line 480"/>
          <p:cNvSpPr>
            <a:spLocks noChangeShapeType="1"/>
          </p:cNvSpPr>
          <p:nvPr/>
        </p:nvSpPr>
        <p:spPr bwMode="auto">
          <a:xfrm rot="16200000" flipH="1">
            <a:off x="896144" y="4625182"/>
            <a:ext cx="587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69" name="Rectangle 481"/>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70" name="Line 482"/>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971" name="Group 483"/>
          <p:cNvGrpSpPr>
            <a:grpSpLocks/>
          </p:cNvGrpSpPr>
          <p:nvPr/>
        </p:nvGrpSpPr>
        <p:grpSpPr bwMode="auto">
          <a:xfrm>
            <a:off x="1392238" y="4125913"/>
            <a:ext cx="58737" cy="98425"/>
            <a:chOff x="0" y="-1"/>
            <a:chExt cx="20000" cy="19996"/>
          </a:xfrm>
        </p:grpSpPr>
        <p:sp>
          <p:nvSpPr>
            <p:cNvPr id="63972" name="Line 484"/>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73" name="Line 485"/>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74" name="Line 486"/>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75" name="Line 487"/>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976" name="Line 488"/>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77" name="Oval 489"/>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78" name="Line 490"/>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979" name="Line 491"/>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980" name="Line 492"/>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981" name="Line 493"/>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982" name="Line 494"/>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983" name="Line 495"/>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984" name="Line 496"/>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985" name="AutoShape 497"/>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986" name="Line 498"/>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3987" name="Line 499"/>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988" name="Oval 500"/>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63989" name="Group 501"/>
          <p:cNvGrpSpPr>
            <a:grpSpLocks/>
          </p:cNvGrpSpPr>
          <p:nvPr/>
        </p:nvGrpSpPr>
        <p:grpSpPr bwMode="auto">
          <a:xfrm>
            <a:off x="3830638" y="5594350"/>
            <a:ext cx="407987" cy="417513"/>
            <a:chOff x="2358" y="3524"/>
            <a:chExt cx="257" cy="263"/>
          </a:xfrm>
        </p:grpSpPr>
        <p:sp>
          <p:nvSpPr>
            <p:cNvPr id="63990" name="Line 502"/>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91" name="Line 503"/>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992" name="Line 504"/>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93" name="Line 505"/>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94" name="Line 506"/>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995" name="Oval 507"/>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3996" name="Line 508"/>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997" name="Oval 509"/>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63998" name="Oval 510"/>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3999" name="Line 511"/>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4000" name="Oval 512"/>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64001" name="Text Box 513"/>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4002" name="Text Box 514"/>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4003" name="Rectangle 515"/>
          <p:cNvSpPr>
            <a:spLocks noChangeArrowheads="1"/>
          </p:cNvSpPr>
          <p:nvPr/>
        </p:nvSpPr>
        <p:spPr bwMode="auto">
          <a:xfrm rot="5400000">
            <a:off x="7631113" y="6921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004" name="Rectangle 516"/>
          <p:cNvSpPr>
            <a:spLocks noChangeArrowheads="1"/>
          </p:cNvSpPr>
          <p:nvPr/>
        </p:nvSpPr>
        <p:spPr bwMode="auto">
          <a:xfrm rot="5400000">
            <a:off x="7295356" y="12247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4005" name="Group 517"/>
          <p:cNvGrpSpPr>
            <a:grpSpLocks/>
          </p:cNvGrpSpPr>
          <p:nvPr/>
        </p:nvGrpSpPr>
        <p:grpSpPr bwMode="auto">
          <a:xfrm rot="5400000">
            <a:off x="7270750" y="2663825"/>
            <a:ext cx="968375" cy="1127125"/>
            <a:chOff x="4958" y="672"/>
            <a:chExt cx="610" cy="710"/>
          </a:xfrm>
        </p:grpSpPr>
        <p:grpSp>
          <p:nvGrpSpPr>
            <p:cNvPr id="64006" name="Group 518"/>
            <p:cNvGrpSpPr>
              <a:grpSpLocks/>
            </p:cNvGrpSpPr>
            <p:nvPr/>
          </p:nvGrpSpPr>
          <p:grpSpPr bwMode="auto">
            <a:xfrm>
              <a:off x="5465" y="672"/>
              <a:ext cx="103" cy="710"/>
              <a:chOff x="5088" y="624"/>
              <a:chExt cx="144" cy="992"/>
            </a:xfrm>
          </p:grpSpPr>
          <p:sp>
            <p:nvSpPr>
              <p:cNvPr id="64007" name="Line 51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008" name="Line 52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009" name="Line 52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010" name="Line 52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011" name="Line 52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012" name="Line 52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013" name="Line 52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014" name="Line 52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4015" name="Rectangle 527"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016" name="Rectangle 528"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017" name="Rectangle 529"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018" name="Rectangle 530"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019" name="Rectangle 531"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020" name="Rectangle 532"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021" name="Rectangle 533"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022" name="Rectangle 534"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023" name="Rectangle 535"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4024" name="Rectangle 536"/>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64025" name="Rectangle 537"/>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1,870 PSI </a:t>
            </a:r>
            <a:endParaRPr lang="en-US" b="0"/>
          </a:p>
        </p:txBody>
      </p:sp>
      <p:sp>
        <p:nvSpPr>
          <p:cNvPr id="64026" name="Line 538"/>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027" name="Line 539"/>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28" name="Line 540"/>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29" name="Line 541"/>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30" name="Rectangle 542"/>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4031" name="Group 543"/>
          <p:cNvGrpSpPr>
            <a:grpSpLocks/>
          </p:cNvGrpSpPr>
          <p:nvPr/>
        </p:nvGrpSpPr>
        <p:grpSpPr bwMode="auto">
          <a:xfrm rot="16200000" flipV="1">
            <a:off x="4433094" y="1104107"/>
            <a:ext cx="107950" cy="182562"/>
            <a:chOff x="0" y="3"/>
            <a:chExt cx="20000" cy="19996"/>
          </a:xfrm>
        </p:grpSpPr>
        <p:sp>
          <p:nvSpPr>
            <p:cNvPr id="64032" name="Line 544"/>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33" name="Line 545"/>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34" name="Line 546"/>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35" name="Line 547"/>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4036" name="Line 548"/>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37" name="Oval 549"/>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38" name="Oval 550"/>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39" name="Oval 551"/>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40" name="Line 552"/>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41" name="Rectangle 553"/>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42" name="Line 554"/>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43" name="Line 555"/>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44" name="Line 556"/>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45" name="Line 557"/>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46" name="Oval 558"/>
          <p:cNvSpPr>
            <a:spLocks noChangeArrowheads="1"/>
          </p:cNvSpPr>
          <p:nvPr/>
        </p:nvSpPr>
        <p:spPr bwMode="auto">
          <a:xfrm flipH="1" flipV="1">
            <a:off x="5043488" y="16192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47" name="Line 559"/>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48" name="Oval 560"/>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49" name="Line 561"/>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50" name="Oval 562"/>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51" name="Rectangle 563"/>
          <p:cNvSpPr>
            <a:spLocks noChangeArrowheads="1"/>
          </p:cNvSpPr>
          <p:nvPr/>
        </p:nvSpPr>
        <p:spPr bwMode="auto">
          <a:xfrm>
            <a:off x="2882900" y="8699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64052" name="Rectangle 564"/>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64053" name="Rectangle 565"/>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64054" name="Group 566"/>
          <p:cNvGrpSpPr>
            <a:grpSpLocks/>
          </p:cNvGrpSpPr>
          <p:nvPr/>
        </p:nvGrpSpPr>
        <p:grpSpPr bwMode="auto">
          <a:xfrm rot="-5400000" flipH="1" flipV="1">
            <a:off x="3780632" y="3566319"/>
            <a:ext cx="88900" cy="274637"/>
            <a:chOff x="0" y="0"/>
            <a:chExt cx="20000" cy="20000"/>
          </a:xfrm>
        </p:grpSpPr>
        <p:sp>
          <p:nvSpPr>
            <p:cNvPr id="64055" name="Arc 56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56" name="Arc 56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4057" name="Group 569"/>
          <p:cNvGrpSpPr>
            <a:grpSpLocks/>
          </p:cNvGrpSpPr>
          <p:nvPr/>
        </p:nvGrpSpPr>
        <p:grpSpPr bwMode="auto">
          <a:xfrm rot="-5400000" flipH="1" flipV="1">
            <a:off x="3775076" y="3425825"/>
            <a:ext cx="87312" cy="274637"/>
            <a:chOff x="0" y="0"/>
            <a:chExt cx="20000" cy="20000"/>
          </a:xfrm>
        </p:grpSpPr>
        <p:sp>
          <p:nvSpPr>
            <p:cNvPr id="64058" name="Arc 57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59" name="Arc 57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4060" name="Line 572"/>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61" name="Line 573"/>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62" name="Line 574"/>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63" name="Line 575"/>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64" name="Line 576"/>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4066" name="Group 578"/>
          <p:cNvGrpSpPr>
            <a:grpSpLocks/>
          </p:cNvGrpSpPr>
          <p:nvPr/>
        </p:nvGrpSpPr>
        <p:grpSpPr bwMode="auto">
          <a:xfrm rot="10800000">
            <a:off x="4394200" y="1439863"/>
            <a:ext cx="365125" cy="239712"/>
            <a:chOff x="2900" y="1798"/>
            <a:chExt cx="576" cy="376"/>
          </a:xfrm>
        </p:grpSpPr>
        <p:sp>
          <p:nvSpPr>
            <p:cNvPr id="64067" name="Line 579"/>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68" name="Line 580"/>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69" name="Line 581"/>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4070" name="Line 582"/>
          <p:cNvSpPr>
            <a:spLocks noChangeShapeType="1"/>
          </p:cNvSpPr>
          <p:nvPr/>
        </p:nvSpPr>
        <p:spPr bwMode="auto">
          <a:xfrm rot="5400000">
            <a:off x="4452144" y="2983706"/>
            <a:ext cx="0" cy="13033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4071" name="Line 583"/>
          <p:cNvSpPr>
            <a:spLocks noChangeShapeType="1"/>
          </p:cNvSpPr>
          <p:nvPr/>
        </p:nvSpPr>
        <p:spPr bwMode="auto">
          <a:xfrm flipV="1">
            <a:off x="6762750" y="19367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72" name="Rectangle 584"/>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74" name="Line 586"/>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75" name="Line 587"/>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76" name="Line 588"/>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77" name="Line 589"/>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78" name="Line 590"/>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79" name="Line 591"/>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4080" name="Group 592"/>
          <p:cNvGrpSpPr>
            <a:grpSpLocks/>
          </p:cNvGrpSpPr>
          <p:nvPr/>
        </p:nvGrpSpPr>
        <p:grpSpPr bwMode="auto">
          <a:xfrm flipV="1">
            <a:off x="6624638" y="1676400"/>
            <a:ext cx="46037" cy="96838"/>
            <a:chOff x="0" y="0"/>
            <a:chExt cx="20000" cy="20000"/>
          </a:xfrm>
        </p:grpSpPr>
        <p:sp>
          <p:nvSpPr>
            <p:cNvPr id="64081" name="Arc 593"/>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82" name="Arc 594"/>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4083" name="Group 595"/>
          <p:cNvGrpSpPr>
            <a:grpSpLocks/>
          </p:cNvGrpSpPr>
          <p:nvPr/>
        </p:nvGrpSpPr>
        <p:grpSpPr bwMode="auto">
          <a:xfrm>
            <a:off x="6396038" y="1709738"/>
            <a:ext cx="471487" cy="217487"/>
            <a:chOff x="3526" y="1077"/>
            <a:chExt cx="297" cy="137"/>
          </a:xfrm>
        </p:grpSpPr>
        <p:sp>
          <p:nvSpPr>
            <p:cNvPr id="64084" name="Line 596"/>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85" name="Line 597"/>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86" name="Line 598"/>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87" name="Line 599"/>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4088" name="Line 600"/>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89" name="Line 601"/>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90" name="Oval 602"/>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91" name="Oval 603"/>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92" name="Line 604"/>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93" name="Rectangle 605"/>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094" name="Oval 606"/>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098" name="Line 610"/>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4099" name="Oval 611"/>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100" name="Rectangle 612"/>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64101" name="Rectangle 613"/>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64102" name="Rectangle 614"/>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64103" name="Oval 615"/>
          <p:cNvSpPr>
            <a:spLocks noChangeArrowheads="1"/>
          </p:cNvSpPr>
          <p:nvPr/>
        </p:nvSpPr>
        <p:spPr bwMode="auto">
          <a:xfrm>
            <a:off x="1784350" y="47720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142" name="Text Box 654"/>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4146" name="Line 658"/>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4147" name="Group 659"/>
          <p:cNvGrpSpPr>
            <a:grpSpLocks/>
          </p:cNvGrpSpPr>
          <p:nvPr/>
        </p:nvGrpSpPr>
        <p:grpSpPr bwMode="auto">
          <a:xfrm>
            <a:off x="7131050" y="1033463"/>
            <a:ext cx="1289050" cy="1235075"/>
            <a:chOff x="4492" y="651"/>
            <a:chExt cx="812" cy="778"/>
          </a:xfrm>
        </p:grpSpPr>
        <p:grpSp>
          <p:nvGrpSpPr>
            <p:cNvPr id="64148" name="Group 660"/>
            <p:cNvGrpSpPr>
              <a:grpSpLocks/>
            </p:cNvGrpSpPr>
            <p:nvPr/>
          </p:nvGrpSpPr>
          <p:grpSpPr bwMode="auto">
            <a:xfrm>
              <a:off x="4492" y="651"/>
              <a:ext cx="760" cy="778"/>
              <a:chOff x="4047" y="666"/>
              <a:chExt cx="760" cy="778"/>
            </a:xfrm>
          </p:grpSpPr>
          <p:sp>
            <p:nvSpPr>
              <p:cNvPr id="64149" name="Rectangle 661"/>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150" name="Rectangle 662"/>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151" name="Rectangle 663"/>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4152" name="Rectangle 664"/>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64153" name="Line 665"/>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154" name="Line 666"/>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155" name="Oval 667"/>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156" name="Oval 668"/>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157" name="Line 669"/>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158" name="Line 670"/>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159" name="Line 671"/>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4160" name="Group 672"/>
          <p:cNvGrpSpPr>
            <a:grpSpLocks/>
          </p:cNvGrpSpPr>
          <p:nvPr/>
        </p:nvGrpSpPr>
        <p:grpSpPr bwMode="auto">
          <a:xfrm flipH="1" flipV="1">
            <a:off x="2951163" y="4540250"/>
            <a:ext cx="68262" cy="303213"/>
            <a:chOff x="2065" y="2959"/>
            <a:chExt cx="33" cy="146"/>
          </a:xfrm>
        </p:grpSpPr>
        <p:sp>
          <p:nvSpPr>
            <p:cNvPr id="64161" name="Freeform 673"/>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162" name="Freeform 674"/>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4163" name="Line 675"/>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164" name="Line 676"/>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165" name="Line 677"/>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166" name="Freeform 678"/>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64167" name="Freeform 679"/>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64168" name="Group 680"/>
          <p:cNvGrpSpPr>
            <a:grpSpLocks/>
          </p:cNvGrpSpPr>
          <p:nvPr/>
        </p:nvGrpSpPr>
        <p:grpSpPr bwMode="auto">
          <a:xfrm>
            <a:off x="2720975" y="4552950"/>
            <a:ext cx="269875" cy="271463"/>
            <a:chOff x="1714" y="2868"/>
            <a:chExt cx="170" cy="171"/>
          </a:xfrm>
        </p:grpSpPr>
        <p:sp>
          <p:nvSpPr>
            <p:cNvPr id="64169" name="Freeform 681"/>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64170" name="Rectangle 682"/>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171" name="Line 683"/>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172" name="Line 684"/>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4173" name="Group 685"/>
          <p:cNvGrpSpPr>
            <a:grpSpLocks/>
          </p:cNvGrpSpPr>
          <p:nvPr/>
        </p:nvGrpSpPr>
        <p:grpSpPr bwMode="auto">
          <a:xfrm flipH="1" flipV="1">
            <a:off x="2651125" y="4600575"/>
            <a:ext cx="293688" cy="179388"/>
            <a:chOff x="2098" y="2990"/>
            <a:chExt cx="171" cy="86"/>
          </a:xfrm>
        </p:grpSpPr>
        <p:sp>
          <p:nvSpPr>
            <p:cNvPr id="64174" name="Oval 686"/>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175" name="Oval 687"/>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176" name="Oval 688"/>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177" name="Oval 689"/>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178" name="Oval 690"/>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179" name="Oval 691"/>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180" name="Oval 692"/>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181" name="Oval 693"/>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182" name="Oval 694"/>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183" name="Oval 695"/>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184" name="Line 696"/>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185" name="Line 697"/>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186" name="Line 698"/>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187" name="Line 699"/>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188" name="Line 700"/>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189" name="Line 701"/>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190" name="Line 702"/>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191" name="Line 703"/>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192" name="Line 704"/>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193" name="Line 705"/>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4194" name="Group 706"/>
            <p:cNvGrpSpPr>
              <a:grpSpLocks/>
            </p:cNvGrpSpPr>
            <p:nvPr/>
          </p:nvGrpSpPr>
          <p:grpSpPr bwMode="auto">
            <a:xfrm>
              <a:off x="2098" y="3003"/>
              <a:ext cx="19" cy="73"/>
              <a:chOff x="2098" y="3003"/>
              <a:chExt cx="19" cy="73"/>
            </a:xfrm>
          </p:grpSpPr>
          <p:sp>
            <p:nvSpPr>
              <p:cNvPr id="64195" name="Oval 707"/>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196" name="Line 708"/>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4197" name="Group 709"/>
            <p:cNvGrpSpPr>
              <a:grpSpLocks/>
            </p:cNvGrpSpPr>
            <p:nvPr/>
          </p:nvGrpSpPr>
          <p:grpSpPr bwMode="auto">
            <a:xfrm>
              <a:off x="2250" y="2990"/>
              <a:ext cx="19" cy="71"/>
              <a:chOff x="2250" y="2990"/>
              <a:chExt cx="19" cy="71"/>
            </a:xfrm>
          </p:grpSpPr>
          <p:sp>
            <p:nvSpPr>
              <p:cNvPr id="64198" name="Oval 710"/>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199" name="Line 711"/>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4200" name="Line 712"/>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201" name="Line 713"/>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202" name="Line 714"/>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203" name="Line 715"/>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204" name="Line 716"/>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4207" name="Rectangle 719"/>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64208" name="Group 720"/>
          <p:cNvGrpSpPr>
            <a:grpSpLocks/>
          </p:cNvGrpSpPr>
          <p:nvPr/>
        </p:nvGrpSpPr>
        <p:grpSpPr bwMode="auto">
          <a:xfrm>
            <a:off x="3370263" y="5045075"/>
            <a:ext cx="165100" cy="263525"/>
            <a:chOff x="2123" y="3178"/>
            <a:chExt cx="104" cy="166"/>
          </a:xfrm>
        </p:grpSpPr>
        <p:grpSp>
          <p:nvGrpSpPr>
            <p:cNvPr id="64209" name="Group 721"/>
            <p:cNvGrpSpPr>
              <a:grpSpLocks/>
            </p:cNvGrpSpPr>
            <p:nvPr/>
          </p:nvGrpSpPr>
          <p:grpSpPr bwMode="auto">
            <a:xfrm flipH="1" flipV="1">
              <a:off x="2177" y="3178"/>
              <a:ext cx="50" cy="166"/>
              <a:chOff x="1829" y="2735"/>
              <a:chExt cx="38" cy="127"/>
            </a:xfrm>
          </p:grpSpPr>
          <p:grpSp>
            <p:nvGrpSpPr>
              <p:cNvPr id="64210" name="Group 722"/>
              <p:cNvGrpSpPr>
                <a:grpSpLocks/>
              </p:cNvGrpSpPr>
              <p:nvPr/>
            </p:nvGrpSpPr>
            <p:grpSpPr bwMode="auto">
              <a:xfrm>
                <a:off x="1829" y="2735"/>
                <a:ext cx="36" cy="125"/>
                <a:chOff x="1829" y="2735"/>
                <a:chExt cx="36" cy="125"/>
              </a:xfrm>
            </p:grpSpPr>
            <p:sp>
              <p:nvSpPr>
                <p:cNvPr id="64211" name="Rectangle 723"/>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12" name="Rectangle 724"/>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13" name="Rectangle 725"/>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14" name="Rectangle 726"/>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15" name="Rectangle 727"/>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16" name="Rectangle 728"/>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17" name="Rectangle 729"/>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18" name="Rectangle 730"/>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19" name="Rectangle 731"/>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20" name="Rectangle 732"/>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21" name="Rectangle 733"/>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22" name="Rectangle 734"/>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23" name="Rectangle 735"/>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24" name="Rectangle 736"/>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25" name="Rectangle 737"/>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26" name="Rectangle 738"/>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27" name="Rectangle 739"/>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28" name="Rectangle 740"/>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29" name="Rectangle 741"/>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30" name="Rectangle 742"/>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31" name="Rectangle 743"/>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32" name="Rectangle 744"/>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33" name="Rectangle 745"/>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34" name="Rectangle 746"/>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35" name="Rectangle 747"/>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36" name="Rectangle 748"/>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37" name="Rectangle 749"/>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38" name="Rectangle 750"/>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39" name="Rectangle 751"/>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40" name="Rectangle 752"/>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41" name="Rectangle 753"/>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42" name="Rectangle 754"/>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43" name="Rectangle 755"/>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44" name="Rectangle 756"/>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45" name="Rectangle 757"/>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46" name="Rectangle 758"/>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47" name="Rectangle 759"/>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48" name="Rectangle 760"/>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49" name="Rectangle 761"/>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50" name="Rectangle 762"/>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51" name="Rectangle 763"/>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52" name="Rectangle 764"/>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53" name="Rectangle 765"/>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54" name="Rectangle 766"/>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55" name="Rectangle 767"/>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56" name="Rectangle 768"/>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57" name="Rectangle 769"/>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58" name="Rectangle 770"/>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59" name="Rectangle 771"/>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60" name="Rectangle 772"/>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61" name="Rectangle 773"/>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62" name="Rectangle 774"/>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63" name="Rectangle 775"/>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64" name="Rectangle 776"/>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65" name="Rectangle 777"/>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66" name="Rectangle 778"/>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67" name="Rectangle 779"/>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68" name="Rectangle 780"/>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69" name="Rectangle 781"/>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70" name="Rectangle 782"/>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71" name="Rectangle 783"/>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72" name="Rectangle 784"/>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73" name="Rectangle 785"/>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74" name="Rectangle 786"/>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275" name="Rectangle 787"/>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4276" name="Rectangle 788"/>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64277" name="Freeform 789"/>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64284" name="AutoShape 796"/>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285" name="AutoShape 797"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286" name="AutoShape 798"/>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287" name="AutoShape 799" descr="10%"/>
          <p:cNvSpPr>
            <a:spLocks noChangeArrowheads="1"/>
          </p:cNvSpPr>
          <p:nvPr/>
        </p:nvSpPr>
        <p:spPr bwMode="auto">
          <a:xfrm>
            <a:off x="2452688" y="1704975"/>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4288" name="Group 800"/>
          <p:cNvGrpSpPr>
            <a:grpSpLocks/>
          </p:cNvGrpSpPr>
          <p:nvPr/>
        </p:nvGrpSpPr>
        <p:grpSpPr bwMode="auto">
          <a:xfrm>
            <a:off x="2454275" y="2116138"/>
            <a:ext cx="503238" cy="185737"/>
            <a:chOff x="3617" y="2160"/>
            <a:chExt cx="842" cy="312"/>
          </a:xfrm>
        </p:grpSpPr>
        <p:sp>
          <p:nvSpPr>
            <p:cNvPr id="64289" name="Rectangle 801"/>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290" name="AutoShape 802"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291" name="AutoShape 803"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292" name="AutoShape 804"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293" name="AutoShape 805"/>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4294" name="AutoShape 806"/>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295" name="Rectangle 807"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296" name="Rectangle 808"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297" name="Rectangle 809"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298" name="Line 810"/>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299" name="Line 811"/>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300" name="Oval 812"/>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01" name="Oval 813"/>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4302" name="Group 814"/>
          <p:cNvGrpSpPr>
            <a:grpSpLocks/>
          </p:cNvGrpSpPr>
          <p:nvPr/>
        </p:nvGrpSpPr>
        <p:grpSpPr bwMode="auto">
          <a:xfrm>
            <a:off x="2663825" y="1660525"/>
            <a:ext cx="77788" cy="153988"/>
            <a:chOff x="3966" y="1027"/>
            <a:chExt cx="130" cy="257"/>
          </a:xfrm>
        </p:grpSpPr>
        <p:sp>
          <p:nvSpPr>
            <p:cNvPr id="64303" name="Rectangle 815"/>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04" name="Rectangle 816"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05" name="Rectangle 817"/>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06" name="Rectangle 818"/>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07" name="Line 819"/>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4308" name="Line 820"/>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309" name="Line 821"/>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310" name="Line 822"/>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311" name="AutoShape 823"/>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12" name="Rectangle 824"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13" name="Rectangle 825"/>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14" name="Rectangle 826"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15" name="Rectangle 827"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16" name="Line 828"/>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317" name="Line 829"/>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318" name="Line 830"/>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319" name="Line 831"/>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320" name="Line 832"/>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321" name="Oval 833"/>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22" name="Oval 834"/>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23" name="AutoShape 835"/>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24" name="AutoShape 836"/>
          <p:cNvSpPr>
            <a:spLocks noChangeArrowheads="1"/>
          </p:cNvSpPr>
          <p:nvPr/>
        </p:nvSpPr>
        <p:spPr bwMode="auto">
          <a:xfrm flipH="1" flipV="1">
            <a:off x="822325" y="19875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25" name="Line 837"/>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326" name="Rectangle 838"/>
          <p:cNvSpPr>
            <a:spLocks noChangeArrowheads="1"/>
          </p:cNvSpPr>
          <p:nvPr/>
        </p:nvSpPr>
        <p:spPr bwMode="auto">
          <a:xfrm>
            <a:off x="695325" y="2178050"/>
            <a:ext cx="466725" cy="55086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27" name="Line 839"/>
          <p:cNvSpPr>
            <a:spLocks noChangeShapeType="1"/>
          </p:cNvSpPr>
          <p:nvPr/>
        </p:nvSpPr>
        <p:spPr bwMode="auto">
          <a:xfrm flipH="1">
            <a:off x="685800" y="21844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328" name="Line 840"/>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329" name="Rectangle 841"/>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64333" name="AutoShape 845"/>
          <p:cNvSpPr>
            <a:spLocks noChangeArrowheads="1"/>
          </p:cNvSpPr>
          <p:nvPr/>
        </p:nvSpPr>
        <p:spPr bwMode="auto">
          <a:xfrm rot="17671190" flipH="1" flipV="1">
            <a:off x="5476875" y="40941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34" name="AutoShape 846"/>
          <p:cNvSpPr>
            <a:spLocks noChangeArrowheads="1"/>
          </p:cNvSpPr>
          <p:nvPr/>
        </p:nvSpPr>
        <p:spPr bwMode="auto">
          <a:xfrm rot="17671190" flipH="1" flipV="1">
            <a:off x="1797050" y="299402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336" name="AutoShape 848"/>
          <p:cNvSpPr>
            <a:spLocks noChangeArrowheads="1"/>
          </p:cNvSpPr>
          <p:nvPr/>
        </p:nvSpPr>
        <p:spPr bwMode="auto">
          <a:xfrm rot="2392993"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 name="Slide Number Placeholder 5"/>
          <p:cNvSpPr>
            <a:spLocks noGrp="1"/>
          </p:cNvSpPr>
          <p:nvPr>
            <p:ph type="sldNum" sz="quarter" idx="12"/>
          </p:nvPr>
        </p:nvSpPr>
        <p:spPr/>
        <p:txBody>
          <a:bodyPr/>
          <a:lstStyle/>
          <a:p>
            <a:fld id="{8D429A4F-893B-E24A-8C46-A9EE8EBA0150}" type="slidenum">
              <a:rPr lang="en-US"/>
              <a:pPr/>
              <a:t>46</a:t>
            </a:fld>
            <a:endParaRPr lang="en-US"/>
          </a:p>
        </p:txBody>
      </p:sp>
      <p:sp>
        <p:nvSpPr>
          <p:cNvPr id="64514"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4515"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516"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4517"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64518" name="Text Box 6"/>
          <p:cNvSpPr txBox="1">
            <a:spLocks noChangeArrowheads="1"/>
          </p:cNvSpPr>
          <p:nvPr/>
        </p:nvSpPr>
        <p:spPr bwMode="auto">
          <a:xfrm>
            <a:off x="4479925" y="5956300"/>
            <a:ext cx="394176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Accumulator Filled Just Before				         Unloading Pump </a:t>
            </a:r>
          </a:p>
        </p:txBody>
      </p:sp>
      <p:sp>
        <p:nvSpPr>
          <p:cNvPr id="64520" name="AutoShape 8"/>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521"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522"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4523" name="Line 11"/>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524" name="Line 12"/>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525" name="Rectangle 13"/>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526" name="Rectangle 14"/>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527" name="Line 15"/>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528" name="Line 16"/>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529" name="Rectangle 17"/>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4530" name="Group 18"/>
          <p:cNvGrpSpPr>
            <a:grpSpLocks/>
          </p:cNvGrpSpPr>
          <p:nvPr/>
        </p:nvGrpSpPr>
        <p:grpSpPr bwMode="auto">
          <a:xfrm flipV="1">
            <a:off x="5057775" y="3132138"/>
            <a:ext cx="84138" cy="84137"/>
            <a:chOff x="1449" y="2352"/>
            <a:chExt cx="77" cy="77"/>
          </a:xfrm>
        </p:grpSpPr>
        <p:sp>
          <p:nvSpPr>
            <p:cNvPr id="64531"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532"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4533" name="Rectangle 21"/>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534" name="Line 22"/>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4535" name="Group 23"/>
          <p:cNvGrpSpPr>
            <a:grpSpLocks/>
          </p:cNvGrpSpPr>
          <p:nvPr/>
        </p:nvGrpSpPr>
        <p:grpSpPr bwMode="auto">
          <a:xfrm>
            <a:off x="4419600" y="3111500"/>
            <a:ext cx="209550" cy="104775"/>
            <a:chOff x="864" y="2592"/>
            <a:chExt cx="192" cy="96"/>
          </a:xfrm>
        </p:grpSpPr>
        <p:sp>
          <p:nvSpPr>
            <p:cNvPr id="64536"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537"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538"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539"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4540" name="Group 28"/>
          <p:cNvGrpSpPr>
            <a:grpSpLocks/>
          </p:cNvGrpSpPr>
          <p:nvPr/>
        </p:nvGrpSpPr>
        <p:grpSpPr bwMode="auto">
          <a:xfrm flipH="1">
            <a:off x="5729288" y="2849563"/>
            <a:ext cx="209550" cy="157162"/>
            <a:chOff x="2064" y="2352"/>
            <a:chExt cx="192" cy="144"/>
          </a:xfrm>
        </p:grpSpPr>
        <p:sp>
          <p:nvSpPr>
            <p:cNvPr id="64541"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542"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4543" name="Group 31"/>
          <p:cNvGrpSpPr>
            <a:grpSpLocks/>
          </p:cNvGrpSpPr>
          <p:nvPr/>
        </p:nvGrpSpPr>
        <p:grpSpPr bwMode="auto">
          <a:xfrm>
            <a:off x="5729288" y="3111500"/>
            <a:ext cx="209550" cy="104775"/>
            <a:chOff x="864" y="2592"/>
            <a:chExt cx="192" cy="96"/>
          </a:xfrm>
        </p:grpSpPr>
        <p:sp>
          <p:nvSpPr>
            <p:cNvPr id="64544"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545"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546"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547"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4548" name="Line 36"/>
          <p:cNvSpPr>
            <a:spLocks noChangeShapeType="1"/>
          </p:cNvSpPr>
          <p:nvPr/>
        </p:nvSpPr>
        <p:spPr bwMode="auto">
          <a:xfrm>
            <a:off x="5089525" y="3216275"/>
            <a:ext cx="0" cy="4191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4549" name="Line 37"/>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4550" name="AutoShape 38"/>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551" name="Text Box 39"/>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64552" name="Text Box 40"/>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64553" name="Line 41"/>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4554" name="Line 42"/>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4555" name="Line 43"/>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4556" name="Oval 44"/>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557"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558"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64559" name="Group 47"/>
          <p:cNvGrpSpPr>
            <a:grpSpLocks/>
          </p:cNvGrpSpPr>
          <p:nvPr/>
        </p:nvGrpSpPr>
        <p:grpSpPr bwMode="auto">
          <a:xfrm>
            <a:off x="5229225" y="4826000"/>
            <a:ext cx="146050" cy="180975"/>
            <a:chOff x="1634" y="2854"/>
            <a:chExt cx="77" cy="96"/>
          </a:xfrm>
        </p:grpSpPr>
        <p:sp>
          <p:nvSpPr>
            <p:cNvPr id="64560"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1"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4562"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64563"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4"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565"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6"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7"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568"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9"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70"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71"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72"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573"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574"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575"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64576" name="Group 64"/>
          <p:cNvGrpSpPr>
            <a:grpSpLocks/>
          </p:cNvGrpSpPr>
          <p:nvPr/>
        </p:nvGrpSpPr>
        <p:grpSpPr bwMode="auto">
          <a:xfrm>
            <a:off x="5229225" y="5006975"/>
            <a:ext cx="146050" cy="177800"/>
            <a:chOff x="1634" y="2950"/>
            <a:chExt cx="77" cy="94"/>
          </a:xfrm>
        </p:grpSpPr>
        <p:sp>
          <p:nvSpPr>
            <p:cNvPr id="64577"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78"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4579"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580"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581"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582"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583"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84"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585"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86"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87"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88"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589"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90"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64591"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64592"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64593" name="Group 81"/>
          <p:cNvGrpSpPr>
            <a:grpSpLocks/>
          </p:cNvGrpSpPr>
          <p:nvPr/>
        </p:nvGrpSpPr>
        <p:grpSpPr bwMode="auto">
          <a:xfrm>
            <a:off x="5276850" y="4800600"/>
            <a:ext cx="119063" cy="123825"/>
            <a:chOff x="1659" y="2841"/>
            <a:chExt cx="63" cy="65"/>
          </a:xfrm>
        </p:grpSpPr>
        <p:sp>
          <p:nvSpPr>
            <p:cNvPr id="64594"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95"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4596"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64597"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64598"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grpSp>
        <p:nvGrpSpPr>
          <p:cNvPr id="64599" name="Group 87"/>
          <p:cNvGrpSpPr>
            <a:grpSpLocks/>
          </p:cNvGrpSpPr>
          <p:nvPr/>
        </p:nvGrpSpPr>
        <p:grpSpPr bwMode="auto">
          <a:xfrm>
            <a:off x="4833938" y="4508500"/>
            <a:ext cx="311150" cy="223838"/>
            <a:chOff x="889" y="3112"/>
            <a:chExt cx="196" cy="141"/>
          </a:xfrm>
        </p:grpSpPr>
        <p:sp>
          <p:nvSpPr>
            <p:cNvPr id="64600"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64601"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64602"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64933" name="Line 421"/>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4934" name="Line 422"/>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935" name="Oval 423"/>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5002" name="Line 490"/>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5003" name="Line 491"/>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5010" name="Line 498"/>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5011" name="Line 499"/>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012" name="Oval 500"/>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5019" name="Oval 507"/>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65022" name="Oval 510"/>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5023" name="Line 511"/>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5024" name="Oval 512"/>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65025" name="Text Box 513"/>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65027" name="Rectangle 515"/>
          <p:cNvSpPr>
            <a:spLocks noChangeArrowheads="1"/>
          </p:cNvSpPr>
          <p:nvPr/>
        </p:nvSpPr>
        <p:spPr bwMode="auto">
          <a:xfrm rot="5400000">
            <a:off x="7631113" y="6921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028" name="Rectangle 516"/>
          <p:cNvSpPr>
            <a:spLocks noChangeArrowheads="1"/>
          </p:cNvSpPr>
          <p:nvPr/>
        </p:nvSpPr>
        <p:spPr bwMode="auto">
          <a:xfrm rot="5400000">
            <a:off x="7295356" y="12247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029" name="Group 517"/>
          <p:cNvGrpSpPr>
            <a:grpSpLocks/>
          </p:cNvGrpSpPr>
          <p:nvPr/>
        </p:nvGrpSpPr>
        <p:grpSpPr bwMode="auto">
          <a:xfrm rot="5400000">
            <a:off x="7270750" y="2663825"/>
            <a:ext cx="968375" cy="1127125"/>
            <a:chOff x="4958" y="672"/>
            <a:chExt cx="610" cy="710"/>
          </a:xfrm>
        </p:grpSpPr>
        <p:grpSp>
          <p:nvGrpSpPr>
            <p:cNvPr id="65030" name="Group 518"/>
            <p:cNvGrpSpPr>
              <a:grpSpLocks/>
            </p:cNvGrpSpPr>
            <p:nvPr/>
          </p:nvGrpSpPr>
          <p:grpSpPr bwMode="auto">
            <a:xfrm>
              <a:off x="5465" y="672"/>
              <a:ext cx="103" cy="710"/>
              <a:chOff x="5088" y="624"/>
              <a:chExt cx="144" cy="992"/>
            </a:xfrm>
          </p:grpSpPr>
          <p:sp>
            <p:nvSpPr>
              <p:cNvPr id="65031" name="Line 51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032" name="Line 52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033" name="Line 52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034" name="Line 52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035" name="Line 52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036" name="Line 52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037" name="Line 52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038" name="Line 52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5039" name="Rectangle 527"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040" name="Rectangle 528"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041" name="Rectangle 529"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042" name="Rectangle 530"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043" name="Rectangle 531"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044" name="Rectangle 532"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045" name="Rectangle 533"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046" name="Rectangle 534"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047" name="Rectangle 535"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048" name="Rectangle 536"/>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65049" name="Rectangle 537"/>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65050" name="Line 538"/>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051" name="Line 539"/>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2" name="Line 540"/>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3" name="Line 541"/>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4" name="Rectangle 542"/>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055" name="Group 543"/>
          <p:cNvGrpSpPr>
            <a:grpSpLocks/>
          </p:cNvGrpSpPr>
          <p:nvPr/>
        </p:nvGrpSpPr>
        <p:grpSpPr bwMode="auto">
          <a:xfrm rot="16200000" flipV="1">
            <a:off x="4433094" y="1104107"/>
            <a:ext cx="107950" cy="182562"/>
            <a:chOff x="0" y="3"/>
            <a:chExt cx="20000" cy="19996"/>
          </a:xfrm>
        </p:grpSpPr>
        <p:sp>
          <p:nvSpPr>
            <p:cNvPr id="65056" name="Line 544"/>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7" name="Line 545"/>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8" name="Line 546"/>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9" name="Line 547"/>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060" name="Line 548"/>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1" name="Oval 549"/>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2" name="Oval 550"/>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3" name="Oval 551"/>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4" name="Line 552"/>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5" name="Rectangle 553"/>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6" name="Line 554"/>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7" name="Line 555"/>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8" name="Line 556"/>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9" name="Line 557"/>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70" name="Oval 558"/>
          <p:cNvSpPr>
            <a:spLocks noChangeArrowheads="1"/>
          </p:cNvSpPr>
          <p:nvPr/>
        </p:nvSpPr>
        <p:spPr bwMode="auto">
          <a:xfrm flipH="1" flipV="1">
            <a:off x="5043488" y="16192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71" name="Line 559"/>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72" name="Oval 560"/>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73" name="Line 561"/>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74" name="Oval 562"/>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75" name="Rectangle 563"/>
          <p:cNvSpPr>
            <a:spLocks noChangeArrowheads="1"/>
          </p:cNvSpPr>
          <p:nvPr/>
        </p:nvSpPr>
        <p:spPr bwMode="auto">
          <a:xfrm>
            <a:off x="2882900" y="8699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65076" name="Rectangle 564"/>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65077" name="Rectangle 565"/>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65078" name="Group 566"/>
          <p:cNvGrpSpPr>
            <a:grpSpLocks/>
          </p:cNvGrpSpPr>
          <p:nvPr/>
        </p:nvGrpSpPr>
        <p:grpSpPr bwMode="auto">
          <a:xfrm rot="-5400000" flipH="1" flipV="1">
            <a:off x="3780632" y="3566319"/>
            <a:ext cx="88900" cy="274637"/>
            <a:chOff x="0" y="0"/>
            <a:chExt cx="20000" cy="20000"/>
          </a:xfrm>
        </p:grpSpPr>
        <p:sp>
          <p:nvSpPr>
            <p:cNvPr id="65079" name="Arc 56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80" name="Arc 56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5081" name="Group 569"/>
          <p:cNvGrpSpPr>
            <a:grpSpLocks/>
          </p:cNvGrpSpPr>
          <p:nvPr/>
        </p:nvGrpSpPr>
        <p:grpSpPr bwMode="auto">
          <a:xfrm rot="-5400000" flipH="1" flipV="1">
            <a:off x="3775076" y="3425825"/>
            <a:ext cx="87312" cy="274637"/>
            <a:chOff x="0" y="0"/>
            <a:chExt cx="20000" cy="20000"/>
          </a:xfrm>
        </p:grpSpPr>
        <p:sp>
          <p:nvSpPr>
            <p:cNvPr id="65082" name="Arc 57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83" name="Arc 57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084" name="Line 572"/>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85" name="Line 573"/>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86" name="Line 574"/>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87" name="Line 575"/>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88" name="Line 576"/>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090" name="Group 578"/>
          <p:cNvGrpSpPr>
            <a:grpSpLocks/>
          </p:cNvGrpSpPr>
          <p:nvPr/>
        </p:nvGrpSpPr>
        <p:grpSpPr bwMode="auto">
          <a:xfrm rot="10800000">
            <a:off x="4394200" y="1439863"/>
            <a:ext cx="365125" cy="239712"/>
            <a:chOff x="2900" y="1798"/>
            <a:chExt cx="576" cy="376"/>
          </a:xfrm>
        </p:grpSpPr>
        <p:sp>
          <p:nvSpPr>
            <p:cNvPr id="65091" name="Line 579"/>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2" name="Line 580"/>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3" name="Line 581"/>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094" name="Line 582"/>
          <p:cNvSpPr>
            <a:spLocks noChangeShapeType="1"/>
          </p:cNvSpPr>
          <p:nvPr/>
        </p:nvSpPr>
        <p:spPr bwMode="auto">
          <a:xfrm rot="5400000">
            <a:off x="4452144" y="2983706"/>
            <a:ext cx="0" cy="13033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5095" name="Line 583"/>
          <p:cNvSpPr>
            <a:spLocks noChangeShapeType="1"/>
          </p:cNvSpPr>
          <p:nvPr/>
        </p:nvSpPr>
        <p:spPr bwMode="auto">
          <a:xfrm flipV="1">
            <a:off x="6762750" y="19367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6" name="Rectangle 584"/>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8" name="Line 586"/>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9" name="Line 587"/>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0" name="Line 588"/>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1" name="Line 589"/>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2" name="Line 590"/>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3" name="Line 591"/>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104" name="Group 592"/>
          <p:cNvGrpSpPr>
            <a:grpSpLocks/>
          </p:cNvGrpSpPr>
          <p:nvPr/>
        </p:nvGrpSpPr>
        <p:grpSpPr bwMode="auto">
          <a:xfrm flipV="1">
            <a:off x="6624638" y="1676400"/>
            <a:ext cx="46037" cy="96838"/>
            <a:chOff x="0" y="0"/>
            <a:chExt cx="20000" cy="20000"/>
          </a:xfrm>
        </p:grpSpPr>
        <p:sp>
          <p:nvSpPr>
            <p:cNvPr id="65105" name="Arc 593"/>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6" name="Arc 594"/>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5107" name="Group 595"/>
          <p:cNvGrpSpPr>
            <a:grpSpLocks/>
          </p:cNvGrpSpPr>
          <p:nvPr/>
        </p:nvGrpSpPr>
        <p:grpSpPr bwMode="auto">
          <a:xfrm>
            <a:off x="6396038" y="1709738"/>
            <a:ext cx="471487" cy="217487"/>
            <a:chOff x="3526" y="1077"/>
            <a:chExt cx="297" cy="137"/>
          </a:xfrm>
        </p:grpSpPr>
        <p:sp>
          <p:nvSpPr>
            <p:cNvPr id="65108" name="Line 596"/>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9" name="Line 597"/>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10" name="Line 598"/>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11" name="Line 599"/>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112" name="Line 600"/>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13" name="Line 601"/>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14" name="Oval 602"/>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15" name="Oval 603"/>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16" name="Line 604"/>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17" name="Rectangle 605"/>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118" name="Oval 606"/>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22" name="Line 610"/>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65123" name="Oval 611"/>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24" name="Rectangle 612"/>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65125" name="Rectangle 613"/>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65126" name="Rectangle 614"/>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65128" name="AutoShape 616"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29" name="AutoShape 617"/>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30" name="AutoShape 618" descr="10%"/>
          <p:cNvSpPr>
            <a:spLocks noChangeArrowheads="1"/>
          </p:cNvSpPr>
          <p:nvPr/>
        </p:nvSpPr>
        <p:spPr bwMode="auto">
          <a:xfrm>
            <a:off x="2452688" y="1704975"/>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131" name="Group 619"/>
          <p:cNvGrpSpPr>
            <a:grpSpLocks/>
          </p:cNvGrpSpPr>
          <p:nvPr/>
        </p:nvGrpSpPr>
        <p:grpSpPr bwMode="auto">
          <a:xfrm>
            <a:off x="2454275" y="2047875"/>
            <a:ext cx="503238" cy="185738"/>
            <a:chOff x="3617" y="2160"/>
            <a:chExt cx="842" cy="312"/>
          </a:xfrm>
        </p:grpSpPr>
        <p:sp>
          <p:nvSpPr>
            <p:cNvPr id="65132" name="Rectangle 620"/>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33" name="AutoShape 621"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34" name="AutoShape 622"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35" name="AutoShape 623"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36" name="AutoShape 624"/>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137" name="AutoShape 625"/>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38" name="Rectangle 626"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39" name="Rectangle 627"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40" name="Rectangle 628"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41" name="Line 629"/>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42" name="Line 630"/>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43" name="Oval 631"/>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44" name="Oval 632"/>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145" name="Group 633"/>
          <p:cNvGrpSpPr>
            <a:grpSpLocks/>
          </p:cNvGrpSpPr>
          <p:nvPr/>
        </p:nvGrpSpPr>
        <p:grpSpPr bwMode="auto">
          <a:xfrm>
            <a:off x="2663825" y="1660525"/>
            <a:ext cx="77788" cy="153988"/>
            <a:chOff x="3966" y="1027"/>
            <a:chExt cx="130" cy="257"/>
          </a:xfrm>
        </p:grpSpPr>
        <p:sp>
          <p:nvSpPr>
            <p:cNvPr id="65146" name="Rectangle 634"/>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47" name="Rectangle 635"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48" name="Rectangle 636"/>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49" name="Rectangle 637"/>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50" name="Line 638"/>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5151" name="Line 639"/>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52" name="Line 640"/>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53" name="Line 641"/>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54" name="AutoShape 642"/>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55" name="Rectangle 643"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56" name="Rectangle 644"/>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57" name="Rectangle 645"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58" name="Rectangle 646"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59" name="Line 647"/>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60" name="Line 648"/>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61" name="Line 649"/>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62" name="Line 650"/>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63" name="Line 651"/>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64" name="Oval 652"/>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65" name="Oval 653"/>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70" name="Line 658"/>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171" name="Group 659"/>
          <p:cNvGrpSpPr>
            <a:grpSpLocks/>
          </p:cNvGrpSpPr>
          <p:nvPr/>
        </p:nvGrpSpPr>
        <p:grpSpPr bwMode="auto">
          <a:xfrm>
            <a:off x="7131050" y="1033463"/>
            <a:ext cx="1289050" cy="1235075"/>
            <a:chOff x="4492" y="651"/>
            <a:chExt cx="812" cy="778"/>
          </a:xfrm>
        </p:grpSpPr>
        <p:grpSp>
          <p:nvGrpSpPr>
            <p:cNvPr id="65172" name="Group 660"/>
            <p:cNvGrpSpPr>
              <a:grpSpLocks/>
            </p:cNvGrpSpPr>
            <p:nvPr/>
          </p:nvGrpSpPr>
          <p:grpSpPr bwMode="auto">
            <a:xfrm>
              <a:off x="4492" y="651"/>
              <a:ext cx="760" cy="778"/>
              <a:chOff x="4047" y="666"/>
              <a:chExt cx="760" cy="778"/>
            </a:xfrm>
          </p:grpSpPr>
          <p:sp>
            <p:nvSpPr>
              <p:cNvPr id="65173" name="Rectangle 661"/>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74" name="Rectangle 662"/>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75" name="Rectangle 663"/>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176" name="Rectangle 664"/>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65177" name="Line 665"/>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78" name="Line 666"/>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79" name="Oval 667"/>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229" name="AutoShape 717"/>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230" name="AutoShape 718"/>
          <p:cNvSpPr>
            <a:spLocks noChangeArrowheads="1"/>
          </p:cNvSpPr>
          <p:nvPr/>
        </p:nvSpPr>
        <p:spPr bwMode="auto">
          <a:xfrm flipH="1" flipV="1">
            <a:off x="822325" y="19050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302" name="Line 790"/>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303" name="Rectangle 791"/>
          <p:cNvSpPr>
            <a:spLocks noChangeArrowheads="1"/>
          </p:cNvSpPr>
          <p:nvPr/>
        </p:nvSpPr>
        <p:spPr bwMode="auto">
          <a:xfrm>
            <a:off x="695325" y="2098675"/>
            <a:ext cx="466725" cy="63023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304" name="Line 792"/>
          <p:cNvSpPr>
            <a:spLocks noChangeShapeType="1"/>
          </p:cNvSpPr>
          <p:nvPr/>
        </p:nvSpPr>
        <p:spPr bwMode="auto">
          <a:xfrm flipH="1">
            <a:off x="685800" y="21018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327" name="Rectangle 815"/>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65328" name="Group 816"/>
          <p:cNvGrpSpPr>
            <a:grpSpLocks/>
          </p:cNvGrpSpPr>
          <p:nvPr/>
        </p:nvGrpSpPr>
        <p:grpSpPr bwMode="auto">
          <a:xfrm flipH="1" flipV="1">
            <a:off x="2708275" y="5162550"/>
            <a:ext cx="484188" cy="90488"/>
            <a:chOff x="2009" y="2762"/>
            <a:chExt cx="233" cy="44"/>
          </a:xfrm>
        </p:grpSpPr>
        <p:sp>
          <p:nvSpPr>
            <p:cNvPr id="65329" name="Line 817"/>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330" name="Freeform 818"/>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5331" name="Group 819"/>
          <p:cNvGrpSpPr>
            <a:grpSpLocks/>
          </p:cNvGrpSpPr>
          <p:nvPr/>
        </p:nvGrpSpPr>
        <p:grpSpPr bwMode="auto">
          <a:xfrm flipH="1" flipV="1">
            <a:off x="3709988" y="6142038"/>
            <a:ext cx="55562" cy="212725"/>
            <a:chOff x="1733" y="2232"/>
            <a:chExt cx="27" cy="102"/>
          </a:xfrm>
        </p:grpSpPr>
        <p:sp>
          <p:nvSpPr>
            <p:cNvPr id="65332" name="Freeform 820"/>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333" name="Freeform 821"/>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5334" name="Freeform 822"/>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335" name="Freeform 823"/>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336" name="Freeform 824"/>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337" name="Rectangle 825"/>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38" name="Rectangle 826"/>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39" name="Rectangle 827"/>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40" name="Rectangle 828"/>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65341" name="Group 829"/>
          <p:cNvGrpSpPr>
            <a:grpSpLocks/>
          </p:cNvGrpSpPr>
          <p:nvPr/>
        </p:nvGrpSpPr>
        <p:grpSpPr bwMode="auto">
          <a:xfrm flipH="1" flipV="1">
            <a:off x="2525713" y="6167438"/>
            <a:ext cx="103187" cy="157162"/>
            <a:chOff x="2280" y="2246"/>
            <a:chExt cx="50" cy="76"/>
          </a:xfrm>
        </p:grpSpPr>
        <p:sp>
          <p:nvSpPr>
            <p:cNvPr id="65342" name="Freeform 830"/>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65343" name="Group 831"/>
            <p:cNvGrpSpPr>
              <a:grpSpLocks/>
            </p:cNvGrpSpPr>
            <p:nvPr/>
          </p:nvGrpSpPr>
          <p:grpSpPr bwMode="auto">
            <a:xfrm>
              <a:off x="2292" y="2255"/>
              <a:ext cx="28" cy="58"/>
              <a:chOff x="2292" y="2255"/>
              <a:chExt cx="28" cy="58"/>
            </a:xfrm>
          </p:grpSpPr>
          <p:sp>
            <p:nvSpPr>
              <p:cNvPr id="65344" name="Line 832"/>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345" name="Line 833"/>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346" name="Line 834"/>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347" name="Line 835"/>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5348" name="Rectangle 836"/>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65349" name="Rectangle 837"/>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65350" name="Oval 838"/>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351" name="Oval 839"/>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352" name="Oval 840"/>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353" name="Oval 841"/>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354" name="Oval 842"/>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355" name="Oval 843"/>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356" name="Line 844"/>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357" name="Line 845"/>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358" name="Line 846"/>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359" name="Line 847"/>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360" name="Line 848"/>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361" name="Line 849"/>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5362" name="Group 850"/>
          <p:cNvGrpSpPr>
            <a:grpSpLocks/>
          </p:cNvGrpSpPr>
          <p:nvPr/>
        </p:nvGrpSpPr>
        <p:grpSpPr bwMode="auto">
          <a:xfrm flipH="1" flipV="1">
            <a:off x="3101975" y="6178550"/>
            <a:ext cx="80963" cy="131763"/>
            <a:chOff x="2013" y="2253"/>
            <a:chExt cx="39" cy="64"/>
          </a:xfrm>
        </p:grpSpPr>
        <p:sp>
          <p:nvSpPr>
            <p:cNvPr id="65363" name="Oval 851"/>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364" name="Oval 852"/>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365" name="Line 853"/>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366" name="Line 854"/>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367" name="Line 855"/>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368" name="Oval 856"/>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5369" name="Line 857"/>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370" name="Oval 858"/>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5371" name="Group 859"/>
          <p:cNvGrpSpPr>
            <a:grpSpLocks/>
          </p:cNvGrpSpPr>
          <p:nvPr/>
        </p:nvGrpSpPr>
        <p:grpSpPr bwMode="auto">
          <a:xfrm flipH="1" flipV="1">
            <a:off x="3349625" y="6078538"/>
            <a:ext cx="576263" cy="328612"/>
            <a:chOff x="1656" y="2207"/>
            <a:chExt cx="277" cy="158"/>
          </a:xfrm>
        </p:grpSpPr>
        <p:grpSp>
          <p:nvGrpSpPr>
            <p:cNvPr id="65372" name="Group 860"/>
            <p:cNvGrpSpPr>
              <a:grpSpLocks/>
            </p:cNvGrpSpPr>
            <p:nvPr/>
          </p:nvGrpSpPr>
          <p:grpSpPr bwMode="auto">
            <a:xfrm>
              <a:off x="1656" y="2207"/>
              <a:ext cx="33" cy="158"/>
              <a:chOff x="1656" y="2207"/>
              <a:chExt cx="33" cy="158"/>
            </a:xfrm>
          </p:grpSpPr>
          <p:sp>
            <p:nvSpPr>
              <p:cNvPr id="65373" name="Rectangle 861"/>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74" name="Rectangle 862"/>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5375" name="Group 863"/>
            <p:cNvGrpSpPr>
              <a:grpSpLocks/>
            </p:cNvGrpSpPr>
            <p:nvPr/>
          </p:nvGrpSpPr>
          <p:grpSpPr bwMode="auto">
            <a:xfrm>
              <a:off x="1898" y="2273"/>
              <a:ext cx="35" cy="26"/>
              <a:chOff x="1898" y="2273"/>
              <a:chExt cx="35" cy="26"/>
            </a:xfrm>
          </p:grpSpPr>
          <p:grpSp>
            <p:nvGrpSpPr>
              <p:cNvPr id="65376" name="Group 864"/>
              <p:cNvGrpSpPr>
                <a:grpSpLocks/>
              </p:cNvGrpSpPr>
              <p:nvPr/>
            </p:nvGrpSpPr>
            <p:grpSpPr bwMode="auto">
              <a:xfrm>
                <a:off x="1898" y="2273"/>
                <a:ext cx="33" cy="25"/>
                <a:chOff x="1898" y="2273"/>
                <a:chExt cx="33" cy="25"/>
              </a:xfrm>
            </p:grpSpPr>
            <p:sp>
              <p:nvSpPr>
                <p:cNvPr id="65377" name="Rectangle 865"/>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78" name="Rectangle 866"/>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79" name="Rectangle 867"/>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80" name="Rectangle 868"/>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81" name="Rectangle 869"/>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82" name="Rectangle 870"/>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83" name="Rectangle 871"/>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84" name="Rectangle 872"/>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85" name="Rectangle 873"/>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86" name="Rectangle 874"/>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87" name="Rectangle 875"/>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88" name="Rectangle 876"/>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89" name="Rectangle 877"/>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5390" name="Rectangle 878"/>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5391" name="Group 879"/>
            <p:cNvGrpSpPr>
              <a:grpSpLocks/>
            </p:cNvGrpSpPr>
            <p:nvPr/>
          </p:nvGrpSpPr>
          <p:grpSpPr bwMode="auto">
            <a:xfrm>
              <a:off x="1687" y="2259"/>
              <a:ext cx="213" cy="54"/>
              <a:chOff x="1687" y="2259"/>
              <a:chExt cx="213" cy="54"/>
            </a:xfrm>
          </p:grpSpPr>
          <p:grpSp>
            <p:nvGrpSpPr>
              <p:cNvPr id="65392" name="Group 880"/>
              <p:cNvGrpSpPr>
                <a:grpSpLocks/>
              </p:cNvGrpSpPr>
              <p:nvPr/>
            </p:nvGrpSpPr>
            <p:grpSpPr bwMode="auto">
              <a:xfrm>
                <a:off x="1687" y="2259"/>
                <a:ext cx="211" cy="52"/>
                <a:chOff x="1687" y="2259"/>
                <a:chExt cx="211" cy="52"/>
              </a:xfrm>
            </p:grpSpPr>
            <p:sp>
              <p:nvSpPr>
                <p:cNvPr id="65393" name="Rectangle 881"/>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94" name="Rectangle 882"/>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95" name="Rectangle 883"/>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96" name="Rectangle 884"/>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97" name="Rectangle 885"/>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98" name="Rectangle 886"/>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399" name="Rectangle 887"/>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00" name="Rectangle 888"/>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01" name="Rectangle 889"/>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02" name="Rectangle 890"/>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03" name="Rectangle 891"/>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04" name="Rectangle 892"/>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05" name="Rectangle 893"/>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06" name="Rectangle 894"/>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07" name="Rectangle 895"/>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08" name="Rectangle 896"/>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09" name="Rectangle 897"/>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10" name="Rectangle 898"/>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11" name="Rectangle 899"/>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12" name="Rectangle 900"/>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13" name="Rectangle 901"/>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14" name="Rectangle 902"/>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15" name="Rectangle 903"/>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16" name="Rectangle 904"/>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17" name="Rectangle 905"/>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18" name="Rectangle 906"/>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19" name="Rectangle 907"/>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5420" name="Rectangle 908"/>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5421" name="Group 909"/>
            <p:cNvGrpSpPr>
              <a:grpSpLocks/>
            </p:cNvGrpSpPr>
            <p:nvPr/>
          </p:nvGrpSpPr>
          <p:grpSpPr bwMode="auto">
            <a:xfrm>
              <a:off x="1862" y="2265"/>
              <a:ext cx="28" cy="38"/>
              <a:chOff x="1862" y="2265"/>
              <a:chExt cx="28" cy="38"/>
            </a:xfrm>
          </p:grpSpPr>
          <p:sp>
            <p:nvSpPr>
              <p:cNvPr id="65422" name="Line 910"/>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23" name="Line 911"/>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24" name="Line 912"/>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25" name="Line 913"/>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5426" name="Group 914"/>
            <p:cNvGrpSpPr>
              <a:grpSpLocks/>
            </p:cNvGrpSpPr>
            <p:nvPr/>
          </p:nvGrpSpPr>
          <p:grpSpPr bwMode="auto">
            <a:xfrm>
              <a:off x="1827" y="2265"/>
              <a:ext cx="28" cy="38"/>
              <a:chOff x="1827" y="2265"/>
              <a:chExt cx="28" cy="38"/>
            </a:xfrm>
          </p:grpSpPr>
          <p:sp>
            <p:nvSpPr>
              <p:cNvPr id="65427" name="Line 915"/>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28" name="Line 916"/>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29" name="Line 917"/>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30" name="Line 918"/>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5431" name="Group 919"/>
            <p:cNvGrpSpPr>
              <a:grpSpLocks/>
            </p:cNvGrpSpPr>
            <p:nvPr/>
          </p:nvGrpSpPr>
          <p:grpSpPr bwMode="auto">
            <a:xfrm>
              <a:off x="1789" y="2265"/>
              <a:ext cx="28" cy="38"/>
              <a:chOff x="1789" y="2265"/>
              <a:chExt cx="28" cy="38"/>
            </a:xfrm>
          </p:grpSpPr>
          <p:sp>
            <p:nvSpPr>
              <p:cNvPr id="65432" name="Line 920"/>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33" name="Line 921"/>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34" name="Line 922"/>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35" name="Line 923"/>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5436" name="Group 924"/>
            <p:cNvGrpSpPr>
              <a:grpSpLocks/>
            </p:cNvGrpSpPr>
            <p:nvPr/>
          </p:nvGrpSpPr>
          <p:grpSpPr bwMode="auto">
            <a:xfrm>
              <a:off x="1752" y="2265"/>
              <a:ext cx="28" cy="38"/>
              <a:chOff x="1752" y="2265"/>
              <a:chExt cx="28" cy="38"/>
            </a:xfrm>
          </p:grpSpPr>
          <p:sp>
            <p:nvSpPr>
              <p:cNvPr id="65437" name="Line 925"/>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38" name="Line 926"/>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39" name="Line 927"/>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40" name="Line 928"/>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5441" name="Group 929"/>
            <p:cNvGrpSpPr>
              <a:grpSpLocks/>
            </p:cNvGrpSpPr>
            <p:nvPr/>
          </p:nvGrpSpPr>
          <p:grpSpPr bwMode="auto">
            <a:xfrm>
              <a:off x="1716" y="2265"/>
              <a:ext cx="28" cy="36"/>
              <a:chOff x="1716" y="2265"/>
              <a:chExt cx="28" cy="36"/>
            </a:xfrm>
          </p:grpSpPr>
          <p:sp>
            <p:nvSpPr>
              <p:cNvPr id="65442" name="Line 930"/>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43" name="Line 931"/>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44" name="Line 932"/>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45" name="Line 933"/>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5446" name="Rectangle 934"/>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65447" name="Group 935"/>
          <p:cNvGrpSpPr>
            <a:grpSpLocks/>
          </p:cNvGrpSpPr>
          <p:nvPr/>
        </p:nvGrpSpPr>
        <p:grpSpPr bwMode="auto">
          <a:xfrm flipH="1" flipV="1">
            <a:off x="2987675" y="5357813"/>
            <a:ext cx="419100" cy="620712"/>
            <a:chOff x="1906" y="2413"/>
            <a:chExt cx="201" cy="299"/>
          </a:xfrm>
        </p:grpSpPr>
        <p:sp>
          <p:nvSpPr>
            <p:cNvPr id="65448" name="Rectangle 936"/>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49" name="Rectangle 937"/>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5450" name="Freeform 938"/>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65451" name="Rectangle 939"/>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65452" name="Group 940"/>
          <p:cNvGrpSpPr>
            <a:grpSpLocks/>
          </p:cNvGrpSpPr>
          <p:nvPr/>
        </p:nvGrpSpPr>
        <p:grpSpPr bwMode="auto">
          <a:xfrm flipH="1" flipV="1">
            <a:off x="3046413" y="5434013"/>
            <a:ext cx="300037" cy="396875"/>
            <a:chOff x="1935" y="2484"/>
            <a:chExt cx="144" cy="191"/>
          </a:xfrm>
        </p:grpSpPr>
        <p:sp>
          <p:nvSpPr>
            <p:cNvPr id="65453" name="Rectangle 941"/>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454" name="Rectangle 942"/>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5455" name="Rectangle 943"/>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65456" name="Group 944"/>
          <p:cNvGrpSpPr>
            <a:grpSpLocks/>
          </p:cNvGrpSpPr>
          <p:nvPr/>
        </p:nvGrpSpPr>
        <p:grpSpPr bwMode="auto">
          <a:xfrm flipH="1" flipV="1">
            <a:off x="3124200" y="5503863"/>
            <a:ext cx="163513" cy="479425"/>
            <a:chOff x="1963" y="2411"/>
            <a:chExt cx="79" cy="230"/>
          </a:xfrm>
        </p:grpSpPr>
        <p:sp>
          <p:nvSpPr>
            <p:cNvPr id="65457" name="Oval 945"/>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458" name="Oval 946"/>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459" name="Oval 947"/>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460" name="Oval 948"/>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461" name="Oval 949"/>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462" name="Oval 950"/>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463" name="Oval 951"/>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464" name="Oval 952"/>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465" name="Oval 953"/>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466" name="Oval 954"/>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467" name="Line 955"/>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68" name="Line 956"/>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69" name="Line 957"/>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70" name="Line 958"/>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71" name="Line 959"/>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72" name="Line 960"/>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73" name="Line 961"/>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74" name="Line 962"/>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75" name="Line 963"/>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76" name="Line 964"/>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77" name="Line 965"/>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78" name="Oval 966"/>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5479" name="Line 967"/>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80" name="Oval 968"/>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5481" name="Rectangle 969"/>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65482" name="Group 970"/>
          <p:cNvGrpSpPr>
            <a:grpSpLocks/>
          </p:cNvGrpSpPr>
          <p:nvPr/>
        </p:nvGrpSpPr>
        <p:grpSpPr bwMode="auto">
          <a:xfrm>
            <a:off x="3362325" y="5459413"/>
            <a:ext cx="463550" cy="263525"/>
            <a:chOff x="2118" y="3439"/>
            <a:chExt cx="292" cy="166"/>
          </a:xfrm>
        </p:grpSpPr>
        <p:sp>
          <p:nvSpPr>
            <p:cNvPr id="65483" name="Rectangle 971"/>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65484" name="Group 972"/>
            <p:cNvGrpSpPr>
              <a:grpSpLocks/>
            </p:cNvGrpSpPr>
            <p:nvPr/>
          </p:nvGrpSpPr>
          <p:grpSpPr bwMode="auto">
            <a:xfrm flipH="1" flipV="1">
              <a:off x="2326" y="3439"/>
              <a:ext cx="84" cy="166"/>
              <a:chOff x="1704" y="2533"/>
              <a:chExt cx="64" cy="127"/>
            </a:xfrm>
          </p:grpSpPr>
          <p:sp>
            <p:nvSpPr>
              <p:cNvPr id="65485" name="Freeform 973"/>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65486" name="Group 974"/>
              <p:cNvGrpSpPr>
                <a:grpSpLocks/>
              </p:cNvGrpSpPr>
              <p:nvPr/>
            </p:nvGrpSpPr>
            <p:grpSpPr bwMode="auto">
              <a:xfrm>
                <a:off x="1718" y="2547"/>
                <a:ext cx="35" cy="96"/>
                <a:chOff x="1718" y="2547"/>
                <a:chExt cx="35" cy="96"/>
              </a:xfrm>
            </p:grpSpPr>
            <p:sp>
              <p:nvSpPr>
                <p:cNvPr id="65487" name="Line 975"/>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88" name="Line 976"/>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89" name="Line 977"/>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5490" name="Line 978"/>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65491" name="Freeform 979"/>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65492" name="Rectangle 980"/>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65493" name="Rectangle 981"/>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65494" name="Freeform 982"/>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65495" name="Rectangle 983"/>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65496" name="Group 984"/>
          <p:cNvGrpSpPr>
            <a:grpSpLocks/>
          </p:cNvGrpSpPr>
          <p:nvPr/>
        </p:nvGrpSpPr>
        <p:grpSpPr bwMode="auto">
          <a:xfrm flipH="1" flipV="1">
            <a:off x="2768600" y="6194425"/>
            <a:ext cx="195263" cy="95250"/>
            <a:chOff x="2119" y="2263"/>
            <a:chExt cx="94" cy="46"/>
          </a:xfrm>
        </p:grpSpPr>
        <p:grpSp>
          <p:nvGrpSpPr>
            <p:cNvPr id="65497" name="Group 985"/>
            <p:cNvGrpSpPr>
              <a:grpSpLocks/>
            </p:cNvGrpSpPr>
            <p:nvPr/>
          </p:nvGrpSpPr>
          <p:grpSpPr bwMode="auto">
            <a:xfrm>
              <a:off x="2188" y="2263"/>
              <a:ext cx="25" cy="46"/>
              <a:chOff x="2188" y="2263"/>
              <a:chExt cx="25" cy="46"/>
            </a:xfrm>
          </p:grpSpPr>
          <p:grpSp>
            <p:nvGrpSpPr>
              <p:cNvPr id="65498" name="Group 986"/>
              <p:cNvGrpSpPr>
                <a:grpSpLocks/>
              </p:cNvGrpSpPr>
              <p:nvPr/>
            </p:nvGrpSpPr>
            <p:grpSpPr bwMode="auto">
              <a:xfrm>
                <a:off x="2188" y="2263"/>
                <a:ext cx="23" cy="44"/>
                <a:chOff x="2188" y="2263"/>
                <a:chExt cx="23" cy="44"/>
              </a:xfrm>
            </p:grpSpPr>
            <p:sp>
              <p:nvSpPr>
                <p:cNvPr id="65499" name="Rectangle 987"/>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00" name="Rectangle 988"/>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01" name="Rectangle 989"/>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02" name="Rectangle 990"/>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03" name="Rectangle 991"/>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04" name="Rectangle 992"/>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05" name="Rectangle 993"/>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06" name="Rectangle 994"/>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07" name="Rectangle 995"/>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08" name="Rectangle 996"/>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09" name="Rectangle 997"/>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10" name="Rectangle 998"/>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11" name="Rectangle 999"/>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12" name="Rectangle 1000"/>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13" name="Rectangle 1001"/>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14" name="Rectangle 1002"/>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15" name="Rectangle 1003"/>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16" name="Rectangle 1004"/>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17" name="Rectangle 1005"/>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18" name="Rectangle 1006"/>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19" name="Rectangle 1007"/>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20" name="Rectangle 1008"/>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21" name="Rectangle 1009"/>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5522" name="Rectangle 1010"/>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5523" name="Group 1011"/>
            <p:cNvGrpSpPr>
              <a:grpSpLocks/>
            </p:cNvGrpSpPr>
            <p:nvPr/>
          </p:nvGrpSpPr>
          <p:grpSpPr bwMode="auto">
            <a:xfrm>
              <a:off x="2119" y="2276"/>
              <a:ext cx="71" cy="18"/>
              <a:chOff x="2119" y="2276"/>
              <a:chExt cx="71" cy="18"/>
            </a:xfrm>
          </p:grpSpPr>
          <p:grpSp>
            <p:nvGrpSpPr>
              <p:cNvPr id="65524" name="Group 1012"/>
              <p:cNvGrpSpPr>
                <a:grpSpLocks/>
              </p:cNvGrpSpPr>
              <p:nvPr/>
            </p:nvGrpSpPr>
            <p:grpSpPr bwMode="auto">
              <a:xfrm>
                <a:off x="2119" y="2276"/>
                <a:ext cx="69" cy="16"/>
                <a:chOff x="2119" y="2276"/>
                <a:chExt cx="69" cy="16"/>
              </a:xfrm>
            </p:grpSpPr>
            <p:sp>
              <p:nvSpPr>
                <p:cNvPr id="65525" name="Rectangle 1013"/>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26" name="Rectangle 1014"/>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27" name="Rectangle 1015"/>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28" name="Rectangle 1016"/>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29" name="Rectangle 1017"/>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30" name="Rectangle 1018"/>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31" name="Rectangle 1019"/>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32" name="Rectangle 1020"/>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5533" name="Rectangle 1021"/>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5534" name="Group 1022"/>
          <p:cNvGrpSpPr>
            <a:grpSpLocks/>
          </p:cNvGrpSpPr>
          <p:nvPr/>
        </p:nvGrpSpPr>
        <p:grpSpPr bwMode="auto">
          <a:xfrm flipH="1" flipV="1">
            <a:off x="2963863" y="6186488"/>
            <a:ext cx="195262" cy="115887"/>
            <a:chOff x="2025" y="2257"/>
            <a:chExt cx="94" cy="56"/>
          </a:xfrm>
        </p:grpSpPr>
        <p:grpSp>
          <p:nvGrpSpPr>
            <p:cNvPr id="65535" name="Group 1023"/>
            <p:cNvGrpSpPr>
              <a:grpSpLocks/>
            </p:cNvGrpSpPr>
            <p:nvPr/>
          </p:nvGrpSpPr>
          <p:grpSpPr bwMode="auto">
            <a:xfrm>
              <a:off x="2025" y="2271"/>
              <a:ext cx="32" cy="27"/>
              <a:chOff x="2025" y="2271"/>
              <a:chExt cx="32" cy="27"/>
            </a:xfrm>
          </p:grpSpPr>
          <p:grpSp>
            <p:nvGrpSpPr>
              <p:cNvPr id="70656" name="Group 1024"/>
              <p:cNvGrpSpPr>
                <a:grpSpLocks/>
              </p:cNvGrpSpPr>
              <p:nvPr/>
            </p:nvGrpSpPr>
            <p:grpSpPr bwMode="auto">
              <a:xfrm>
                <a:off x="2025" y="2271"/>
                <a:ext cx="31" cy="25"/>
                <a:chOff x="2025" y="2271"/>
                <a:chExt cx="31" cy="25"/>
              </a:xfrm>
            </p:grpSpPr>
            <p:sp>
              <p:nvSpPr>
                <p:cNvPr id="70657" name="Rectangle 1025"/>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58" name="Rectangle 1026"/>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59" name="Rectangle 1027"/>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60" name="Rectangle 1028"/>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61" name="Rectangle 1029"/>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62" name="Rectangle 1030"/>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63" name="Rectangle 1031"/>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64" name="Rectangle 1032"/>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65" name="Rectangle 1033"/>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66" name="Rectangle 1034"/>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67" name="Rectangle 1035"/>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68" name="Rectangle 1036"/>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69" name="Rectangle 1037"/>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0670" name="Rectangle 1038"/>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0671" name="Group 1039"/>
            <p:cNvGrpSpPr>
              <a:grpSpLocks/>
            </p:cNvGrpSpPr>
            <p:nvPr/>
          </p:nvGrpSpPr>
          <p:grpSpPr bwMode="auto">
            <a:xfrm>
              <a:off x="2075" y="2259"/>
              <a:ext cx="44" cy="52"/>
              <a:chOff x="2075" y="2259"/>
              <a:chExt cx="44" cy="52"/>
            </a:xfrm>
          </p:grpSpPr>
          <p:grpSp>
            <p:nvGrpSpPr>
              <p:cNvPr id="70672" name="Group 1040"/>
              <p:cNvGrpSpPr>
                <a:grpSpLocks/>
              </p:cNvGrpSpPr>
              <p:nvPr/>
            </p:nvGrpSpPr>
            <p:grpSpPr bwMode="auto">
              <a:xfrm>
                <a:off x="2075" y="2259"/>
                <a:ext cx="44" cy="52"/>
                <a:chOff x="2075" y="2259"/>
                <a:chExt cx="44" cy="52"/>
              </a:xfrm>
            </p:grpSpPr>
            <p:sp>
              <p:nvSpPr>
                <p:cNvPr id="70673" name="Oval 1041"/>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674" name="Oval 1042"/>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675" name="Oval 1043"/>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676" name="Oval 1044"/>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677" name="Oval 1045"/>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678" name="Oval 1046"/>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679" name="Oval 1047"/>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680" name="Oval 1048"/>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681" name="Oval 1049"/>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682" name="Oval 1050"/>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683" name="Oval 1051"/>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684" name="Oval 1052"/>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685" name="Oval 1053"/>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0686" name="Oval 1054"/>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0687" name="Group 1055"/>
            <p:cNvGrpSpPr>
              <a:grpSpLocks/>
            </p:cNvGrpSpPr>
            <p:nvPr/>
          </p:nvGrpSpPr>
          <p:grpSpPr bwMode="auto">
            <a:xfrm>
              <a:off x="2054" y="2257"/>
              <a:ext cx="25" cy="56"/>
              <a:chOff x="2054" y="2257"/>
              <a:chExt cx="25" cy="56"/>
            </a:xfrm>
          </p:grpSpPr>
          <p:grpSp>
            <p:nvGrpSpPr>
              <p:cNvPr id="70688" name="Group 1056"/>
              <p:cNvGrpSpPr>
                <a:grpSpLocks/>
              </p:cNvGrpSpPr>
              <p:nvPr/>
            </p:nvGrpSpPr>
            <p:grpSpPr bwMode="auto">
              <a:xfrm>
                <a:off x="2054" y="2257"/>
                <a:ext cx="23" cy="54"/>
                <a:chOff x="2054" y="2257"/>
                <a:chExt cx="23" cy="54"/>
              </a:xfrm>
            </p:grpSpPr>
            <p:sp>
              <p:nvSpPr>
                <p:cNvPr id="70689" name="Rectangle 1057"/>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90" name="Rectangle 1058"/>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91" name="Rectangle 1059"/>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92" name="Rectangle 1060"/>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93" name="Rectangle 1061"/>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94" name="Rectangle 1062"/>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95" name="Rectangle 1063"/>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96" name="Rectangle 1064"/>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97" name="Rectangle 1065"/>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98" name="Rectangle 1066"/>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699" name="Rectangle 1067"/>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00" name="Rectangle 1068"/>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01" name="Rectangle 1069"/>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02" name="Rectangle 1070"/>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03" name="Rectangle 1071"/>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04" name="Rectangle 1072"/>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05" name="Rectangle 1073"/>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06" name="Rectangle 1074"/>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07" name="Rectangle 1075"/>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08" name="Rectangle 1076"/>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09" name="Rectangle 1077"/>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10" name="Rectangle 1078"/>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11" name="Rectangle 1079"/>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12" name="Rectangle 1080"/>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13" name="Rectangle 1081"/>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14" name="Rectangle 1082"/>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15" name="Rectangle 1083"/>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16" name="Rectangle 1084"/>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0717" name="Rectangle 1085"/>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70718" name="Rectangle 1086"/>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70719" name="Rectangle 1087"/>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70720" name="Group 1088"/>
          <p:cNvGrpSpPr>
            <a:grpSpLocks/>
          </p:cNvGrpSpPr>
          <p:nvPr/>
        </p:nvGrpSpPr>
        <p:grpSpPr bwMode="auto">
          <a:xfrm flipH="1" flipV="1">
            <a:off x="2525713" y="4567238"/>
            <a:ext cx="130175" cy="247650"/>
            <a:chOff x="2267" y="2973"/>
            <a:chExt cx="63" cy="119"/>
          </a:xfrm>
        </p:grpSpPr>
        <p:sp>
          <p:nvSpPr>
            <p:cNvPr id="70721" name="Freeform 1089"/>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0722" name="Group 1090"/>
            <p:cNvGrpSpPr>
              <a:grpSpLocks/>
            </p:cNvGrpSpPr>
            <p:nvPr/>
          </p:nvGrpSpPr>
          <p:grpSpPr bwMode="auto">
            <a:xfrm>
              <a:off x="2282" y="2986"/>
              <a:ext cx="36" cy="90"/>
              <a:chOff x="2282" y="2986"/>
              <a:chExt cx="36" cy="90"/>
            </a:xfrm>
          </p:grpSpPr>
          <p:sp>
            <p:nvSpPr>
              <p:cNvPr id="70723" name="Line 1091"/>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24" name="Line 1092"/>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25" name="Line 1093"/>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26" name="Line 1094"/>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70727" name="Group 1095"/>
          <p:cNvGrpSpPr>
            <a:grpSpLocks/>
          </p:cNvGrpSpPr>
          <p:nvPr/>
        </p:nvGrpSpPr>
        <p:grpSpPr bwMode="auto">
          <a:xfrm flipH="1" flipV="1">
            <a:off x="2716213" y="4532313"/>
            <a:ext cx="230187" cy="311150"/>
            <a:chOff x="2100" y="2959"/>
            <a:chExt cx="111" cy="150"/>
          </a:xfrm>
        </p:grpSpPr>
        <p:sp>
          <p:nvSpPr>
            <p:cNvPr id="70728" name="Rectangle 1096"/>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29" name="Rectangle 1097"/>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0730" name="Line 1098"/>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31" name="Rectangle 1099"/>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70732" name="Line 1100"/>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33" name="Line 1101"/>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34" name="Rectangle 1102"/>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70735" name="Rectangle 1103"/>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70736" name="Rectangle 1104"/>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70738" name="Rectangle 1106"/>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70739" name="Group 1107"/>
          <p:cNvGrpSpPr>
            <a:grpSpLocks/>
          </p:cNvGrpSpPr>
          <p:nvPr/>
        </p:nvGrpSpPr>
        <p:grpSpPr bwMode="auto">
          <a:xfrm flipH="1" flipV="1">
            <a:off x="3444875" y="5053013"/>
            <a:ext cx="41275" cy="252412"/>
            <a:chOff x="1867" y="2737"/>
            <a:chExt cx="20" cy="121"/>
          </a:xfrm>
        </p:grpSpPr>
        <p:sp>
          <p:nvSpPr>
            <p:cNvPr id="70740" name="Oval 1108"/>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70741" name="Oval 1109"/>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70742" name="Line 1110"/>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43" name="Line 1111"/>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0744" name="Group 1112"/>
          <p:cNvGrpSpPr>
            <a:grpSpLocks/>
          </p:cNvGrpSpPr>
          <p:nvPr/>
        </p:nvGrpSpPr>
        <p:grpSpPr bwMode="auto">
          <a:xfrm flipH="1" flipV="1">
            <a:off x="3430588" y="5053013"/>
            <a:ext cx="39687" cy="252412"/>
            <a:chOff x="1875" y="2737"/>
            <a:chExt cx="19" cy="121"/>
          </a:xfrm>
        </p:grpSpPr>
        <p:sp>
          <p:nvSpPr>
            <p:cNvPr id="70745" name="Oval 1113"/>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70746" name="Oval 1114"/>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70747" name="Line 1115"/>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48" name="Line 1116"/>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0749" name="Group 1117"/>
          <p:cNvGrpSpPr>
            <a:grpSpLocks/>
          </p:cNvGrpSpPr>
          <p:nvPr/>
        </p:nvGrpSpPr>
        <p:grpSpPr bwMode="auto">
          <a:xfrm flipH="1" flipV="1">
            <a:off x="3409950" y="5053013"/>
            <a:ext cx="39688" cy="252412"/>
            <a:chOff x="1885" y="2737"/>
            <a:chExt cx="19" cy="121"/>
          </a:xfrm>
        </p:grpSpPr>
        <p:sp>
          <p:nvSpPr>
            <p:cNvPr id="70750" name="Oval 1118"/>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70751" name="Oval 1119"/>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0752" name="Line 1120"/>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53" name="Line 1121"/>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0754" name="Group 1122"/>
          <p:cNvGrpSpPr>
            <a:grpSpLocks/>
          </p:cNvGrpSpPr>
          <p:nvPr/>
        </p:nvGrpSpPr>
        <p:grpSpPr bwMode="auto">
          <a:xfrm flipH="1" flipV="1">
            <a:off x="3392488" y="5053013"/>
            <a:ext cx="41275" cy="252412"/>
            <a:chOff x="1892" y="2737"/>
            <a:chExt cx="20" cy="121"/>
          </a:xfrm>
        </p:grpSpPr>
        <p:sp>
          <p:nvSpPr>
            <p:cNvPr id="70755" name="Oval 1123"/>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70756" name="Oval 1124"/>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0757" name="Line 1125"/>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58" name="Line 1126"/>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70759" name="Rectangle 1127"/>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70760" name="Rectangle 1128"/>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70761" name="Group 1129"/>
          <p:cNvGrpSpPr>
            <a:grpSpLocks/>
          </p:cNvGrpSpPr>
          <p:nvPr/>
        </p:nvGrpSpPr>
        <p:grpSpPr bwMode="auto">
          <a:xfrm>
            <a:off x="3059113" y="4562475"/>
            <a:ext cx="769937" cy="798513"/>
            <a:chOff x="1927" y="2874"/>
            <a:chExt cx="485" cy="503"/>
          </a:xfrm>
        </p:grpSpPr>
        <p:grpSp>
          <p:nvGrpSpPr>
            <p:cNvPr id="70762" name="Group 1130"/>
            <p:cNvGrpSpPr>
              <a:grpSpLocks/>
            </p:cNvGrpSpPr>
            <p:nvPr/>
          </p:nvGrpSpPr>
          <p:grpSpPr bwMode="auto">
            <a:xfrm flipH="1" flipV="1">
              <a:off x="2325" y="2874"/>
              <a:ext cx="87" cy="162"/>
              <a:chOff x="1702" y="2971"/>
              <a:chExt cx="67" cy="119"/>
            </a:xfrm>
          </p:grpSpPr>
          <p:sp>
            <p:nvSpPr>
              <p:cNvPr id="70763" name="Freeform 1131"/>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0764" name="Group 1132"/>
              <p:cNvGrpSpPr>
                <a:grpSpLocks/>
              </p:cNvGrpSpPr>
              <p:nvPr/>
            </p:nvGrpSpPr>
            <p:grpSpPr bwMode="auto">
              <a:xfrm>
                <a:off x="1716" y="2984"/>
                <a:ext cx="37" cy="90"/>
                <a:chOff x="1716" y="2984"/>
                <a:chExt cx="37" cy="90"/>
              </a:xfrm>
            </p:grpSpPr>
            <p:sp>
              <p:nvSpPr>
                <p:cNvPr id="70765" name="Line 1133"/>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66" name="Line 1134"/>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67" name="Line 1135"/>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768" name="Line 1136"/>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0769" name="Rectangle 1137"/>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70770" name="Rectangle 1138"/>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70771" name="Freeform 1139"/>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70772" name="Rectangle 1140"/>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773" name="Freeform 1141"/>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774" name="Rectangle 1142"/>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70775" name="Rectangle 1143"/>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70776" name="Rectangle 1144"/>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70777" name="Line 1145"/>
          <p:cNvSpPr>
            <a:spLocks noChangeShapeType="1"/>
          </p:cNvSpPr>
          <p:nvPr/>
        </p:nvSpPr>
        <p:spPr bwMode="auto">
          <a:xfrm>
            <a:off x="1166813" y="5111750"/>
            <a:ext cx="647700" cy="0"/>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78" name="Rectangle 1146"/>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79" name="Line 1147"/>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80" name="Line 1148"/>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81" name="Line 1149"/>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82" name="Line 1150"/>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83" name="Rectangle 1151"/>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84" name="Line 1152"/>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85" name="Line 1153"/>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86" name="Line 1154"/>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87" name="Line 1155"/>
          <p:cNvSpPr>
            <a:spLocks noChangeShapeType="1"/>
          </p:cNvSpPr>
          <p:nvPr/>
        </p:nvSpPr>
        <p:spPr bwMode="auto">
          <a:xfrm>
            <a:off x="1833563" y="4983163"/>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88" name="Rectangle 1156"/>
          <p:cNvSpPr>
            <a:spLocks noChangeArrowheads="1"/>
          </p:cNvSpPr>
          <p:nvPr/>
        </p:nvSpPr>
        <p:spPr bwMode="auto">
          <a:xfrm>
            <a:off x="860425" y="5178425"/>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89" name="Line 1157"/>
          <p:cNvSpPr>
            <a:spLocks noChangeShapeType="1"/>
          </p:cNvSpPr>
          <p:nvPr/>
        </p:nvSpPr>
        <p:spPr bwMode="auto">
          <a:xfrm flipH="1">
            <a:off x="1092200" y="531971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90" name="Line 1158"/>
          <p:cNvSpPr>
            <a:spLocks noChangeShapeType="1"/>
          </p:cNvSpPr>
          <p:nvPr/>
        </p:nvSpPr>
        <p:spPr bwMode="auto">
          <a:xfrm>
            <a:off x="1092200" y="5276850"/>
            <a:ext cx="1588"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91" name="Line 1159"/>
          <p:cNvSpPr>
            <a:spLocks noChangeShapeType="1"/>
          </p:cNvSpPr>
          <p:nvPr/>
        </p:nvSpPr>
        <p:spPr bwMode="auto">
          <a:xfrm>
            <a:off x="866775" y="531971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92" name="Line 1160"/>
          <p:cNvSpPr>
            <a:spLocks noChangeShapeType="1"/>
          </p:cNvSpPr>
          <p:nvPr/>
        </p:nvSpPr>
        <p:spPr bwMode="auto">
          <a:xfrm flipV="1">
            <a:off x="944563" y="5278438"/>
            <a:ext cx="0"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93" name="Rectangle 1161"/>
          <p:cNvSpPr>
            <a:spLocks noChangeArrowheads="1"/>
          </p:cNvSpPr>
          <p:nvPr/>
        </p:nvSpPr>
        <p:spPr bwMode="auto">
          <a:xfrm>
            <a:off x="860425" y="4900613"/>
            <a:ext cx="309563" cy="2778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94" name="Line 1162"/>
          <p:cNvSpPr>
            <a:spLocks noChangeShapeType="1"/>
          </p:cNvSpPr>
          <p:nvPr/>
        </p:nvSpPr>
        <p:spPr bwMode="auto">
          <a:xfrm flipH="1">
            <a:off x="857250" y="5045075"/>
            <a:ext cx="309563" cy="0"/>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795" name="Group 1163"/>
          <p:cNvGrpSpPr>
            <a:grpSpLocks/>
          </p:cNvGrpSpPr>
          <p:nvPr/>
        </p:nvGrpSpPr>
        <p:grpSpPr bwMode="auto">
          <a:xfrm>
            <a:off x="950913" y="5456238"/>
            <a:ext cx="90487" cy="139700"/>
            <a:chOff x="0" y="0"/>
            <a:chExt cx="20000" cy="19996"/>
          </a:xfrm>
        </p:grpSpPr>
        <p:sp>
          <p:nvSpPr>
            <p:cNvPr id="70796" name="Line 1164"/>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97" name="Line 1165"/>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98" name="Line 1166"/>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99" name="Line 1167"/>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800" name="Line 1168"/>
          <p:cNvSpPr>
            <a:spLocks noChangeShapeType="1"/>
          </p:cNvSpPr>
          <p:nvPr/>
        </p:nvSpPr>
        <p:spPr bwMode="auto">
          <a:xfrm flipH="1">
            <a:off x="830263" y="5514975"/>
            <a:ext cx="303212" cy="93663"/>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01" name="Line 1169"/>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03" name="Line 1171"/>
          <p:cNvSpPr>
            <a:spLocks noChangeShapeType="1"/>
          </p:cNvSpPr>
          <p:nvPr/>
        </p:nvSpPr>
        <p:spPr bwMode="auto">
          <a:xfrm flipH="1">
            <a:off x="719138" y="55499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04" name="Line 1172"/>
          <p:cNvSpPr>
            <a:spLocks noChangeShapeType="1"/>
          </p:cNvSpPr>
          <p:nvPr/>
        </p:nvSpPr>
        <p:spPr bwMode="auto">
          <a:xfrm flipV="1">
            <a:off x="719138" y="5073650"/>
            <a:ext cx="0" cy="46990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05" name="Line 1173"/>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806" name="Group 1174"/>
          <p:cNvGrpSpPr>
            <a:grpSpLocks/>
          </p:cNvGrpSpPr>
          <p:nvPr/>
        </p:nvGrpSpPr>
        <p:grpSpPr bwMode="auto">
          <a:xfrm>
            <a:off x="449263" y="5100638"/>
            <a:ext cx="407987" cy="417512"/>
            <a:chOff x="1311" y="3425"/>
            <a:chExt cx="257" cy="263"/>
          </a:xfrm>
        </p:grpSpPr>
        <p:sp>
          <p:nvSpPr>
            <p:cNvPr id="70807" name="Line 1175"/>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08" name="Line 1176"/>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809" name="Line 1177"/>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0" name="Line 1178"/>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1" name="Line 1179"/>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2" name="Line 1180"/>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814" name="Group 1182"/>
          <p:cNvGrpSpPr>
            <a:grpSpLocks/>
          </p:cNvGrpSpPr>
          <p:nvPr/>
        </p:nvGrpSpPr>
        <p:grpSpPr bwMode="auto">
          <a:xfrm>
            <a:off x="914400" y="4275138"/>
            <a:ext cx="77788" cy="139700"/>
            <a:chOff x="0" y="1"/>
            <a:chExt cx="20000" cy="19999"/>
          </a:xfrm>
        </p:grpSpPr>
        <p:sp>
          <p:nvSpPr>
            <p:cNvPr id="70815" name="Arc 1183"/>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6" name="Arc 1184"/>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817" name="Line 1185"/>
          <p:cNvSpPr>
            <a:spLocks noChangeShapeType="1"/>
          </p:cNvSpPr>
          <p:nvPr/>
        </p:nvSpPr>
        <p:spPr bwMode="auto">
          <a:xfrm flipV="1">
            <a:off x="914400" y="4414838"/>
            <a:ext cx="0" cy="3397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8" name="Line 1186"/>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9" name="Line 1187"/>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0" name="Line 1188"/>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1" name="Oval 1189"/>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2" name="Oval 1190"/>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3" name="Oval 1191"/>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4" name="Oval 1192"/>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5" name="Rectangle 1193"/>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26" name="Line 1194"/>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7" name="Oval 1195"/>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9" name="Line 1197"/>
          <p:cNvSpPr>
            <a:spLocks noChangeShapeType="1"/>
          </p:cNvSpPr>
          <p:nvPr/>
        </p:nvSpPr>
        <p:spPr bwMode="auto">
          <a:xfrm flipV="1">
            <a:off x="1265238" y="4576763"/>
            <a:ext cx="1587" cy="5254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30" name="Line 1198"/>
          <p:cNvSpPr>
            <a:spLocks noChangeShapeType="1"/>
          </p:cNvSpPr>
          <p:nvPr/>
        </p:nvSpPr>
        <p:spPr bwMode="auto">
          <a:xfrm flipV="1">
            <a:off x="1093788" y="4584700"/>
            <a:ext cx="0" cy="3111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31" name="Line 1199"/>
          <p:cNvSpPr>
            <a:spLocks noChangeShapeType="1"/>
          </p:cNvSpPr>
          <p:nvPr/>
        </p:nvSpPr>
        <p:spPr bwMode="auto">
          <a:xfrm>
            <a:off x="1084263" y="4575175"/>
            <a:ext cx="182562"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32" name="Rectangle 1200"/>
          <p:cNvSpPr>
            <a:spLocks noChangeArrowheads="1"/>
          </p:cNvSpPr>
          <p:nvPr/>
        </p:nvSpPr>
        <p:spPr bwMode="auto">
          <a:xfrm>
            <a:off x="865188" y="4752975"/>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33" name="Line 1201"/>
          <p:cNvSpPr>
            <a:spLocks noChangeShapeType="1"/>
          </p:cNvSpPr>
          <p:nvPr/>
        </p:nvSpPr>
        <p:spPr bwMode="auto">
          <a:xfrm rot="16200000" flipH="1">
            <a:off x="896144" y="4834732"/>
            <a:ext cx="587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34" name="Rectangle 1202"/>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35" name="Line 1203"/>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836" name="Group 1204"/>
          <p:cNvGrpSpPr>
            <a:grpSpLocks/>
          </p:cNvGrpSpPr>
          <p:nvPr/>
        </p:nvGrpSpPr>
        <p:grpSpPr bwMode="auto">
          <a:xfrm>
            <a:off x="1392238" y="4125913"/>
            <a:ext cx="58737" cy="98425"/>
            <a:chOff x="0" y="-1"/>
            <a:chExt cx="20000" cy="19996"/>
          </a:xfrm>
        </p:grpSpPr>
        <p:sp>
          <p:nvSpPr>
            <p:cNvPr id="70837" name="Line 1205"/>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38" name="Line 1206"/>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39" name="Line 1207"/>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40" name="Line 1208"/>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841" name="Line 1209"/>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42" name="Oval 1210"/>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43" name="Line 1211"/>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844" name="Line 1212"/>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845" name="Line 1213"/>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846" name="Line 1214"/>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847" name="Line 1215"/>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848" name="AutoShape 1216"/>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0849" name="Group 1217"/>
          <p:cNvGrpSpPr>
            <a:grpSpLocks/>
          </p:cNvGrpSpPr>
          <p:nvPr/>
        </p:nvGrpSpPr>
        <p:grpSpPr bwMode="auto">
          <a:xfrm>
            <a:off x="3830638" y="5594350"/>
            <a:ext cx="407987" cy="417513"/>
            <a:chOff x="2358" y="3524"/>
            <a:chExt cx="257" cy="263"/>
          </a:xfrm>
        </p:grpSpPr>
        <p:sp>
          <p:nvSpPr>
            <p:cNvPr id="70850" name="Line 1218"/>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51" name="Line 1219"/>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852" name="Line 1220"/>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53" name="Line 1221"/>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54" name="Line 1222"/>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55" name="Line 1223"/>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856" name="Oval 1224"/>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70857" name="Text Box 1225"/>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0858" name="Oval 1226"/>
          <p:cNvSpPr>
            <a:spLocks noChangeArrowheads="1"/>
          </p:cNvSpPr>
          <p:nvPr/>
        </p:nvSpPr>
        <p:spPr bwMode="auto">
          <a:xfrm>
            <a:off x="1784350" y="48101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59" name="Text Box 1227"/>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0860" name="Oval 1228"/>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61" name="Line 1229"/>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62" name="Line 1230"/>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63" name="Line 1231"/>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0864" name="Group 1232"/>
          <p:cNvGrpSpPr>
            <a:grpSpLocks/>
          </p:cNvGrpSpPr>
          <p:nvPr/>
        </p:nvGrpSpPr>
        <p:grpSpPr bwMode="auto">
          <a:xfrm flipH="1" flipV="1">
            <a:off x="2951163" y="4540250"/>
            <a:ext cx="68262" cy="303213"/>
            <a:chOff x="2065" y="2959"/>
            <a:chExt cx="33" cy="146"/>
          </a:xfrm>
        </p:grpSpPr>
        <p:sp>
          <p:nvSpPr>
            <p:cNvPr id="70865" name="Freeform 1233"/>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866" name="Freeform 1234"/>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0867" name="Line 1235"/>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68" name="Line 1236"/>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69" name="Line 1237"/>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70" name="Freeform 1238"/>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70871" name="Freeform 1239"/>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70872" name="Group 1240"/>
          <p:cNvGrpSpPr>
            <a:grpSpLocks/>
          </p:cNvGrpSpPr>
          <p:nvPr/>
        </p:nvGrpSpPr>
        <p:grpSpPr bwMode="auto">
          <a:xfrm>
            <a:off x="2720975" y="4552950"/>
            <a:ext cx="269875" cy="271463"/>
            <a:chOff x="1714" y="2868"/>
            <a:chExt cx="170" cy="171"/>
          </a:xfrm>
        </p:grpSpPr>
        <p:sp>
          <p:nvSpPr>
            <p:cNvPr id="70873" name="Freeform 1241"/>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70874" name="Rectangle 1242"/>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75" name="Line 1243"/>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876" name="Line 1244"/>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0877" name="Group 1245"/>
          <p:cNvGrpSpPr>
            <a:grpSpLocks/>
          </p:cNvGrpSpPr>
          <p:nvPr/>
        </p:nvGrpSpPr>
        <p:grpSpPr bwMode="auto">
          <a:xfrm flipH="1" flipV="1">
            <a:off x="2651125" y="4600575"/>
            <a:ext cx="293688" cy="179388"/>
            <a:chOff x="2098" y="2990"/>
            <a:chExt cx="171" cy="86"/>
          </a:xfrm>
        </p:grpSpPr>
        <p:sp>
          <p:nvSpPr>
            <p:cNvPr id="70878" name="Oval 1246"/>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79" name="Oval 1247"/>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80" name="Oval 1248"/>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81" name="Oval 1249"/>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82" name="Oval 1250"/>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83" name="Oval 1251"/>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84" name="Oval 1252"/>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85" name="Oval 1253"/>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86" name="Oval 1254"/>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87" name="Oval 1255"/>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888" name="Line 1256"/>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89" name="Line 1257"/>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90" name="Line 1258"/>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91" name="Line 1259"/>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92" name="Line 1260"/>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93" name="Line 1261"/>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94" name="Line 1262"/>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95" name="Line 1263"/>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96" name="Line 1264"/>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897" name="Line 1265"/>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0898" name="Group 1266"/>
            <p:cNvGrpSpPr>
              <a:grpSpLocks/>
            </p:cNvGrpSpPr>
            <p:nvPr/>
          </p:nvGrpSpPr>
          <p:grpSpPr bwMode="auto">
            <a:xfrm>
              <a:off x="2098" y="3003"/>
              <a:ext cx="19" cy="73"/>
              <a:chOff x="2098" y="3003"/>
              <a:chExt cx="19" cy="73"/>
            </a:xfrm>
          </p:grpSpPr>
          <p:sp>
            <p:nvSpPr>
              <p:cNvPr id="70899" name="Oval 1267"/>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900" name="Line 1268"/>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0901" name="Group 1269"/>
            <p:cNvGrpSpPr>
              <a:grpSpLocks/>
            </p:cNvGrpSpPr>
            <p:nvPr/>
          </p:nvGrpSpPr>
          <p:grpSpPr bwMode="auto">
            <a:xfrm>
              <a:off x="2250" y="2990"/>
              <a:ext cx="19" cy="71"/>
              <a:chOff x="2250" y="2990"/>
              <a:chExt cx="19" cy="71"/>
            </a:xfrm>
          </p:grpSpPr>
          <p:sp>
            <p:nvSpPr>
              <p:cNvPr id="70902" name="Oval 1270"/>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903" name="Line 1271"/>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0904" name="Line 1272"/>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05" name="Line 1273"/>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06" name="Line 1274"/>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07" name="Line 1275"/>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08" name="Line 1276"/>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909" name="Rectangle 1277"/>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70910" name="Group 1278"/>
          <p:cNvGrpSpPr>
            <a:grpSpLocks/>
          </p:cNvGrpSpPr>
          <p:nvPr/>
        </p:nvGrpSpPr>
        <p:grpSpPr bwMode="auto">
          <a:xfrm>
            <a:off x="3370263" y="5045075"/>
            <a:ext cx="165100" cy="263525"/>
            <a:chOff x="2123" y="3178"/>
            <a:chExt cx="104" cy="166"/>
          </a:xfrm>
        </p:grpSpPr>
        <p:grpSp>
          <p:nvGrpSpPr>
            <p:cNvPr id="70911" name="Group 1279"/>
            <p:cNvGrpSpPr>
              <a:grpSpLocks/>
            </p:cNvGrpSpPr>
            <p:nvPr/>
          </p:nvGrpSpPr>
          <p:grpSpPr bwMode="auto">
            <a:xfrm flipH="1" flipV="1">
              <a:off x="2177" y="3178"/>
              <a:ext cx="50" cy="166"/>
              <a:chOff x="1829" y="2735"/>
              <a:chExt cx="38" cy="127"/>
            </a:xfrm>
          </p:grpSpPr>
          <p:grpSp>
            <p:nvGrpSpPr>
              <p:cNvPr id="70912" name="Group 1280"/>
              <p:cNvGrpSpPr>
                <a:grpSpLocks/>
              </p:cNvGrpSpPr>
              <p:nvPr/>
            </p:nvGrpSpPr>
            <p:grpSpPr bwMode="auto">
              <a:xfrm>
                <a:off x="1829" y="2735"/>
                <a:ext cx="36" cy="125"/>
                <a:chOff x="1829" y="2735"/>
                <a:chExt cx="36" cy="125"/>
              </a:xfrm>
            </p:grpSpPr>
            <p:sp>
              <p:nvSpPr>
                <p:cNvPr id="70913" name="Rectangle 1281"/>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14" name="Rectangle 1282"/>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15" name="Rectangle 1283"/>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16" name="Rectangle 1284"/>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17" name="Rectangle 1285"/>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18" name="Rectangle 1286"/>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19" name="Rectangle 1287"/>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20" name="Rectangle 1288"/>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21" name="Rectangle 1289"/>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22" name="Rectangle 1290"/>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23" name="Rectangle 1291"/>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24" name="Rectangle 1292"/>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25" name="Rectangle 1293"/>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26" name="Rectangle 1294"/>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27" name="Rectangle 1295"/>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28" name="Rectangle 1296"/>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29" name="Rectangle 1297"/>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30" name="Rectangle 1298"/>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31" name="Rectangle 1299"/>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32" name="Rectangle 1300"/>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33" name="Rectangle 1301"/>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34" name="Rectangle 1302"/>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35" name="Rectangle 1303"/>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36" name="Rectangle 1304"/>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37" name="Rectangle 1305"/>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38" name="Rectangle 1306"/>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39" name="Rectangle 1307"/>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40" name="Rectangle 1308"/>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41" name="Rectangle 1309"/>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42" name="Rectangle 1310"/>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43" name="Rectangle 1311"/>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44" name="Rectangle 1312"/>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45" name="Rectangle 1313"/>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46" name="Rectangle 1314"/>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47" name="Rectangle 1315"/>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48" name="Rectangle 1316"/>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49" name="Rectangle 1317"/>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50" name="Rectangle 1318"/>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51" name="Rectangle 1319"/>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52" name="Rectangle 1320"/>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53" name="Rectangle 1321"/>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54" name="Rectangle 1322"/>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55" name="Rectangle 1323"/>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56" name="Rectangle 1324"/>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57" name="Rectangle 1325"/>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58" name="Rectangle 1326"/>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59" name="Rectangle 1327"/>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60" name="Rectangle 1328"/>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61" name="Rectangle 1329"/>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62" name="Rectangle 1330"/>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63" name="Rectangle 1331"/>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64" name="Rectangle 1332"/>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65" name="Rectangle 1333"/>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66" name="Rectangle 1334"/>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67" name="Rectangle 1335"/>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68" name="Rectangle 1336"/>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69" name="Rectangle 1337"/>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70" name="Rectangle 1338"/>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71" name="Rectangle 1339"/>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72" name="Rectangle 1340"/>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73" name="Rectangle 1341"/>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74" name="Rectangle 1342"/>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75" name="Rectangle 1343"/>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76" name="Rectangle 1344"/>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977" name="Rectangle 1345"/>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0978" name="Rectangle 1346"/>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70979" name="Freeform 1347"/>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70980" name="Line 1348"/>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81" name="Rectangle 1349"/>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70982" name="Text Box 1350"/>
          <p:cNvSpPr txBox="1">
            <a:spLocks noChangeArrowheads="1"/>
          </p:cNvSpPr>
          <p:nvPr/>
        </p:nvSpPr>
        <p:spPr bwMode="auto">
          <a:xfrm>
            <a:off x="6324600" y="4079875"/>
            <a:ext cx="2457450"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When the system is at pressure the dump valve starts opening to send pump flow to tank and isolate the accumulator from the pump.</a:t>
            </a:r>
          </a:p>
        </p:txBody>
      </p:sp>
      <p:sp>
        <p:nvSpPr>
          <p:cNvPr id="70983" name="AutoShape 1351"/>
          <p:cNvSpPr>
            <a:spLocks noChangeArrowheads="1"/>
          </p:cNvSpPr>
          <p:nvPr/>
        </p:nvSpPr>
        <p:spPr bwMode="auto">
          <a:xfrm rot="17781504" flipH="1" flipV="1">
            <a:off x="5476875" y="40941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984" name="AutoShape 1352"/>
          <p:cNvSpPr>
            <a:spLocks noChangeArrowheads="1"/>
          </p:cNvSpPr>
          <p:nvPr/>
        </p:nvSpPr>
        <p:spPr bwMode="auto">
          <a:xfrm rot="17781504" flipH="1" flipV="1">
            <a:off x="1779587" y="29845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985" name="AutoShape 1353"/>
          <p:cNvSpPr>
            <a:spLocks noChangeArrowheads="1"/>
          </p:cNvSpPr>
          <p:nvPr/>
        </p:nvSpPr>
        <p:spPr bwMode="auto">
          <a:xfrm rot="2392993"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 name="Slide Number Placeholder 5"/>
          <p:cNvSpPr>
            <a:spLocks noGrp="1"/>
          </p:cNvSpPr>
          <p:nvPr>
            <p:ph type="sldNum" sz="quarter" idx="12"/>
          </p:nvPr>
        </p:nvSpPr>
        <p:spPr/>
        <p:txBody>
          <a:bodyPr/>
          <a:lstStyle/>
          <a:p>
            <a:fld id="{F6BC66F9-D9B0-054A-98FF-2BA6B1443BC4}" type="slidenum">
              <a:rPr lang="en-US"/>
              <a:pPr/>
              <a:t>47</a:t>
            </a:fld>
            <a:endParaRPr lang="en-US"/>
          </a:p>
        </p:txBody>
      </p:sp>
      <p:sp>
        <p:nvSpPr>
          <p:cNvPr id="69634"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69635"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36"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9637"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69638" name="Text Box 6"/>
          <p:cNvSpPr txBox="1">
            <a:spLocks noChangeArrowheads="1"/>
          </p:cNvSpPr>
          <p:nvPr/>
        </p:nvSpPr>
        <p:spPr bwMode="auto">
          <a:xfrm>
            <a:off x="4038600" y="5956300"/>
            <a:ext cx="43830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At Rest Pump Running, Accumulator		      Full, Pump Unloading </a:t>
            </a:r>
          </a:p>
        </p:txBody>
      </p:sp>
      <p:sp>
        <p:nvSpPr>
          <p:cNvPr id="69639" name="Text Box 7"/>
          <p:cNvSpPr txBox="1">
            <a:spLocks noChangeArrowheads="1"/>
          </p:cNvSpPr>
          <p:nvPr/>
        </p:nvSpPr>
        <p:spPr bwMode="auto">
          <a:xfrm>
            <a:off x="6324600" y="3962400"/>
            <a:ext cx="2457450"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The Accumulator Dump Valve isolates the accumulator from the pump and tank and unloads the pump to tank at minimum pressure.</a:t>
            </a:r>
          </a:p>
        </p:txBody>
      </p:sp>
      <p:sp>
        <p:nvSpPr>
          <p:cNvPr id="69640" name="AutoShape 8"/>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641"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42"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69643" name="Line 11"/>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44" name="Line 12"/>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45" name="Rectangle 13"/>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646" name="Rectangle 14"/>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647" name="Line 15"/>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48" name="Line 16"/>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49" name="Rectangle 17"/>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9650" name="Group 18"/>
          <p:cNvGrpSpPr>
            <a:grpSpLocks/>
          </p:cNvGrpSpPr>
          <p:nvPr/>
        </p:nvGrpSpPr>
        <p:grpSpPr bwMode="auto">
          <a:xfrm flipV="1">
            <a:off x="5057775" y="3132138"/>
            <a:ext cx="84138" cy="84137"/>
            <a:chOff x="1449" y="2352"/>
            <a:chExt cx="77" cy="77"/>
          </a:xfrm>
        </p:grpSpPr>
        <p:sp>
          <p:nvSpPr>
            <p:cNvPr id="69651"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52"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9653" name="Rectangle 21"/>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654" name="Line 22"/>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9655" name="Group 23"/>
          <p:cNvGrpSpPr>
            <a:grpSpLocks/>
          </p:cNvGrpSpPr>
          <p:nvPr/>
        </p:nvGrpSpPr>
        <p:grpSpPr bwMode="auto">
          <a:xfrm>
            <a:off x="4419600" y="3111500"/>
            <a:ext cx="209550" cy="104775"/>
            <a:chOff x="864" y="2592"/>
            <a:chExt cx="192" cy="96"/>
          </a:xfrm>
        </p:grpSpPr>
        <p:sp>
          <p:nvSpPr>
            <p:cNvPr id="69656"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57"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58"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59"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9660" name="Group 28"/>
          <p:cNvGrpSpPr>
            <a:grpSpLocks/>
          </p:cNvGrpSpPr>
          <p:nvPr/>
        </p:nvGrpSpPr>
        <p:grpSpPr bwMode="auto">
          <a:xfrm flipH="1">
            <a:off x="5729288" y="2849563"/>
            <a:ext cx="209550" cy="157162"/>
            <a:chOff x="2064" y="2352"/>
            <a:chExt cx="192" cy="144"/>
          </a:xfrm>
        </p:grpSpPr>
        <p:sp>
          <p:nvSpPr>
            <p:cNvPr id="69661"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662"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69663" name="Group 31"/>
          <p:cNvGrpSpPr>
            <a:grpSpLocks/>
          </p:cNvGrpSpPr>
          <p:nvPr/>
        </p:nvGrpSpPr>
        <p:grpSpPr bwMode="auto">
          <a:xfrm>
            <a:off x="5729288" y="3111500"/>
            <a:ext cx="209550" cy="104775"/>
            <a:chOff x="864" y="2592"/>
            <a:chExt cx="192" cy="96"/>
          </a:xfrm>
        </p:grpSpPr>
        <p:sp>
          <p:nvSpPr>
            <p:cNvPr id="69664"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65"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66"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67"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9668" name="Line 36"/>
          <p:cNvSpPr>
            <a:spLocks noChangeShapeType="1"/>
          </p:cNvSpPr>
          <p:nvPr/>
        </p:nvSpPr>
        <p:spPr bwMode="auto">
          <a:xfrm>
            <a:off x="5089525" y="3216275"/>
            <a:ext cx="0" cy="4191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9669" name="Line 37"/>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9670" name="AutoShape 38"/>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671" name="Text Box 39"/>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69672" name="Text Box 40"/>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69673" name="Line 41"/>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9674" name="Line 42"/>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9675" name="Line 43"/>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69676" name="Oval 44"/>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677"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678"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69679" name="Group 47"/>
          <p:cNvGrpSpPr>
            <a:grpSpLocks/>
          </p:cNvGrpSpPr>
          <p:nvPr/>
        </p:nvGrpSpPr>
        <p:grpSpPr bwMode="auto">
          <a:xfrm>
            <a:off x="5229225" y="4826000"/>
            <a:ext cx="146050" cy="180975"/>
            <a:chOff x="1634" y="2854"/>
            <a:chExt cx="77" cy="96"/>
          </a:xfrm>
        </p:grpSpPr>
        <p:sp>
          <p:nvSpPr>
            <p:cNvPr id="69680"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1"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9682"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69683"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4"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685"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6"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7"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688"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89"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90"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91"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92"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693"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694"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695"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69696" name="Group 64"/>
          <p:cNvGrpSpPr>
            <a:grpSpLocks/>
          </p:cNvGrpSpPr>
          <p:nvPr/>
        </p:nvGrpSpPr>
        <p:grpSpPr bwMode="auto">
          <a:xfrm>
            <a:off x="5229225" y="5006975"/>
            <a:ext cx="146050" cy="177800"/>
            <a:chOff x="1634" y="2950"/>
            <a:chExt cx="77" cy="94"/>
          </a:xfrm>
        </p:grpSpPr>
        <p:sp>
          <p:nvSpPr>
            <p:cNvPr id="69697"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698"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9699"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00"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01"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02"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03"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704"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05"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706"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707"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708"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09"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9710"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69711"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69712"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69713" name="Group 81"/>
          <p:cNvGrpSpPr>
            <a:grpSpLocks/>
          </p:cNvGrpSpPr>
          <p:nvPr/>
        </p:nvGrpSpPr>
        <p:grpSpPr bwMode="auto">
          <a:xfrm>
            <a:off x="5276850" y="4800600"/>
            <a:ext cx="119063" cy="123825"/>
            <a:chOff x="1659" y="2841"/>
            <a:chExt cx="63" cy="65"/>
          </a:xfrm>
        </p:grpSpPr>
        <p:sp>
          <p:nvSpPr>
            <p:cNvPr id="69714"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715"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9716"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69717"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69718"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grpSp>
        <p:nvGrpSpPr>
          <p:cNvPr id="69719" name="Group 87"/>
          <p:cNvGrpSpPr>
            <a:grpSpLocks/>
          </p:cNvGrpSpPr>
          <p:nvPr/>
        </p:nvGrpSpPr>
        <p:grpSpPr bwMode="auto">
          <a:xfrm>
            <a:off x="4833938" y="4508500"/>
            <a:ext cx="311150" cy="223838"/>
            <a:chOff x="889" y="3112"/>
            <a:chExt cx="196" cy="141"/>
          </a:xfrm>
        </p:grpSpPr>
        <p:sp>
          <p:nvSpPr>
            <p:cNvPr id="69720"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69721"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69722"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69723" name="Rectangle 91"/>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69724" name="Group 92"/>
          <p:cNvGrpSpPr>
            <a:grpSpLocks/>
          </p:cNvGrpSpPr>
          <p:nvPr/>
        </p:nvGrpSpPr>
        <p:grpSpPr bwMode="auto">
          <a:xfrm flipH="1" flipV="1">
            <a:off x="2708275" y="5162550"/>
            <a:ext cx="484188" cy="90488"/>
            <a:chOff x="2009" y="2762"/>
            <a:chExt cx="233" cy="44"/>
          </a:xfrm>
        </p:grpSpPr>
        <p:sp>
          <p:nvSpPr>
            <p:cNvPr id="69725" name="Line 93"/>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726" name="Freeform 94"/>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9727" name="Group 95"/>
          <p:cNvGrpSpPr>
            <a:grpSpLocks/>
          </p:cNvGrpSpPr>
          <p:nvPr/>
        </p:nvGrpSpPr>
        <p:grpSpPr bwMode="auto">
          <a:xfrm flipH="1" flipV="1">
            <a:off x="3709988" y="6142038"/>
            <a:ext cx="55562" cy="212725"/>
            <a:chOff x="1733" y="2232"/>
            <a:chExt cx="27" cy="102"/>
          </a:xfrm>
        </p:grpSpPr>
        <p:sp>
          <p:nvSpPr>
            <p:cNvPr id="69728" name="Freeform 9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729" name="Freeform 97"/>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9730" name="Freeform 98"/>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731" name="Freeform 99"/>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732" name="Freeform 100"/>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733" name="Rectangle 101"/>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34" name="Rectangle 102"/>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35" name="Rectangle 103"/>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36" name="Rectangle 104"/>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69737" name="Group 105"/>
          <p:cNvGrpSpPr>
            <a:grpSpLocks/>
          </p:cNvGrpSpPr>
          <p:nvPr/>
        </p:nvGrpSpPr>
        <p:grpSpPr bwMode="auto">
          <a:xfrm flipH="1" flipV="1">
            <a:off x="2525713" y="6167438"/>
            <a:ext cx="103187" cy="157162"/>
            <a:chOff x="2280" y="2246"/>
            <a:chExt cx="50" cy="76"/>
          </a:xfrm>
        </p:grpSpPr>
        <p:sp>
          <p:nvSpPr>
            <p:cNvPr id="69738" name="Freeform 106"/>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69739" name="Group 107"/>
            <p:cNvGrpSpPr>
              <a:grpSpLocks/>
            </p:cNvGrpSpPr>
            <p:nvPr/>
          </p:nvGrpSpPr>
          <p:grpSpPr bwMode="auto">
            <a:xfrm>
              <a:off x="2292" y="2255"/>
              <a:ext cx="28" cy="58"/>
              <a:chOff x="2292" y="2255"/>
              <a:chExt cx="28" cy="58"/>
            </a:xfrm>
          </p:grpSpPr>
          <p:sp>
            <p:nvSpPr>
              <p:cNvPr id="69740" name="Line 108"/>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741" name="Line 109"/>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742" name="Line 110"/>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743" name="Line 111"/>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9744" name="Rectangle 112"/>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69745" name="Rectangle 113"/>
          <p:cNvSpPr>
            <a:spLocks noChangeArrowheads="1"/>
          </p:cNvSpPr>
          <p:nvPr/>
        </p:nvSpPr>
        <p:spPr bwMode="auto">
          <a:xfrm flipH="1" flipV="1">
            <a:off x="2971800" y="6146800"/>
            <a:ext cx="466725" cy="195263"/>
          </a:xfrm>
          <a:prstGeom prst="rect">
            <a:avLst/>
          </a:prstGeom>
          <a:solidFill>
            <a:srgbClr val="00FF00"/>
          </a:solidFill>
          <a:ln w="9525">
            <a:solidFill>
              <a:srgbClr val="000000"/>
            </a:solidFill>
            <a:miter lim="800000"/>
            <a:headEnd/>
            <a:tailEnd/>
          </a:ln>
        </p:spPr>
        <p:txBody>
          <a:bodyPr/>
          <a:lstStyle/>
          <a:p>
            <a:endParaRPr lang="en-US"/>
          </a:p>
        </p:txBody>
      </p:sp>
      <p:grpSp>
        <p:nvGrpSpPr>
          <p:cNvPr id="69746" name="Group 114"/>
          <p:cNvGrpSpPr>
            <a:grpSpLocks/>
          </p:cNvGrpSpPr>
          <p:nvPr/>
        </p:nvGrpSpPr>
        <p:grpSpPr bwMode="auto">
          <a:xfrm flipH="1" flipV="1">
            <a:off x="3349625" y="6078538"/>
            <a:ext cx="576263" cy="328612"/>
            <a:chOff x="1656" y="2207"/>
            <a:chExt cx="277" cy="158"/>
          </a:xfrm>
        </p:grpSpPr>
        <p:grpSp>
          <p:nvGrpSpPr>
            <p:cNvPr id="69747" name="Group 115"/>
            <p:cNvGrpSpPr>
              <a:grpSpLocks/>
            </p:cNvGrpSpPr>
            <p:nvPr/>
          </p:nvGrpSpPr>
          <p:grpSpPr bwMode="auto">
            <a:xfrm>
              <a:off x="1656" y="2207"/>
              <a:ext cx="33" cy="158"/>
              <a:chOff x="1656" y="2207"/>
              <a:chExt cx="33" cy="158"/>
            </a:xfrm>
          </p:grpSpPr>
          <p:sp>
            <p:nvSpPr>
              <p:cNvPr id="69748" name="Rectangle 11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49" name="Rectangle 11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9750" name="Group 118"/>
            <p:cNvGrpSpPr>
              <a:grpSpLocks/>
            </p:cNvGrpSpPr>
            <p:nvPr/>
          </p:nvGrpSpPr>
          <p:grpSpPr bwMode="auto">
            <a:xfrm>
              <a:off x="1898" y="2273"/>
              <a:ext cx="35" cy="26"/>
              <a:chOff x="1898" y="2273"/>
              <a:chExt cx="35" cy="26"/>
            </a:xfrm>
          </p:grpSpPr>
          <p:grpSp>
            <p:nvGrpSpPr>
              <p:cNvPr id="69751" name="Group 119"/>
              <p:cNvGrpSpPr>
                <a:grpSpLocks/>
              </p:cNvGrpSpPr>
              <p:nvPr/>
            </p:nvGrpSpPr>
            <p:grpSpPr bwMode="auto">
              <a:xfrm>
                <a:off x="1898" y="2273"/>
                <a:ext cx="33" cy="25"/>
                <a:chOff x="1898" y="2273"/>
                <a:chExt cx="33" cy="25"/>
              </a:xfrm>
            </p:grpSpPr>
            <p:sp>
              <p:nvSpPr>
                <p:cNvPr id="69752" name="Rectangle 12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53" name="Rectangle 12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54" name="Rectangle 12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55" name="Rectangle 12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56" name="Rectangle 12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57" name="Rectangle 12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58" name="Rectangle 12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59" name="Rectangle 12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60" name="Rectangle 12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61" name="Rectangle 12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62" name="Rectangle 13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63" name="Rectangle 13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64" name="Rectangle 13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9765" name="Rectangle 13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9766" name="Group 134"/>
            <p:cNvGrpSpPr>
              <a:grpSpLocks/>
            </p:cNvGrpSpPr>
            <p:nvPr/>
          </p:nvGrpSpPr>
          <p:grpSpPr bwMode="auto">
            <a:xfrm>
              <a:off x="1687" y="2259"/>
              <a:ext cx="213" cy="54"/>
              <a:chOff x="1687" y="2259"/>
              <a:chExt cx="213" cy="54"/>
            </a:xfrm>
          </p:grpSpPr>
          <p:grpSp>
            <p:nvGrpSpPr>
              <p:cNvPr id="69767" name="Group 135"/>
              <p:cNvGrpSpPr>
                <a:grpSpLocks/>
              </p:cNvGrpSpPr>
              <p:nvPr/>
            </p:nvGrpSpPr>
            <p:grpSpPr bwMode="auto">
              <a:xfrm>
                <a:off x="1687" y="2259"/>
                <a:ext cx="211" cy="52"/>
                <a:chOff x="1687" y="2259"/>
                <a:chExt cx="211" cy="52"/>
              </a:xfrm>
            </p:grpSpPr>
            <p:sp>
              <p:nvSpPr>
                <p:cNvPr id="69768" name="Rectangle 13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69" name="Rectangle 13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70" name="Rectangle 13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71" name="Rectangle 13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72" name="Rectangle 14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73" name="Rectangle 14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74" name="Rectangle 14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75" name="Rectangle 14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76" name="Rectangle 14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77" name="Rectangle 14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78" name="Rectangle 14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79" name="Rectangle 14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80" name="Rectangle 14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81" name="Rectangle 14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82" name="Rectangle 15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83" name="Rectangle 15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84" name="Rectangle 15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85" name="Rectangle 15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86" name="Rectangle 15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87" name="Rectangle 15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88" name="Rectangle 15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89" name="Rectangle 15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90" name="Rectangle 15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91" name="Rectangle 15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92" name="Rectangle 16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93" name="Rectangle 16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794" name="Rectangle 16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9795" name="Rectangle 16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9796" name="Group 164"/>
            <p:cNvGrpSpPr>
              <a:grpSpLocks/>
            </p:cNvGrpSpPr>
            <p:nvPr/>
          </p:nvGrpSpPr>
          <p:grpSpPr bwMode="auto">
            <a:xfrm>
              <a:off x="1862" y="2265"/>
              <a:ext cx="28" cy="38"/>
              <a:chOff x="1862" y="2265"/>
              <a:chExt cx="28" cy="38"/>
            </a:xfrm>
          </p:grpSpPr>
          <p:sp>
            <p:nvSpPr>
              <p:cNvPr id="69797" name="Line 16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798" name="Line 16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799" name="Line 16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00" name="Line 16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9801" name="Group 169"/>
            <p:cNvGrpSpPr>
              <a:grpSpLocks/>
            </p:cNvGrpSpPr>
            <p:nvPr/>
          </p:nvGrpSpPr>
          <p:grpSpPr bwMode="auto">
            <a:xfrm>
              <a:off x="1827" y="2265"/>
              <a:ext cx="28" cy="38"/>
              <a:chOff x="1827" y="2265"/>
              <a:chExt cx="28" cy="38"/>
            </a:xfrm>
          </p:grpSpPr>
          <p:sp>
            <p:nvSpPr>
              <p:cNvPr id="69802" name="Line 17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03" name="Line 17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04" name="Line 17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05" name="Line 17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9806" name="Group 174"/>
            <p:cNvGrpSpPr>
              <a:grpSpLocks/>
            </p:cNvGrpSpPr>
            <p:nvPr/>
          </p:nvGrpSpPr>
          <p:grpSpPr bwMode="auto">
            <a:xfrm>
              <a:off x="1789" y="2265"/>
              <a:ext cx="28" cy="38"/>
              <a:chOff x="1789" y="2265"/>
              <a:chExt cx="28" cy="38"/>
            </a:xfrm>
          </p:grpSpPr>
          <p:sp>
            <p:nvSpPr>
              <p:cNvPr id="69807" name="Line 17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08" name="Line 17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09" name="Line 17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10" name="Line 17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9811" name="Group 179"/>
            <p:cNvGrpSpPr>
              <a:grpSpLocks/>
            </p:cNvGrpSpPr>
            <p:nvPr/>
          </p:nvGrpSpPr>
          <p:grpSpPr bwMode="auto">
            <a:xfrm>
              <a:off x="1752" y="2265"/>
              <a:ext cx="28" cy="38"/>
              <a:chOff x="1752" y="2265"/>
              <a:chExt cx="28" cy="38"/>
            </a:xfrm>
          </p:grpSpPr>
          <p:sp>
            <p:nvSpPr>
              <p:cNvPr id="69812" name="Line 18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13" name="Line 18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14" name="Line 18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15" name="Line 18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9816" name="Group 184"/>
            <p:cNvGrpSpPr>
              <a:grpSpLocks/>
            </p:cNvGrpSpPr>
            <p:nvPr/>
          </p:nvGrpSpPr>
          <p:grpSpPr bwMode="auto">
            <a:xfrm>
              <a:off x="1716" y="2265"/>
              <a:ext cx="28" cy="36"/>
              <a:chOff x="1716" y="2265"/>
              <a:chExt cx="28" cy="36"/>
            </a:xfrm>
          </p:grpSpPr>
          <p:sp>
            <p:nvSpPr>
              <p:cNvPr id="69817" name="Line 18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18" name="Line 18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19" name="Line 18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20" name="Line 18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9821" name="Rectangle 18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69822" name="Group 190"/>
          <p:cNvGrpSpPr>
            <a:grpSpLocks/>
          </p:cNvGrpSpPr>
          <p:nvPr/>
        </p:nvGrpSpPr>
        <p:grpSpPr bwMode="auto">
          <a:xfrm flipH="1" flipV="1">
            <a:off x="2987675" y="5357813"/>
            <a:ext cx="419100" cy="620712"/>
            <a:chOff x="1906" y="2413"/>
            <a:chExt cx="201" cy="299"/>
          </a:xfrm>
        </p:grpSpPr>
        <p:sp>
          <p:nvSpPr>
            <p:cNvPr id="69823" name="Rectangle 19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24" name="Rectangle 19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9825" name="Freeform 19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69826" name="Rectangle 19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sp>
        <p:nvSpPr>
          <p:cNvPr id="69827" name="Rectangle 195"/>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69828" name="Group 196"/>
          <p:cNvGrpSpPr>
            <a:grpSpLocks/>
          </p:cNvGrpSpPr>
          <p:nvPr/>
        </p:nvGrpSpPr>
        <p:grpSpPr bwMode="auto">
          <a:xfrm>
            <a:off x="3362325" y="5459413"/>
            <a:ext cx="463550" cy="263525"/>
            <a:chOff x="2118" y="3439"/>
            <a:chExt cx="292" cy="166"/>
          </a:xfrm>
        </p:grpSpPr>
        <p:sp>
          <p:nvSpPr>
            <p:cNvPr id="69829" name="Rectangle 197"/>
            <p:cNvSpPr>
              <a:spLocks noChangeArrowheads="1"/>
            </p:cNvSpPr>
            <p:nvPr/>
          </p:nvSpPr>
          <p:spPr bwMode="auto">
            <a:xfrm flipH="1" flipV="1">
              <a:off x="2118" y="3454"/>
              <a:ext cx="208" cy="137"/>
            </a:xfrm>
            <a:prstGeom prst="rect">
              <a:avLst/>
            </a:prstGeom>
            <a:solidFill>
              <a:schemeClr val="hlink"/>
            </a:solidFill>
            <a:ln w="9525">
              <a:solidFill>
                <a:srgbClr val="000000"/>
              </a:solidFill>
              <a:miter lim="800000"/>
              <a:headEnd/>
              <a:tailEnd/>
            </a:ln>
          </p:spPr>
          <p:txBody>
            <a:bodyPr/>
            <a:lstStyle/>
            <a:p>
              <a:endParaRPr lang="en-US"/>
            </a:p>
          </p:txBody>
        </p:sp>
        <p:grpSp>
          <p:nvGrpSpPr>
            <p:cNvPr id="69830" name="Group 198"/>
            <p:cNvGrpSpPr>
              <a:grpSpLocks/>
            </p:cNvGrpSpPr>
            <p:nvPr/>
          </p:nvGrpSpPr>
          <p:grpSpPr bwMode="auto">
            <a:xfrm flipH="1" flipV="1">
              <a:off x="2326" y="3439"/>
              <a:ext cx="84" cy="166"/>
              <a:chOff x="1704" y="2533"/>
              <a:chExt cx="64" cy="127"/>
            </a:xfrm>
          </p:grpSpPr>
          <p:sp>
            <p:nvSpPr>
              <p:cNvPr id="69831" name="Freeform 199"/>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chemeClr val="hlink"/>
              </a:solidFill>
              <a:ln w="9525">
                <a:solidFill>
                  <a:srgbClr val="000000"/>
                </a:solidFill>
                <a:prstDash val="solid"/>
                <a:round/>
                <a:headEnd/>
                <a:tailEnd/>
              </a:ln>
            </p:spPr>
            <p:txBody>
              <a:bodyPr/>
              <a:lstStyle/>
              <a:p>
                <a:endParaRPr lang="en-US"/>
              </a:p>
            </p:txBody>
          </p:sp>
          <p:grpSp>
            <p:nvGrpSpPr>
              <p:cNvPr id="69832" name="Group 200"/>
              <p:cNvGrpSpPr>
                <a:grpSpLocks/>
              </p:cNvGrpSpPr>
              <p:nvPr/>
            </p:nvGrpSpPr>
            <p:grpSpPr bwMode="auto">
              <a:xfrm>
                <a:off x="1718" y="2547"/>
                <a:ext cx="35" cy="96"/>
                <a:chOff x="1718" y="2547"/>
                <a:chExt cx="35" cy="96"/>
              </a:xfrm>
            </p:grpSpPr>
            <p:sp>
              <p:nvSpPr>
                <p:cNvPr id="69833" name="Line 201"/>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34" name="Line 202"/>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35" name="Line 203"/>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36" name="Line 204"/>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69837" name="Freeform 205"/>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00FF00"/>
          </a:solidFill>
          <a:ln w="9525">
            <a:solidFill>
              <a:srgbClr val="000000"/>
            </a:solidFill>
            <a:prstDash val="solid"/>
            <a:round/>
            <a:headEnd/>
            <a:tailEnd/>
          </a:ln>
        </p:spPr>
        <p:txBody>
          <a:bodyPr/>
          <a:lstStyle/>
          <a:p>
            <a:endParaRPr lang="en-US"/>
          </a:p>
        </p:txBody>
      </p:sp>
      <p:sp>
        <p:nvSpPr>
          <p:cNvPr id="69838" name="Rectangle 206"/>
          <p:cNvSpPr>
            <a:spLocks noChangeArrowheads="1"/>
          </p:cNvSpPr>
          <p:nvPr/>
        </p:nvSpPr>
        <p:spPr bwMode="auto">
          <a:xfrm flipH="1" flipV="1">
            <a:off x="3441700" y="5700713"/>
            <a:ext cx="84138" cy="290512"/>
          </a:xfrm>
          <a:prstGeom prst="rect">
            <a:avLst/>
          </a:prstGeom>
          <a:solidFill>
            <a:srgbClr val="00FF00"/>
          </a:solidFill>
          <a:ln w="9525">
            <a:solidFill>
              <a:srgbClr val="000000"/>
            </a:solidFill>
            <a:miter lim="800000"/>
            <a:headEnd/>
            <a:tailEnd/>
          </a:ln>
        </p:spPr>
        <p:txBody>
          <a:bodyPr/>
          <a:lstStyle/>
          <a:p>
            <a:endParaRPr lang="en-US"/>
          </a:p>
        </p:txBody>
      </p:sp>
      <p:sp>
        <p:nvSpPr>
          <p:cNvPr id="69839" name="Freeform 20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69840" name="Rectangle 20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69841" name="Group 209"/>
          <p:cNvGrpSpPr>
            <a:grpSpLocks/>
          </p:cNvGrpSpPr>
          <p:nvPr/>
        </p:nvGrpSpPr>
        <p:grpSpPr bwMode="auto">
          <a:xfrm>
            <a:off x="2782888" y="6178550"/>
            <a:ext cx="646112" cy="131763"/>
            <a:chOff x="1744" y="3892"/>
            <a:chExt cx="407" cy="83"/>
          </a:xfrm>
        </p:grpSpPr>
        <p:grpSp>
          <p:nvGrpSpPr>
            <p:cNvPr id="69842" name="Group 210"/>
            <p:cNvGrpSpPr>
              <a:grpSpLocks/>
            </p:cNvGrpSpPr>
            <p:nvPr/>
          </p:nvGrpSpPr>
          <p:grpSpPr bwMode="auto">
            <a:xfrm>
              <a:off x="1954" y="3892"/>
              <a:ext cx="197" cy="83"/>
              <a:chOff x="1954" y="3892"/>
              <a:chExt cx="197" cy="83"/>
            </a:xfrm>
          </p:grpSpPr>
          <p:sp>
            <p:nvSpPr>
              <p:cNvPr id="69843" name="Oval 211"/>
              <p:cNvSpPr>
                <a:spLocks noChangeArrowheads="1"/>
              </p:cNvSpPr>
              <p:nvPr/>
            </p:nvSpPr>
            <p:spPr bwMode="auto">
              <a:xfrm flipH="1" flipV="1">
                <a:off x="2123" y="3954"/>
                <a:ext cx="25"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9844" name="Oval 212"/>
              <p:cNvSpPr>
                <a:spLocks noChangeArrowheads="1"/>
              </p:cNvSpPr>
              <p:nvPr/>
            </p:nvSpPr>
            <p:spPr bwMode="auto">
              <a:xfrm flipH="1" flipV="1">
                <a:off x="2101" y="3892"/>
                <a:ext cx="25"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9845" name="Oval 213"/>
              <p:cNvSpPr>
                <a:spLocks noChangeArrowheads="1"/>
              </p:cNvSpPr>
              <p:nvPr/>
            </p:nvSpPr>
            <p:spPr bwMode="auto">
              <a:xfrm flipH="1" flipV="1">
                <a:off x="2075" y="3954"/>
                <a:ext cx="29"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9846" name="Oval 214"/>
              <p:cNvSpPr>
                <a:spLocks noChangeArrowheads="1"/>
              </p:cNvSpPr>
              <p:nvPr/>
            </p:nvSpPr>
            <p:spPr bwMode="auto">
              <a:xfrm flipH="1" flipV="1">
                <a:off x="2053" y="3892"/>
                <a:ext cx="24"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9847" name="Oval 215"/>
              <p:cNvSpPr>
                <a:spLocks noChangeArrowheads="1"/>
              </p:cNvSpPr>
              <p:nvPr/>
            </p:nvSpPr>
            <p:spPr bwMode="auto">
              <a:xfrm flipH="1" flipV="1">
                <a:off x="2028" y="3954"/>
                <a:ext cx="25"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9848" name="Oval 216"/>
              <p:cNvSpPr>
                <a:spLocks noChangeArrowheads="1"/>
              </p:cNvSpPr>
              <p:nvPr/>
            </p:nvSpPr>
            <p:spPr bwMode="auto">
              <a:xfrm flipH="1" flipV="1">
                <a:off x="2005" y="3892"/>
                <a:ext cx="25"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9849" name="Line 217"/>
              <p:cNvSpPr>
                <a:spLocks noChangeShapeType="1"/>
              </p:cNvSpPr>
              <p:nvPr/>
            </p:nvSpPr>
            <p:spPr bwMode="auto">
              <a:xfrm flipH="1" flipV="1">
                <a:off x="2126" y="3899"/>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50" name="Line 218"/>
              <p:cNvSpPr>
                <a:spLocks noChangeShapeType="1"/>
              </p:cNvSpPr>
              <p:nvPr/>
            </p:nvSpPr>
            <p:spPr bwMode="auto">
              <a:xfrm flipH="1" flipV="1">
                <a:off x="2104" y="3905"/>
                <a:ext cx="22"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51" name="Line 219"/>
              <p:cNvSpPr>
                <a:spLocks noChangeShapeType="1"/>
              </p:cNvSpPr>
              <p:nvPr/>
            </p:nvSpPr>
            <p:spPr bwMode="auto">
              <a:xfrm flipH="1" flipV="1">
                <a:off x="2011" y="3907"/>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52" name="Line 220"/>
              <p:cNvSpPr>
                <a:spLocks noChangeShapeType="1"/>
              </p:cNvSpPr>
              <p:nvPr/>
            </p:nvSpPr>
            <p:spPr bwMode="auto">
              <a:xfrm flipH="1" flipV="1">
                <a:off x="2030" y="3899"/>
                <a:ext cx="23"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53" name="Line 221"/>
              <p:cNvSpPr>
                <a:spLocks noChangeShapeType="1"/>
              </p:cNvSpPr>
              <p:nvPr/>
            </p:nvSpPr>
            <p:spPr bwMode="auto">
              <a:xfrm flipH="1" flipV="1">
                <a:off x="2058" y="3907"/>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54" name="Line 222"/>
              <p:cNvSpPr>
                <a:spLocks noChangeShapeType="1"/>
              </p:cNvSpPr>
              <p:nvPr/>
            </p:nvSpPr>
            <p:spPr bwMode="auto">
              <a:xfrm flipH="1" flipV="1">
                <a:off x="2077" y="3902"/>
                <a:ext cx="24"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69855" name="Group 223"/>
              <p:cNvGrpSpPr>
                <a:grpSpLocks/>
              </p:cNvGrpSpPr>
              <p:nvPr/>
            </p:nvGrpSpPr>
            <p:grpSpPr bwMode="auto">
              <a:xfrm flipH="1" flipV="1">
                <a:off x="1954" y="3892"/>
                <a:ext cx="51" cy="83"/>
                <a:chOff x="2013" y="2253"/>
                <a:chExt cx="39" cy="64"/>
              </a:xfrm>
            </p:grpSpPr>
            <p:sp>
              <p:nvSpPr>
                <p:cNvPr id="69856" name="Oval 224"/>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9857" name="Oval 225"/>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9858" name="Line 226"/>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59" name="Line 227"/>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60" name="Line 228"/>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61" name="Oval 229"/>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9862" name="Line 230"/>
              <p:cNvSpPr>
                <a:spLocks noChangeShapeType="1"/>
              </p:cNvSpPr>
              <p:nvPr/>
            </p:nvSpPr>
            <p:spPr bwMode="auto">
              <a:xfrm flipH="1" flipV="1">
                <a:off x="2149" y="3902"/>
                <a:ext cx="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863" name="Oval 231"/>
              <p:cNvSpPr>
                <a:spLocks noChangeArrowheads="1"/>
              </p:cNvSpPr>
              <p:nvPr/>
            </p:nvSpPr>
            <p:spPr bwMode="auto">
              <a:xfrm flipH="1" flipV="1">
                <a:off x="2126" y="3892"/>
                <a:ext cx="25" cy="2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9864" name="Group 232"/>
            <p:cNvGrpSpPr>
              <a:grpSpLocks/>
            </p:cNvGrpSpPr>
            <p:nvPr/>
          </p:nvGrpSpPr>
          <p:grpSpPr bwMode="auto">
            <a:xfrm flipH="1" flipV="1">
              <a:off x="1744" y="3902"/>
              <a:ext cx="123" cy="60"/>
              <a:chOff x="2119" y="2263"/>
              <a:chExt cx="94" cy="46"/>
            </a:xfrm>
          </p:grpSpPr>
          <p:grpSp>
            <p:nvGrpSpPr>
              <p:cNvPr id="69865" name="Group 233"/>
              <p:cNvGrpSpPr>
                <a:grpSpLocks/>
              </p:cNvGrpSpPr>
              <p:nvPr/>
            </p:nvGrpSpPr>
            <p:grpSpPr bwMode="auto">
              <a:xfrm>
                <a:off x="2188" y="2263"/>
                <a:ext cx="25" cy="46"/>
                <a:chOff x="2188" y="2263"/>
                <a:chExt cx="25" cy="46"/>
              </a:xfrm>
            </p:grpSpPr>
            <p:grpSp>
              <p:nvGrpSpPr>
                <p:cNvPr id="69866" name="Group 234"/>
                <p:cNvGrpSpPr>
                  <a:grpSpLocks/>
                </p:cNvGrpSpPr>
                <p:nvPr/>
              </p:nvGrpSpPr>
              <p:grpSpPr bwMode="auto">
                <a:xfrm>
                  <a:off x="2188" y="2263"/>
                  <a:ext cx="23" cy="44"/>
                  <a:chOff x="2188" y="2263"/>
                  <a:chExt cx="23" cy="44"/>
                </a:xfrm>
              </p:grpSpPr>
              <p:sp>
                <p:nvSpPr>
                  <p:cNvPr id="69867" name="Rectangle 235"/>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68" name="Rectangle 236"/>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69" name="Rectangle 237"/>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70" name="Rectangle 238"/>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71" name="Rectangle 239"/>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72" name="Rectangle 240"/>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73" name="Rectangle 241"/>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74" name="Rectangle 242"/>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75" name="Rectangle 243"/>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76" name="Rectangle 244"/>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77" name="Rectangle 245"/>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78" name="Rectangle 246"/>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79" name="Rectangle 247"/>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80" name="Rectangle 248"/>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81" name="Rectangle 249"/>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82" name="Rectangle 250"/>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83" name="Rectangle 251"/>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84" name="Rectangle 252"/>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85" name="Rectangle 253"/>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86" name="Rectangle 254"/>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87" name="Rectangle 255"/>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88" name="Rectangle 256"/>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89" name="Rectangle 257"/>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9890" name="Rectangle 258"/>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9891" name="Group 259"/>
              <p:cNvGrpSpPr>
                <a:grpSpLocks/>
              </p:cNvGrpSpPr>
              <p:nvPr/>
            </p:nvGrpSpPr>
            <p:grpSpPr bwMode="auto">
              <a:xfrm>
                <a:off x="2119" y="2276"/>
                <a:ext cx="71" cy="18"/>
                <a:chOff x="2119" y="2276"/>
                <a:chExt cx="71" cy="18"/>
              </a:xfrm>
            </p:grpSpPr>
            <p:grpSp>
              <p:nvGrpSpPr>
                <p:cNvPr id="69892" name="Group 260"/>
                <p:cNvGrpSpPr>
                  <a:grpSpLocks/>
                </p:cNvGrpSpPr>
                <p:nvPr/>
              </p:nvGrpSpPr>
              <p:grpSpPr bwMode="auto">
                <a:xfrm>
                  <a:off x="2119" y="2276"/>
                  <a:ext cx="69" cy="16"/>
                  <a:chOff x="2119" y="2276"/>
                  <a:chExt cx="69" cy="16"/>
                </a:xfrm>
              </p:grpSpPr>
              <p:sp>
                <p:nvSpPr>
                  <p:cNvPr id="69893" name="Rectangle 261"/>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94" name="Rectangle 262"/>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95" name="Rectangle 263"/>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96" name="Rectangle 264"/>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97" name="Rectangle 265"/>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98" name="Rectangle 266"/>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899" name="Rectangle 267"/>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00" name="Rectangle 268"/>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9901" name="Rectangle 269"/>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69902" name="Group 270"/>
            <p:cNvGrpSpPr>
              <a:grpSpLocks/>
            </p:cNvGrpSpPr>
            <p:nvPr/>
          </p:nvGrpSpPr>
          <p:grpSpPr bwMode="auto">
            <a:xfrm flipH="1" flipV="1">
              <a:off x="1867" y="3897"/>
              <a:ext cx="123" cy="73"/>
              <a:chOff x="2025" y="2257"/>
              <a:chExt cx="94" cy="56"/>
            </a:xfrm>
          </p:grpSpPr>
          <p:grpSp>
            <p:nvGrpSpPr>
              <p:cNvPr id="69903" name="Group 271"/>
              <p:cNvGrpSpPr>
                <a:grpSpLocks/>
              </p:cNvGrpSpPr>
              <p:nvPr/>
            </p:nvGrpSpPr>
            <p:grpSpPr bwMode="auto">
              <a:xfrm>
                <a:off x="2025" y="2271"/>
                <a:ext cx="32" cy="27"/>
                <a:chOff x="2025" y="2271"/>
                <a:chExt cx="32" cy="27"/>
              </a:xfrm>
            </p:grpSpPr>
            <p:grpSp>
              <p:nvGrpSpPr>
                <p:cNvPr id="69904" name="Group 272"/>
                <p:cNvGrpSpPr>
                  <a:grpSpLocks/>
                </p:cNvGrpSpPr>
                <p:nvPr/>
              </p:nvGrpSpPr>
              <p:grpSpPr bwMode="auto">
                <a:xfrm>
                  <a:off x="2025" y="2271"/>
                  <a:ext cx="31" cy="25"/>
                  <a:chOff x="2025" y="2271"/>
                  <a:chExt cx="31" cy="25"/>
                </a:xfrm>
              </p:grpSpPr>
              <p:sp>
                <p:nvSpPr>
                  <p:cNvPr id="69905" name="Rectangle 273"/>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06" name="Rectangle 274"/>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07" name="Rectangle 275"/>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08" name="Rectangle 276"/>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09" name="Rectangle 277"/>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10" name="Rectangle 278"/>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11" name="Rectangle 279"/>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12" name="Rectangle 280"/>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13" name="Rectangle 281"/>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14" name="Rectangle 282"/>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15" name="Rectangle 283"/>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16" name="Rectangle 284"/>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17" name="Rectangle 285"/>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9918" name="Rectangle 286"/>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9919" name="Group 287"/>
              <p:cNvGrpSpPr>
                <a:grpSpLocks/>
              </p:cNvGrpSpPr>
              <p:nvPr/>
            </p:nvGrpSpPr>
            <p:grpSpPr bwMode="auto">
              <a:xfrm>
                <a:off x="2075" y="2259"/>
                <a:ext cx="44" cy="52"/>
                <a:chOff x="2075" y="2259"/>
                <a:chExt cx="44" cy="52"/>
              </a:xfrm>
            </p:grpSpPr>
            <p:grpSp>
              <p:nvGrpSpPr>
                <p:cNvPr id="69920" name="Group 288"/>
                <p:cNvGrpSpPr>
                  <a:grpSpLocks/>
                </p:cNvGrpSpPr>
                <p:nvPr/>
              </p:nvGrpSpPr>
              <p:grpSpPr bwMode="auto">
                <a:xfrm>
                  <a:off x="2075" y="2259"/>
                  <a:ext cx="44" cy="52"/>
                  <a:chOff x="2075" y="2259"/>
                  <a:chExt cx="44" cy="52"/>
                </a:xfrm>
              </p:grpSpPr>
              <p:sp>
                <p:nvSpPr>
                  <p:cNvPr id="69921" name="Oval 289"/>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922" name="Oval 290"/>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923" name="Oval 291"/>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924" name="Oval 292"/>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925" name="Oval 293"/>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926" name="Oval 294"/>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927" name="Oval 295"/>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928" name="Oval 296"/>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929" name="Oval 297"/>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930" name="Oval 298"/>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931" name="Oval 299"/>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932" name="Oval 300"/>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933" name="Oval 301"/>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9934" name="Oval 302"/>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69935" name="Group 303"/>
              <p:cNvGrpSpPr>
                <a:grpSpLocks/>
              </p:cNvGrpSpPr>
              <p:nvPr/>
            </p:nvGrpSpPr>
            <p:grpSpPr bwMode="auto">
              <a:xfrm>
                <a:off x="2054" y="2257"/>
                <a:ext cx="25" cy="56"/>
                <a:chOff x="2054" y="2257"/>
                <a:chExt cx="25" cy="56"/>
              </a:xfrm>
            </p:grpSpPr>
            <p:grpSp>
              <p:nvGrpSpPr>
                <p:cNvPr id="69936" name="Group 304"/>
                <p:cNvGrpSpPr>
                  <a:grpSpLocks/>
                </p:cNvGrpSpPr>
                <p:nvPr/>
              </p:nvGrpSpPr>
              <p:grpSpPr bwMode="auto">
                <a:xfrm>
                  <a:off x="2054" y="2257"/>
                  <a:ext cx="23" cy="54"/>
                  <a:chOff x="2054" y="2257"/>
                  <a:chExt cx="23" cy="54"/>
                </a:xfrm>
              </p:grpSpPr>
              <p:sp>
                <p:nvSpPr>
                  <p:cNvPr id="69937" name="Rectangle 305"/>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38" name="Rectangle 306"/>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39" name="Rectangle 307"/>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40" name="Rectangle 308"/>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41" name="Rectangle 309"/>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42" name="Rectangle 310"/>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43" name="Rectangle 311"/>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44" name="Rectangle 312"/>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45" name="Rectangle 313"/>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46" name="Rectangle 314"/>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47" name="Rectangle 315"/>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48" name="Rectangle 316"/>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49" name="Rectangle 317"/>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50" name="Rectangle 318"/>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51" name="Rectangle 319"/>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52" name="Rectangle 320"/>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53" name="Rectangle 321"/>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54" name="Rectangle 322"/>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55" name="Rectangle 323"/>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56" name="Rectangle 324"/>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57" name="Rectangle 325"/>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58" name="Rectangle 326"/>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59" name="Rectangle 327"/>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60" name="Rectangle 328"/>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61" name="Rectangle 329"/>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62" name="Rectangle 330"/>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63" name="Rectangle 331"/>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64" name="Rectangle 332"/>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69965" name="Rectangle 333"/>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sp>
        <p:nvSpPr>
          <p:cNvPr id="69966" name="Rectangle 334"/>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69967" name="Rectangle 335"/>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69968" name="Group 336"/>
          <p:cNvGrpSpPr>
            <a:grpSpLocks/>
          </p:cNvGrpSpPr>
          <p:nvPr/>
        </p:nvGrpSpPr>
        <p:grpSpPr bwMode="auto">
          <a:xfrm flipH="1" flipV="1">
            <a:off x="2525713" y="4567238"/>
            <a:ext cx="130175" cy="247650"/>
            <a:chOff x="2267" y="2973"/>
            <a:chExt cx="63" cy="119"/>
          </a:xfrm>
        </p:grpSpPr>
        <p:sp>
          <p:nvSpPr>
            <p:cNvPr id="69969" name="Freeform 337"/>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69970" name="Group 338"/>
            <p:cNvGrpSpPr>
              <a:grpSpLocks/>
            </p:cNvGrpSpPr>
            <p:nvPr/>
          </p:nvGrpSpPr>
          <p:grpSpPr bwMode="auto">
            <a:xfrm>
              <a:off x="2282" y="2986"/>
              <a:ext cx="36" cy="90"/>
              <a:chOff x="2282" y="2986"/>
              <a:chExt cx="36" cy="90"/>
            </a:xfrm>
          </p:grpSpPr>
          <p:sp>
            <p:nvSpPr>
              <p:cNvPr id="69971" name="Line 339"/>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972" name="Line 340"/>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973" name="Line 341"/>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974" name="Line 342"/>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9975" name="Group 343"/>
          <p:cNvGrpSpPr>
            <a:grpSpLocks/>
          </p:cNvGrpSpPr>
          <p:nvPr/>
        </p:nvGrpSpPr>
        <p:grpSpPr bwMode="auto">
          <a:xfrm flipH="1" flipV="1">
            <a:off x="2779713" y="4524375"/>
            <a:ext cx="230187" cy="311150"/>
            <a:chOff x="2100" y="2959"/>
            <a:chExt cx="111" cy="150"/>
          </a:xfrm>
        </p:grpSpPr>
        <p:sp>
          <p:nvSpPr>
            <p:cNvPr id="69976" name="Rectangle 344"/>
            <p:cNvSpPr>
              <a:spLocks noChangeArrowheads="1"/>
            </p:cNvSpPr>
            <p:nvPr/>
          </p:nvSpPr>
          <p:spPr bwMode="auto">
            <a:xfrm>
              <a:off x="2100" y="2959"/>
              <a:ext cx="109" cy="148"/>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9977" name="Rectangle 345"/>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9978" name="Line 346"/>
          <p:cNvSpPr>
            <a:spLocks noChangeShapeType="1"/>
          </p:cNvSpPr>
          <p:nvPr/>
        </p:nvSpPr>
        <p:spPr bwMode="auto">
          <a:xfrm flipH="1" flipV="1">
            <a:off x="2784475" y="4833938"/>
            <a:ext cx="23018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979" name="Rectangle 347"/>
          <p:cNvSpPr>
            <a:spLocks noChangeArrowheads="1"/>
          </p:cNvSpPr>
          <p:nvPr/>
        </p:nvSpPr>
        <p:spPr bwMode="auto">
          <a:xfrm flipH="1" flipV="1">
            <a:off x="2779713" y="4564063"/>
            <a:ext cx="203200" cy="230187"/>
          </a:xfrm>
          <a:prstGeom prst="rect">
            <a:avLst/>
          </a:prstGeom>
          <a:solidFill>
            <a:srgbClr val="FFFFFF"/>
          </a:solidFill>
          <a:ln w="9525">
            <a:solidFill>
              <a:srgbClr val="FFFFFF"/>
            </a:solidFill>
            <a:miter lim="800000"/>
            <a:headEnd/>
            <a:tailEnd/>
          </a:ln>
        </p:spPr>
        <p:txBody>
          <a:bodyPr/>
          <a:lstStyle/>
          <a:p>
            <a:endParaRPr lang="en-US"/>
          </a:p>
        </p:txBody>
      </p:sp>
      <p:sp>
        <p:nvSpPr>
          <p:cNvPr id="69980" name="Line 348"/>
          <p:cNvSpPr>
            <a:spLocks noChangeShapeType="1"/>
          </p:cNvSpPr>
          <p:nvPr/>
        </p:nvSpPr>
        <p:spPr bwMode="auto">
          <a:xfrm flipH="1" flipV="1">
            <a:off x="2779713" y="4792663"/>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981" name="Line 349"/>
          <p:cNvSpPr>
            <a:spLocks noChangeShapeType="1"/>
          </p:cNvSpPr>
          <p:nvPr/>
        </p:nvSpPr>
        <p:spPr bwMode="auto">
          <a:xfrm flipH="1">
            <a:off x="2778125" y="4529138"/>
            <a:ext cx="1588" cy="3063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982" name="Rectangle 350"/>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69983" name="Rectangle 351"/>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69984" name="Rectangle 352"/>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69986" name="Rectangle 354"/>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69987" name="Group 355"/>
          <p:cNvGrpSpPr>
            <a:grpSpLocks/>
          </p:cNvGrpSpPr>
          <p:nvPr/>
        </p:nvGrpSpPr>
        <p:grpSpPr bwMode="auto">
          <a:xfrm flipH="1" flipV="1">
            <a:off x="3444875" y="5053013"/>
            <a:ext cx="41275" cy="252412"/>
            <a:chOff x="1867" y="2737"/>
            <a:chExt cx="20" cy="121"/>
          </a:xfrm>
        </p:grpSpPr>
        <p:sp>
          <p:nvSpPr>
            <p:cNvPr id="69988" name="Oval 356"/>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69989" name="Oval 357"/>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69990" name="Line 358"/>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991" name="Line 359"/>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9992" name="Group 360"/>
          <p:cNvGrpSpPr>
            <a:grpSpLocks/>
          </p:cNvGrpSpPr>
          <p:nvPr/>
        </p:nvGrpSpPr>
        <p:grpSpPr bwMode="auto">
          <a:xfrm flipH="1" flipV="1">
            <a:off x="3430588" y="5053013"/>
            <a:ext cx="39687" cy="252412"/>
            <a:chOff x="1875" y="2737"/>
            <a:chExt cx="19" cy="121"/>
          </a:xfrm>
        </p:grpSpPr>
        <p:sp>
          <p:nvSpPr>
            <p:cNvPr id="69993" name="Oval 361"/>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9994" name="Oval 362"/>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69995" name="Line 363"/>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9996" name="Line 364"/>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69997" name="Group 365"/>
          <p:cNvGrpSpPr>
            <a:grpSpLocks/>
          </p:cNvGrpSpPr>
          <p:nvPr/>
        </p:nvGrpSpPr>
        <p:grpSpPr bwMode="auto">
          <a:xfrm flipH="1" flipV="1">
            <a:off x="3409950" y="5053013"/>
            <a:ext cx="39688" cy="252412"/>
            <a:chOff x="1885" y="2737"/>
            <a:chExt cx="19" cy="121"/>
          </a:xfrm>
        </p:grpSpPr>
        <p:sp>
          <p:nvSpPr>
            <p:cNvPr id="69998" name="Oval 366"/>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69999" name="Oval 367"/>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0000" name="Line 368"/>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001" name="Line 369"/>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0002" name="Group 370"/>
          <p:cNvGrpSpPr>
            <a:grpSpLocks/>
          </p:cNvGrpSpPr>
          <p:nvPr/>
        </p:nvGrpSpPr>
        <p:grpSpPr bwMode="auto">
          <a:xfrm flipH="1" flipV="1">
            <a:off x="3392488" y="5053013"/>
            <a:ext cx="41275" cy="252412"/>
            <a:chOff x="1892" y="2737"/>
            <a:chExt cx="20" cy="121"/>
          </a:xfrm>
        </p:grpSpPr>
        <p:sp>
          <p:nvSpPr>
            <p:cNvPr id="70003" name="Oval 371"/>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70004" name="Oval 372"/>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0005" name="Line 373"/>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006" name="Line 374"/>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70007" name="Rectangle 375"/>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70008" name="Rectangle 376"/>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70009" name="Group 377"/>
          <p:cNvGrpSpPr>
            <a:grpSpLocks/>
          </p:cNvGrpSpPr>
          <p:nvPr/>
        </p:nvGrpSpPr>
        <p:grpSpPr bwMode="auto">
          <a:xfrm>
            <a:off x="3059113" y="4562475"/>
            <a:ext cx="769937" cy="798513"/>
            <a:chOff x="1927" y="2874"/>
            <a:chExt cx="485" cy="503"/>
          </a:xfrm>
        </p:grpSpPr>
        <p:grpSp>
          <p:nvGrpSpPr>
            <p:cNvPr id="70010" name="Group 378"/>
            <p:cNvGrpSpPr>
              <a:grpSpLocks/>
            </p:cNvGrpSpPr>
            <p:nvPr/>
          </p:nvGrpSpPr>
          <p:grpSpPr bwMode="auto">
            <a:xfrm flipH="1" flipV="1">
              <a:off x="2325" y="2874"/>
              <a:ext cx="87" cy="162"/>
              <a:chOff x="1702" y="2971"/>
              <a:chExt cx="67" cy="119"/>
            </a:xfrm>
          </p:grpSpPr>
          <p:sp>
            <p:nvSpPr>
              <p:cNvPr id="70011" name="Freeform 379"/>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0012" name="Group 380"/>
              <p:cNvGrpSpPr>
                <a:grpSpLocks/>
              </p:cNvGrpSpPr>
              <p:nvPr/>
            </p:nvGrpSpPr>
            <p:grpSpPr bwMode="auto">
              <a:xfrm>
                <a:off x="1716" y="2984"/>
                <a:ext cx="37" cy="90"/>
                <a:chOff x="1716" y="2984"/>
                <a:chExt cx="37" cy="90"/>
              </a:xfrm>
            </p:grpSpPr>
            <p:sp>
              <p:nvSpPr>
                <p:cNvPr id="70013" name="Line 381"/>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014" name="Line 382"/>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015" name="Line 383"/>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016" name="Line 384"/>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0017" name="Rectangle 385"/>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70018" name="Rectangle 386"/>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70019" name="Freeform 387"/>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70020" name="Freeform 388"/>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021" name="Rectangle 389"/>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70022" name="Rectangle 390"/>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70023" name="Rectangle 391"/>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70024" name="Line 392"/>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025" name="Line 393"/>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026" name="Oval 394"/>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0027" name="Line 395"/>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28" name="Rectangle 396"/>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29" name="Line 397"/>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30" name="Line 398"/>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31" name="Line 399"/>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32" name="Line 400"/>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33" name="Rectangle 401"/>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34" name="Line 402"/>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35" name="Line 403"/>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36" name="Line 404"/>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37" name="Line 405"/>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38" name="Rectangle 406"/>
          <p:cNvSpPr>
            <a:spLocks noChangeArrowheads="1"/>
          </p:cNvSpPr>
          <p:nvPr/>
        </p:nvSpPr>
        <p:spPr bwMode="auto">
          <a:xfrm>
            <a:off x="860425" y="52339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39" name="Line 407"/>
          <p:cNvSpPr>
            <a:spLocks noChangeShapeType="1"/>
          </p:cNvSpPr>
          <p:nvPr/>
        </p:nvSpPr>
        <p:spPr bwMode="auto">
          <a:xfrm flipH="1">
            <a:off x="1092200" y="53752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40" name="Line 408"/>
          <p:cNvSpPr>
            <a:spLocks noChangeShapeType="1"/>
          </p:cNvSpPr>
          <p:nvPr/>
        </p:nvSpPr>
        <p:spPr bwMode="auto">
          <a:xfrm>
            <a:off x="1092200" y="53324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41" name="Line 409"/>
          <p:cNvSpPr>
            <a:spLocks noChangeShapeType="1"/>
          </p:cNvSpPr>
          <p:nvPr/>
        </p:nvSpPr>
        <p:spPr bwMode="auto">
          <a:xfrm>
            <a:off x="866775" y="53752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42" name="Line 410"/>
          <p:cNvSpPr>
            <a:spLocks noChangeShapeType="1"/>
          </p:cNvSpPr>
          <p:nvPr/>
        </p:nvSpPr>
        <p:spPr bwMode="auto">
          <a:xfrm flipV="1">
            <a:off x="944563" y="53340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43" name="Rectangle 411"/>
          <p:cNvSpPr>
            <a:spLocks noChangeArrowheads="1"/>
          </p:cNvSpPr>
          <p:nvPr/>
        </p:nvSpPr>
        <p:spPr bwMode="auto">
          <a:xfrm>
            <a:off x="860425" y="49561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44" name="Line 412"/>
          <p:cNvSpPr>
            <a:spLocks noChangeShapeType="1"/>
          </p:cNvSpPr>
          <p:nvPr/>
        </p:nvSpPr>
        <p:spPr bwMode="auto">
          <a:xfrm flipH="1">
            <a:off x="857250" y="51006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045" name="Group 413"/>
          <p:cNvGrpSpPr>
            <a:grpSpLocks/>
          </p:cNvGrpSpPr>
          <p:nvPr/>
        </p:nvGrpSpPr>
        <p:grpSpPr bwMode="auto">
          <a:xfrm>
            <a:off x="950913" y="5511800"/>
            <a:ext cx="90487" cy="139700"/>
            <a:chOff x="0" y="0"/>
            <a:chExt cx="20000" cy="19996"/>
          </a:xfrm>
        </p:grpSpPr>
        <p:sp>
          <p:nvSpPr>
            <p:cNvPr id="70046" name="Line 414"/>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47" name="Line 415"/>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48" name="Line 416"/>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49" name="Line 417"/>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050" name="Line 418"/>
          <p:cNvSpPr>
            <a:spLocks noChangeShapeType="1"/>
          </p:cNvSpPr>
          <p:nvPr/>
        </p:nvSpPr>
        <p:spPr bwMode="auto">
          <a:xfrm flipH="1">
            <a:off x="830263" y="55705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51" name="Line 419"/>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53" name="Line 421"/>
          <p:cNvSpPr>
            <a:spLocks noChangeShapeType="1"/>
          </p:cNvSpPr>
          <p:nvPr/>
        </p:nvSpPr>
        <p:spPr bwMode="auto">
          <a:xfrm flipH="1">
            <a:off x="719138" y="56007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54" name="Line 422"/>
          <p:cNvSpPr>
            <a:spLocks noChangeShapeType="1"/>
          </p:cNvSpPr>
          <p:nvPr/>
        </p:nvSpPr>
        <p:spPr bwMode="auto">
          <a:xfrm flipV="1">
            <a:off x="719138" y="5106988"/>
            <a:ext cx="0" cy="493712"/>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55" name="Line 423"/>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056" name="Group 424"/>
          <p:cNvGrpSpPr>
            <a:grpSpLocks/>
          </p:cNvGrpSpPr>
          <p:nvPr/>
        </p:nvGrpSpPr>
        <p:grpSpPr bwMode="auto">
          <a:xfrm>
            <a:off x="449263" y="5100638"/>
            <a:ext cx="407987" cy="417512"/>
            <a:chOff x="1311" y="3425"/>
            <a:chExt cx="257" cy="263"/>
          </a:xfrm>
        </p:grpSpPr>
        <p:sp>
          <p:nvSpPr>
            <p:cNvPr id="70057" name="Line 425"/>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58" name="Line 426"/>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059" name="Line 427"/>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60" name="Line 428"/>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61" name="Line 429"/>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62" name="Line 430"/>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063" name="Group 431"/>
          <p:cNvGrpSpPr>
            <a:grpSpLocks/>
          </p:cNvGrpSpPr>
          <p:nvPr/>
        </p:nvGrpSpPr>
        <p:grpSpPr bwMode="auto">
          <a:xfrm>
            <a:off x="914400" y="4275138"/>
            <a:ext cx="77788" cy="139700"/>
            <a:chOff x="0" y="1"/>
            <a:chExt cx="20000" cy="19999"/>
          </a:xfrm>
        </p:grpSpPr>
        <p:sp>
          <p:nvSpPr>
            <p:cNvPr id="70064" name="Arc 432"/>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65" name="Arc 433"/>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066" name="Line 434"/>
          <p:cNvSpPr>
            <a:spLocks noChangeShapeType="1"/>
          </p:cNvSpPr>
          <p:nvPr/>
        </p:nvSpPr>
        <p:spPr bwMode="auto">
          <a:xfrm flipV="1">
            <a:off x="914400" y="4414838"/>
            <a:ext cx="0" cy="3778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67" name="Line 435"/>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68" name="Line 436"/>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69" name="Line 437"/>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70" name="Oval 438"/>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71" name="Oval 439"/>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72" name="Oval 440"/>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73" name="Oval 441"/>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74" name="Rectangle 442"/>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075" name="Line 443"/>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76" name="Oval 444"/>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77" name="Line 445"/>
          <p:cNvSpPr>
            <a:spLocks noChangeShapeType="1"/>
          </p:cNvSpPr>
          <p:nvPr/>
        </p:nvSpPr>
        <p:spPr bwMode="auto">
          <a:xfrm flipV="1">
            <a:off x="1265238" y="4800600"/>
            <a:ext cx="1587" cy="3016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78" name="Line 446"/>
          <p:cNvSpPr>
            <a:spLocks noChangeShapeType="1"/>
          </p:cNvSpPr>
          <p:nvPr/>
        </p:nvSpPr>
        <p:spPr bwMode="auto">
          <a:xfrm flipV="1">
            <a:off x="1093788" y="4826000"/>
            <a:ext cx="0" cy="93663"/>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79" name="Line 447"/>
          <p:cNvSpPr>
            <a:spLocks noChangeShapeType="1"/>
          </p:cNvSpPr>
          <p:nvPr/>
        </p:nvSpPr>
        <p:spPr bwMode="auto">
          <a:xfrm>
            <a:off x="1084263" y="4800600"/>
            <a:ext cx="182562"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80" name="Rectangle 448"/>
          <p:cNvSpPr>
            <a:spLocks noChangeArrowheads="1"/>
          </p:cNvSpPr>
          <p:nvPr/>
        </p:nvSpPr>
        <p:spPr bwMode="auto">
          <a:xfrm>
            <a:off x="865188" y="48085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81" name="Line 449"/>
          <p:cNvSpPr>
            <a:spLocks noChangeShapeType="1"/>
          </p:cNvSpPr>
          <p:nvPr/>
        </p:nvSpPr>
        <p:spPr bwMode="auto">
          <a:xfrm rot="16200000" flipH="1">
            <a:off x="896144" y="48902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82" name="Rectangle 450"/>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83" name="Line 451"/>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084" name="Group 452"/>
          <p:cNvGrpSpPr>
            <a:grpSpLocks/>
          </p:cNvGrpSpPr>
          <p:nvPr/>
        </p:nvGrpSpPr>
        <p:grpSpPr bwMode="auto">
          <a:xfrm>
            <a:off x="1392238" y="4125913"/>
            <a:ext cx="58737" cy="98425"/>
            <a:chOff x="0" y="-1"/>
            <a:chExt cx="20000" cy="19996"/>
          </a:xfrm>
        </p:grpSpPr>
        <p:sp>
          <p:nvSpPr>
            <p:cNvPr id="70085" name="Line 453"/>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86" name="Line 454"/>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87" name="Line 455"/>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88" name="Line 456"/>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089" name="Line 457"/>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90" name="Oval 458"/>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91" name="Line 459"/>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092" name="Line 460"/>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093" name="Line 461"/>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094" name="Line 462"/>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095" name="Line 463"/>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096" name="Line 464"/>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097" name="Line 465"/>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098" name="AutoShape 466"/>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99" name="Line 467"/>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100" name="Line 468"/>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101" name="Oval 469"/>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70102" name="Group 470"/>
          <p:cNvGrpSpPr>
            <a:grpSpLocks/>
          </p:cNvGrpSpPr>
          <p:nvPr/>
        </p:nvGrpSpPr>
        <p:grpSpPr bwMode="auto">
          <a:xfrm>
            <a:off x="3830638" y="5594350"/>
            <a:ext cx="407987" cy="417513"/>
            <a:chOff x="2358" y="3524"/>
            <a:chExt cx="257" cy="263"/>
          </a:xfrm>
        </p:grpSpPr>
        <p:sp>
          <p:nvSpPr>
            <p:cNvPr id="70103" name="Line 471"/>
            <p:cNvSpPr>
              <a:spLocks noChangeShapeType="1"/>
            </p:cNvSpPr>
            <p:nvPr/>
          </p:nvSpPr>
          <p:spPr bwMode="auto">
            <a:xfrm>
              <a:off x="2358" y="3531"/>
              <a:ext cx="251" cy="0"/>
            </a:xfrm>
            <a:prstGeom prst="line">
              <a:avLst/>
            </a:prstGeom>
            <a:noFill/>
            <a:ln w="25400">
              <a:solidFill>
                <a:schemeClr val="hlink"/>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04" name="Line 472"/>
            <p:cNvSpPr>
              <a:spLocks noChangeShapeType="1"/>
            </p:cNvSpPr>
            <p:nvPr/>
          </p:nvSpPr>
          <p:spPr bwMode="auto">
            <a:xfrm flipH="1">
              <a:off x="2615" y="3524"/>
              <a:ext cx="0" cy="263"/>
            </a:xfrm>
            <a:prstGeom prst="line">
              <a:avLst/>
            </a:prstGeom>
            <a:noFill/>
            <a:ln w="25400">
              <a:solidFill>
                <a:schemeClr val="hlink"/>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105" name="Line 473"/>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06" name="Line 474"/>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07" name="Line 475"/>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08" name="Oval 476"/>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0109" name="Line 477"/>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110" name="Oval 478"/>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70111" name="Oval 479"/>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70112" name="Line 480"/>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70113" name="Oval 481"/>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70114" name="Text Box 482"/>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0115" name="Text Box 483"/>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0116" name="Rectangle 484"/>
          <p:cNvSpPr>
            <a:spLocks noChangeArrowheads="1"/>
          </p:cNvSpPr>
          <p:nvPr/>
        </p:nvSpPr>
        <p:spPr bwMode="auto">
          <a:xfrm rot="5400000">
            <a:off x="7631113" y="692150"/>
            <a:ext cx="196850"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17" name="Rectangle 485"/>
          <p:cNvSpPr>
            <a:spLocks noChangeArrowheads="1"/>
          </p:cNvSpPr>
          <p:nvPr/>
        </p:nvSpPr>
        <p:spPr bwMode="auto">
          <a:xfrm rot="5400000">
            <a:off x="7295356" y="1224757"/>
            <a:ext cx="868363" cy="69850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0118" name="Group 486"/>
          <p:cNvGrpSpPr>
            <a:grpSpLocks/>
          </p:cNvGrpSpPr>
          <p:nvPr/>
        </p:nvGrpSpPr>
        <p:grpSpPr bwMode="auto">
          <a:xfrm rot="5400000">
            <a:off x="7270750" y="2663825"/>
            <a:ext cx="968375" cy="1127125"/>
            <a:chOff x="4958" y="672"/>
            <a:chExt cx="610" cy="710"/>
          </a:xfrm>
        </p:grpSpPr>
        <p:grpSp>
          <p:nvGrpSpPr>
            <p:cNvPr id="70119" name="Group 487"/>
            <p:cNvGrpSpPr>
              <a:grpSpLocks/>
            </p:cNvGrpSpPr>
            <p:nvPr/>
          </p:nvGrpSpPr>
          <p:grpSpPr bwMode="auto">
            <a:xfrm>
              <a:off x="5465" y="672"/>
              <a:ext cx="103" cy="710"/>
              <a:chOff x="5088" y="624"/>
              <a:chExt cx="144" cy="992"/>
            </a:xfrm>
          </p:grpSpPr>
          <p:sp>
            <p:nvSpPr>
              <p:cNvPr id="70120" name="Line 48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121" name="Line 48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122" name="Line 49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123" name="Line 49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124" name="Line 49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125" name="Line 49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126" name="Line 49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127" name="Line 49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0128" name="Rectangle 496"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29" name="Rectangle 497"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30" name="Rectangle 498"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31" name="Rectangle 499"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32" name="Rectangle 500"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33" name="Rectangle 501"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34" name="Rectangle 502"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35" name="Rectangle 503"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36" name="Rectangle 504"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0137" name="Rectangle 505"/>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70138" name="Rectangle 506"/>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70139" name="Line 507"/>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140" name="Line 508"/>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41" name="Line 509"/>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42" name="Line 510"/>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43" name="Rectangle 511"/>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144" name="Group 512"/>
          <p:cNvGrpSpPr>
            <a:grpSpLocks/>
          </p:cNvGrpSpPr>
          <p:nvPr/>
        </p:nvGrpSpPr>
        <p:grpSpPr bwMode="auto">
          <a:xfrm rot="16200000" flipV="1">
            <a:off x="4433094" y="1104107"/>
            <a:ext cx="107950" cy="182562"/>
            <a:chOff x="0" y="3"/>
            <a:chExt cx="20000" cy="19996"/>
          </a:xfrm>
        </p:grpSpPr>
        <p:sp>
          <p:nvSpPr>
            <p:cNvPr id="70145" name="Line 513"/>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46" name="Line 514"/>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47" name="Line 515"/>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48" name="Line 516"/>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149" name="Line 517"/>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50" name="Oval 518"/>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51" name="Oval 519"/>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52" name="Oval 520"/>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53" name="Line 521"/>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54" name="Rectangle 522"/>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55" name="Line 523"/>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56" name="Line 524"/>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57" name="Line 525"/>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58" name="Line 526"/>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59" name="Oval 527"/>
          <p:cNvSpPr>
            <a:spLocks noChangeArrowheads="1"/>
          </p:cNvSpPr>
          <p:nvPr/>
        </p:nvSpPr>
        <p:spPr bwMode="auto">
          <a:xfrm flipH="1" flipV="1">
            <a:off x="5043488" y="16192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60" name="Line 528"/>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61" name="Oval 529"/>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62" name="Line 530"/>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63" name="Oval 531"/>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64" name="Rectangle 532"/>
          <p:cNvSpPr>
            <a:spLocks noChangeArrowheads="1"/>
          </p:cNvSpPr>
          <p:nvPr/>
        </p:nvSpPr>
        <p:spPr bwMode="auto">
          <a:xfrm>
            <a:off x="2882900" y="869950"/>
            <a:ext cx="1668463"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for maximum force </a:t>
            </a:r>
            <a:endParaRPr lang="en-US" b="0"/>
          </a:p>
        </p:txBody>
      </p:sp>
      <p:sp>
        <p:nvSpPr>
          <p:cNvPr id="70165" name="Rectangle 533"/>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70166" name="Rectangle 534"/>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70167" name="Group 535"/>
          <p:cNvGrpSpPr>
            <a:grpSpLocks/>
          </p:cNvGrpSpPr>
          <p:nvPr/>
        </p:nvGrpSpPr>
        <p:grpSpPr bwMode="auto">
          <a:xfrm rot="-5400000" flipH="1" flipV="1">
            <a:off x="3780632" y="3566319"/>
            <a:ext cx="88900" cy="274637"/>
            <a:chOff x="0" y="0"/>
            <a:chExt cx="20000" cy="20000"/>
          </a:xfrm>
        </p:grpSpPr>
        <p:sp>
          <p:nvSpPr>
            <p:cNvPr id="70168" name="Arc 53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69" name="Arc 53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0170" name="Group 538"/>
          <p:cNvGrpSpPr>
            <a:grpSpLocks/>
          </p:cNvGrpSpPr>
          <p:nvPr/>
        </p:nvGrpSpPr>
        <p:grpSpPr bwMode="auto">
          <a:xfrm rot="-5400000" flipH="1" flipV="1">
            <a:off x="3775076" y="3425825"/>
            <a:ext cx="87312" cy="274637"/>
            <a:chOff x="0" y="0"/>
            <a:chExt cx="20000" cy="20000"/>
          </a:xfrm>
        </p:grpSpPr>
        <p:sp>
          <p:nvSpPr>
            <p:cNvPr id="70171" name="Arc 53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72" name="Arc 54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173" name="Line 541"/>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74" name="Line 542"/>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75" name="Line 543"/>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76" name="Line 544"/>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77" name="Line 545"/>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179" name="Group 547"/>
          <p:cNvGrpSpPr>
            <a:grpSpLocks/>
          </p:cNvGrpSpPr>
          <p:nvPr/>
        </p:nvGrpSpPr>
        <p:grpSpPr bwMode="auto">
          <a:xfrm rot="10800000">
            <a:off x="4394200" y="1439863"/>
            <a:ext cx="365125" cy="239712"/>
            <a:chOff x="2900" y="1798"/>
            <a:chExt cx="576" cy="376"/>
          </a:xfrm>
        </p:grpSpPr>
        <p:sp>
          <p:nvSpPr>
            <p:cNvPr id="70180" name="Line 548"/>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81" name="Line 549"/>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82" name="Line 550"/>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183" name="Line 551"/>
          <p:cNvSpPr>
            <a:spLocks noChangeShapeType="1"/>
          </p:cNvSpPr>
          <p:nvPr/>
        </p:nvSpPr>
        <p:spPr bwMode="auto">
          <a:xfrm rot="5400000">
            <a:off x="4452144" y="2983706"/>
            <a:ext cx="0" cy="13033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0184" name="Line 552"/>
          <p:cNvSpPr>
            <a:spLocks noChangeShapeType="1"/>
          </p:cNvSpPr>
          <p:nvPr/>
        </p:nvSpPr>
        <p:spPr bwMode="auto">
          <a:xfrm flipV="1">
            <a:off x="6762750" y="1936750"/>
            <a:ext cx="10477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85" name="Rectangle 553"/>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87" name="Line 555"/>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88" name="Line 556"/>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89" name="Line 557"/>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90" name="Line 558"/>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91" name="Line 559"/>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92" name="Line 560"/>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193" name="Group 561"/>
          <p:cNvGrpSpPr>
            <a:grpSpLocks/>
          </p:cNvGrpSpPr>
          <p:nvPr/>
        </p:nvGrpSpPr>
        <p:grpSpPr bwMode="auto">
          <a:xfrm flipV="1">
            <a:off x="6624638" y="1676400"/>
            <a:ext cx="46037" cy="96838"/>
            <a:chOff x="0" y="0"/>
            <a:chExt cx="20000" cy="20000"/>
          </a:xfrm>
        </p:grpSpPr>
        <p:sp>
          <p:nvSpPr>
            <p:cNvPr id="70194" name="Arc 562"/>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95" name="Arc 563"/>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0196" name="Group 564"/>
          <p:cNvGrpSpPr>
            <a:grpSpLocks/>
          </p:cNvGrpSpPr>
          <p:nvPr/>
        </p:nvGrpSpPr>
        <p:grpSpPr bwMode="auto">
          <a:xfrm>
            <a:off x="6396038" y="1709738"/>
            <a:ext cx="471487" cy="217487"/>
            <a:chOff x="3526" y="1077"/>
            <a:chExt cx="297" cy="137"/>
          </a:xfrm>
        </p:grpSpPr>
        <p:sp>
          <p:nvSpPr>
            <p:cNvPr id="70197" name="Line 565"/>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98" name="Line 566"/>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99" name="Line 567"/>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200" name="Line 568"/>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201" name="Line 569"/>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202" name="Line 570"/>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203" name="Oval 571"/>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204" name="Oval 572"/>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205" name="Line 573"/>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206" name="Rectangle 574"/>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207" name="Oval 575"/>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211" name="Line 579"/>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70212" name="Oval 580"/>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213" name="Rectangle 581"/>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70214" name="Rectangle 582"/>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70215" name="Rectangle 583"/>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70216" name="Oval 584"/>
          <p:cNvSpPr>
            <a:spLocks noChangeArrowheads="1"/>
          </p:cNvSpPr>
          <p:nvPr/>
        </p:nvSpPr>
        <p:spPr bwMode="auto">
          <a:xfrm>
            <a:off x="1784350" y="48355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217" name="AutoShape 585"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18" name="AutoShape 586"/>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19" name="AutoShape 587" descr="10%"/>
          <p:cNvSpPr>
            <a:spLocks noChangeArrowheads="1"/>
          </p:cNvSpPr>
          <p:nvPr/>
        </p:nvSpPr>
        <p:spPr bwMode="auto">
          <a:xfrm>
            <a:off x="2452688" y="1704975"/>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0220" name="Group 588"/>
          <p:cNvGrpSpPr>
            <a:grpSpLocks/>
          </p:cNvGrpSpPr>
          <p:nvPr/>
        </p:nvGrpSpPr>
        <p:grpSpPr bwMode="auto">
          <a:xfrm>
            <a:off x="2454275" y="2047875"/>
            <a:ext cx="503238" cy="185738"/>
            <a:chOff x="3617" y="2160"/>
            <a:chExt cx="842" cy="312"/>
          </a:xfrm>
        </p:grpSpPr>
        <p:sp>
          <p:nvSpPr>
            <p:cNvPr id="70221" name="Rectangle 589"/>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22" name="AutoShape 590"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23" name="AutoShape 591"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24" name="AutoShape 592"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25" name="AutoShape 593"/>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0226" name="AutoShape 594"/>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27" name="Rectangle 595"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28" name="Rectangle 596"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29" name="Rectangle 597"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30" name="Line 598"/>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231" name="Line 599"/>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232" name="Oval 600"/>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33" name="Oval 601"/>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0234" name="Group 602"/>
          <p:cNvGrpSpPr>
            <a:grpSpLocks/>
          </p:cNvGrpSpPr>
          <p:nvPr/>
        </p:nvGrpSpPr>
        <p:grpSpPr bwMode="auto">
          <a:xfrm>
            <a:off x="2663825" y="1660525"/>
            <a:ext cx="77788" cy="153988"/>
            <a:chOff x="3966" y="1027"/>
            <a:chExt cx="130" cy="257"/>
          </a:xfrm>
        </p:grpSpPr>
        <p:sp>
          <p:nvSpPr>
            <p:cNvPr id="70235" name="Rectangle 603"/>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36" name="Rectangle 604"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37" name="Rectangle 605"/>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38" name="Rectangle 606"/>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39" name="Line 607"/>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0240" name="Line 608"/>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241" name="Line 609"/>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242" name="Line 610"/>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243" name="AutoShape 611"/>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44" name="Rectangle 612"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45" name="Rectangle 613"/>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46" name="Rectangle 614"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47" name="Rectangle 615"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48" name="Line 616"/>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249" name="Line 617"/>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250" name="Line 618"/>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251" name="Line 619"/>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252" name="Line 620"/>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253" name="Oval 621"/>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54" name="Oval 622"/>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55" name="Text Box 623"/>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0259" name="Line 627"/>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260" name="Group 628"/>
          <p:cNvGrpSpPr>
            <a:grpSpLocks/>
          </p:cNvGrpSpPr>
          <p:nvPr/>
        </p:nvGrpSpPr>
        <p:grpSpPr bwMode="auto">
          <a:xfrm>
            <a:off x="7131050" y="1033463"/>
            <a:ext cx="1289050" cy="1235075"/>
            <a:chOff x="4492" y="651"/>
            <a:chExt cx="812" cy="778"/>
          </a:xfrm>
        </p:grpSpPr>
        <p:grpSp>
          <p:nvGrpSpPr>
            <p:cNvPr id="70261" name="Group 629"/>
            <p:cNvGrpSpPr>
              <a:grpSpLocks/>
            </p:cNvGrpSpPr>
            <p:nvPr/>
          </p:nvGrpSpPr>
          <p:grpSpPr bwMode="auto">
            <a:xfrm>
              <a:off x="4492" y="651"/>
              <a:ext cx="760" cy="778"/>
              <a:chOff x="4047" y="666"/>
              <a:chExt cx="760" cy="778"/>
            </a:xfrm>
          </p:grpSpPr>
          <p:sp>
            <p:nvSpPr>
              <p:cNvPr id="70262" name="Rectangle 630"/>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63" name="Rectangle 631"/>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64" name="Rectangle 632"/>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0265" name="Rectangle 633"/>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70266" name="Line 634"/>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267" name="Line 635"/>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268" name="Oval 636"/>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269" name="Oval 637"/>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270" name="Line 638"/>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271" name="Line 639"/>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272" name="Group 640"/>
          <p:cNvGrpSpPr>
            <a:grpSpLocks/>
          </p:cNvGrpSpPr>
          <p:nvPr/>
        </p:nvGrpSpPr>
        <p:grpSpPr bwMode="auto">
          <a:xfrm flipH="1" flipV="1">
            <a:off x="3014663" y="4532313"/>
            <a:ext cx="68262" cy="303212"/>
            <a:chOff x="2065" y="2959"/>
            <a:chExt cx="33" cy="146"/>
          </a:xfrm>
        </p:grpSpPr>
        <p:sp>
          <p:nvSpPr>
            <p:cNvPr id="70273" name="Freeform 641"/>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274" name="Freeform 642"/>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0275" name="Line 643"/>
          <p:cNvSpPr>
            <a:spLocks noChangeShapeType="1"/>
          </p:cNvSpPr>
          <p:nvPr/>
        </p:nvSpPr>
        <p:spPr bwMode="auto">
          <a:xfrm>
            <a:off x="3014663" y="4532313"/>
            <a:ext cx="68262" cy="746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276" name="Line 644"/>
          <p:cNvSpPr>
            <a:spLocks noChangeShapeType="1"/>
          </p:cNvSpPr>
          <p:nvPr/>
        </p:nvSpPr>
        <p:spPr bwMode="auto">
          <a:xfrm flipV="1">
            <a:off x="3014663" y="4759325"/>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277" name="Line 645"/>
          <p:cNvSpPr>
            <a:spLocks noChangeShapeType="1"/>
          </p:cNvSpPr>
          <p:nvPr/>
        </p:nvSpPr>
        <p:spPr bwMode="auto">
          <a:xfrm flipH="1">
            <a:off x="3081338" y="4606925"/>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278" name="Freeform 646"/>
          <p:cNvSpPr>
            <a:spLocks/>
          </p:cNvSpPr>
          <p:nvPr/>
        </p:nvSpPr>
        <p:spPr bwMode="auto">
          <a:xfrm flipH="1" flipV="1">
            <a:off x="2992438" y="4759325"/>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70279" name="Freeform 647"/>
          <p:cNvSpPr>
            <a:spLocks/>
          </p:cNvSpPr>
          <p:nvPr/>
        </p:nvSpPr>
        <p:spPr bwMode="auto">
          <a:xfrm flipH="1" flipV="1">
            <a:off x="2992438" y="4545013"/>
            <a:ext cx="57150" cy="58737"/>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70280" name="Group 648"/>
          <p:cNvGrpSpPr>
            <a:grpSpLocks/>
          </p:cNvGrpSpPr>
          <p:nvPr/>
        </p:nvGrpSpPr>
        <p:grpSpPr bwMode="auto">
          <a:xfrm>
            <a:off x="2784475" y="4545013"/>
            <a:ext cx="269875" cy="271462"/>
            <a:chOff x="1714" y="2868"/>
            <a:chExt cx="170" cy="171"/>
          </a:xfrm>
        </p:grpSpPr>
        <p:sp>
          <p:nvSpPr>
            <p:cNvPr id="70281" name="Freeform 649"/>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70282" name="Rectangle 650"/>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283" name="Line 651"/>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284" name="Line 652"/>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0285" name="Group 653"/>
          <p:cNvGrpSpPr>
            <a:grpSpLocks/>
          </p:cNvGrpSpPr>
          <p:nvPr/>
        </p:nvGrpSpPr>
        <p:grpSpPr bwMode="auto">
          <a:xfrm flipH="1" flipV="1">
            <a:off x="2651125" y="4600575"/>
            <a:ext cx="363538" cy="179388"/>
            <a:chOff x="2098" y="2990"/>
            <a:chExt cx="171" cy="86"/>
          </a:xfrm>
        </p:grpSpPr>
        <p:sp>
          <p:nvSpPr>
            <p:cNvPr id="70286" name="Oval 654"/>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287" name="Oval 655"/>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288" name="Oval 656"/>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289" name="Oval 657"/>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290" name="Oval 658"/>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291" name="Oval 659"/>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292" name="Oval 660"/>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293" name="Oval 661"/>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294" name="Oval 662"/>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295" name="Oval 663"/>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296" name="Line 664"/>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297" name="Line 665"/>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298" name="Line 666"/>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299" name="Line 667"/>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300" name="Line 668"/>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301" name="Line 669"/>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302" name="Line 670"/>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303" name="Line 671"/>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304" name="Line 672"/>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305" name="Line 673"/>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0306" name="Group 674"/>
            <p:cNvGrpSpPr>
              <a:grpSpLocks/>
            </p:cNvGrpSpPr>
            <p:nvPr/>
          </p:nvGrpSpPr>
          <p:grpSpPr bwMode="auto">
            <a:xfrm>
              <a:off x="2098" y="3003"/>
              <a:ext cx="19" cy="73"/>
              <a:chOff x="2098" y="3003"/>
              <a:chExt cx="19" cy="73"/>
            </a:xfrm>
          </p:grpSpPr>
          <p:sp>
            <p:nvSpPr>
              <p:cNvPr id="70307" name="Oval 675"/>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308" name="Line 676"/>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0309" name="Group 677"/>
            <p:cNvGrpSpPr>
              <a:grpSpLocks/>
            </p:cNvGrpSpPr>
            <p:nvPr/>
          </p:nvGrpSpPr>
          <p:grpSpPr bwMode="auto">
            <a:xfrm>
              <a:off x="2250" y="2990"/>
              <a:ext cx="19" cy="71"/>
              <a:chOff x="2250" y="2990"/>
              <a:chExt cx="19" cy="71"/>
            </a:xfrm>
          </p:grpSpPr>
          <p:sp>
            <p:nvSpPr>
              <p:cNvPr id="70310" name="Oval 678"/>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311" name="Line 679"/>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0312" name="Line 680"/>
          <p:cNvSpPr>
            <a:spLocks noChangeShapeType="1"/>
          </p:cNvSpPr>
          <p:nvPr/>
        </p:nvSpPr>
        <p:spPr bwMode="auto">
          <a:xfrm flipH="1" flipV="1">
            <a:off x="2789238" y="4525963"/>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313" name="Line 681"/>
          <p:cNvSpPr>
            <a:spLocks noChangeShapeType="1"/>
          </p:cNvSpPr>
          <p:nvPr/>
        </p:nvSpPr>
        <p:spPr bwMode="auto">
          <a:xfrm flipH="1" flipV="1">
            <a:off x="2784475" y="456565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314" name="Line 682"/>
          <p:cNvSpPr>
            <a:spLocks noChangeShapeType="1"/>
          </p:cNvSpPr>
          <p:nvPr/>
        </p:nvSpPr>
        <p:spPr bwMode="auto">
          <a:xfrm flipV="1">
            <a:off x="2982913" y="4740275"/>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315" name="Line 683"/>
          <p:cNvSpPr>
            <a:spLocks noChangeShapeType="1"/>
          </p:cNvSpPr>
          <p:nvPr/>
        </p:nvSpPr>
        <p:spPr bwMode="auto">
          <a:xfrm>
            <a:off x="2987675" y="4572000"/>
            <a:ext cx="60325" cy="555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316" name="Line 684"/>
          <p:cNvSpPr>
            <a:spLocks noChangeShapeType="1"/>
          </p:cNvSpPr>
          <p:nvPr/>
        </p:nvSpPr>
        <p:spPr bwMode="auto">
          <a:xfrm flipH="1">
            <a:off x="3044825" y="4627563"/>
            <a:ext cx="3175" cy="1127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317" name="AutoShape 685"/>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318" name="AutoShape 686"/>
          <p:cNvSpPr>
            <a:spLocks noChangeArrowheads="1"/>
          </p:cNvSpPr>
          <p:nvPr/>
        </p:nvSpPr>
        <p:spPr bwMode="auto">
          <a:xfrm flipH="1" flipV="1">
            <a:off x="822325" y="19050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319" name="Rectangle 687"/>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70320" name="Group 688"/>
          <p:cNvGrpSpPr>
            <a:grpSpLocks/>
          </p:cNvGrpSpPr>
          <p:nvPr/>
        </p:nvGrpSpPr>
        <p:grpSpPr bwMode="auto">
          <a:xfrm>
            <a:off x="3370263" y="5045075"/>
            <a:ext cx="165100" cy="263525"/>
            <a:chOff x="2123" y="3178"/>
            <a:chExt cx="104" cy="166"/>
          </a:xfrm>
        </p:grpSpPr>
        <p:grpSp>
          <p:nvGrpSpPr>
            <p:cNvPr id="70321" name="Group 689"/>
            <p:cNvGrpSpPr>
              <a:grpSpLocks/>
            </p:cNvGrpSpPr>
            <p:nvPr/>
          </p:nvGrpSpPr>
          <p:grpSpPr bwMode="auto">
            <a:xfrm flipH="1" flipV="1">
              <a:off x="2177" y="3178"/>
              <a:ext cx="50" cy="166"/>
              <a:chOff x="1829" y="2735"/>
              <a:chExt cx="38" cy="127"/>
            </a:xfrm>
          </p:grpSpPr>
          <p:grpSp>
            <p:nvGrpSpPr>
              <p:cNvPr id="70322" name="Group 690"/>
              <p:cNvGrpSpPr>
                <a:grpSpLocks/>
              </p:cNvGrpSpPr>
              <p:nvPr/>
            </p:nvGrpSpPr>
            <p:grpSpPr bwMode="auto">
              <a:xfrm>
                <a:off x="1829" y="2735"/>
                <a:ext cx="36" cy="125"/>
                <a:chOff x="1829" y="2735"/>
                <a:chExt cx="36" cy="125"/>
              </a:xfrm>
            </p:grpSpPr>
            <p:sp>
              <p:nvSpPr>
                <p:cNvPr id="70323" name="Rectangle 691"/>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24" name="Rectangle 692"/>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25" name="Rectangle 693"/>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26" name="Rectangle 694"/>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27" name="Rectangle 695"/>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28" name="Rectangle 696"/>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29" name="Rectangle 697"/>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30" name="Rectangle 698"/>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31" name="Rectangle 699"/>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32" name="Rectangle 700"/>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33" name="Rectangle 701"/>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34" name="Rectangle 702"/>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35" name="Rectangle 703"/>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36" name="Rectangle 704"/>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37" name="Rectangle 705"/>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38" name="Rectangle 706"/>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39" name="Rectangle 707"/>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40" name="Rectangle 708"/>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41" name="Rectangle 709"/>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42" name="Rectangle 710"/>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43" name="Rectangle 711"/>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44" name="Rectangle 712"/>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45" name="Rectangle 713"/>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46" name="Rectangle 714"/>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47" name="Rectangle 715"/>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48" name="Rectangle 716"/>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49" name="Rectangle 717"/>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50" name="Rectangle 718"/>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51" name="Rectangle 719"/>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52" name="Rectangle 720"/>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53" name="Rectangle 721"/>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54" name="Rectangle 722"/>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55" name="Rectangle 723"/>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56" name="Rectangle 724"/>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57" name="Rectangle 725"/>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58" name="Rectangle 726"/>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59" name="Rectangle 727"/>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60" name="Rectangle 728"/>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61" name="Rectangle 729"/>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62" name="Rectangle 730"/>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63" name="Rectangle 731"/>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64" name="Rectangle 732"/>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65" name="Rectangle 733"/>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66" name="Rectangle 734"/>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67" name="Rectangle 735"/>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68" name="Rectangle 736"/>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69" name="Rectangle 737"/>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70" name="Rectangle 738"/>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71" name="Rectangle 739"/>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72" name="Rectangle 740"/>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73" name="Rectangle 741"/>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74" name="Rectangle 742"/>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75" name="Rectangle 743"/>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76" name="Rectangle 744"/>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77" name="Rectangle 745"/>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78" name="Rectangle 746"/>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79" name="Rectangle 747"/>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80" name="Rectangle 748"/>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81" name="Rectangle 749"/>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82" name="Rectangle 750"/>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83" name="Rectangle 751"/>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84" name="Rectangle 752"/>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85" name="Rectangle 753"/>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86" name="Rectangle 754"/>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387" name="Rectangle 755"/>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0388" name="Rectangle 756"/>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70389" name="Freeform 757"/>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70390" name="Line 758"/>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391" name="Rectangle 759"/>
          <p:cNvSpPr>
            <a:spLocks noChangeArrowheads="1"/>
          </p:cNvSpPr>
          <p:nvPr/>
        </p:nvSpPr>
        <p:spPr bwMode="auto">
          <a:xfrm>
            <a:off x="695325" y="2098675"/>
            <a:ext cx="466725" cy="63023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392" name="Line 760"/>
          <p:cNvSpPr>
            <a:spLocks noChangeShapeType="1"/>
          </p:cNvSpPr>
          <p:nvPr/>
        </p:nvSpPr>
        <p:spPr bwMode="auto">
          <a:xfrm flipH="1">
            <a:off x="685800" y="21018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396" name="Line 764"/>
          <p:cNvSpPr>
            <a:spLocks noChangeShapeType="1"/>
          </p:cNvSpPr>
          <p:nvPr/>
        </p:nvSpPr>
        <p:spPr bwMode="auto">
          <a:xfrm flipV="1">
            <a:off x="2963863" y="6153150"/>
            <a:ext cx="63500" cy="57150"/>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397" name="Line 765"/>
          <p:cNvSpPr>
            <a:spLocks noChangeShapeType="1"/>
          </p:cNvSpPr>
          <p:nvPr/>
        </p:nvSpPr>
        <p:spPr bwMode="auto">
          <a:xfrm flipV="1">
            <a:off x="2963863" y="6159500"/>
            <a:ext cx="74612" cy="53975"/>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398" name="Line 766"/>
          <p:cNvSpPr>
            <a:spLocks noChangeShapeType="1"/>
          </p:cNvSpPr>
          <p:nvPr/>
        </p:nvSpPr>
        <p:spPr bwMode="auto">
          <a:xfrm>
            <a:off x="2963863" y="6267450"/>
            <a:ext cx="63500" cy="57150"/>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399" name="Line 767"/>
          <p:cNvSpPr>
            <a:spLocks noChangeShapeType="1"/>
          </p:cNvSpPr>
          <p:nvPr/>
        </p:nvSpPr>
        <p:spPr bwMode="auto">
          <a:xfrm>
            <a:off x="2963863" y="6273800"/>
            <a:ext cx="74612" cy="53975"/>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0400" name="Group 768"/>
          <p:cNvGrpSpPr>
            <a:grpSpLocks/>
          </p:cNvGrpSpPr>
          <p:nvPr/>
        </p:nvGrpSpPr>
        <p:grpSpPr bwMode="auto">
          <a:xfrm>
            <a:off x="3046413" y="5568950"/>
            <a:ext cx="300037" cy="396875"/>
            <a:chOff x="1919" y="3422"/>
            <a:chExt cx="189" cy="250"/>
          </a:xfrm>
        </p:grpSpPr>
        <p:grpSp>
          <p:nvGrpSpPr>
            <p:cNvPr id="70401" name="Group 769"/>
            <p:cNvGrpSpPr>
              <a:grpSpLocks/>
            </p:cNvGrpSpPr>
            <p:nvPr/>
          </p:nvGrpSpPr>
          <p:grpSpPr bwMode="auto">
            <a:xfrm>
              <a:off x="1919" y="3422"/>
              <a:ext cx="189" cy="250"/>
              <a:chOff x="1919" y="3423"/>
              <a:chExt cx="189" cy="250"/>
            </a:xfrm>
          </p:grpSpPr>
          <p:grpSp>
            <p:nvGrpSpPr>
              <p:cNvPr id="70402" name="Group 770"/>
              <p:cNvGrpSpPr>
                <a:grpSpLocks/>
              </p:cNvGrpSpPr>
              <p:nvPr/>
            </p:nvGrpSpPr>
            <p:grpSpPr bwMode="auto">
              <a:xfrm flipH="1" flipV="1">
                <a:off x="1919" y="3423"/>
                <a:ext cx="189" cy="250"/>
                <a:chOff x="1935" y="2484"/>
                <a:chExt cx="144" cy="191"/>
              </a:xfrm>
            </p:grpSpPr>
            <p:sp>
              <p:nvSpPr>
                <p:cNvPr id="70403" name="Rectangle 771"/>
                <p:cNvSpPr>
                  <a:spLocks noChangeArrowheads="1"/>
                </p:cNvSpPr>
                <p:nvPr/>
              </p:nvSpPr>
              <p:spPr bwMode="auto">
                <a:xfrm>
                  <a:off x="1935" y="2484"/>
                  <a:ext cx="142" cy="190"/>
                </a:xfrm>
                <a:prstGeom prst="rect">
                  <a:avLst/>
                </a:pr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0404" name="Rectangle 772"/>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0405" name="Rectangle 773"/>
              <p:cNvSpPr>
                <a:spLocks noChangeArrowheads="1"/>
              </p:cNvSpPr>
              <p:nvPr/>
            </p:nvSpPr>
            <p:spPr bwMode="auto">
              <a:xfrm flipH="1" flipV="1">
                <a:off x="1949" y="3468"/>
                <a:ext cx="131" cy="205"/>
              </a:xfrm>
              <a:prstGeom prst="rect">
                <a:avLst/>
              </a:prstGeom>
              <a:solidFill>
                <a:srgbClr val="FF9900"/>
              </a:solidFill>
              <a:ln w="9525">
                <a:solidFill>
                  <a:srgbClr val="000000"/>
                </a:solidFill>
                <a:miter lim="800000"/>
                <a:headEnd/>
                <a:tailEnd/>
              </a:ln>
            </p:spPr>
            <p:txBody>
              <a:bodyPr/>
              <a:lstStyle/>
              <a:p>
                <a:endParaRPr lang="en-US"/>
              </a:p>
            </p:txBody>
          </p:sp>
        </p:grpSp>
        <p:sp>
          <p:nvSpPr>
            <p:cNvPr id="70406" name="Line 774"/>
            <p:cNvSpPr>
              <a:spLocks noChangeShapeType="1"/>
            </p:cNvSpPr>
            <p:nvPr/>
          </p:nvSpPr>
          <p:spPr bwMode="auto">
            <a:xfrm>
              <a:off x="2013" y="3422"/>
              <a:ext cx="0" cy="45"/>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407" name="Rectangle 775"/>
            <p:cNvSpPr>
              <a:spLocks noChangeArrowheads="1"/>
            </p:cNvSpPr>
            <p:nvPr/>
          </p:nvSpPr>
          <p:spPr bwMode="auto">
            <a:xfrm flipH="1" flipV="1">
              <a:off x="2003" y="3423"/>
              <a:ext cx="22" cy="44"/>
            </a:xfrm>
            <a:prstGeom prst="rect">
              <a:avLst/>
            </a:prstGeom>
            <a:solidFill>
              <a:srgbClr val="FFFFFF"/>
            </a:solidFill>
            <a:ln w="9525">
              <a:solidFill>
                <a:srgbClr val="000000"/>
              </a:solidFill>
              <a:miter lim="800000"/>
              <a:headEnd/>
              <a:tailEnd/>
            </a:ln>
          </p:spPr>
          <p:txBody>
            <a:bodyPr/>
            <a:lstStyle/>
            <a:p>
              <a:endParaRPr lang="en-US"/>
            </a:p>
          </p:txBody>
        </p:sp>
      </p:grpSp>
      <p:grpSp>
        <p:nvGrpSpPr>
          <p:cNvPr id="70408" name="Group 776"/>
          <p:cNvGrpSpPr>
            <a:grpSpLocks/>
          </p:cNvGrpSpPr>
          <p:nvPr/>
        </p:nvGrpSpPr>
        <p:grpSpPr bwMode="auto">
          <a:xfrm flipH="1" flipV="1">
            <a:off x="3124200" y="5646738"/>
            <a:ext cx="163513" cy="334962"/>
            <a:chOff x="1963" y="2411"/>
            <a:chExt cx="79" cy="230"/>
          </a:xfrm>
        </p:grpSpPr>
        <p:sp>
          <p:nvSpPr>
            <p:cNvPr id="70409" name="Oval 777"/>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410" name="Oval 778"/>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411" name="Oval 779"/>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412" name="Oval 780"/>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413" name="Oval 781"/>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414" name="Oval 782"/>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415" name="Oval 783"/>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416" name="Oval 784"/>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417" name="Oval 785"/>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418" name="Oval 786"/>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419" name="Line 787"/>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420" name="Line 788"/>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421" name="Line 789"/>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422" name="Line 790"/>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423" name="Line 791"/>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424" name="Line 792"/>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425" name="Line 793"/>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426" name="Line 794"/>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427" name="Line 795"/>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428" name="Line 796"/>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429" name="Line 797"/>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430" name="Oval 798"/>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431" name="Line 799"/>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0432" name="Oval 800"/>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0433" name="Rectangle 801"/>
          <p:cNvSpPr>
            <a:spLocks noChangeArrowheads="1"/>
          </p:cNvSpPr>
          <p:nvPr/>
        </p:nvSpPr>
        <p:spPr bwMode="auto">
          <a:xfrm>
            <a:off x="3036888" y="5465763"/>
            <a:ext cx="325437" cy="93662"/>
          </a:xfrm>
          <a:prstGeom prst="rect">
            <a:avLst/>
          </a:prstGeom>
          <a:solidFill>
            <a:srgbClr val="FF505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435" name="Line 803"/>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436" name="Rectangle 804"/>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70438" name="AutoShape 806">
            <a:hlinkClick r:id="rId8" action="ppaction://hlinksldjump" highlightClick="1"/>
          </p:cNvPr>
          <p:cNvSpPr>
            <a:spLocks noChangeArrowheads="1"/>
          </p:cNvSpPr>
          <p:nvPr/>
        </p:nvSpPr>
        <p:spPr bwMode="auto">
          <a:xfrm>
            <a:off x="8229600" y="6094413"/>
            <a:ext cx="296863" cy="306387"/>
          </a:xfrm>
          <a:prstGeom prst="actionButtonBeginning">
            <a:avLst/>
          </a:prstGeom>
          <a:solidFill>
            <a:srgbClr val="FF505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440" name="AutoShape 808"/>
          <p:cNvSpPr>
            <a:spLocks noChangeArrowheads="1"/>
          </p:cNvSpPr>
          <p:nvPr/>
        </p:nvSpPr>
        <p:spPr bwMode="auto">
          <a:xfrm rot="17781504" flipH="1" flipV="1">
            <a:off x="1779587" y="29845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441" name="AutoShape 809"/>
          <p:cNvSpPr>
            <a:spLocks noChangeArrowheads="1"/>
          </p:cNvSpPr>
          <p:nvPr/>
        </p:nvSpPr>
        <p:spPr bwMode="auto">
          <a:xfrm rot="2392993"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442" name="AutoShape 810"/>
          <p:cNvSpPr>
            <a:spLocks noChangeArrowheads="1"/>
          </p:cNvSpPr>
          <p:nvPr/>
        </p:nvSpPr>
        <p:spPr bwMode="auto">
          <a:xfrm rot="2392993" flipH="1" flipV="1">
            <a:off x="5462588" y="41052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9" name="Slide Number Placeholder 5"/>
          <p:cNvSpPr>
            <a:spLocks noGrp="1"/>
          </p:cNvSpPr>
          <p:nvPr>
            <p:ph type="sldNum" sz="quarter" idx="12"/>
          </p:nvPr>
        </p:nvSpPr>
        <p:spPr/>
        <p:txBody>
          <a:bodyPr/>
          <a:lstStyle/>
          <a:p>
            <a:fld id="{091AF2E2-FC65-B54B-A009-702388AB1A6C}" type="slidenum">
              <a:rPr lang="en-US"/>
              <a:pPr/>
              <a:t>48</a:t>
            </a:fld>
            <a:endParaRPr lang="en-US"/>
          </a:p>
        </p:txBody>
      </p:sp>
      <p:sp>
        <p:nvSpPr>
          <p:cNvPr id="71682"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71683"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684"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1685"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71686" name="Text Box 6"/>
          <p:cNvSpPr txBox="1">
            <a:spLocks noChangeArrowheads="1"/>
          </p:cNvSpPr>
          <p:nvPr/>
        </p:nvSpPr>
        <p:spPr bwMode="auto">
          <a:xfrm>
            <a:off x="4471988" y="5956300"/>
            <a:ext cx="39497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Cylinder Starting to Extend From					      Accumulator 	</a:t>
            </a:r>
          </a:p>
        </p:txBody>
      </p:sp>
      <p:sp>
        <p:nvSpPr>
          <p:cNvPr id="71687" name="Text Box 7"/>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71688" name="AutoShape 8"/>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689"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690"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1691" name="Line 11"/>
          <p:cNvSpPr>
            <a:spLocks noChangeShapeType="1"/>
          </p:cNvSpPr>
          <p:nvPr/>
        </p:nvSpPr>
        <p:spPr bwMode="auto">
          <a:xfrm flipV="1">
            <a:off x="5094288" y="2849563"/>
            <a:ext cx="0" cy="366712"/>
          </a:xfrm>
          <a:prstGeom prst="line">
            <a:avLst/>
          </a:prstGeom>
          <a:noFill/>
          <a:ln w="19050">
            <a:solidFill>
              <a:srgbClr val="FF99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692" name="Line 12"/>
          <p:cNvSpPr>
            <a:spLocks noChangeShapeType="1"/>
          </p:cNvSpPr>
          <p:nvPr/>
        </p:nvSpPr>
        <p:spPr bwMode="auto">
          <a:xfrm>
            <a:off x="5251450" y="2849563"/>
            <a:ext cx="0" cy="366712"/>
          </a:xfrm>
          <a:prstGeom prst="line">
            <a:avLst/>
          </a:prstGeom>
          <a:noFill/>
          <a:ln w="19050">
            <a:solidFill>
              <a:srgbClr val="3366FF"/>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693" name="Rectangle 13"/>
          <p:cNvSpPr>
            <a:spLocks noChangeArrowheads="1"/>
          </p:cNvSpPr>
          <p:nvPr/>
        </p:nvSpPr>
        <p:spPr bwMode="auto">
          <a:xfrm>
            <a:off x="498951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694" name="Rectangle 14"/>
          <p:cNvSpPr>
            <a:spLocks noChangeArrowheads="1"/>
          </p:cNvSpPr>
          <p:nvPr/>
        </p:nvSpPr>
        <p:spPr bwMode="auto">
          <a:xfrm>
            <a:off x="535622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695" name="Line 15"/>
          <p:cNvSpPr>
            <a:spLocks noChangeShapeType="1"/>
          </p:cNvSpPr>
          <p:nvPr/>
        </p:nvSpPr>
        <p:spPr bwMode="auto">
          <a:xfrm flipV="1">
            <a:off x="5827713" y="2849563"/>
            <a:ext cx="157162"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696" name="Line 16"/>
          <p:cNvSpPr>
            <a:spLocks noChangeShapeType="1"/>
          </p:cNvSpPr>
          <p:nvPr/>
        </p:nvSpPr>
        <p:spPr bwMode="auto">
          <a:xfrm>
            <a:off x="5824538" y="2849563"/>
            <a:ext cx="160337"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697" name="Rectangle 17"/>
          <p:cNvSpPr>
            <a:spLocks noChangeArrowheads="1"/>
          </p:cNvSpPr>
          <p:nvPr/>
        </p:nvSpPr>
        <p:spPr bwMode="auto">
          <a:xfrm>
            <a:off x="5722938"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1698" name="Group 18"/>
          <p:cNvGrpSpPr>
            <a:grpSpLocks/>
          </p:cNvGrpSpPr>
          <p:nvPr/>
        </p:nvGrpSpPr>
        <p:grpSpPr bwMode="auto">
          <a:xfrm flipV="1">
            <a:off x="5418138" y="3132138"/>
            <a:ext cx="84137" cy="84137"/>
            <a:chOff x="1449" y="2352"/>
            <a:chExt cx="77" cy="77"/>
          </a:xfrm>
        </p:grpSpPr>
        <p:sp>
          <p:nvSpPr>
            <p:cNvPr id="71699"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00"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1701" name="Rectangle 21"/>
          <p:cNvSpPr>
            <a:spLocks noChangeArrowheads="1"/>
          </p:cNvSpPr>
          <p:nvPr/>
        </p:nvSpPr>
        <p:spPr bwMode="auto">
          <a:xfrm>
            <a:off x="4779963"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02" name="Line 22"/>
          <p:cNvSpPr>
            <a:spLocks noChangeShapeType="1"/>
          </p:cNvSpPr>
          <p:nvPr/>
        </p:nvSpPr>
        <p:spPr bwMode="auto">
          <a:xfrm flipH="1" flipV="1">
            <a:off x="4832350"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1703" name="Group 23"/>
          <p:cNvGrpSpPr>
            <a:grpSpLocks/>
          </p:cNvGrpSpPr>
          <p:nvPr/>
        </p:nvGrpSpPr>
        <p:grpSpPr bwMode="auto">
          <a:xfrm>
            <a:off x="4779963" y="3111500"/>
            <a:ext cx="209550" cy="104775"/>
            <a:chOff x="864" y="2592"/>
            <a:chExt cx="192" cy="96"/>
          </a:xfrm>
        </p:grpSpPr>
        <p:sp>
          <p:nvSpPr>
            <p:cNvPr id="71704"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05"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06"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07"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1708" name="Group 28"/>
          <p:cNvGrpSpPr>
            <a:grpSpLocks/>
          </p:cNvGrpSpPr>
          <p:nvPr/>
        </p:nvGrpSpPr>
        <p:grpSpPr bwMode="auto">
          <a:xfrm flipH="1">
            <a:off x="6089650" y="2849563"/>
            <a:ext cx="209550" cy="157162"/>
            <a:chOff x="2064" y="2352"/>
            <a:chExt cx="192" cy="144"/>
          </a:xfrm>
        </p:grpSpPr>
        <p:sp>
          <p:nvSpPr>
            <p:cNvPr id="71709"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10"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1711" name="Group 31"/>
          <p:cNvGrpSpPr>
            <a:grpSpLocks/>
          </p:cNvGrpSpPr>
          <p:nvPr/>
        </p:nvGrpSpPr>
        <p:grpSpPr bwMode="auto">
          <a:xfrm>
            <a:off x="6089650" y="3111500"/>
            <a:ext cx="209550" cy="104775"/>
            <a:chOff x="864" y="2592"/>
            <a:chExt cx="192" cy="96"/>
          </a:xfrm>
        </p:grpSpPr>
        <p:sp>
          <p:nvSpPr>
            <p:cNvPr id="71712"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13"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14"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15"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1716" name="Line 36"/>
          <p:cNvSpPr>
            <a:spLocks noChangeShapeType="1"/>
          </p:cNvSpPr>
          <p:nvPr/>
        </p:nvSpPr>
        <p:spPr bwMode="auto">
          <a:xfrm>
            <a:off x="5089525" y="3216275"/>
            <a:ext cx="0" cy="41910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1717" name="Line 37"/>
          <p:cNvSpPr>
            <a:spLocks noChangeShapeType="1"/>
          </p:cNvSpPr>
          <p:nvPr/>
        </p:nvSpPr>
        <p:spPr bwMode="auto">
          <a:xfrm>
            <a:off x="5259388" y="3216275"/>
            <a:ext cx="0" cy="384175"/>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1718" name="AutoShape 38"/>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19" name="Text Box 39"/>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71720" name="Text Box 40"/>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71721" name="Line 41"/>
          <p:cNvSpPr>
            <a:spLocks noChangeShapeType="1"/>
          </p:cNvSpPr>
          <p:nvPr/>
        </p:nvSpPr>
        <p:spPr bwMode="auto">
          <a:xfrm>
            <a:off x="5619750"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1722" name="Line 42"/>
          <p:cNvSpPr>
            <a:spLocks noChangeShapeType="1"/>
          </p:cNvSpPr>
          <p:nvPr/>
        </p:nvSpPr>
        <p:spPr bwMode="auto">
          <a:xfrm>
            <a:off x="5457825"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1723" name="Line 43"/>
          <p:cNvSpPr>
            <a:spLocks noChangeShapeType="1"/>
          </p:cNvSpPr>
          <p:nvPr/>
        </p:nvSpPr>
        <p:spPr bwMode="auto">
          <a:xfrm rot="5400000">
            <a:off x="5532438"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1724" name="Oval 44"/>
          <p:cNvSpPr>
            <a:spLocks noChangeArrowheads="1"/>
          </p:cNvSpPr>
          <p:nvPr/>
        </p:nvSpPr>
        <p:spPr bwMode="auto">
          <a:xfrm>
            <a:off x="5580063" y="2967038"/>
            <a:ext cx="61912"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25"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26"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71727" name="Group 47"/>
          <p:cNvGrpSpPr>
            <a:grpSpLocks/>
          </p:cNvGrpSpPr>
          <p:nvPr/>
        </p:nvGrpSpPr>
        <p:grpSpPr bwMode="auto">
          <a:xfrm>
            <a:off x="5229225" y="4826000"/>
            <a:ext cx="146050" cy="180975"/>
            <a:chOff x="1634" y="2854"/>
            <a:chExt cx="77" cy="96"/>
          </a:xfrm>
        </p:grpSpPr>
        <p:sp>
          <p:nvSpPr>
            <p:cNvPr id="71728"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29"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1730"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71731"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2"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33"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4"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5"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36"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7"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8"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9"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40"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41"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42"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43"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71744" name="Group 64"/>
          <p:cNvGrpSpPr>
            <a:grpSpLocks/>
          </p:cNvGrpSpPr>
          <p:nvPr/>
        </p:nvGrpSpPr>
        <p:grpSpPr bwMode="auto">
          <a:xfrm>
            <a:off x="5229225" y="5006975"/>
            <a:ext cx="146050" cy="177800"/>
            <a:chOff x="1634" y="2950"/>
            <a:chExt cx="77" cy="94"/>
          </a:xfrm>
        </p:grpSpPr>
        <p:sp>
          <p:nvSpPr>
            <p:cNvPr id="71745"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46"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1747"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48"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49"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50"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51"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52"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53"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54"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55"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56"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57"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758"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71759"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71760"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1761" name="Group 81"/>
          <p:cNvGrpSpPr>
            <a:grpSpLocks/>
          </p:cNvGrpSpPr>
          <p:nvPr/>
        </p:nvGrpSpPr>
        <p:grpSpPr bwMode="auto">
          <a:xfrm>
            <a:off x="5276850" y="4800600"/>
            <a:ext cx="119063" cy="123825"/>
            <a:chOff x="1659" y="2841"/>
            <a:chExt cx="63" cy="65"/>
          </a:xfrm>
        </p:grpSpPr>
        <p:sp>
          <p:nvSpPr>
            <p:cNvPr id="71762"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63"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1764"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71765"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71766"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grpSp>
        <p:nvGrpSpPr>
          <p:cNvPr id="71767" name="Group 87"/>
          <p:cNvGrpSpPr>
            <a:grpSpLocks/>
          </p:cNvGrpSpPr>
          <p:nvPr/>
        </p:nvGrpSpPr>
        <p:grpSpPr bwMode="auto">
          <a:xfrm>
            <a:off x="4833938" y="4508500"/>
            <a:ext cx="311150" cy="223838"/>
            <a:chOff x="889" y="3112"/>
            <a:chExt cx="196" cy="141"/>
          </a:xfrm>
        </p:grpSpPr>
        <p:sp>
          <p:nvSpPr>
            <p:cNvPr id="71768"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71769"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71770"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71771" name="Rectangle 91"/>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71772" name="Group 92"/>
          <p:cNvGrpSpPr>
            <a:grpSpLocks/>
          </p:cNvGrpSpPr>
          <p:nvPr/>
        </p:nvGrpSpPr>
        <p:grpSpPr bwMode="auto">
          <a:xfrm flipH="1" flipV="1">
            <a:off x="2708275" y="5162550"/>
            <a:ext cx="484188" cy="90488"/>
            <a:chOff x="2009" y="2762"/>
            <a:chExt cx="233" cy="44"/>
          </a:xfrm>
        </p:grpSpPr>
        <p:sp>
          <p:nvSpPr>
            <p:cNvPr id="71773" name="Line 93"/>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74" name="Freeform 94"/>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1775" name="Group 95"/>
          <p:cNvGrpSpPr>
            <a:grpSpLocks/>
          </p:cNvGrpSpPr>
          <p:nvPr/>
        </p:nvGrpSpPr>
        <p:grpSpPr bwMode="auto">
          <a:xfrm flipH="1" flipV="1">
            <a:off x="3709988" y="6142038"/>
            <a:ext cx="55562" cy="212725"/>
            <a:chOff x="1733" y="2232"/>
            <a:chExt cx="27" cy="102"/>
          </a:xfrm>
        </p:grpSpPr>
        <p:sp>
          <p:nvSpPr>
            <p:cNvPr id="71776" name="Freeform 9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77" name="Freeform 97"/>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1778" name="Freeform 98"/>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79" name="Freeform 99"/>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80" name="Freeform 100"/>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81" name="Rectangle 101"/>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82" name="Rectangle 102"/>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83" name="Rectangle 103"/>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84" name="Rectangle 104"/>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71785" name="Group 105"/>
          <p:cNvGrpSpPr>
            <a:grpSpLocks/>
          </p:cNvGrpSpPr>
          <p:nvPr/>
        </p:nvGrpSpPr>
        <p:grpSpPr bwMode="auto">
          <a:xfrm flipH="1" flipV="1">
            <a:off x="2525713" y="6167438"/>
            <a:ext cx="103187" cy="157162"/>
            <a:chOff x="2280" y="2246"/>
            <a:chExt cx="50" cy="76"/>
          </a:xfrm>
        </p:grpSpPr>
        <p:sp>
          <p:nvSpPr>
            <p:cNvPr id="71786" name="Freeform 106"/>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71787" name="Group 107"/>
            <p:cNvGrpSpPr>
              <a:grpSpLocks/>
            </p:cNvGrpSpPr>
            <p:nvPr/>
          </p:nvGrpSpPr>
          <p:grpSpPr bwMode="auto">
            <a:xfrm>
              <a:off x="2292" y="2255"/>
              <a:ext cx="28" cy="58"/>
              <a:chOff x="2292" y="2255"/>
              <a:chExt cx="28" cy="58"/>
            </a:xfrm>
          </p:grpSpPr>
          <p:sp>
            <p:nvSpPr>
              <p:cNvPr id="71788" name="Line 108"/>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89" name="Line 109"/>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90" name="Line 110"/>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791" name="Line 111"/>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1792" name="Rectangle 112"/>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71793" name="Rectangle 113"/>
          <p:cNvSpPr>
            <a:spLocks noChangeArrowheads="1"/>
          </p:cNvSpPr>
          <p:nvPr/>
        </p:nvSpPr>
        <p:spPr bwMode="auto">
          <a:xfrm flipH="1" flipV="1">
            <a:off x="2971800" y="6146800"/>
            <a:ext cx="466725" cy="195263"/>
          </a:xfrm>
          <a:prstGeom prst="rect">
            <a:avLst/>
          </a:prstGeom>
          <a:solidFill>
            <a:srgbClr val="00FF00"/>
          </a:solidFill>
          <a:ln w="9525">
            <a:solidFill>
              <a:srgbClr val="000000"/>
            </a:solidFill>
            <a:miter lim="800000"/>
            <a:headEnd/>
            <a:tailEnd/>
          </a:ln>
        </p:spPr>
        <p:txBody>
          <a:bodyPr/>
          <a:lstStyle/>
          <a:p>
            <a:endParaRPr lang="en-US"/>
          </a:p>
        </p:txBody>
      </p:sp>
      <p:grpSp>
        <p:nvGrpSpPr>
          <p:cNvPr id="71794" name="Group 114"/>
          <p:cNvGrpSpPr>
            <a:grpSpLocks/>
          </p:cNvGrpSpPr>
          <p:nvPr/>
        </p:nvGrpSpPr>
        <p:grpSpPr bwMode="auto">
          <a:xfrm flipH="1" flipV="1">
            <a:off x="3349625" y="6078538"/>
            <a:ext cx="576263" cy="328612"/>
            <a:chOff x="1656" y="2207"/>
            <a:chExt cx="277" cy="158"/>
          </a:xfrm>
        </p:grpSpPr>
        <p:grpSp>
          <p:nvGrpSpPr>
            <p:cNvPr id="71795" name="Group 115"/>
            <p:cNvGrpSpPr>
              <a:grpSpLocks/>
            </p:cNvGrpSpPr>
            <p:nvPr/>
          </p:nvGrpSpPr>
          <p:grpSpPr bwMode="auto">
            <a:xfrm>
              <a:off x="1656" y="2207"/>
              <a:ext cx="33" cy="158"/>
              <a:chOff x="1656" y="2207"/>
              <a:chExt cx="33" cy="158"/>
            </a:xfrm>
          </p:grpSpPr>
          <p:sp>
            <p:nvSpPr>
              <p:cNvPr id="71796" name="Rectangle 11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797" name="Rectangle 11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1798" name="Group 118"/>
            <p:cNvGrpSpPr>
              <a:grpSpLocks/>
            </p:cNvGrpSpPr>
            <p:nvPr/>
          </p:nvGrpSpPr>
          <p:grpSpPr bwMode="auto">
            <a:xfrm>
              <a:off x="1898" y="2273"/>
              <a:ext cx="35" cy="26"/>
              <a:chOff x="1898" y="2273"/>
              <a:chExt cx="35" cy="26"/>
            </a:xfrm>
          </p:grpSpPr>
          <p:grpSp>
            <p:nvGrpSpPr>
              <p:cNvPr id="71799" name="Group 119"/>
              <p:cNvGrpSpPr>
                <a:grpSpLocks/>
              </p:cNvGrpSpPr>
              <p:nvPr/>
            </p:nvGrpSpPr>
            <p:grpSpPr bwMode="auto">
              <a:xfrm>
                <a:off x="1898" y="2273"/>
                <a:ext cx="33" cy="25"/>
                <a:chOff x="1898" y="2273"/>
                <a:chExt cx="33" cy="25"/>
              </a:xfrm>
            </p:grpSpPr>
            <p:sp>
              <p:nvSpPr>
                <p:cNvPr id="71800" name="Rectangle 12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01" name="Rectangle 12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02" name="Rectangle 12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03" name="Rectangle 12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04" name="Rectangle 12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05" name="Rectangle 12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06" name="Rectangle 12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07" name="Rectangle 12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08" name="Rectangle 12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09" name="Rectangle 12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10" name="Rectangle 13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11" name="Rectangle 13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12" name="Rectangle 13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1813" name="Rectangle 13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1814" name="Group 134"/>
            <p:cNvGrpSpPr>
              <a:grpSpLocks/>
            </p:cNvGrpSpPr>
            <p:nvPr/>
          </p:nvGrpSpPr>
          <p:grpSpPr bwMode="auto">
            <a:xfrm>
              <a:off x="1687" y="2259"/>
              <a:ext cx="213" cy="54"/>
              <a:chOff x="1687" y="2259"/>
              <a:chExt cx="213" cy="54"/>
            </a:xfrm>
          </p:grpSpPr>
          <p:grpSp>
            <p:nvGrpSpPr>
              <p:cNvPr id="71815" name="Group 135"/>
              <p:cNvGrpSpPr>
                <a:grpSpLocks/>
              </p:cNvGrpSpPr>
              <p:nvPr/>
            </p:nvGrpSpPr>
            <p:grpSpPr bwMode="auto">
              <a:xfrm>
                <a:off x="1687" y="2259"/>
                <a:ext cx="211" cy="52"/>
                <a:chOff x="1687" y="2259"/>
                <a:chExt cx="211" cy="52"/>
              </a:xfrm>
            </p:grpSpPr>
            <p:sp>
              <p:nvSpPr>
                <p:cNvPr id="71816" name="Rectangle 13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17" name="Rectangle 13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18" name="Rectangle 13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19" name="Rectangle 13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20" name="Rectangle 14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21" name="Rectangle 14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22" name="Rectangle 14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23" name="Rectangle 14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24" name="Rectangle 14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25" name="Rectangle 14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26" name="Rectangle 14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27" name="Rectangle 14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28" name="Rectangle 14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29" name="Rectangle 14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30" name="Rectangle 15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31" name="Rectangle 15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32" name="Rectangle 15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33" name="Rectangle 15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34" name="Rectangle 15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35" name="Rectangle 15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36" name="Rectangle 15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37" name="Rectangle 15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38" name="Rectangle 15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39" name="Rectangle 15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40" name="Rectangle 16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41" name="Rectangle 16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42" name="Rectangle 16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1843" name="Rectangle 16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1844" name="Group 164"/>
            <p:cNvGrpSpPr>
              <a:grpSpLocks/>
            </p:cNvGrpSpPr>
            <p:nvPr/>
          </p:nvGrpSpPr>
          <p:grpSpPr bwMode="auto">
            <a:xfrm>
              <a:off x="1862" y="2265"/>
              <a:ext cx="28" cy="38"/>
              <a:chOff x="1862" y="2265"/>
              <a:chExt cx="28" cy="38"/>
            </a:xfrm>
          </p:grpSpPr>
          <p:sp>
            <p:nvSpPr>
              <p:cNvPr id="71845" name="Line 16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46" name="Line 16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47" name="Line 16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48" name="Line 16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1849" name="Group 169"/>
            <p:cNvGrpSpPr>
              <a:grpSpLocks/>
            </p:cNvGrpSpPr>
            <p:nvPr/>
          </p:nvGrpSpPr>
          <p:grpSpPr bwMode="auto">
            <a:xfrm>
              <a:off x="1827" y="2265"/>
              <a:ext cx="28" cy="38"/>
              <a:chOff x="1827" y="2265"/>
              <a:chExt cx="28" cy="38"/>
            </a:xfrm>
          </p:grpSpPr>
          <p:sp>
            <p:nvSpPr>
              <p:cNvPr id="71850" name="Line 17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51" name="Line 17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52" name="Line 17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53" name="Line 17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1854" name="Group 174"/>
            <p:cNvGrpSpPr>
              <a:grpSpLocks/>
            </p:cNvGrpSpPr>
            <p:nvPr/>
          </p:nvGrpSpPr>
          <p:grpSpPr bwMode="auto">
            <a:xfrm>
              <a:off x="1789" y="2265"/>
              <a:ext cx="28" cy="38"/>
              <a:chOff x="1789" y="2265"/>
              <a:chExt cx="28" cy="38"/>
            </a:xfrm>
          </p:grpSpPr>
          <p:sp>
            <p:nvSpPr>
              <p:cNvPr id="71855" name="Line 17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56" name="Line 17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57" name="Line 17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58" name="Line 17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1859" name="Group 179"/>
            <p:cNvGrpSpPr>
              <a:grpSpLocks/>
            </p:cNvGrpSpPr>
            <p:nvPr/>
          </p:nvGrpSpPr>
          <p:grpSpPr bwMode="auto">
            <a:xfrm>
              <a:off x="1752" y="2265"/>
              <a:ext cx="28" cy="38"/>
              <a:chOff x="1752" y="2265"/>
              <a:chExt cx="28" cy="38"/>
            </a:xfrm>
          </p:grpSpPr>
          <p:sp>
            <p:nvSpPr>
              <p:cNvPr id="71860" name="Line 18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61" name="Line 18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62" name="Line 18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63" name="Line 18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1864" name="Group 184"/>
            <p:cNvGrpSpPr>
              <a:grpSpLocks/>
            </p:cNvGrpSpPr>
            <p:nvPr/>
          </p:nvGrpSpPr>
          <p:grpSpPr bwMode="auto">
            <a:xfrm>
              <a:off x="1716" y="2265"/>
              <a:ext cx="28" cy="36"/>
              <a:chOff x="1716" y="2265"/>
              <a:chExt cx="28" cy="36"/>
            </a:xfrm>
          </p:grpSpPr>
          <p:sp>
            <p:nvSpPr>
              <p:cNvPr id="71865" name="Line 18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66" name="Line 18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67" name="Line 18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68" name="Line 18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1869" name="Rectangle 18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71870" name="Group 190"/>
          <p:cNvGrpSpPr>
            <a:grpSpLocks/>
          </p:cNvGrpSpPr>
          <p:nvPr/>
        </p:nvGrpSpPr>
        <p:grpSpPr bwMode="auto">
          <a:xfrm flipH="1" flipV="1">
            <a:off x="2987675" y="5357813"/>
            <a:ext cx="419100" cy="620712"/>
            <a:chOff x="1906" y="2413"/>
            <a:chExt cx="201" cy="299"/>
          </a:xfrm>
        </p:grpSpPr>
        <p:sp>
          <p:nvSpPr>
            <p:cNvPr id="71871" name="Rectangle 19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872" name="Rectangle 19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1873" name="Freeform 19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71874" name="Rectangle 19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sp>
        <p:nvSpPr>
          <p:cNvPr id="71875" name="Rectangle 195"/>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71876" name="Group 196"/>
          <p:cNvGrpSpPr>
            <a:grpSpLocks/>
          </p:cNvGrpSpPr>
          <p:nvPr/>
        </p:nvGrpSpPr>
        <p:grpSpPr bwMode="auto">
          <a:xfrm>
            <a:off x="3362325" y="5459413"/>
            <a:ext cx="463550" cy="263525"/>
            <a:chOff x="2118" y="3439"/>
            <a:chExt cx="292" cy="166"/>
          </a:xfrm>
        </p:grpSpPr>
        <p:sp>
          <p:nvSpPr>
            <p:cNvPr id="71877" name="Rectangle 197"/>
            <p:cNvSpPr>
              <a:spLocks noChangeArrowheads="1"/>
            </p:cNvSpPr>
            <p:nvPr/>
          </p:nvSpPr>
          <p:spPr bwMode="auto">
            <a:xfrm flipH="1" flipV="1">
              <a:off x="2118" y="3454"/>
              <a:ext cx="208" cy="137"/>
            </a:xfrm>
            <a:prstGeom prst="rect">
              <a:avLst/>
            </a:prstGeom>
            <a:solidFill>
              <a:schemeClr val="hlink"/>
            </a:solidFill>
            <a:ln w="9525">
              <a:solidFill>
                <a:srgbClr val="000000"/>
              </a:solidFill>
              <a:miter lim="800000"/>
              <a:headEnd/>
              <a:tailEnd/>
            </a:ln>
          </p:spPr>
          <p:txBody>
            <a:bodyPr/>
            <a:lstStyle/>
            <a:p>
              <a:endParaRPr lang="en-US"/>
            </a:p>
          </p:txBody>
        </p:sp>
        <p:grpSp>
          <p:nvGrpSpPr>
            <p:cNvPr id="71878" name="Group 198"/>
            <p:cNvGrpSpPr>
              <a:grpSpLocks/>
            </p:cNvGrpSpPr>
            <p:nvPr/>
          </p:nvGrpSpPr>
          <p:grpSpPr bwMode="auto">
            <a:xfrm flipH="1" flipV="1">
              <a:off x="2326" y="3439"/>
              <a:ext cx="84" cy="166"/>
              <a:chOff x="1704" y="2533"/>
              <a:chExt cx="64" cy="127"/>
            </a:xfrm>
          </p:grpSpPr>
          <p:sp>
            <p:nvSpPr>
              <p:cNvPr id="71879" name="Freeform 199"/>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chemeClr val="hlink"/>
              </a:solidFill>
              <a:ln w="9525">
                <a:solidFill>
                  <a:srgbClr val="000000"/>
                </a:solidFill>
                <a:prstDash val="solid"/>
                <a:round/>
                <a:headEnd/>
                <a:tailEnd/>
              </a:ln>
            </p:spPr>
            <p:txBody>
              <a:bodyPr/>
              <a:lstStyle/>
              <a:p>
                <a:endParaRPr lang="en-US"/>
              </a:p>
            </p:txBody>
          </p:sp>
          <p:grpSp>
            <p:nvGrpSpPr>
              <p:cNvPr id="71880" name="Group 200"/>
              <p:cNvGrpSpPr>
                <a:grpSpLocks/>
              </p:cNvGrpSpPr>
              <p:nvPr/>
            </p:nvGrpSpPr>
            <p:grpSpPr bwMode="auto">
              <a:xfrm>
                <a:off x="1718" y="2547"/>
                <a:ext cx="35" cy="96"/>
                <a:chOff x="1718" y="2547"/>
                <a:chExt cx="35" cy="96"/>
              </a:xfrm>
            </p:grpSpPr>
            <p:sp>
              <p:nvSpPr>
                <p:cNvPr id="71881" name="Line 201"/>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82" name="Line 202"/>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83" name="Line 203"/>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84" name="Line 204"/>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71885" name="Freeform 205"/>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00FF00"/>
          </a:solidFill>
          <a:ln w="9525">
            <a:solidFill>
              <a:srgbClr val="000000"/>
            </a:solidFill>
            <a:prstDash val="solid"/>
            <a:round/>
            <a:headEnd/>
            <a:tailEnd/>
          </a:ln>
        </p:spPr>
        <p:txBody>
          <a:bodyPr/>
          <a:lstStyle/>
          <a:p>
            <a:endParaRPr lang="en-US"/>
          </a:p>
        </p:txBody>
      </p:sp>
      <p:sp>
        <p:nvSpPr>
          <p:cNvPr id="71886" name="Rectangle 206"/>
          <p:cNvSpPr>
            <a:spLocks noChangeArrowheads="1"/>
          </p:cNvSpPr>
          <p:nvPr/>
        </p:nvSpPr>
        <p:spPr bwMode="auto">
          <a:xfrm flipH="1" flipV="1">
            <a:off x="3441700" y="5700713"/>
            <a:ext cx="84138" cy="290512"/>
          </a:xfrm>
          <a:prstGeom prst="rect">
            <a:avLst/>
          </a:prstGeom>
          <a:solidFill>
            <a:srgbClr val="00FF00"/>
          </a:solidFill>
          <a:ln w="9525">
            <a:solidFill>
              <a:srgbClr val="000000"/>
            </a:solidFill>
            <a:miter lim="800000"/>
            <a:headEnd/>
            <a:tailEnd/>
          </a:ln>
        </p:spPr>
        <p:txBody>
          <a:bodyPr/>
          <a:lstStyle/>
          <a:p>
            <a:endParaRPr lang="en-US"/>
          </a:p>
        </p:txBody>
      </p:sp>
      <p:sp>
        <p:nvSpPr>
          <p:cNvPr id="71887" name="Freeform 20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71888" name="Rectangle 20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71889" name="Group 209"/>
          <p:cNvGrpSpPr>
            <a:grpSpLocks/>
          </p:cNvGrpSpPr>
          <p:nvPr/>
        </p:nvGrpSpPr>
        <p:grpSpPr bwMode="auto">
          <a:xfrm>
            <a:off x="2782888" y="6178550"/>
            <a:ext cx="646112" cy="131763"/>
            <a:chOff x="1744" y="3892"/>
            <a:chExt cx="407" cy="83"/>
          </a:xfrm>
        </p:grpSpPr>
        <p:grpSp>
          <p:nvGrpSpPr>
            <p:cNvPr id="71890" name="Group 210"/>
            <p:cNvGrpSpPr>
              <a:grpSpLocks/>
            </p:cNvGrpSpPr>
            <p:nvPr/>
          </p:nvGrpSpPr>
          <p:grpSpPr bwMode="auto">
            <a:xfrm>
              <a:off x="1954" y="3892"/>
              <a:ext cx="197" cy="83"/>
              <a:chOff x="1954" y="3892"/>
              <a:chExt cx="197" cy="83"/>
            </a:xfrm>
          </p:grpSpPr>
          <p:sp>
            <p:nvSpPr>
              <p:cNvPr id="71891" name="Oval 211"/>
              <p:cNvSpPr>
                <a:spLocks noChangeArrowheads="1"/>
              </p:cNvSpPr>
              <p:nvPr/>
            </p:nvSpPr>
            <p:spPr bwMode="auto">
              <a:xfrm flipH="1" flipV="1">
                <a:off x="2123" y="3954"/>
                <a:ext cx="25"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892" name="Oval 212"/>
              <p:cNvSpPr>
                <a:spLocks noChangeArrowheads="1"/>
              </p:cNvSpPr>
              <p:nvPr/>
            </p:nvSpPr>
            <p:spPr bwMode="auto">
              <a:xfrm flipH="1" flipV="1">
                <a:off x="2101" y="3892"/>
                <a:ext cx="25"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893" name="Oval 213"/>
              <p:cNvSpPr>
                <a:spLocks noChangeArrowheads="1"/>
              </p:cNvSpPr>
              <p:nvPr/>
            </p:nvSpPr>
            <p:spPr bwMode="auto">
              <a:xfrm flipH="1" flipV="1">
                <a:off x="2075" y="3954"/>
                <a:ext cx="29"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894" name="Oval 214"/>
              <p:cNvSpPr>
                <a:spLocks noChangeArrowheads="1"/>
              </p:cNvSpPr>
              <p:nvPr/>
            </p:nvSpPr>
            <p:spPr bwMode="auto">
              <a:xfrm flipH="1" flipV="1">
                <a:off x="2053" y="3892"/>
                <a:ext cx="24"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895" name="Oval 215"/>
              <p:cNvSpPr>
                <a:spLocks noChangeArrowheads="1"/>
              </p:cNvSpPr>
              <p:nvPr/>
            </p:nvSpPr>
            <p:spPr bwMode="auto">
              <a:xfrm flipH="1" flipV="1">
                <a:off x="2028" y="3954"/>
                <a:ext cx="25"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896" name="Oval 216"/>
              <p:cNvSpPr>
                <a:spLocks noChangeArrowheads="1"/>
              </p:cNvSpPr>
              <p:nvPr/>
            </p:nvSpPr>
            <p:spPr bwMode="auto">
              <a:xfrm flipH="1" flipV="1">
                <a:off x="2005" y="3892"/>
                <a:ext cx="25"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897" name="Line 217"/>
              <p:cNvSpPr>
                <a:spLocks noChangeShapeType="1"/>
              </p:cNvSpPr>
              <p:nvPr/>
            </p:nvSpPr>
            <p:spPr bwMode="auto">
              <a:xfrm flipH="1" flipV="1">
                <a:off x="2126" y="3899"/>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98" name="Line 218"/>
              <p:cNvSpPr>
                <a:spLocks noChangeShapeType="1"/>
              </p:cNvSpPr>
              <p:nvPr/>
            </p:nvSpPr>
            <p:spPr bwMode="auto">
              <a:xfrm flipH="1" flipV="1">
                <a:off x="2104" y="3905"/>
                <a:ext cx="22"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899" name="Line 219"/>
              <p:cNvSpPr>
                <a:spLocks noChangeShapeType="1"/>
              </p:cNvSpPr>
              <p:nvPr/>
            </p:nvSpPr>
            <p:spPr bwMode="auto">
              <a:xfrm flipH="1" flipV="1">
                <a:off x="2011" y="3907"/>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900" name="Line 220"/>
              <p:cNvSpPr>
                <a:spLocks noChangeShapeType="1"/>
              </p:cNvSpPr>
              <p:nvPr/>
            </p:nvSpPr>
            <p:spPr bwMode="auto">
              <a:xfrm flipH="1" flipV="1">
                <a:off x="2030" y="3899"/>
                <a:ext cx="23"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901" name="Line 221"/>
              <p:cNvSpPr>
                <a:spLocks noChangeShapeType="1"/>
              </p:cNvSpPr>
              <p:nvPr/>
            </p:nvSpPr>
            <p:spPr bwMode="auto">
              <a:xfrm flipH="1" flipV="1">
                <a:off x="2058" y="3907"/>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902" name="Line 222"/>
              <p:cNvSpPr>
                <a:spLocks noChangeShapeType="1"/>
              </p:cNvSpPr>
              <p:nvPr/>
            </p:nvSpPr>
            <p:spPr bwMode="auto">
              <a:xfrm flipH="1" flipV="1">
                <a:off x="2077" y="3902"/>
                <a:ext cx="24"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1903" name="Group 223"/>
              <p:cNvGrpSpPr>
                <a:grpSpLocks/>
              </p:cNvGrpSpPr>
              <p:nvPr/>
            </p:nvGrpSpPr>
            <p:grpSpPr bwMode="auto">
              <a:xfrm flipH="1" flipV="1">
                <a:off x="1954" y="3892"/>
                <a:ext cx="51" cy="83"/>
                <a:chOff x="2013" y="2253"/>
                <a:chExt cx="39" cy="64"/>
              </a:xfrm>
            </p:grpSpPr>
            <p:sp>
              <p:nvSpPr>
                <p:cNvPr id="71904" name="Oval 224"/>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905" name="Oval 225"/>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1906" name="Line 226"/>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907" name="Line 227"/>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908" name="Line 228"/>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909" name="Oval 229"/>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1910" name="Line 230"/>
              <p:cNvSpPr>
                <a:spLocks noChangeShapeType="1"/>
              </p:cNvSpPr>
              <p:nvPr/>
            </p:nvSpPr>
            <p:spPr bwMode="auto">
              <a:xfrm flipH="1" flipV="1">
                <a:off x="2149" y="3902"/>
                <a:ext cx="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1911" name="Oval 231"/>
              <p:cNvSpPr>
                <a:spLocks noChangeArrowheads="1"/>
              </p:cNvSpPr>
              <p:nvPr/>
            </p:nvSpPr>
            <p:spPr bwMode="auto">
              <a:xfrm flipH="1" flipV="1">
                <a:off x="2126" y="3892"/>
                <a:ext cx="25" cy="2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1912" name="Group 232"/>
            <p:cNvGrpSpPr>
              <a:grpSpLocks/>
            </p:cNvGrpSpPr>
            <p:nvPr/>
          </p:nvGrpSpPr>
          <p:grpSpPr bwMode="auto">
            <a:xfrm flipH="1" flipV="1">
              <a:off x="1744" y="3902"/>
              <a:ext cx="123" cy="60"/>
              <a:chOff x="2119" y="2263"/>
              <a:chExt cx="94" cy="46"/>
            </a:xfrm>
          </p:grpSpPr>
          <p:grpSp>
            <p:nvGrpSpPr>
              <p:cNvPr id="71913" name="Group 233"/>
              <p:cNvGrpSpPr>
                <a:grpSpLocks/>
              </p:cNvGrpSpPr>
              <p:nvPr/>
            </p:nvGrpSpPr>
            <p:grpSpPr bwMode="auto">
              <a:xfrm>
                <a:off x="2188" y="2263"/>
                <a:ext cx="25" cy="46"/>
                <a:chOff x="2188" y="2263"/>
                <a:chExt cx="25" cy="46"/>
              </a:xfrm>
            </p:grpSpPr>
            <p:grpSp>
              <p:nvGrpSpPr>
                <p:cNvPr id="71914" name="Group 234"/>
                <p:cNvGrpSpPr>
                  <a:grpSpLocks/>
                </p:cNvGrpSpPr>
                <p:nvPr/>
              </p:nvGrpSpPr>
              <p:grpSpPr bwMode="auto">
                <a:xfrm>
                  <a:off x="2188" y="2263"/>
                  <a:ext cx="23" cy="44"/>
                  <a:chOff x="2188" y="2263"/>
                  <a:chExt cx="23" cy="44"/>
                </a:xfrm>
              </p:grpSpPr>
              <p:sp>
                <p:nvSpPr>
                  <p:cNvPr id="71915" name="Rectangle 235"/>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16" name="Rectangle 236"/>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17" name="Rectangle 237"/>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18" name="Rectangle 238"/>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19" name="Rectangle 239"/>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20" name="Rectangle 240"/>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21" name="Rectangle 241"/>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22" name="Rectangle 242"/>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23" name="Rectangle 243"/>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24" name="Rectangle 244"/>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25" name="Rectangle 245"/>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26" name="Rectangle 246"/>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27" name="Rectangle 247"/>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28" name="Rectangle 248"/>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29" name="Rectangle 249"/>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30" name="Rectangle 250"/>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31" name="Rectangle 251"/>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32" name="Rectangle 252"/>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33" name="Rectangle 253"/>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34" name="Rectangle 254"/>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35" name="Rectangle 255"/>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36" name="Rectangle 256"/>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37" name="Rectangle 257"/>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1938" name="Rectangle 258"/>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1939" name="Group 259"/>
              <p:cNvGrpSpPr>
                <a:grpSpLocks/>
              </p:cNvGrpSpPr>
              <p:nvPr/>
            </p:nvGrpSpPr>
            <p:grpSpPr bwMode="auto">
              <a:xfrm>
                <a:off x="2119" y="2276"/>
                <a:ext cx="71" cy="18"/>
                <a:chOff x="2119" y="2276"/>
                <a:chExt cx="71" cy="18"/>
              </a:xfrm>
            </p:grpSpPr>
            <p:grpSp>
              <p:nvGrpSpPr>
                <p:cNvPr id="71940" name="Group 260"/>
                <p:cNvGrpSpPr>
                  <a:grpSpLocks/>
                </p:cNvGrpSpPr>
                <p:nvPr/>
              </p:nvGrpSpPr>
              <p:grpSpPr bwMode="auto">
                <a:xfrm>
                  <a:off x="2119" y="2276"/>
                  <a:ext cx="69" cy="16"/>
                  <a:chOff x="2119" y="2276"/>
                  <a:chExt cx="69" cy="16"/>
                </a:xfrm>
              </p:grpSpPr>
              <p:sp>
                <p:nvSpPr>
                  <p:cNvPr id="71941" name="Rectangle 261"/>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42" name="Rectangle 262"/>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43" name="Rectangle 263"/>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44" name="Rectangle 264"/>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45" name="Rectangle 265"/>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46" name="Rectangle 266"/>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47" name="Rectangle 267"/>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48" name="Rectangle 268"/>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1949" name="Rectangle 269"/>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71950" name="Group 270"/>
            <p:cNvGrpSpPr>
              <a:grpSpLocks/>
            </p:cNvGrpSpPr>
            <p:nvPr/>
          </p:nvGrpSpPr>
          <p:grpSpPr bwMode="auto">
            <a:xfrm flipH="1" flipV="1">
              <a:off x="1867" y="3897"/>
              <a:ext cx="123" cy="73"/>
              <a:chOff x="2025" y="2257"/>
              <a:chExt cx="94" cy="56"/>
            </a:xfrm>
          </p:grpSpPr>
          <p:grpSp>
            <p:nvGrpSpPr>
              <p:cNvPr id="71951" name="Group 271"/>
              <p:cNvGrpSpPr>
                <a:grpSpLocks/>
              </p:cNvGrpSpPr>
              <p:nvPr/>
            </p:nvGrpSpPr>
            <p:grpSpPr bwMode="auto">
              <a:xfrm>
                <a:off x="2025" y="2271"/>
                <a:ext cx="32" cy="27"/>
                <a:chOff x="2025" y="2271"/>
                <a:chExt cx="32" cy="27"/>
              </a:xfrm>
            </p:grpSpPr>
            <p:grpSp>
              <p:nvGrpSpPr>
                <p:cNvPr id="71952" name="Group 272"/>
                <p:cNvGrpSpPr>
                  <a:grpSpLocks/>
                </p:cNvGrpSpPr>
                <p:nvPr/>
              </p:nvGrpSpPr>
              <p:grpSpPr bwMode="auto">
                <a:xfrm>
                  <a:off x="2025" y="2271"/>
                  <a:ext cx="31" cy="25"/>
                  <a:chOff x="2025" y="2271"/>
                  <a:chExt cx="31" cy="25"/>
                </a:xfrm>
              </p:grpSpPr>
              <p:sp>
                <p:nvSpPr>
                  <p:cNvPr id="71953" name="Rectangle 273"/>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54" name="Rectangle 274"/>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55" name="Rectangle 275"/>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56" name="Rectangle 276"/>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57" name="Rectangle 277"/>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58" name="Rectangle 278"/>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59" name="Rectangle 279"/>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60" name="Rectangle 280"/>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61" name="Rectangle 281"/>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62" name="Rectangle 282"/>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63" name="Rectangle 283"/>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64" name="Rectangle 284"/>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65" name="Rectangle 285"/>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1966" name="Rectangle 286"/>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1967" name="Group 287"/>
              <p:cNvGrpSpPr>
                <a:grpSpLocks/>
              </p:cNvGrpSpPr>
              <p:nvPr/>
            </p:nvGrpSpPr>
            <p:grpSpPr bwMode="auto">
              <a:xfrm>
                <a:off x="2075" y="2259"/>
                <a:ext cx="44" cy="52"/>
                <a:chOff x="2075" y="2259"/>
                <a:chExt cx="44" cy="52"/>
              </a:xfrm>
            </p:grpSpPr>
            <p:grpSp>
              <p:nvGrpSpPr>
                <p:cNvPr id="71968" name="Group 288"/>
                <p:cNvGrpSpPr>
                  <a:grpSpLocks/>
                </p:cNvGrpSpPr>
                <p:nvPr/>
              </p:nvGrpSpPr>
              <p:grpSpPr bwMode="auto">
                <a:xfrm>
                  <a:off x="2075" y="2259"/>
                  <a:ext cx="44" cy="52"/>
                  <a:chOff x="2075" y="2259"/>
                  <a:chExt cx="44" cy="52"/>
                </a:xfrm>
              </p:grpSpPr>
              <p:sp>
                <p:nvSpPr>
                  <p:cNvPr id="71969" name="Oval 289"/>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970" name="Oval 290"/>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971" name="Oval 291"/>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972" name="Oval 292"/>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973" name="Oval 293"/>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974" name="Oval 294"/>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975" name="Oval 295"/>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976" name="Oval 296"/>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977" name="Oval 297"/>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978" name="Oval 298"/>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979" name="Oval 299"/>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980" name="Oval 300"/>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981" name="Oval 301"/>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1982" name="Oval 302"/>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1983" name="Group 303"/>
              <p:cNvGrpSpPr>
                <a:grpSpLocks/>
              </p:cNvGrpSpPr>
              <p:nvPr/>
            </p:nvGrpSpPr>
            <p:grpSpPr bwMode="auto">
              <a:xfrm>
                <a:off x="2054" y="2257"/>
                <a:ext cx="25" cy="56"/>
                <a:chOff x="2054" y="2257"/>
                <a:chExt cx="25" cy="56"/>
              </a:xfrm>
            </p:grpSpPr>
            <p:grpSp>
              <p:nvGrpSpPr>
                <p:cNvPr id="71984" name="Group 304"/>
                <p:cNvGrpSpPr>
                  <a:grpSpLocks/>
                </p:cNvGrpSpPr>
                <p:nvPr/>
              </p:nvGrpSpPr>
              <p:grpSpPr bwMode="auto">
                <a:xfrm>
                  <a:off x="2054" y="2257"/>
                  <a:ext cx="23" cy="54"/>
                  <a:chOff x="2054" y="2257"/>
                  <a:chExt cx="23" cy="54"/>
                </a:xfrm>
              </p:grpSpPr>
              <p:sp>
                <p:nvSpPr>
                  <p:cNvPr id="71985" name="Rectangle 305"/>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86" name="Rectangle 306"/>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87" name="Rectangle 307"/>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88" name="Rectangle 308"/>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89" name="Rectangle 309"/>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90" name="Rectangle 310"/>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91" name="Rectangle 311"/>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92" name="Rectangle 312"/>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93" name="Rectangle 313"/>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94" name="Rectangle 314"/>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95" name="Rectangle 315"/>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96" name="Rectangle 316"/>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97" name="Rectangle 317"/>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98" name="Rectangle 318"/>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999" name="Rectangle 319"/>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000" name="Rectangle 320"/>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001" name="Rectangle 321"/>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002" name="Rectangle 322"/>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003" name="Rectangle 323"/>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004" name="Rectangle 324"/>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005" name="Rectangle 325"/>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006" name="Rectangle 326"/>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007" name="Rectangle 327"/>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008" name="Rectangle 328"/>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009" name="Rectangle 329"/>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010" name="Rectangle 330"/>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011" name="Rectangle 331"/>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012" name="Rectangle 332"/>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2013" name="Rectangle 333"/>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sp>
        <p:nvSpPr>
          <p:cNvPr id="72014" name="Rectangle 334"/>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72015" name="Rectangle 335"/>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72016" name="Group 336"/>
          <p:cNvGrpSpPr>
            <a:grpSpLocks/>
          </p:cNvGrpSpPr>
          <p:nvPr/>
        </p:nvGrpSpPr>
        <p:grpSpPr bwMode="auto">
          <a:xfrm flipH="1" flipV="1">
            <a:off x="2525713" y="4567238"/>
            <a:ext cx="130175" cy="247650"/>
            <a:chOff x="2267" y="2973"/>
            <a:chExt cx="63" cy="119"/>
          </a:xfrm>
        </p:grpSpPr>
        <p:sp>
          <p:nvSpPr>
            <p:cNvPr id="72017" name="Freeform 337"/>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2018" name="Group 338"/>
            <p:cNvGrpSpPr>
              <a:grpSpLocks/>
            </p:cNvGrpSpPr>
            <p:nvPr/>
          </p:nvGrpSpPr>
          <p:grpSpPr bwMode="auto">
            <a:xfrm>
              <a:off x="2282" y="2986"/>
              <a:ext cx="36" cy="90"/>
              <a:chOff x="2282" y="2986"/>
              <a:chExt cx="36" cy="90"/>
            </a:xfrm>
          </p:grpSpPr>
          <p:sp>
            <p:nvSpPr>
              <p:cNvPr id="72019" name="Line 339"/>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020" name="Line 340"/>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021" name="Line 341"/>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022" name="Line 342"/>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72023" name="Group 343"/>
          <p:cNvGrpSpPr>
            <a:grpSpLocks/>
          </p:cNvGrpSpPr>
          <p:nvPr/>
        </p:nvGrpSpPr>
        <p:grpSpPr bwMode="auto">
          <a:xfrm flipH="1" flipV="1">
            <a:off x="2779713" y="4524375"/>
            <a:ext cx="230187" cy="311150"/>
            <a:chOff x="2100" y="2959"/>
            <a:chExt cx="111" cy="150"/>
          </a:xfrm>
        </p:grpSpPr>
        <p:sp>
          <p:nvSpPr>
            <p:cNvPr id="72024" name="Rectangle 344"/>
            <p:cNvSpPr>
              <a:spLocks noChangeArrowheads="1"/>
            </p:cNvSpPr>
            <p:nvPr/>
          </p:nvSpPr>
          <p:spPr bwMode="auto">
            <a:xfrm>
              <a:off x="2100" y="2959"/>
              <a:ext cx="109" cy="148"/>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025" name="Rectangle 345"/>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2026" name="Line 346"/>
          <p:cNvSpPr>
            <a:spLocks noChangeShapeType="1"/>
          </p:cNvSpPr>
          <p:nvPr/>
        </p:nvSpPr>
        <p:spPr bwMode="auto">
          <a:xfrm flipH="1" flipV="1">
            <a:off x="2784475" y="4833938"/>
            <a:ext cx="23018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027" name="Rectangle 347"/>
          <p:cNvSpPr>
            <a:spLocks noChangeArrowheads="1"/>
          </p:cNvSpPr>
          <p:nvPr/>
        </p:nvSpPr>
        <p:spPr bwMode="auto">
          <a:xfrm flipH="1" flipV="1">
            <a:off x="2779713" y="4564063"/>
            <a:ext cx="203200" cy="230187"/>
          </a:xfrm>
          <a:prstGeom prst="rect">
            <a:avLst/>
          </a:prstGeom>
          <a:solidFill>
            <a:srgbClr val="FFFFFF"/>
          </a:solidFill>
          <a:ln w="9525">
            <a:solidFill>
              <a:srgbClr val="FFFFFF"/>
            </a:solidFill>
            <a:miter lim="800000"/>
            <a:headEnd/>
            <a:tailEnd/>
          </a:ln>
        </p:spPr>
        <p:txBody>
          <a:bodyPr/>
          <a:lstStyle/>
          <a:p>
            <a:endParaRPr lang="en-US"/>
          </a:p>
        </p:txBody>
      </p:sp>
      <p:sp>
        <p:nvSpPr>
          <p:cNvPr id="72028" name="Line 348"/>
          <p:cNvSpPr>
            <a:spLocks noChangeShapeType="1"/>
          </p:cNvSpPr>
          <p:nvPr/>
        </p:nvSpPr>
        <p:spPr bwMode="auto">
          <a:xfrm flipH="1" flipV="1">
            <a:off x="2779713" y="4792663"/>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029" name="Line 349"/>
          <p:cNvSpPr>
            <a:spLocks noChangeShapeType="1"/>
          </p:cNvSpPr>
          <p:nvPr/>
        </p:nvSpPr>
        <p:spPr bwMode="auto">
          <a:xfrm flipH="1">
            <a:off x="2778125" y="4529138"/>
            <a:ext cx="1588" cy="3063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030" name="Rectangle 350"/>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72031" name="Rectangle 351"/>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72032" name="Rectangle 352"/>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72034" name="Rectangle 354"/>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72035" name="Group 355"/>
          <p:cNvGrpSpPr>
            <a:grpSpLocks/>
          </p:cNvGrpSpPr>
          <p:nvPr/>
        </p:nvGrpSpPr>
        <p:grpSpPr bwMode="auto">
          <a:xfrm flipH="1" flipV="1">
            <a:off x="3444875" y="5053013"/>
            <a:ext cx="41275" cy="252412"/>
            <a:chOff x="1867" y="2737"/>
            <a:chExt cx="20" cy="121"/>
          </a:xfrm>
        </p:grpSpPr>
        <p:sp>
          <p:nvSpPr>
            <p:cNvPr id="72036" name="Oval 356"/>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72037" name="Oval 357"/>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72038" name="Line 358"/>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039" name="Line 359"/>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2040" name="Group 360"/>
          <p:cNvGrpSpPr>
            <a:grpSpLocks/>
          </p:cNvGrpSpPr>
          <p:nvPr/>
        </p:nvGrpSpPr>
        <p:grpSpPr bwMode="auto">
          <a:xfrm flipH="1" flipV="1">
            <a:off x="3430588" y="5053013"/>
            <a:ext cx="39687" cy="252412"/>
            <a:chOff x="1875" y="2737"/>
            <a:chExt cx="19" cy="121"/>
          </a:xfrm>
        </p:grpSpPr>
        <p:sp>
          <p:nvSpPr>
            <p:cNvPr id="72041" name="Oval 361"/>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72042" name="Oval 362"/>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72043" name="Line 363"/>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044" name="Line 364"/>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2045" name="Group 365"/>
          <p:cNvGrpSpPr>
            <a:grpSpLocks/>
          </p:cNvGrpSpPr>
          <p:nvPr/>
        </p:nvGrpSpPr>
        <p:grpSpPr bwMode="auto">
          <a:xfrm flipH="1" flipV="1">
            <a:off x="3409950" y="5053013"/>
            <a:ext cx="39688" cy="252412"/>
            <a:chOff x="1885" y="2737"/>
            <a:chExt cx="19" cy="121"/>
          </a:xfrm>
        </p:grpSpPr>
        <p:sp>
          <p:nvSpPr>
            <p:cNvPr id="72046" name="Oval 366"/>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72047" name="Oval 367"/>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2048" name="Line 368"/>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049" name="Line 369"/>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2050" name="Group 370"/>
          <p:cNvGrpSpPr>
            <a:grpSpLocks/>
          </p:cNvGrpSpPr>
          <p:nvPr/>
        </p:nvGrpSpPr>
        <p:grpSpPr bwMode="auto">
          <a:xfrm flipH="1" flipV="1">
            <a:off x="3392488" y="5053013"/>
            <a:ext cx="41275" cy="252412"/>
            <a:chOff x="1892" y="2737"/>
            <a:chExt cx="20" cy="121"/>
          </a:xfrm>
        </p:grpSpPr>
        <p:sp>
          <p:nvSpPr>
            <p:cNvPr id="72051" name="Oval 371"/>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72052" name="Oval 372"/>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2053" name="Line 373"/>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054" name="Line 374"/>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72055" name="Rectangle 375"/>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72056" name="Rectangle 376"/>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72057" name="Group 377"/>
          <p:cNvGrpSpPr>
            <a:grpSpLocks/>
          </p:cNvGrpSpPr>
          <p:nvPr/>
        </p:nvGrpSpPr>
        <p:grpSpPr bwMode="auto">
          <a:xfrm>
            <a:off x="3059113" y="4562475"/>
            <a:ext cx="769937" cy="798513"/>
            <a:chOff x="1927" y="2874"/>
            <a:chExt cx="485" cy="503"/>
          </a:xfrm>
        </p:grpSpPr>
        <p:grpSp>
          <p:nvGrpSpPr>
            <p:cNvPr id="72058" name="Group 378"/>
            <p:cNvGrpSpPr>
              <a:grpSpLocks/>
            </p:cNvGrpSpPr>
            <p:nvPr/>
          </p:nvGrpSpPr>
          <p:grpSpPr bwMode="auto">
            <a:xfrm flipH="1" flipV="1">
              <a:off x="2325" y="2874"/>
              <a:ext cx="87" cy="162"/>
              <a:chOff x="1702" y="2971"/>
              <a:chExt cx="67" cy="119"/>
            </a:xfrm>
          </p:grpSpPr>
          <p:sp>
            <p:nvSpPr>
              <p:cNvPr id="72059" name="Freeform 379"/>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2060" name="Group 380"/>
              <p:cNvGrpSpPr>
                <a:grpSpLocks/>
              </p:cNvGrpSpPr>
              <p:nvPr/>
            </p:nvGrpSpPr>
            <p:grpSpPr bwMode="auto">
              <a:xfrm>
                <a:off x="1716" y="2984"/>
                <a:ext cx="37" cy="90"/>
                <a:chOff x="1716" y="2984"/>
                <a:chExt cx="37" cy="90"/>
              </a:xfrm>
            </p:grpSpPr>
            <p:sp>
              <p:nvSpPr>
                <p:cNvPr id="72061" name="Line 381"/>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062" name="Line 382"/>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063" name="Line 383"/>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064" name="Line 384"/>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2065" name="Rectangle 385"/>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72066" name="Rectangle 386"/>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72067" name="Freeform 387"/>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72068" name="Freeform 388"/>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069" name="Rectangle 389"/>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72070" name="Rectangle 390"/>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72071" name="Rectangle 391"/>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72072" name="Line 392"/>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073" name="Line 393"/>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074" name="Oval 394"/>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2075" name="Line 395"/>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76" name="Rectangle 396"/>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77" name="Line 397"/>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78" name="Line 398"/>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79" name="Line 399"/>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80" name="Line 400"/>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81" name="Rectangle 401"/>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82" name="Line 402"/>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83" name="Line 403"/>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84" name="Line 404"/>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85" name="Line 405"/>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86" name="Rectangle 406"/>
          <p:cNvSpPr>
            <a:spLocks noChangeArrowheads="1"/>
          </p:cNvSpPr>
          <p:nvPr/>
        </p:nvSpPr>
        <p:spPr bwMode="auto">
          <a:xfrm>
            <a:off x="860425" y="52339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87" name="Line 407"/>
          <p:cNvSpPr>
            <a:spLocks noChangeShapeType="1"/>
          </p:cNvSpPr>
          <p:nvPr/>
        </p:nvSpPr>
        <p:spPr bwMode="auto">
          <a:xfrm flipH="1">
            <a:off x="1092200" y="53752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88" name="Line 408"/>
          <p:cNvSpPr>
            <a:spLocks noChangeShapeType="1"/>
          </p:cNvSpPr>
          <p:nvPr/>
        </p:nvSpPr>
        <p:spPr bwMode="auto">
          <a:xfrm>
            <a:off x="1092200" y="53324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89" name="Line 409"/>
          <p:cNvSpPr>
            <a:spLocks noChangeShapeType="1"/>
          </p:cNvSpPr>
          <p:nvPr/>
        </p:nvSpPr>
        <p:spPr bwMode="auto">
          <a:xfrm>
            <a:off x="866775" y="53752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0" name="Line 410"/>
          <p:cNvSpPr>
            <a:spLocks noChangeShapeType="1"/>
          </p:cNvSpPr>
          <p:nvPr/>
        </p:nvSpPr>
        <p:spPr bwMode="auto">
          <a:xfrm flipV="1">
            <a:off x="944563" y="53340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1" name="Rectangle 411"/>
          <p:cNvSpPr>
            <a:spLocks noChangeArrowheads="1"/>
          </p:cNvSpPr>
          <p:nvPr/>
        </p:nvSpPr>
        <p:spPr bwMode="auto">
          <a:xfrm>
            <a:off x="860425" y="49561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2" name="Line 412"/>
          <p:cNvSpPr>
            <a:spLocks noChangeShapeType="1"/>
          </p:cNvSpPr>
          <p:nvPr/>
        </p:nvSpPr>
        <p:spPr bwMode="auto">
          <a:xfrm flipH="1">
            <a:off x="857250" y="51006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093" name="Group 413"/>
          <p:cNvGrpSpPr>
            <a:grpSpLocks/>
          </p:cNvGrpSpPr>
          <p:nvPr/>
        </p:nvGrpSpPr>
        <p:grpSpPr bwMode="auto">
          <a:xfrm>
            <a:off x="950913" y="5511800"/>
            <a:ext cx="90487" cy="139700"/>
            <a:chOff x="0" y="0"/>
            <a:chExt cx="20000" cy="19996"/>
          </a:xfrm>
        </p:grpSpPr>
        <p:sp>
          <p:nvSpPr>
            <p:cNvPr id="72094" name="Line 414"/>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5" name="Line 415"/>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6" name="Line 416"/>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7" name="Line 417"/>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098" name="Line 418"/>
          <p:cNvSpPr>
            <a:spLocks noChangeShapeType="1"/>
          </p:cNvSpPr>
          <p:nvPr/>
        </p:nvSpPr>
        <p:spPr bwMode="auto">
          <a:xfrm flipH="1">
            <a:off x="830263" y="55705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9" name="Line 419"/>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0" name="Line 420"/>
          <p:cNvSpPr>
            <a:spLocks noChangeShapeType="1"/>
          </p:cNvSpPr>
          <p:nvPr/>
        </p:nvSpPr>
        <p:spPr bwMode="auto">
          <a:xfrm flipH="1">
            <a:off x="719138" y="56007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1" name="Line 421"/>
          <p:cNvSpPr>
            <a:spLocks noChangeShapeType="1"/>
          </p:cNvSpPr>
          <p:nvPr/>
        </p:nvSpPr>
        <p:spPr bwMode="auto">
          <a:xfrm flipV="1">
            <a:off x="719138" y="5106988"/>
            <a:ext cx="0" cy="493712"/>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2" name="Line 42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103" name="Group 423"/>
          <p:cNvGrpSpPr>
            <a:grpSpLocks/>
          </p:cNvGrpSpPr>
          <p:nvPr/>
        </p:nvGrpSpPr>
        <p:grpSpPr bwMode="auto">
          <a:xfrm>
            <a:off x="449263" y="5100638"/>
            <a:ext cx="407987" cy="417512"/>
            <a:chOff x="1311" y="3425"/>
            <a:chExt cx="257" cy="263"/>
          </a:xfrm>
        </p:grpSpPr>
        <p:sp>
          <p:nvSpPr>
            <p:cNvPr id="72104" name="Line 424"/>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5" name="Line 425"/>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106" name="Line 42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7" name="Line 42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8" name="Line 42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9" name="Line 42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110" name="Group 430"/>
          <p:cNvGrpSpPr>
            <a:grpSpLocks/>
          </p:cNvGrpSpPr>
          <p:nvPr/>
        </p:nvGrpSpPr>
        <p:grpSpPr bwMode="auto">
          <a:xfrm>
            <a:off x="914400" y="4275138"/>
            <a:ext cx="77788" cy="139700"/>
            <a:chOff x="0" y="1"/>
            <a:chExt cx="20000" cy="19999"/>
          </a:xfrm>
        </p:grpSpPr>
        <p:sp>
          <p:nvSpPr>
            <p:cNvPr id="72111" name="Arc 43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12" name="Arc 432"/>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113" name="Line 433"/>
          <p:cNvSpPr>
            <a:spLocks noChangeShapeType="1"/>
          </p:cNvSpPr>
          <p:nvPr/>
        </p:nvSpPr>
        <p:spPr bwMode="auto">
          <a:xfrm flipV="1">
            <a:off x="914400" y="4414838"/>
            <a:ext cx="0" cy="3778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14" name="Line 434"/>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15" name="Line 435"/>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16" name="Line 436"/>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17" name="Oval 437"/>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18" name="Oval 438"/>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19" name="Oval 439"/>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20" name="Oval 440"/>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21" name="Rectangle 441"/>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122" name="Line 442"/>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23" name="Oval 443"/>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24" name="Line 444"/>
          <p:cNvSpPr>
            <a:spLocks noChangeShapeType="1"/>
          </p:cNvSpPr>
          <p:nvPr/>
        </p:nvSpPr>
        <p:spPr bwMode="auto">
          <a:xfrm flipV="1">
            <a:off x="1265238" y="4800600"/>
            <a:ext cx="1587" cy="3016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25" name="Line 445"/>
          <p:cNvSpPr>
            <a:spLocks noChangeShapeType="1"/>
          </p:cNvSpPr>
          <p:nvPr/>
        </p:nvSpPr>
        <p:spPr bwMode="auto">
          <a:xfrm flipV="1">
            <a:off x="1093788" y="4826000"/>
            <a:ext cx="0" cy="93663"/>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26" name="Line 446"/>
          <p:cNvSpPr>
            <a:spLocks noChangeShapeType="1"/>
          </p:cNvSpPr>
          <p:nvPr/>
        </p:nvSpPr>
        <p:spPr bwMode="auto">
          <a:xfrm>
            <a:off x="1084263" y="4800600"/>
            <a:ext cx="182562"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27" name="Rectangle 447"/>
          <p:cNvSpPr>
            <a:spLocks noChangeArrowheads="1"/>
          </p:cNvSpPr>
          <p:nvPr/>
        </p:nvSpPr>
        <p:spPr bwMode="auto">
          <a:xfrm>
            <a:off x="865188" y="48085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28" name="Line 448"/>
          <p:cNvSpPr>
            <a:spLocks noChangeShapeType="1"/>
          </p:cNvSpPr>
          <p:nvPr/>
        </p:nvSpPr>
        <p:spPr bwMode="auto">
          <a:xfrm rot="16200000" flipH="1">
            <a:off x="896144" y="48902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29" name="Rectangle 449"/>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30" name="Line 450"/>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131" name="Group 451"/>
          <p:cNvGrpSpPr>
            <a:grpSpLocks/>
          </p:cNvGrpSpPr>
          <p:nvPr/>
        </p:nvGrpSpPr>
        <p:grpSpPr bwMode="auto">
          <a:xfrm>
            <a:off x="1392238" y="4125913"/>
            <a:ext cx="58737" cy="98425"/>
            <a:chOff x="0" y="-1"/>
            <a:chExt cx="20000" cy="19996"/>
          </a:xfrm>
        </p:grpSpPr>
        <p:sp>
          <p:nvSpPr>
            <p:cNvPr id="72132" name="Line 452"/>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33" name="Line 453"/>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34" name="Line 454"/>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35" name="Line 455"/>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136" name="Line 456"/>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37" name="Oval 457"/>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38" name="Line 458"/>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139" name="Line 459"/>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140" name="Line 460"/>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141" name="Line 461"/>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142" name="Line 462"/>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143" name="Line 463"/>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144" name="Line 464"/>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145" name="AutoShape 465"/>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46" name="Line 466"/>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147" name="Line 467"/>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148" name="Oval 468"/>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72149" name="Group 469"/>
          <p:cNvGrpSpPr>
            <a:grpSpLocks/>
          </p:cNvGrpSpPr>
          <p:nvPr/>
        </p:nvGrpSpPr>
        <p:grpSpPr bwMode="auto">
          <a:xfrm>
            <a:off x="3830638" y="5594350"/>
            <a:ext cx="407987" cy="417513"/>
            <a:chOff x="2358" y="3524"/>
            <a:chExt cx="257" cy="263"/>
          </a:xfrm>
        </p:grpSpPr>
        <p:sp>
          <p:nvSpPr>
            <p:cNvPr id="72150" name="Line 470"/>
            <p:cNvSpPr>
              <a:spLocks noChangeShapeType="1"/>
            </p:cNvSpPr>
            <p:nvPr/>
          </p:nvSpPr>
          <p:spPr bwMode="auto">
            <a:xfrm>
              <a:off x="2358" y="3531"/>
              <a:ext cx="251" cy="0"/>
            </a:xfrm>
            <a:prstGeom prst="line">
              <a:avLst/>
            </a:prstGeom>
            <a:noFill/>
            <a:ln w="25400">
              <a:solidFill>
                <a:schemeClr val="hlink"/>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51" name="Line 471"/>
            <p:cNvSpPr>
              <a:spLocks noChangeShapeType="1"/>
            </p:cNvSpPr>
            <p:nvPr/>
          </p:nvSpPr>
          <p:spPr bwMode="auto">
            <a:xfrm flipH="1">
              <a:off x="2615" y="3524"/>
              <a:ext cx="0" cy="263"/>
            </a:xfrm>
            <a:prstGeom prst="line">
              <a:avLst/>
            </a:prstGeom>
            <a:noFill/>
            <a:ln w="25400">
              <a:solidFill>
                <a:schemeClr val="hlink"/>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152" name="Line 472"/>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53" name="Line 473"/>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54" name="Line 474"/>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55" name="Oval 475"/>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2156" name="Line 476"/>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157" name="Oval 477"/>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72158" name="Oval 478"/>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72159" name="Line 479"/>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72160" name="Oval 480"/>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72161" name="Text Box 481"/>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2162" name="Text Box 482"/>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2163" name="Rectangle 483"/>
          <p:cNvSpPr>
            <a:spLocks noChangeArrowheads="1"/>
          </p:cNvSpPr>
          <p:nvPr/>
        </p:nvSpPr>
        <p:spPr bwMode="auto">
          <a:xfrm rot="5400000">
            <a:off x="7631113" y="692150"/>
            <a:ext cx="196850" cy="698500"/>
          </a:xfrm>
          <a:prstGeom prst="rect">
            <a:avLst/>
          </a:prstGeom>
          <a:solidFill>
            <a:srgbClr val="FF990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64" name="Rectangle 484"/>
          <p:cNvSpPr>
            <a:spLocks noChangeArrowheads="1"/>
          </p:cNvSpPr>
          <p:nvPr/>
        </p:nvSpPr>
        <p:spPr bwMode="auto">
          <a:xfrm rot="5400000">
            <a:off x="7295356" y="1224757"/>
            <a:ext cx="868363" cy="698500"/>
          </a:xfrm>
          <a:prstGeom prst="rect">
            <a:avLst/>
          </a:prstGeom>
          <a:solidFill>
            <a:srgbClr val="CC99FF"/>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2165" name="Group 485"/>
          <p:cNvGrpSpPr>
            <a:grpSpLocks/>
          </p:cNvGrpSpPr>
          <p:nvPr/>
        </p:nvGrpSpPr>
        <p:grpSpPr bwMode="auto">
          <a:xfrm rot="5400000">
            <a:off x="7270750" y="2663825"/>
            <a:ext cx="968375" cy="1127125"/>
            <a:chOff x="4958" y="672"/>
            <a:chExt cx="610" cy="710"/>
          </a:xfrm>
        </p:grpSpPr>
        <p:grpSp>
          <p:nvGrpSpPr>
            <p:cNvPr id="72166" name="Group 486"/>
            <p:cNvGrpSpPr>
              <a:grpSpLocks/>
            </p:cNvGrpSpPr>
            <p:nvPr/>
          </p:nvGrpSpPr>
          <p:grpSpPr bwMode="auto">
            <a:xfrm>
              <a:off x="5465" y="672"/>
              <a:ext cx="103" cy="710"/>
              <a:chOff x="5088" y="624"/>
              <a:chExt cx="144" cy="992"/>
            </a:xfrm>
          </p:grpSpPr>
          <p:sp>
            <p:nvSpPr>
              <p:cNvPr id="72167" name="Line 48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168" name="Line 48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169" name="Line 48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170" name="Line 49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171" name="Line 49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172" name="Line 49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173" name="Line 49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174" name="Line 49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2175" name="Rectangle 495"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76" name="Rectangle 496"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77" name="Rectangle 497"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78" name="Rectangle 498"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79" name="Rectangle 499"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80" name="Rectangle 500"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81" name="Rectangle 501"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82" name="Rectangle 502"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83" name="Rectangle 503"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2184" name="Rectangle 504"/>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72185" name="Rectangle 505"/>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1,850 PSI </a:t>
            </a:r>
            <a:endParaRPr lang="en-US" b="0"/>
          </a:p>
        </p:txBody>
      </p:sp>
      <p:sp>
        <p:nvSpPr>
          <p:cNvPr id="72186" name="Line 506"/>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187" name="Line 507"/>
          <p:cNvSpPr>
            <a:spLocks noChangeShapeType="1"/>
          </p:cNvSpPr>
          <p:nvPr/>
        </p:nvSpPr>
        <p:spPr bwMode="auto">
          <a:xfrm rot="5400000">
            <a:off x="7132638" y="1685925"/>
            <a:ext cx="0" cy="495300"/>
          </a:xfrm>
          <a:prstGeom prst="line">
            <a:avLst/>
          </a:prstGeom>
          <a:noFill/>
          <a:ln w="25400">
            <a:solidFill>
              <a:srgbClr val="CC99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88" name="Line 508"/>
          <p:cNvSpPr>
            <a:spLocks noChangeShapeType="1"/>
          </p:cNvSpPr>
          <p:nvPr/>
        </p:nvSpPr>
        <p:spPr bwMode="auto">
          <a:xfrm rot="5400000">
            <a:off x="5838032" y="1354931"/>
            <a:ext cx="0" cy="1157287"/>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89" name="Line 509"/>
          <p:cNvSpPr>
            <a:spLocks noChangeShapeType="1"/>
          </p:cNvSpPr>
          <p:nvPr/>
        </p:nvSpPr>
        <p:spPr bwMode="auto">
          <a:xfrm rot="16200000" flipV="1">
            <a:off x="6236494" y="-162719"/>
            <a:ext cx="0" cy="2287588"/>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90" name="Rectangle 510"/>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191" name="Group 511"/>
          <p:cNvGrpSpPr>
            <a:grpSpLocks/>
          </p:cNvGrpSpPr>
          <p:nvPr/>
        </p:nvGrpSpPr>
        <p:grpSpPr bwMode="auto">
          <a:xfrm rot="16200000" flipV="1">
            <a:off x="4433094" y="1104107"/>
            <a:ext cx="107950" cy="182562"/>
            <a:chOff x="0" y="3"/>
            <a:chExt cx="20000" cy="19996"/>
          </a:xfrm>
        </p:grpSpPr>
        <p:sp>
          <p:nvSpPr>
            <p:cNvPr id="72192" name="Line 512"/>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93" name="Line 513"/>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94" name="Line 514"/>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95" name="Line 515"/>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196" name="Line 516"/>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97" name="Oval 517"/>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98" name="Oval 518"/>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99" name="Oval 519"/>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00" name="Line 520"/>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01" name="Rectangle 521"/>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02" name="Line 522"/>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03" name="Line 523"/>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04" name="Line 524"/>
          <p:cNvSpPr>
            <a:spLocks noChangeShapeType="1"/>
          </p:cNvSpPr>
          <p:nvPr/>
        </p:nvSpPr>
        <p:spPr bwMode="auto">
          <a:xfrm flipH="1">
            <a:off x="5092700" y="1774825"/>
            <a:ext cx="0" cy="1063625"/>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05" name="Line 525"/>
          <p:cNvSpPr>
            <a:spLocks noChangeShapeType="1"/>
          </p:cNvSpPr>
          <p:nvPr/>
        </p:nvSpPr>
        <p:spPr bwMode="auto">
          <a:xfrm flipH="1">
            <a:off x="5095875" y="976313"/>
            <a:ext cx="0" cy="636587"/>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06" name="Oval 526"/>
          <p:cNvSpPr>
            <a:spLocks noChangeArrowheads="1"/>
          </p:cNvSpPr>
          <p:nvPr/>
        </p:nvSpPr>
        <p:spPr bwMode="auto">
          <a:xfrm flipH="1" flipV="1">
            <a:off x="5043488" y="15684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07" name="Line 527"/>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08" name="Oval 528"/>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09" name="Line 529"/>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10" name="Oval 530"/>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11" name="Rectangle 531"/>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72212" name="Rectangle 532"/>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72213" name="Rectangle 533"/>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72214" name="Group 534"/>
          <p:cNvGrpSpPr>
            <a:grpSpLocks/>
          </p:cNvGrpSpPr>
          <p:nvPr/>
        </p:nvGrpSpPr>
        <p:grpSpPr bwMode="auto">
          <a:xfrm rot="-5400000" flipH="1" flipV="1">
            <a:off x="3780632" y="3566319"/>
            <a:ext cx="88900" cy="274637"/>
            <a:chOff x="0" y="0"/>
            <a:chExt cx="20000" cy="20000"/>
          </a:xfrm>
        </p:grpSpPr>
        <p:sp>
          <p:nvSpPr>
            <p:cNvPr id="72215" name="Arc 53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16" name="Arc 53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2217" name="Group 537"/>
          <p:cNvGrpSpPr>
            <a:grpSpLocks/>
          </p:cNvGrpSpPr>
          <p:nvPr/>
        </p:nvGrpSpPr>
        <p:grpSpPr bwMode="auto">
          <a:xfrm rot="-5400000" flipH="1" flipV="1">
            <a:off x="3775076" y="3425825"/>
            <a:ext cx="87312" cy="274637"/>
            <a:chOff x="0" y="0"/>
            <a:chExt cx="20000" cy="20000"/>
          </a:xfrm>
        </p:grpSpPr>
        <p:sp>
          <p:nvSpPr>
            <p:cNvPr id="72218" name="Arc 53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19" name="Arc 53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220" name="Line 540"/>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21" name="Line 541"/>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22" name="Line 542"/>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23" name="Line 543"/>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24" name="Line 544"/>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226" name="Group 546"/>
          <p:cNvGrpSpPr>
            <a:grpSpLocks/>
          </p:cNvGrpSpPr>
          <p:nvPr/>
        </p:nvGrpSpPr>
        <p:grpSpPr bwMode="auto">
          <a:xfrm rot="10800000">
            <a:off x="4394200" y="1439863"/>
            <a:ext cx="365125" cy="239712"/>
            <a:chOff x="2900" y="1798"/>
            <a:chExt cx="576" cy="376"/>
          </a:xfrm>
        </p:grpSpPr>
        <p:sp>
          <p:nvSpPr>
            <p:cNvPr id="72227" name="Line 547"/>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28" name="Line 548"/>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29" name="Line 549"/>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230" name="Line 550"/>
          <p:cNvSpPr>
            <a:spLocks noChangeShapeType="1"/>
          </p:cNvSpPr>
          <p:nvPr/>
        </p:nvSpPr>
        <p:spPr bwMode="auto">
          <a:xfrm rot="5400000">
            <a:off x="4452144" y="2983706"/>
            <a:ext cx="0" cy="13033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231" name="Line 551"/>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32" name="Rectangle 552"/>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33" name="Line 553"/>
          <p:cNvSpPr>
            <a:spLocks noChangeShapeType="1"/>
          </p:cNvSpPr>
          <p:nvPr/>
        </p:nvSpPr>
        <p:spPr bwMode="auto">
          <a:xfrm flipH="1" flipV="1">
            <a:off x="6502400" y="1901825"/>
            <a:ext cx="268288" cy="0"/>
          </a:xfrm>
          <a:prstGeom prst="line">
            <a:avLst/>
          </a:prstGeom>
          <a:noFill/>
          <a:ln w="19050">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34" name="Line 554"/>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35" name="Line 555"/>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36" name="Line 556"/>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37" name="Line 557"/>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38" name="Line 558"/>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39" name="Line 559"/>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240" name="Group 560"/>
          <p:cNvGrpSpPr>
            <a:grpSpLocks/>
          </p:cNvGrpSpPr>
          <p:nvPr/>
        </p:nvGrpSpPr>
        <p:grpSpPr bwMode="auto">
          <a:xfrm flipV="1">
            <a:off x="6624638" y="1676400"/>
            <a:ext cx="46037" cy="96838"/>
            <a:chOff x="0" y="0"/>
            <a:chExt cx="20000" cy="20000"/>
          </a:xfrm>
        </p:grpSpPr>
        <p:sp>
          <p:nvSpPr>
            <p:cNvPr id="72241" name="Arc 561"/>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42" name="Arc 562"/>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2243" name="Group 563"/>
          <p:cNvGrpSpPr>
            <a:grpSpLocks/>
          </p:cNvGrpSpPr>
          <p:nvPr/>
        </p:nvGrpSpPr>
        <p:grpSpPr bwMode="auto">
          <a:xfrm>
            <a:off x="6396038" y="1709738"/>
            <a:ext cx="471487" cy="217487"/>
            <a:chOff x="3526" y="1077"/>
            <a:chExt cx="297" cy="137"/>
          </a:xfrm>
        </p:grpSpPr>
        <p:sp>
          <p:nvSpPr>
            <p:cNvPr id="72244" name="Line 564"/>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45" name="Line 565"/>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46" name="Line 566"/>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47" name="Line 567"/>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248" name="Line 568"/>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49" name="Line 569"/>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50" name="Oval 570"/>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51" name="Oval 571"/>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52" name="Line 572"/>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53" name="Rectangle 573"/>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254" name="Oval 574"/>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255" name="Group 575"/>
          <p:cNvGrpSpPr>
            <a:grpSpLocks/>
          </p:cNvGrpSpPr>
          <p:nvPr/>
        </p:nvGrpSpPr>
        <p:grpSpPr bwMode="auto">
          <a:xfrm rot="16200000" flipV="1">
            <a:off x="6050757" y="1175544"/>
            <a:ext cx="165100" cy="153987"/>
            <a:chOff x="1215" y="2403"/>
            <a:chExt cx="87" cy="82"/>
          </a:xfrm>
        </p:grpSpPr>
        <p:sp>
          <p:nvSpPr>
            <p:cNvPr id="72256" name="Line 576"/>
            <p:cNvSpPr>
              <a:spLocks noChangeShapeType="1"/>
            </p:cNvSpPr>
            <p:nvPr/>
          </p:nvSpPr>
          <p:spPr bwMode="auto">
            <a:xfrm flipH="1">
              <a:off x="1242" y="2403"/>
              <a:ext cx="60" cy="5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257" name="Freeform 577"/>
            <p:cNvSpPr>
              <a:spLocks/>
            </p:cNvSpPr>
            <p:nvPr/>
          </p:nvSpPr>
          <p:spPr bwMode="auto">
            <a:xfrm>
              <a:off x="1215" y="2439"/>
              <a:ext cx="48" cy="46"/>
            </a:xfrm>
            <a:custGeom>
              <a:avLst/>
              <a:gdLst>
                <a:gd name="T0" fmla="*/ 18 w 48"/>
                <a:gd name="T1" fmla="*/ 0 h 46"/>
                <a:gd name="T2" fmla="*/ 0 w 48"/>
                <a:gd name="T3" fmla="*/ 46 h 46"/>
                <a:gd name="T4" fmla="*/ 48 w 48"/>
                <a:gd name="T5" fmla="*/ 33 h 46"/>
                <a:gd name="T6" fmla="*/ 18 w 48"/>
                <a:gd name="T7" fmla="*/ 0 h 46"/>
              </a:gdLst>
              <a:ahLst/>
              <a:cxnLst>
                <a:cxn ang="0">
                  <a:pos x="T0" y="T1"/>
                </a:cxn>
                <a:cxn ang="0">
                  <a:pos x="T2" y="T3"/>
                </a:cxn>
                <a:cxn ang="0">
                  <a:pos x="T4" y="T5"/>
                </a:cxn>
                <a:cxn ang="0">
                  <a:pos x="T6" y="T7"/>
                </a:cxn>
              </a:cxnLst>
              <a:rect l="0" t="0" r="r" b="b"/>
              <a:pathLst>
                <a:path w="48" h="46">
                  <a:moveTo>
                    <a:pt x="18" y="0"/>
                  </a:moveTo>
                  <a:lnTo>
                    <a:pt x="0" y="46"/>
                  </a:lnTo>
                  <a:lnTo>
                    <a:pt x="48" y="33"/>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2258" name="Line 578"/>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72259" name="Oval 579"/>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60" name="Rectangle 580"/>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72261" name="Rectangle 581"/>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72262" name="Rectangle 582"/>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72263" name="Oval 583"/>
          <p:cNvSpPr>
            <a:spLocks noChangeArrowheads="1"/>
          </p:cNvSpPr>
          <p:nvPr/>
        </p:nvSpPr>
        <p:spPr bwMode="auto">
          <a:xfrm>
            <a:off x="1784350" y="48355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64" name="AutoShape 584"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65" name="AutoShape 585"/>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66" name="AutoShape 586" descr="10%"/>
          <p:cNvSpPr>
            <a:spLocks noChangeArrowheads="1"/>
          </p:cNvSpPr>
          <p:nvPr/>
        </p:nvSpPr>
        <p:spPr bwMode="auto">
          <a:xfrm>
            <a:off x="2452688" y="1704975"/>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2267" name="Group 587"/>
          <p:cNvGrpSpPr>
            <a:grpSpLocks/>
          </p:cNvGrpSpPr>
          <p:nvPr/>
        </p:nvGrpSpPr>
        <p:grpSpPr bwMode="auto">
          <a:xfrm>
            <a:off x="2454275" y="2090738"/>
            <a:ext cx="503238" cy="185737"/>
            <a:chOff x="3617" y="2160"/>
            <a:chExt cx="842" cy="312"/>
          </a:xfrm>
        </p:grpSpPr>
        <p:sp>
          <p:nvSpPr>
            <p:cNvPr id="72268" name="Rectangle 58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69" name="AutoShape 58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70" name="AutoShape 59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71" name="AutoShape 59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72" name="AutoShape 59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2273" name="AutoShape 593"/>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74" name="Rectangle 594"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75" name="Rectangle 595"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76" name="Rectangle 596"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77" name="Line 597"/>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78" name="Line 598"/>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79" name="Oval 599"/>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80" name="Oval 600"/>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2281" name="Group 601"/>
          <p:cNvGrpSpPr>
            <a:grpSpLocks/>
          </p:cNvGrpSpPr>
          <p:nvPr/>
        </p:nvGrpSpPr>
        <p:grpSpPr bwMode="auto">
          <a:xfrm>
            <a:off x="2663825" y="1660525"/>
            <a:ext cx="77788" cy="153988"/>
            <a:chOff x="3966" y="1027"/>
            <a:chExt cx="130" cy="257"/>
          </a:xfrm>
        </p:grpSpPr>
        <p:sp>
          <p:nvSpPr>
            <p:cNvPr id="72282" name="Rectangle 60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83" name="Rectangle 60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84" name="Rectangle 60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85" name="Rectangle 60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86" name="Line 60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2287" name="Line 607"/>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88" name="Line 608"/>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89" name="Line 609"/>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90" name="AutoShape 610"/>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91" name="Rectangle 611"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92" name="Rectangle 612"/>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93" name="Rectangle 613"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94" name="Rectangle 614"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95" name="Line 615"/>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96" name="Line 616"/>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97" name="Line 617"/>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98" name="Line 618"/>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99" name="Line 619"/>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300" name="Oval 620"/>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01" name="Oval 621"/>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02" name="Text Box 622"/>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2306" name="Line 626"/>
          <p:cNvSpPr>
            <a:spLocks noChangeShapeType="1"/>
          </p:cNvSpPr>
          <p:nvPr/>
        </p:nvSpPr>
        <p:spPr bwMode="auto">
          <a:xfrm rot="16200000" flipH="1">
            <a:off x="4371182" y="2520156"/>
            <a:ext cx="0" cy="81756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307" name="Group 627"/>
          <p:cNvGrpSpPr>
            <a:grpSpLocks/>
          </p:cNvGrpSpPr>
          <p:nvPr/>
        </p:nvGrpSpPr>
        <p:grpSpPr bwMode="auto">
          <a:xfrm>
            <a:off x="7131050" y="1050925"/>
            <a:ext cx="1289050" cy="1235075"/>
            <a:chOff x="4492" y="651"/>
            <a:chExt cx="812" cy="778"/>
          </a:xfrm>
        </p:grpSpPr>
        <p:grpSp>
          <p:nvGrpSpPr>
            <p:cNvPr id="72308" name="Group 628"/>
            <p:cNvGrpSpPr>
              <a:grpSpLocks/>
            </p:cNvGrpSpPr>
            <p:nvPr/>
          </p:nvGrpSpPr>
          <p:grpSpPr bwMode="auto">
            <a:xfrm>
              <a:off x="4492" y="651"/>
              <a:ext cx="760" cy="778"/>
              <a:chOff x="4047" y="666"/>
              <a:chExt cx="760" cy="778"/>
            </a:xfrm>
          </p:grpSpPr>
          <p:sp>
            <p:nvSpPr>
              <p:cNvPr id="72309" name="Rectangle 629"/>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10" name="Rectangle 630"/>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11" name="Rectangle 631"/>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2312" name="Rectangle 632"/>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72313" name="Line 633"/>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14" name="Line 634"/>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15" name="Oval 635"/>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16" name="Oval 636"/>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17" name="Line 637"/>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18" name="Line 638"/>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319" name="Group 639"/>
          <p:cNvGrpSpPr>
            <a:grpSpLocks/>
          </p:cNvGrpSpPr>
          <p:nvPr/>
        </p:nvGrpSpPr>
        <p:grpSpPr bwMode="auto">
          <a:xfrm flipH="1" flipV="1">
            <a:off x="3014663" y="4532313"/>
            <a:ext cx="68262" cy="303212"/>
            <a:chOff x="2065" y="2959"/>
            <a:chExt cx="33" cy="146"/>
          </a:xfrm>
        </p:grpSpPr>
        <p:sp>
          <p:nvSpPr>
            <p:cNvPr id="72320" name="Freeform 640"/>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321" name="Freeform 641"/>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2322" name="Line 642"/>
          <p:cNvSpPr>
            <a:spLocks noChangeShapeType="1"/>
          </p:cNvSpPr>
          <p:nvPr/>
        </p:nvSpPr>
        <p:spPr bwMode="auto">
          <a:xfrm>
            <a:off x="3014663" y="4532313"/>
            <a:ext cx="68262" cy="746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23" name="Line 643"/>
          <p:cNvSpPr>
            <a:spLocks noChangeShapeType="1"/>
          </p:cNvSpPr>
          <p:nvPr/>
        </p:nvSpPr>
        <p:spPr bwMode="auto">
          <a:xfrm flipV="1">
            <a:off x="3014663" y="4759325"/>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24" name="Line 644"/>
          <p:cNvSpPr>
            <a:spLocks noChangeShapeType="1"/>
          </p:cNvSpPr>
          <p:nvPr/>
        </p:nvSpPr>
        <p:spPr bwMode="auto">
          <a:xfrm flipH="1">
            <a:off x="3081338" y="4606925"/>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25" name="Freeform 645"/>
          <p:cNvSpPr>
            <a:spLocks/>
          </p:cNvSpPr>
          <p:nvPr/>
        </p:nvSpPr>
        <p:spPr bwMode="auto">
          <a:xfrm flipH="1" flipV="1">
            <a:off x="2992438" y="4759325"/>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72326" name="Freeform 646"/>
          <p:cNvSpPr>
            <a:spLocks/>
          </p:cNvSpPr>
          <p:nvPr/>
        </p:nvSpPr>
        <p:spPr bwMode="auto">
          <a:xfrm flipH="1" flipV="1">
            <a:off x="2992438" y="4545013"/>
            <a:ext cx="57150" cy="58737"/>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72327" name="Group 647"/>
          <p:cNvGrpSpPr>
            <a:grpSpLocks/>
          </p:cNvGrpSpPr>
          <p:nvPr/>
        </p:nvGrpSpPr>
        <p:grpSpPr bwMode="auto">
          <a:xfrm>
            <a:off x="2784475" y="4545013"/>
            <a:ext cx="269875" cy="271462"/>
            <a:chOff x="1714" y="2868"/>
            <a:chExt cx="170" cy="171"/>
          </a:xfrm>
        </p:grpSpPr>
        <p:sp>
          <p:nvSpPr>
            <p:cNvPr id="72328" name="Freeform 648"/>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72329" name="Rectangle 649"/>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30" name="Line 650"/>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331" name="Line 651"/>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2332" name="Group 652"/>
          <p:cNvGrpSpPr>
            <a:grpSpLocks/>
          </p:cNvGrpSpPr>
          <p:nvPr/>
        </p:nvGrpSpPr>
        <p:grpSpPr bwMode="auto">
          <a:xfrm flipH="1" flipV="1">
            <a:off x="2651125" y="4600575"/>
            <a:ext cx="363538" cy="179388"/>
            <a:chOff x="2098" y="2990"/>
            <a:chExt cx="171" cy="86"/>
          </a:xfrm>
        </p:grpSpPr>
        <p:sp>
          <p:nvSpPr>
            <p:cNvPr id="72333" name="Oval 653"/>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334" name="Oval 654"/>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335" name="Oval 655"/>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336" name="Oval 656"/>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337" name="Oval 657"/>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338" name="Oval 658"/>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339" name="Oval 659"/>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340" name="Oval 660"/>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341" name="Oval 661"/>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342" name="Oval 662"/>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343" name="Line 663"/>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44" name="Line 664"/>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45" name="Line 665"/>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46" name="Line 666"/>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47" name="Line 667"/>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48" name="Line 668"/>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49" name="Line 669"/>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50" name="Line 670"/>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51" name="Line 671"/>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52" name="Line 672"/>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2353" name="Group 673"/>
            <p:cNvGrpSpPr>
              <a:grpSpLocks/>
            </p:cNvGrpSpPr>
            <p:nvPr/>
          </p:nvGrpSpPr>
          <p:grpSpPr bwMode="auto">
            <a:xfrm>
              <a:off x="2098" y="3003"/>
              <a:ext cx="19" cy="73"/>
              <a:chOff x="2098" y="3003"/>
              <a:chExt cx="19" cy="73"/>
            </a:xfrm>
          </p:grpSpPr>
          <p:sp>
            <p:nvSpPr>
              <p:cNvPr id="72354" name="Oval 674"/>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355" name="Line 675"/>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2356" name="Group 676"/>
            <p:cNvGrpSpPr>
              <a:grpSpLocks/>
            </p:cNvGrpSpPr>
            <p:nvPr/>
          </p:nvGrpSpPr>
          <p:grpSpPr bwMode="auto">
            <a:xfrm>
              <a:off x="2250" y="2990"/>
              <a:ext cx="19" cy="71"/>
              <a:chOff x="2250" y="2990"/>
              <a:chExt cx="19" cy="71"/>
            </a:xfrm>
          </p:grpSpPr>
          <p:sp>
            <p:nvSpPr>
              <p:cNvPr id="72357" name="Oval 677"/>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358" name="Line 678"/>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2359" name="Line 679"/>
          <p:cNvSpPr>
            <a:spLocks noChangeShapeType="1"/>
          </p:cNvSpPr>
          <p:nvPr/>
        </p:nvSpPr>
        <p:spPr bwMode="auto">
          <a:xfrm flipH="1" flipV="1">
            <a:off x="2789238" y="4525963"/>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60" name="Line 680"/>
          <p:cNvSpPr>
            <a:spLocks noChangeShapeType="1"/>
          </p:cNvSpPr>
          <p:nvPr/>
        </p:nvSpPr>
        <p:spPr bwMode="auto">
          <a:xfrm flipH="1" flipV="1">
            <a:off x="2784475" y="456565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61" name="Line 681"/>
          <p:cNvSpPr>
            <a:spLocks noChangeShapeType="1"/>
          </p:cNvSpPr>
          <p:nvPr/>
        </p:nvSpPr>
        <p:spPr bwMode="auto">
          <a:xfrm flipV="1">
            <a:off x="2982913" y="4740275"/>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62" name="Line 682"/>
          <p:cNvSpPr>
            <a:spLocks noChangeShapeType="1"/>
          </p:cNvSpPr>
          <p:nvPr/>
        </p:nvSpPr>
        <p:spPr bwMode="auto">
          <a:xfrm>
            <a:off x="2987675" y="4572000"/>
            <a:ext cx="60325" cy="555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63" name="Line 683"/>
          <p:cNvSpPr>
            <a:spLocks noChangeShapeType="1"/>
          </p:cNvSpPr>
          <p:nvPr/>
        </p:nvSpPr>
        <p:spPr bwMode="auto">
          <a:xfrm flipH="1">
            <a:off x="3044825" y="4627563"/>
            <a:ext cx="3175" cy="1127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364" name="AutoShape 684"/>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65" name="AutoShape 685"/>
          <p:cNvSpPr>
            <a:spLocks noChangeArrowheads="1"/>
          </p:cNvSpPr>
          <p:nvPr/>
        </p:nvSpPr>
        <p:spPr bwMode="auto">
          <a:xfrm flipH="1" flipV="1">
            <a:off x="822325" y="19367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66" name="Rectangle 686"/>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72367" name="Group 687"/>
          <p:cNvGrpSpPr>
            <a:grpSpLocks/>
          </p:cNvGrpSpPr>
          <p:nvPr/>
        </p:nvGrpSpPr>
        <p:grpSpPr bwMode="auto">
          <a:xfrm>
            <a:off x="3370263" y="5045075"/>
            <a:ext cx="165100" cy="263525"/>
            <a:chOff x="2123" y="3178"/>
            <a:chExt cx="104" cy="166"/>
          </a:xfrm>
        </p:grpSpPr>
        <p:grpSp>
          <p:nvGrpSpPr>
            <p:cNvPr id="72368" name="Group 688"/>
            <p:cNvGrpSpPr>
              <a:grpSpLocks/>
            </p:cNvGrpSpPr>
            <p:nvPr/>
          </p:nvGrpSpPr>
          <p:grpSpPr bwMode="auto">
            <a:xfrm flipH="1" flipV="1">
              <a:off x="2177" y="3178"/>
              <a:ext cx="50" cy="166"/>
              <a:chOff x="1829" y="2735"/>
              <a:chExt cx="38" cy="127"/>
            </a:xfrm>
          </p:grpSpPr>
          <p:grpSp>
            <p:nvGrpSpPr>
              <p:cNvPr id="72369" name="Group 689"/>
              <p:cNvGrpSpPr>
                <a:grpSpLocks/>
              </p:cNvGrpSpPr>
              <p:nvPr/>
            </p:nvGrpSpPr>
            <p:grpSpPr bwMode="auto">
              <a:xfrm>
                <a:off x="1829" y="2735"/>
                <a:ext cx="36" cy="125"/>
                <a:chOff x="1829" y="2735"/>
                <a:chExt cx="36" cy="125"/>
              </a:xfrm>
            </p:grpSpPr>
            <p:sp>
              <p:nvSpPr>
                <p:cNvPr id="72370" name="Rectangle 690"/>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71" name="Rectangle 691"/>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72" name="Rectangle 692"/>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73" name="Rectangle 693"/>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74" name="Rectangle 694"/>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75" name="Rectangle 695"/>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76" name="Rectangle 696"/>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77" name="Rectangle 697"/>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78" name="Rectangle 698"/>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79" name="Rectangle 699"/>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80" name="Rectangle 700"/>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81" name="Rectangle 701"/>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82" name="Rectangle 702"/>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83" name="Rectangle 703"/>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84" name="Rectangle 704"/>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85" name="Rectangle 705"/>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86" name="Rectangle 706"/>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87" name="Rectangle 707"/>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88" name="Rectangle 708"/>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89" name="Rectangle 709"/>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90" name="Rectangle 710"/>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91" name="Rectangle 711"/>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92" name="Rectangle 712"/>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93" name="Rectangle 713"/>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94" name="Rectangle 714"/>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95" name="Rectangle 715"/>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96" name="Rectangle 716"/>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97" name="Rectangle 717"/>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98" name="Rectangle 718"/>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399" name="Rectangle 719"/>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00" name="Rectangle 720"/>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01" name="Rectangle 721"/>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02" name="Rectangle 722"/>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03" name="Rectangle 723"/>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04" name="Rectangle 724"/>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05" name="Rectangle 725"/>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06" name="Rectangle 726"/>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07" name="Rectangle 727"/>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08" name="Rectangle 728"/>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09" name="Rectangle 729"/>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10" name="Rectangle 730"/>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11" name="Rectangle 731"/>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12" name="Rectangle 732"/>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13" name="Rectangle 733"/>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14" name="Rectangle 734"/>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15" name="Rectangle 735"/>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16" name="Rectangle 736"/>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17" name="Rectangle 737"/>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18" name="Rectangle 738"/>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19" name="Rectangle 739"/>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20" name="Rectangle 740"/>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21" name="Rectangle 741"/>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22" name="Rectangle 742"/>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23" name="Rectangle 743"/>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24" name="Rectangle 744"/>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25" name="Rectangle 745"/>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26" name="Rectangle 746"/>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27" name="Rectangle 747"/>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28" name="Rectangle 748"/>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29" name="Rectangle 749"/>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30" name="Rectangle 750"/>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31" name="Rectangle 751"/>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32" name="Rectangle 752"/>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33" name="Rectangle 753"/>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34" name="Rectangle 754"/>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2435" name="Rectangle 755"/>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72436" name="Freeform 756"/>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72437" name="Line 757"/>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438" name="Rectangle 758"/>
          <p:cNvSpPr>
            <a:spLocks noChangeArrowheads="1"/>
          </p:cNvSpPr>
          <p:nvPr/>
        </p:nvSpPr>
        <p:spPr bwMode="auto">
          <a:xfrm>
            <a:off x="695325" y="2127250"/>
            <a:ext cx="466725" cy="60166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439" name="Line 759"/>
          <p:cNvSpPr>
            <a:spLocks noChangeShapeType="1"/>
          </p:cNvSpPr>
          <p:nvPr/>
        </p:nvSpPr>
        <p:spPr bwMode="auto">
          <a:xfrm flipH="1">
            <a:off x="685800" y="21336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443" name="Line 763"/>
          <p:cNvSpPr>
            <a:spLocks noChangeShapeType="1"/>
          </p:cNvSpPr>
          <p:nvPr/>
        </p:nvSpPr>
        <p:spPr bwMode="auto">
          <a:xfrm flipV="1">
            <a:off x="2963863" y="6153150"/>
            <a:ext cx="63500" cy="57150"/>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444" name="Line 764"/>
          <p:cNvSpPr>
            <a:spLocks noChangeShapeType="1"/>
          </p:cNvSpPr>
          <p:nvPr/>
        </p:nvSpPr>
        <p:spPr bwMode="auto">
          <a:xfrm flipV="1">
            <a:off x="2963863" y="6159500"/>
            <a:ext cx="74612" cy="53975"/>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445" name="Line 765"/>
          <p:cNvSpPr>
            <a:spLocks noChangeShapeType="1"/>
          </p:cNvSpPr>
          <p:nvPr/>
        </p:nvSpPr>
        <p:spPr bwMode="auto">
          <a:xfrm>
            <a:off x="2963863" y="6267450"/>
            <a:ext cx="63500" cy="57150"/>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446" name="Line 766"/>
          <p:cNvSpPr>
            <a:spLocks noChangeShapeType="1"/>
          </p:cNvSpPr>
          <p:nvPr/>
        </p:nvSpPr>
        <p:spPr bwMode="auto">
          <a:xfrm>
            <a:off x="2963863" y="6273800"/>
            <a:ext cx="74612" cy="53975"/>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2447" name="Group 767"/>
          <p:cNvGrpSpPr>
            <a:grpSpLocks/>
          </p:cNvGrpSpPr>
          <p:nvPr/>
        </p:nvGrpSpPr>
        <p:grpSpPr bwMode="auto">
          <a:xfrm>
            <a:off x="3046413" y="5568950"/>
            <a:ext cx="300037" cy="396875"/>
            <a:chOff x="1919" y="3422"/>
            <a:chExt cx="189" cy="250"/>
          </a:xfrm>
        </p:grpSpPr>
        <p:grpSp>
          <p:nvGrpSpPr>
            <p:cNvPr id="72448" name="Group 768"/>
            <p:cNvGrpSpPr>
              <a:grpSpLocks/>
            </p:cNvGrpSpPr>
            <p:nvPr/>
          </p:nvGrpSpPr>
          <p:grpSpPr bwMode="auto">
            <a:xfrm>
              <a:off x="1919" y="3422"/>
              <a:ext cx="189" cy="250"/>
              <a:chOff x="1919" y="3423"/>
              <a:chExt cx="189" cy="250"/>
            </a:xfrm>
          </p:grpSpPr>
          <p:grpSp>
            <p:nvGrpSpPr>
              <p:cNvPr id="72449" name="Group 769"/>
              <p:cNvGrpSpPr>
                <a:grpSpLocks/>
              </p:cNvGrpSpPr>
              <p:nvPr/>
            </p:nvGrpSpPr>
            <p:grpSpPr bwMode="auto">
              <a:xfrm flipH="1" flipV="1">
                <a:off x="1919" y="3423"/>
                <a:ext cx="189" cy="250"/>
                <a:chOff x="1935" y="2484"/>
                <a:chExt cx="144" cy="191"/>
              </a:xfrm>
            </p:grpSpPr>
            <p:sp>
              <p:nvSpPr>
                <p:cNvPr id="72450" name="Rectangle 770"/>
                <p:cNvSpPr>
                  <a:spLocks noChangeArrowheads="1"/>
                </p:cNvSpPr>
                <p:nvPr/>
              </p:nvSpPr>
              <p:spPr bwMode="auto">
                <a:xfrm>
                  <a:off x="1935" y="2484"/>
                  <a:ext cx="142" cy="190"/>
                </a:xfrm>
                <a:prstGeom prst="rect">
                  <a:avLst/>
                </a:pr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451" name="Rectangle 771"/>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2452" name="Rectangle 772"/>
              <p:cNvSpPr>
                <a:spLocks noChangeArrowheads="1"/>
              </p:cNvSpPr>
              <p:nvPr/>
            </p:nvSpPr>
            <p:spPr bwMode="auto">
              <a:xfrm flipH="1" flipV="1">
                <a:off x="1949" y="3468"/>
                <a:ext cx="131" cy="205"/>
              </a:xfrm>
              <a:prstGeom prst="rect">
                <a:avLst/>
              </a:prstGeom>
              <a:solidFill>
                <a:srgbClr val="FF9900"/>
              </a:solidFill>
              <a:ln w="9525">
                <a:solidFill>
                  <a:srgbClr val="000000"/>
                </a:solidFill>
                <a:miter lim="800000"/>
                <a:headEnd/>
                <a:tailEnd/>
              </a:ln>
            </p:spPr>
            <p:txBody>
              <a:bodyPr/>
              <a:lstStyle/>
              <a:p>
                <a:endParaRPr lang="en-US"/>
              </a:p>
            </p:txBody>
          </p:sp>
        </p:grpSp>
        <p:sp>
          <p:nvSpPr>
            <p:cNvPr id="72453" name="Line 773"/>
            <p:cNvSpPr>
              <a:spLocks noChangeShapeType="1"/>
            </p:cNvSpPr>
            <p:nvPr/>
          </p:nvSpPr>
          <p:spPr bwMode="auto">
            <a:xfrm>
              <a:off x="2013" y="3422"/>
              <a:ext cx="0" cy="45"/>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454" name="Rectangle 774"/>
            <p:cNvSpPr>
              <a:spLocks noChangeArrowheads="1"/>
            </p:cNvSpPr>
            <p:nvPr/>
          </p:nvSpPr>
          <p:spPr bwMode="auto">
            <a:xfrm flipH="1" flipV="1">
              <a:off x="2003" y="3423"/>
              <a:ext cx="22" cy="44"/>
            </a:xfrm>
            <a:prstGeom prst="rect">
              <a:avLst/>
            </a:prstGeom>
            <a:solidFill>
              <a:srgbClr val="FFFFFF"/>
            </a:solidFill>
            <a:ln w="9525">
              <a:solidFill>
                <a:srgbClr val="000000"/>
              </a:solidFill>
              <a:miter lim="800000"/>
              <a:headEnd/>
              <a:tailEnd/>
            </a:ln>
          </p:spPr>
          <p:txBody>
            <a:bodyPr/>
            <a:lstStyle/>
            <a:p>
              <a:endParaRPr lang="en-US"/>
            </a:p>
          </p:txBody>
        </p:sp>
      </p:grpSp>
      <p:grpSp>
        <p:nvGrpSpPr>
          <p:cNvPr id="72455" name="Group 775"/>
          <p:cNvGrpSpPr>
            <a:grpSpLocks/>
          </p:cNvGrpSpPr>
          <p:nvPr/>
        </p:nvGrpSpPr>
        <p:grpSpPr bwMode="auto">
          <a:xfrm flipH="1" flipV="1">
            <a:off x="3124200" y="5646738"/>
            <a:ext cx="163513" cy="334962"/>
            <a:chOff x="1963" y="2411"/>
            <a:chExt cx="79" cy="230"/>
          </a:xfrm>
        </p:grpSpPr>
        <p:sp>
          <p:nvSpPr>
            <p:cNvPr id="72456" name="Oval 776"/>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457" name="Oval 777"/>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458" name="Oval 778"/>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459" name="Oval 779"/>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460" name="Oval 780"/>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461" name="Oval 781"/>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462" name="Oval 782"/>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463" name="Oval 783"/>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464" name="Oval 784"/>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465" name="Oval 785"/>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466" name="Line 786"/>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467" name="Line 787"/>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468" name="Line 788"/>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469" name="Line 789"/>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470" name="Line 790"/>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471" name="Line 791"/>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472" name="Line 792"/>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473" name="Line 793"/>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474" name="Line 794"/>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475" name="Line 795"/>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476" name="Line 796"/>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477" name="Oval 797"/>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478" name="Line 798"/>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479" name="Oval 799"/>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2480" name="Rectangle 800"/>
          <p:cNvSpPr>
            <a:spLocks noChangeArrowheads="1"/>
          </p:cNvSpPr>
          <p:nvPr/>
        </p:nvSpPr>
        <p:spPr bwMode="auto">
          <a:xfrm>
            <a:off x="3036888" y="5465763"/>
            <a:ext cx="325437" cy="93662"/>
          </a:xfrm>
          <a:prstGeom prst="rect">
            <a:avLst/>
          </a:prstGeom>
          <a:solidFill>
            <a:srgbClr val="FF505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485" name="Rectangle 805"/>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72486" name="Text Box 806"/>
          <p:cNvSpPr txBox="1">
            <a:spLocks noChangeArrowheads="1"/>
          </p:cNvSpPr>
          <p:nvPr/>
        </p:nvSpPr>
        <p:spPr bwMode="auto">
          <a:xfrm>
            <a:off x="6457950" y="3810000"/>
            <a:ext cx="2457450" cy="2047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First flow to the cylinder is from the accumulator. Pressure must drop approximately 15% before the pump loads again. Cylinder speed is set by Meter In Needle Valve </a:t>
            </a:r>
          </a:p>
        </p:txBody>
      </p:sp>
      <p:sp>
        <p:nvSpPr>
          <p:cNvPr id="72490" name="AutoShape 810"/>
          <p:cNvSpPr>
            <a:spLocks noChangeArrowheads="1"/>
          </p:cNvSpPr>
          <p:nvPr/>
        </p:nvSpPr>
        <p:spPr bwMode="auto">
          <a:xfrm rot="3326719"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491" name="AutoShape 811"/>
          <p:cNvSpPr>
            <a:spLocks noChangeArrowheads="1"/>
          </p:cNvSpPr>
          <p:nvPr/>
        </p:nvSpPr>
        <p:spPr bwMode="auto">
          <a:xfrm rot="2392993" flipH="1" flipV="1">
            <a:off x="5470525" y="411003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492" name="AutoShape 812"/>
          <p:cNvSpPr>
            <a:spLocks noChangeArrowheads="1"/>
          </p:cNvSpPr>
          <p:nvPr/>
        </p:nvSpPr>
        <p:spPr bwMode="auto">
          <a:xfrm rot="6685229" flipH="1">
            <a:off x="1778000" y="298132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 name="Slide Number Placeholder 5"/>
          <p:cNvSpPr>
            <a:spLocks noGrp="1"/>
          </p:cNvSpPr>
          <p:nvPr>
            <p:ph type="sldNum" sz="quarter" idx="12"/>
          </p:nvPr>
        </p:nvSpPr>
        <p:spPr/>
        <p:txBody>
          <a:bodyPr/>
          <a:lstStyle/>
          <a:p>
            <a:fld id="{697A4EA4-FB6C-1443-92C5-583AF2B2FFD2}" type="slidenum">
              <a:rPr lang="en-US"/>
              <a:pPr/>
              <a:t>49</a:t>
            </a:fld>
            <a:endParaRPr lang="en-US"/>
          </a:p>
        </p:txBody>
      </p:sp>
      <p:sp>
        <p:nvSpPr>
          <p:cNvPr id="72706"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72707"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08"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709"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72710" name="Text Box 6"/>
          <p:cNvSpPr txBox="1">
            <a:spLocks noChangeArrowheads="1"/>
          </p:cNvSpPr>
          <p:nvPr/>
        </p:nvSpPr>
        <p:spPr bwMode="auto">
          <a:xfrm>
            <a:off x="5033963" y="5943600"/>
            <a:ext cx="31956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Cylinder Extending From Accumulator and Pump 	</a:t>
            </a:r>
          </a:p>
        </p:txBody>
      </p:sp>
      <p:sp>
        <p:nvSpPr>
          <p:cNvPr id="72711" name="Text Box 7"/>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72712" name="AutoShape 8"/>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13"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14"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2715" name="Line 11"/>
          <p:cNvSpPr>
            <a:spLocks noChangeShapeType="1"/>
          </p:cNvSpPr>
          <p:nvPr/>
        </p:nvSpPr>
        <p:spPr bwMode="auto">
          <a:xfrm flipV="1">
            <a:off x="5094288" y="2849563"/>
            <a:ext cx="0" cy="366712"/>
          </a:xfrm>
          <a:prstGeom prst="line">
            <a:avLst/>
          </a:prstGeom>
          <a:noFill/>
          <a:ln w="19050">
            <a:solidFill>
              <a:srgbClr val="FF99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16" name="Line 12"/>
          <p:cNvSpPr>
            <a:spLocks noChangeShapeType="1"/>
          </p:cNvSpPr>
          <p:nvPr/>
        </p:nvSpPr>
        <p:spPr bwMode="auto">
          <a:xfrm>
            <a:off x="5251450" y="2849563"/>
            <a:ext cx="0" cy="366712"/>
          </a:xfrm>
          <a:prstGeom prst="line">
            <a:avLst/>
          </a:prstGeom>
          <a:noFill/>
          <a:ln w="19050">
            <a:solidFill>
              <a:srgbClr val="3366FF"/>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17" name="Rectangle 13"/>
          <p:cNvSpPr>
            <a:spLocks noChangeArrowheads="1"/>
          </p:cNvSpPr>
          <p:nvPr/>
        </p:nvSpPr>
        <p:spPr bwMode="auto">
          <a:xfrm>
            <a:off x="498951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18" name="Rectangle 14"/>
          <p:cNvSpPr>
            <a:spLocks noChangeArrowheads="1"/>
          </p:cNvSpPr>
          <p:nvPr/>
        </p:nvSpPr>
        <p:spPr bwMode="auto">
          <a:xfrm>
            <a:off x="535622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19" name="Line 15"/>
          <p:cNvSpPr>
            <a:spLocks noChangeShapeType="1"/>
          </p:cNvSpPr>
          <p:nvPr/>
        </p:nvSpPr>
        <p:spPr bwMode="auto">
          <a:xfrm flipV="1">
            <a:off x="5827713" y="2849563"/>
            <a:ext cx="157162"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20" name="Line 16"/>
          <p:cNvSpPr>
            <a:spLocks noChangeShapeType="1"/>
          </p:cNvSpPr>
          <p:nvPr/>
        </p:nvSpPr>
        <p:spPr bwMode="auto">
          <a:xfrm>
            <a:off x="5824538" y="2849563"/>
            <a:ext cx="160337"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21" name="Rectangle 17"/>
          <p:cNvSpPr>
            <a:spLocks noChangeArrowheads="1"/>
          </p:cNvSpPr>
          <p:nvPr/>
        </p:nvSpPr>
        <p:spPr bwMode="auto">
          <a:xfrm>
            <a:off x="5722938"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2722" name="Group 18"/>
          <p:cNvGrpSpPr>
            <a:grpSpLocks/>
          </p:cNvGrpSpPr>
          <p:nvPr/>
        </p:nvGrpSpPr>
        <p:grpSpPr bwMode="auto">
          <a:xfrm flipV="1">
            <a:off x="5418138" y="3132138"/>
            <a:ext cx="84137" cy="84137"/>
            <a:chOff x="1449" y="2352"/>
            <a:chExt cx="77" cy="77"/>
          </a:xfrm>
        </p:grpSpPr>
        <p:sp>
          <p:nvSpPr>
            <p:cNvPr id="72723"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24"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2725" name="Rectangle 21"/>
          <p:cNvSpPr>
            <a:spLocks noChangeArrowheads="1"/>
          </p:cNvSpPr>
          <p:nvPr/>
        </p:nvSpPr>
        <p:spPr bwMode="auto">
          <a:xfrm>
            <a:off x="4779963"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26" name="Line 22"/>
          <p:cNvSpPr>
            <a:spLocks noChangeShapeType="1"/>
          </p:cNvSpPr>
          <p:nvPr/>
        </p:nvSpPr>
        <p:spPr bwMode="auto">
          <a:xfrm flipH="1" flipV="1">
            <a:off x="4832350"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2727" name="Group 23"/>
          <p:cNvGrpSpPr>
            <a:grpSpLocks/>
          </p:cNvGrpSpPr>
          <p:nvPr/>
        </p:nvGrpSpPr>
        <p:grpSpPr bwMode="auto">
          <a:xfrm>
            <a:off x="4779963" y="3111500"/>
            <a:ext cx="209550" cy="104775"/>
            <a:chOff x="864" y="2592"/>
            <a:chExt cx="192" cy="96"/>
          </a:xfrm>
        </p:grpSpPr>
        <p:sp>
          <p:nvSpPr>
            <p:cNvPr id="72728"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29"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30"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31"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2732" name="Group 28"/>
          <p:cNvGrpSpPr>
            <a:grpSpLocks/>
          </p:cNvGrpSpPr>
          <p:nvPr/>
        </p:nvGrpSpPr>
        <p:grpSpPr bwMode="auto">
          <a:xfrm flipH="1">
            <a:off x="6089650" y="2849563"/>
            <a:ext cx="209550" cy="157162"/>
            <a:chOff x="2064" y="2352"/>
            <a:chExt cx="192" cy="144"/>
          </a:xfrm>
        </p:grpSpPr>
        <p:sp>
          <p:nvSpPr>
            <p:cNvPr id="72733"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34"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2735" name="Group 31"/>
          <p:cNvGrpSpPr>
            <a:grpSpLocks/>
          </p:cNvGrpSpPr>
          <p:nvPr/>
        </p:nvGrpSpPr>
        <p:grpSpPr bwMode="auto">
          <a:xfrm>
            <a:off x="6089650" y="3111500"/>
            <a:ext cx="209550" cy="104775"/>
            <a:chOff x="864" y="2592"/>
            <a:chExt cx="192" cy="96"/>
          </a:xfrm>
        </p:grpSpPr>
        <p:sp>
          <p:nvSpPr>
            <p:cNvPr id="72736"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37"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38"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39"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2740" name="Line 36"/>
          <p:cNvSpPr>
            <a:spLocks noChangeShapeType="1"/>
          </p:cNvSpPr>
          <p:nvPr/>
        </p:nvSpPr>
        <p:spPr bwMode="auto">
          <a:xfrm>
            <a:off x="5089525" y="3216275"/>
            <a:ext cx="0" cy="41910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741" name="Line 37"/>
          <p:cNvSpPr>
            <a:spLocks noChangeShapeType="1"/>
          </p:cNvSpPr>
          <p:nvPr/>
        </p:nvSpPr>
        <p:spPr bwMode="auto">
          <a:xfrm>
            <a:off x="5259388" y="3216275"/>
            <a:ext cx="0" cy="384175"/>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742" name="AutoShape 38"/>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43" name="Text Box 39"/>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72744" name="Text Box 40"/>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72745" name="Line 41"/>
          <p:cNvSpPr>
            <a:spLocks noChangeShapeType="1"/>
          </p:cNvSpPr>
          <p:nvPr/>
        </p:nvSpPr>
        <p:spPr bwMode="auto">
          <a:xfrm>
            <a:off x="5619750"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746" name="Line 42"/>
          <p:cNvSpPr>
            <a:spLocks noChangeShapeType="1"/>
          </p:cNvSpPr>
          <p:nvPr/>
        </p:nvSpPr>
        <p:spPr bwMode="auto">
          <a:xfrm>
            <a:off x="5457825"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747" name="Line 43"/>
          <p:cNvSpPr>
            <a:spLocks noChangeShapeType="1"/>
          </p:cNvSpPr>
          <p:nvPr/>
        </p:nvSpPr>
        <p:spPr bwMode="auto">
          <a:xfrm rot="5400000">
            <a:off x="5532438"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2748" name="Oval 44"/>
          <p:cNvSpPr>
            <a:spLocks noChangeArrowheads="1"/>
          </p:cNvSpPr>
          <p:nvPr/>
        </p:nvSpPr>
        <p:spPr bwMode="auto">
          <a:xfrm>
            <a:off x="5580063" y="2967038"/>
            <a:ext cx="61912"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49"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750"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72751" name="Group 47"/>
          <p:cNvGrpSpPr>
            <a:grpSpLocks/>
          </p:cNvGrpSpPr>
          <p:nvPr/>
        </p:nvGrpSpPr>
        <p:grpSpPr bwMode="auto">
          <a:xfrm>
            <a:off x="5229225" y="4826000"/>
            <a:ext cx="146050" cy="180975"/>
            <a:chOff x="1634" y="2854"/>
            <a:chExt cx="77" cy="96"/>
          </a:xfrm>
        </p:grpSpPr>
        <p:sp>
          <p:nvSpPr>
            <p:cNvPr id="72752"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753"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2754"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72755"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756"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757"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758"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759"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760"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761"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762"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763"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764"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765"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766"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767"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72768" name="Group 64"/>
          <p:cNvGrpSpPr>
            <a:grpSpLocks/>
          </p:cNvGrpSpPr>
          <p:nvPr/>
        </p:nvGrpSpPr>
        <p:grpSpPr bwMode="auto">
          <a:xfrm>
            <a:off x="5229225" y="5006975"/>
            <a:ext cx="146050" cy="177800"/>
            <a:chOff x="1634" y="2950"/>
            <a:chExt cx="77" cy="94"/>
          </a:xfrm>
        </p:grpSpPr>
        <p:sp>
          <p:nvSpPr>
            <p:cNvPr id="72769"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770"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2771"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772"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773"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774"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775"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776"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777"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778"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779"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780"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781"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782"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72783"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72784"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2785" name="Group 81"/>
          <p:cNvGrpSpPr>
            <a:grpSpLocks/>
          </p:cNvGrpSpPr>
          <p:nvPr/>
        </p:nvGrpSpPr>
        <p:grpSpPr bwMode="auto">
          <a:xfrm>
            <a:off x="5276850" y="4800600"/>
            <a:ext cx="119063" cy="123825"/>
            <a:chOff x="1659" y="2841"/>
            <a:chExt cx="63" cy="65"/>
          </a:xfrm>
        </p:grpSpPr>
        <p:sp>
          <p:nvSpPr>
            <p:cNvPr id="72786"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787"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2788"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72789"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72790"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 PSI </a:t>
            </a:r>
            <a:endParaRPr lang="en-US" b="0"/>
          </a:p>
        </p:txBody>
      </p:sp>
      <p:grpSp>
        <p:nvGrpSpPr>
          <p:cNvPr id="72791" name="Group 87"/>
          <p:cNvGrpSpPr>
            <a:grpSpLocks/>
          </p:cNvGrpSpPr>
          <p:nvPr/>
        </p:nvGrpSpPr>
        <p:grpSpPr bwMode="auto">
          <a:xfrm>
            <a:off x="4833938" y="4508500"/>
            <a:ext cx="311150" cy="223838"/>
            <a:chOff x="889" y="3112"/>
            <a:chExt cx="196" cy="141"/>
          </a:xfrm>
        </p:grpSpPr>
        <p:sp>
          <p:nvSpPr>
            <p:cNvPr id="72792"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72793"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72794"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72795" name="Rectangle 91"/>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72796" name="Group 92"/>
          <p:cNvGrpSpPr>
            <a:grpSpLocks/>
          </p:cNvGrpSpPr>
          <p:nvPr/>
        </p:nvGrpSpPr>
        <p:grpSpPr bwMode="auto">
          <a:xfrm flipH="1" flipV="1">
            <a:off x="2708275" y="5162550"/>
            <a:ext cx="484188" cy="90488"/>
            <a:chOff x="2009" y="2762"/>
            <a:chExt cx="233" cy="44"/>
          </a:xfrm>
        </p:grpSpPr>
        <p:sp>
          <p:nvSpPr>
            <p:cNvPr id="72797" name="Line 93"/>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798" name="Freeform 94"/>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2799" name="Group 95"/>
          <p:cNvGrpSpPr>
            <a:grpSpLocks/>
          </p:cNvGrpSpPr>
          <p:nvPr/>
        </p:nvGrpSpPr>
        <p:grpSpPr bwMode="auto">
          <a:xfrm flipH="1" flipV="1">
            <a:off x="3709988" y="6142038"/>
            <a:ext cx="55562" cy="212725"/>
            <a:chOff x="1733" y="2232"/>
            <a:chExt cx="27" cy="102"/>
          </a:xfrm>
        </p:grpSpPr>
        <p:sp>
          <p:nvSpPr>
            <p:cNvPr id="72800" name="Freeform 9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801" name="Freeform 97"/>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2802" name="Freeform 98"/>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803" name="Freeform 99"/>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804" name="Freeform 100"/>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805" name="Rectangle 101"/>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06" name="Rectangle 102"/>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07" name="Rectangle 103"/>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08" name="Rectangle 104"/>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72809" name="Group 105"/>
          <p:cNvGrpSpPr>
            <a:grpSpLocks/>
          </p:cNvGrpSpPr>
          <p:nvPr/>
        </p:nvGrpSpPr>
        <p:grpSpPr bwMode="auto">
          <a:xfrm flipH="1" flipV="1">
            <a:off x="2525713" y="6167438"/>
            <a:ext cx="103187" cy="157162"/>
            <a:chOff x="2280" y="2246"/>
            <a:chExt cx="50" cy="76"/>
          </a:xfrm>
        </p:grpSpPr>
        <p:sp>
          <p:nvSpPr>
            <p:cNvPr id="72810" name="Freeform 106"/>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72811" name="Group 107"/>
            <p:cNvGrpSpPr>
              <a:grpSpLocks/>
            </p:cNvGrpSpPr>
            <p:nvPr/>
          </p:nvGrpSpPr>
          <p:grpSpPr bwMode="auto">
            <a:xfrm>
              <a:off x="2292" y="2255"/>
              <a:ext cx="28" cy="58"/>
              <a:chOff x="2292" y="2255"/>
              <a:chExt cx="28" cy="58"/>
            </a:xfrm>
          </p:grpSpPr>
          <p:sp>
            <p:nvSpPr>
              <p:cNvPr id="72812" name="Line 108"/>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13" name="Line 109"/>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14" name="Line 110"/>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15" name="Line 111"/>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2816" name="Rectangle 112"/>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72817" name="Rectangle 113"/>
          <p:cNvSpPr>
            <a:spLocks noChangeArrowheads="1"/>
          </p:cNvSpPr>
          <p:nvPr/>
        </p:nvSpPr>
        <p:spPr bwMode="auto">
          <a:xfrm flipH="1" flipV="1">
            <a:off x="2971800" y="6146800"/>
            <a:ext cx="466725" cy="195263"/>
          </a:xfrm>
          <a:prstGeom prst="rect">
            <a:avLst/>
          </a:prstGeom>
          <a:solidFill>
            <a:srgbClr val="00FF00"/>
          </a:solidFill>
          <a:ln w="9525">
            <a:solidFill>
              <a:srgbClr val="000000"/>
            </a:solidFill>
            <a:miter lim="800000"/>
            <a:headEnd/>
            <a:tailEnd/>
          </a:ln>
        </p:spPr>
        <p:txBody>
          <a:bodyPr/>
          <a:lstStyle/>
          <a:p>
            <a:endParaRPr lang="en-US"/>
          </a:p>
        </p:txBody>
      </p:sp>
      <p:grpSp>
        <p:nvGrpSpPr>
          <p:cNvPr id="72818" name="Group 114"/>
          <p:cNvGrpSpPr>
            <a:grpSpLocks/>
          </p:cNvGrpSpPr>
          <p:nvPr/>
        </p:nvGrpSpPr>
        <p:grpSpPr bwMode="auto">
          <a:xfrm flipH="1" flipV="1">
            <a:off x="3349625" y="6078538"/>
            <a:ext cx="576263" cy="328612"/>
            <a:chOff x="1656" y="2207"/>
            <a:chExt cx="277" cy="158"/>
          </a:xfrm>
        </p:grpSpPr>
        <p:grpSp>
          <p:nvGrpSpPr>
            <p:cNvPr id="72819" name="Group 115"/>
            <p:cNvGrpSpPr>
              <a:grpSpLocks/>
            </p:cNvGrpSpPr>
            <p:nvPr/>
          </p:nvGrpSpPr>
          <p:grpSpPr bwMode="auto">
            <a:xfrm>
              <a:off x="1656" y="2207"/>
              <a:ext cx="33" cy="158"/>
              <a:chOff x="1656" y="2207"/>
              <a:chExt cx="33" cy="158"/>
            </a:xfrm>
          </p:grpSpPr>
          <p:sp>
            <p:nvSpPr>
              <p:cNvPr id="72820" name="Rectangle 11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21" name="Rectangle 11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2822" name="Group 118"/>
            <p:cNvGrpSpPr>
              <a:grpSpLocks/>
            </p:cNvGrpSpPr>
            <p:nvPr/>
          </p:nvGrpSpPr>
          <p:grpSpPr bwMode="auto">
            <a:xfrm>
              <a:off x="1898" y="2273"/>
              <a:ext cx="35" cy="26"/>
              <a:chOff x="1898" y="2273"/>
              <a:chExt cx="35" cy="26"/>
            </a:xfrm>
          </p:grpSpPr>
          <p:grpSp>
            <p:nvGrpSpPr>
              <p:cNvPr id="72823" name="Group 119"/>
              <p:cNvGrpSpPr>
                <a:grpSpLocks/>
              </p:cNvGrpSpPr>
              <p:nvPr/>
            </p:nvGrpSpPr>
            <p:grpSpPr bwMode="auto">
              <a:xfrm>
                <a:off x="1898" y="2273"/>
                <a:ext cx="33" cy="25"/>
                <a:chOff x="1898" y="2273"/>
                <a:chExt cx="33" cy="25"/>
              </a:xfrm>
            </p:grpSpPr>
            <p:sp>
              <p:nvSpPr>
                <p:cNvPr id="72824" name="Rectangle 12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25" name="Rectangle 12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26" name="Rectangle 12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27" name="Rectangle 12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28" name="Rectangle 12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29" name="Rectangle 12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30" name="Rectangle 12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31" name="Rectangle 12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32" name="Rectangle 12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33" name="Rectangle 12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34" name="Rectangle 13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35" name="Rectangle 13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36" name="Rectangle 13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2837" name="Rectangle 13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2838" name="Group 134"/>
            <p:cNvGrpSpPr>
              <a:grpSpLocks/>
            </p:cNvGrpSpPr>
            <p:nvPr/>
          </p:nvGrpSpPr>
          <p:grpSpPr bwMode="auto">
            <a:xfrm>
              <a:off x="1687" y="2259"/>
              <a:ext cx="213" cy="54"/>
              <a:chOff x="1687" y="2259"/>
              <a:chExt cx="213" cy="54"/>
            </a:xfrm>
          </p:grpSpPr>
          <p:grpSp>
            <p:nvGrpSpPr>
              <p:cNvPr id="72839" name="Group 135"/>
              <p:cNvGrpSpPr>
                <a:grpSpLocks/>
              </p:cNvGrpSpPr>
              <p:nvPr/>
            </p:nvGrpSpPr>
            <p:grpSpPr bwMode="auto">
              <a:xfrm>
                <a:off x="1687" y="2259"/>
                <a:ext cx="211" cy="52"/>
                <a:chOff x="1687" y="2259"/>
                <a:chExt cx="211" cy="52"/>
              </a:xfrm>
            </p:grpSpPr>
            <p:sp>
              <p:nvSpPr>
                <p:cNvPr id="72840" name="Rectangle 13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41" name="Rectangle 13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42" name="Rectangle 13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43" name="Rectangle 13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44" name="Rectangle 14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45" name="Rectangle 14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46" name="Rectangle 14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47" name="Rectangle 14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48" name="Rectangle 14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49" name="Rectangle 14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50" name="Rectangle 14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51" name="Rectangle 14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52" name="Rectangle 14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53" name="Rectangle 14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54" name="Rectangle 15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55" name="Rectangle 15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56" name="Rectangle 15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57" name="Rectangle 15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58" name="Rectangle 15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59" name="Rectangle 15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60" name="Rectangle 15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61" name="Rectangle 15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62" name="Rectangle 15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63" name="Rectangle 15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64" name="Rectangle 16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65" name="Rectangle 16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66" name="Rectangle 16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2867" name="Rectangle 16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2868" name="Group 164"/>
            <p:cNvGrpSpPr>
              <a:grpSpLocks/>
            </p:cNvGrpSpPr>
            <p:nvPr/>
          </p:nvGrpSpPr>
          <p:grpSpPr bwMode="auto">
            <a:xfrm>
              <a:off x="1862" y="2265"/>
              <a:ext cx="28" cy="38"/>
              <a:chOff x="1862" y="2265"/>
              <a:chExt cx="28" cy="38"/>
            </a:xfrm>
          </p:grpSpPr>
          <p:sp>
            <p:nvSpPr>
              <p:cNvPr id="72869" name="Line 16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70" name="Line 16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71" name="Line 16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72" name="Line 16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2873" name="Group 169"/>
            <p:cNvGrpSpPr>
              <a:grpSpLocks/>
            </p:cNvGrpSpPr>
            <p:nvPr/>
          </p:nvGrpSpPr>
          <p:grpSpPr bwMode="auto">
            <a:xfrm>
              <a:off x="1827" y="2265"/>
              <a:ext cx="28" cy="38"/>
              <a:chOff x="1827" y="2265"/>
              <a:chExt cx="28" cy="38"/>
            </a:xfrm>
          </p:grpSpPr>
          <p:sp>
            <p:nvSpPr>
              <p:cNvPr id="72874" name="Line 17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75" name="Line 17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76" name="Line 17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77" name="Line 17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2878" name="Group 174"/>
            <p:cNvGrpSpPr>
              <a:grpSpLocks/>
            </p:cNvGrpSpPr>
            <p:nvPr/>
          </p:nvGrpSpPr>
          <p:grpSpPr bwMode="auto">
            <a:xfrm>
              <a:off x="1789" y="2265"/>
              <a:ext cx="28" cy="38"/>
              <a:chOff x="1789" y="2265"/>
              <a:chExt cx="28" cy="38"/>
            </a:xfrm>
          </p:grpSpPr>
          <p:sp>
            <p:nvSpPr>
              <p:cNvPr id="72879" name="Line 17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80" name="Line 17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81" name="Line 17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82" name="Line 17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2883" name="Group 179"/>
            <p:cNvGrpSpPr>
              <a:grpSpLocks/>
            </p:cNvGrpSpPr>
            <p:nvPr/>
          </p:nvGrpSpPr>
          <p:grpSpPr bwMode="auto">
            <a:xfrm>
              <a:off x="1752" y="2265"/>
              <a:ext cx="28" cy="38"/>
              <a:chOff x="1752" y="2265"/>
              <a:chExt cx="28" cy="38"/>
            </a:xfrm>
          </p:grpSpPr>
          <p:sp>
            <p:nvSpPr>
              <p:cNvPr id="72884" name="Line 18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85" name="Line 18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86" name="Line 18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87" name="Line 18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2888" name="Group 184"/>
            <p:cNvGrpSpPr>
              <a:grpSpLocks/>
            </p:cNvGrpSpPr>
            <p:nvPr/>
          </p:nvGrpSpPr>
          <p:grpSpPr bwMode="auto">
            <a:xfrm>
              <a:off x="1716" y="2265"/>
              <a:ext cx="28" cy="36"/>
              <a:chOff x="1716" y="2265"/>
              <a:chExt cx="28" cy="36"/>
            </a:xfrm>
          </p:grpSpPr>
          <p:sp>
            <p:nvSpPr>
              <p:cNvPr id="72889" name="Line 18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90" name="Line 18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91" name="Line 18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892" name="Line 18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2893" name="Rectangle 18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72894" name="Group 190"/>
          <p:cNvGrpSpPr>
            <a:grpSpLocks/>
          </p:cNvGrpSpPr>
          <p:nvPr/>
        </p:nvGrpSpPr>
        <p:grpSpPr bwMode="auto">
          <a:xfrm flipH="1" flipV="1">
            <a:off x="2987675" y="5357813"/>
            <a:ext cx="419100" cy="620712"/>
            <a:chOff x="1906" y="2413"/>
            <a:chExt cx="201" cy="299"/>
          </a:xfrm>
        </p:grpSpPr>
        <p:sp>
          <p:nvSpPr>
            <p:cNvPr id="72895" name="Rectangle 19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896" name="Rectangle 19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2897" name="Freeform 19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72898" name="Rectangle 19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sp>
        <p:nvSpPr>
          <p:cNvPr id="72899" name="Rectangle 195"/>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72900" name="Group 196"/>
          <p:cNvGrpSpPr>
            <a:grpSpLocks/>
          </p:cNvGrpSpPr>
          <p:nvPr/>
        </p:nvGrpSpPr>
        <p:grpSpPr bwMode="auto">
          <a:xfrm>
            <a:off x="3362325" y="5459413"/>
            <a:ext cx="463550" cy="263525"/>
            <a:chOff x="2118" y="3439"/>
            <a:chExt cx="292" cy="166"/>
          </a:xfrm>
        </p:grpSpPr>
        <p:sp>
          <p:nvSpPr>
            <p:cNvPr id="72901" name="Rectangle 197"/>
            <p:cNvSpPr>
              <a:spLocks noChangeArrowheads="1"/>
            </p:cNvSpPr>
            <p:nvPr/>
          </p:nvSpPr>
          <p:spPr bwMode="auto">
            <a:xfrm flipH="1" flipV="1">
              <a:off x="2118" y="3454"/>
              <a:ext cx="208" cy="137"/>
            </a:xfrm>
            <a:prstGeom prst="rect">
              <a:avLst/>
            </a:prstGeom>
            <a:solidFill>
              <a:schemeClr val="hlink"/>
            </a:solidFill>
            <a:ln w="9525">
              <a:solidFill>
                <a:srgbClr val="000000"/>
              </a:solidFill>
              <a:miter lim="800000"/>
              <a:headEnd/>
              <a:tailEnd/>
            </a:ln>
          </p:spPr>
          <p:txBody>
            <a:bodyPr/>
            <a:lstStyle/>
            <a:p>
              <a:endParaRPr lang="en-US"/>
            </a:p>
          </p:txBody>
        </p:sp>
        <p:grpSp>
          <p:nvGrpSpPr>
            <p:cNvPr id="72902" name="Group 198"/>
            <p:cNvGrpSpPr>
              <a:grpSpLocks/>
            </p:cNvGrpSpPr>
            <p:nvPr/>
          </p:nvGrpSpPr>
          <p:grpSpPr bwMode="auto">
            <a:xfrm flipH="1" flipV="1">
              <a:off x="2326" y="3439"/>
              <a:ext cx="84" cy="166"/>
              <a:chOff x="1704" y="2533"/>
              <a:chExt cx="64" cy="127"/>
            </a:xfrm>
          </p:grpSpPr>
          <p:sp>
            <p:nvSpPr>
              <p:cNvPr id="72903" name="Freeform 199"/>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chemeClr val="hlink"/>
              </a:solidFill>
              <a:ln w="9525">
                <a:solidFill>
                  <a:srgbClr val="000000"/>
                </a:solidFill>
                <a:prstDash val="solid"/>
                <a:round/>
                <a:headEnd/>
                <a:tailEnd/>
              </a:ln>
            </p:spPr>
            <p:txBody>
              <a:bodyPr/>
              <a:lstStyle/>
              <a:p>
                <a:endParaRPr lang="en-US"/>
              </a:p>
            </p:txBody>
          </p:sp>
          <p:grpSp>
            <p:nvGrpSpPr>
              <p:cNvPr id="72904" name="Group 200"/>
              <p:cNvGrpSpPr>
                <a:grpSpLocks/>
              </p:cNvGrpSpPr>
              <p:nvPr/>
            </p:nvGrpSpPr>
            <p:grpSpPr bwMode="auto">
              <a:xfrm>
                <a:off x="1718" y="2547"/>
                <a:ext cx="35" cy="96"/>
                <a:chOff x="1718" y="2547"/>
                <a:chExt cx="35" cy="96"/>
              </a:xfrm>
            </p:grpSpPr>
            <p:sp>
              <p:nvSpPr>
                <p:cNvPr id="72905" name="Line 201"/>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906" name="Line 202"/>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907" name="Line 203"/>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908" name="Line 204"/>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72909" name="Freeform 205"/>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00FF00"/>
          </a:solidFill>
          <a:ln w="9525">
            <a:solidFill>
              <a:srgbClr val="000000"/>
            </a:solidFill>
            <a:prstDash val="solid"/>
            <a:round/>
            <a:headEnd/>
            <a:tailEnd/>
          </a:ln>
        </p:spPr>
        <p:txBody>
          <a:bodyPr/>
          <a:lstStyle/>
          <a:p>
            <a:endParaRPr lang="en-US"/>
          </a:p>
        </p:txBody>
      </p:sp>
      <p:sp>
        <p:nvSpPr>
          <p:cNvPr id="72910" name="Rectangle 206"/>
          <p:cNvSpPr>
            <a:spLocks noChangeArrowheads="1"/>
          </p:cNvSpPr>
          <p:nvPr/>
        </p:nvSpPr>
        <p:spPr bwMode="auto">
          <a:xfrm flipH="1" flipV="1">
            <a:off x="3441700" y="5700713"/>
            <a:ext cx="84138" cy="290512"/>
          </a:xfrm>
          <a:prstGeom prst="rect">
            <a:avLst/>
          </a:prstGeom>
          <a:solidFill>
            <a:srgbClr val="00FF00"/>
          </a:solidFill>
          <a:ln w="9525">
            <a:solidFill>
              <a:srgbClr val="000000"/>
            </a:solidFill>
            <a:miter lim="800000"/>
            <a:headEnd/>
            <a:tailEnd/>
          </a:ln>
        </p:spPr>
        <p:txBody>
          <a:bodyPr/>
          <a:lstStyle/>
          <a:p>
            <a:endParaRPr lang="en-US"/>
          </a:p>
        </p:txBody>
      </p:sp>
      <p:sp>
        <p:nvSpPr>
          <p:cNvPr id="72911" name="Freeform 20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72912" name="Rectangle 20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72913" name="Group 209"/>
          <p:cNvGrpSpPr>
            <a:grpSpLocks/>
          </p:cNvGrpSpPr>
          <p:nvPr/>
        </p:nvGrpSpPr>
        <p:grpSpPr bwMode="auto">
          <a:xfrm>
            <a:off x="2768600" y="6178550"/>
            <a:ext cx="646113" cy="131763"/>
            <a:chOff x="1744" y="3892"/>
            <a:chExt cx="407" cy="83"/>
          </a:xfrm>
        </p:grpSpPr>
        <p:grpSp>
          <p:nvGrpSpPr>
            <p:cNvPr id="72914" name="Group 210"/>
            <p:cNvGrpSpPr>
              <a:grpSpLocks/>
            </p:cNvGrpSpPr>
            <p:nvPr/>
          </p:nvGrpSpPr>
          <p:grpSpPr bwMode="auto">
            <a:xfrm>
              <a:off x="1954" y="3892"/>
              <a:ext cx="197" cy="83"/>
              <a:chOff x="1954" y="3892"/>
              <a:chExt cx="197" cy="83"/>
            </a:xfrm>
          </p:grpSpPr>
          <p:sp>
            <p:nvSpPr>
              <p:cNvPr id="72915" name="Oval 211"/>
              <p:cNvSpPr>
                <a:spLocks noChangeArrowheads="1"/>
              </p:cNvSpPr>
              <p:nvPr/>
            </p:nvSpPr>
            <p:spPr bwMode="auto">
              <a:xfrm flipH="1" flipV="1">
                <a:off x="2123" y="3954"/>
                <a:ext cx="25"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916" name="Oval 212"/>
              <p:cNvSpPr>
                <a:spLocks noChangeArrowheads="1"/>
              </p:cNvSpPr>
              <p:nvPr/>
            </p:nvSpPr>
            <p:spPr bwMode="auto">
              <a:xfrm flipH="1" flipV="1">
                <a:off x="2101" y="3892"/>
                <a:ext cx="25"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917" name="Oval 213"/>
              <p:cNvSpPr>
                <a:spLocks noChangeArrowheads="1"/>
              </p:cNvSpPr>
              <p:nvPr/>
            </p:nvSpPr>
            <p:spPr bwMode="auto">
              <a:xfrm flipH="1" flipV="1">
                <a:off x="2075" y="3954"/>
                <a:ext cx="29"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918" name="Oval 214"/>
              <p:cNvSpPr>
                <a:spLocks noChangeArrowheads="1"/>
              </p:cNvSpPr>
              <p:nvPr/>
            </p:nvSpPr>
            <p:spPr bwMode="auto">
              <a:xfrm flipH="1" flipV="1">
                <a:off x="2053" y="3892"/>
                <a:ext cx="24"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919" name="Oval 215"/>
              <p:cNvSpPr>
                <a:spLocks noChangeArrowheads="1"/>
              </p:cNvSpPr>
              <p:nvPr/>
            </p:nvSpPr>
            <p:spPr bwMode="auto">
              <a:xfrm flipH="1" flipV="1">
                <a:off x="2028" y="3954"/>
                <a:ext cx="25"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920" name="Oval 216"/>
              <p:cNvSpPr>
                <a:spLocks noChangeArrowheads="1"/>
              </p:cNvSpPr>
              <p:nvPr/>
            </p:nvSpPr>
            <p:spPr bwMode="auto">
              <a:xfrm flipH="1" flipV="1">
                <a:off x="2005" y="3892"/>
                <a:ext cx="25"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921" name="Line 217"/>
              <p:cNvSpPr>
                <a:spLocks noChangeShapeType="1"/>
              </p:cNvSpPr>
              <p:nvPr/>
            </p:nvSpPr>
            <p:spPr bwMode="auto">
              <a:xfrm flipH="1" flipV="1">
                <a:off x="2126" y="3899"/>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922" name="Line 218"/>
              <p:cNvSpPr>
                <a:spLocks noChangeShapeType="1"/>
              </p:cNvSpPr>
              <p:nvPr/>
            </p:nvSpPr>
            <p:spPr bwMode="auto">
              <a:xfrm flipH="1" flipV="1">
                <a:off x="2104" y="3905"/>
                <a:ext cx="22"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923" name="Line 219"/>
              <p:cNvSpPr>
                <a:spLocks noChangeShapeType="1"/>
              </p:cNvSpPr>
              <p:nvPr/>
            </p:nvSpPr>
            <p:spPr bwMode="auto">
              <a:xfrm flipH="1" flipV="1">
                <a:off x="2011" y="3907"/>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924" name="Line 220"/>
              <p:cNvSpPr>
                <a:spLocks noChangeShapeType="1"/>
              </p:cNvSpPr>
              <p:nvPr/>
            </p:nvSpPr>
            <p:spPr bwMode="auto">
              <a:xfrm flipH="1" flipV="1">
                <a:off x="2030" y="3899"/>
                <a:ext cx="23"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925" name="Line 221"/>
              <p:cNvSpPr>
                <a:spLocks noChangeShapeType="1"/>
              </p:cNvSpPr>
              <p:nvPr/>
            </p:nvSpPr>
            <p:spPr bwMode="auto">
              <a:xfrm flipH="1" flipV="1">
                <a:off x="2058" y="3907"/>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926" name="Line 222"/>
              <p:cNvSpPr>
                <a:spLocks noChangeShapeType="1"/>
              </p:cNvSpPr>
              <p:nvPr/>
            </p:nvSpPr>
            <p:spPr bwMode="auto">
              <a:xfrm flipH="1" flipV="1">
                <a:off x="2077" y="3902"/>
                <a:ext cx="24"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2927" name="Group 223"/>
              <p:cNvGrpSpPr>
                <a:grpSpLocks/>
              </p:cNvGrpSpPr>
              <p:nvPr/>
            </p:nvGrpSpPr>
            <p:grpSpPr bwMode="auto">
              <a:xfrm flipH="1" flipV="1">
                <a:off x="1954" y="3892"/>
                <a:ext cx="51" cy="83"/>
                <a:chOff x="2013" y="2253"/>
                <a:chExt cx="39" cy="64"/>
              </a:xfrm>
            </p:grpSpPr>
            <p:sp>
              <p:nvSpPr>
                <p:cNvPr id="72928" name="Oval 224"/>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929" name="Oval 225"/>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930" name="Line 226"/>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931" name="Line 227"/>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932" name="Line 228"/>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933" name="Oval 229"/>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2934" name="Line 230"/>
              <p:cNvSpPr>
                <a:spLocks noChangeShapeType="1"/>
              </p:cNvSpPr>
              <p:nvPr/>
            </p:nvSpPr>
            <p:spPr bwMode="auto">
              <a:xfrm flipH="1" flipV="1">
                <a:off x="2149" y="3902"/>
                <a:ext cx="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2935" name="Oval 231"/>
              <p:cNvSpPr>
                <a:spLocks noChangeArrowheads="1"/>
              </p:cNvSpPr>
              <p:nvPr/>
            </p:nvSpPr>
            <p:spPr bwMode="auto">
              <a:xfrm flipH="1" flipV="1">
                <a:off x="2126" y="3892"/>
                <a:ext cx="25" cy="2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2936" name="Group 232"/>
            <p:cNvGrpSpPr>
              <a:grpSpLocks/>
            </p:cNvGrpSpPr>
            <p:nvPr/>
          </p:nvGrpSpPr>
          <p:grpSpPr bwMode="auto">
            <a:xfrm flipH="1" flipV="1">
              <a:off x="1744" y="3902"/>
              <a:ext cx="123" cy="60"/>
              <a:chOff x="2119" y="2263"/>
              <a:chExt cx="94" cy="46"/>
            </a:xfrm>
          </p:grpSpPr>
          <p:grpSp>
            <p:nvGrpSpPr>
              <p:cNvPr id="72937" name="Group 233"/>
              <p:cNvGrpSpPr>
                <a:grpSpLocks/>
              </p:cNvGrpSpPr>
              <p:nvPr/>
            </p:nvGrpSpPr>
            <p:grpSpPr bwMode="auto">
              <a:xfrm>
                <a:off x="2188" y="2263"/>
                <a:ext cx="25" cy="46"/>
                <a:chOff x="2188" y="2263"/>
                <a:chExt cx="25" cy="46"/>
              </a:xfrm>
            </p:grpSpPr>
            <p:grpSp>
              <p:nvGrpSpPr>
                <p:cNvPr id="72938" name="Group 234"/>
                <p:cNvGrpSpPr>
                  <a:grpSpLocks/>
                </p:cNvGrpSpPr>
                <p:nvPr/>
              </p:nvGrpSpPr>
              <p:grpSpPr bwMode="auto">
                <a:xfrm>
                  <a:off x="2188" y="2263"/>
                  <a:ext cx="23" cy="44"/>
                  <a:chOff x="2188" y="2263"/>
                  <a:chExt cx="23" cy="44"/>
                </a:xfrm>
              </p:grpSpPr>
              <p:sp>
                <p:nvSpPr>
                  <p:cNvPr id="72939" name="Rectangle 235"/>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40" name="Rectangle 236"/>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41" name="Rectangle 237"/>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42" name="Rectangle 238"/>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43" name="Rectangle 239"/>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44" name="Rectangle 240"/>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45" name="Rectangle 241"/>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46" name="Rectangle 242"/>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47" name="Rectangle 243"/>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48" name="Rectangle 244"/>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49" name="Rectangle 245"/>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50" name="Rectangle 246"/>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51" name="Rectangle 247"/>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52" name="Rectangle 248"/>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53" name="Rectangle 249"/>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54" name="Rectangle 250"/>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55" name="Rectangle 251"/>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56" name="Rectangle 252"/>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57" name="Rectangle 253"/>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58" name="Rectangle 254"/>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59" name="Rectangle 255"/>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60" name="Rectangle 256"/>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61" name="Rectangle 257"/>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2962" name="Rectangle 258"/>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2963" name="Group 259"/>
              <p:cNvGrpSpPr>
                <a:grpSpLocks/>
              </p:cNvGrpSpPr>
              <p:nvPr/>
            </p:nvGrpSpPr>
            <p:grpSpPr bwMode="auto">
              <a:xfrm>
                <a:off x="2119" y="2276"/>
                <a:ext cx="71" cy="18"/>
                <a:chOff x="2119" y="2276"/>
                <a:chExt cx="71" cy="18"/>
              </a:xfrm>
            </p:grpSpPr>
            <p:grpSp>
              <p:nvGrpSpPr>
                <p:cNvPr id="72964" name="Group 260"/>
                <p:cNvGrpSpPr>
                  <a:grpSpLocks/>
                </p:cNvGrpSpPr>
                <p:nvPr/>
              </p:nvGrpSpPr>
              <p:grpSpPr bwMode="auto">
                <a:xfrm>
                  <a:off x="2119" y="2276"/>
                  <a:ext cx="69" cy="16"/>
                  <a:chOff x="2119" y="2276"/>
                  <a:chExt cx="69" cy="16"/>
                </a:xfrm>
              </p:grpSpPr>
              <p:sp>
                <p:nvSpPr>
                  <p:cNvPr id="72965" name="Rectangle 261"/>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66" name="Rectangle 262"/>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67" name="Rectangle 263"/>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68" name="Rectangle 264"/>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69" name="Rectangle 265"/>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70" name="Rectangle 266"/>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71" name="Rectangle 267"/>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72" name="Rectangle 268"/>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2973" name="Rectangle 269"/>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72974" name="Group 270"/>
            <p:cNvGrpSpPr>
              <a:grpSpLocks/>
            </p:cNvGrpSpPr>
            <p:nvPr/>
          </p:nvGrpSpPr>
          <p:grpSpPr bwMode="auto">
            <a:xfrm flipH="1" flipV="1">
              <a:off x="1867" y="3897"/>
              <a:ext cx="123" cy="73"/>
              <a:chOff x="2025" y="2257"/>
              <a:chExt cx="94" cy="56"/>
            </a:xfrm>
          </p:grpSpPr>
          <p:grpSp>
            <p:nvGrpSpPr>
              <p:cNvPr id="72975" name="Group 271"/>
              <p:cNvGrpSpPr>
                <a:grpSpLocks/>
              </p:cNvGrpSpPr>
              <p:nvPr/>
            </p:nvGrpSpPr>
            <p:grpSpPr bwMode="auto">
              <a:xfrm>
                <a:off x="2025" y="2271"/>
                <a:ext cx="32" cy="27"/>
                <a:chOff x="2025" y="2271"/>
                <a:chExt cx="32" cy="27"/>
              </a:xfrm>
            </p:grpSpPr>
            <p:grpSp>
              <p:nvGrpSpPr>
                <p:cNvPr id="72976" name="Group 272"/>
                <p:cNvGrpSpPr>
                  <a:grpSpLocks/>
                </p:cNvGrpSpPr>
                <p:nvPr/>
              </p:nvGrpSpPr>
              <p:grpSpPr bwMode="auto">
                <a:xfrm>
                  <a:off x="2025" y="2271"/>
                  <a:ext cx="31" cy="25"/>
                  <a:chOff x="2025" y="2271"/>
                  <a:chExt cx="31" cy="25"/>
                </a:xfrm>
              </p:grpSpPr>
              <p:sp>
                <p:nvSpPr>
                  <p:cNvPr id="72977" name="Rectangle 273"/>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78" name="Rectangle 274"/>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79" name="Rectangle 275"/>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80" name="Rectangle 276"/>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81" name="Rectangle 277"/>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82" name="Rectangle 278"/>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83" name="Rectangle 279"/>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84" name="Rectangle 280"/>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85" name="Rectangle 281"/>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86" name="Rectangle 282"/>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87" name="Rectangle 283"/>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88" name="Rectangle 284"/>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2989" name="Rectangle 285"/>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2990" name="Rectangle 286"/>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2991" name="Group 287"/>
              <p:cNvGrpSpPr>
                <a:grpSpLocks/>
              </p:cNvGrpSpPr>
              <p:nvPr/>
            </p:nvGrpSpPr>
            <p:grpSpPr bwMode="auto">
              <a:xfrm>
                <a:off x="2075" y="2259"/>
                <a:ext cx="44" cy="52"/>
                <a:chOff x="2075" y="2259"/>
                <a:chExt cx="44" cy="52"/>
              </a:xfrm>
            </p:grpSpPr>
            <p:grpSp>
              <p:nvGrpSpPr>
                <p:cNvPr id="72992" name="Group 288"/>
                <p:cNvGrpSpPr>
                  <a:grpSpLocks/>
                </p:cNvGrpSpPr>
                <p:nvPr/>
              </p:nvGrpSpPr>
              <p:grpSpPr bwMode="auto">
                <a:xfrm>
                  <a:off x="2075" y="2259"/>
                  <a:ext cx="44" cy="52"/>
                  <a:chOff x="2075" y="2259"/>
                  <a:chExt cx="44" cy="52"/>
                </a:xfrm>
              </p:grpSpPr>
              <p:sp>
                <p:nvSpPr>
                  <p:cNvPr id="72993" name="Oval 289"/>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994" name="Oval 290"/>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995" name="Oval 291"/>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996" name="Oval 292"/>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997" name="Oval 293"/>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998" name="Oval 294"/>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999" name="Oval 295"/>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000" name="Oval 296"/>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001" name="Oval 297"/>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002" name="Oval 298"/>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003" name="Oval 299"/>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004" name="Oval 300"/>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005" name="Oval 301"/>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3006" name="Oval 302"/>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3007" name="Group 303"/>
              <p:cNvGrpSpPr>
                <a:grpSpLocks/>
              </p:cNvGrpSpPr>
              <p:nvPr/>
            </p:nvGrpSpPr>
            <p:grpSpPr bwMode="auto">
              <a:xfrm>
                <a:off x="2054" y="2257"/>
                <a:ext cx="25" cy="56"/>
                <a:chOff x="2054" y="2257"/>
                <a:chExt cx="25" cy="56"/>
              </a:xfrm>
            </p:grpSpPr>
            <p:grpSp>
              <p:nvGrpSpPr>
                <p:cNvPr id="73008" name="Group 304"/>
                <p:cNvGrpSpPr>
                  <a:grpSpLocks/>
                </p:cNvGrpSpPr>
                <p:nvPr/>
              </p:nvGrpSpPr>
              <p:grpSpPr bwMode="auto">
                <a:xfrm>
                  <a:off x="2054" y="2257"/>
                  <a:ext cx="23" cy="54"/>
                  <a:chOff x="2054" y="2257"/>
                  <a:chExt cx="23" cy="54"/>
                </a:xfrm>
              </p:grpSpPr>
              <p:sp>
                <p:nvSpPr>
                  <p:cNvPr id="73009" name="Rectangle 305"/>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10" name="Rectangle 306"/>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11" name="Rectangle 307"/>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12" name="Rectangle 308"/>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13" name="Rectangle 309"/>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14" name="Rectangle 310"/>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15" name="Rectangle 311"/>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16" name="Rectangle 312"/>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17" name="Rectangle 313"/>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18" name="Rectangle 314"/>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19" name="Rectangle 315"/>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20" name="Rectangle 316"/>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21" name="Rectangle 317"/>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22" name="Rectangle 318"/>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23" name="Rectangle 319"/>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24" name="Rectangle 320"/>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25" name="Rectangle 321"/>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26" name="Rectangle 322"/>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27" name="Rectangle 323"/>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28" name="Rectangle 324"/>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29" name="Rectangle 325"/>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30" name="Rectangle 326"/>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31" name="Rectangle 327"/>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32" name="Rectangle 328"/>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33" name="Rectangle 329"/>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34" name="Rectangle 330"/>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35" name="Rectangle 331"/>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36" name="Rectangle 332"/>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3037" name="Rectangle 333"/>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sp>
        <p:nvSpPr>
          <p:cNvPr id="73038" name="Rectangle 334"/>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73039" name="Rectangle 335"/>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73040" name="Group 336"/>
          <p:cNvGrpSpPr>
            <a:grpSpLocks/>
          </p:cNvGrpSpPr>
          <p:nvPr/>
        </p:nvGrpSpPr>
        <p:grpSpPr bwMode="auto">
          <a:xfrm flipH="1" flipV="1">
            <a:off x="2525713" y="4567238"/>
            <a:ext cx="130175" cy="247650"/>
            <a:chOff x="2267" y="2973"/>
            <a:chExt cx="63" cy="119"/>
          </a:xfrm>
        </p:grpSpPr>
        <p:sp>
          <p:nvSpPr>
            <p:cNvPr id="73041" name="Freeform 337"/>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3042" name="Group 338"/>
            <p:cNvGrpSpPr>
              <a:grpSpLocks/>
            </p:cNvGrpSpPr>
            <p:nvPr/>
          </p:nvGrpSpPr>
          <p:grpSpPr bwMode="auto">
            <a:xfrm>
              <a:off x="2282" y="2986"/>
              <a:ext cx="36" cy="90"/>
              <a:chOff x="2282" y="2986"/>
              <a:chExt cx="36" cy="90"/>
            </a:xfrm>
          </p:grpSpPr>
          <p:sp>
            <p:nvSpPr>
              <p:cNvPr id="73043" name="Line 339"/>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044" name="Line 340"/>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045" name="Line 341"/>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046" name="Line 342"/>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73047" name="Group 343"/>
          <p:cNvGrpSpPr>
            <a:grpSpLocks/>
          </p:cNvGrpSpPr>
          <p:nvPr/>
        </p:nvGrpSpPr>
        <p:grpSpPr bwMode="auto">
          <a:xfrm flipH="1" flipV="1">
            <a:off x="2779713" y="4524375"/>
            <a:ext cx="230187" cy="311150"/>
            <a:chOff x="2100" y="2959"/>
            <a:chExt cx="111" cy="150"/>
          </a:xfrm>
        </p:grpSpPr>
        <p:sp>
          <p:nvSpPr>
            <p:cNvPr id="73048" name="Rectangle 344"/>
            <p:cNvSpPr>
              <a:spLocks noChangeArrowheads="1"/>
            </p:cNvSpPr>
            <p:nvPr/>
          </p:nvSpPr>
          <p:spPr bwMode="auto">
            <a:xfrm>
              <a:off x="2100" y="2959"/>
              <a:ext cx="109" cy="148"/>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049" name="Rectangle 345"/>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3050" name="Line 346"/>
          <p:cNvSpPr>
            <a:spLocks noChangeShapeType="1"/>
          </p:cNvSpPr>
          <p:nvPr/>
        </p:nvSpPr>
        <p:spPr bwMode="auto">
          <a:xfrm flipH="1" flipV="1">
            <a:off x="2784475" y="4833938"/>
            <a:ext cx="23018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051" name="Rectangle 347"/>
          <p:cNvSpPr>
            <a:spLocks noChangeArrowheads="1"/>
          </p:cNvSpPr>
          <p:nvPr/>
        </p:nvSpPr>
        <p:spPr bwMode="auto">
          <a:xfrm flipH="1" flipV="1">
            <a:off x="2779713" y="4564063"/>
            <a:ext cx="203200" cy="230187"/>
          </a:xfrm>
          <a:prstGeom prst="rect">
            <a:avLst/>
          </a:prstGeom>
          <a:solidFill>
            <a:srgbClr val="FFFFFF"/>
          </a:solidFill>
          <a:ln w="9525">
            <a:solidFill>
              <a:srgbClr val="FFFFFF"/>
            </a:solidFill>
            <a:miter lim="800000"/>
            <a:headEnd/>
            <a:tailEnd/>
          </a:ln>
        </p:spPr>
        <p:txBody>
          <a:bodyPr/>
          <a:lstStyle/>
          <a:p>
            <a:endParaRPr lang="en-US"/>
          </a:p>
        </p:txBody>
      </p:sp>
      <p:sp>
        <p:nvSpPr>
          <p:cNvPr id="73052" name="Line 348"/>
          <p:cNvSpPr>
            <a:spLocks noChangeShapeType="1"/>
          </p:cNvSpPr>
          <p:nvPr/>
        </p:nvSpPr>
        <p:spPr bwMode="auto">
          <a:xfrm flipH="1" flipV="1">
            <a:off x="2779713" y="4792663"/>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053" name="Line 349"/>
          <p:cNvSpPr>
            <a:spLocks noChangeShapeType="1"/>
          </p:cNvSpPr>
          <p:nvPr/>
        </p:nvSpPr>
        <p:spPr bwMode="auto">
          <a:xfrm flipH="1">
            <a:off x="2778125" y="4529138"/>
            <a:ext cx="1588" cy="3063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054" name="Rectangle 350"/>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73055" name="Rectangle 351"/>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73056" name="Rectangle 352"/>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73058" name="Rectangle 354"/>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73059" name="Group 355"/>
          <p:cNvGrpSpPr>
            <a:grpSpLocks/>
          </p:cNvGrpSpPr>
          <p:nvPr/>
        </p:nvGrpSpPr>
        <p:grpSpPr bwMode="auto">
          <a:xfrm flipH="1" flipV="1">
            <a:off x="3444875" y="5053013"/>
            <a:ext cx="41275" cy="252412"/>
            <a:chOff x="1867" y="2737"/>
            <a:chExt cx="20" cy="121"/>
          </a:xfrm>
        </p:grpSpPr>
        <p:sp>
          <p:nvSpPr>
            <p:cNvPr id="73060" name="Oval 356"/>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73061" name="Oval 357"/>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73062" name="Line 358"/>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063" name="Line 359"/>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3064" name="Group 360"/>
          <p:cNvGrpSpPr>
            <a:grpSpLocks/>
          </p:cNvGrpSpPr>
          <p:nvPr/>
        </p:nvGrpSpPr>
        <p:grpSpPr bwMode="auto">
          <a:xfrm flipH="1" flipV="1">
            <a:off x="3430588" y="5053013"/>
            <a:ext cx="39687" cy="252412"/>
            <a:chOff x="1875" y="2737"/>
            <a:chExt cx="19" cy="121"/>
          </a:xfrm>
        </p:grpSpPr>
        <p:sp>
          <p:nvSpPr>
            <p:cNvPr id="73065" name="Oval 361"/>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73066" name="Oval 362"/>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73067" name="Line 363"/>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068" name="Line 364"/>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3069" name="Group 365"/>
          <p:cNvGrpSpPr>
            <a:grpSpLocks/>
          </p:cNvGrpSpPr>
          <p:nvPr/>
        </p:nvGrpSpPr>
        <p:grpSpPr bwMode="auto">
          <a:xfrm flipH="1" flipV="1">
            <a:off x="3409950" y="5053013"/>
            <a:ext cx="39688" cy="252412"/>
            <a:chOff x="1885" y="2737"/>
            <a:chExt cx="19" cy="121"/>
          </a:xfrm>
        </p:grpSpPr>
        <p:sp>
          <p:nvSpPr>
            <p:cNvPr id="73070" name="Oval 366"/>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73071" name="Oval 367"/>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3072" name="Line 368"/>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073" name="Line 369"/>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3074" name="Group 370"/>
          <p:cNvGrpSpPr>
            <a:grpSpLocks/>
          </p:cNvGrpSpPr>
          <p:nvPr/>
        </p:nvGrpSpPr>
        <p:grpSpPr bwMode="auto">
          <a:xfrm flipH="1" flipV="1">
            <a:off x="3392488" y="5053013"/>
            <a:ext cx="41275" cy="252412"/>
            <a:chOff x="1892" y="2737"/>
            <a:chExt cx="20" cy="121"/>
          </a:xfrm>
        </p:grpSpPr>
        <p:sp>
          <p:nvSpPr>
            <p:cNvPr id="73075" name="Oval 371"/>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73076" name="Oval 372"/>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3077" name="Line 373"/>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078" name="Line 374"/>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73079" name="Rectangle 375"/>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73080" name="Rectangle 376"/>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73081" name="Group 377"/>
          <p:cNvGrpSpPr>
            <a:grpSpLocks/>
          </p:cNvGrpSpPr>
          <p:nvPr/>
        </p:nvGrpSpPr>
        <p:grpSpPr bwMode="auto">
          <a:xfrm>
            <a:off x="3059113" y="4562475"/>
            <a:ext cx="769937" cy="798513"/>
            <a:chOff x="1927" y="2874"/>
            <a:chExt cx="485" cy="503"/>
          </a:xfrm>
        </p:grpSpPr>
        <p:grpSp>
          <p:nvGrpSpPr>
            <p:cNvPr id="73082" name="Group 378"/>
            <p:cNvGrpSpPr>
              <a:grpSpLocks/>
            </p:cNvGrpSpPr>
            <p:nvPr/>
          </p:nvGrpSpPr>
          <p:grpSpPr bwMode="auto">
            <a:xfrm flipH="1" flipV="1">
              <a:off x="2325" y="2874"/>
              <a:ext cx="87" cy="162"/>
              <a:chOff x="1702" y="2971"/>
              <a:chExt cx="67" cy="119"/>
            </a:xfrm>
          </p:grpSpPr>
          <p:sp>
            <p:nvSpPr>
              <p:cNvPr id="73083" name="Freeform 379"/>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3084" name="Group 380"/>
              <p:cNvGrpSpPr>
                <a:grpSpLocks/>
              </p:cNvGrpSpPr>
              <p:nvPr/>
            </p:nvGrpSpPr>
            <p:grpSpPr bwMode="auto">
              <a:xfrm>
                <a:off x="1716" y="2984"/>
                <a:ext cx="37" cy="90"/>
                <a:chOff x="1716" y="2984"/>
                <a:chExt cx="37" cy="90"/>
              </a:xfrm>
            </p:grpSpPr>
            <p:sp>
              <p:nvSpPr>
                <p:cNvPr id="73085" name="Line 381"/>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086" name="Line 382"/>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087" name="Line 383"/>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088" name="Line 384"/>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3089" name="Rectangle 385"/>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73090" name="Rectangle 386"/>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73091" name="Freeform 387"/>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73092" name="Freeform 388"/>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093" name="Rectangle 389"/>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73094" name="Rectangle 390"/>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73095" name="Rectangle 391"/>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73096" name="Line 392"/>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097" name="Line 393"/>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098" name="Oval 394"/>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3099" name="Line 395"/>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0" name="Rectangle 396"/>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1" name="Line 397"/>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2" name="Line 398"/>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3" name="Line 399"/>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4" name="Line 400"/>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5" name="Rectangle 401"/>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6" name="Line 402"/>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7" name="Line 403"/>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8" name="Line 404"/>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9" name="Line 405"/>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0" name="Rectangle 406"/>
          <p:cNvSpPr>
            <a:spLocks noChangeArrowheads="1"/>
          </p:cNvSpPr>
          <p:nvPr/>
        </p:nvSpPr>
        <p:spPr bwMode="auto">
          <a:xfrm>
            <a:off x="860425" y="51577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1" name="Line 407"/>
          <p:cNvSpPr>
            <a:spLocks noChangeShapeType="1"/>
          </p:cNvSpPr>
          <p:nvPr/>
        </p:nvSpPr>
        <p:spPr bwMode="auto">
          <a:xfrm flipH="1">
            <a:off x="1092200" y="52990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2" name="Line 408"/>
          <p:cNvSpPr>
            <a:spLocks noChangeShapeType="1"/>
          </p:cNvSpPr>
          <p:nvPr/>
        </p:nvSpPr>
        <p:spPr bwMode="auto">
          <a:xfrm>
            <a:off x="1092200" y="52562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3" name="Line 409"/>
          <p:cNvSpPr>
            <a:spLocks noChangeShapeType="1"/>
          </p:cNvSpPr>
          <p:nvPr/>
        </p:nvSpPr>
        <p:spPr bwMode="auto">
          <a:xfrm>
            <a:off x="866775" y="52990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4" name="Line 410"/>
          <p:cNvSpPr>
            <a:spLocks noChangeShapeType="1"/>
          </p:cNvSpPr>
          <p:nvPr/>
        </p:nvSpPr>
        <p:spPr bwMode="auto">
          <a:xfrm flipV="1">
            <a:off x="944563" y="52578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5" name="Rectangle 411"/>
          <p:cNvSpPr>
            <a:spLocks noChangeArrowheads="1"/>
          </p:cNvSpPr>
          <p:nvPr/>
        </p:nvSpPr>
        <p:spPr bwMode="auto">
          <a:xfrm>
            <a:off x="860425" y="48799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6" name="Line 412"/>
          <p:cNvSpPr>
            <a:spLocks noChangeShapeType="1"/>
          </p:cNvSpPr>
          <p:nvPr/>
        </p:nvSpPr>
        <p:spPr bwMode="auto">
          <a:xfrm flipH="1">
            <a:off x="857250" y="50244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3117" name="Group 413"/>
          <p:cNvGrpSpPr>
            <a:grpSpLocks/>
          </p:cNvGrpSpPr>
          <p:nvPr/>
        </p:nvGrpSpPr>
        <p:grpSpPr bwMode="auto">
          <a:xfrm>
            <a:off x="950913" y="5435600"/>
            <a:ext cx="90487" cy="139700"/>
            <a:chOff x="0" y="0"/>
            <a:chExt cx="20000" cy="19996"/>
          </a:xfrm>
        </p:grpSpPr>
        <p:sp>
          <p:nvSpPr>
            <p:cNvPr id="73118" name="Line 414"/>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9" name="Line 415"/>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20" name="Line 416"/>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21" name="Line 417"/>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3122" name="Line 418"/>
          <p:cNvSpPr>
            <a:spLocks noChangeShapeType="1"/>
          </p:cNvSpPr>
          <p:nvPr/>
        </p:nvSpPr>
        <p:spPr bwMode="auto">
          <a:xfrm flipH="1">
            <a:off x="830263" y="54943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23" name="Line 419"/>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24" name="Line 420"/>
          <p:cNvSpPr>
            <a:spLocks noChangeShapeType="1"/>
          </p:cNvSpPr>
          <p:nvPr/>
        </p:nvSpPr>
        <p:spPr bwMode="auto">
          <a:xfrm flipH="1">
            <a:off x="719138" y="55245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25" name="Line 421"/>
          <p:cNvSpPr>
            <a:spLocks noChangeShapeType="1"/>
          </p:cNvSpPr>
          <p:nvPr/>
        </p:nvSpPr>
        <p:spPr bwMode="auto">
          <a:xfrm flipV="1">
            <a:off x="719138" y="5106988"/>
            <a:ext cx="0" cy="452437"/>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26" name="Line 42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3127" name="Group 423"/>
          <p:cNvGrpSpPr>
            <a:grpSpLocks/>
          </p:cNvGrpSpPr>
          <p:nvPr/>
        </p:nvGrpSpPr>
        <p:grpSpPr bwMode="auto">
          <a:xfrm>
            <a:off x="449263" y="5100638"/>
            <a:ext cx="407987" cy="417512"/>
            <a:chOff x="1311" y="3425"/>
            <a:chExt cx="257" cy="263"/>
          </a:xfrm>
        </p:grpSpPr>
        <p:sp>
          <p:nvSpPr>
            <p:cNvPr id="73128" name="Line 424"/>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29" name="Line 425"/>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3130" name="Line 42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31" name="Line 42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32" name="Line 42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33" name="Line 42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3134" name="Group 430"/>
          <p:cNvGrpSpPr>
            <a:grpSpLocks/>
          </p:cNvGrpSpPr>
          <p:nvPr/>
        </p:nvGrpSpPr>
        <p:grpSpPr bwMode="auto">
          <a:xfrm>
            <a:off x="914400" y="4275138"/>
            <a:ext cx="77788" cy="139700"/>
            <a:chOff x="0" y="1"/>
            <a:chExt cx="20000" cy="19999"/>
          </a:xfrm>
        </p:grpSpPr>
        <p:sp>
          <p:nvSpPr>
            <p:cNvPr id="73135" name="Arc 43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36" name="Arc 432"/>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3137" name="Line 433"/>
          <p:cNvSpPr>
            <a:spLocks noChangeShapeType="1"/>
          </p:cNvSpPr>
          <p:nvPr/>
        </p:nvSpPr>
        <p:spPr bwMode="auto">
          <a:xfrm flipV="1">
            <a:off x="914400" y="4414838"/>
            <a:ext cx="0" cy="3778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38" name="Line 434"/>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39" name="Line 435"/>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40" name="Line 436"/>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41" name="Oval 437"/>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42" name="Oval 438"/>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43" name="Oval 439"/>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44" name="Oval 440"/>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45" name="Rectangle 441"/>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146" name="Line 442"/>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47" name="Oval 443"/>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48" name="Line 444"/>
          <p:cNvSpPr>
            <a:spLocks noChangeShapeType="1"/>
          </p:cNvSpPr>
          <p:nvPr/>
        </p:nvSpPr>
        <p:spPr bwMode="auto">
          <a:xfrm flipV="1">
            <a:off x="1265238" y="4724400"/>
            <a:ext cx="1587" cy="3778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49" name="Line 445"/>
          <p:cNvSpPr>
            <a:spLocks noChangeShapeType="1"/>
          </p:cNvSpPr>
          <p:nvPr/>
        </p:nvSpPr>
        <p:spPr bwMode="auto">
          <a:xfrm flipV="1">
            <a:off x="1093788" y="4749800"/>
            <a:ext cx="0" cy="93663"/>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50" name="Line 446"/>
          <p:cNvSpPr>
            <a:spLocks noChangeShapeType="1"/>
          </p:cNvSpPr>
          <p:nvPr/>
        </p:nvSpPr>
        <p:spPr bwMode="auto">
          <a:xfrm>
            <a:off x="1084263" y="4724400"/>
            <a:ext cx="182562"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51" name="Rectangle 447"/>
          <p:cNvSpPr>
            <a:spLocks noChangeArrowheads="1"/>
          </p:cNvSpPr>
          <p:nvPr/>
        </p:nvSpPr>
        <p:spPr bwMode="auto">
          <a:xfrm>
            <a:off x="865188" y="47323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52" name="Line 448"/>
          <p:cNvSpPr>
            <a:spLocks noChangeShapeType="1"/>
          </p:cNvSpPr>
          <p:nvPr/>
        </p:nvSpPr>
        <p:spPr bwMode="auto">
          <a:xfrm rot="16200000" flipH="1">
            <a:off x="896144" y="48140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53" name="Rectangle 449"/>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54" name="Line 450"/>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3155" name="Group 451"/>
          <p:cNvGrpSpPr>
            <a:grpSpLocks/>
          </p:cNvGrpSpPr>
          <p:nvPr/>
        </p:nvGrpSpPr>
        <p:grpSpPr bwMode="auto">
          <a:xfrm>
            <a:off x="1392238" y="4125913"/>
            <a:ext cx="58737" cy="98425"/>
            <a:chOff x="0" y="-1"/>
            <a:chExt cx="20000" cy="19996"/>
          </a:xfrm>
        </p:grpSpPr>
        <p:sp>
          <p:nvSpPr>
            <p:cNvPr id="73156" name="Line 452"/>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57" name="Line 453"/>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58" name="Line 454"/>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59" name="Line 455"/>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3160" name="Line 456"/>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61" name="Oval 457"/>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62" name="Line 458"/>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163" name="Line 459"/>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164" name="Line 460"/>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165" name="Line 461"/>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166" name="Line 462"/>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167" name="Line 463"/>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168" name="Line 464"/>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169" name="AutoShape 465"/>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70" name="Line 466"/>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171" name="Line 467"/>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72" name="Oval 468"/>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73173" name="Group 469"/>
          <p:cNvGrpSpPr>
            <a:grpSpLocks/>
          </p:cNvGrpSpPr>
          <p:nvPr/>
        </p:nvGrpSpPr>
        <p:grpSpPr bwMode="auto">
          <a:xfrm>
            <a:off x="3830638" y="5594350"/>
            <a:ext cx="407987" cy="417513"/>
            <a:chOff x="2358" y="3524"/>
            <a:chExt cx="257" cy="263"/>
          </a:xfrm>
        </p:grpSpPr>
        <p:sp>
          <p:nvSpPr>
            <p:cNvPr id="73174" name="Line 470"/>
            <p:cNvSpPr>
              <a:spLocks noChangeShapeType="1"/>
            </p:cNvSpPr>
            <p:nvPr/>
          </p:nvSpPr>
          <p:spPr bwMode="auto">
            <a:xfrm>
              <a:off x="2358" y="3531"/>
              <a:ext cx="251" cy="0"/>
            </a:xfrm>
            <a:prstGeom prst="line">
              <a:avLst/>
            </a:prstGeom>
            <a:noFill/>
            <a:ln w="25400">
              <a:solidFill>
                <a:schemeClr val="hlink"/>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75" name="Line 471"/>
            <p:cNvSpPr>
              <a:spLocks noChangeShapeType="1"/>
            </p:cNvSpPr>
            <p:nvPr/>
          </p:nvSpPr>
          <p:spPr bwMode="auto">
            <a:xfrm flipH="1">
              <a:off x="2615" y="3524"/>
              <a:ext cx="0" cy="263"/>
            </a:xfrm>
            <a:prstGeom prst="line">
              <a:avLst/>
            </a:prstGeom>
            <a:noFill/>
            <a:ln w="25400">
              <a:solidFill>
                <a:schemeClr val="hlink"/>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3176" name="Line 472"/>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77" name="Line 473"/>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78" name="Line 474"/>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79" name="Oval 475"/>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3180" name="Line 476"/>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81" name="Oval 477"/>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73182" name="Oval 478"/>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73183" name="Line 479"/>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73184" name="Oval 480"/>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73185" name="Text Box 481"/>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3186" name="Text Box 482"/>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3187" name="Rectangle 483"/>
          <p:cNvSpPr>
            <a:spLocks noChangeArrowheads="1"/>
          </p:cNvSpPr>
          <p:nvPr/>
        </p:nvSpPr>
        <p:spPr bwMode="auto">
          <a:xfrm rot="5400000">
            <a:off x="7631113" y="692150"/>
            <a:ext cx="196850" cy="698500"/>
          </a:xfrm>
          <a:prstGeom prst="rect">
            <a:avLst/>
          </a:prstGeom>
          <a:solidFill>
            <a:srgbClr val="FF990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88" name="Rectangle 484"/>
          <p:cNvSpPr>
            <a:spLocks noChangeArrowheads="1"/>
          </p:cNvSpPr>
          <p:nvPr/>
        </p:nvSpPr>
        <p:spPr bwMode="auto">
          <a:xfrm rot="5400000">
            <a:off x="7295356" y="1224757"/>
            <a:ext cx="868363" cy="698500"/>
          </a:xfrm>
          <a:prstGeom prst="rect">
            <a:avLst/>
          </a:prstGeom>
          <a:solidFill>
            <a:srgbClr val="CC99FF"/>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3189" name="Group 485"/>
          <p:cNvGrpSpPr>
            <a:grpSpLocks/>
          </p:cNvGrpSpPr>
          <p:nvPr/>
        </p:nvGrpSpPr>
        <p:grpSpPr bwMode="auto">
          <a:xfrm rot="5400000">
            <a:off x="7270750" y="2663825"/>
            <a:ext cx="968375" cy="1127125"/>
            <a:chOff x="4958" y="672"/>
            <a:chExt cx="610" cy="710"/>
          </a:xfrm>
        </p:grpSpPr>
        <p:grpSp>
          <p:nvGrpSpPr>
            <p:cNvPr id="73190" name="Group 486"/>
            <p:cNvGrpSpPr>
              <a:grpSpLocks/>
            </p:cNvGrpSpPr>
            <p:nvPr/>
          </p:nvGrpSpPr>
          <p:grpSpPr bwMode="auto">
            <a:xfrm>
              <a:off x="5465" y="672"/>
              <a:ext cx="103" cy="710"/>
              <a:chOff x="5088" y="624"/>
              <a:chExt cx="144" cy="992"/>
            </a:xfrm>
          </p:grpSpPr>
          <p:sp>
            <p:nvSpPr>
              <p:cNvPr id="73191" name="Line 48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92" name="Line 48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93" name="Line 48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94" name="Line 49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95" name="Line 49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96" name="Line 49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97" name="Line 49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98" name="Line 49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3199" name="Rectangle 495"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00" name="Rectangle 496"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01" name="Rectangle 497"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02" name="Rectangle 498"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03" name="Rectangle 499"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04" name="Rectangle 500"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05" name="Rectangle 501"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06" name="Rectangle 502"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07" name="Rectangle 503"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3208" name="Rectangle 504"/>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73209" name="Rectangle 505"/>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1,700 PSI </a:t>
            </a:r>
            <a:endParaRPr lang="en-US" b="0"/>
          </a:p>
        </p:txBody>
      </p:sp>
      <p:sp>
        <p:nvSpPr>
          <p:cNvPr id="73210" name="Line 506"/>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211" name="Line 507"/>
          <p:cNvSpPr>
            <a:spLocks noChangeShapeType="1"/>
          </p:cNvSpPr>
          <p:nvPr/>
        </p:nvSpPr>
        <p:spPr bwMode="auto">
          <a:xfrm rot="5400000">
            <a:off x="7132638" y="1685925"/>
            <a:ext cx="0" cy="495300"/>
          </a:xfrm>
          <a:prstGeom prst="line">
            <a:avLst/>
          </a:prstGeom>
          <a:noFill/>
          <a:ln w="25400">
            <a:solidFill>
              <a:srgbClr val="CC99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12" name="Line 508"/>
          <p:cNvSpPr>
            <a:spLocks noChangeShapeType="1"/>
          </p:cNvSpPr>
          <p:nvPr/>
        </p:nvSpPr>
        <p:spPr bwMode="auto">
          <a:xfrm rot="5400000">
            <a:off x="5838032" y="1354931"/>
            <a:ext cx="0" cy="1157287"/>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13" name="Line 509"/>
          <p:cNvSpPr>
            <a:spLocks noChangeShapeType="1"/>
          </p:cNvSpPr>
          <p:nvPr/>
        </p:nvSpPr>
        <p:spPr bwMode="auto">
          <a:xfrm rot="16200000" flipV="1">
            <a:off x="6236494" y="-162719"/>
            <a:ext cx="0" cy="2287588"/>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14" name="Rectangle 510"/>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3215" name="Group 511"/>
          <p:cNvGrpSpPr>
            <a:grpSpLocks/>
          </p:cNvGrpSpPr>
          <p:nvPr/>
        </p:nvGrpSpPr>
        <p:grpSpPr bwMode="auto">
          <a:xfrm rot="16200000" flipV="1">
            <a:off x="4433094" y="1104107"/>
            <a:ext cx="107950" cy="182562"/>
            <a:chOff x="0" y="3"/>
            <a:chExt cx="20000" cy="19996"/>
          </a:xfrm>
        </p:grpSpPr>
        <p:sp>
          <p:nvSpPr>
            <p:cNvPr id="73216" name="Line 512"/>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17" name="Line 513"/>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18" name="Line 514"/>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19" name="Line 515"/>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3220" name="Line 516"/>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21" name="Oval 517"/>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22" name="Oval 518"/>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23" name="Oval 519"/>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24" name="Line 520"/>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25" name="Rectangle 521"/>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26" name="Line 522"/>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27" name="Line 523"/>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28" name="Line 524"/>
          <p:cNvSpPr>
            <a:spLocks noChangeShapeType="1"/>
          </p:cNvSpPr>
          <p:nvPr/>
        </p:nvSpPr>
        <p:spPr bwMode="auto">
          <a:xfrm flipH="1">
            <a:off x="5092700" y="1774825"/>
            <a:ext cx="0" cy="1063625"/>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29" name="Line 525"/>
          <p:cNvSpPr>
            <a:spLocks noChangeShapeType="1"/>
          </p:cNvSpPr>
          <p:nvPr/>
        </p:nvSpPr>
        <p:spPr bwMode="auto">
          <a:xfrm flipH="1">
            <a:off x="5095875" y="976313"/>
            <a:ext cx="0" cy="636587"/>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30" name="Oval 526"/>
          <p:cNvSpPr>
            <a:spLocks noChangeArrowheads="1"/>
          </p:cNvSpPr>
          <p:nvPr/>
        </p:nvSpPr>
        <p:spPr bwMode="auto">
          <a:xfrm flipH="1" flipV="1">
            <a:off x="5043488" y="15684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31" name="Line 527"/>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32" name="Oval 528"/>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33" name="Line 529"/>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34" name="Oval 530"/>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35" name="Rectangle 531"/>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73236" name="Rectangle 532"/>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73237" name="Rectangle 533"/>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73238" name="Group 534"/>
          <p:cNvGrpSpPr>
            <a:grpSpLocks/>
          </p:cNvGrpSpPr>
          <p:nvPr/>
        </p:nvGrpSpPr>
        <p:grpSpPr bwMode="auto">
          <a:xfrm rot="-5400000" flipH="1" flipV="1">
            <a:off x="3780632" y="3566319"/>
            <a:ext cx="88900" cy="274637"/>
            <a:chOff x="0" y="0"/>
            <a:chExt cx="20000" cy="20000"/>
          </a:xfrm>
        </p:grpSpPr>
        <p:sp>
          <p:nvSpPr>
            <p:cNvPr id="73239" name="Arc 53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40" name="Arc 53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3241" name="Group 537"/>
          <p:cNvGrpSpPr>
            <a:grpSpLocks/>
          </p:cNvGrpSpPr>
          <p:nvPr/>
        </p:nvGrpSpPr>
        <p:grpSpPr bwMode="auto">
          <a:xfrm rot="-5400000" flipH="1" flipV="1">
            <a:off x="3775076" y="3425825"/>
            <a:ext cx="87312" cy="274637"/>
            <a:chOff x="0" y="0"/>
            <a:chExt cx="20000" cy="20000"/>
          </a:xfrm>
        </p:grpSpPr>
        <p:sp>
          <p:nvSpPr>
            <p:cNvPr id="73242" name="Arc 53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43" name="Arc 53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3244" name="Line 540"/>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45" name="Line 541"/>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46" name="Line 542"/>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47" name="Line 543"/>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48" name="Line 544"/>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3250" name="Group 546"/>
          <p:cNvGrpSpPr>
            <a:grpSpLocks/>
          </p:cNvGrpSpPr>
          <p:nvPr/>
        </p:nvGrpSpPr>
        <p:grpSpPr bwMode="auto">
          <a:xfrm rot="10800000">
            <a:off x="4394200" y="1439863"/>
            <a:ext cx="365125" cy="239712"/>
            <a:chOff x="2900" y="1798"/>
            <a:chExt cx="576" cy="376"/>
          </a:xfrm>
        </p:grpSpPr>
        <p:sp>
          <p:nvSpPr>
            <p:cNvPr id="73251" name="Line 547"/>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52" name="Line 548"/>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53" name="Line 549"/>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3254" name="Line 550"/>
          <p:cNvSpPr>
            <a:spLocks noChangeShapeType="1"/>
          </p:cNvSpPr>
          <p:nvPr/>
        </p:nvSpPr>
        <p:spPr bwMode="auto">
          <a:xfrm rot="5400000">
            <a:off x="4452144" y="2983706"/>
            <a:ext cx="0" cy="13033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255" name="Line 551"/>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56" name="Rectangle 552"/>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57" name="Line 553"/>
          <p:cNvSpPr>
            <a:spLocks noChangeShapeType="1"/>
          </p:cNvSpPr>
          <p:nvPr/>
        </p:nvSpPr>
        <p:spPr bwMode="auto">
          <a:xfrm flipH="1" flipV="1">
            <a:off x="6502400" y="1901825"/>
            <a:ext cx="268288" cy="0"/>
          </a:xfrm>
          <a:prstGeom prst="line">
            <a:avLst/>
          </a:prstGeom>
          <a:noFill/>
          <a:ln w="19050">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58" name="Line 554"/>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59" name="Line 555"/>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60" name="Line 556"/>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61" name="Line 557"/>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62" name="Line 558"/>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63" name="Line 559"/>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3264" name="Group 560"/>
          <p:cNvGrpSpPr>
            <a:grpSpLocks/>
          </p:cNvGrpSpPr>
          <p:nvPr/>
        </p:nvGrpSpPr>
        <p:grpSpPr bwMode="auto">
          <a:xfrm flipV="1">
            <a:off x="6624638" y="1676400"/>
            <a:ext cx="46037" cy="96838"/>
            <a:chOff x="0" y="0"/>
            <a:chExt cx="20000" cy="20000"/>
          </a:xfrm>
        </p:grpSpPr>
        <p:sp>
          <p:nvSpPr>
            <p:cNvPr id="73265" name="Arc 561"/>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66" name="Arc 562"/>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3267" name="Group 563"/>
          <p:cNvGrpSpPr>
            <a:grpSpLocks/>
          </p:cNvGrpSpPr>
          <p:nvPr/>
        </p:nvGrpSpPr>
        <p:grpSpPr bwMode="auto">
          <a:xfrm>
            <a:off x="6396038" y="1709738"/>
            <a:ext cx="471487" cy="217487"/>
            <a:chOff x="3526" y="1077"/>
            <a:chExt cx="297" cy="137"/>
          </a:xfrm>
        </p:grpSpPr>
        <p:sp>
          <p:nvSpPr>
            <p:cNvPr id="73268" name="Line 564"/>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69" name="Line 565"/>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70" name="Line 566"/>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71" name="Line 567"/>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3272" name="Line 568"/>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73" name="Line 569"/>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74" name="Oval 570"/>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75" name="Oval 571"/>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76" name="Line 572"/>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77" name="Rectangle 573"/>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278" name="Oval 574"/>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82" name="Line 578"/>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73283" name="Oval 579"/>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84" name="Rectangle 580"/>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73285" name="Rectangle 581"/>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73286" name="Rectangle 582"/>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73287" name="Oval 583"/>
          <p:cNvSpPr>
            <a:spLocks noChangeArrowheads="1"/>
          </p:cNvSpPr>
          <p:nvPr/>
        </p:nvSpPr>
        <p:spPr bwMode="auto">
          <a:xfrm>
            <a:off x="1784350" y="48355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88" name="AutoShape 584"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89" name="AutoShape 585"/>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90" name="AutoShape 586" descr="10%"/>
          <p:cNvSpPr>
            <a:spLocks noChangeArrowheads="1"/>
          </p:cNvSpPr>
          <p:nvPr/>
        </p:nvSpPr>
        <p:spPr bwMode="auto">
          <a:xfrm>
            <a:off x="2452688" y="1704975"/>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3291" name="Group 587"/>
          <p:cNvGrpSpPr>
            <a:grpSpLocks/>
          </p:cNvGrpSpPr>
          <p:nvPr/>
        </p:nvGrpSpPr>
        <p:grpSpPr bwMode="auto">
          <a:xfrm>
            <a:off x="2454275" y="2166938"/>
            <a:ext cx="503238" cy="185737"/>
            <a:chOff x="3617" y="2160"/>
            <a:chExt cx="842" cy="312"/>
          </a:xfrm>
        </p:grpSpPr>
        <p:sp>
          <p:nvSpPr>
            <p:cNvPr id="73292" name="Rectangle 58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93" name="AutoShape 58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94" name="AutoShape 59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95" name="AutoShape 59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96" name="AutoShape 59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3297" name="AutoShape 593"/>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98" name="Rectangle 594"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299" name="Rectangle 595"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00" name="Rectangle 596"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01" name="Line 597"/>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302" name="Line 598"/>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303" name="Oval 599"/>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04" name="Oval 600"/>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3305" name="Group 601"/>
          <p:cNvGrpSpPr>
            <a:grpSpLocks/>
          </p:cNvGrpSpPr>
          <p:nvPr/>
        </p:nvGrpSpPr>
        <p:grpSpPr bwMode="auto">
          <a:xfrm>
            <a:off x="2663825" y="1660525"/>
            <a:ext cx="77788" cy="153988"/>
            <a:chOff x="3966" y="1027"/>
            <a:chExt cx="130" cy="257"/>
          </a:xfrm>
        </p:grpSpPr>
        <p:sp>
          <p:nvSpPr>
            <p:cNvPr id="73306" name="Rectangle 60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07" name="Rectangle 60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08" name="Rectangle 60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09" name="Rectangle 60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10" name="Line 60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3311" name="Line 607"/>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312" name="Line 608"/>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313" name="Line 609"/>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314" name="AutoShape 610"/>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15" name="Rectangle 611"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16" name="Rectangle 612"/>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17" name="Rectangle 613"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18" name="Rectangle 614"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19" name="Line 615"/>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320" name="Line 616"/>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321" name="Line 617"/>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322" name="Line 618"/>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323" name="Line 619"/>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324" name="Oval 620"/>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25" name="Oval 621"/>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26" name="Text Box 622"/>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3327" name="Line 623"/>
          <p:cNvSpPr>
            <a:spLocks noChangeShapeType="1"/>
          </p:cNvSpPr>
          <p:nvPr/>
        </p:nvSpPr>
        <p:spPr bwMode="auto">
          <a:xfrm rot="16200000" flipH="1">
            <a:off x="4371182" y="2520156"/>
            <a:ext cx="0" cy="81756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3328" name="Group 624"/>
          <p:cNvGrpSpPr>
            <a:grpSpLocks/>
          </p:cNvGrpSpPr>
          <p:nvPr/>
        </p:nvGrpSpPr>
        <p:grpSpPr bwMode="auto">
          <a:xfrm>
            <a:off x="7131050" y="1127125"/>
            <a:ext cx="1289050" cy="1235075"/>
            <a:chOff x="4492" y="651"/>
            <a:chExt cx="812" cy="778"/>
          </a:xfrm>
        </p:grpSpPr>
        <p:grpSp>
          <p:nvGrpSpPr>
            <p:cNvPr id="73329" name="Group 625"/>
            <p:cNvGrpSpPr>
              <a:grpSpLocks/>
            </p:cNvGrpSpPr>
            <p:nvPr/>
          </p:nvGrpSpPr>
          <p:grpSpPr bwMode="auto">
            <a:xfrm>
              <a:off x="4492" y="651"/>
              <a:ext cx="760" cy="778"/>
              <a:chOff x="4047" y="666"/>
              <a:chExt cx="760" cy="778"/>
            </a:xfrm>
          </p:grpSpPr>
          <p:sp>
            <p:nvSpPr>
              <p:cNvPr id="73330" name="Rectangle 626"/>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31" name="Rectangle 627"/>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32" name="Rectangle 628"/>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3333" name="Rectangle 629"/>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73334" name="Line 630"/>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335" name="Line 631"/>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336" name="Oval 632"/>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337" name="Oval 633"/>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338" name="Line 634"/>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339" name="Line 635"/>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3340" name="Group 636"/>
          <p:cNvGrpSpPr>
            <a:grpSpLocks/>
          </p:cNvGrpSpPr>
          <p:nvPr/>
        </p:nvGrpSpPr>
        <p:grpSpPr bwMode="auto">
          <a:xfrm flipH="1" flipV="1">
            <a:off x="3014663" y="4532313"/>
            <a:ext cx="68262" cy="303212"/>
            <a:chOff x="2065" y="2959"/>
            <a:chExt cx="33" cy="146"/>
          </a:xfrm>
        </p:grpSpPr>
        <p:sp>
          <p:nvSpPr>
            <p:cNvPr id="73341" name="Freeform 637"/>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342" name="Freeform 638"/>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3343" name="Line 639"/>
          <p:cNvSpPr>
            <a:spLocks noChangeShapeType="1"/>
          </p:cNvSpPr>
          <p:nvPr/>
        </p:nvSpPr>
        <p:spPr bwMode="auto">
          <a:xfrm>
            <a:off x="3014663" y="4532313"/>
            <a:ext cx="68262" cy="746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44" name="Line 640"/>
          <p:cNvSpPr>
            <a:spLocks noChangeShapeType="1"/>
          </p:cNvSpPr>
          <p:nvPr/>
        </p:nvSpPr>
        <p:spPr bwMode="auto">
          <a:xfrm flipV="1">
            <a:off x="3014663" y="4759325"/>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45" name="Line 641"/>
          <p:cNvSpPr>
            <a:spLocks noChangeShapeType="1"/>
          </p:cNvSpPr>
          <p:nvPr/>
        </p:nvSpPr>
        <p:spPr bwMode="auto">
          <a:xfrm flipH="1">
            <a:off x="3081338" y="4606925"/>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46" name="Freeform 642"/>
          <p:cNvSpPr>
            <a:spLocks/>
          </p:cNvSpPr>
          <p:nvPr/>
        </p:nvSpPr>
        <p:spPr bwMode="auto">
          <a:xfrm flipH="1" flipV="1">
            <a:off x="2992438" y="4759325"/>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73347" name="Freeform 643"/>
          <p:cNvSpPr>
            <a:spLocks/>
          </p:cNvSpPr>
          <p:nvPr/>
        </p:nvSpPr>
        <p:spPr bwMode="auto">
          <a:xfrm flipH="1" flipV="1">
            <a:off x="2992438" y="4545013"/>
            <a:ext cx="57150" cy="58737"/>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73348" name="Group 644"/>
          <p:cNvGrpSpPr>
            <a:grpSpLocks/>
          </p:cNvGrpSpPr>
          <p:nvPr/>
        </p:nvGrpSpPr>
        <p:grpSpPr bwMode="auto">
          <a:xfrm>
            <a:off x="2784475" y="4545013"/>
            <a:ext cx="269875" cy="271462"/>
            <a:chOff x="1714" y="2868"/>
            <a:chExt cx="170" cy="171"/>
          </a:xfrm>
        </p:grpSpPr>
        <p:sp>
          <p:nvSpPr>
            <p:cNvPr id="73349" name="Freeform 645"/>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73350" name="Rectangle 646"/>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51" name="Line 647"/>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352" name="Line 648"/>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3353" name="Group 649"/>
          <p:cNvGrpSpPr>
            <a:grpSpLocks/>
          </p:cNvGrpSpPr>
          <p:nvPr/>
        </p:nvGrpSpPr>
        <p:grpSpPr bwMode="auto">
          <a:xfrm flipH="1" flipV="1">
            <a:off x="2651125" y="4600575"/>
            <a:ext cx="363538" cy="179388"/>
            <a:chOff x="2098" y="2990"/>
            <a:chExt cx="171" cy="86"/>
          </a:xfrm>
        </p:grpSpPr>
        <p:sp>
          <p:nvSpPr>
            <p:cNvPr id="73354" name="Oval 650"/>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355" name="Oval 651"/>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356" name="Oval 652"/>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357" name="Oval 653"/>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358" name="Oval 654"/>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359" name="Oval 655"/>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360" name="Oval 656"/>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361" name="Oval 657"/>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362" name="Oval 658"/>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363" name="Oval 659"/>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364" name="Line 660"/>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65" name="Line 661"/>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66" name="Line 662"/>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67" name="Line 663"/>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68" name="Line 664"/>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69" name="Line 665"/>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70" name="Line 666"/>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71" name="Line 667"/>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72" name="Line 668"/>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73" name="Line 669"/>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3374" name="Group 670"/>
            <p:cNvGrpSpPr>
              <a:grpSpLocks/>
            </p:cNvGrpSpPr>
            <p:nvPr/>
          </p:nvGrpSpPr>
          <p:grpSpPr bwMode="auto">
            <a:xfrm>
              <a:off x="2098" y="3003"/>
              <a:ext cx="19" cy="73"/>
              <a:chOff x="2098" y="3003"/>
              <a:chExt cx="19" cy="73"/>
            </a:xfrm>
          </p:grpSpPr>
          <p:sp>
            <p:nvSpPr>
              <p:cNvPr id="73375" name="Oval 671"/>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376" name="Line 672"/>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3377" name="Group 673"/>
            <p:cNvGrpSpPr>
              <a:grpSpLocks/>
            </p:cNvGrpSpPr>
            <p:nvPr/>
          </p:nvGrpSpPr>
          <p:grpSpPr bwMode="auto">
            <a:xfrm>
              <a:off x="2250" y="2990"/>
              <a:ext cx="19" cy="71"/>
              <a:chOff x="2250" y="2990"/>
              <a:chExt cx="19" cy="71"/>
            </a:xfrm>
          </p:grpSpPr>
          <p:sp>
            <p:nvSpPr>
              <p:cNvPr id="73378" name="Oval 674"/>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379" name="Line 675"/>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3380" name="Line 676"/>
          <p:cNvSpPr>
            <a:spLocks noChangeShapeType="1"/>
          </p:cNvSpPr>
          <p:nvPr/>
        </p:nvSpPr>
        <p:spPr bwMode="auto">
          <a:xfrm flipH="1" flipV="1">
            <a:off x="2789238" y="4525963"/>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81" name="Line 677"/>
          <p:cNvSpPr>
            <a:spLocks noChangeShapeType="1"/>
          </p:cNvSpPr>
          <p:nvPr/>
        </p:nvSpPr>
        <p:spPr bwMode="auto">
          <a:xfrm flipH="1" flipV="1">
            <a:off x="2784475" y="456565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82" name="Line 678"/>
          <p:cNvSpPr>
            <a:spLocks noChangeShapeType="1"/>
          </p:cNvSpPr>
          <p:nvPr/>
        </p:nvSpPr>
        <p:spPr bwMode="auto">
          <a:xfrm flipV="1">
            <a:off x="2982913" y="4740275"/>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83" name="Line 679"/>
          <p:cNvSpPr>
            <a:spLocks noChangeShapeType="1"/>
          </p:cNvSpPr>
          <p:nvPr/>
        </p:nvSpPr>
        <p:spPr bwMode="auto">
          <a:xfrm>
            <a:off x="2987675" y="4572000"/>
            <a:ext cx="60325" cy="555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84" name="Line 680"/>
          <p:cNvSpPr>
            <a:spLocks noChangeShapeType="1"/>
          </p:cNvSpPr>
          <p:nvPr/>
        </p:nvSpPr>
        <p:spPr bwMode="auto">
          <a:xfrm flipH="1">
            <a:off x="3044825" y="4627563"/>
            <a:ext cx="3175" cy="1127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385" name="AutoShape 681"/>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86" name="AutoShape 682"/>
          <p:cNvSpPr>
            <a:spLocks noChangeArrowheads="1"/>
          </p:cNvSpPr>
          <p:nvPr/>
        </p:nvSpPr>
        <p:spPr bwMode="auto">
          <a:xfrm flipH="1" flipV="1">
            <a:off x="822325" y="20129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387" name="Rectangle 683"/>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73388" name="Group 684"/>
          <p:cNvGrpSpPr>
            <a:grpSpLocks/>
          </p:cNvGrpSpPr>
          <p:nvPr/>
        </p:nvGrpSpPr>
        <p:grpSpPr bwMode="auto">
          <a:xfrm>
            <a:off x="3370263" y="5045075"/>
            <a:ext cx="165100" cy="263525"/>
            <a:chOff x="2123" y="3178"/>
            <a:chExt cx="104" cy="166"/>
          </a:xfrm>
        </p:grpSpPr>
        <p:grpSp>
          <p:nvGrpSpPr>
            <p:cNvPr id="73389" name="Group 685"/>
            <p:cNvGrpSpPr>
              <a:grpSpLocks/>
            </p:cNvGrpSpPr>
            <p:nvPr/>
          </p:nvGrpSpPr>
          <p:grpSpPr bwMode="auto">
            <a:xfrm flipH="1" flipV="1">
              <a:off x="2177" y="3178"/>
              <a:ext cx="50" cy="166"/>
              <a:chOff x="1829" y="2735"/>
              <a:chExt cx="38" cy="127"/>
            </a:xfrm>
          </p:grpSpPr>
          <p:grpSp>
            <p:nvGrpSpPr>
              <p:cNvPr id="73390" name="Group 686"/>
              <p:cNvGrpSpPr>
                <a:grpSpLocks/>
              </p:cNvGrpSpPr>
              <p:nvPr/>
            </p:nvGrpSpPr>
            <p:grpSpPr bwMode="auto">
              <a:xfrm>
                <a:off x="1829" y="2735"/>
                <a:ext cx="36" cy="125"/>
                <a:chOff x="1829" y="2735"/>
                <a:chExt cx="36" cy="125"/>
              </a:xfrm>
            </p:grpSpPr>
            <p:sp>
              <p:nvSpPr>
                <p:cNvPr id="73391" name="Rectangle 687"/>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392" name="Rectangle 688"/>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393" name="Rectangle 689"/>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394" name="Rectangle 690"/>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395" name="Rectangle 691"/>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396" name="Rectangle 692"/>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397" name="Rectangle 693"/>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398" name="Rectangle 694"/>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399" name="Rectangle 695"/>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00" name="Rectangle 696"/>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01" name="Rectangle 697"/>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02" name="Rectangle 698"/>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03" name="Rectangle 699"/>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04" name="Rectangle 700"/>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05" name="Rectangle 701"/>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06" name="Rectangle 702"/>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07" name="Rectangle 703"/>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08" name="Rectangle 704"/>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09" name="Rectangle 705"/>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10" name="Rectangle 706"/>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11" name="Rectangle 707"/>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12" name="Rectangle 708"/>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13" name="Rectangle 709"/>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14" name="Rectangle 710"/>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15" name="Rectangle 711"/>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16" name="Rectangle 712"/>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17" name="Rectangle 713"/>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18" name="Rectangle 714"/>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19" name="Rectangle 715"/>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20" name="Rectangle 716"/>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21" name="Rectangle 717"/>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22" name="Rectangle 718"/>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23" name="Rectangle 719"/>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24" name="Rectangle 720"/>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25" name="Rectangle 721"/>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26" name="Rectangle 722"/>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27" name="Rectangle 723"/>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28" name="Rectangle 724"/>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29" name="Rectangle 725"/>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30" name="Rectangle 726"/>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31" name="Rectangle 727"/>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32" name="Rectangle 728"/>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33" name="Rectangle 729"/>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34" name="Rectangle 730"/>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35" name="Rectangle 731"/>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36" name="Rectangle 732"/>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37" name="Rectangle 733"/>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38" name="Rectangle 734"/>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39" name="Rectangle 735"/>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40" name="Rectangle 736"/>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41" name="Rectangle 737"/>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42" name="Rectangle 738"/>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43" name="Rectangle 739"/>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44" name="Rectangle 740"/>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45" name="Rectangle 741"/>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46" name="Rectangle 742"/>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47" name="Rectangle 743"/>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48" name="Rectangle 744"/>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49" name="Rectangle 745"/>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50" name="Rectangle 746"/>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51" name="Rectangle 747"/>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52" name="Rectangle 748"/>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53" name="Rectangle 749"/>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54" name="Rectangle 750"/>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55" name="Rectangle 751"/>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3456" name="Rectangle 752"/>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73457" name="Freeform 753"/>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73458" name="Line 754"/>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459" name="Rectangle 755"/>
          <p:cNvSpPr>
            <a:spLocks noChangeArrowheads="1"/>
          </p:cNvSpPr>
          <p:nvPr/>
        </p:nvSpPr>
        <p:spPr bwMode="auto">
          <a:xfrm>
            <a:off x="695325" y="2208213"/>
            <a:ext cx="466725" cy="52070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460" name="Line 756"/>
          <p:cNvSpPr>
            <a:spLocks noChangeShapeType="1"/>
          </p:cNvSpPr>
          <p:nvPr/>
        </p:nvSpPr>
        <p:spPr bwMode="auto">
          <a:xfrm flipH="1">
            <a:off x="685800" y="22098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464" name="Line 760"/>
          <p:cNvSpPr>
            <a:spLocks noChangeShapeType="1"/>
          </p:cNvSpPr>
          <p:nvPr/>
        </p:nvSpPr>
        <p:spPr bwMode="auto">
          <a:xfrm flipV="1">
            <a:off x="2963863" y="6153150"/>
            <a:ext cx="63500" cy="57150"/>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465" name="Line 761"/>
          <p:cNvSpPr>
            <a:spLocks noChangeShapeType="1"/>
          </p:cNvSpPr>
          <p:nvPr/>
        </p:nvSpPr>
        <p:spPr bwMode="auto">
          <a:xfrm flipV="1">
            <a:off x="2963863" y="6159500"/>
            <a:ext cx="74612" cy="53975"/>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466" name="Line 762"/>
          <p:cNvSpPr>
            <a:spLocks noChangeShapeType="1"/>
          </p:cNvSpPr>
          <p:nvPr/>
        </p:nvSpPr>
        <p:spPr bwMode="auto">
          <a:xfrm>
            <a:off x="2963863" y="6267450"/>
            <a:ext cx="63500" cy="57150"/>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467" name="Line 763"/>
          <p:cNvSpPr>
            <a:spLocks noChangeShapeType="1"/>
          </p:cNvSpPr>
          <p:nvPr/>
        </p:nvSpPr>
        <p:spPr bwMode="auto">
          <a:xfrm>
            <a:off x="2963863" y="6273800"/>
            <a:ext cx="74612" cy="53975"/>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3468" name="Group 764"/>
          <p:cNvGrpSpPr>
            <a:grpSpLocks/>
          </p:cNvGrpSpPr>
          <p:nvPr/>
        </p:nvGrpSpPr>
        <p:grpSpPr bwMode="auto">
          <a:xfrm>
            <a:off x="3046413" y="5513388"/>
            <a:ext cx="300037" cy="396875"/>
            <a:chOff x="1919" y="3422"/>
            <a:chExt cx="189" cy="250"/>
          </a:xfrm>
        </p:grpSpPr>
        <p:grpSp>
          <p:nvGrpSpPr>
            <p:cNvPr id="73469" name="Group 765"/>
            <p:cNvGrpSpPr>
              <a:grpSpLocks/>
            </p:cNvGrpSpPr>
            <p:nvPr/>
          </p:nvGrpSpPr>
          <p:grpSpPr bwMode="auto">
            <a:xfrm>
              <a:off x="1919" y="3422"/>
              <a:ext cx="189" cy="250"/>
              <a:chOff x="1919" y="3423"/>
              <a:chExt cx="189" cy="250"/>
            </a:xfrm>
          </p:grpSpPr>
          <p:grpSp>
            <p:nvGrpSpPr>
              <p:cNvPr id="73470" name="Group 766"/>
              <p:cNvGrpSpPr>
                <a:grpSpLocks/>
              </p:cNvGrpSpPr>
              <p:nvPr/>
            </p:nvGrpSpPr>
            <p:grpSpPr bwMode="auto">
              <a:xfrm flipH="1" flipV="1">
                <a:off x="1919" y="3423"/>
                <a:ext cx="189" cy="250"/>
                <a:chOff x="1935" y="2484"/>
                <a:chExt cx="144" cy="191"/>
              </a:xfrm>
            </p:grpSpPr>
            <p:sp>
              <p:nvSpPr>
                <p:cNvPr id="73471" name="Rectangle 767"/>
                <p:cNvSpPr>
                  <a:spLocks noChangeArrowheads="1"/>
                </p:cNvSpPr>
                <p:nvPr/>
              </p:nvSpPr>
              <p:spPr bwMode="auto">
                <a:xfrm>
                  <a:off x="1935" y="2484"/>
                  <a:ext cx="142" cy="190"/>
                </a:xfrm>
                <a:prstGeom prst="rect">
                  <a:avLst/>
                </a:pr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472" name="Rectangle 768"/>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3473" name="Rectangle 769"/>
              <p:cNvSpPr>
                <a:spLocks noChangeArrowheads="1"/>
              </p:cNvSpPr>
              <p:nvPr/>
            </p:nvSpPr>
            <p:spPr bwMode="auto">
              <a:xfrm flipH="1" flipV="1">
                <a:off x="1949" y="3468"/>
                <a:ext cx="131" cy="205"/>
              </a:xfrm>
              <a:prstGeom prst="rect">
                <a:avLst/>
              </a:prstGeom>
              <a:solidFill>
                <a:srgbClr val="FF9900"/>
              </a:solidFill>
              <a:ln w="9525">
                <a:solidFill>
                  <a:srgbClr val="000000"/>
                </a:solidFill>
                <a:miter lim="800000"/>
                <a:headEnd/>
                <a:tailEnd/>
              </a:ln>
            </p:spPr>
            <p:txBody>
              <a:bodyPr/>
              <a:lstStyle/>
              <a:p>
                <a:endParaRPr lang="en-US"/>
              </a:p>
            </p:txBody>
          </p:sp>
        </p:grpSp>
        <p:sp>
          <p:nvSpPr>
            <p:cNvPr id="73474" name="Line 770"/>
            <p:cNvSpPr>
              <a:spLocks noChangeShapeType="1"/>
            </p:cNvSpPr>
            <p:nvPr/>
          </p:nvSpPr>
          <p:spPr bwMode="auto">
            <a:xfrm>
              <a:off x="2013" y="3422"/>
              <a:ext cx="0" cy="45"/>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475" name="Rectangle 771"/>
            <p:cNvSpPr>
              <a:spLocks noChangeArrowheads="1"/>
            </p:cNvSpPr>
            <p:nvPr/>
          </p:nvSpPr>
          <p:spPr bwMode="auto">
            <a:xfrm flipH="1" flipV="1">
              <a:off x="2003" y="3423"/>
              <a:ext cx="22" cy="44"/>
            </a:xfrm>
            <a:prstGeom prst="rect">
              <a:avLst/>
            </a:prstGeom>
            <a:solidFill>
              <a:srgbClr val="FFFFFF"/>
            </a:solidFill>
            <a:ln w="9525">
              <a:solidFill>
                <a:srgbClr val="000000"/>
              </a:solidFill>
              <a:miter lim="800000"/>
              <a:headEnd/>
              <a:tailEnd/>
            </a:ln>
          </p:spPr>
          <p:txBody>
            <a:bodyPr/>
            <a:lstStyle/>
            <a:p>
              <a:endParaRPr lang="en-US"/>
            </a:p>
          </p:txBody>
        </p:sp>
      </p:grpSp>
      <p:grpSp>
        <p:nvGrpSpPr>
          <p:cNvPr id="73476" name="Group 772"/>
          <p:cNvGrpSpPr>
            <a:grpSpLocks/>
          </p:cNvGrpSpPr>
          <p:nvPr/>
        </p:nvGrpSpPr>
        <p:grpSpPr bwMode="auto">
          <a:xfrm flipH="1" flipV="1">
            <a:off x="3124200" y="5588000"/>
            <a:ext cx="163513" cy="393700"/>
            <a:chOff x="1963" y="2411"/>
            <a:chExt cx="79" cy="230"/>
          </a:xfrm>
        </p:grpSpPr>
        <p:sp>
          <p:nvSpPr>
            <p:cNvPr id="73477" name="Oval 773"/>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478" name="Oval 774"/>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479" name="Oval 775"/>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480" name="Oval 776"/>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481" name="Oval 777"/>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482" name="Oval 778"/>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483" name="Oval 779"/>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484" name="Oval 780"/>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485" name="Oval 781"/>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486" name="Oval 782"/>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487" name="Line 783"/>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488" name="Line 784"/>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489" name="Line 785"/>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490" name="Line 786"/>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491" name="Line 787"/>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492" name="Line 788"/>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493" name="Line 789"/>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494" name="Line 790"/>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495" name="Line 791"/>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496" name="Line 792"/>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497" name="Line 793"/>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498" name="Oval 794"/>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499" name="Line 795"/>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3500" name="Oval 796"/>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3506" name="Rectangle 802"/>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73507" name="Text Box 803"/>
          <p:cNvSpPr txBox="1">
            <a:spLocks noChangeArrowheads="1"/>
          </p:cNvSpPr>
          <p:nvPr/>
        </p:nvSpPr>
        <p:spPr bwMode="auto">
          <a:xfrm>
            <a:off x="6457950" y="4095750"/>
            <a:ext cx="2457450"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At approximately 1,700 PSI the Accumulator Dump Valve starts closing to force pump flow to the circuit.</a:t>
            </a:r>
          </a:p>
        </p:txBody>
      </p:sp>
      <p:sp>
        <p:nvSpPr>
          <p:cNvPr id="73511" name="Line 807"/>
          <p:cNvSpPr>
            <a:spLocks noChangeShapeType="1"/>
          </p:cNvSpPr>
          <p:nvPr/>
        </p:nvSpPr>
        <p:spPr bwMode="auto">
          <a:xfrm>
            <a:off x="3048000" y="5489575"/>
            <a:ext cx="309563" cy="0"/>
          </a:xfrm>
          <a:prstGeom prst="line">
            <a:avLst/>
          </a:prstGeom>
          <a:noFill/>
          <a:ln w="381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513" name="AutoShape 809"/>
          <p:cNvSpPr>
            <a:spLocks noChangeArrowheads="1"/>
          </p:cNvSpPr>
          <p:nvPr/>
        </p:nvSpPr>
        <p:spPr bwMode="auto">
          <a:xfrm rot="3326719"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514" name="AutoShape 810"/>
          <p:cNvSpPr>
            <a:spLocks noChangeArrowheads="1"/>
          </p:cNvSpPr>
          <p:nvPr/>
        </p:nvSpPr>
        <p:spPr bwMode="auto">
          <a:xfrm rot="3326719" flipH="1" flipV="1">
            <a:off x="5470525" y="411162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515" name="AutoShape 811"/>
          <p:cNvSpPr>
            <a:spLocks noChangeArrowheads="1"/>
          </p:cNvSpPr>
          <p:nvPr/>
        </p:nvSpPr>
        <p:spPr bwMode="auto">
          <a:xfrm rot="5182432" flipH="1">
            <a:off x="1784350" y="298291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Slide Number Placeholder 5"/>
          <p:cNvSpPr>
            <a:spLocks noGrp="1"/>
          </p:cNvSpPr>
          <p:nvPr>
            <p:ph type="sldNum" sz="quarter" idx="12"/>
          </p:nvPr>
        </p:nvSpPr>
        <p:spPr/>
        <p:txBody>
          <a:bodyPr/>
          <a:lstStyle/>
          <a:p>
            <a:fld id="{EBF9D023-AE39-F94C-B284-840C1307C40C}" type="slidenum">
              <a:rPr lang="en-US"/>
              <a:pPr/>
              <a:t>5</a:t>
            </a:fld>
            <a:endParaRPr lang="en-US"/>
          </a:p>
        </p:txBody>
      </p:sp>
      <p:sp>
        <p:nvSpPr>
          <p:cNvPr id="8194" name="Rectangle 2"/>
          <p:cNvSpPr>
            <a:spLocks noGrp="1" noChangeArrowheads="1"/>
          </p:cNvSpPr>
          <p:nvPr>
            <p:ph type="title"/>
          </p:nvPr>
        </p:nvSpPr>
        <p:spPr>
          <a:xfrm>
            <a:off x="533400" y="304800"/>
            <a:ext cx="7772400" cy="762000"/>
          </a:xfrm>
        </p:spPr>
        <p:txBody>
          <a:bodyPr/>
          <a:lstStyle/>
          <a:p>
            <a:r>
              <a:rPr lang="en-US"/>
              <a:t>Agenda </a:t>
            </a:r>
          </a:p>
        </p:txBody>
      </p:sp>
      <p:sp>
        <p:nvSpPr>
          <p:cNvPr id="8195" name="Rectangle 3" descr="Rectangle: Click to edit Master text styles&#10;Second level&#10;Third level&#10;Fourth level&#10;Fifth level"/>
          <p:cNvSpPr>
            <a:spLocks noGrp="1" noChangeArrowheads="1"/>
          </p:cNvSpPr>
          <p:nvPr>
            <p:ph type="body" idx="1"/>
          </p:nvPr>
        </p:nvSpPr>
        <p:spPr>
          <a:xfrm>
            <a:off x="914400" y="1066800"/>
            <a:ext cx="7848600" cy="5041900"/>
          </a:xfrm>
        </p:spPr>
        <p:txBody>
          <a:bodyPr/>
          <a:lstStyle/>
          <a:p>
            <a:pPr marL="533400" indent="-533400" defTabSz="117475">
              <a:lnSpc>
                <a:spcPct val="90000"/>
              </a:lnSpc>
              <a:tabLst>
                <a:tab pos="169863" algn="l"/>
              </a:tabLst>
            </a:pPr>
            <a:r>
              <a:rPr lang="en-US" sz="2800"/>
              <a:t>Slides 6-29: Bladder and piston accumulator 																		design and function plus two 																						non-intrusive ways to check pre-																		charge </a:t>
            </a:r>
          </a:p>
          <a:p>
            <a:pPr marL="533400" indent="-533400" defTabSz="117475">
              <a:lnSpc>
                <a:spcPct val="90000"/>
              </a:lnSpc>
              <a:tabLst>
                <a:tab pos="169863" algn="l"/>
              </a:tabLst>
            </a:pPr>
            <a:r>
              <a:rPr lang="en-US" sz="2800"/>
              <a:t>Slides 30-33: Other accumulator types</a:t>
            </a:r>
          </a:p>
          <a:p>
            <a:pPr marL="533400" indent="-533400" defTabSz="117475">
              <a:lnSpc>
                <a:spcPct val="90000"/>
              </a:lnSpc>
              <a:tabLst>
                <a:tab pos="169863" algn="l"/>
              </a:tabLst>
            </a:pPr>
            <a:r>
              <a:rPr lang="en-US" sz="2800"/>
              <a:t>Slides 34-69: Supplementing pump flow</a:t>
            </a:r>
          </a:p>
          <a:p>
            <a:pPr marL="533400" indent="-533400" defTabSz="117475">
              <a:lnSpc>
                <a:spcPct val="90000"/>
              </a:lnSpc>
              <a:tabLst>
                <a:tab pos="169863" algn="l"/>
              </a:tabLst>
            </a:pPr>
            <a:r>
              <a:rPr lang="en-US" sz="2800"/>
              <a:t>Slides 70-96: Make up for leakage</a:t>
            </a:r>
          </a:p>
          <a:p>
            <a:pPr marL="533400" indent="-533400" defTabSz="117475">
              <a:lnSpc>
                <a:spcPct val="90000"/>
              </a:lnSpc>
              <a:tabLst>
                <a:tab pos="169863" algn="l"/>
              </a:tabLst>
            </a:pPr>
            <a:r>
              <a:rPr lang="en-US" sz="2800"/>
              <a:t>Slides 97-137: Absorb shock</a:t>
            </a:r>
          </a:p>
          <a:p>
            <a:pPr marL="533400" indent="-533400" defTabSz="117475">
              <a:lnSpc>
                <a:spcPct val="90000"/>
              </a:lnSpc>
              <a:tabLst>
                <a:tab pos="169863" algn="l"/>
              </a:tabLst>
            </a:pPr>
            <a:r>
              <a:rPr lang="en-US" sz="2800"/>
              <a:t>Slides 138-152: Emergency power supply</a:t>
            </a:r>
          </a:p>
          <a:p>
            <a:pPr marL="533400" indent="-533400" defTabSz="117475">
              <a:lnSpc>
                <a:spcPct val="90000"/>
              </a:lnSpc>
              <a:tabLst>
                <a:tab pos="169863" algn="l"/>
              </a:tabLst>
            </a:pPr>
            <a:r>
              <a:rPr lang="en-US" sz="2800"/>
              <a:t>Slides 153-183: Accumulator circuit to use 																										more stored energy</a:t>
            </a:r>
          </a:p>
        </p:txBody>
      </p:sp>
      <p:sp>
        <p:nvSpPr>
          <p:cNvPr id="8198" name="AutoShape 6">
            <a:hlinkClick r:id="" action="ppaction://hlinkshowjump?jump=nextslide" highlightClick="1"/>
          </p:cNvPr>
          <p:cNvSpPr>
            <a:spLocks noChangeArrowheads="1"/>
          </p:cNvSpPr>
          <p:nvPr/>
        </p:nvSpPr>
        <p:spPr bwMode="auto">
          <a:xfrm>
            <a:off x="546100" y="1155700"/>
            <a:ext cx="457200" cy="381000"/>
          </a:xfrm>
          <a:prstGeom prst="actionButtonForwardNext">
            <a:avLst/>
          </a:prstGeom>
          <a:solidFill>
            <a:schemeClr val="accent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99" name="AutoShape 7">
            <a:hlinkClick r:id="rId2" action="ppaction://hlinksldjump" highlightClick="1"/>
          </p:cNvPr>
          <p:cNvSpPr>
            <a:spLocks noChangeArrowheads="1"/>
          </p:cNvSpPr>
          <p:nvPr/>
        </p:nvSpPr>
        <p:spPr bwMode="auto">
          <a:xfrm>
            <a:off x="546100" y="3022600"/>
            <a:ext cx="457200" cy="381000"/>
          </a:xfrm>
          <a:prstGeom prst="actionButtonForwardNext">
            <a:avLst/>
          </a:prstGeom>
          <a:solidFill>
            <a:schemeClr val="accent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2" name="AutoShape 10">
            <a:hlinkClick r:id="rId3" action="ppaction://hlinksldjump" highlightClick="1"/>
          </p:cNvPr>
          <p:cNvSpPr>
            <a:spLocks noChangeArrowheads="1"/>
          </p:cNvSpPr>
          <p:nvPr/>
        </p:nvSpPr>
        <p:spPr bwMode="auto">
          <a:xfrm>
            <a:off x="546100" y="4038600"/>
            <a:ext cx="457200" cy="381000"/>
          </a:xfrm>
          <a:prstGeom prst="actionButtonForwardNext">
            <a:avLst/>
          </a:prstGeom>
          <a:solidFill>
            <a:schemeClr val="accent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3" name="AutoShape 11">
            <a:hlinkClick r:id="rId4" action="ppaction://hlinksldjump" highlightClick="1"/>
          </p:cNvPr>
          <p:cNvSpPr>
            <a:spLocks noChangeArrowheads="1"/>
          </p:cNvSpPr>
          <p:nvPr/>
        </p:nvSpPr>
        <p:spPr bwMode="auto">
          <a:xfrm>
            <a:off x="546100" y="3530600"/>
            <a:ext cx="457200" cy="381000"/>
          </a:xfrm>
          <a:prstGeom prst="actionButtonForwardNext">
            <a:avLst/>
          </a:prstGeom>
          <a:solidFill>
            <a:schemeClr val="accent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8204" name="AutoShape 12">
            <a:hlinkClick r:id="rId5" action="ppaction://hlinksldjump" highlightClick="1"/>
          </p:cNvPr>
          <p:cNvSpPr>
            <a:spLocks noChangeArrowheads="1"/>
          </p:cNvSpPr>
          <p:nvPr/>
        </p:nvSpPr>
        <p:spPr bwMode="auto">
          <a:xfrm>
            <a:off x="546100" y="5067300"/>
            <a:ext cx="457200" cy="381000"/>
          </a:xfrm>
          <a:prstGeom prst="actionButtonForwardNext">
            <a:avLst/>
          </a:prstGeom>
          <a:solidFill>
            <a:schemeClr val="accent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7" name="AutoShape 15">
            <a:hlinkClick r:id="rId6" action="ppaction://hlinksldjump" highlightClick="1"/>
          </p:cNvPr>
          <p:cNvSpPr>
            <a:spLocks noChangeArrowheads="1"/>
          </p:cNvSpPr>
          <p:nvPr/>
        </p:nvSpPr>
        <p:spPr bwMode="auto">
          <a:xfrm>
            <a:off x="546100" y="4521200"/>
            <a:ext cx="457200" cy="381000"/>
          </a:xfrm>
          <a:prstGeom prst="actionButtonForwardNext">
            <a:avLst/>
          </a:prstGeom>
          <a:solidFill>
            <a:schemeClr val="accent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8" name="AutoShape 16">
            <a:hlinkClick r:id="rId7" action="ppaction://hlinksldjump" highlightClick="1"/>
          </p:cNvPr>
          <p:cNvSpPr>
            <a:spLocks noChangeArrowheads="1"/>
          </p:cNvSpPr>
          <p:nvPr/>
        </p:nvSpPr>
        <p:spPr bwMode="auto">
          <a:xfrm>
            <a:off x="546100" y="2514600"/>
            <a:ext cx="457200" cy="381000"/>
          </a:xfrm>
          <a:prstGeom prst="actionButtonForwardNext">
            <a:avLst/>
          </a:prstGeom>
          <a:solidFill>
            <a:schemeClr val="accent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pull/>
  </p:transition>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 name="Slide Number Placeholder 5"/>
          <p:cNvSpPr>
            <a:spLocks noGrp="1"/>
          </p:cNvSpPr>
          <p:nvPr>
            <p:ph type="sldNum" sz="quarter" idx="12"/>
          </p:nvPr>
        </p:nvSpPr>
        <p:spPr/>
        <p:txBody>
          <a:bodyPr/>
          <a:lstStyle/>
          <a:p>
            <a:fld id="{AA293FA0-9C09-9F47-B45C-9FBA3018B691}" type="slidenum">
              <a:rPr lang="en-US"/>
              <a:pPr/>
              <a:t>50</a:t>
            </a:fld>
            <a:endParaRPr lang="en-US"/>
          </a:p>
        </p:txBody>
      </p:sp>
      <p:sp>
        <p:nvSpPr>
          <p:cNvPr id="73730"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73732"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733"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73735" name="Text Box 7"/>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73736" name="AutoShape 8"/>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737"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738"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3739" name="Line 11"/>
          <p:cNvSpPr>
            <a:spLocks noChangeShapeType="1"/>
          </p:cNvSpPr>
          <p:nvPr/>
        </p:nvSpPr>
        <p:spPr bwMode="auto">
          <a:xfrm flipV="1">
            <a:off x="5094288" y="2849563"/>
            <a:ext cx="0" cy="366712"/>
          </a:xfrm>
          <a:prstGeom prst="line">
            <a:avLst/>
          </a:prstGeom>
          <a:noFill/>
          <a:ln w="19050">
            <a:solidFill>
              <a:srgbClr val="FF99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740" name="Line 12"/>
          <p:cNvSpPr>
            <a:spLocks noChangeShapeType="1"/>
          </p:cNvSpPr>
          <p:nvPr/>
        </p:nvSpPr>
        <p:spPr bwMode="auto">
          <a:xfrm>
            <a:off x="5251450" y="2849563"/>
            <a:ext cx="0" cy="366712"/>
          </a:xfrm>
          <a:prstGeom prst="line">
            <a:avLst/>
          </a:prstGeom>
          <a:noFill/>
          <a:ln w="19050">
            <a:solidFill>
              <a:srgbClr val="3366FF"/>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741" name="Rectangle 13"/>
          <p:cNvSpPr>
            <a:spLocks noChangeArrowheads="1"/>
          </p:cNvSpPr>
          <p:nvPr/>
        </p:nvSpPr>
        <p:spPr bwMode="auto">
          <a:xfrm>
            <a:off x="498951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742" name="Rectangle 14"/>
          <p:cNvSpPr>
            <a:spLocks noChangeArrowheads="1"/>
          </p:cNvSpPr>
          <p:nvPr/>
        </p:nvSpPr>
        <p:spPr bwMode="auto">
          <a:xfrm>
            <a:off x="535622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743" name="Line 15"/>
          <p:cNvSpPr>
            <a:spLocks noChangeShapeType="1"/>
          </p:cNvSpPr>
          <p:nvPr/>
        </p:nvSpPr>
        <p:spPr bwMode="auto">
          <a:xfrm flipV="1">
            <a:off x="5827713" y="2849563"/>
            <a:ext cx="157162"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744" name="Line 16"/>
          <p:cNvSpPr>
            <a:spLocks noChangeShapeType="1"/>
          </p:cNvSpPr>
          <p:nvPr/>
        </p:nvSpPr>
        <p:spPr bwMode="auto">
          <a:xfrm>
            <a:off x="5824538" y="2849563"/>
            <a:ext cx="160337"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745" name="Rectangle 17"/>
          <p:cNvSpPr>
            <a:spLocks noChangeArrowheads="1"/>
          </p:cNvSpPr>
          <p:nvPr/>
        </p:nvSpPr>
        <p:spPr bwMode="auto">
          <a:xfrm>
            <a:off x="5722938"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3746" name="Group 18"/>
          <p:cNvGrpSpPr>
            <a:grpSpLocks/>
          </p:cNvGrpSpPr>
          <p:nvPr/>
        </p:nvGrpSpPr>
        <p:grpSpPr bwMode="auto">
          <a:xfrm flipV="1">
            <a:off x="5418138" y="3132138"/>
            <a:ext cx="84137" cy="84137"/>
            <a:chOff x="1449" y="2352"/>
            <a:chExt cx="77" cy="77"/>
          </a:xfrm>
        </p:grpSpPr>
        <p:sp>
          <p:nvSpPr>
            <p:cNvPr id="73747"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748"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3749" name="Rectangle 21"/>
          <p:cNvSpPr>
            <a:spLocks noChangeArrowheads="1"/>
          </p:cNvSpPr>
          <p:nvPr/>
        </p:nvSpPr>
        <p:spPr bwMode="auto">
          <a:xfrm>
            <a:off x="4779963"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750" name="Line 22"/>
          <p:cNvSpPr>
            <a:spLocks noChangeShapeType="1"/>
          </p:cNvSpPr>
          <p:nvPr/>
        </p:nvSpPr>
        <p:spPr bwMode="auto">
          <a:xfrm flipH="1" flipV="1">
            <a:off x="4832350"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3751" name="Group 23"/>
          <p:cNvGrpSpPr>
            <a:grpSpLocks/>
          </p:cNvGrpSpPr>
          <p:nvPr/>
        </p:nvGrpSpPr>
        <p:grpSpPr bwMode="auto">
          <a:xfrm>
            <a:off x="4779963" y="3111500"/>
            <a:ext cx="209550" cy="104775"/>
            <a:chOff x="864" y="2592"/>
            <a:chExt cx="192" cy="96"/>
          </a:xfrm>
        </p:grpSpPr>
        <p:sp>
          <p:nvSpPr>
            <p:cNvPr id="73752"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753"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754"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755"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3756" name="Group 28"/>
          <p:cNvGrpSpPr>
            <a:grpSpLocks/>
          </p:cNvGrpSpPr>
          <p:nvPr/>
        </p:nvGrpSpPr>
        <p:grpSpPr bwMode="auto">
          <a:xfrm flipH="1">
            <a:off x="6089650" y="2849563"/>
            <a:ext cx="209550" cy="157162"/>
            <a:chOff x="2064" y="2352"/>
            <a:chExt cx="192" cy="144"/>
          </a:xfrm>
        </p:grpSpPr>
        <p:sp>
          <p:nvSpPr>
            <p:cNvPr id="73757"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758"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3759" name="Group 31"/>
          <p:cNvGrpSpPr>
            <a:grpSpLocks/>
          </p:cNvGrpSpPr>
          <p:nvPr/>
        </p:nvGrpSpPr>
        <p:grpSpPr bwMode="auto">
          <a:xfrm>
            <a:off x="6089650" y="3111500"/>
            <a:ext cx="209550" cy="104775"/>
            <a:chOff x="864" y="2592"/>
            <a:chExt cx="192" cy="96"/>
          </a:xfrm>
        </p:grpSpPr>
        <p:sp>
          <p:nvSpPr>
            <p:cNvPr id="73760"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761"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762"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763"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3764" name="Line 36"/>
          <p:cNvSpPr>
            <a:spLocks noChangeShapeType="1"/>
          </p:cNvSpPr>
          <p:nvPr/>
        </p:nvSpPr>
        <p:spPr bwMode="auto">
          <a:xfrm>
            <a:off x="5089525" y="3216275"/>
            <a:ext cx="0" cy="41910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765" name="Line 37"/>
          <p:cNvSpPr>
            <a:spLocks noChangeShapeType="1"/>
          </p:cNvSpPr>
          <p:nvPr/>
        </p:nvSpPr>
        <p:spPr bwMode="auto">
          <a:xfrm>
            <a:off x="5259388" y="3216275"/>
            <a:ext cx="0" cy="384175"/>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766" name="AutoShape 38"/>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767" name="Text Box 39"/>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73768" name="Text Box 40"/>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73769" name="Line 41"/>
          <p:cNvSpPr>
            <a:spLocks noChangeShapeType="1"/>
          </p:cNvSpPr>
          <p:nvPr/>
        </p:nvSpPr>
        <p:spPr bwMode="auto">
          <a:xfrm>
            <a:off x="5619750"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770" name="Line 42"/>
          <p:cNvSpPr>
            <a:spLocks noChangeShapeType="1"/>
          </p:cNvSpPr>
          <p:nvPr/>
        </p:nvSpPr>
        <p:spPr bwMode="auto">
          <a:xfrm>
            <a:off x="5457825"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771" name="Line 43"/>
          <p:cNvSpPr>
            <a:spLocks noChangeShapeType="1"/>
          </p:cNvSpPr>
          <p:nvPr/>
        </p:nvSpPr>
        <p:spPr bwMode="auto">
          <a:xfrm rot="5400000">
            <a:off x="5532438"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3772" name="Oval 44"/>
          <p:cNvSpPr>
            <a:spLocks noChangeArrowheads="1"/>
          </p:cNvSpPr>
          <p:nvPr/>
        </p:nvSpPr>
        <p:spPr bwMode="auto">
          <a:xfrm>
            <a:off x="5580063" y="2967038"/>
            <a:ext cx="61912"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773"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774"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73775" name="Group 47"/>
          <p:cNvGrpSpPr>
            <a:grpSpLocks/>
          </p:cNvGrpSpPr>
          <p:nvPr/>
        </p:nvGrpSpPr>
        <p:grpSpPr bwMode="auto">
          <a:xfrm>
            <a:off x="5229225" y="4826000"/>
            <a:ext cx="146050" cy="180975"/>
            <a:chOff x="1634" y="2854"/>
            <a:chExt cx="77" cy="96"/>
          </a:xfrm>
        </p:grpSpPr>
        <p:sp>
          <p:nvSpPr>
            <p:cNvPr id="73776"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77"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3778"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73779"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0"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781"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2"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3"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784"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5"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6"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7"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88"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789"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790"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791"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73792" name="Group 64"/>
          <p:cNvGrpSpPr>
            <a:grpSpLocks/>
          </p:cNvGrpSpPr>
          <p:nvPr/>
        </p:nvGrpSpPr>
        <p:grpSpPr bwMode="auto">
          <a:xfrm>
            <a:off x="5229225" y="5006975"/>
            <a:ext cx="146050" cy="177800"/>
            <a:chOff x="1634" y="2950"/>
            <a:chExt cx="77" cy="94"/>
          </a:xfrm>
        </p:grpSpPr>
        <p:sp>
          <p:nvSpPr>
            <p:cNvPr id="73793"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794"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3795"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796"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797"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798"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799"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00"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801"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02"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03"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04"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3805"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3806"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73807"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73808"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3809" name="Group 81"/>
          <p:cNvGrpSpPr>
            <a:grpSpLocks/>
          </p:cNvGrpSpPr>
          <p:nvPr/>
        </p:nvGrpSpPr>
        <p:grpSpPr bwMode="auto">
          <a:xfrm>
            <a:off x="5276850" y="4800600"/>
            <a:ext cx="119063" cy="123825"/>
            <a:chOff x="1659" y="2841"/>
            <a:chExt cx="63" cy="65"/>
          </a:xfrm>
        </p:grpSpPr>
        <p:sp>
          <p:nvSpPr>
            <p:cNvPr id="73810"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811"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3812"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73813"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73814"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1,550- PSI </a:t>
            </a:r>
            <a:endParaRPr lang="en-US" b="0"/>
          </a:p>
        </p:txBody>
      </p:sp>
      <p:grpSp>
        <p:nvGrpSpPr>
          <p:cNvPr id="73815" name="Group 87"/>
          <p:cNvGrpSpPr>
            <a:grpSpLocks/>
          </p:cNvGrpSpPr>
          <p:nvPr/>
        </p:nvGrpSpPr>
        <p:grpSpPr bwMode="auto">
          <a:xfrm>
            <a:off x="4833938" y="4508500"/>
            <a:ext cx="311150" cy="223838"/>
            <a:chOff x="889" y="3112"/>
            <a:chExt cx="196" cy="141"/>
          </a:xfrm>
        </p:grpSpPr>
        <p:sp>
          <p:nvSpPr>
            <p:cNvPr id="73816"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73817"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73818"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74120" name="Line 392"/>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4121" name="Line 393"/>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122" name="Oval 394"/>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4123" name="Line 395"/>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24" name="Rectangle 396"/>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25" name="Line 397"/>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26" name="Line 398"/>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27" name="Line 399"/>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28" name="Line 400"/>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29" name="Rectangle 401"/>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30" name="Line 402"/>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31" name="Line 403"/>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32" name="Line 404"/>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33" name="Line 405"/>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34" name="Rectangle 406"/>
          <p:cNvSpPr>
            <a:spLocks noChangeArrowheads="1"/>
          </p:cNvSpPr>
          <p:nvPr/>
        </p:nvSpPr>
        <p:spPr bwMode="auto">
          <a:xfrm>
            <a:off x="860425" y="49672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35" name="Line 407"/>
          <p:cNvSpPr>
            <a:spLocks noChangeShapeType="1"/>
          </p:cNvSpPr>
          <p:nvPr/>
        </p:nvSpPr>
        <p:spPr bwMode="auto">
          <a:xfrm flipH="1">
            <a:off x="1092200"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36" name="Line 408"/>
          <p:cNvSpPr>
            <a:spLocks noChangeShapeType="1"/>
          </p:cNvSpPr>
          <p:nvPr/>
        </p:nvSpPr>
        <p:spPr bwMode="auto">
          <a:xfrm>
            <a:off x="1092200" y="50657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37" name="Line 409"/>
          <p:cNvSpPr>
            <a:spLocks noChangeShapeType="1"/>
          </p:cNvSpPr>
          <p:nvPr/>
        </p:nvSpPr>
        <p:spPr bwMode="auto">
          <a:xfrm>
            <a:off x="866775"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38" name="Line 410"/>
          <p:cNvSpPr>
            <a:spLocks noChangeShapeType="1"/>
          </p:cNvSpPr>
          <p:nvPr/>
        </p:nvSpPr>
        <p:spPr bwMode="auto">
          <a:xfrm flipV="1">
            <a:off x="944563" y="50673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39" name="Rectangle 411"/>
          <p:cNvSpPr>
            <a:spLocks noChangeArrowheads="1"/>
          </p:cNvSpPr>
          <p:nvPr/>
        </p:nvSpPr>
        <p:spPr bwMode="auto">
          <a:xfrm>
            <a:off x="860425" y="46894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40" name="Line 412"/>
          <p:cNvSpPr>
            <a:spLocks noChangeShapeType="1"/>
          </p:cNvSpPr>
          <p:nvPr/>
        </p:nvSpPr>
        <p:spPr bwMode="auto">
          <a:xfrm flipH="1">
            <a:off x="857250" y="48339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141" name="Group 413"/>
          <p:cNvGrpSpPr>
            <a:grpSpLocks/>
          </p:cNvGrpSpPr>
          <p:nvPr/>
        </p:nvGrpSpPr>
        <p:grpSpPr bwMode="auto">
          <a:xfrm>
            <a:off x="950913" y="5245100"/>
            <a:ext cx="90487" cy="139700"/>
            <a:chOff x="0" y="0"/>
            <a:chExt cx="20000" cy="19996"/>
          </a:xfrm>
        </p:grpSpPr>
        <p:sp>
          <p:nvSpPr>
            <p:cNvPr id="74142" name="Line 414"/>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43" name="Line 415"/>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44" name="Line 416"/>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45" name="Line 417"/>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146" name="Line 418"/>
          <p:cNvSpPr>
            <a:spLocks noChangeShapeType="1"/>
          </p:cNvSpPr>
          <p:nvPr/>
        </p:nvSpPr>
        <p:spPr bwMode="auto">
          <a:xfrm flipH="1">
            <a:off x="830263" y="53038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47" name="Line 419"/>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48" name="Line 420"/>
          <p:cNvSpPr>
            <a:spLocks noChangeShapeType="1"/>
          </p:cNvSpPr>
          <p:nvPr/>
        </p:nvSpPr>
        <p:spPr bwMode="auto">
          <a:xfrm flipH="1">
            <a:off x="719138" y="53213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49" name="Line 421"/>
          <p:cNvSpPr>
            <a:spLocks noChangeShapeType="1"/>
          </p:cNvSpPr>
          <p:nvPr/>
        </p:nvSpPr>
        <p:spPr bwMode="auto">
          <a:xfrm flipV="1">
            <a:off x="719138" y="5106988"/>
            <a:ext cx="0" cy="212725"/>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50" name="Line 42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151" name="Group 423"/>
          <p:cNvGrpSpPr>
            <a:grpSpLocks/>
          </p:cNvGrpSpPr>
          <p:nvPr/>
        </p:nvGrpSpPr>
        <p:grpSpPr bwMode="auto">
          <a:xfrm>
            <a:off x="449263" y="5100638"/>
            <a:ext cx="407987" cy="417512"/>
            <a:chOff x="1311" y="3425"/>
            <a:chExt cx="257" cy="263"/>
          </a:xfrm>
        </p:grpSpPr>
        <p:sp>
          <p:nvSpPr>
            <p:cNvPr id="74152" name="Line 424"/>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53" name="Line 425"/>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154" name="Line 42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55" name="Line 42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56" name="Line 42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57" name="Line 42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158" name="Group 430"/>
          <p:cNvGrpSpPr>
            <a:grpSpLocks/>
          </p:cNvGrpSpPr>
          <p:nvPr/>
        </p:nvGrpSpPr>
        <p:grpSpPr bwMode="auto">
          <a:xfrm>
            <a:off x="914400" y="4275138"/>
            <a:ext cx="77788" cy="139700"/>
            <a:chOff x="0" y="1"/>
            <a:chExt cx="20000" cy="19999"/>
          </a:xfrm>
        </p:grpSpPr>
        <p:sp>
          <p:nvSpPr>
            <p:cNvPr id="74159" name="Arc 43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60" name="Arc 432"/>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161" name="Line 433"/>
          <p:cNvSpPr>
            <a:spLocks noChangeShapeType="1"/>
          </p:cNvSpPr>
          <p:nvPr/>
        </p:nvSpPr>
        <p:spPr bwMode="auto">
          <a:xfrm flipV="1">
            <a:off x="914400" y="4414838"/>
            <a:ext cx="0" cy="1063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62" name="Line 434"/>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63" name="Line 435"/>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64" name="Line 436"/>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65" name="Oval 437"/>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66" name="Oval 438"/>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67" name="Oval 439"/>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68" name="Oval 440"/>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69" name="Rectangle 441"/>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170" name="Line 442"/>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72" name="Line 444"/>
          <p:cNvSpPr>
            <a:spLocks noChangeShapeType="1"/>
          </p:cNvSpPr>
          <p:nvPr/>
        </p:nvSpPr>
        <p:spPr bwMode="auto">
          <a:xfrm flipV="1">
            <a:off x="1265238" y="4579938"/>
            <a:ext cx="3175" cy="522287"/>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73" name="Line 445"/>
          <p:cNvSpPr>
            <a:spLocks noChangeShapeType="1"/>
          </p:cNvSpPr>
          <p:nvPr/>
        </p:nvSpPr>
        <p:spPr bwMode="auto">
          <a:xfrm>
            <a:off x="1093788" y="4652963"/>
            <a:ext cx="0" cy="1746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74" name="Line 446"/>
          <p:cNvSpPr>
            <a:spLocks noChangeShapeType="1"/>
          </p:cNvSpPr>
          <p:nvPr/>
        </p:nvSpPr>
        <p:spPr bwMode="auto">
          <a:xfrm>
            <a:off x="1084263" y="4584700"/>
            <a:ext cx="182562"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75" name="Rectangle 447"/>
          <p:cNvSpPr>
            <a:spLocks noChangeArrowheads="1"/>
          </p:cNvSpPr>
          <p:nvPr/>
        </p:nvSpPr>
        <p:spPr bwMode="auto">
          <a:xfrm>
            <a:off x="865188" y="45418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76" name="Line 448"/>
          <p:cNvSpPr>
            <a:spLocks noChangeShapeType="1"/>
          </p:cNvSpPr>
          <p:nvPr/>
        </p:nvSpPr>
        <p:spPr bwMode="auto">
          <a:xfrm rot="16200000" flipH="1">
            <a:off x="896144" y="46235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77" name="Rectangle 449"/>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78" name="Line 450"/>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179" name="Group 451"/>
          <p:cNvGrpSpPr>
            <a:grpSpLocks/>
          </p:cNvGrpSpPr>
          <p:nvPr/>
        </p:nvGrpSpPr>
        <p:grpSpPr bwMode="auto">
          <a:xfrm>
            <a:off x="1392238" y="4125913"/>
            <a:ext cx="58737" cy="98425"/>
            <a:chOff x="0" y="-1"/>
            <a:chExt cx="20000" cy="19996"/>
          </a:xfrm>
        </p:grpSpPr>
        <p:sp>
          <p:nvSpPr>
            <p:cNvPr id="74180" name="Line 452"/>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81" name="Line 453"/>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82" name="Line 454"/>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83" name="Line 455"/>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184" name="Line 456"/>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85" name="Oval 457"/>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186" name="Line 458"/>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4187" name="Line 459"/>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4188" name="Line 460"/>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4189" name="Line 461"/>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4190" name="Line 462"/>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4191" name="Line 463"/>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4193" name="AutoShape 465"/>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194" name="Line 466"/>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4195" name="Line 467"/>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196" name="Oval 468"/>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4203" name="Oval 475"/>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4204" name="Line 476"/>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05" name="Oval 477"/>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74206" name="Oval 478"/>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74207" name="Line 479"/>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74208" name="Oval 480"/>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74209" name="Text Box 481"/>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4210" name="Text Box 482"/>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4211" name="Rectangle 483"/>
          <p:cNvSpPr>
            <a:spLocks noChangeArrowheads="1"/>
          </p:cNvSpPr>
          <p:nvPr/>
        </p:nvSpPr>
        <p:spPr bwMode="auto">
          <a:xfrm rot="5400000">
            <a:off x="7533481" y="789782"/>
            <a:ext cx="392113" cy="698500"/>
          </a:xfrm>
          <a:prstGeom prst="rect">
            <a:avLst/>
          </a:prstGeom>
          <a:solidFill>
            <a:srgbClr val="FF990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212" name="Rectangle 484"/>
          <p:cNvSpPr>
            <a:spLocks noChangeArrowheads="1"/>
          </p:cNvSpPr>
          <p:nvPr/>
        </p:nvSpPr>
        <p:spPr bwMode="auto">
          <a:xfrm rot="5400000">
            <a:off x="7391400" y="1320801"/>
            <a:ext cx="676275" cy="698500"/>
          </a:xfrm>
          <a:prstGeom prst="rect">
            <a:avLst/>
          </a:prstGeom>
          <a:solidFill>
            <a:srgbClr val="CC99FF"/>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4213" name="Group 485"/>
          <p:cNvGrpSpPr>
            <a:grpSpLocks/>
          </p:cNvGrpSpPr>
          <p:nvPr/>
        </p:nvGrpSpPr>
        <p:grpSpPr bwMode="auto">
          <a:xfrm rot="5400000">
            <a:off x="7270750" y="2663825"/>
            <a:ext cx="968375" cy="1127125"/>
            <a:chOff x="4958" y="672"/>
            <a:chExt cx="610" cy="710"/>
          </a:xfrm>
        </p:grpSpPr>
        <p:grpSp>
          <p:nvGrpSpPr>
            <p:cNvPr id="74214" name="Group 486"/>
            <p:cNvGrpSpPr>
              <a:grpSpLocks/>
            </p:cNvGrpSpPr>
            <p:nvPr/>
          </p:nvGrpSpPr>
          <p:grpSpPr bwMode="auto">
            <a:xfrm>
              <a:off x="5465" y="672"/>
              <a:ext cx="103" cy="710"/>
              <a:chOff x="5088" y="624"/>
              <a:chExt cx="144" cy="992"/>
            </a:xfrm>
          </p:grpSpPr>
          <p:sp>
            <p:nvSpPr>
              <p:cNvPr id="74215" name="Line 48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16" name="Line 48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17" name="Line 48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18" name="Line 49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19" name="Line 49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20" name="Line 49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21" name="Line 49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22" name="Line 49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4223" name="Rectangle 495"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224" name="Rectangle 496"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225" name="Rectangle 497"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226" name="Rectangle 498"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227" name="Rectangle 499"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228" name="Rectangle 500"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229" name="Rectangle 501"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230" name="Rectangle 502"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231" name="Rectangle 503"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4232" name="Rectangle 504"/>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74233" name="Rectangle 505"/>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1,550 PSI </a:t>
            </a:r>
            <a:endParaRPr lang="en-US" b="0"/>
          </a:p>
        </p:txBody>
      </p:sp>
      <p:sp>
        <p:nvSpPr>
          <p:cNvPr id="74234" name="Line 506"/>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35" name="Line 507"/>
          <p:cNvSpPr>
            <a:spLocks noChangeShapeType="1"/>
          </p:cNvSpPr>
          <p:nvPr/>
        </p:nvSpPr>
        <p:spPr bwMode="auto">
          <a:xfrm rot="5400000">
            <a:off x="7132638" y="1685925"/>
            <a:ext cx="0" cy="495300"/>
          </a:xfrm>
          <a:prstGeom prst="line">
            <a:avLst/>
          </a:prstGeom>
          <a:noFill/>
          <a:ln w="25400">
            <a:solidFill>
              <a:srgbClr val="CC99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36" name="Line 508"/>
          <p:cNvSpPr>
            <a:spLocks noChangeShapeType="1"/>
          </p:cNvSpPr>
          <p:nvPr/>
        </p:nvSpPr>
        <p:spPr bwMode="auto">
          <a:xfrm rot="5400000">
            <a:off x="5838032" y="1354931"/>
            <a:ext cx="0" cy="1157287"/>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37" name="Line 509"/>
          <p:cNvSpPr>
            <a:spLocks noChangeShapeType="1"/>
          </p:cNvSpPr>
          <p:nvPr/>
        </p:nvSpPr>
        <p:spPr bwMode="auto">
          <a:xfrm rot="16200000" flipV="1">
            <a:off x="6236494" y="-162719"/>
            <a:ext cx="0" cy="2287588"/>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38" name="Rectangle 510"/>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239" name="Group 511"/>
          <p:cNvGrpSpPr>
            <a:grpSpLocks/>
          </p:cNvGrpSpPr>
          <p:nvPr/>
        </p:nvGrpSpPr>
        <p:grpSpPr bwMode="auto">
          <a:xfrm rot="16200000" flipV="1">
            <a:off x="4433094" y="1104107"/>
            <a:ext cx="107950" cy="182562"/>
            <a:chOff x="0" y="3"/>
            <a:chExt cx="20000" cy="19996"/>
          </a:xfrm>
        </p:grpSpPr>
        <p:sp>
          <p:nvSpPr>
            <p:cNvPr id="74240" name="Line 512"/>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41" name="Line 513"/>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42" name="Line 514"/>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43" name="Line 515"/>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244" name="Line 516"/>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45" name="Oval 517"/>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46" name="Oval 518"/>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47" name="Oval 519"/>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48" name="Line 520"/>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49" name="Rectangle 521"/>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0" name="Line 522"/>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1" name="Line 523"/>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2" name="Line 524"/>
          <p:cNvSpPr>
            <a:spLocks noChangeShapeType="1"/>
          </p:cNvSpPr>
          <p:nvPr/>
        </p:nvSpPr>
        <p:spPr bwMode="auto">
          <a:xfrm flipH="1">
            <a:off x="5092700" y="1774825"/>
            <a:ext cx="0" cy="1063625"/>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3" name="Line 525"/>
          <p:cNvSpPr>
            <a:spLocks noChangeShapeType="1"/>
          </p:cNvSpPr>
          <p:nvPr/>
        </p:nvSpPr>
        <p:spPr bwMode="auto">
          <a:xfrm flipH="1">
            <a:off x="5095875" y="976313"/>
            <a:ext cx="0" cy="636587"/>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4" name="Oval 526"/>
          <p:cNvSpPr>
            <a:spLocks noChangeArrowheads="1"/>
          </p:cNvSpPr>
          <p:nvPr/>
        </p:nvSpPr>
        <p:spPr bwMode="auto">
          <a:xfrm flipH="1" flipV="1">
            <a:off x="5043488" y="15684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7" name="Line 529"/>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8" name="Oval 530"/>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9" name="Rectangle 531"/>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74260" name="Rectangle 532"/>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74261" name="Rectangle 533"/>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74262" name="Group 534"/>
          <p:cNvGrpSpPr>
            <a:grpSpLocks/>
          </p:cNvGrpSpPr>
          <p:nvPr/>
        </p:nvGrpSpPr>
        <p:grpSpPr bwMode="auto">
          <a:xfrm rot="-5400000" flipH="1" flipV="1">
            <a:off x="3780632" y="3566319"/>
            <a:ext cx="88900" cy="274637"/>
            <a:chOff x="0" y="0"/>
            <a:chExt cx="20000" cy="20000"/>
          </a:xfrm>
        </p:grpSpPr>
        <p:sp>
          <p:nvSpPr>
            <p:cNvPr id="74263" name="Arc 53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64" name="Arc 53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4265" name="Group 537"/>
          <p:cNvGrpSpPr>
            <a:grpSpLocks/>
          </p:cNvGrpSpPr>
          <p:nvPr/>
        </p:nvGrpSpPr>
        <p:grpSpPr bwMode="auto">
          <a:xfrm rot="-5400000" flipH="1" flipV="1">
            <a:off x="3775076" y="3425825"/>
            <a:ext cx="87312" cy="274637"/>
            <a:chOff x="0" y="0"/>
            <a:chExt cx="20000" cy="20000"/>
          </a:xfrm>
        </p:grpSpPr>
        <p:sp>
          <p:nvSpPr>
            <p:cNvPr id="74266" name="Arc 53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67" name="Arc 53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268" name="Line 540"/>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69" name="Line 541"/>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70" name="Line 542"/>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71" name="Line 543"/>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72" name="Line 544"/>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273" name="Group 545"/>
          <p:cNvGrpSpPr>
            <a:grpSpLocks/>
          </p:cNvGrpSpPr>
          <p:nvPr/>
        </p:nvGrpSpPr>
        <p:grpSpPr bwMode="auto">
          <a:xfrm rot="10800000">
            <a:off x="4394200" y="1439863"/>
            <a:ext cx="365125" cy="239712"/>
            <a:chOff x="2900" y="1798"/>
            <a:chExt cx="576" cy="376"/>
          </a:xfrm>
        </p:grpSpPr>
        <p:sp>
          <p:nvSpPr>
            <p:cNvPr id="74274" name="Line 546"/>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75" name="Line 547"/>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76" name="Line 548"/>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277" name="Line 549"/>
          <p:cNvSpPr>
            <a:spLocks noChangeShapeType="1"/>
          </p:cNvSpPr>
          <p:nvPr/>
        </p:nvSpPr>
        <p:spPr bwMode="auto">
          <a:xfrm rot="5400000">
            <a:off x="4452144" y="2983706"/>
            <a:ext cx="0" cy="13033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4278" name="Line 550"/>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79" name="Rectangle 551"/>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80" name="Line 552"/>
          <p:cNvSpPr>
            <a:spLocks noChangeShapeType="1"/>
          </p:cNvSpPr>
          <p:nvPr/>
        </p:nvSpPr>
        <p:spPr bwMode="auto">
          <a:xfrm flipH="1" flipV="1">
            <a:off x="6502400" y="1901825"/>
            <a:ext cx="268288" cy="0"/>
          </a:xfrm>
          <a:prstGeom prst="line">
            <a:avLst/>
          </a:prstGeom>
          <a:noFill/>
          <a:ln w="19050">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81" name="Line 553"/>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82" name="Line 554"/>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83" name="Line 555"/>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84" name="Line 556"/>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85" name="Line 557"/>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86" name="Line 558"/>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287" name="Group 559"/>
          <p:cNvGrpSpPr>
            <a:grpSpLocks/>
          </p:cNvGrpSpPr>
          <p:nvPr/>
        </p:nvGrpSpPr>
        <p:grpSpPr bwMode="auto">
          <a:xfrm flipV="1">
            <a:off x="6624638" y="1676400"/>
            <a:ext cx="46037" cy="96838"/>
            <a:chOff x="0" y="0"/>
            <a:chExt cx="20000" cy="20000"/>
          </a:xfrm>
        </p:grpSpPr>
        <p:sp>
          <p:nvSpPr>
            <p:cNvPr id="74288" name="Arc 560"/>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89" name="Arc 56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4290" name="Group 562"/>
          <p:cNvGrpSpPr>
            <a:grpSpLocks/>
          </p:cNvGrpSpPr>
          <p:nvPr/>
        </p:nvGrpSpPr>
        <p:grpSpPr bwMode="auto">
          <a:xfrm>
            <a:off x="6396038" y="1709738"/>
            <a:ext cx="471487" cy="217487"/>
            <a:chOff x="3526" y="1077"/>
            <a:chExt cx="297" cy="137"/>
          </a:xfrm>
        </p:grpSpPr>
        <p:sp>
          <p:nvSpPr>
            <p:cNvPr id="74291" name="Line 563"/>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92" name="Line 564"/>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93" name="Line 565"/>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94" name="Line 566"/>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295" name="Line 567"/>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96" name="Line 568"/>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97" name="Oval 569"/>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98" name="Oval 570"/>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99" name="Line 571"/>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00" name="Rectangle 572"/>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301" name="Oval 573"/>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05" name="Line 577"/>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74306" name="Oval 578"/>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07" name="Rectangle 579"/>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74308" name="Rectangle 580"/>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74309" name="Rectangle 581"/>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74310" name="Oval 582"/>
          <p:cNvSpPr>
            <a:spLocks noChangeArrowheads="1"/>
          </p:cNvSpPr>
          <p:nvPr/>
        </p:nvSpPr>
        <p:spPr bwMode="auto">
          <a:xfrm>
            <a:off x="1784350" y="4768850"/>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11" name="AutoShape 583"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12" name="AutoShape 584"/>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13" name="AutoShape 585" descr="10%"/>
          <p:cNvSpPr>
            <a:spLocks noChangeArrowheads="1"/>
          </p:cNvSpPr>
          <p:nvPr/>
        </p:nvSpPr>
        <p:spPr bwMode="auto">
          <a:xfrm>
            <a:off x="2452688" y="1704975"/>
            <a:ext cx="506412" cy="6889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4314" name="Group 586"/>
          <p:cNvGrpSpPr>
            <a:grpSpLocks/>
          </p:cNvGrpSpPr>
          <p:nvPr/>
        </p:nvGrpSpPr>
        <p:grpSpPr bwMode="auto">
          <a:xfrm>
            <a:off x="2454275" y="2243138"/>
            <a:ext cx="503238" cy="185737"/>
            <a:chOff x="3617" y="2160"/>
            <a:chExt cx="842" cy="312"/>
          </a:xfrm>
        </p:grpSpPr>
        <p:sp>
          <p:nvSpPr>
            <p:cNvPr id="74315" name="Rectangle 58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16" name="AutoShape 58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17" name="AutoShape 58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18" name="AutoShape 59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19" name="AutoShape 59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4320" name="AutoShape 592"/>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21" name="Rectangle 593"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22" name="Rectangle 594"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23" name="Rectangle 595"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24" name="Line 596"/>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25" name="Line 597"/>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26" name="Oval 598"/>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27" name="Oval 599"/>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4328" name="Group 600"/>
          <p:cNvGrpSpPr>
            <a:grpSpLocks/>
          </p:cNvGrpSpPr>
          <p:nvPr/>
        </p:nvGrpSpPr>
        <p:grpSpPr bwMode="auto">
          <a:xfrm>
            <a:off x="2663825" y="1660525"/>
            <a:ext cx="77788" cy="153988"/>
            <a:chOff x="3966" y="1027"/>
            <a:chExt cx="130" cy="257"/>
          </a:xfrm>
        </p:grpSpPr>
        <p:sp>
          <p:nvSpPr>
            <p:cNvPr id="74329" name="Rectangle 60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30" name="Rectangle 60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31" name="Rectangle 60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32" name="Rectangle 60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33" name="Line 60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4334" name="Line 606"/>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35" name="Line 607"/>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36" name="Line 608"/>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37" name="AutoShape 609"/>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38" name="Rectangle 610"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39" name="Rectangle 611"/>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40" name="Rectangle 612"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41" name="Rectangle 613"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42" name="Line 614"/>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43" name="Line 615"/>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44" name="Line 616"/>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45" name="Line 617"/>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46" name="Line 618"/>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47" name="Oval 619"/>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48" name="Oval 620"/>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49" name="Text Box 621"/>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4350" name="Line 622"/>
          <p:cNvSpPr>
            <a:spLocks noChangeShapeType="1"/>
          </p:cNvSpPr>
          <p:nvPr/>
        </p:nvSpPr>
        <p:spPr bwMode="auto">
          <a:xfrm rot="16200000" flipH="1">
            <a:off x="4371182" y="2520156"/>
            <a:ext cx="0" cy="81756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351" name="Group 623"/>
          <p:cNvGrpSpPr>
            <a:grpSpLocks/>
          </p:cNvGrpSpPr>
          <p:nvPr/>
        </p:nvGrpSpPr>
        <p:grpSpPr bwMode="auto">
          <a:xfrm>
            <a:off x="7131050" y="1203325"/>
            <a:ext cx="1289050" cy="1235075"/>
            <a:chOff x="4492" y="651"/>
            <a:chExt cx="812" cy="778"/>
          </a:xfrm>
        </p:grpSpPr>
        <p:grpSp>
          <p:nvGrpSpPr>
            <p:cNvPr id="74352" name="Group 624"/>
            <p:cNvGrpSpPr>
              <a:grpSpLocks/>
            </p:cNvGrpSpPr>
            <p:nvPr/>
          </p:nvGrpSpPr>
          <p:grpSpPr bwMode="auto">
            <a:xfrm>
              <a:off x="4492" y="651"/>
              <a:ext cx="760" cy="778"/>
              <a:chOff x="4047" y="666"/>
              <a:chExt cx="760" cy="778"/>
            </a:xfrm>
          </p:grpSpPr>
          <p:sp>
            <p:nvSpPr>
              <p:cNvPr id="74353" name="Rectangle 625"/>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54" name="Rectangle 626"/>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55" name="Rectangle 627"/>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4356" name="Rectangle 628"/>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74357" name="Line 629"/>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58" name="Line 630"/>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59" name="Oval 631"/>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60" name="Oval 632"/>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61" name="Line 633"/>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62" name="Line 634"/>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08" name="AutoShape 680"/>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09" name="AutoShape 681"/>
          <p:cNvSpPr>
            <a:spLocks noChangeArrowheads="1"/>
          </p:cNvSpPr>
          <p:nvPr/>
        </p:nvSpPr>
        <p:spPr bwMode="auto">
          <a:xfrm flipH="1" flipV="1">
            <a:off x="822325" y="20891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81" name="Line 753"/>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482" name="Rectangle 754"/>
          <p:cNvSpPr>
            <a:spLocks noChangeArrowheads="1"/>
          </p:cNvSpPr>
          <p:nvPr/>
        </p:nvSpPr>
        <p:spPr bwMode="auto">
          <a:xfrm>
            <a:off x="695325" y="2273300"/>
            <a:ext cx="466725" cy="45561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83" name="Line 755"/>
          <p:cNvSpPr>
            <a:spLocks noChangeShapeType="1"/>
          </p:cNvSpPr>
          <p:nvPr/>
        </p:nvSpPr>
        <p:spPr bwMode="auto">
          <a:xfrm flipH="1">
            <a:off x="685800" y="22860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525" name="Rectangle 797"/>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74526" name="Text Box 798"/>
          <p:cNvSpPr txBox="1">
            <a:spLocks noChangeArrowheads="1"/>
          </p:cNvSpPr>
          <p:nvPr/>
        </p:nvSpPr>
        <p:spPr bwMode="auto">
          <a:xfrm>
            <a:off x="6457950" y="3886200"/>
            <a:ext cx="2457450"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Below 1,700 PSI the Accumulator Dump Valve closes to force all pump flow to the circuit. Both pump and accumulator flow are supplying the cylinder.</a:t>
            </a:r>
          </a:p>
        </p:txBody>
      </p:sp>
      <p:sp>
        <p:nvSpPr>
          <p:cNvPr id="74171" name="Oval 443"/>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34" name="Rectangle 806"/>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74535" name="Group 807"/>
          <p:cNvGrpSpPr>
            <a:grpSpLocks/>
          </p:cNvGrpSpPr>
          <p:nvPr/>
        </p:nvGrpSpPr>
        <p:grpSpPr bwMode="auto">
          <a:xfrm flipH="1" flipV="1">
            <a:off x="2708275" y="5162550"/>
            <a:ext cx="484188" cy="90488"/>
            <a:chOff x="2009" y="2762"/>
            <a:chExt cx="233" cy="44"/>
          </a:xfrm>
        </p:grpSpPr>
        <p:sp>
          <p:nvSpPr>
            <p:cNvPr id="74536" name="Line 808"/>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537" name="Freeform 809"/>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4538" name="Group 810"/>
          <p:cNvGrpSpPr>
            <a:grpSpLocks/>
          </p:cNvGrpSpPr>
          <p:nvPr/>
        </p:nvGrpSpPr>
        <p:grpSpPr bwMode="auto">
          <a:xfrm flipH="1" flipV="1">
            <a:off x="3709988" y="6142038"/>
            <a:ext cx="55562" cy="212725"/>
            <a:chOff x="1733" y="2232"/>
            <a:chExt cx="27" cy="102"/>
          </a:xfrm>
        </p:grpSpPr>
        <p:sp>
          <p:nvSpPr>
            <p:cNvPr id="74539" name="Freeform 811"/>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540" name="Freeform 812"/>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4541" name="Freeform 813"/>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542" name="Freeform 814"/>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543" name="Freeform 815"/>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544" name="Rectangle 816"/>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45" name="Rectangle 817"/>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46" name="Rectangle 818"/>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47" name="Rectangle 819"/>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74548" name="Group 820"/>
          <p:cNvGrpSpPr>
            <a:grpSpLocks/>
          </p:cNvGrpSpPr>
          <p:nvPr/>
        </p:nvGrpSpPr>
        <p:grpSpPr bwMode="auto">
          <a:xfrm flipH="1" flipV="1">
            <a:off x="2525713" y="6167438"/>
            <a:ext cx="103187" cy="157162"/>
            <a:chOff x="2280" y="2246"/>
            <a:chExt cx="50" cy="76"/>
          </a:xfrm>
        </p:grpSpPr>
        <p:sp>
          <p:nvSpPr>
            <p:cNvPr id="74549" name="Freeform 821"/>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74550" name="Group 822"/>
            <p:cNvGrpSpPr>
              <a:grpSpLocks/>
            </p:cNvGrpSpPr>
            <p:nvPr/>
          </p:nvGrpSpPr>
          <p:grpSpPr bwMode="auto">
            <a:xfrm>
              <a:off x="2292" y="2255"/>
              <a:ext cx="28" cy="58"/>
              <a:chOff x="2292" y="2255"/>
              <a:chExt cx="28" cy="58"/>
            </a:xfrm>
          </p:grpSpPr>
          <p:sp>
            <p:nvSpPr>
              <p:cNvPr id="74551" name="Line 823"/>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552" name="Line 824"/>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553" name="Line 825"/>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554" name="Line 826"/>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4555" name="Rectangle 827"/>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74556" name="Rectangle 828"/>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74557" name="Oval 829"/>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558" name="Oval 830"/>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559" name="Oval 831"/>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560" name="Oval 832"/>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561" name="Oval 833"/>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562" name="Oval 834"/>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563" name="Line 835"/>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564" name="Line 836"/>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565" name="Line 837"/>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566" name="Line 838"/>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567" name="Line 839"/>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568" name="Line 840"/>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4569" name="Group 841"/>
          <p:cNvGrpSpPr>
            <a:grpSpLocks/>
          </p:cNvGrpSpPr>
          <p:nvPr/>
        </p:nvGrpSpPr>
        <p:grpSpPr bwMode="auto">
          <a:xfrm flipH="1" flipV="1">
            <a:off x="3101975" y="6178550"/>
            <a:ext cx="80963" cy="131763"/>
            <a:chOff x="2013" y="2253"/>
            <a:chExt cx="39" cy="64"/>
          </a:xfrm>
        </p:grpSpPr>
        <p:sp>
          <p:nvSpPr>
            <p:cNvPr id="74570" name="Oval 842"/>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571" name="Oval 843"/>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572" name="Line 844"/>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573" name="Line 845"/>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574" name="Line 846"/>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575" name="Oval 847"/>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4576" name="Line 848"/>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577" name="Oval 849"/>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74578" name="Group 850"/>
          <p:cNvGrpSpPr>
            <a:grpSpLocks/>
          </p:cNvGrpSpPr>
          <p:nvPr/>
        </p:nvGrpSpPr>
        <p:grpSpPr bwMode="auto">
          <a:xfrm flipH="1" flipV="1">
            <a:off x="3349625" y="6078538"/>
            <a:ext cx="576263" cy="328612"/>
            <a:chOff x="1656" y="2207"/>
            <a:chExt cx="277" cy="158"/>
          </a:xfrm>
        </p:grpSpPr>
        <p:grpSp>
          <p:nvGrpSpPr>
            <p:cNvPr id="74579" name="Group 851"/>
            <p:cNvGrpSpPr>
              <a:grpSpLocks/>
            </p:cNvGrpSpPr>
            <p:nvPr/>
          </p:nvGrpSpPr>
          <p:grpSpPr bwMode="auto">
            <a:xfrm>
              <a:off x="1656" y="2207"/>
              <a:ext cx="33" cy="158"/>
              <a:chOff x="1656" y="2207"/>
              <a:chExt cx="33" cy="158"/>
            </a:xfrm>
          </p:grpSpPr>
          <p:sp>
            <p:nvSpPr>
              <p:cNvPr id="74580" name="Rectangle 852"/>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81" name="Rectangle 853"/>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4582" name="Group 854"/>
            <p:cNvGrpSpPr>
              <a:grpSpLocks/>
            </p:cNvGrpSpPr>
            <p:nvPr/>
          </p:nvGrpSpPr>
          <p:grpSpPr bwMode="auto">
            <a:xfrm>
              <a:off x="1898" y="2273"/>
              <a:ext cx="35" cy="26"/>
              <a:chOff x="1898" y="2273"/>
              <a:chExt cx="35" cy="26"/>
            </a:xfrm>
          </p:grpSpPr>
          <p:grpSp>
            <p:nvGrpSpPr>
              <p:cNvPr id="74583" name="Group 855"/>
              <p:cNvGrpSpPr>
                <a:grpSpLocks/>
              </p:cNvGrpSpPr>
              <p:nvPr/>
            </p:nvGrpSpPr>
            <p:grpSpPr bwMode="auto">
              <a:xfrm>
                <a:off x="1898" y="2273"/>
                <a:ext cx="33" cy="25"/>
                <a:chOff x="1898" y="2273"/>
                <a:chExt cx="33" cy="25"/>
              </a:xfrm>
            </p:grpSpPr>
            <p:sp>
              <p:nvSpPr>
                <p:cNvPr id="74584" name="Rectangle 856"/>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85" name="Rectangle 857"/>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86" name="Rectangle 858"/>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87" name="Rectangle 859"/>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88" name="Rectangle 860"/>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89" name="Rectangle 861"/>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90" name="Rectangle 862"/>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91" name="Rectangle 863"/>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92" name="Rectangle 864"/>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93" name="Rectangle 865"/>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94" name="Rectangle 866"/>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95" name="Rectangle 867"/>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596" name="Rectangle 868"/>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4597" name="Rectangle 869"/>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4598" name="Group 870"/>
            <p:cNvGrpSpPr>
              <a:grpSpLocks/>
            </p:cNvGrpSpPr>
            <p:nvPr/>
          </p:nvGrpSpPr>
          <p:grpSpPr bwMode="auto">
            <a:xfrm>
              <a:off x="1687" y="2259"/>
              <a:ext cx="213" cy="54"/>
              <a:chOff x="1687" y="2259"/>
              <a:chExt cx="213" cy="54"/>
            </a:xfrm>
          </p:grpSpPr>
          <p:grpSp>
            <p:nvGrpSpPr>
              <p:cNvPr id="74599" name="Group 871"/>
              <p:cNvGrpSpPr>
                <a:grpSpLocks/>
              </p:cNvGrpSpPr>
              <p:nvPr/>
            </p:nvGrpSpPr>
            <p:grpSpPr bwMode="auto">
              <a:xfrm>
                <a:off x="1687" y="2259"/>
                <a:ext cx="211" cy="52"/>
                <a:chOff x="1687" y="2259"/>
                <a:chExt cx="211" cy="52"/>
              </a:xfrm>
            </p:grpSpPr>
            <p:sp>
              <p:nvSpPr>
                <p:cNvPr id="74600" name="Rectangle 872"/>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01" name="Rectangle 873"/>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02" name="Rectangle 874"/>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03" name="Rectangle 875"/>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04" name="Rectangle 876"/>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05" name="Rectangle 877"/>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06" name="Rectangle 878"/>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07" name="Rectangle 879"/>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08" name="Rectangle 880"/>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09" name="Rectangle 881"/>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10" name="Rectangle 882"/>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11" name="Rectangle 883"/>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12" name="Rectangle 884"/>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13" name="Rectangle 885"/>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14" name="Rectangle 886"/>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15" name="Rectangle 887"/>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16" name="Rectangle 888"/>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17" name="Rectangle 889"/>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18" name="Rectangle 890"/>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19" name="Rectangle 891"/>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20" name="Rectangle 892"/>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21" name="Rectangle 893"/>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22" name="Rectangle 894"/>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23" name="Rectangle 895"/>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24" name="Rectangle 896"/>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25" name="Rectangle 897"/>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26" name="Rectangle 898"/>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4627" name="Rectangle 899"/>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4628" name="Group 900"/>
            <p:cNvGrpSpPr>
              <a:grpSpLocks/>
            </p:cNvGrpSpPr>
            <p:nvPr/>
          </p:nvGrpSpPr>
          <p:grpSpPr bwMode="auto">
            <a:xfrm>
              <a:off x="1862" y="2265"/>
              <a:ext cx="28" cy="38"/>
              <a:chOff x="1862" y="2265"/>
              <a:chExt cx="28" cy="38"/>
            </a:xfrm>
          </p:grpSpPr>
          <p:sp>
            <p:nvSpPr>
              <p:cNvPr id="74629" name="Line 901"/>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30" name="Line 902"/>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31" name="Line 903"/>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32" name="Line 904"/>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4633" name="Group 905"/>
            <p:cNvGrpSpPr>
              <a:grpSpLocks/>
            </p:cNvGrpSpPr>
            <p:nvPr/>
          </p:nvGrpSpPr>
          <p:grpSpPr bwMode="auto">
            <a:xfrm>
              <a:off x="1827" y="2265"/>
              <a:ext cx="28" cy="38"/>
              <a:chOff x="1827" y="2265"/>
              <a:chExt cx="28" cy="38"/>
            </a:xfrm>
          </p:grpSpPr>
          <p:sp>
            <p:nvSpPr>
              <p:cNvPr id="74634" name="Line 906"/>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35" name="Line 907"/>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36" name="Line 908"/>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37" name="Line 909"/>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4638" name="Group 910"/>
            <p:cNvGrpSpPr>
              <a:grpSpLocks/>
            </p:cNvGrpSpPr>
            <p:nvPr/>
          </p:nvGrpSpPr>
          <p:grpSpPr bwMode="auto">
            <a:xfrm>
              <a:off x="1789" y="2265"/>
              <a:ext cx="28" cy="38"/>
              <a:chOff x="1789" y="2265"/>
              <a:chExt cx="28" cy="38"/>
            </a:xfrm>
          </p:grpSpPr>
          <p:sp>
            <p:nvSpPr>
              <p:cNvPr id="74639" name="Line 911"/>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40" name="Line 912"/>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41" name="Line 913"/>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42" name="Line 914"/>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4643" name="Group 915"/>
            <p:cNvGrpSpPr>
              <a:grpSpLocks/>
            </p:cNvGrpSpPr>
            <p:nvPr/>
          </p:nvGrpSpPr>
          <p:grpSpPr bwMode="auto">
            <a:xfrm>
              <a:off x="1752" y="2265"/>
              <a:ext cx="28" cy="38"/>
              <a:chOff x="1752" y="2265"/>
              <a:chExt cx="28" cy="38"/>
            </a:xfrm>
          </p:grpSpPr>
          <p:sp>
            <p:nvSpPr>
              <p:cNvPr id="74644" name="Line 916"/>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45" name="Line 917"/>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46" name="Line 918"/>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47" name="Line 919"/>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4648" name="Group 920"/>
            <p:cNvGrpSpPr>
              <a:grpSpLocks/>
            </p:cNvGrpSpPr>
            <p:nvPr/>
          </p:nvGrpSpPr>
          <p:grpSpPr bwMode="auto">
            <a:xfrm>
              <a:off x="1716" y="2265"/>
              <a:ext cx="28" cy="36"/>
              <a:chOff x="1716" y="2265"/>
              <a:chExt cx="28" cy="36"/>
            </a:xfrm>
          </p:grpSpPr>
          <p:sp>
            <p:nvSpPr>
              <p:cNvPr id="74649" name="Line 921"/>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50" name="Line 922"/>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51" name="Line 923"/>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52" name="Line 924"/>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4653" name="Rectangle 925"/>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74654" name="Group 926"/>
          <p:cNvGrpSpPr>
            <a:grpSpLocks/>
          </p:cNvGrpSpPr>
          <p:nvPr/>
        </p:nvGrpSpPr>
        <p:grpSpPr bwMode="auto">
          <a:xfrm flipH="1" flipV="1">
            <a:off x="2987675" y="5357813"/>
            <a:ext cx="419100" cy="620712"/>
            <a:chOff x="1906" y="2413"/>
            <a:chExt cx="201" cy="299"/>
          </a:xfrm>
        </p:grpSpPr>
        <p:sp>
          <p:nvSpPr>
            <p:cNvPr id="74655" name="Rectangle 927"/>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56" name="Rectangle 928"/>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4657" name="Freeform 929"/>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74658" name="Rectangle 930"/>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74659" name="Group 931"/>
          <p:cNvGrpSpPr>
            <a:grpSpLocks/>
          </p:cNvGrpSpPr>
          <p:nvPr/>
        </p:nvGrpSpPr>
        <p:grpSpPr bwMode="auto">
          <a:xfrm flipH="1" flipV="1">
            <a:off x="3046413" y="5434013"/>
            <a:ext cx="300037" cy="396875"/>
            <a:chOff x="1935" y="2484"/>
            <a:chExt cx="144" cy="191"/>
          </a:xfrm>
        </p:grpSpPr>
        <p:sp>
          <p:nvSpPr>
            <p:cNvPr id="74660" name="Rectangle 932"/>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661" name="Rectangle 933"/>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4662" name="Rectangle 934"/>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74663" name="Group 935"/>
          <p:cNvGrpSpPr>
            <a:grpSpLocks/>
          </p:cNvGrpSpPr>
          <p:nvPr/>
        </p:nvGrpSpPr>
        <p:grpSpPr bwMode="auto">
          <a:xfrm flipH="1" flipV="1">
            <a:off x="3124200" y="5503863"/>
            <a:ext cx="163513" cy="479425"/>
            <a:chOff x="1963" y="2411"/>
            <a:chExt cx="79" cy="230"/>
          </a:xfrm>
        </p:grpSpPr>
        <p:sp>
          <p:nvSpPr>
            <p:cNvPr id="74664" name="Oval 936"/>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665" name="Oval 937"/>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666" name="Oval 938"/>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667" name="Oval 939"/>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668" name="Oval 940"/>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669" name="Oval 941"/>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670" name="Oval 942"/>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671" name="Oval 943"/>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672" name="Oval 944"/>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673" name="Oval 945"/>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674" name="Line 946"/>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75" name="Line 947"/>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76" name="Line 948"/>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77" name="Line 949"/>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78" name="Line 950"/>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79" name="Line 951"/>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80" name="Line 952"/>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81" name="Line 953"/>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82" name="Line 954"/>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83" name="Line 955"/>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84" name="Line 956"/>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85" name="Oval 957"/>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686" name="Line 958"/>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87" name="Oval 959"/>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4688" name="Rectangle 960"/>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74689" name="Group 961"/>
          <p:cNvGrpSpPr>
            <a:grpSpLocks/>
          </p:cNvGrpSpPr>
          <p:nvPr/>
        </p:nvGrpSpPr>
        <p:grpSpPr bwMode="auto">
          <a:xfrm>
            <a:off x="3362325" y="5459413"/>
            <a:ext cx="463550" cy="263525"/>
            <a:chOff x="2118" y="3439"/>
            <a:chExt cx="292" cy="166"/>
          </a:xfrm>
        </p:grpSpPr>
        <p:sp>
          <p:nvSpPr>
            <p:cNvPr id="74690" name="Rectangle 962"/>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74691" name="Group 963"/>
            <p:cNvGrpSpPr>
              <a:grpSpLocks/>
            </p:cNvGrpSpPr>
            <p:nvPr/>
          </p:nvGrpSpPr>
          <p:grpSpPr bwMode="auto">
            <a:xfrm flipH="1" flipV="1">
              <a:off x="2326" y="3439"/>
              <a:ext cx="84" cy="166"/>
              <a:chOff x="1704" y="2533"/>
              <a:chExt cx="64" cy="127"/>
            </a:xfrm>
          </p:grpSpPr>
          <p:sp>
            <p:nvSpPr>
              <p:cNvPr id="74692" name="Freeform 964"/>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74693" name="Group 965"/>
              <p:cNvGrpSpPr>
                <a:grpSpLocks/>
              </p:cNvGrpSpPr>
              <p:nvPr/>
            </p:nvGrpSpPr>
            <p:grpSpPr bwMode="auto">
              <a:xfrm>
                <a:off x="1718" y="2547"/>
                <a:ext cx="35" cy="96"/>
                <a:chOff x="1718" y="2547"/>
                <a:chExt cx="35" cy="96"/>
              </a:xfrm>
            </p:grpSpPr>
            <p:sp>
              <p:nvSpPr>
                <p:cNvPr id="74694" name="Line 966"/>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95" name="Line 967"/>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96" name="Line 968"/>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697" name="Line 969"/>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74698" name="Freeform 970"/>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74699" name="Rectangle 971"/>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74700" name="Rectangle 972"/>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74701" name="Freeform 973"/>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74702" name="Rectangle 974"/>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74703" name="Group 975"/>
          <p:cNvGrpSpPr>
            <a:grpSpLocks/>
          </p:cNvGrpSpPr>
          <p:nvPr/>
        </p:nvGrpSpPr>
        <p:grpSpPr bwMode="auto">
          <a:xfrm flipH="1" flipV="1">
            <a:off x="2768600" y="6194425"/>
            <a:ext cx="195263" cy="95250"/>
            <a:chOff x="2119" y="2263"/>
            <a:chExt cx="94" cy="46"/>
          </a:xfrm>
        </p:grpSpPr>
        <p:grpSp>
          <p:nvGrpSpPr>
            <p:cNvPr id="74704" name="Group 976"/>
            <p:cNvGrpSpPr>
              <a:grpSpLocks/>
            </p:cNvGrpSpPr>
            <p:nvPr/>
          </p:nvGrpSpPr>
          <p:grpSpPr bwMode="auto">
            <a:xfrm>
              <a:off x="2188" y="2263"/>
              <a:ext cx="25" cy="46"/>
              <a:chOff x="2188" y="2263"/>
              <a:chExt cx="25" cy="46"/>
            </a:xfrm>
          </p:grpSpPr>
          <p:grpSp>
            <p:nvGrpSpPr>
              <p:cNvPr id="74705" name="Group 977"/>
              <p:cNvGrpSpPr>
                <a:grpSpLocks/>
              </p:cNvGrpSpPr>
              <p:nvPr/>
            </p:nvGrpSpPr>
            <p:grpSpPr bwMode="auto">
              <a:xfrm>
                <a:off x="2188" y="2263"/>
                <a:ext cx="23" cy="44"/>
                <a:chOff x="2188" y="2263"/>
                <a:chExt cx="23" cy="44"/>
              </a:xfrm>
            </p:grpSpPr>
            <p:sp>
              <p:nvSpPr>
                <p:cNvPr id="74706" name="Rectangle 978"/>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07" name="Rectangle 979"/>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08" name="Rectangle 980"/>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09" name="Rectangle 981"/>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10" name="Rectangle 982"/>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11" name="Rectangle 983"/>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12" name="Rectangle 984"/>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13" name="Rectangle 985"/>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14" name="Rectangle 986"/>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15" name="Rectangle 987"/>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16" name="Rectangle 988"/>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17" name="Rectangle 989"/>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18" name="Rectangle 990"/>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19" name="Rectangle 991"/>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20" name="Rectangle 992"/>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21" name="Rectangle 993"/>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22" name="Rectangle 994"/>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23" name="Rectangle 995"/>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24" name="Rectangle 996"/>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25" name="Rectangle 997"/>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26" name="Rectangle 998"/>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27" name="Rectangle 999"/>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28" name="Rectangle 1000"/>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4729" name="Rectangle 1001"/>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4730" name="Group 1002"/>
            <p:cNvGrpSpPr>
              <a:grpSpLocks/>
            </p:cNvGrpSpPr>
            <p:nvPr/>
          </p:nvGrpSpPr>
          <p:grpSpPr bwMode="auto">
            <a:xfrm>
              <a:off x="2119" y="2276"/>
              <a:ext cx="71" cy="18"/>
              <a:chOff x="2119" y="2276"/>
              <a:chExt cx="71" cy="18"/>
            </a:xfrm>
          </p:grpSpPr>
          <p:grpSp>
            <p:nvGrpSpPr>
              <p:cNvPr id="74731" name="Group 1003"/>
              <p:cNvGrpSpPr>
                <a:grpSpLocks/>
              </p:cNvGrpSpPr>
              <p:nvPr/>
            </p:nvGrpSpPr>
            <p:grpSpPr bwMode="auto">
              <a:xfrm>
                <a:off x="2119" y="2276"/>
                <a:ext cx="69" cy="16"/>
                <a:chOff x="2119" y="2276"/>
                <a:chExt cx="69" cy="16"/>
              </a:xfrm>
            </p:grpSpPr>
            <p:sp>
              <p:nvSpPr>
                <p:cNvPr id="74732" name="Rectangle 1004"/>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33" name="Rectangle 1005"/>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34" name="Rectangle 1006"/>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35" name="Rectangle 1007"/>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36" name="Rectangle 1008"/>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37" name="Rectangle 1009"/>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38" name="Rectangle 1010"/>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39" name="Rectangle 1011"/>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4740" name="Rectangle 1012"/>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74741" name="Group 1013"/>
          <p:cNvGrpSpPr>
            <a:grpSpLocks/>
          </p:cNvGrpSpPr>
          <p:nvPr/>
        </p:nvGrpSpPr>
        <p:grpSpPr bwMode="auto">
          <a:xfrm flipH="1" flipV="1">
            <a:off x="2963863" y="6186488"/>
            <a:ext cx="195262" cy="115887"/>
            <a:chOff x="2025" y="2257"/>
            <a:chExt cx="94" cy="56"/>
          </a:xfrm>
        </p:grpSpPr>
        <p:grpSp>
          <p:nvGrpSpPr>
            <p:cNvPr id="74742" name="Group 1014"/>
            <p:cNvGrpSpPr>
              <a:grpSpLocks/>
            </p:cNvGrpSpPr>
            <p:nvPr/>
          </p:nvGrpSpPr>
          <p:grpSpPr bwMode="auto">
            <a:xfrm>
              <a:off x="2025" y="2271"/>
              <a:ext cx="32" cy="27"/>
              <a:chOff x="2025" y="2271"/>
              <a:chExt cx="32" cy="27"/>
            </a:xfrm>
          </p:grpSpPr>
          <p:grpSp>
            <p:nvGrpSpPr>
              <p:cNvPr id="74743" name="Group 1015"/>
              <p:cNvGrpSpPr>
                <a:grpSpLocks/>
              </p:cNvGrpSpPr>
              <p:nvPr/>
            </p:nvGrpSpPr>
            <p:grpSpPr bwMode="auto">
              <a:xfrm>
                <a:off x="2025" y="2271"/>
                <a:ext cx="31" cy="25"/>
                <a:chOff x="2025" y="2271"/>
                <a:chExt cx="31" cy="25"/>
              </a:xfrm>
            </p:grpSpPr>
            <p:sp>
              <p:nvSpPr>
                <p:cNvPr id="74744" name="Rectangle 1016"/>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45" name="Rectangle 1017"/>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46" name="Rectangle 1018"/>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47" name="Rectangle 1019"/>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48" name="Rectangle 1020"/>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49" name="Rectangle 1021"/>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50" name="Rectangle 1022"/>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51" name="Rectangle 1023"/>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52" name="Rectangle 1024"/>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53" name="Rectangle 1025"/>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54" name="Rectangle 1026"/>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55" name="Rectangle 1027"/>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56" name="Rectangle 1028"/>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4757" name="Rectangle 1029"/>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4758" name="Group 1030"/>
            <p:cNvGrpSpPr>
              <a:grpSpLocks/>
            </p:cNvGrpSpPr>
            <p:nvPr/>
          </p:nvGrpSpPr>
          <p:grpSpPr bwMode="auto">
            <a:xfrm>
              <a:off x="2075" y="2259"/>
              <a:ext cx="44" cy="52"/>
              <a:chOff x="2075" y="2259"/>
              <a:chExt cx="44" cy="52"/>
            </a:xfrm>
          </p:grpSpPr>
          <p:grpSp>
            <p:nvGrpSpPr>
              <p:cNvPr id="74759" name="Group 1031"/>
              <p:cNvGrpSpPr>
                <a:grpSpLocks/>
              </p:cNvGrpSpPr>
              <p:nvPr/>
            </p:nvGrpSpPr>
            <p:grpSpPr bwMode="auto">
              <a:xfrm>
                <a:off x="2075" y="2259"/>
                <a:ext cx="44" cy="52"/>
                <a:chOff x="2075" y="2259"/>
                <a:chExt cx="44" cy="52"/>
              </a:xfrm>
            </p:grpSpPr>
            <p:sp>
              <p:nvSpPr>
                <p:cNvPr id="74760" name="Oval 1032"/>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61" name="Oval 1033"/>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62" name="Oval 1034"/>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63" name="Oval 1035"/>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64" name="Oval 1036"/>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65" name="Oval 1037"/>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66" name="Oval 1038"/>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67" name="Oval 1039"/>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68" name="Oval 1040"/>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69" name="Oval 1041"/>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70" name="Oval 1042"/>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71" name="Oval 1043"/>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772" name="Oval 1044"/>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4773" name="Oval 1045"/>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4774" name="Group 1046"/>
            <p:cNvGrpSpPr>
              <a:grpSpLocks/>
            </p:cNvGrpSpPr>
            <p:nvPr/>
          </p:nvGrpSpPr>
          <p:grpSpPr bwMode="auto">
            <a:xfrm>
              <a:off x="2054" y="2257"/>
              <a:ext cx="25" cy="56"/>
              <a:chOff x="2054" y="2257"/>
              <a:chExt cx="25" cy="56"/>
            </a:xfrm>
          </p:grpSpPr>
          <p:grpSp>
            <p:nvGrpSpPr>
              <p:cNvPr id="74775" name="Group 1047"/>
              <p:cNvGrpSpPr>
                <a:grpSpLocks/>
              </p:cNvGrpSpPr>
              <p:nvPr/>
            </p:nvGrpSpPr>
            <p:grpSpPr bwMode="auto">
              <a:xfrm>
                <a:off x="2054" y="2257"/>
                <a:ext cx="23" cy="54"/>
                <a:chOff x="2054" y="2257"/>
                <a:chExt cx="23" cy="54"/>
              </a:xfrm>
            </p:grpSpPr>
            <p:sp>
              <p:nvSpPr>
                <p:cNvPr id="74776" name="Rectangle 1048"/>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77" name="Rectangle 1049"/>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78" name="Rectangle 1050"/>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79" name="Rectangle 1051"/>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80" name="Rectangle 1052"/>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81" name="Rectangle 1053"/>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82" name="Rectangle 1054"/>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83" name="Rectangle 1055"/>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84" name="Rectangle 1056"/>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85" name="Rectangle 1057"/>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86" name="Rectangle 1058"/>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87" name="Rectangle 1059"/>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88" name="Rectangle 1060"/>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89" name="Rectangle 1061"/>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90" name="Rectangle 1062"/>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91" name="Rectangle 1063"/>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92" name="Rectangle 1064"/>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93" name="Rectangle 1065"/>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94" name="Rectangle 1066"/>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95" name="Rectangle 1067"/>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96" name="Rectangle 1068"/>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97" name="Rectangle 1069"/>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98" name="Rectangle 1070"/>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799" name="Rectangle 1071"/>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800" name="Rectangle 1072"/>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801" name="Rectangle 1073"/>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802" name="Rectangle 1074"/>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803" name="Rectangle 1075"/>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4804" name="Rectangle 1076"/>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74805" name="Rectangle 1077"/>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74806" name="Rectangle 1078"/>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74807" name="Group 1079"/>
          <p:cNvGrpSpPr>
            <a:grpSpLocks/>
          </p:cNvGrpSpPr>
          <p:nvPr/>
        </p:nvGrpSpPr>
        <p:grpSpPr bwMode="auto">
          <a:xfrm flipH="1" flipV="1">
            <a:off x="2525713" y="4567238"/>
            <a:ext cx="130175" cy="247650"/>
            <a:chOff x="2267" y="2973"/>
            <a:chExt cx="63" cy="119"/>
          </a:xfrm>
        </p:grpSpPr>
        <p:sp>
          <p:nvSpPr>
            <p:cNvPr id="74808" name="Freeform 1080"/>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4809" name="Group 1081"/>
            <p:cNvGrpSpPr>
              <a:grpSpLocks/>
            </p:cNvGrpSpPr>
            <p:nvPr/>
          </p:nvGrpSpPr>
          <p:grpSpPr bwMode="auto">
            <a:xfrm>
              <a:off x="2282" y="2986"/>
              <a:ext cx="36" cy="90"/>
              <a:chOff x="2282" y="2986"/>
              <a:chExt cx="36" cy="90"/>
            </a:xfrm>
          </p:grpSpPr>
          <p:sp>
            <p:nvSpPr>
              <p:cNvPr id="74810" name="Line 1082"/>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11" name="Line 1083"/>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12" name="Line 1084"/>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13" name="Line 1085"/>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74814" name="Group 1086"/>
          <p:cNvGrpSpPr>
            <a:grpSpLocks/>
          </p:cNvGrpSpPr>
          <p:nvPr/>
        </p:nvGrpSpPr>
        <p:grpSpPr bwMode="auto">
          <a:xfrm flipH="1" flipV="1">
            <a:off x="2716213" y="4532313"/>
            <a:ext cx="230187" cy="311150"/>
            <a:chOff x="2100" y="2959"/>
            <a:chExt cx="111" cy="150"/>
          </a:xfrm>
        </p:grpSpPr>
        <p:sp>
          <p:nvSpPr>
            <p:cNvPr id="74815" name="Rectangle 1087"/>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816" name="Rectangle 1088"/>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4817" name="Line 1089"/>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18" name="Rectangle 1090"/>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74819" name="Line 1091"/>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20" name="Line 1092"/>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21" name="Rectangle 1093"/>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74822" name="Rectangle 1094"/>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74823" name="Rectangle 1095"/>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74825" name="Rectangle 1097"/>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74826" name="Group 1098"/>
          <p:cNvGrpSpPr>
            <a:grpSpLocks/>
          </p:cNvGrpSpPr>
          <p:nvPr/>
        </p:nvGrpSpPr>
        <p:grpSpPr bwMode="auto">
          <a:xfrm flipH="1" flipV="1">
            <a:off x="3444875" y="5053013"/>
            <a:ext cx="41275" cy="252412"/>
            <a:chOff x="1867" y="2737"/>
            <a:chExt cx="20" cy="121"/>
          </a:xfrm>
        </p:grpSpPr>
        <p:sp>
          <p:nvSpPr>
            <p:cNvPr id="74827" name="Oval 1099"/>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74828" name="Oval 1100"/>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74829" name="Line 1101"/>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30" name="Line 1102"/>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4831" name="Group 1103"/>
          <p:cNvGrpSpPr>
            <a:grpSpLocks/>
          </p:cNvGrpSpPr>
          <p:nvPr/>
        </p:nvGrpSpPr>
        <p:grpSpPr bwMode="auto">
          <a:xfrm flipH="1" flipV="1">
            <a:off x="3430588" y="5053013"/>
            <a:ext cx="39687" cy="252412"/>
            <a:chOff x="1875" y="2737"/>
            <a:chExt cx="19" cy="121"/>
          </a:xfrm>
        </p:grpSpPr>
        <p:sp>
          <p:nvSpPr>
            <p:cNvPr id="74832" name="Oval 1104"/>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74833" name="Oval 1105"/>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74834" name="Line 1106"/>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35" name="Line 1107"/>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4836" name="Group 1108"/>
          <p:cNvGrpSpPr>
            <a:grpSpLocks/>
          </p:cNvGrpSpPr>
          <p:nvPr/>
        </p:nvGrpSpPr>
        <p:grpSpPr bwMode="auto">
          <a:xfrm flipH="1" flipV="1">
            <a:off x="3409950" y="5053013"/>
            <a:ext cx="39688" cy="252412"/>
            <a:chOff x="1885" y="2737"/>
            <a:chExt cx="19" cy="121"/>
          </a:xfrm>
        </p:grpSpPr>
        <p:sp>
          <p:nvSpPr>
            <p:cNvPr id="74837" name="Oval 1109"/>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74838" name="Oval 1110"/>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4839" name="Line 1111"/>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40" name="Line 1112"/>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4841" name="Group 1113"/>
          <p:cNvGrpSpPr>
            <a:grpSpLocks/>
          </p:cNvGrpSpPr>
          <p:nvPr/>
        </p:nvGrpSpPr>
        <p:grpSpPr bwMode="auto">
          <a:xfrm flipH="1" flipV="1">
            <a:off x="3392488" y="5053013"/>
            <a:ext cx="41275" cy="252412"/>
            <a:chOff x="1892" y="2737"/>
            <a:chExt cx="20" cy="121"/>
          </a:xfrm>
        </p:grpSpPr>
        <p:sp>
          <p:nvSpPr>
            <p:cNvPr id="74842" name="Oval 1114"/>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74843" name="Oval 1115"/>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4844" name="Line 1116"/>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45" name="Line 1117"/>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74846" name="Rectangle 1118"/>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74847" name="Rectangle 1119"/>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74848" name="Group 1120"/>
          <p:cNvGrpSpPr>
            <a:grpSpLocks/>
          </p:cNvGrpSpPr>
          <p:nvPr/>
        </p:nvGrpSpPr>
        <p:grpSpPr bwMode="auto">
          <a:xfrm>
            <a:off x="3059113" y="4562475"/>
            <a:ext cx="769937" cy="798513"/>
            <a:chOff x="1927" y="2874"/>
            <a:chExt cx="485" cy="503"/>
          </a:xfrm>
        </p:grpSpPr>
        <p:grpSp>
          <p:nvGrpSpPr>
            <p:cNvPr id="74849" name="Group 1121"/>
            <p:cNvGrpSpPr>
              <a:grpSpLocks/>
            </p:cNvGrpSpPr>
            <p:nvPr/>
          </p:nvGrpSpPr>
          <p:grpSpPr bwMode="auto">
            <a:xfrm flipH="1" flipV="1">
              <a:off x="2325" y="2874"/>
              <a:ext cx="87" cy="162"/>
              <a:chOff x="1702" y="2971"/>
              <a:chExt cx="67" cy="119"/>
            </a:xfrm>
          </p:grpSpPr>
          <p:sp>
            <p:nvSpPr>
              <p:cNvPr id="74850" name="Freeform 1122"/>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4851" name="Group 1123"/>
              <p:cNvGrpSpPr>
                <a:grpSpLocks/>
              </p:cNvGrpSpPr>
              <p:nvPr/>
            </p:nvGrpSpPr>
            <p:grpSpPr bwMode="auto">
              <a:xfrm>
                <a:off x="1716" y="2984"/>
                <a:ext cx="37" cy="90"/>
                <a:chOff x="1716" y="2984"/>
                <a:chExt cx="37" cy="90"/>
              </a:xfrm>
            </p:grpSpPr>
            <p:sp>
              <p:nvSpPr>
                <p:cNvPr id="74852" name="Line 1124"/>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53" name="Line 1125"/>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54" name="Line 1126"/>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55" name="Line 1127"/>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4856" name="Rectangle 1128"/>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74857" name="Rectangle 1129"/>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74858" name="Freeform 1130"/>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74859" name="Rectangle 1131"/>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860" name="Freeform 1132"/>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61" name="Rectangle 1133"/>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74862" name="Rectangle 1134"/>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74863" name="Rectangle 1135"/>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74864" name="Line 1136"/>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74865" name="Group 1137"/>
          <p:cNvGrpSpPr>
            <a:grpSpLocks/>
          </p:cNvGrpSpPr>
          <p:nvPr/>
        </p:nvGrpSpPr>
        <p:grpSpPr bwMode="auto">
          <a:xfrm>
            <a:off x="3830638" y="5594350"/>
            <a:ext cx="407987" cy="417513"/>
            <a:chOff x="2358" y="3524"/>
            <a:chExt cx="257" cy="263"/>
          </a:xfrm>
        </p:grpSpPr>
        <p:sp>
          <p:nvSpPr>
            <p:cNvPr id="74866" name="Line 1138"/>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867" name="Line 1139"/>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868" name="Line 1140"/>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869" name="Line 1141"/>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870" name="Line 1142"/>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871" name="Line 1143"/>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4872" name="Group 1144"/>
          <p:cNvGrpSpPr>
            <a:grpSpLocks/>
          </p:cNvGrpSpPr>
          <p:nvPr/>
        </p:nvGrpSpPr>
        <p:grpSpPr bwMode="auto">
          <a:xfrm flipH="1" flipV="1">
            <a:off x="2951163" y="4540250"/>
            <a:ext cx="68262" cy="303213"/>
            <a:chOff x="2065" y="2959"/>
            <a:chExt cx="33" cy="146"/>
          </a:xfrm>
        </p:grpSpPr>
        <p:sp>
          <p:nvSpPr>
            <p:cNvPr id="74873" name="Freeform 1145"/>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874" name="Freeform 1146"/>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4875" name="Line 1147"/>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76" name="Line 1148"/>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77" name="Line 1149"/>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78" name="Freeform 1150"/>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74879" name="Freeform 1151"/>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74880" name="Group 1152"/>
          <p:cNvGrpSpPr>
            <a:grpSpLocks/>
          </p:cNvGrpSpPr>
          <p:nvPr/>
        </p:nvGrpSpPr>
        <p:grpSpPr bwMode="auto">
          <a:xfrm>
            <a:off x="2720975" y="4552950"/>
            <a:ext cx="269875" cy="271463"/>
            <a:chOff x="1714" y="2868"/>
            <a:chExt cx="170" cy="171"/>
          </a:xfrm>
        </p:grpSpPr>
        <p:sp>
          <p:nvSpPr>
            <p:cNvPr id="74881" name="Freeform 1153"/>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74882" name="Rectangle 1154"/>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883" name="Line 1155"/>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884" name="Line 1156"/>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4885" name="Group 1157"/>
          <p:cNvGrpSpPr>
            <a:grpSpLocks/>
          </p:cNvGrpSpPr>
          <p:nvPr/>
        </p:nvGrpSpPr>
        <p:grpSpPr bwMode="auto">
          <a:xfrm flipH="1" flipV="1">
            <a:off x="2651125" y="4600575"/>
            <a:ext cx="293688" cy="179388"/>
            <a:chOff x="2098" y="2990"/>
            <a:chExt cx="171" cy="86"/>
          </a:xfrm>
        </p:grpSpPr>
        <p:sp>
          <p:nvSpPr>
            <p:cNvPr id="74886" name="Oval 1158"/>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87" name="Oval 1159"/>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88" name="Oval 1160"/>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89" name="Oval 1161"/>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90" name="Oval 1162"/>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91" name="Oval 1163"/>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92" name="Oval 1164"/>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93" name="Oval 1165"/>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94" name="Oval 1166"/>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95" name="Oval 1167"/>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96" name="Line 1168"/>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97" name="Line 1169"/>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98" name="Line 1170"/>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899" name="Line 1171"/>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900" name="Line 1172"/>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901" name="Line 1173"/>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902" name="Line 1174"/>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903" name="Line 1175"/>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904" name="Line 1176"/>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905" name="Line 1177"/>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4906" name="Group 1178"/>
            <p:cNvGrpSpPr>
              <a:grpSpLocks/>
            </p:cNvGrpSpPr>
            <p:nvPr/>
          </p:nvGrpSpPr>
          <p:grpSpPr bwMode="auto">
            <a:xfrm>
              <a:off x="2098" y="3003"/>
              <a:ext cx="19" cy="73"/>
              <a:chOff x="2098" y="3003"/>
              <a:chExt cx="19" cy="73"/>
            </a:xfrm>
          </p:grpSpPr>
          <p:sp>
            <p:nvSpPr>
              <p:cNvPr id="74907" name="Oval 1179"/>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908" name="Line 1180"/>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4909" name="Group 1181"/>
            <p:cNvGrpSpPr>
              <a:grpSpLocks/>
            </p:cNvGrpSpPr>
            <p:nvPr/>
          </p:nvGrpSpPr>
          <p:grpSpPr bwMode="auto">
            <a:xfrm>
              <a:off x="2250" y="2990"/>
              <a:ext cx="19" cy="71"/>
              <a:chOff x="2250" y="2990"/>
              <a:chExt cx="19" cy="71"/>
            </a:xfrm>
          </p:grpSpPr>
          <p:sp>
            <p:nvSpPr>
              <p:cNvPr id="74910" name="Oval 1182"/>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911" name="Line 1183"/>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4912" name="Line 1184"/>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913" name="Line 1185"/>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914" name="Line 1186"/>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915" name="Line 1187"/>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916" name="Line 1188"/>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4917" name="Rectangle 1189"/>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74918" name="Group 1190"/>
          <p:cNvGrpSpPr>
            <a:grpSpLocks/>
          </p:cNvGrpSpPr>
          <p:nvPr/>
        </p:nvGrpSpPr>
        <p:grpSpPr bwMode="auto">
          <a:xfrm>
            <a:off x="3370263" y="5045075"/>
            <a:ext cx="165100" cy="263525"/>
            <a:chOff x="2123" y="3178"/>
            <a:chExt cx="104" cy="166"/>
          </a:xfrm>
        </p:grpSpPr>
        <p:grpSp>
          <p:nvGrpSpPr>
            <p:cNvPr id="74919" name="Group 1191"/>
            <p:cNvGrpSpPr>
              <a:grpSpLocks/>
            </p:cNvGrpSpPr>
            <p:nvPr/>
          </p:nvGrpSpPr>
          <p:grpSpPr bwMode="auto">
            <a:xfrm flipH="1" flipV="1">
              <a:off x="2177" y="3178"/>
              <a:ext cx="50" cy="166"/>
              <a:chOff x="1829" y="2735"/>
              <a:chExt cx="38" cy="127"/>
            </a:xfrm>
          </p:grpSpPr>
          <p:grpSp>
            <p:nvGrpSpPr>
              <p:cNvPr id="74920" name="Group 1192"/>
              <p:cNvGrpSpPr>
                <a:grpSpLocks/>
              </p:cNvGrpSpPr>
              <p:nvPr/>
            </p:nvGrpSpPr>
            <p:grpSpPr bwMode="auto">
              <a:xfrm>
                <a:off x="1829" y="2735"/>
                <a:ext cx="36" cy="125"/>
                <a:chOff x="1829" y="2735"/>
                <a:chExt cx="36" cy="125"/>
              </a:xfrm>
            </p:grpSpPr>
            <p:sp>
              <p:nvSpPr>
                <p:cNvPr id="74921" name="Rectangle 1193"/>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22" name="Rectangle 1194"/>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23" name="Rectangle 1195"/>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24" name="Rectangle 1196"/>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25" name="Rectangle 1197"/>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26" name="Rectangle 1198"/>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27" name="Rectangle 1199"/>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28" name="Rectangle 1200"/>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29" name="Rectangle 1201"/>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30" name="Rectangle 1202"/>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31" name="Rectangle 1203"/>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32" name="Rectangle 1204"/>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33" name="Rectangle 1205"/>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34" name="Rectangle 1206"/>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35" name="Rectangle 1207"/>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36" name="Rectangle 1208"/>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37" name="Rectangle 1209"/>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38" name="Rectangle 1210"/>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39" name="Rectangle 1211"/>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40" name="Rectangle 1212"/>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41" name="Rectangle 1213"/>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42" name="Rectangle 1214"/>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43" name="Rectangle 1215"/>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44" name="Rectangle 1216"/>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45" name="Rectangle 1217"/>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46" name="Rectangle 1218"/>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47" name="Rectangle 1219"/>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48" name="Rectangle 1220"/>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49" name="Rectangle 1221"/>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50" name="Rectangle 1222"/>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51" name="Rectangle 1223"/>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52" name="Rectangle 1224"/>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53" name="Rectangle 1225"/>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54" name="Rectangle 1226"/>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55" name="Rectangle 1227"/>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56" name="Rectangle 1228"/>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57" name="Rectangle 1229"/>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58" name="Rectangle 1230"/>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59" name="Rectangle 1231"/>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60" name="Rectangle 1232"/>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61" name="Rectangle 1233"/>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62" name="Rectangle 1234"/>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63" name="Rectangle 1235"/>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64" name="Rectangle 1236"/>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65" name="Rectangle 1237"/>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66" name="Rectangle 1238"/>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67" name="Rectangle 1239"/>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68" name="Rectangle 1240"/>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69" name="Rectangle 1241"/>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70" name="Rectangle 1242"/>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71" name="Rectangle 1243"/>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72" name="Rectangle 1244"/>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73" name="Rectangle 1245"/>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74" name="Rectangle 1246"/>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75" name="Rectangle 1247"/>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76" name="Rectangle 1248"/>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77" name="Rectangle 1249"/>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78" name="Rectangle 1250"/>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79" name="Rectangle 1251"/>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80" name="Rectangle 1252"/>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81" name="Rectangle 1253"/>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82" name="Rectangle 1254"/>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83" name="Rectangle 1255"/>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84" name="Rectangle 1256"/>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4985" name="Rectangle 1257"/>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4986" name="Rectangle 1258"/>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74987" name="Freeform 1259"/>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74988" name="Text Box 1260"/>
          <p:cNvSpPr txBox="1">
            <a:spLocks noChangeArrowheads="1"/>
          </p:cNvSpPr>
          <p:nvPr/>
        </p:nvSpPr>
        <p:spPr bwMode="auto">
          <a:xfrm>
            <a:off x="5033963" y="5943600"/>
            <a:ext cx="31956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Cylinder Extending From Accumulator and Pump 	</a:t>
            </a:r>
          </a:p>
        </p:txBody>
      </p:sp>
      <p:sp>
        <p:nvSpPr>
          <p:cNvPr id="74989" name="Line 1261"/>
          <p:cNvSpPr>
            <a:spLocks noChangeShapeType="1"/>
          </p:cNvSpPr>
          <p:nvPr/>
        </p:nvSpPr>
        <p:spPr bwMode="auto">
          <a:xfrm rot="5400000" flipH="1">
            <a:off x="5222875" y="191452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990" name="Line 1262"/>
          <p:cNvSpPr>
            <a:spLocks noChangeShapeType="1"/>
          </p:cNvSpPr>
          <p:nvPr/>
        </p:nvSpPr>
        <p:spPr bwMode="auto">
          <a:xfrm flipH="1">
            <a:off x="5195888" y="1835150"/>
            <a:ext cx="0" cy="104775"/>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991" name="Oval 1263"/>
          <p:cNvSpPr>
            <a:spLocks noChangeArrowheads="1"/>
          </p:cNvSpPr>
          <p:nvPr/>
        </p:nvSpPr>
        <p:spPr bwMode="auto">
          <a:xfrm rot="5400000" flipV="1">
            <a:off x="5241925" y="191770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992" name="AutoShape 1264"/>
          <p:cNvSpPr>
            <a:spLocks noChangeArrowheads="1"/>
          </p:cNvSpPr>
          <p:nvPr/>
        </p:nvSpPr>
        <p:spPr bwMode="auto">
          <a:xfrm rot="3326719"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993" name="AutoShape 1265"/>
          <p:cNvSpPr>
            <a:spLocks noChangeArrowheads="1"/>
          </p:cNvSpPr>
          <p:nvPr/>
        </p:nvSpPr>
        <p:spPr bwMode="auto">
          <a:xfrm rot="14771190" flipH="1" flipV="1">
            <a:off x="5472112" y="41036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994" name="AutoShape 1266"/>
          <p:cNvSpPr>
            <a:spLocks noChangeArrowheads="1"/>
          </p:cNvSpPr>
          <p:nvPr/>
        </p:nvSpPr>
        <p:spPr bwMode="auto">
          <a:xfrm rot="14771190" flipH="1" flipV="1">
            <a:off x="1787525" y="298132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 name="Slide Number Placeholder 5"/>
          <p:cNvSpPr>
            <a:spLocks noGrp="1"/>
          </p:cNvSpPr>
          <p:nvPr>
            <p:ph type="sldNum" sz="quarter" idx="12"/>
          </p:nvPr>
        </p:nvSpPr>
        <p:spPr/>
        <p:txBody>
          <a:bodyPr/>
          <a:lstStyle/>
          <a:p>
            <a:fld id="{42E42279-27B1-804C-9EB5-B702DE9FF12D}" type="slidenum">
              <a:rPr lang="en-US"/>
              <a:pPr/>
              <a:t>51</a:t>
            </a:fld>
            <a:endParaRPr lang="en-US"/>
          </a:p>
        </p:txBody>
      </p:sp>
      <p:sp>
        <p:nvSpPr>
          <p:cNvPr id="75778"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75780"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5781"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75783" name="Text Box 7"/>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75784" name="AutoShape 8"/>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785"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786"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5787" name="Line 11"/>
          <p:cNvSpPr>
            <a:spLocks noChangeShapeType="1"/>
          </p:cNvSpPr>
          <p:nvPr/>
        </p:nvSpPr>
        <p:spPr bwMode="auto">
          <a:xfrm flipV="1">
            <a:off x="5094288" y="2849563"/>
            <a:ext cx="0" cy="366712"/>
          </a:xfrm>
          <a:prstGeom prst="line">
            <a:avLst/>
          </a:prstGeom>
          <a:noFill/>
          <a:ln w="19050">
            <a:solidFill>
              <a:srgbClr val="FF99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788" name="Line 12"/>
          <p:cNvSpPr>
            <a:spLocks noChangeShapeType="1"/>
          </p:cNvSpPr>
          <p:nvPr/>
        </p:nvSpPr>
        <p:spPr bwMode="auto">
          <a:xfrm>
            <a:off x="5251450" y="2849563"/>
            <a:ext cx="0" cy="366712"/>
          </a:xfrm>
          <a:prstGeom prst="line">
            <a:avLst/>
          </a:prstGeom>
          <a:noFill/>
          <a:ln w="19050">
            <a:solidFill>
              <a:srgbClr val="3366FF"/>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789" name="Rectangle 13"/>
          <p:cNvSpPr>
            <a:spLocks noChangeArrowheads="1"/>
          </p:cNvSpPr>
          <p:nvPr/>
        </p:nvSpPr>
        <p:spPr bwMode="auto">
          <a:xfrm>
            <a:off x="498951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790" name="Rectangle 14"/>
          <p:cNvSpPr>
            <a:spLocks noChangeArrowheads="1"/>
          </p:cNvSpPr>
          <p:nvPr/>
        </p:nvSpPr>
        <p:spPr bwMode="auto">
          <a:xfrm>
            <a:off x="535622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791" name="Line 15"/>
          <p:cNvSpPr>
            <a:spLocks noChangeShapeType="1"/>
          </p:cNvSpPr>
          <p:nvPr/>
        </p:nvSpPr>
        <p:spPr bwMode="auto">
          <a:xfrm flipV="1">
            <a:off x="5827713" y="2849563"/>
            <a:ext cx="157162"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792" name="Line 16"/>
          <p:cNvSpPr>
            <a:spLocks noChangeShapeType="1"/>
          </p:cNvSpPr>
          <p:nvPr/>
        </p:nvSpPr>
        <p:spPr bwMode="auto">
          <a:xfrm>
            <a:off x="5824538" y="2849563"/>
            <a:ext cx="160337"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793" name="Rectangle 17"/>
          <p:cNvSpPr>
            <a:spLocks noChangeArrowheads="1"/>
          </p:cNvSpPr>
          <p:nvPr/>
        </p:nvSpPr>
        <p:spPr bwMode="auto">
          <a:xfrm>
            <a:off x="5722938"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5794" name="Group 18"/>
          <p:cNvGrpSpPr>
            <a:grpSpLocks/>
          </p:cNvGrpSpPr>
          <p:nvPr/>
        </p:nvGrpSpPr>
        <p:grpSpPr bwMode="auto">
          <a:xfrm flipV="1">
            <a:off x="5418138" y="3132138"/>
            <a:ext cx="84137" cy="84137"/>
            <a:chOff x="1449" y="2352"/>
            <a:chExt cx="77" cy="77"/>
          </a:xfrm>
        </p:grpSpPr>
        <p:sp>
          <p:nvSpPr>
            <p:cNvPr id="75795"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796"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5797" name="Rectangle 21"/>
          <p:cNvSpPr>
            <a:spLocks noChangeArrowheads="1"/>
          </p:cNvSpPr>
          <p:nvPr/>
        </p:nvSpPr>
        <p:spPr bwMode="auto">
          <a:xfrm>
            <a:off x="4779963"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798" name="Line 22"/>
          <p:cNvSpPr>
            <a:spLocks noChangeShapeType="1"/>
          </p:cNvSpPr>
          <p:nvPr/>
        </p:nvSpPr>
        <p:spPr bwMode="auto">
          <a:xfrm flipH="1" flipV="1">
            <a:off x="4832350"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5799" name="Group 23"/>
          <p:cNvGrpSpPr>
            <a:grpSpLocks/>
          </p:cNvGrpSpPr>
          <p:nvPr/>
        </p:nvGrpSpPr>
        <p:grpSpPr bwMode="auto">
          <a:xfrm>
            <a:off x="4779963" y="3111500"/>
            <a:ext cx="209550" cy="104775"/>
            <a:chOff x="864" y="2592"/>
            <a:chExt cx="192" cy="96"/>
          </a:xfrm>
        </p:grpSpPr>
        <p:sp>
          <p:nvSpPr>
            <p:cNvPr id="75800"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801"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802"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803"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5804" name="Group 28"/>
          <p:cNvGrpSpPr>
            <a:grpSpLocks/>
          </p:cNvGrpSpPr>
          <p:nvPr/>
        </p:nvGrpSpPr>
        <p:grpSpPr bwMode="auto">
          <a:xfrm flipH="1">
            <a:off x="6089650" y="2849563"/>
            <a:ext cx="209550" cy="157162"/>
            <a:chOff x="2064" y="2352"/>
            <a:chExt cx="192" cy="144"/>
          </a:xfrm>
        </p:grpSpPr>
        <p:sp>
          <p:nvSpPr>
            <p:cNvPr id="75805"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806"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5807" name="Group 31"/>
          <p:cNvGrpSpPr>
            <a:grpSpLocks/>
          </p:cNvGrpSpPr>
          <p:nvPr/>
        </p:nvGrpSpPr>
        <p:grpSpPr bwMode="auto">
          <a:xfrm>
            <a:off x="6089650" y="3111500"/>
            <a:ext cx="209550" cy="104775"/>
            <a:chOff x="864" y="2592"/>
            <a:chExt cx="192" cy="96"/>
          </a:xfrm>
        </p:grpSpPr>
        <p:sp>
          <p:nvSpPr>
            <p:cNvPr id="75808"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809"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810"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811"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5812" name="Line 36"/>
          <p:cNvSpPr>
            <a:spLocks noChangeShapeType="1"/>
          </p:cNvSpPr>
          <p:nvPr/>
        </p:nvSpPr>
        <p:spPr bwMode="auto">
          <a:xfrm>
            <a:off x="5089525" y="3216275"/>
            <a:ext cx="0" cy="41910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5813" name="Line 37"/>
          <p:cNvSpPr>
            <a:spLocks noChangeShapeType="1"/>
          </p:cNvSpPr>
          <p:nvPr/>
        </p:nvSpPr>
        <p:spPr bwMode="auto">
          <a:xfrm>
            <a:off x="5259388" y="3216275"/>
            <a:ext cx="0" cy="384175"/>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5814" name="AutoShape 38"/>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815" name="Text Box 39"/>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75816" name="Text Box 40"/>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75817" name="Line 41"/>
          <p:cNvSpPr>
            <a:spLocks noChangeShapeType="1"/>
          </p:cNvSpPr>
          <p:nvPr/>
        </p:nvSpPr>
        <p:spPr bwMode="auto">
          <a:xfrm>
            <a:off x="5619750"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5818" name="Line 42"/>
          <p:cNvSpPr>
            <a:spLocks noChangeShapeType="1"/>
          </p:cNvSpPr>
          <p:nvPr/>
        </p:nvSpPr>
        <p:spPr bwMode="auto">
          <a:xfrm>
            <a:off x="5457825"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5819" name="Line 43"/>
          <p:cNvSpPr>
            <a:spLocks noChangeShapeType="1"/>
          </p:cNvSpPr>
          <p:nvPr/>
        </p:nvSpPr>
        <p:spPr bwMode="auto">
          <a:xfrm rot="5400000">
            <a:off x="5532438"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5820" name="Oval 44"/>
          <p:cNvSpPr>
            <a:spLocks noChangeArrowheads="1"/>
          </p:cNvSpPr>
          <p:nvPr/>
        </p:nvSpPr>
        <p:spPr bwMode="auto">
          <a:xfrm>
            <a:off x="5580063" y="2967038"/>
            <a:ext cx="61912"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821"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5822"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75823" name="Group 47"/>
          <p:cNvGrpSpPr>
            <a:grpSpLocks/>
          </p:cNvGrpSpPr>
          <p:nvPr/>
        </p:nvGrpSpPr>
        <p:grpSpPr bwMode="auto">
          <a:xfrm>
            <a:off x="5229225" y="4826000"/>
            <a:ext cx="146050" cy="180975"/>
            <a:chOff x="1634" y="2854"/>
            <a:chExt cx="77" cy="96"/>
          </a:xfrm>
        </p:grpSpPr>
        <p:sp>
          <p:nvSpPr>
            <p:cNvPr id="75824"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25"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5826"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75827"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28"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5829"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0"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1"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5832"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3"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4"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5"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36"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5837"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5838"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5839"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75840" name="Group 64"/>
          <p:cNvGrpSpPr>
            <a:grpSpLocks/>
          </p:cNvGrpSpPr>
          <p:nvPr/>
        </p:nvGrpSpPr>
        <p:grpSpPr bwMode="auto">
          <a:xfrm>
            <a:off x="5229225" y="5006975"/>
            <a:ext cx="146050" cy="177800"/>
            <a:chOff x="1634" y="2950"/>
            <a:chExt cx="77" cy="94"/>
          </a:xfrm>
        </p:grpSpPr>
        <p:sp>
          <p:nvSpPr>
            <p:cNvPr id="75841"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42"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5843"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5844"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5845"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5846"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5847"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48"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5849"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50"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51"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52"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5853"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5854"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75855"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75856"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5857" name="Group 81"/>
          <p:cNvGrpSpPr>
            <a:grpSpLocks/>
          </p:cNvGrpSpPr>
          <p:nvPr/>
        </p:nvGrpSpPr>
        <p:grpSpPr bwMode="auto">
          <a:xfrm>
            <a:off x="5276850" y="4800600"/>
            <a:ext cx="119063" cy="123825"/>
            <a:chOff x="1659" y="2841"/>
            <a:chExt cx="63" cy="65"/>
          </a:xfrm>
        </p:grpSpPr>
        <p:sp>
          <p:nvSpPr>
            <p:cNvPr id="75858"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5859"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5860"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75861"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75862"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1,400 PSI </a:t>
            </a:r>
            <a:endParaRPr lang="en-US" b="0"/>
          </a:p>
        </p:txBody>
      </p:sp>
      <p:grpSp>
        <p:nvGrpSpPr>
          <p:cNvPr id="75863" name="Group 87"/>
          <p:cNvGrpSpPr>
            <a:grpSpLocks/>
          </p:cNvGrpSpPr>
          <p:nvPr/>
        </p:nvGrpSpPr>
        <p:grpSpPr bwMode="auto">
          <a:xfrm>
            <a:off x="4833938" y="4508500"/>
            <a:ext cx="311150" cy="223838"/>
            <a:chOff x="889" y="3112"/>
            <a:chExt cx="196" cy="141"/>
          </a:xfrm>
        </p:grpSpPr>
        <p:sp>
          <p:nvSpPr>
            <p:cNvPr id="75864"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75865"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75866"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75867" name="Line 91"/>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5868" name="Line 92"/>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869" name="Oval 93"/>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5932" name="Line 156"/>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5933" name="Line 157"/>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5934" name="Line 158"/>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5935" name="Line 159"/>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5936" name="Line 160"/>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5937" name="Line 161"/>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5938" name="AutoShape 162"/>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39" name="Line 163"/>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5940" name="Line 164"/>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941" name="Oval 165"/>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5942" name="Oval 166"/>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5943" name="Line 167"/>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944" name="Oval 168"/>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75945" name="Oval 169"/>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75946" name="Line 170"/>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75947" name="Oval 171"/>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75948" name="Text Box 172"/>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5949" name="Text Box 173"/>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5950" name="Rectangle 174"/>
          <p:cNvSpPr>
            <a:spLocks noChangeArrowheads="1"/>
          </p:cNvSpPr>
          <p:nvPr/>
        </p:nvSpPr>
        <p:spPr bwMode="auto">
          <a:xfrm rot="5400000">
            <a:off x="7533481" y="789782"/>
            <a:ext cx="392113" cy="698500"/>
          </a:xfrm>
          <a:prstGeom prst="rect">
            <a:avLst/>
          </a:prstGeom>
          <a:solidFill>
            <a:srgbClr val="FF990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51" name="Rectangle 175"/>
          <p:cNvSpPr>
            <a:spLocks noChangeArrowheads="1"/>
          </p:cNvSpPr>
          <p:nvPr/>
        </p:nvSpPr>
        <p:spPr bwMode="auto">
          <a:xfrm rot="5400000">
            <a:off x="7391400" y="1320801"/>
            <a:ext cx="676275" cy="698500"/>
          </a:xfrm>
          <a:prstGeom prst="rect">
            <a:avLst/>
          </a:prstGeom>
          <a:solidFill>
            <a:srgbClr val="CC99FF"/>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5952" name="Group 176"/>
          <p:cNvGrpSpPr>
            <a:grpSpLocks/>
          </p:cNvGrpSpPr>
          <p:nvPr/>
        </p:nvGrpSpPr>
        <p:grpSpPr bwMode="auto">
          <a:xfrm rot="5400000">
            <a:off x="7270750" y="2663825"/>
            <a:ext cx="968375" cy="1127125"/>
            <a:chOff x="4958" y="672"/>
            <a:chExt cx="610" cy="710"/>
          </a:xfrm>
        </p:grpSpPr>
        <p:grpSp>
          <p:nvGrpSpPr>
            <p:cNvPr id="75953" name="Group 177"/>
            <p:cNvGrpSpPr>
              <a:grpSpLocks/>
            </p:cNvGrpSpPr>
            <p:nvPr/>
          </p:nvGrpSpPr>
          <p:grpSpPr bwMode="auto">
            <a:xfrm>
              <a:off x="5465" y="672"/>
              <a:ext cx="103" cy="710"/>
              <a:chOff x="5088" y="624"/>
              <a:chExt cx="144" cy="992"/>
            </a:xfrm>
          </p:grpSpPr>
          <p:sp>
            <p:nvSpPr>
              <p:cNvPr id="75954" name="Line 17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955" name="Line 17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956" name="Line 18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957" name="Line 18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958" name="Line 18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959" name="Line 18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960" name="Line 18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961" name="Line 18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5962" name="Rectangle 186"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63" name="Rectangle 187"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64" name="Rectangle 188"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65" name="Rectangle 189"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66" name="Rectangle 190"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67" name="Rectangle 191"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68" name="Rectangle 192"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69" name="Rectangle 193"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70" name="Rectangle 194"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5971" name="Rectangle 195"/>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75972" name="Rectangle 196"/>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1,400 PSI </a:t>
            </a:r>
            <a:endParaRPr lang="en-US" b="0"/>
          </a:p>
        </p:txBody>
      </p:sp>
      <p:sp>
        <p:nvSpPr>
          <p:cNvPr id="75973" name="Line 197"/>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974" name="Line 198"/>
          <p:cNvSpPr>
            <a:spLocks noChangeShapeType="1"/>
          </p:cNvSpPr>
          <p:nvPr/>
        </p:nvSpPr>
        <p:spPr bwMode="auto">
          <a:xfrm rot="5400000">
            <a:off x="7132638" y="1685925"/>
            <a:ext cx="0" cy="495300"/>
          </a:xfrm>
          <a:prstGeom prst="line">
            <a:avLst/>
          </a:prstGeom>
          <a:noFill/>
          <a:ln w="25400">
            <a:solidFill>
              <a:srgbClr val="CC99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75" name="Line 199"/>
          <p:cNvSpPr>
            <a:spLocks noChangeShapeType="1"/>
          </p:cNvSpPr>
          <p:nvPr/>
        </p:nvSpPr>
        <p:spPr bwMode="auto">
          <a:xfrm rot="5400000">
            <a:off x="5838032" y="1354931"/>
            <a:ext cx="0" cy="1157287"/>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76" name="Line 200"/>
          <p:cNvSpPr>
            <a:spLocks noChangeShapeType="1"/>
          </p:cNvSpPr>
          <p:nvPr/>
        </p:nvSpPr>
        <p:spPr bwMode="auto">
          <a:xfrm rot="16200000" flipV="1">
            <a:off x="6236494" y="-162719"/>
            <a:ext cx="0" cy="2287588"/>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77" name="Rectangle 201"/>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5978" name="Group 202"/>
          <p:cNvGrpSpPr>
            <a:grpSpLocks/>
          </p:cNvGrpSpPr>
          <p:nvPr/>
        </p:nvGrpSpPr>
        <p:grpSpPr bwMode="auto">
          <a:xfrm rot="16200000" flipV="1">
            <a:off x="4433094" y="1104107"/>
            <a:ext cx="107950" cy="182562"/>
            <a:chOff x="0" y="3"/>
            <a:chExt cx="20000" cy="19996"/>
          </a:xfrm>
        </p:grpSpPr>
        <p:sp>
          <p:nvSpPr>
            <p:cNvPr id="75979" name="Line 203"/>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80" name="Line 204"/>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81" name="Line 205"/>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82" name="Line 206"/>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5983" name="Line 207"/>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84" name="Oval 208"/>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85" name="Oval 209"/>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86" name="Oval 210"/>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87" name="Line 211"/>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88" name="Rectangle 212"/>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89" name="Line 213"/>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90" name="Line 214"/>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91" name="Line 215"/>
          <p:cNvSpPr>
            <a:spLocks noChangeShapeType="1"/>
          </p:cNvSpPr>
          <p:nvPr/>
        </p:nvSpPr>
        <p:spPr bwMode="auto">
          <a:xfrm flipH="1">
            <a:off x="5092700" y="1774825"/>
            <a:ext cx="0" cy="1063625"/>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92" name="Line 216"/>
          <p:cNvSpPr>
            <a:spLocks noChangeShapeType="1"/>
          </p:cNvSpPr>
          <p:nvPr/>
        </p:nvSpPr>
        <p:spPr bwMode="auto">
          <a:xfrm flipH="1">
            <a:off x="5095875" y="976313"/>
            <a:ext cx="0" cy="636587"/>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93" name="Oval 217"/>
          <p:cNvSpPr>
            <a:spLocks noChangeArrowheads="1"/>
          </p:cNvSpPr>
          <p:nvPr/>
        </p:nvSpPr>
        <p:spPr bwMode="auto">
          <a:xfrm flipH="1" flipV="1">
            <a:off x="5043488" y="15684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96" name="Line 220"/>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97" name="Oval 221"/>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98" name="Rectangle 222"/>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75999" name="Rectangle 223"/>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76000" name="Rectangle 224"/>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76001" name="Group 225"/>
          <p:cNvGrpSpPr>
            <a:grpSpLocks/>
          </p:cNvGrpSpPr>
          <p:nvPr/>
        </p:nvGrpSpPr>
        <p:grpSpPr bwMode="auto">
          <a:xfrm rot="-5400000" flipH="1" flipV="1">
            <a:off x="3780632" y="3566319"/>
            <a:ext cx="88900" cy="274637"/>
            <a:chOff x="0" y="0"/>
            <a:chExt cx="20000" cy="20000"/>
          </a:xfrm>
        </p:grpSpPr>
        <p:sp>
          <p:nvSpPr>
            <p:cNvPr id="76002" name="Arc 22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03" name="Arc 22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004" name="Group 228"/>
          <p:cNvGrpSpPr>
            <a:grpSpLocks/>
          </p:cNvGrpSpPr>
          <p:nvPr/>
        </p:nvGrpSpPr>
        <p:grpSpPr bwMode="auto">
          <a:xfrm rot="-5400000" flipH="1" flipV="1">
            <a:off x="3775076" y="3425825"/>
            <a:ext cx="87312" cy="274637"/>
            <a:chOff x="0" y="0"/>
            <a:chExt cx="20000" cy="20000"/>
          </a:xfrm>
        </p:grpSpPr>
        <p:sp>
          <p:nvSpPr>
            <p:cNvPr id="76005" name="Arc 22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06" name="Arc 23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007" name="Line 231"/>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08" name="Line 232"/>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09" name="Line 233"/>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10" name="Line 234"/>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11" name="Line 235"/>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012" name="Group 236"/>
          <p:cNvGrpSpPr>
            <a:grpSpLocks/>
          </p:cNvGrpSpPr>
          <p:nvPr/>
        </p:nvGrpSpPr>
        <p:grpSpPr bwMode="auto">
          <a:xfrm rot="10800000">
            <a:off x="4394200" y="1439863"/>
            <a:ext cx="365125" cy="239712"/>
            <a:chOff x="2900" y="1798"/>
            <a:chExt cx="576" cy="376"/>
          </a:xfrm>
        </p:grpSpPr>
        <p:sp>
          <p:nvSpPr>
            <p:cNvPr id="76013" name="Line 237"/>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14" name="Line 238"/>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15" name="Line 239"/>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016" name="Line 240"/>
          <p:cNvSpPr>
            <a:spLocks noChangeShapeType="1"/>
          </p:cNvSpPr>
          <p:nvPr/>
        </p:nvSpPr>
        <p:spPr bwMode="auto">
          <a:xfrm rot="5400000">
            <a:off x="4452144" y="2983706"/>
            <a:ext cx="0" cy="13033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6017" name="Line 241"/>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18" name="Rectangle 242"/>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19" name="Line 243"/>
          <p:cNvSpPr>
            <a:spLocks noChangeShapeType="1"/>
          </p:cNvSpPr>
          <p:nvPr/>
        </p:nvSpPr>
        <p:spPr bwMode="auto">
          <a:xfrm flipH="1" flipV="1">
            <a:off x="6502400" y="1901825"/>
            <a:ext cx="268288" cy="0"/>
          </a:xfrm>
          <a:prstGeom prst="line">
            <a:avLst/>
          </a:prstGeom>
          <a:noFill/>
          <a:ln w="19050">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20" name="Line 244"/>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21" name="Line 245"/>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22" name="Line 246"/>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23" name="Line 247"/>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24" name="Line 248"/>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25" name="Line 249"/>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026" name="Group 250"/>
          <p:cNvGrpSpPr>
            <a:grpSpLocks/>
          </p:cNvGrpSpPr>
          <p:nvPr/>
        </p:nvGrpSpPr>
        <p:grpSpPr bwMode="auto">
          <a:xfrm flipV="1">
            <a:off x="6624638" y="1676400"/>
            <a:ext cx="46037" cy="96838"/>
            <a:chOff x="0" y="0"/>
            <a:chExt cx="20000" cy="20000"/>
          </a:xfrm>
        </p:grpSpPr>
        <p:sp>
          <p:nvSpPr>
            <p:cNvPr id="76027" name="Arc 251"/>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28" name="Arc 252"/>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029" name="Group 253"/>
          <p:cNvGrpSpPr>
            <a:grpSpLocks/>
          </p:cNvGrpSpPr>
          <p:nvPr/>
        </p:nvGrpSpPr>
        <p:grpSpPr bwMode="auto">
          <a:xfrm>
            <a:off x="6396038" y="1709738"/>
            <a:ext cx="471487" cy="217487"/>
            <a:chOff x="3526" y="1077"/>
            <a:chExt cx="297" cy="137"/>
          </a:xfrm>
        </p:grpSpPr>
        <p:sp>
          <p:nvSpPr>
            <p:cNvPr id="76030" name="Line 254"/>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1" name="Line 255"/>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2" name="Line 256"/>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3" name="Line 257"/>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034" name="Line 258"/>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5" name="Line 259"/>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6" name="Oval 260"/>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7" name="Oval 261"/>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8" name="Line 262"/>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9" name="Rectangle 263"/>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040" name="Oval 264"/>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44" name="Line 268"/>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76045" name="Oval 269"/>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46" name="Rectangle 270"/>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76047" name="Rectangle 271"/>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76048" name="Rectangle 272"/>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76050" name="AutoShape 274"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51" name="AutoShape 275"/>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52" name="AutoShape 276" descr="10%"/>
          <p:cNvSpPr>
            <a:spLocks noChangeArrowheads="1"/>
          </p:cNvSpPr>
          <p:nvPr/>
        </p:nvSpPr>
        <p:spPr bwMode="auto">
          <a:xfrm>
            <a:off x="2452688" y="1704975"/>
            <a:ext cx="506412" cy="6889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6053" name="Group 277"/>
          <p:cNvGrpSpPr>
            <a:grpSpLocks/>
          </p:cNvGrpSpPr>
          <p:nvPr/>
        </p:nvGrpSpPr>
        <p:grpSpPr bwMode="auto">
          <a:xfrm>
            <a:off x="2454275" y="2319338"/>
            <a:ext cx="503238" cy="185737"/>
            <a:chOff x="3617" y="2160"/>
            <a:chExt cx="842" cy="312"/>
          </a:xfrm>
        </p:grpSpPr>
        <p:sp>
          <p:nvSpPr>
            <p:cNvPr id="76054" name="Rectangle 27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55" name="AutoShape 27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56" name="AutoShape 28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57" name="AutoShape 28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58" name="AutoShape 28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6059" name="AutoShape 283"/>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60" name="Rectangle 284"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61" name="Rectangle 285"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62" name="Rectangle 286"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63" name="Line 287"/>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064" name="Line 288"/>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065" name="Oval 289"/>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66" name="Oval 290"/>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6067" name="Group 291"/>
          <p:cNvGrpSpPr>
            <a:grpSpLocks/>
          </p:cNvGrpSpPr>
          <p:nvPr/>
        </p:nvGrpSpPr>
        <p:grpSpPr bwMode="auto">
          <a:xfrm>
            <a:off x="2663825" y="1660525"/>
            <a:ext cx="77788" cy="153988"/>
            <a:chOff x="3966" y="1027"/>
            <a:chExt cx="130" cy="257"/>
          </a:xfrm>
        </p:grpSpPr>
        <p:sp>
          <p:nvSpPr>
            <p:cNvPr id="76068" name="Rectangle 29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69" name="Rectangle 29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70" name="Rectangle 29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71" name="Rectangle 29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72" name="Line 29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6073" name="Line 297"/>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074" name="Line 298"/>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075" name="Line 299"/>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076" name="AutoShape 300"/>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77" name="Rectangle 301"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78" name="Rectangle 302"/>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79" name="Rectangle 303"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80" name="Rectangle 304"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81" name="Line 305"/>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082" name="Line 306"/>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083" name="Line 307"/>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084" name="Line 308"/>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085" name="Line 309"/>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086" name="Oval 310"/>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87" name="Oval 311"/>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88" name="Text Box 312"/>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6089" name="Line 313"/>
          <p:cNvSpPr>
            <a:spLocks noChangeShapeType="1"/>
          </p:cNvSpPr>
          <p:nvPr/>
        </p:nvSpPr>
        <p:spPr bwMode="auto">
          <a:xfrm rot="16200000" flipH="1">
            <a:off x="4371182" y="2520156"/>
            <a:ext cx="0" cy="81756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090" name="Group 314"/>
          <p:cNvGrpSpPr>
            <a:grpSpLocks/>
          </p:cNvGrpSpPr>
          <p:nvPr/>
        </p:nvGrpSpPr>
        <p:grpSpPr bwMode="auto">
          <a:xfrm>
            <a:off x="7131050" y="1279525"/>
            <a:ext cx="1289050" cy="1235075"/>
            <a:chOff x="4492" y="651"/>
            <a:chExt cx="812" cy="778"/>
          </a:xfrm>
        </p:grpSpPr>
        <p:grpSp>
          <p:nvGrpSpPr>
            <p:cNvPr id="76091" name="Group 315"/>
            <p:cNvGrpSpPr>
              <a:grpSpLocks/>
            </p:cNvGrpSpPr>
            <p:nvPr/>
          </p:nvGrpSpPr>
          <p:grpSpPr bwMode="auto">
            <a:xfrm>
              <a:off x="4492" y="651"/>
              <a:ext cx="760" cy="778"/>
              <a:chOff x="4047" y="666"/>
              <a:chExt cx="760" cy="778"/>
            </a:xfrm>
          </p:grpSpPr>
          <p:sp>
            <p:nvSpPr>
              <p:cNvPr id="76092" name="Rectangle 316"/>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93" name="Rectangle 317"/>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094" name="Rectangle 318"/>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6095" name="Rectangle 319"/>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76096" name="Line 320"/>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97" name="Line 321"/>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98" name="Oval 322"/>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02" name="AutoShape 326"/>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103" name="AutoShape 327"/>
          <p:cNvSpPr>
            <a:spLocks noChangeArrowheads="1"/>
          </p:cNvSpPr>
          <p:nvPr/>
        </p:nvSpPr>
        <p:spPr bwMode="auto">
          <a:xfrm flipH="1" flipV="1">
            <a:off x="822325" y="21653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104" name="Line 328"/>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105" name="Rectangle 329"/>
          <p:cNvSpPr>
            <a:spLocks noChangeArrowheads="1"/>
          </p:cNvSpPr>
          <p:nvPr/>
        </p:nvSpPr>
        <p:spPr bwMode="auto">
          <a:xfrm>
            <a:off x="695325" y="2363788"/>
            <a:ext cx="466725" cy="36512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106" name="Line 330"/>
          <p:cNvSpPr>
            <a:spLocks noChangeShapeType="1"/>
          </p:cNvSpPr>
          <p:nvPr/>
        </p:nvSpPr>
        <p:spPr bwMode="auto">
          <a:xfrm flipH="1">
            <a:off x="685800" y="23622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111" name="Rectangle 335"/>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76117" name="Rectangle 341"/>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76118" name="Group 342"/>
          <p:cNvGrpSpPr>
            <a:grpSpLocks/>
          </p:cNvGrpSpPr>
          <p:nvPr/>
        </p:nvGrpSpPr>
        <p:grpSpPr bwMode="auto">
          <a:xfrm flipH="1" flipV="1">
            <a:off x="2708275" y="5162550"/>
            <a:ext cx="484188" cy="90488"/>
            <a:chOff x="2009" y="2762"/>
            <a:chExt cx="233" cy="44"/>
          </a:xfrm>
        </p:grpSpPr>
        <p:sp>
          <p:nvSpPr>
            <p:cNvPr id="76119" name="Line 343"/>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120" name="Freeform 344"/>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6121" name="Group 345"/>
          <p:cNvGrpSpPr>
            <a:grpSpLocks/>
          </p:cNvGrpSpPr>
          <p:nvPr/>
        </p:nvGrpSpPr>
        <p:grpSpPr bwMode="auto">
          <a:xfrm flipH="1" flipV="1">
            <a:off x="3709988" y="6142038"/>
            <a:ext cx="55562" cy="212725"/>
            <a:chOff x="1733" y="2232"/>
            <a:chExt cx="27" cy="102"/>
          </a:xfrm>
        </p:grpSpPr>
        <p:sp>
          <p:nvSpPr>
            <p:cNvPr id="76122" name="Freeform 34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123" name="Freeform 347"/>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6124" name="Freeform 348"/>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125" name="Freeform 349"/>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126" name="Freeform 350"/>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127" name="Rectangle 351"/>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28" name="Rectangle 352"/>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29" name="Rectangle 353"/>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30" name="Rectangle 354"/>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76131" name="Group 355"/>
          <p:cNvGrpSpPr>
            <a:grpSpLocks/>
          </p:cNvGrpSpPr>
          <p:nvPr/>
        </p:nvGrpSpPr>
        <p:grpSpPr bwMode="auto">
          <a:xfrm flipH="1" flipV="1">
            <a:off x="2525713" y="6167438"/>
            <a:ext cx="103187" cy="157162"/>
            <a:chOff x="2280" y="2246"/>
            <a:chExt cx="50" cy="76"/>
          </a:xfrm>
        </p:grpSpPr>
        <p:sp>
          <p:nvSpPr>
            <p:cNvPr id="76132" name="Freeform 356"/>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76133" name="Group 357"/>
            <p:cNvGrpSpPr>
              <a:grpSpLocks/>
            </p:cNvGrpSpPr>
            <p:nvPr/>
          </p:nvGrpSpPr>
          <p:grpSpPr bwMode="auto">
            <a:xfrm>
              <a:off x="2292" y="2255"/>
              <a:ext cx="28" cy="58"/>
              <a:chOff x="2292" y="2255"/>
              <a:chExt cx="28" cy="58"/>
            </a:xfrm>
          </p:grpSpPr>
          <p:sp>
            <p:nvSpPr>
              <p:cNvPr id="76134" name="Line 358"/>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135" name="Line 359"/>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136" name="Line 360"/>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137" name="Line 361"/>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6138" name="Rectangle 362"/>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76139" name="Rectangle 363"/>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76140" name="Oval 364"/>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141" name="Oval 365"/>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142" name="Oval 366"/>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143" name="Oval 367"/>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144" name="Oval 368"/>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145" name="Oval 369"/>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146" name="Line 370"/>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147" name="Line 371"/>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148" name="Line 372"/>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149" name="Line 373"/>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150" name="Line 374"/>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151" name="Line 375"/>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6152" name="Group 376"/>
          <p:cNvGrpSpPr>
            <a:grpSpLocks/>
          </p:cNvGrpSpPr>
          <p:nvPr/>
        </p:nvGrpSpPr>
        <p:grpSpPr bwMode="auto">
          <a:xfrm flipH="1" flipV="1">
            <a:off x="3101975" y="6178550"/>
            <a:ext cx="80963" cy="131763"/>
            <a:chOff x="2013" y="2253"/>
            <a:chExt cx="39" cy="64"/>
          </a:xfrm>
        </p:grpSpPr>
        <p:sp>
          <p:nvSpPr>
            <p:cNvPr id="76153" name="Oval 377"/>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154" name="Oval 378"/>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155" name="Line 379"/>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156" name="Line 380"/>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157" name="Line 381"/>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158" name="Oval 382"/>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6159" name="Line 383"/>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160" name="Oval 384"/>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76161" name="Group 385"/>
          <p:cNvGrpSpPr>
            <a:grpSpLocks/>
          </p:cNvGrpSpPr>
          <p:nvPr/>
        </p:nvGrpSpPr>
        <p:grpSpPr bwMode="auto">
          <a:xfrm flipH="1" flipV="1">
            <a:off x="3349625" y="6078538"/>
            <a:ext cx="576263" cy="328612"/>
            <a:chOff x="1656" y="2207"/>
            <a:chExt cx="277" cy="158"/>
          </a:xfrm>
        </p:grpSpPr>
        <p:grpSp>
          <p:nvGrpSpPr>
            <p:cNvPr id="76162" name="Group 386"/>
            <p:cNvGrpSpPr>
              <a:grpSpLocks/>
            </p:cNvGrpSpPr>
            <p:nvPr/>
          </p:nvGrpSpPr>
          <p:grpSpPr bwMode="auto">
            <a:xfrm>
              <a:off x="1656" y="2207"/>
              <a:ext cx="33" cy="158"/>
              <a:chOff x="1656" y="2207"/>
              <a:chExt cx="33" cy="158"/>
            </a:xfrm>
          </p:grpSpPr>
          <p:sp>
            <p:nvSpPr>
              <p:cNvPr id="76163" name="Rectangle 387"/>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64" name="Rectangle 388"/>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6165" name="Group 389"/>
            <p:cNvGrpSpPr>
              <a:grpSpLocks/>
            </p:cNvGrpSpPr>
            <p:nvPr/>
          </p:nvGrpSpPr>
          <p:grpSpPr bwMode="auto">
            <a:xfrm>
              <a:off x="1898" y="2273"/>
              <a:ext cx="35" cy="26"/>
              <a:chOff x="1898" y="2273"/>
              <a:chExt cx="35" cy="26"/>
            </a:xfrm>
          </p:grpSpPr>
          <p:grpSp>
            <p:nvGrpSpPr>
              <p:cNvPr id="76166" name="Group 390"/>
              <p:cNvGrpSpPr>
                <a:grpSpLocks/>
              </p:cNvGrpSpPr>
              <p:nvPr/>
            </p:nvGrpSpPr>
            <p:grpSpPr bwMode="auto">
              <a:xfrm>
                <a:off x="1898" y="2273"/>
                <a:ext cx="33" cy="25"/>
                <a:chOff x="1898" y="2273"/>
                <a:chExt cx="33" cy="25"/>
              </a:xfrm>
            </p:grpSpPr>
            <p:sp>
              <p:nvSpPr>
                <p:cNvPr id="76167" name="Rectangle 391"/>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68" name="Rectangle 392"/>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69" name="Rectangle 393"/>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70" name="Rectangle 394"/>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71" name="Rectangle 395"/>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72" name="Rectangle 396"/>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73" name="Rectangle 397"/>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74" name="Rectangle 398"/>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75" name="Rectangle 399"/>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76" name="Rectangle 400"/>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77" name="Rectangle 401"/>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78" name="Rectangle 402"/>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79" name="Rectangle 403"/>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6180" name="Rectangle 404"/>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6181" name="Group 405"/>
            <p:cNvGrpSpPr>
              <a:grpSpLocks/>
            </p:cNvGrpSpPr>
            <p:nvPr/>
          </p:nvGrpSpPr>
          <p:grpSpPr bwMode="auto">
            <a:xfrm>
              <a:off x="1687" y="2259"/>
              <a:ext cx="213" cy="54"/>
              <a:chOff x="1687" y="2259"/>
              <a:chExt cx="213" cy="54"/>
            </a:xfrm>
          </p:grpSpPr>
          <p:grpSp>
            <p:nvGrpSpPr>
              <p:cNvPr id="76182" name="Group 406"/>
              <p:cNvGrpSpPr>
                <a:grpSpLocks/>
              </p:cNvGrpSpPr>
              <p:nvPr/>
            </p:nvGrpSpPr>
            <p:grpSpPr bwMode="auto">
              <a:xfrm>
                <a:off x="1687" y="2259"/>
                <a:ext cx="211" cy="52"/>
                <a:chOff x="1687" y="2259"/>
                <a:chExt cx="211" cy="52"/>
              </a:xfrm>
            </p:grpSpPr>
            <p:sp>
              <p:nvSpPr>
                <p:cNvPr id="76183" name="Rectangle 407"/>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84" name="Rectangle 408"/>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85" name="Rectangle 409"/>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86" name="Rectangle 410"/>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87" name="Rectangle 411"/>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88" name="Rectangle 412"/>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89" name="Rectangle 413"/>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90" name="Rectangle 414"/>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91" name="Rectangle 415"/>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92" name="Rectangle 416"/>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93" name="Rectangle 417"/>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94" name="Rectangle 418"/>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95" name="Rectangle 419"/>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96" name="Rectangle 420"/>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97" name="Rectangle 421"/>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98" name="Rectangle 422"/>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199" name="Rectangle 423"/>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00" name="Rectangle 424"/>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01" name="Rectangle 425"/>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02" name="Rectangle 426"/>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03" name="Rectangle 427"/>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04" name="Rectangle 428"/>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05" name="Rectangle 429"/>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06" name="Rectangle 430"/>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07" name="Rectangle 431"/>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08" name="Rectangle 432"/>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09" name="Rectangle 433"/>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6210" name="Rectangle 434"/>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6211" name="Group 435"/>
            <p:cNvGrpSpPr>
              <a:grpSpLocks/>
            </p:cNvGrpSpPr>
            <p:nvPr/>
          </p:nvGrpSpPr>
          <p:grpSpPr bwMode="auto">
            <a:xfrm>
              <a:off x="1862" y="2265"/>
              <a:ext cx="28" cy="38"/>
              <a:chOff x="1862" y="2265"/>
              <a:chExt cx="28" cy="38"/>
            </a:xfrm>
          </p:grpSpPr>
          <p:sp>
            <p:nvSpPr>
              <p:cNvPr id="76212" name="Line 436"/>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13" name="Line 437"/>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14" name="Line 438"/>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15" name="Line 439"/>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6216" name="Group 440"/>
            <p:cNvGrpSpPr>
              <a:grpSpLocks/>
            </p:cNvGrpSpPr>
            <p:nvPr/>
          </p:nvGrpSpPr>
          <p:grpSpPr bwMode="auto">
            <a:xfrm>
              <a:off x="1827" y="2265"/>
              <a:ext cx="28" cy="38"/>
              <a:chOff x="1827" y="2265"/>
              <a:chExt cx="28" cy="38"/>
            </a:xfrm>
          </p:grpSpPr>
          <p:sp>
            <p:nvSpPr>
              <p:cNvPr id="76217" name="Line 441"/>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18" name="Line 442"/>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19" name="Line 443"/>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20" name="Line 444"/>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6221" name="Group 445"/>
            <p:cNvGrpSpPr>
              <a:grpSpLocks/>
            </p:cNvGrpSpPr>
            <p:nvPr/>
          </p:nvGrpSpPr>
          <p:grpSpPr bwMode="auto">
            <a:xfrm>
              <a:off x="1789" y="2265"/>
              <a:ext cx="28" cy="38"/>
              <a:chOff x="1789" y="2265"/>
              <a:chExt cx="28" cy="38"/>
            </a:xfrm>
          </p:grpSpPr>
          <p:sp>
            <p:nvSpPr>
              <p:cNvPr id="76222" name="Line 446"/>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23" name="Line 447"/>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24" name="Line 448"/>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25" name="Line 449"/>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6226" name="Group 450"/>
            <p:cNvGrpSpPr>
              <a:grpSpLocks/>
            </p:cNvGrpSpPr>
            <p:nvPr/>
          </p:nvGrpSpPr>
          <p:grpSpPr bwMode="auto">
            <a:xfrm>
              <a:off x="1752" y="2265"/>
              <a:ext cx="28" cy="38"/>
              <a:chOff x="1752" y="2265"/>
              <a:chExt cx="28" cy="38"/>
            </a:xfrm>
          </p:grpSpPr>
          <p:sp>
            <p:nvSpPr>
              <p:cNvPr id="76227" name="Line 451"/>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28" name="Line 452"/>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29" name="Line 453"/>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30" name="Line 454"/>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6231" name="Group 455"/>
            <p:cNvGrpSpPr>
              <a:grpSpLocks/>
            </p:cNvGrpSpPr>
            <p:nvPr/>
          </p:nvGrpSpPr>
          <p:grpSpPr bwMode="auto">
            <a:xfrm>
              <a:off x="1716" y="2265"/>
              <a:ext cx="28" cy="36"/>
              <a:chOff x="1716" y="2265"/>
              <a:chExt cx="28" cy="36"/>
            </a:xfrm>
          </p:grpSpPr>
          <p:sp>
            <p:nvSpPr>
              <p:cNvPr id="76232" name="Line 456"/>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33" name="Line 457"/>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34" name="Line 458"/>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35" name="Line 459"/>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6236" name="Rectangle 460"/>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76237" name="Group 461"/>
          <p:cNvGrpSpPr>
            <a:grpSpLocks/>
          </p:cNvGrpSpPr>
          <p:nvPr/>
        </p:nvGrpSpPr>
        <p:grpSpPr bwMode="auto">
          <a:xfrm flipH="1" flipV="1">
            <a:off x="2987675" y="5357813"/>
            <a:ext cx="419100" cy="620712"/>
            <a:chOff x="1906" y="2413"/>
            <a:chExt cx="201" cy="299"/>
          </a:xfrm>
        </p:grpSpPr>
        <p:sp>
          <p:nvSpPr>
            <p:cNvPr id="76238" name="Rectangle 462"/>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39" name="Rectangle 463"/>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6240" name="Freeform 464"/>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76241" name="Rectangle 465"/>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76242" name="Group 466"/>
          <p:cNvGrpSpPr>
            <a:grpSpLocks/>
          </p:cNvGrpSpPr>
          <p:nvPr/>
        </p:nvGrpSpPr>
        <p:grpSpPr bwMode="auto">
          <a:xfrm flipH="1" flipV="1">
            <a:off x="3046413" y="5434013"/>
            <a:ext cx="300037" cy="396875"/>
            <a:chOff x="1935" y="2484"/>
            <a:chExt cx="144" cy="191"/>
          </a:xfrm>
        </p:grpSpPr>
        <p:sp>
          <p:nvSpPr>
            <p:cNvPr id="76243" name="Rectangle 467"/>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44" name="Rectangle 468"/>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6245" name="Rectangle 469"/>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76246" name="Group 470"/>
          <p:cNvGrpSpPr>
            <a:grpSpLocks/>
          </p:cNvGrpSpPr>
          <p:nvPr/>
        </p:nvGrpSpPr>
        <p:grpSpPr bwMode="auto">
          <a:xfrm flipH="1" flipV="1">
            <a:off x="3124200" y="5503863"/>
            <a:ext cx="163513" cy="479425"/>
            <a:chOff x="1963" y="2411"/>
            <a:chExt cx="79" cy="230"/>
          </a:xfrm>
        </p:grpSpPr>
        <p:sp>
          <p:nvSpPr>
            <p:cNvPr id="76247" name="Oval 471"/>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248" name="Oval 472"/>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249" name="Oval 473"/>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250" name="Oval 474"/>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251" name="Oval 475"/>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252" name="Oval 476"/>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253" name="Oval 477"/>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254" name="Oval 478"/>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255" name="Oval 479"/>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256" name="Oval 480"/>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257" name="Line 481"/>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58" name="Line 482"/>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59" name="Line 483"/>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60" name="Line 484"/>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61" name="Line 485"/>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62" name="Line 486"/>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63" name="Line 487"/>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64" name="Line 488"/>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65" name="Line 489"/>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66" name="Line 490"/>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67" name="Line 491"/>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68" name="Oval 492"/>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269" name="Line 493"/>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70" name="Oval 494"/>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6271" name="Rectangle 495"/>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76272" name="Group 496"/>
          <p:cNvGrpSpPr>
            <a:grpSpLocks/>
          </p:cNvGrpSpPr>
          <p:nvPr/>
        </p:nvGrpSpPr>
        <p:grpSpPr bwMode="auto">
          <a:xfrm>
            <a:off x="3362325" y="5459413"/>
            <a:ext cx="463550" cy="263525"/>
            <a:chOff x="2118" y="3439"/>
            <a:chExt cx="292" cy="166"/>
          </a:xfrm>
        </p:grpSpPr>
        <p:sp>
          <p:nvSpPr>
            <p:cNvPr id="76273" name="Rectangle 497"/>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76274" name="Group 498"/>
            <p:cNvGrpSpPr>
              <a:grpSpLocks/>
            </p:cNvGrpSpPr>
            <p:nvPr/>
          </p:nvGrpSpPr>
          <p:grpSpPr bwMode="auto">
            <a:xfrm flipH="1" flipV="1">
              <a:off x="2326" y="3439"/>
              <a:ext cx="84" cy="166"/>
              <a:chOff x="1704" y="2533"/>
              <a:chExt cx="64" cy="127"/>
            </a:xfrm>
          </p:grpSpPr>
          <p:sp>
            <p:nvSpPr>
              <p:cNvPr id="76275" name="Freeform 499"/>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76276" name="Group 500"/>
              <p:cNvGrpSpPr>
                <a:grpSpLocks/>
              </p:cNvGrpSpPr>
              <p:nvPr/>
            </p:nvGrpSpPr>
            <p:grpSpPr bwMode="auto">
              <a:xfrm>
                <a:off x="1718" y="2547"/>
                <a:ext cx="35" cy="96"/>
                <a:chOff x="1718" y="2547"/>
                <a:chExt cx="35" cy="96"/>
              </a:xfrm>
            </p:grpSpPr>
            <p:sp>
              <p:nvSpPr>
                <p:cNvPr id="76277" name="Line 501"/>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78" name="Line 502"/>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79" name="Line 503"/>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280" name="Line 504"/>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76281" name="Freeform 505"/>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76282" name="Rectangle 506"/>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76283" name="Rectangle 507"/>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76284" name="Freeform 508"/>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76285" name="Rectangle 509"/>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76286" name="Group 510"/>
          <p:cNvGrpSpPr>
            <a:grpSpLocks/>
          </p:cNvGrpSpPr>
          <p:nvPr/>
        </p:nvGrpSpPr>
        <p:grpSpPr bwMode="auto">
          <a:xfrm flipH="1" flipV="1">
            <a:off x="2768600" y="6194425"/>
            <a:ext cx="195263" cy="95250"/>
            <a:chOff x="2119" y="2263"/>
            <a:chExt cx="94" cy="46"/>
          </a:xfrm>
        </p:grpSpPr>
        <p:grpSp>
          <p:nvGrpSpPr>
            <p:cNvPr id="76287" name="Group 511"/>
            <p:cNvGrpSpPr>
              <a:grpSpLocks/>
            </p:cNvGrpSpPr>
            <p:nvPr/>
          </p:nvGrpSpPr>
          <p:grpSpPr bwMode="auto">
            <a:xfrm>
              <a:off x="2188" y="2263"/>
              <a:ext cx="25" cy="46"/>
              <a:chOff x="2188" y="2263"/>
              <a:chExt cx="25" cy="46"/>
            </a:xfrm>
          </p:grpSpPr>
          <p:grpSp>
            <p:nvGrpSpPr>
              <p:cNvPr id="76288" name="Group 512"/>
              <p:cNvGrpSpPr>
                <a:grpSpLocks/>
              </p:cNvGrpSpPr>
              <p:nvPr/>
            </p:nvGrpSpPr>
            <p:grpSpPr bwMode="auto">
              <a:xfrm>
                <a:off x="2188" y="2263"/>
                <a:ext cx="23" cy="44"/>
                <a:chOff x="2188" y="2263"/>
                <a:chExt cx="23" cy="44"/>
              </a:xfrm>
            </p:grpSpPr>
            <p:sp>
              <p:nvSpPr>
                <p:cNvPr id="76289" name="Rectangle 513"/>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90" name="Rectangle 514"/>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91" name="Rectangle 515"/>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92" name="Rectangle 516"/>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93" name="Rectangle 517"/>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94" name="Rectangle 518"/>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95" name="Rectangle 519"/>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96" name="Rectangle 520"/>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97" name="Rectangle 521"/>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98" name="Rectangle 522"/>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299" name="Rectangle 523"/>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00" name="Rectangle 524"/>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01" name="Rectangle 525"/>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02" name="Rectangle 526"/>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03" name="Rectangle 527"/>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04" name="Rectangle 528"/>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05" name="Rectangle 529"/>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06" name="Rectangle 530"/>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07" name="Rectangle 531"/>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08" name="Rectangle 532"/>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09" name="Rectangle 533"/>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10" name="Rectangle 534"/>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11" name="Rectangle 535"/>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6312" name="Rectangle 536"/>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6313" name="Group 537"/>
            <p:cNvGrpSpPr>
              <a:grpSpLocks/>
            </p:cNvGrpSpPr>
            <p:nvPr/>
          </p:nvGrpSpPr>
          <p:grpSpPr bwMode="auto">
            <a:xfrm>
              <a:off x="2119" y="2276"/>
              <a:ext cx="71" cy="18"/>
              <a:chOff x="2119" y="2276"/>
              <a:chExt cx="71" cy="18"/>
            </a:xfrm>
          </p:grpSpPr>
          <p:grpSp>
            <p:nvGrpSpPr>
              <p:cNvPr id="76314" name="Group 538"/>
              <p:cNvGrpSpPr>
                <a:grpSpLocks/>
              </p:cNvGrpSpPr>
              <p:nvPr/>
            </p:nvGrpSpPr>
            <p:grpSpPr bwMode="auto">
              <a:xfrm>
                <a:off x="2119" y="2276"/>
                <a:ext cx="69" cy="16"/>
                <a:chOff x="2119" y="2276"/>
                <a:chExt cx="69" cy="16"/>
              </a:xfrm>
            </p:grpSpPr>
            <p:sp>
              <p:nvSpPr>
                <p:cNvPr id="76315" name="Rectangle 539"/>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16" name="Rectangle 540"/>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17" name="Rectangle 541"/>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18" name="Rectangle 542"/>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19" name="Rectangle 543"/>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20" name="Rectangle 544"/>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21" name="Rectangle 545"/>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22" name="Rectangle 546"/>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6323" name="Rectangle 547"/>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76324" name="Group 548"/>
          <p:cNvGrpSpPr>
            <a:grpSpLocks/>
          </p:cNvGrpSpPr>
          <p:nvPr/>
        </p:nvGrpSpPr>
        <p:grpSpPr bwMode="auto">
          <a:xfrm flipH="1" flipV="1">
            <a:off x="2963863" y="6186488"/>
            <a:ext cx="195262" cy="115887"/>
            <a:chOff x="2025" y="2257"/>
            <a:chExt cx="94" cy="56"/>
          </a:xfrm>
        </p:grpSpPr>
        <p:grpSp>
          <p:nvGrpSpPr>
            <p:cNvPr id="76325" name="Group 549"/>
            <p:cNvGrpSpPr>
              <a:grpSpLocks/>
            </p:cNvGrpSpPr>
            <p:nvPr/>
          </p:nvGrpSpPr>
          <p:grpSpPr bwMode="auto">
            <a:xfrm>
              <a:off x="2025" y="2271"/>
              <a:ext cx="32" cy="27"/>
              <a:chOff x="2025" y="2271"/>
              <a:chExt cx="32" cy="27"/>
            </a:xfrm>
          </p:grpSpPr>
          <p:grpSp>
            <p:nvGrpSpPr>
              <p:cNvPr id="76326" name="Group 550"/>
              <p:cNvGrpSpPr>
                <a:grpSpLocks/>
              </p:cNvGrpSpPr>
              <p:nvPr/>
            </p:nvGrpSpPr>
            <p:grpSpPr bwMode="auto">
              <a:xfrm>
                <a:off x="2025" y="2271"/>
                <a:ext cx="31" cy="25"/>
                <a:chOff x="2025" y="2271"/>
                <a:chExt cx="31" cy="25"/>
              </a:xfrm>
            </p:grpSpPr>
            <p:sp>
              <p:nvSpPr>
                <p:cNvPr id="76327" name="Rectangle 551"/>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28" name="Rectangle 552"/>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29" name="Rectangle 553"/>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30" name="Rectangle 554"/>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31" name="Rectangle 555"/>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32" name="Rectangle 556"/>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33" name="Rectangle 557"/>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34" name="Rectangle 558"/>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35" name="Rectangle 559"/>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36" name="Rectangle 560"/>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37" name="Rectangle 561"/>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38" name="Rectangle 562"/>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39" name="Rectangle 563"/>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6340" name="Rectangle 564"/>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6341" name="Group 565"/>
            <p:cNvGrpSpPr>
              <a:grpSpLocks/>
            </p:cNvGrpSpPr>
            <p:nvPr/>
          </p:nvGrpSpPr>
          <p:grpSpPr bwMode="auto">
            <a:xfrm>
              <a:off x="2075" y="2259"/>
              <a:ext cx="44" cy="52"/>
              <a:chOff x="2075" y="2259"/>
              <a:chExt cx="44" cy="52"/>
            </a:xfrm>
          </p:grpSpPr>
          <p:grpSp>
            <p:nvGrpSpPr>
              <p:cNvPr id="76342" name="Group 566"/>
              <p:cNvGrpSpPr>
                <a:grpSpLocks/>
              </p:cNvGrpSpPr>
              <p:nvPr/>
            </p:nvGrpSpPr>
            <p:grpSpPr bwMode="auto">
              <a:xfrm>
                <a:off x="2075" y="2259"/>
                <a:ext cx="44" cy="52"/>
                <a:chOff x="2075" y="2259"/>
                <a:chExt cx="44" cy="52"/>
              </a:xfrm>
            </p:grpSpPr>
            <p:sp>
              <p:nvSpPr>
                <p:cNvPr id="76343" name="Oval 567"/>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344" name="Oval 568"/>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345" name="Oval 569"/>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346" name="Oval 570"/>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347" name="Oval 571"/>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348" name="Oval 572"/>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349" name="Oval 573"/>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350" name="Oval 574"/>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351" name="Oval 575"/>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352" name="Oval 576"/>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353" name="Oval 577"/>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354" name="Oval 578"/>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355" name="Oval 579"/>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6356" name="Oval 580"/>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6357" name="Group 581"/>
            <p:cNvGrpSpPr>
              <a:grpSpLocks/>
            </p:cNvGrpSpPr>
            <p:nvPr/>
          </p:nvGrpSpPr>
          <p:grpSpPr bwMode="auto">
            <a:xfrm>
              <a:off x="2054" y="2257"/>
              <a:ext cx="25" cy="56"/>
              <a:chOff x="2054" y="2257"/>
              <a:chExt cx="25" cy="56"/>
            </a:xfrm>
          </p:grpSpPr>
          <p:grpSp>
            <p:nvGrpSpPr>
              <p:cNvPr id="76358" name="Group 582"/>
              <p:cNvGrpSpPr>
                <a:grpSpLocks/>
              </p:cNvGrpSpPr>
              <p:nvPr/>
            </p:nvGrpSpPr>
            <p:grpSpPr bwMode="auto">
              <a:xfrm>
                <a:off x="2054" y="2257"/>
                <a:ext cx="23" cy="54"/>
                <a:chOff x="2054" y="2257"/>
                <a:chExt cx="23" cy="54"/>
              </a:xfrm>
            </p:grpSpPr>
            <p:sp>
              <p:nvSpPr>
                <p:cNvPr id="76359" name="Rectangle 583"/>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60" name="Rectangle 584"/>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61" name="Rectangle 585"/>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62" name="Rectangle 586"/>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63" name="Rectangle 587"/>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64" name="Rectangle 588"/>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65" name="Rectangle 589"/>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66" name="Rectangle 590"/>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67" name="Rectangle 591"/>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68" name="Rectangle 592"/>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69" name="Rectangle 593"/>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70" name="Rectangle 594"/>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71" name="Rectangle 595"/>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72" name="Rectangle 596"/>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73" name="Rectangle 597"/>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74" name="Rectangle 598"/>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75" name="Rectangle 599"/>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76" name="Rectangle 600"/>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77" name="Rectangle 601"/>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78" name="Rectangle 602"/>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79" name="Rectangle 603"/>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80" name="Rectangle 604"/>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81" name="Rectangle 605"/>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82" name="Rectangle 606"/>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83" name="Rectangle 607"/>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84" name="Rectangle 608"/>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85" name="Rectangle 609"/>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86" name="Rectangle 610"/>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6387" name="Rectangle 611"/>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76388" name="Rectangle 612"/>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76389" name="Rectangle 613"/>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76390" name="Group 614"/>
          <p:cNvGrpSpPr>
            <a:grpSpLocks/>
          </p:cNvGrpSpPr>
          <p:nvPr/>
        </p:nvGrpSpPr>
        <p:grpSpPr bwMode="auto">
          <a:xfrm flipH="1" flipV="1">
            <a:off x="2525713" y="4567238"/>
            <a:ext cx="130175" cy="247650"/>
            <a:chOff x="2267" y="2973"/>
            <a:chExt cx="63" cy="119"/>
          </a:xfrm>
        </p:grpSpPr>
        <p:sp>
          <p:nvSpPr>
            <p:cNvPr id="76391" name="Freeform 615"/>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6392" name="Group 616"/>
            <p:cNvGrpSpPr>
              <a:grpSpLocks/>
            </p:cNvGrpSpPr>
            <p:nvPr/>
          </p:nvGrpSpPr>
          <p:grpSpPr bwMode="auto">
            <a:xfrm>
              <a:off x="2282" y="2986"/>
              <a:ext cx="36" cy="90"/>
              <a:chOff x="2282" y="2986"/>
              <a:chExt cx="36" cy="90"/>
            </a:xfrm>
          </p:grpSpPr>
          <p:sp>
            <p:nvSpPr>
              <p:cNvPr id="76393" name="Line 617"/>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394" name="Line 618"/>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395" name="Line 619"/>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396" name="Line 620"/>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76397" name="Group 621"/>
          <p:cNvGrpSpPr>
            <a:grpSpLocks/>
          </p:cNvGrpSpPr>
          <p:nvPr/>
        </p:nvGrpSpPr>
        <p:grpSpPr bwMode="auto">
          <a:xfrm flipH="1" flipV="1">
            <a:off x="2716213" y="4532313"/>
            <a:ext cx="230187" cy="311150"/>
            <a:chOff x="2100" y="2959"/>
            <a:chExt cx="111" cy="150"/>
          </a:xfrm>
        </p:grpSpPr>
        <p:sp>
          <p:nvSpPr>
            <p:cNvPr id="76398" name="Rectangle 622"/>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399" name="Rectangle 623"/>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6400" name="Line 624"/>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01" name="Rectangle 625"/>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76402" name="Line 626"/>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03" name="Line 627"/>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04" name="Rectangle 628"/>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76405" name="Rectangle 629"/>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76406" name="Rectangle 630"/>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76408" name="Rectangle 632"/>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76409" name="Group 633"/>
          <p:cNvGrpSpPr>
            <a:grpSpLocks/>
          </p:cNvGrpSpPr>
          <p:nvPr/>
        </p:nvGrpSpPr>
        <p:grpSpPr bwMode="auto">
          <a:xfrm flipH="1" flipV="1">
            <a:off x="3444875" y="5053013"/>
            <a:ext cx="41275" cy="252412"/>
            <a:chOff x="1867" y="2737"/>
            <a:chExt cx="20" cy="121"/>
          </a:xfrm>
        </p:grpSpPr>
        <p:sp>
          <p:nvSpPr>
            <p:cNvPr id="76410" name="Oval 634"/>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76411" name="Oval 635"/>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76412" name="Line 636"/>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13" name="Line 637"/>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6414" name="Group 638"/>
          <p:cNvGrpSpPr>
            <a:grpSpLocks/>
          </p:cNvGrpSpPr>
          <p:nvPr/>
        </p:nvGrpSpPr>
        <p:grpSpPr bwMode="auto">
          <a:xfrm flipH="1" flipV="1">
            <a:off x="3430588" y="5053013"/>
            <a:ext cx="39687" cy="252412"/>
            <a:chOff x="1875" y="2737"/>
            <a:chExt cx="19" cy="121"/>
          </a:xfrm>
        </p:grpSpPr>
        <p:sp>
          <p:nvSpPr>
            <p:cNvPr id="76415" name="Oval 639"/>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76416" name="Oval 640"/>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76417" name="Line 641"/>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18" name="Line 642"/>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6419" name="Group 643"/>
          <p:cNvGrpSpPr>
            <a:grpSpLocks/>
          </p:cNvGrpSpPr>
          <p:nvPr/>
        </p:nvGrpSpPr>
        <p:grpSpPr bwMode="auto">
          <a:xfrm flipH="1" flipV="1">
            <a:off x="3409950" y="5053013"/>
            <a:ext cx="39688" cy="252412"/>
            <a:chOff x="1885" y="2737"/>
            <a:chExt cx="19" cy="121"/>
          </a:xfrm>
        </p:grpSpPr>
        <p:sp>
          <p:nvSpPr>
            <p:cNvPr id="76420" name="Oval 644"/>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76421" name="Oval 645"/>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6422" name="Line 646"/>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23" name="Line 647"/>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6424" name="Group 648"/>
          <p:cNvGrpSpPr>
            <a:grpSpLocks/>
          </p:cNvGrpSpPr>
          <p:nvPr/>
        </p:nvGrpSpPr>
        <p:grpSpPr bwMode="auto">
          <a:xfrm flipH="1" flipV="1">
            <a:off x="3392488" y="5053013"/>
            <a:ext cx="41275" cy="252412"/>
            <a:chOff x="1892" y="2737"/>
            <a:chExt cx="20" cy="121"/>
          </a:xfrm>
        </p:grpSpPr>
        <p:sp>
          <p:nvSpPr>
            <p:cNvPr id="76425" name="Oval 649"/>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76426" name="Oval 650"/>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6427" name="Line 651"/>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28" name="Line 652"/>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76429" name="Rectangle 653"/>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76430" name="Rectangle 654"/>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76431" name="Group 655"/>
          <p:cNvGrpSpPr>
            <a:grpSpLocks/>
          </p:cNvGrpSpPr>
          <p:nvPr/>
        </p:nvGrpSpPr>
        <p:grpSpPr bwMode="auto">
          <a:xfrm>
            <a:off x="3059113" y="4562475"/>
            <a:ext cx="769937" cy="798513"/>
            <a:chOff x="1927" y="2874"/>
            <a:chExt cx="485" cy="503"/>
          </a:xfrm>
        </p:grpSpPr>
        <p:grpSp>
          <p:nvGrpSpPr>
            <p:cNvPr id="76432" name="Group 656"/>
            <p:cNvGrpSpPr>
              <a:grpSpLocks/>
            </p:cNvGrpSpPr>
            <p:nvPr/>
          </p:nvGrpSpPr>
          <p:grpSpPr bwMode="auto">
            <a:xfrm flipH="1" flipV="1">
              <a:off x="2325" y="2874"/>
              <a:ext cx="87" cy="162"/>
              <a:chOff x="1702" y="2971"/>
              <a:chExt cx="67" cy="119"/>
            </a:xfrm>
          </p:grpSpPr>
          <p:sp>
            <p:nvSpPr>
              <p:cNvPr id="76433" name="Freeform 657"/>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6434" name="Group 658"/>
              <p:cNvGrpSpPr>
                <a:grpSpLocks/>
              </p:cNvGrpSpPr>
              <p:nvPr/>
            </p:nvGrpSpPr>
            <p:grpSpPr bwMode="auto">
              <a:xfrm>
                <a:off x="1716" y="2984"/>
                <a:ext cx="37" cy="90"/>
                <a:chOff x="1716" y="2984"/>
                <a:chExt cx="37" cy="90"/>
              </a:xfrm>
            </p:grpSpPr>
            <p:sp>
              <p:nvSpPr>
                <p:cNvPr id="76435" name="Line 659"/>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36" name="Line 660"/>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37" name="Line 661"/>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38" name="Line 662"/>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6439" name="Rectangle 663"/>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76440" name="Rectangle 664"/>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76441" name="Freeform 665"/>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76442" name="Rectangle 666"/>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443" name="Freeform 667"/>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444" name="Rectangle 668"/>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76445" name="Rectangle 669"/>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76446" name="Rectangle 670"/>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76447" name="Line 671"/>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76448" name="Group 672"/>
          <p:cNvGrpSpPr>
            <a:grpSpLocks/>
          </p:cNvGrpSpPr>
          <p:nvPr/>
        </p:nvGrpSpPr>
        <p:grpSpPr bwMode="auto">
          <a:xfrm>
            <a:off x="3830638" y="5594350"/>
            <a:ext cx="407987" cy="417513"/>
            <a:chOff x="2358" y="3524"/>
            <a:chExt cx="257" cy="263"/>
          </a:xfrm>
        </p:grpSpPr>
        <p:sp>
          <p:nvSpPr>
            <p:cNvPr id="76449" name="Line 673"/>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50" name="Line 674"/>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451" name="Line 675"/>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52" name="Line 676"/>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53" name="Line 677"/>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54" name="Line 678"/>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6455" name="Group 679"/>
          <p:cNvGrpSpPr>
            <a:grpSpLocks/>
          </p:cNvGrpSpPr>
          <p:nvPr/>
        </p:nvGrpSpPr>
        <p:grpSpPr bwMode="auto">
          <a:xfrm flipH="1" flipV="1">
            <a:off x="2951163" y="4540250"/>
            <a:ext cx="68262" cy="303213"/>
            <a:chOff x="2065" y="2959"/>
            <a:chExt cx="33" cy="146"/>
          </a:xfrm>
        </p:grpSpPr>
        <p:sp>
          <p:nvSpPr>
            <p:cNvPr id="76456" name="Freeform 680"/>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457" name="Freeform 681"/>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6458" name="Line 682"/>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59" name="Line 683"/>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60" name="Line 684"/>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61" name="Freeform 685"/>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76462" name="Freeform 686"/>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76463" name="Group 687"/>
          <p:cNvGrpSpPr>
            <a:grpSpLocks/>
          </p:cNvGrpSpPr>
          <p:nvPr/>
        </p:nvGrpSpPr>
        <p:grpSpPr bwMode="auto">
          <a:xfrm>
            <a:off x="2720975" y="4552950"/>
            <a:ext cx="269875" cy="271463"/>
            <a:chOff x="1714" y="2868"/>
            <a:chExt cx="170" cy="171"/>
          </a:xfrm>
        </p:grpSpPr>
        <p:sp>
          <p:nvSpPr>
            <p:cNvPr id="76464" name="Freeform 688"/>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76465" name="Rectangle 689"/>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466" name="Line 690"/>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467" name="Line 691"/>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6468" name="Group 692"/>
          <p:cNvGrpSpPr>
            <a:grpSpLocks/>
          </p:cNvGrpSpPr>
          <p:nvPr/>
        </p:nvGrpSpPr>
        <p:grpSpPr bwMode="auto">
          <a:xfrm flipH="1" flipV="1">
            <a:off x="2651125" y="4600575"/>
            <a:ext cx="293688" cy="179388"/>
            <a:chOff x="2098" y="2990"/>
            <a:chExt cx="171" cy="86"/>
          </a:xfrm>
        </p:grpSpPr>
        <p:sp>
          <p:nvSpPr>
            <p:cNvPr id="76469" name="Oval 693"/>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470" name="Oval 694"/>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471" name="Oval 695"/>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472" name="Oval 696"/>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473" name="Oval 697"/>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474" name="Oval 698"/>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475" name="Oval 699"/>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476" name="Oval 700"/>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477" name="Oval 701"/>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478" name="Oval 702"/>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479" name="Line 703"/>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80" name="Line 704"/>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81" name="Line 705"/>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82" name="Line 706"/>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83" name="Line 707"/>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84" name="Line 708"/>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85" name="Line 709"/>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86" name="Line 710"/>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87" name="Line 711"/>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88" name="Line 712"/>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6489" name="Group 713"/>
            <p:cNvGrpSpPr>
              <a:grpSpLocks/>
            </p:cNvGrpSpPr>
            <p:nvPr/>
          </p:nvGrpSpPr>
          <p:grpSpPr bwMode="auto">
            <a:xfrm>
              <a:off x="2098" y="3003"/>
              <a:ext cx="19" cy="73"/>
              <a:chOff x="2098" y="3003"/>
              <a:chExt cx="19" cy="73"/>
            </a:xfrm>
          </p:grpSpPr>
          <p:sp>
            <p:nvSpPr>
              <p:cNvPr id="76490" name="Oval 714"/>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491" name="Line 715"/>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6492" name="Group 716"/>
            <p:cNvGrpSpPr>
              <a:grpSpLocks/>
            </p:cNvGrpSpPr>
            <p:nvPr/>
          </p:nvGrpSpPr>
          <p:grpSpPr bwMode="auto">
            <a:xfrm>
              <a:off x="2250" y="2990"/>
              <a:ext cx="19" cy="71"/>
              <a:chOff x="2250" y="2990"/>
              <a:chExt cx="19" cy="71"/>
            </a:xfrm>
          </p:grpSpPr>
          <p:sp>
            <p:nvSpPr>
              <p:cNvPr id="76493" name="Oval 717"/>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494" name="Line 718"/>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6495" name="Line 719"/>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96" name="Line 720"/>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97" name="Line 721"/>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98" name="Line 722"/>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499" name="Line 723"/>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6500" name="Rectangle 724"/>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76501" name="Group 725"/>
          <p:cNvGrpSpPr>
            <a:grpSpLocks/>
          </p:cNvGrpSpPr>
          <p:nvPr/>
        </p:nvGrpSpPr>
        <p:grpSpPr bwMode="auto">
          <a:xfrm>
            <a:off x="3370263" y="5045075"/>
            <a:ext cx="165100" cy="263525"/>
            <a:chOff x="2123" y="3178"/>
            <a:chExt cx="104" cy="166"/>
          </a:xfrm>
        </p:grpSpPr>
        <p:grpSp>
          <p:nvGrpSpPr>
            <p:cNvPr id="76502" name="Group 726"/>
            <p:cNvGrpSpPr>
              <a:grpSpLocks/>
            </p:cNvGrpSpPr>
            <p:nvPr/>
          </p:nvGrpSpPr>
          <p:grpSpPr bwMode="auto">
            <a:xfrm flipH="1" flipV="1">
              <a:off x="2177" y="3178"/>
              <a:ext cx="50" cy="166"/>
              <a:chOff x="1829" y="2735"/>
              <a:chExt cx="38" cy="127"/>
            </a:xfrm>
          </p:grpSpPr>
          <p:grpSp>
            <p:nvGrpSpPr>
              <p:cNvPr id="76503" name="Group 727"/>
              <p:cNvGrpSpPr>
                <a:grpSpLocks/>
              </p:cNvGrpSpPr>
              <p:nvPr/>
            </p:nvGrpSpPr>
            <p:grpSpPr bwMode="auto">
              <a:xfrm>
                <a:off x="1829" y="2735"/>
                <a:ext cx="36" cy="125"/>
                <a:chOff x="1829" y="2735"/>
                <a:chExt cx="36" cy="125"/>
              </a:xfrm>
            </p:grpSpPr>
            <p:sp>
              <p:nvSpPr>
                <p:cNvPr id="76504" name="Rectangle 728"/>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05" name="Rectangle 729"/>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06" name="Rectangle 730"/>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07" name="Rectangle 731"/>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08" name="Rectangle 732"/>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09" name="Rectangle 733"/>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10" name="Rectangle 734"/>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11" name="Rectangle 735"/>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12" name="Rectangle 736"/>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13" name="Rectangle 737"/>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14" name="Rectangle 738"/>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15" name="Rectangle 739"/>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16" name="Rectangle 740"/>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17" name="Rectangle 741"/>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18" name="Rectangle 742"/>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19" name="Rectangle 743"/>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20" name="Rectangle 744"/>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21" name="Rectangle 745"/>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22" name="Rectangle 746"/>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23" name="Rectangle 747"/>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24" name="Rectangle 748"/>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25" name="Rectangle 749"/>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26" name="Rectangle 750"/>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27" name="Rectangle 751"/>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28" name="Rectangle 752"/>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29" name="Rectangle 753"/>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30" name="Rectangle 754"/>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31" name="Rectangle 755"/>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32" name="Rectangle 756"/>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33" name="Rectangle 757"/>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34" name="Rectangle 758"/>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35" name="Rectangle 759"/>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36" name="Rectangle 760"/>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37" name="Rectangle 761"/>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38" name="Rectangle 762"/>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39" name="Rectangle 763"/>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40" name="Rectangle 764"/>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41" name="Rectangle 765"/>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42" name="Rectangle 766"/>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43" name="Rectangle 767"/>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44" name="Rectangle 768"/>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45" name="Rectangle 769"/>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46" name="Rectangle 770"/>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47" name="Rectangle 771"/>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48" name="Rectangle 772"/>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49" name="Rectangle 773"/>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50" name="Rectangle 774"/>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51" name="Rectangle 775"/>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52" name="Rectangle 776"/>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53" name="Rectangle 777"/>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54" name="Rectangle 778"/>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55" name="Rectangle 779"/>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56" name="Rectangle 780"/>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57" name="Rectangle 781"/>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58" name="Rectangle 782"/>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59" name="Rectangle 783"/>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60" name="Rectangle 784"/>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61" name="Rectangle 785"/>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62" name="Rectangle 786"/>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63" name="Rectangle 787"/>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64" name="Rectangle 788"/>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65" name="Rectangle 789"/>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66" name="Rectangle 790"/>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67" name="Rectangle 791"/>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6568" name="Rectangle 792"/>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6569" name="Rectangle 793"/>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76570" name="Freeform 794"/>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76574" name="Text Box 798"/>
          <p:cNvSpPr txBox="1">
            <a:spLocks noChangeArrowheads="1"/>
          </p:cNvSpPr>
          <p:nvPr/>
        </p:nvSpPr>
        <p:spPr bwMode="auto">
          <a:xfrm>
            <a:off x="5033963" y="5943600"/>
            <a:ext cx="31956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Cylinder Extending From Accumulator and Pump 	</a:t>
            </a:r>
          </a:p>
        </p:txBody>
      </p:sp>
      <p:sp>
        <p:nvSpPr>
          <p:cNvPr id="76575" name="Line 799"/>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76" name="Rectangle 800"/>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77" name="Line 801"/>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78" name="Line 802"/>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79" name="Line 803"/>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80" name="Line 804"/>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81" name="Rectangle 805"/>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82" name="Line 806"/>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83" name="Line 807"/>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84" name="Line 808"/>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85" name="Line 809"/>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86" name="Rectangle 810"/>
          <p:cNvSpPr>
            <a:spLocks noChangeArrowheads="1"/>
          </p:cNvSpPr>
          <p:nvPr/>
        </p:nvSpPr>
        <p:spPr bwMode="auto">
          <a:xfrm>
            <a:off x="860425" y="49672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87" name="Line 811"/>
          <p:cNvSpPr>
            <a:spLocks noChangeShapeType="1"/>
          </p:cNvSpPr>
          <p:nvPr/>
        </p:nvSpPr>
        <p:spPr bwMode="auto">
          <a:xfrm flipH="1">
            <a:off x="1092200"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88" name="Line 812"/>
          <p:cNvSpPr>
            <a:spLocks noChangeShapeType="1"/>
          </p:cNvSpPr>
          <p:nvPr/>
        </p:nvSpPr>
        <p:spPr bwMode="auto">
          <a:xfrm>
            <a:off x="1092200" y="50657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89" name="Line 813"/>
          <p:cNvSpPr>
            <a:spLocks noChangeShapeType="1"/>
          </p:cNvSpPr>
          <p:nvPr/>
        </p:nvSpPr>
        <p:spPr bwMode="auto">
          <a:xfrm>
            <a:off x="866775"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90" name="Line 814"/>
          <p:cNvSpPr>
            <a:spLocks noChangeShapeType="1"/>
          </p:cNvSpPr>
          <p:nvPr/>
        </p:nvSpPr>
        <p:spPr bwMode="auto">
          <a:xfrm flipV="1">
            <a:off x="944563" y="50673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91" name="Rectangle 815"/>
          <p:cNvSpPr>
            <a:spLocks noChangeArrowheads="1"/>
          </p:cNvSpPr>
          <p:nvPr/>
        </p:nvSpPr>
        <p:spPr bwMode="auto">
          <a:xfrm>
            <a:off x="860425" y="46894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92" name="Line 816"/>
          <p:cNvSpPr>
            <a:spLocks noChangeShapeType="1"/>
          </p:cNvSpPr>
          <p:nvPr/>
        </p:nvSpPr>
        <p:spPr bwMode="auto">
          <a:xfrm flipH="1">
            <a:off x="857250" y="48339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593" name="Group 817"/>
          <p:cNvGrpSpPr>
            <a:grpSpLocks/>
          </p:cNvGrpSpPr>
          <p:nvPr/>
        </p:nvGrpSpPr>
        <p:grpSpPr bwMode="auto">
          <a:xfrm>
            <a:off x="950913" y="5245100"/>
            <a:ext cx="90487" cy="139700"/>
            <a:chOff x="0" y="0"/>
            <a:chExt cx="20000" cy="19996"/>
          </a:xfrm>
        </p:grpSpPr>
        <p:sp>
          <p:nvSpPr>
            <p:cNvPr id="76594" name="Line 818"/>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95" name="Line 819"/>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96" name="Line 820"/>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97" name="Line 821"/>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598" name="Line 822"/>
          <p:cNvSpPr>
            <a:spLocks noChangeShapeType="1"/>
          </p:cNvSpPr>
          <p:nvPr/>
        </p:nvSpPr>
        <p:spPr bwMode="auto">
          <a:xfrm flipH="1">
            <a:off x="830263" y="53038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99" name="Line 823"/>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00" name="Line 824"/>
          <p:cNvSpPr>
            <a:spLocks noChangeShapeType="1"/>
          </p:cNvSpPr>
          <p:nvPr/>
        </p:nvSpPr>
        <p:spPr bwMode="auto">
          <a:xfrm flipH="1">
            <a:off x="719138" y="53213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01" name="Line 825"/>
          <p:cNvSpPr>
            <a:spLocks noChangeShapeType="1"/>
          </p:cNvSpPr>
          <p:nvPr/>
        </p:nvSpPr>
        <p:spPr bwMode="auto">
          <a:xfrm flipV="1">
            <a:off x="719138" y="5106988"/>
            <a:ext cx="0" cy="212725"/>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02" name="Line 826"/>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603" name="Group 827"/>
          <p:cNvGrpSpPr>
            <a:grpSpLocks/>
          </p:cNvGrpSpPr>
          <p:nvPr/>
        </p:nvGrpSpPr>
        <p:grpSpPr bwMode="auto">
          <a:xfrm>
            <a:off x="449263" y="5100638"/>
            <a:ext cx="407987" cy="417512"/>
            <a:chOff x="1311" y="3425"/>
            <a:chExt cx="257" cy="263"/>
          </a:xfrm>
        </p:grpSpPr>
        <p:sp>
          <p:nvSpPr>
            <p:cNvPr id="76604" name="Line 828"/>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05" name="Line 829"/>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606" name="Line 830"/>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07" name="Line 831"/>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08" name="Line 832"/>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09" name="Line 833"/>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610" name="Group 834"/>
          <p:cNvGrpSpPr>
            <a:grpSpLocks/>
          </p:cNvGrpSpPr>
          <p:nvPr/>
        </p:nvGrpSpPr>
        <p:grpSpPr bwMode="auto">
          <a:xfrm>
            <a:off x="914400" y="4275138"/>
            <a:ext cx="77788" cy="139700"/>
            <a:chOff x="0" y="1"/>
            <a:chExt cx="20000" cy="19999"/>
          </a:xfrm>
        </p:grpSpPr>
        <p:sp>
          <p:nvSpPr>
            <p:cNvPr id="76611" name="Arc 835"/>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12" name="Arc 836"/>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613" name="Line 837"/>
          <p:cNvSpPr>
            <a:spLocks noChangeShapeType="1"/>
          </p:cNvSpPr>
          <p:nvPr/>
        </p:nvSpPr>
        <p:spPr bwMode="auto">
          <a:xfrm flipV="1">
            <a:off x="914400" y="4414838"/>
            <a:ext cx="0" cy="1063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14" name="Line 838"/>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15" name="Line 839"/>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16" name="Line 840"/>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17" name="Oval 841"/>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18" name="Oval 842"/>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19" name="Oval 843"/>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20" name="Oval 844"/>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21" name="Rectangle 845"/>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622" name="Line 846"/>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23" name="Line 847"/>
          <p:cNvSpPr>
            <a:spLocks noChangeShapeType="1"/>
          </p:cNvSpPr>
          <p:nvPr/>
        </p:nvSpPr>
        <p:spPr bwMode="auto">
          <a:xfrm flipV="1">
            <a:off x="1265238" y="4579938"/>
            <a:ext cx="3175" cy="522287"/>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24" name="Line 848"/>
          <p:cNvSpPr>
            <a:spLocks noChangeShapeType="1"/>
          </p:cNvSpPr>
          <p:nvPr/>
        </p:nvSpPr>
        <p:spPr bwMode="auto">
          <a:xfrm>
            <a:off x="1093788" y="4652963"/>
            <a:ext cx="0" cy="1746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25" name="Line 849"/>
          <p:cNvSpPr>
            <a:spLocks noChangeShapeType="1"/>
          </p:cNvSpPr>
          <p:nvPr/>
        </p:nvSpPr>
        <p:spPr bwMode="auto">
          <a:xfrm>
            <a:off x="1084263" y="4584700"/>
            <a:ext cx="182562"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26" name="Rectangle 850"/>
          <p:cNvSpPr>
            <a:spLocks noChangeArrowheads="1"/>
          </p:cNvSpPr>
          <p:nvPr/>
        </p:nvSpPr>
        <p:spPr bwMode="auto">
          <a:xfrm>
            <a:off x="865188" y="45418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27" name="Line 851"/>
          <p:cNvSpPr>
            <a:spLocks noChangeShapeType="1"/>
          </p:cNvSpPr>
          <p:nvPr/>
        </p:nvSpPr>
        <p:spPr bwMode="auto">
          <a:xfrm rot="16200000" flipH="1">
            <a:off x="896144" y="46235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28" name="Rectangle 852"/>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29" name="Line 853"/>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630" name="Group 854"/>
          <p:cNvGrpSpPr>
            <a:grpSpLocks/>
          </p:cNvGrpSpPr>
          <p:nvPr/>
        </p:nvGrpSpPr>
        <p:grpSpPr bwMode="auto">
          <a:xfrm>
            <a:off x="1392238" y="4125913"/>
            <a:ext cx="58737" cy="98425"/>
            <a:chOff x="0" y="-1"/>
            <a:chExt cx="20000" cy="19996"/>
          </a:xfrm>
        </p:grpSpPr>
        <p:sp>
          <p:nvSpPr>
            <p:cNvPr id="76631" name="Line 855"/>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32" name="Line 856"/>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33" name="Line 857"/>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34" name="Line 858"/>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635" name="Line 859"/>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36" name="Oval 860"/>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37" name="Oval 861"/>
          <p:cNvSpPr>
            <a:spLocks noChangeArrowheads="1"/>
          </p:cNvSpPr>
          <p:nvPr/>
        </p:nvSpPr>
        <p:spPr bwMode="auto">
          <a:xfrm>
            <a:off x="1784350" y="4768850"/>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38" name="Oval 862"/>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39" name="Line 863"/>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40" name="Line 864"/>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41" name="Oval 865"/>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42" name="Line 866"/>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43" name="Line 867"/>
          <p:cNvSpPr>
            <a:spLocks noChangeShapeType="1"/>
          </p:cNvSpPr>
          <p:nvPr/>
        </p:nvSpPr>
        <p:spPr bwMode="auto">
          <a:xfrm flipH="1">
            <a:off x="5200650" y="1828800"/>
            <a:ext cx="0" cy="104775"/>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44" name="Oval 868"/>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45" name="AutoShape 869"/>
          <p:cNvSpPr>
            <a:spLocks noChangeArrowheads="1"/>
          </p:cNvSpPr>
          <p:nvPr/>
        </p:nvSpPr>
        <p:spPr bwMode="auto">
          <a:xfrm rot="3326719"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646" name="AutoShape 870"/>
          <p:cNvSpPr>
            <a:spLocks noChangeArrowheads="1"/>
          </p:cNvSpPr>
          <p:nvPr/>
        </p:nvSpPr>
        <p:spPr bwMode="auto">
          <a:xfrm rot="14138999" flipH="1" flipV="1">
            <a:off x="1779587" y="29765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647" name="AutoShape 871"/>
          <p:cNvSpPr>
            <a:spLocks noChangeArrowheads="1"/>
          </p:cNvSpPr>
          <p:nvPr/>
        </p:nvSpPr>
        <p:spPr bwMode="auto">
          <a:xfrm rot="14138999" flipH="1" flipV="1">
            <a:off x="5478462" y="41021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 name="Slide Number Placeholder 5"/>
          <p:cNvSpPr>
            <a:spLocks noGrp="1"/>
          </p:cNvSpPr>
          <p:nvPr>
            <p:ph type="sldNum" sz="quarter" idx="12"/>
          </p:nvPr>
        </p:nvSpPr>
        <p:spPr/>
        <p:txBody>
          <a:bodyPr/>
          <a:lstStyle/>
          <a:p>
            <a:fld id="{C8C77B33-0992-EE4C-8E21-9671FA065B98}" type="slidenum">
              <a:rPr lang="en-US"/>
              <a:pPr/>
              <a:t>52</a:t>
            </a:fld>
            <a:endParaRPr lang="en-US"/>
          </a:p>
        </p:txBody>
      </p:sp>
      <p:sp>
        <p:nvSpPr>
          <p:cNvPr id="77826"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77828"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7829"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77831" name="Text Box 7"/>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77832" name="AutoShape 8"/>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833"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834"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7835" name="Line 11"/>
          <p:cNvSpPr>
            <a:spLocks noChangeShapeType="1"/>
          </p:cNvSpPr>
          <p:nvPr/>
        </p:nvSpPr>
        <p:spPr bwMode="auto">
          <a:xfrm flipV="1">
            <a:off x="5094288" y="2849563"/>
            <a:ext cx="0" cy="366712"/>
          </a:xfrm>
          <a:prstGeom prst="line">
            <a:avLst/>
          </a:prstGeom>
          <a:noFill/>
          <a:ln w="19050">
            <a:solidFill>
              <a:srgbClr val="FF99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836" name="Line 12"/>
          <p:cNvSpPr>
            <a:spLocks noChangeShapeType="1"/>
          </p:cNvSpPr>
          <p:nvPr/>
        </p:nvSpPr>
        <p:spPr bwMode="auto">
          <a:xfrm>
            <a:off x="5251450" y="2849563"/>
            <a:ext cx="0" cy="366712"/>
          </a:xfrm>
          <a:prstGeom prst="line">
            <a:avLst/>
          </a:prstGeom>
          <a:noFill/>
          <a:ln w="19050">
            <a:solidFill>
              <a:srgbClr val="3366FF"/>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837" name="Rectangle 13"/>
          <p:cNvSpPr>
            <a:spLocks noChangeArrowheads="1"/>
          </p:cNvSpPr>
          <p:nvPr/>
        </p:nvSpPr>
        <p:spPr bwMode="auto">
          <a:xfrm>
            <a:off x="498951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838" name="Rectangle 14"/>
          <p:cNvSpPr>
            <a:spLocks noChangeArrowheads="1"/>
          </p:cNvSpPr>
          <p:nvPr/>
        </p:nvSpPr>
        <p:spPr bwMode="auto">
          <a:xfrm>
            <a:off x="535622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839" name="Line 15"/>
          <p:cNvSpPr>
            <a:spLocks noChangeShapeType="1"/>
          </p:cNvSpPr>
          <p:nvPr/>
        </p:nvSpPr>
        <p:spPr bwMode="auto">
          <a:xfrm flipV="1">
            <a:off x="5827713" y="2849563"/>
            <a:ext cx="157162"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840" name="Line 16"/>
          <p:cNvSpPr>
            <a:spLocks noChangeShapeType="1"/>
          </p:cNvSpPr>
          <p:nvPr/>
        </p:nvSpPr>
        <p:spPr bwMode="auto">
          <a:xfrm>
            <a:off x="5824538" y="2849563"/>
            <a:ext cx="160337"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841" name="Rectangle 17"/>
          <p:cNvSpPr>
            <a:spLocks noChangeArrowheads="1"/>
          </p:cNvSpPr>
          <p:nvPr/>
        </p:nvSpPr>
        <p:spPr bwMode="auto">
          <a:xfrm>
            <a:off x="5722938"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7842" name="Group 18"/>
          <p:cNvGrpSpPr>
            <a:grpSpLocks/>
          </p:cNvGrpSpPr>
          <p:nvPr/>
        </p:nvGrpSpPr>
        <p:grpSpPr bwMode="auto">
          <a:xfrm flipV="1">
            <a:off x="5418138" y="3132138"/>
            <a:ext cx="84137" cy="84137"/>
            <a:chOff x="1449" y="2352"/>
            <a:chExt cx="77" cy="77"/>
          </a:xfrm>
        </p:grpSpPr>
        <p:sp>
          <p:nvSpPr>
            <p:cNvPr id="77843"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844"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7845" name="Rectangle 21"/>
          <p:cNvSpPr>
            <a:spLocks noChangeArrowheads="1"/>
          </p:cNvSpPr>
          <p:nvPr/>
        </p:nvSpPr>
        <p:spPr bwMode="auto">
          <a:xfrm>
            <a:off x="4779963"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846" name="Line 22"/>
          <p:cNvSpPr>
            <a:spLocks noChangeShapeType="1"/>
          </p:cNvSpPr>
          <p:nvPr/>
        </p:nvSpPr>
        <p:spPr bwMode="auto">
          <a:xfrm flipH="1" flipV="1">
            <a:off x="4832350"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7847" name="Group 23"/>
          <p:cNvGrpSpPr>
            <a:grpSpLocks/>
          </p:cNvGrpSpPr>
          <p:nvPr/>
        </p:nvGrpSpPr>
        <p:grpSpPr bwMode="auto">
          <a:xfrm>
            <a:off x="4779963" y="3111500"/>
            <a:ext cx="209550" cy="104775"/>
            <a:chOff x="864" y="2592"/>
            <a:chExt cx="192" cy="96"/>
          </a:xfrm>
        </p:grpSpPr>
        <p:sp>
          <p:nvSpPr>
            <p:cNvPr id="77848"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849"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850"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851"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7852" name="Group 28"/>
          <p:cNvGrpSpPr>
            <a:grpSpLocks/>
          </p:cNvGrpSpPr>
          <p:nvPr/>
        </p:nvGrpSpPr>
        <p:grpSpPr bwMode="auto">
          <a:xfrm flipH="1">
            <a:off x="6089650" y="2849563"/>
            <a:ext cx="209550" cy="157162"/>
            <a:chOff x="2064" y="2352"/>
            <a:chExt cx="192" cy="144"/>
          </a:xfrm>
        </p:grpSpPr>
        <p:sp>
          <p:nvSpPr>
            <p:cNvPr id="77853"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854"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7855" name="Group 31"/>
          <p:cNvGrpSpPr>
            <a:grpSpLocks/>
          </p:cNvGrpSpPr>
          <p:nvPr/>
        </p:nvGrpSpPr>
        <p:grpSpPr bwMode="auto">
          <a:xfrm>
            <a:off x="6089650" y="3111500"/>
            <a:ext cx="209550" cy="104775"/>
            <a:chOff x="864" y="2592"/>
            <a:chExt cx="192" cy="96"/>
          </a:xfrm>
        </p:grpSpPr>
        <p:sp>
          <p:nvSpPr>
            <p:cNvPr id="77856"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857"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858"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859"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7860" name="Line 36"/>
          <p:cNvSpPr>
            <a:spLocks noChangeShapeType="1"/>
          </p:cNvSpPr>
          <p:nvPr/>
        </p:nvSpPr>
        <p:spPr bwMode="auto">
          <a:xfrm>
            <a:off x="5089525" y="3216275"/>
            <a:ext cx="0" cy="41910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7861" name="Line 37"/>
          <p:cNvSpPr>
            <a:spLocks noChangeShapeType="1"/>
          </p:cNvSpPr>
          <p:nvPr/>
        </p:nvSpPr>
        <p:spPr bwMode="auto">
          <a:xfrm>
            <a:off x="5259388" y="3216275"/>
            <a:ext cx="0" cy="384175"/>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7862" name="AutoShape 38"/>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863" name="Text Box 39"/>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77864" name="Text Box 40"/>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77865" name="Line 41"/>
          <p:cNvSpPr>
            <a:spLocks noChangeShapeType="1"/>
          </p:cNvSpPr>
          <p:nvPr/>
        </p:nvSpPr>
        <p:spPr bwMode="auto">
          <a:xfrm>
            <a:off x="5619750"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7866" name="Line 42"/>
          <p:cNvSpPr>
            <a:spLocks noChangeShapeType="1"/>
          </p:cNvSpPr>
          <p:nvPr/>
        </p:nvSpPr>
        <p:spPr bwMode="auto">
          <a:xfrm>
            <a:off x="5457825"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7867" name="Line 43"/>
          <p:cNvSpPr>
            <a:spLocks noChangeShapeType="1"/>
          </p:cNvSpPr>
          <p:nvPr/>
        </p:nvSpPr>
        <p:spPr bwMode="auto">
          <a:xfrm rot="5400000">
            <a:off x="5532438"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7868" name="Oval 44"/>
          <p:cNvSpPr>
            <a:spLocks noChangeArrowheads="1"/>
          </p:cNvSpPr>
          <p:nvPr/>
        </p:nvSpPr>
        <p:spPr bwMode="auto">
          <a:xfrm>
            <a:off x="5580063" y="2967038"/>
            <a:ext cx="61912"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869"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7870"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77871" name="Group 47"/>
          <p:cNvGrpSpPr>
            <a:grpSpLocks/>
          </p:cNvGrpSpPr>
          <p:nvPr/>
        </p:nvGrpSpPr>
        <p:grpSpPr bwMode="auto">
          <a:xfrm>
            <a:off x="5229225" y="4826000"/>
            <a:ext cx="146050" cy="180975"/>
            <a:chOff x="1634" y="2854"/>
            <a:chExt cx="77" cy="96"/>
          </a:xfrm>
        </p:grpSpPr>
        <p:sp>
          <p:nvSpPr>
            <p:cNvPr id="77872"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873"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7874"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77875"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876"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7877"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878"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879"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7880"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881"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882"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883"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884"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7885"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7886"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7887"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77888" name="Group 64"/>
          <p:cNvGrpSpPr>
            <a:grpSpLocks/>
          </p:cNvGrpSpPr>
          <p:nvPr/>
        </p:nvGrpSpPr>
        <p:grpSpPr bwMode="auto">
          <a:xfrm>
            <a:off x="5229225" y="5006975"/>
            <a:ext cx="146050" cy="177800"/>
            <a:chOff x="1634" y="2950"/>
            <a:chExt cx="77" cy="94"/>
          </a:xfrm>
        </p:grpSpPr>
        <p:sp>
          <p:nvSpPr>
            <p:cNvPr id="77889"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890"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7891"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7892"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7893"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7894"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7895"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896"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7897"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898"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899"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900"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7901"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7902"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77903"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77904"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7905" name="Group 81"/>
          <p:cNvGrpSpPr>
            <a:grpSpLocks/>
          </p:cNvGrpSpPr>
          <p:nvPr/>
        </p:nvGrpSpPr>
        <p:grpSpPr bwMode="auto">
          <a:xfrm>
            <a:off x="5276850" y="4800600"/>
            <a:ext cx="119063" cy="123825"/>
            <a:chOff x="1659" y="2841"/>
            <a:chExt cx="63" cy="65"/>
          </a:xfrm>
        </p:grpSpPr>
        <p:sp>
          <p:nvSpPr>
            <p:cNvPr id="77906"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907"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7908"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77909"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77910"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1,250 PSI </a:t>
            </a:r>
            <a:endParaRPr lang="en-US" b="0"/>
          </a:p>
        </p:txBody>
      </p:sp>
      <p:grpSp>
        <p:nvGrpSpPr>
          <p:cNvPr id="77911" name="Group 87"/>
          <p:cNvGrpSpPr>
            <a:grpSpLocks/>
          </p:cNvGrpSpPr>
          <p:nvPr/>
        </p:nvGrpSpPr>
        <p:grpSpPr bwMode="auto">
          <a:xfrm>
            <a:off x="4833938" y="4508500"/>
            <a:ext cx="311150" cy="223838"/>
            <a:chOff x="889" y="3112"/>
            <a:chExt cx="196" cy="141"/>
          </a:xfrm>
        </p:grpSpPr>
        <p:sp>
          <p:nvSpPr>
            <p:cNvPr id="77912"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77913"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77914"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77915" name="Line 91"/>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7916" name="Line 92"/>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917" name="Oval 93"/>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7980" name="Line 156"/>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7981" name="Line 157"/>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7982" name="Line 158"/>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7983" name="Line 159"/>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7984" name="Line 160"/>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7985" name="Line 161"/>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7986" name="AutoShape 162"/>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987" name="Line 163"/>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7988" name="Line 164"/>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989" name="Oval 165"/>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7990" name="Oval 166"/>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7991" name="Line 167"/>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992" name="Oval 168"/>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77993" name="Oval 169"/>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77994" name="Line 170"/>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77995" name="Oval 171"/>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77996" name="Text Box 172"/>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7997" name="Text Box 173"/>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7998" name="Rectangle 174"/>
          <p:cNvSpPr>
            <a:spLocks noChangeArrowheads="1"/>
          </p:cNvSpPr>
          <p:nvPr/>
        </p:nvSpPr>
        <p:spPr bwMode="auto">
          <a:xfrm rot="5400000">
            <a:off x="7451725" y="871538"/>
            <a:ext cx="555625" cy="698500"/>
          </a:xfrm>
          <a:prstGeom prst="rect">
            <a:avLst/>
          </a:prstGeom>
          <a:solidFill>
            <a:srgbClr val="FF990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999" name="Rectangle 175"/>
          <p:cNvSpPr>
            <a:spLocks noChangeArrowheads="1"/>
          </p:cNvSpPr>
          <p:nvPr/>
        </p:nvSpPr>
        <p:spPr bwMode="auto">
          <a:xfrm rot="5400000">
            <a:off x="7451725" y="1381126"/>
            <a:ext cx="555625" cy="698500"/>
          </a:xfrm>
          <a:prstGeom prst="rect">
            <a:avLst/>
          </a:prstGeom>
          <a:solidFill>
            <a:srgbClr val="CC99FF"/>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8000" name="Group 176"/>
          <p:cNvGrpSpPr>
            <a:grpSpLocks/>
          </p:cNvGrpSpPr>
          <p:nvPr/>
        </p:nvGrpSpPr>
        <p:grpSpPr bwMode="auto">
          <a:xfrm rot="5400000">
            <a:off x="7270750" y="2663825"/>
            <a:ext cx="968375" cy="1127125"/>
            <a:chOff x="4958" y="672"/>
            <a:chExt cx="610" cy="710"/>
          </a:xfrm>
        </p:grpSpPr>
        <p:grpSp>
          <p:nvGrpSpPr>
            <p:cNvPr id="78001" name="Group 177"/>
            <p:cNvGrpSpPr>
              <a:grpSpLocks/>
            </p:cNvGrpSpPr>
            <p:nvPr/>
          </p:nvGrpSpPr>
          <p:grpSpPr bwMode="auto">
            <a:xfrm>
              <a:off x="5465" y="672"/>
              <a:ext cx="103" cy="710"/>
              <a:chOff x="5088" y="624"/>
              <a:chExt cx="144" cy="992"/>
            </a:xfrm>
          </p:grpSpPr>
          <p:sp>
            <p:nvSpPr>
              <p:cNvPr id="78002" name="Line 17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003" name="Line 17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004" name="Line 18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005" name="Line 18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006" name="Line 18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007" name="Line 18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008" name="Line 18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009" name="Line 18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8010" name="Rectangle 186"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011" name="Rectangle 187"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012" name="Rectangle 188"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013" name="Rectangle 189"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014" name="Rectangle 190"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015" name="Rectangle 191"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016" name="Rectangle 192"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017" name="Rectangle 193"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018" name="Rectangle 194"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8019" name="Rectangle 195"/>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78020" name="Rectangle 196"/>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1,250 PSI </a:t>
            </a:r>
            <a:endParaRPr lang="en-US" b="0"/>
          </a:p>
        </p:txBody>
      </p:sp>
      <p:sp>
        <p:nvSpPr>
          <p:cNvPr id="78021" name="Line 197"/>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022" name="Line 198"/>
          <p:cNvSpPr>
            <a:spLocks noChangeShapeType="1"/>
          </p:cNvSpPr>
          <p:nvPr/>
        </p:nvSpPr>
        <p:spPr bwMode="auto">
          <a:xfrm rot="5400000">
            <a:off x="7132638" y="1685925"/>
            <a:ext cx="0" cy="495300"/>
          </a:xfrm>
          <a:prstGeom prst="line">
            <a:avLst/>
          </a:prstGeom>
          <a:noFill/>
          <a:ln w="25400">
            <a:solidFill>
              <a:srgbClr val="CC99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23" name="Line 199"/>
          <p:cNvSpPr>
            <a:spLocks noChangeShapeType="1"/>
          </p:cNvSpPr>
          <p:nvPr/>
        </p:nvSpPr>
        <p:spPr bwMode="auto">
          <a:xfrm rot="5400000">
            <a:off x="5838032" y="1354931"/>
            <a:ext cx="0" cy="1157287"/>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24" name="Line 200"/>
          <p:cNvSpPr>
            <a:spLocks noChangeShapeType="1"/>
          </p:cNvSpPr>
          <p:nvPr/>
        </p:nvSpPr>
        <p:spPr bwMode="auto">
          <a:xfrm rot="16200000" flipV="1">
            <a:off x="6236494" y="-162719"/>
            <a:ext cx="0" cy="2287588"/>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25" name="Rectangle 201"/>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026" name="Group 202"/>
          <p:cNvGrpSpPr>
            <a:grpSpLocks/>
          </p:cNvGrpSpPr>
          <p:nvPr/>
        </p:nvGrpSpPr>
        <p:grpSpPr bwMode="auto">
          <a:xfrm rot="16200000" flipV="1">
            <a:off x="4433094" y="1104107"/>
            <a:ext cx="107950" cy="182562"/>
            <a:chOff x="0" y="3"/>
            <a:chExt cx="20000" cy="19996"/>
          </a:xfrm>
        </p:grpSpPr>
        <p:sp>
          <p:nvSpPr>
            <p:cNvPr id="78027" name="Line 203"/>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28" name="Line 204"/>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29" name="Line 205"/>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30" name="Line 206"/>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031" name="Line 207"/>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32" name="Oval 208"/>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33" name="Oval 209"/>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34" name="Oval 210"/>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35" name="Line 211"/>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36" name="Rectangle 212"/>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37" name="Line 213"/>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38" name="Line 214"/>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39" name="Line 215"/>
          <p:cNvSpPr>
            <a:spLocks noChangeShapeType="1"/>
          </p:cNvSpPr>
          <p:nvPr/>
        </p:nvSpPr>
        <p:spPr bwMode="auto">
          <a:xfrm flipH="1">
            <a:off x="5092700" y="1774825"/>
            <a:ext cx="0" cy="1063625"/>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40" name="Line 216"/>
          <p:cNvSpPr>
            <a:spLocks noChangeShapeType="1"/>
          </p:cNvSpPr>
          <p:nvPr/>
        </p:nvSpPr>
        <p:spPr bwMode="auto">
          <a:xfrm flipH="1">
            <a:off x="5095875" y="976313"/>
            <a:ext cx="0" cy="636587"/>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41" name="Oval 217"/>
          <p:cNvSpPr>
            <a:spLocks noChangeArrowheads="1"/>
          </p:cNvSpPr>
          <p:nvPr/>
        </p:nvSpPr>
        <p:spPr bwMode="auto">
          <a:xfrm flipH="1" flipV="1">
            <a:off x="5043488" y="15684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44" name="Line 220"/>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45" name="Oval 221"/>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46" name="Rectangle 222"/>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78047" name="Rectangle 223"/>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78048" name="Rectangle 224"/>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78049" name="Group 225"/>
          <p:cNvGrpSpPr>
            <a:grpSpLocks/>
          </p:cNvGrpSpPr>
          <p:nvPr/>
        </p:nvGrpSpPr>
        <p:grpSpPr bwMode="auto">
          <a:xfrm rot="-5400000" flipH="1" flipV="1">
            <a:off x="3780632" y="3566319"/>
            <a:ext cx="88900" cy="274637"/>
            <a:chOff x="0" y="0"/>
            <a:chExt cx="20000" cy="20000"/>
          </a:xfrm>
        </p:grpSpPr>
        <p:sp>
          <p:nvSpPr>
            <p:cNvPr id="78050" name="Arc 22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51" name="Arc 22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052" name="Group 228"/>
          <p:cNvGrpSpPr>
            <a:grpSpLocks/>
          </p:cNvGrpSpPr>
          <p:nvPr/>
        </p:nvGrpSpPr>
        <p:grpSpPr bwMode="auto">
          <a:xfrm rot="-5400000" flipH="1" flipV="1">
            <a:off x="3775076" y="3425825"/>
            <a:ext cx="87312" cy="274637"/>
            <a:chOff x="0" y="0"/>
            <a:chExt cx="20000" cy="20000"/>
          </a:xfrm>
        </p:grpSpPr>
        <p:sp>
          <p:nvSpPr>
            <p:cNvPr id="78053" name="Arc 22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54" name="Arc 23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055" name="Line 231"/>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56" name="Line 232"/>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57" name="Line 233"/>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58" name="Line 234"/>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59" name="Line 235"/>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060" name="Group 236"/>
          <p:cNvGrpSpPr>
            <a:grpSpLocks/>
          </p:cNvGrpSpPr>
          <p:nvPr/>
        </p:nvGrpSpPr>
        <p:grpSpPr bwMode="auto">
          <a:xfrm rot="10800000">
            <a:off x="4394200" y="1439863"/>
            <a:ext cx="365125" cy="239712"/>
            <a:chOff x="2900" y="1798"/>
            <a:chExt cx="576" cy="376"/>
          </a:xfrm>
        </p:grpSpPr>
        <p:sp>
          <p:nvSpPr>
            <p:cNvPr id="78061" name="Line 237"/>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62" name="Line 238"/>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63" name="Line 239"/>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064" name="Line 240"/>
          <p:cNvSpPr>
            <a:spLocks noChangeShapeType="1"/>
          </p:cNvSpPr>
          <p:nvPr/>
        </p:nvSpPr>
        <p:spPr bwMode="auto">
          <a:xfrm rot="5400000">
            <a:off x="4452144" y="2983706"/>
            <a:ext cx="0" cy="13033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8065" name="Line 241"/>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66" name="Rectangle 242"/>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67" name="Line 243"/>
          <p:cNvSpPr>
            <a:spLocks noChangeShapeType="1"/>
          </p:cNvSpPr>
          <p:nvPr/>
        </p:nvSpPr>
        <p:spPr bwMode="auto">
          <a:xfrm flipH="1" flipV="1">
            <a:off x="6502400" y="1901825"/>
            <a:ext cx="268288" cy="0"/>
          </a:xfrm>
          <a:prstGeom prst="line">
            <a:avLst/>
          </a:prstGeom>
          <a:noFill/>
          <a:ln w="19050">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68" name="Line 244"/>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69" name="Line 245"/>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70" name="Line 246"/>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71" name="Line 247"/>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72" name="Line 248"/>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73" name="Line 249"/>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074" name="Group 250"/>
          <p:cNvGrpSpPr>
            <a:grpSpLocks/>
          </p:cNvGrpSpPr>
          <p:nvPr/>
        </p:nvGrpSpPr>
        <p:grpSpPr bwMode="auto">
          <a:xfrm flipV="1">
            <a:off x="6624638" y="1676400"/>
            <a:ext cx="46037" cy="96838"/>
            <a:chOff x="0" y="0"/>
            <a:chExt cx="20000" cy="20000"/>
          </a:xfrm>
        </p:grpSpPr>
        <p:sp>
          <p:nvSpPr>
            <p:cNvPr id="78075" name="Arc 251"/>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76" name="Arc 252"/>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077" name="Group 253"/>
          <p:cNvGrpSpPr>
            <a:grpSpLocks/>
          </p:cNvGrpSpPr>
          <p:nvPr/>
        </p:nvGrpSpPr>
        <p:grpSpPr bwMode="auto">
          <a:xfrm>
            <a:off x="6396038" y="1709738"/>
            <a:ext cx="471487" cy="217487"/>
            <a:chOff x="3526" y="1077"/>
            <a:chExt cx="297" cy="137"/>
          </a:xfrm>
        </p:grpSpPr>
        <p:sp>
          <p:nvSpPr>
            <p:cNvPr id="78078" name="Line 254"/>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79" name="Line 255"/>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0" name="Line 256"/>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1" name="Line 257"/>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082" name="Line 258"/>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3" name="Line 259"/>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4" name="Oval 260"/>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5" name="Oval 261"/>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6" name="Line 262"/>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7" name="Rectangle 263"/>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088" name="Oval 264"/>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92" name="Line 268"/>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78093" name="Oval 269"/>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94" name="Rectangle 270"/>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78095" name="Rectangle 271"/>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78096" name="Rectangle 272"/>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78098" name="AutoShape 274"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099" name="AutoShape 275"/>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00" name="AutoShape 276" descr="10%"/>
          <p:cNvSpPr>
            <a:spLocks noChangeArrowheads="1"/>
          </p:cNvSpPr>
          <p:nvPr/>
        </p:nvSpPr>
        <p:spPr bwMode="auto">
          <a:xfrm>
            <a:off x="2452688" y="1704975"/>
            <a:ext cx="506412" cy="75882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8101" name="Group 277"/>
          <p:cNvGrpSpPr>
            <a:grpSpLocks/>
          </p:cNvGrpSpPr>
          <p:nvPr/>
        </p:nvGrpSpPr>
        <p:grpSpPr bwMode="auto">
          <a:xfrm>
            <a:off x="2454275" y="2395538"/>
            <a:ext cx="503238" cy="185737"/>
            <a:chOff x="3617" y="2160"/>
            <a:chExt cx="842" cy="312"/>
          </a:xfrm>
        </p:grpSpPr>
        <p:sp>
          <p:nvSpPr>
            <p:cNvPr id="78102" name="Rectangle 27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03" name="AutoShape 27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04" name="AutoShape 28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05" name="AutoShape 28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06" name="AutoShape 28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8107" name="AutoShape 283"/>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08" name="Rectangle 284"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09" name="Rectangle 285"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10" name="Rectangle 286"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11" name="Line 287"/>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112" name="Line 288"/>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113" name="Oval 289"/>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14" name="Oval 290"/>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8115" name="Group 291"/>
          <p:cNvGrpSpPr>
            <a:grpSpLocks/>
          </p:cNvGrpSpPr>
          <p:nvPr/>
        </p:nvGrpSpPr>
        <p:grpSpPr bwMode="auto">
          <a:xfrm>
            <a:off x="2663825" y="1660525"/>
            <a:ext cx="77788" cy="153988"/>
            <a:chOff x="3966" y="1027"/>
            <a:chExt cx="130" cy="257"/>
          </a:xfrm>
        </p:grpSpPr>
        <p:sp>
          <p:nvSpPr>
            <p:cNvPr id="78116" name="Rectangle 29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17" name="Rectangle 29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18" name="Rectangle 29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19" name="Rectangle 29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20" name="Line 29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8121" name="Line 297"/>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122" name="Line 298"/>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123" name="Line 299"/>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124" name="AutoShape 300"/>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25" name="Rectangle 301"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26" name="Rectangle 302"/>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27" name="Rectangle 303"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28" name="Rectangle 304"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29" name="Line 305"/>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130" name="Line 306"/>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131" name="Line 307"/>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132" name="Line 308"/>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133" name="Line 309"/>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134" name="Oval 310"/>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35" name="Oval 311"/>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36" name="Text Box 312"/>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8137" name="Line 313"/>
          <p:cNvSpPr>
            <a:spLocks noChangeShapeType="1"/>
          </p:cNvSpPr>
          <p:nvPr/>
        </p:nvSpPr>
        <p:spPr bwMode="auto">
          <a:xfrm rot="16200000" flipH="1">
            <a:off x="4371182" y="2520156"/>
            <a:ext cx="0" cy="81756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138" name="Group 314"/>
          <p:cNvGrpSpPr>
            <a:grpSpLocks/>
          </p:cNvGrpSpPr>
          <p:nvPr/>
        </p:nvGrpSpPr>
        <p:grpSpPr bwMode="auto">
          <a:xfrm>
            <a:off x="7131050" y="1355725"/>
            <a:ext cx="1289050" cy="1235075"/>
            <a:chOff x="4492" y="651"/>
            <a:chExt cx="812" cy="778"/>
          </a:xfrm>
        </p:grpSpPr>
        <p:grpSp>
          <p:nvGrpSpPr>
            <p:cNvPr id="78139" name="Group 315"/>
            <p:cNvGrpSpPr>
              <a:grpSpLocks/>
            </p:cNvGrpSpPr>
            <p:nvPr/>
          </p:nvGrpSpPr>
          <p:grpSpPr bwMode="auto">
            <a:xfrm>
              <a:off x="4492" y="651"/>
              <a:ext cx="760" cy="778"/>
              <a:chOff x="4047" y="666"/>
              <a:chExt cx="760" cy="778"/>
            </a:xfrm>
          </p:grpSpPr>
          <p:sp>
            <p:nvSpPr>
              <p:cNvPr id="78140" name="Rectangle 316"/>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41" name="Rectangle 317"/>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42" name="Rectangle 318"/>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8143" name="Rectangle 319"/>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78144" name="Line 320"/>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45" name="Line 321"/>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46" name="Oval 322"/>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50" name="AutoShape 326"/>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51" name="AutoShape 327"/>
          <p:cNvSpPr>
            <a:spLocks noChangeArrowheads="1"/>
          </p:cNvSpPr>
          <p:nvPr/>
        </p:nvSpPr>
        <p:spPr bwMode="auto">
          <a:xfrm flipH="1" flipV="1">
            <a:off x="822325" y="22415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52" name="Line 328"/>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153" name="Rectangle 329"/>
          <p:cNvSpPr>
            <a:spLocks noChangeArrowheads="1"/>
          </p:cNvSpPr>
          <p:nvPr/>
        </p:nvSpPr>
        <p:spPr bwMode="auto">
          <a:xfrm>
            <a:off x="695325" y="2443163"/>
            <a:ext cx="466725" cy="28575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54" name="Line 330"/>
          <p:cNvSpPr>
            <a:spLocks noChangeShapeType="1"/>
          </p:cNvSpPr>
          <p:nvPr/>
        </p:nvSpPr>
        <p:spPr bwMode="auto">
          <a:xfrm flipH="1">
            <a:off x="685800" y="24384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158" name="Rectangle 334"/>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78161" name="Rectangle 337"/>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78162" name="Group 338"/>
          <p:cNvGrpSpPr>
            <a:grpSpLocks/>
          </p:cNvGrpSpPr>
          <p:nvPr/>
        </p:nvGrpSpPr>
        <p:grpSpPr bwMode="auto">
          <a:xfrm flipH="1" flipV="1">
            <a:off x="2708275" y="5162550"/>
            <a:ext cx="484188" cy="90488"/>
            <a:chOff x="2009" y="2762"/>
            <a:chExt cx="233" cy="44"/>
          </a:xfrm>
        </p:grpSpPr>
        <p:sp>
          <p:nvSpPr>
            <p:cNvPr id="78163" name="Line 339"/>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164" name="Freeform 340"/>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8165" name="Group 341"/>
          <p:cNvGrpSpPr>
            <a:grpSpLocks/>
          </p:cNvGrpSpPr>
          <p:nvPr/>
        </p:nvGrpSpPr>
        <p:grpSpPr bwMode="auto">
          <a:xfrm flipH="1" flipV="1">
            <a:off x="3709988" y="6142038"/>
            <a:ext cx="55562" cy="212725"/>
            <a:chOff x="1733" y="2232"/>
            <a:chExt cx="27" cy="102"/>
          </a:xfrm>
        </p:grpSpPr>
        <p:sp>
          <p:nvSpPr>
            <p:cNvPr id="78166" name="Freeform 342"/>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167" name="Freeform 343"/>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168" name="Freeform 344"/>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169" name="Freeform 345"/>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170" name="Freeform 346"/>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171" name="Rectangle 347"/>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172" name="Rectangle 348"/>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173" name="Rectangle 349"/>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174" name="Rectangle 350"/>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78175" name="Group 351"/>
          <p:cNvGrpSpPr>
            <a:grpSpLocks/>
          </p:cNvGrpSpPr>
          <p:nvPr/>
        </p:nvGrpSpPr>
        <p:grpSpPr bwMode="auto">
          <a:xfrm flipH="1" flipV="1">
            <a:off x="2525713" y="6167438"/>
            <a:ext cx="103187" cy="157162"/>
            <a:chOff x="2280" y="2246"/>
            <a:chExt cx="50" cy="76"/>
          </a:xfrm>
        </p:grpSpPr>
        <p:sp>
          <p:nvSpPr>
            <p:cNvPr id="78176" name="Freeform 352"/>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78177" name="Group 353"/>
            <p:cNvGrpSpPr>
              <a:grpSpLocks/>
            </p:cNvGrpSpPr>
            <p:nvPr/>
          </p:nvGrpSpPr>
          <p:grpSpPr bwMode="auto">
            <a:xfrm>
              <a:off x="2292" y="2255"/>
              <a:ext cx="28" cy="58"/>
              <a:chOff x="2292" y="2255"/>
              <a:chExt cx="28" cy="58"/>
            </a:xfrm>
          </p:grpSpPr>
          <p:sp>
            <p:nvSpPr>
              <p:cNvPr id="78178" name="Line 354"/>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179" name="Line 355"/>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180" name="Line 356"/>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181" name="Line 357"/>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8182" name="Rectangle 358"/>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78183" name="Rectangle 359"/>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78184" name="Oval 360"/>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5" name="Oval 361"/>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6" name="Oval 362"/>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7" name="Oval 363"/>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8" name="Oval 364"/>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89" name="Oval 365"/>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90" name="Line 366"/>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191" name="Line 367"/>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192" name="Line 368"/>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193" name="Line 369"/>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194" name="Line 370"/>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195" name="Line 371"/>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8196" name="Group 372"/>
          <p:cNvGrpSpPr>
            <a:grpSpLocks/>
          </p:cNvGrpSpPr>
          <p:nvPr/>
        </p:nvGrpSpPr>
        <p:grpSpPr bwMode="auto">
          <a:xfrm flipH="1" flipV="1">
            <a:off x="3101975" y="6178550"/>
            <a:ext cx="80963" cy="131763"/>
            <a:chOff x="2013" y="2253"/>
            <a:chExt cx="39" cy="64"/>
          </a:xfrm>
        </p:grpSpPr>
        <p:sp>
          <p:nvSpPr>
            <p:cNvPr id="78197" name="Oval 373"/>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98" name="Oval 374"/>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199" name="Line 375"/>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00" name="Line 376"/>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01" name="Line 377"/>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02" name="Oval 378"/>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203" name="Line 379"/>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04" name="Oval 380"/>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78205" name="Group 381"/>
          <p:cNvGrpSpPr>
            <a:grpSpLocks/>
          </p:cNvGrpSpPr>
          <p:nvPr/>
        </p:nvGrpSpPr>
        <p:grpSpPr bwMode="auto">
          <a:xfrm flipH="1" flipV="1">
            <a:off x="3349625" y="6078538"/>
            <a:ext cx="576263" cy="328612"/>
            <a:chOff x="1656" y="2207"/>
            <a:chExt cx="277" cy="158"/>
          </a:xfrm>
        </p:grpSpPr>
        <p:grpSp>
          <p:nvGrpSpPr>
            <p:cNvPr id="78206" name="Group 382"/>
            <p:cNvGrpSpPr>
              <a:grpSpLocks/>
            </p:cNvGrpSpPr>
            <p:nvPr/>
          </p:nvGrpSpPr>
          <p:grpSpPr bwMode="auto">
            <a:xfrm>
              <a:off x="1656" y="2207"/>
              <a:ext cx="33" cy="158"/>
              <a:chOff x="1656" y="2207"/>
              <a:chExt cx="33" cy="158"/>
            </a:xfrm>
          </p:grpSpPr>
          <p:sp>
            <p:nvSpPr>
              <p:cNvPr id="78207" name="Rectangle 383"/>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08" name="Rectangle 384"/>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8209" name="Group 385"/>
            <p:cNvGrpSpPr>
              <a:grpSpLocks/>
            </p:cNvGrpSpPr>
            <p:nvPr/>
          </p:nvGrpSpPr>
          <p:grpSpPr bwMode="auto">
            <a:xfrm>
              <a:off x="1898" y="2273"/>
              <a:ext cx="35" cy="26"/>
              <a:chOff x="1898" y="2273"/>
              <a:chExt cx="35" cy="26"/>
            </a:xfrm>
          </p:grpSpPr>
          <p:grpSp>
            <p:nvGrpSpPr>
              <p:cNvPr id="78210" name="Group 386"/>
              <p:cNvGrpSpPr>
                <a:grpSpLocks/>
              </p:cNvGrpSpPr>
              <p:nvPr/>
            </p:nvGrpSpPr>
            <p:grpSpPr bwMode="auto">
              <a:xfrm>
                <a:off x="1898" y="2273"/>
                <a:ext cx="33" cy="25"/>
                <a:chOff x="1898" y="2273"/>
                <a:chExt cx="33" cy="25"/>
              </a:xfrm>
            </p:grpSpPr>
            <p:sp>
              <p:nvSpPr>
                <p:cNvPr id="78211" name="Rectangle 387"/>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12" name="Rectangle 388"/>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13" name="Rectangle 389"/>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14" name="Rectangle 390"/>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15" name="Rectangle 391"/>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16" name="Rectangle 392"/>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17" name="Rectangle 393"/>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18" name="Rectangle 394"/>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19" name="Rectangle 395"/>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20" name="Rectangle 396"/>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21" name="Rectangle 397"/>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22" name="Rectangle 398"/>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23" name="Rectangle 399"/>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8224" name="Rectangle 400"/>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8225" name="Group 401"/>
            <p:cNvGrpSpPr>
              <a:grpSpLocks/>
            </p:cNvGrpSpPr>
            <p:nvPr/>
          </p:nvGrpSpPr>
          <p:grpSpPr bwMode="auto">
            <a:xfrm>
              <a:off x="1687" y="2259"/>
              <a:ext cx="213" cy="54"/>
              <a:chOff x="1687" y="2259"/>
              <a:chExt cx="213" cy="54"/>
            </a:xfrm>
          </p:grpSpPr>
          <p:grpSp>
            <p:nvGrpSpPr>
              <p:cNvPr id="78226" name="Group 402"/>
              <p:cNvGrpSpPr>
                <a:grpSpLocks/>
              </p:cNvGrpSpPr>
              <p:nvPr/>
            </p:nvGrpSpPr>
            <p:grpSpPr bwMode="auto">
              <a:xfrm>
                <a:off x="1687" y="2259"/>
                <a:ext cx="211" cy="52"/>
                <a:chOff x="1687" y="2259"/>
                <a:chExt cx="211" cy="52"/>
              </a:xfrm>
            </p:grpSpPr>
            <p:sp>
              <p:nvSpPr>
                <p:cNvPr id="78227" name="Rectangle 403"/>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28" name="Rectangle 404"/>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29" name="Rectangle 405"/>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30" name="Rectangle 406"/>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31" name="Rectangle 407"/>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32" name="Rectangle 408"/>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33" name="Rectangle 409"/>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34" name="Rectangle 410"/>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35" name="Rectangle 411"/>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36" name="Rectangle 412"/>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37" name="Rectangle 413"/>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38" name="Rectangle 414"/>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39" name="Rectangle 415"/>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40" name="Rectangle 416"/>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41" name="Rectangle 417"/>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42" name="Rectangle 418"/>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43" name="Rectangle 419"/>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44" name="Rectangle 420"/>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45" name="Rectangle 421"/>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46" name="Rectangle 422"/>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47" name="Rectangle 423"/>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48" name="Rectangle 424"/>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49" name="Rectangle 425"/>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50" name="Rectangle 426"/>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51" name="Rectangle 427"/>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52" name="Rectangle 428"/>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53" name="Rectangle 429"/>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8254" name="Rectangle 430"/>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8255" name="Group 431"/>
            <p:cNvGrpSpPr>
              <a:grpSpLocks/>
            </p:cNvGrpSpPr>
            <p:nvPr/>
          </p:nvGrpSpPr>
          <p:grpSpPr bwMode="auto">
            <a:xfrm>
              <a:off x="1862" y="2265"/>
              <a:ext cx="28" cy="38"/>
              <a:chOff x="1862" y="2265"/>
              <a:chExt cx="28" cy="38"/>
            </a:xfrm>
          </p:grpSpPr>
          <p:sp>
            <p:nvSpPr>
              <p:cNvPr id="78256" name="Line 432"/>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57" name="Line 433"/>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58" name="Line 434"/>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59" name="Line 435"/>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8260" name="Group 436"/>
            <p:cNvGrpSpPr>
              <a:grpSpLocks/>
            </p:cNvGrpSpPr>
            <p:nvPr/>
          </p:nvGrpSpPr>
          <p:grpSpPr bwMode="auto">
            <a:xfrm>
              <a:off x="1827" y="2265"/>
              <a:ext cx="28" cy="38"/>
              <a:chOff x="1827" y="2265"/>
              <a:chExt cx="28" cy="38"/>
            </a:xfrm>
          </p:grpSpPr>
          <p:sp>
            <p:nvSpPr>
              <p:cNvPr id="78261" name="Line 437"/>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62" name="Line 438"/>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63" name="Line 439"/>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64" name="Line 440"/>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8265" name="Group 441"/>
            <p:cNvGrpSpPr>
              <a:grpSpLocks/>
            </p:cNvGrpSpPr>
            <p:nvPr/>
          </p:nvGrpSpPr>
          <p:grpSpPr bwMode="auto">
            <a:xfrm>
              <a:off x="1789" y="2265"/>
              <a:ext cx="28" cy="38"/>
              <a:chOff x="1789" y="2265"/>
              <a:chExt cx="28" cy="38"/>
            </a:xfrm>
          </p:grpSpPr>
          <p:sp>
            <p:nvSpPr>
              <p:cNvPr id="78266" name="Line 442"/>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67" name="Line 443"/>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68" name="Line 444"/>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69" name="Line 445"/>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8270" name="Group 446"/>
            <p:cNvGrpSpPr>
              <a:grpSpLocks/>
            </p:cNvGrpSpPr>
            <p:nvPr/>
          </p:nvGrpSpPr>
          <p:grpSpPr bwMode="auto">
            <a:xfrm>
              <a:off x="1752" y="2265"/>
              <a:ext cx="28" cy="38"/>
              <a:chOff x="1752" y="2265"/>
              <a:chExt cx="28" cy="38"/>
            </a:xfrm>
          </p:grpSpPr>
          <p:sp>
            <p:nvSpPr>
              <p:cNvPr id="78271" name="Line 447"/>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72" name="Line 448"/>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73" name="Line 449"/>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74" name="Line 450"/>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8275" name="Group 451"/>
            <p:cNvGrpSpPr>
              <a:grpSpLocks/>
            </p:cNvGrpSpPr>
            <p:nvPr/>
          </p:nvGrpSpPr>
          <p:grpSpPr bwMode="auto">
            <a:xfrm>
              <a:off x="1716" y="2265"/>
              <a:ext cx="28" cy="36"/>
              <a:chOff x="1716" y="2265"/>
              <a:chExt cx="28" cy="36"/>
            </a:xfrm>
          </p:grpSpPr>
          <p:sp>
            <p:nvSpPr>
              <p:cNvPr id="78276" name="Line 452"/>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77" name="Line 453"/>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78" name="Line 454"/>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279" name="Line 455"/>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8280" name="Rectangle 456"/>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78281" name="Group 457"/>
          <p:cNvGrpSpPr>
            <a:grpSpLocks/>
          </p:cNvGrpSpPr>
          <p:nvPr/>
        </p:nvGrpSpPr>
        <p:grpSpPr bwMode="auto">
          <a:xfrm flipH="1" flipV="1">
            <a:off x="2987675" y="5357813"/>
            <a:ext cx="419100" cy="620712"/>
            <a:chOff x="1906" y="2413"/>
            <a:chExt cx="201" cy="299"/>
          </a:xfrm>
        </p:grpSpPr>
        <p:sp>
          <p:nvSpPr>
            <p:cNvPr id="78282" name="Rectangle 458"/>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83" name="Rectangle 459"/>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284" name="Freeform 460"/>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78285" name="Rectangle 461"/>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78286" name="Group 462"/>
          <p:cNvGrpSpPr>
            <a:grpSpLocks/>
          </p:cNvGrpSpPr>
          <p:nvPr/>
        </p:nvGrpSpPr>
        <p:grpSpPr bwMode="auto">
          <a:xfrm flipH="1" flipV="1">
            <a:off x="3046413" y="5434013"/>
            <a:ext cx="300037" cy="396875"/>
            <a:chOff x="1935" y="2484"/>
            <a:chExt cx="144" cy="191"/>
          </a:xfrm>
        </p:grpSpPr>
        <p:sp>
          <p:nvSpPr>
            <p:cNvPr id="78287" name="Rectangle 463"/>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288" name="Rectangle 464"/>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289" name="Rectangle 465"/>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78290" name="Group 466"/>
          <p:cNvGrpSpPr>
            <a:grpSpLocks/>
          </p:cNvGrpSpPr>
          <p:nvPr/>
        </p:nvGrpSpPr>
        <p:grpSpPr bwMode="auto">
          <a:xfrm flipH="1" flipV="1">
            <a:off x="3124200" y="5503863"/>
            <a:ext cx="163513" cy="479425"/>
            <a:chOff x="1963" y="2411"/>
            <a:chExt cx="79" cy="230"/>
          </a:xfrm>
        </p:grpSpPr>
        <p:sp>
          <p:nvSpPr>
            <p:cNvPr id="78291" name="Oval 467"/>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2" name="Oval 468"/>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3" name="Oval 469"/>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4" name="Oval 470"/>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5" name="Oval 471"/>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6" name="Oval 472"/>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7" name="Oval 473"/>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8" name="Oval 474"/>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299" name="Oval 475"/>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00" name="Oval 476"/>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01" name="Line 477"/>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02" name="Line 478"/>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03" name="Line 479"/>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04" name="Line 480"/>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05" name="Line 481"/>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06" name="Line 482"/>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07" name="Line 483"/>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08" name="Line 484"/>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09" name="Line 485"/>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10" name="Line 486"/>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11" name="Line 487"/>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12" name="Oval 488"/>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313" name="Line 489"/>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14" name="Oval 490"/>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315" name="Rectangle 491"/>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78316" name="Group 492"/>
          <p:cNvGrpSpPr>
            <a:grpSpLocks/>
          </p:cNvGrpSpPr>
          <p:nvPr/>
        </p:nvGrpSpPr>
        <p:grpSpPr bwMode="auto">
          <a:xfrm>
            <a:off x="3362325" y="5459413"/>
            <a:ext cx="463550" cy="263525"/>
            <a:chOff x="2118" y="3439"/>
            <a:chExt cx="292" cy="166"/>
          </a:xfrm>
        </p:grpSpPr>
        <p:sp>
          <p:nvSpPr>
            <p:cNvPr id="78317" name="Rectangle 493"/>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78318" name="Group 494"/>
            <p:cNvGrpSpPr>
              <a:grpSpLocks/>
            </p:cNvGrpSpPr>
            <p:nvPr/>
          </p:nvGrpSpPr>
          <p:grpSpPr bwMode="auto">
            <a:xfrm flipH="1" flipV="1">
              <a:off x="2326" y="3439"/>
              <a:ext cx="84" cy="166"/>
              <a:chOff x="1704" y="2533"/>
              <a:chExt cx="64" cy="127"/>
            </a:xfrm>
          </p:grpSpPr>
          <p:sp>
            <p:nvSpPr>
              <p:cNvPr id="78319" name="Freeform 495"/>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78320" name="Group 496"/>
              <p:cNvGrpSpPr>
                <a:grpSpLocks/>
              </p:cNvGrpSpPr>
              <p:nvPr/>
            </p:nvGrpSpPr>
            <p:grpSpPr bwMode="auto">
              <a:xfrm>
                <a:off x="1718" y="2547"/>
                <a:ext cx="35" cy="96"/>
                <a:chOff x="1718" y="2547"/>
                <a:chExt cx="35" cy="96"/>
              </a:xfrm>
            </p:grpSpPr>
            <p:sp>
              <p:nvSpPr>
                <p:cNvPr id="78321" name="Line 497"/>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22" name="Line 498"/>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23" name="Line 499"/>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324" name="Line 500"/>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78325" name="Freeform 501"/>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78326" name="Rectangle 502"/>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78327" name="Rectangle 503"/>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78328" name="Freeform 504"/>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78329" name="Rectangle 505"/>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78330" name="Group 506"/>
          <p:cNvGrpSpPr>
            <a:grpSpLocks/>
          </p:cNvGrpSpPr>
          <p:nvPr/>
        </p:nvGrpSpPr>
        <p:grpSpPr bwMode="auto">
          <a:xfrm flipH="1" flipV="1">
            <a:off x="2768600" y="6194425"/>
            <a:ext cx="195263" cy="95250"/>
            <a:chOff x="2119" y="2263"/>
            <a:chExt cx="94" cy="46"/>
          </a:xfrm>
        </p:grpSpPr>
        <p:grpSp>
          <p:nvGrpSpPr>
            <p:cNvPr id="78331" name="Group 507"/>
            <p:cNvGrpSpPr>
              <a:grpSpLocks/>
            </p:cNvGrpSpPr>
            <p:nvPr/>
          </p:nvGrpSpPr>
          <p:grpSpPr bwMode="auto">
            <a:xfrm>
              <a:off x="2188" y="2263"/>
              <a:ext cx="25" cy="46"/>
              <a:chOff x="2188" y="2263"/>
              <a:chExt cx="25" cy="46"/>
            </a:xfrm>
          </p:grpSpPr>
          <p:grpSp>
            <p:nvGrpSpPr>
              <p:cNvPr id="78332" name="Group 508"/>
              <p:cNvGrpSpPr>
                <a:grpSpLocks/>
              </p:cNvGrpSpPr>
              <p:nvPr/>
            </p:nvGrpSpPr>
            <p:grpSpPr bwMode="auto">
              <a:xfrm>
                <a:off x="2188" y="2263"/>
                <a:ext cx="23" cy="44"/>
                <a:chOff x="2188" y="2263"/>
                <a:chExt cx="23" cy="44"/>
              </a:xfrm>
            </p:grpSpPr>
            <p:sp>
              <p:nvSpPr>
                <p:cNvPr id="78333" name="Rectangle 509"/>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34" name="Rectangle 510"/>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35" name="Rectangle 511"/>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36" name="Rectangle 512"/>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37" name="Rectangle 513"/>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38" name="Rectangle 514"/>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39" name="Rectangle 515"/>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40" name="Rectangle 516"/>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41" name="Rectangle 517"/>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42" name="Rectangle 518"/>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43" name="Rectangle 519"/>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44" name="Rectangle 520"/>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45" name="Rectangle 521"/>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46" name="Rectangle 522"/>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47" name="Rectangle 523"/>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48" name="Rectangle 524"/>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49" name="Rectangle 525"/>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50" name="Rectangle 526"/>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51" name="Rectangle 527"/>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52" name="Rectangle 528"/>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53" name="Rectangle 529"/>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54" name="Rectangle 530"/>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55" name="Rectangle 531"/>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8356" name="Rectangle 532"/>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8357" name="Group 533"/>
            <p:cNvGrpSpPr>
              <a:grpSpLocks/>
            </p:cNvGrpSpPr>
            <p:nvPr/>
          </p:nvGrpSpPr>
          <p:grpSpPr bwMode="auto">
            <a:xfrm>
              <a:off x="2119" y="2276"/>
              <a:ext cx="71" cy="18"/>
              <a:chOff x="2119" y="2276"/>
              <a:chExt cx="71" cy="18"/>
            </a:xfrm>
          </p:grpSpPr>
          <p:grpSp>
            <p:nvGrpSpPr>
              <p:cNvPr id="78358" name="Group 534"/>
              <p:cNvGrpSpPr>
                <a:grpSpLocks/>
              </p:cNvGrpSpPr>
              <p:nvPr/>
            </p:nvGrpSpPr>
            <p:grpSpPr bwMode="auto">
              <a:xfrm>
                <a:off x="2119" y="2276"/>
                <a:ext cx="69" cy="16"/>
                <a:chOff x="2119" y="2276"/>
                <a:chExt cx="69" cy="16"/>
              </a:xfrm>
            </p:grpSpPr>
            <p:sp>
              <p:nvSpPr>
                <p:cNvPr id="78359" name="Rectangle 535"/>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60" name="Rectangle 536"/>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61" name="Rectangle 537"/>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62" name="Rectangle 538"/>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63" name="Rectangle 539"/>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64" name="Rectangle 540"/>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65" name="Rectangle 541"/>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66" name="Rectangle 542"/>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8367" name="Rectangle 543"/>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78368" name="Group 544"/>
          <p:cNvGrpSpPr>
            <a:grpSpLocks/>
          </p:cNvGrpSpPr>
          <p:nvPr/>
        </p:nvGrpSpPr>
        <p:grpSpPr bwMode="auto">
          <a:xfrm flipH="1" flipV="1">
            <a:off x="2963863" y="6186488"/>
            <a:ext cx="195262" cy="115887"/>
            <a:chOff x="2025" y="2257"/>
            <a:chExt cx="94" cy="56"/>
          </a:xfrm>
        </p:grpSpPr>
        <p:grpSp>
          <p:nvGrpSpPr>
            <p:cNvPr id="78369" name="Group 545"/>
            <p:cNvGrpSpPr>
              <a:grpSpLocks/>
            </p:cNvGrpSpPr>
            <p:nvPr/>
          </p:nvGrpSpPr>
          <p:grpSpPr bwMode="auto">
            <a:xfrm>
              <a:off x="2025" y="2271"/>
              <a:ext cx="32" cy="27"/>
              <a:chOff x="2025" y="2271"/>
              <a:chExt cx="32" cy="27"/>
            </a:xfrm>
          </p:grpSpPr>
          <p:grpSp>
            <p:nvGrpSpPr>
              <p:cNvPr id="78370" name="Group 546"/>
              <p:cNvGrpSpPr>
                <a:grpSpLocks/>
              </p:cNvGrpSpPr>
              <p:nvPr/>
            </p:nvGrpSpPr>
            <p:grpSpPr bwMode="auto">
              <a:xfrm>
                <a:off x="2025" y="2271"/>
                <a:ext cx="31" cy="25"/>
                <a:chOff x="2025" y="2271"/>
                <a:chExt cx="31" cy="25"/>
              </a:xfrm>
            </p:grpSpPr>
            <p:sp>
              <p:nvSpPr>
                <p:cNvPr id="78371" name="Rectangle 547"/>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72" name="Rectangle 548"/>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73" name="Rectangle 549"/>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74" name="Rectangle 550"/>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75" name="Rectangle 551"/>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76" name="Rectangle 552"/>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77" name="Rectangle 553"/>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78" name="Rectangle 554"/>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79" name="Rectangle 555"/>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80" name="Rectangle 556"/>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81" name="Rectangle 557"/>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82" name="Rectangle 558"/>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383" name="Rectangle 559"/>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8384" name="Rectangle 560"/>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8385" name="Group 561"/>
            <p:cNvGrpSpPr>
              <a:grpSpLocks/>
            </p:cNvGrpSpPr>
            <p:nvPr/>
          </p:nvGrpSpPr>
          <p:grpSpPr bwMode="auto">
            <a:xfrm>
              <a:off x="2075" y="2259"/>
              <a:ext cx="44" cy="52"/>
              <a:chOff x="2075" y="2259"/>
              <a:chExt cx="44" cy="52"/>
            </a:xfrm>
          </p:grpSpPr>
          <p:grpSp>
            <p:nvGrpSpPr>
              <p:cNvPr id="78386" name="Group 562"/>
              <p:cNvGrpSpPr>
                <a:grpSpLocks/>
              </p:cNvGrpSpPr>
              <p:nvPr/>
            </p:nvGrpSpPr>
            <p:grpSpPr bwMode="auto">
              <a:xfrm>
                <a:off x="2075" y="2259"/>
                <a:ext cx="44" cy="52"/>
                <a:chOff x="2075" y="2259"/>
                <a:chExt cx="44" cy="52"/>
              </a:xfrm>
            </p:grpSpPr>
            <p:sp>
              <p:nvSpPr>
                <p:cNvPr id="78387" name="Oval 563"/>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388" name="Oval 564"/>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389" name="Oval 565"/>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390" name="Oval 566"/>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391" name="Oval 567"/>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392" name="Oval 568"/>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393" name="Oval 569"/>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394" name="Oval 570"/>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395" name="Oval 571"/>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396" name="Oval 572"/>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397" name="Oval 573"/>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398" name="Oval 574"/>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399" name="Oval 575"/>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8400" name="Oval 576"/>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8401" name="Group 577"/>
            <p:cNvGrpSpPr>
              <a:grpSpLocks/>
            </p:cNvGrpSpPr>
            <p:nvPr/>
          </p:nvGrpSpPr>
          <p:grpSpPr bwMode="auto">
            <a:xfrm>
              <a:off x="2054" y="2257"/>
              <a:ext cx="25" cy="56"/>
              <a:chOff x="2054" y="2257"/>
              <a:chExt cx="25" cy="56"/>
            </a:xfrm>
          </p:grpSpPr>
          <p:grpSp>
            <p:nvGrpSpPr>
              <p:cNvPr id="78402" name="Group 578"/>
              <p:cNvGrpSpPr>
                <a:grpSpLocks/>
              </p:cNvGrpSpPr>
              <p:nvPr/>
            </p:nvGrpSpPr>
            <p:grpSpPr bwMode="auto">
              <a:xfrm>
                <a:off x="2054" y="2257"/>
                <a:ext cx="23" cy="54"/>
                <a:chOff x="2054" y="2257"/>
                <a:chExt cx="23" cy="54"/>
              </a:xfrm>
            </p:grpSpPr>
            <p:sp>
              <p:nvSpPr>
                <p:cNvPr id="78403" name="Rectangle 579"/>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04" name="Rectangle 580"/>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05" name="Rectangle 581"/>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06" name="Rectangle 582"/>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07" name="Rectangle 583"/>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08" name="Rectangle 584"/>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09" name="Rectangle 585"/>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10" name="Rectangle 586"/>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11" name="Rectangle 587"/>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12" name="Rectangle 588"/>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13" name="Rectangle 589"/>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14" name="Rectangle 590"/>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15" name="Rectangle 591"/>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16" name="Rectangle 592"/>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17" name="Rectangle 593"/>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18" name="Rectangle 594"/>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19" name="Rectangle 595"/>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20" name="Rectangle 596"/>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21" name="Rectangle 597"/>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22" name="Rectangle 598"/>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23" name="Rectangle 599"/>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24" name="Rectangle 600"/>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25" name="Rectangle 601"/>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26" name="Rectangle 602"/>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27" name="Rectangle 603"/>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28" name="Rectangle 604"/>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29" name="Rectangle 605"/>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30" name="Rectangle 606"/>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8431" name="Rectangle 607"/>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78432" name="Rectangle 608"/>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78433" name="Rectangle 609"/>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78434" name="Group 610"/>
          <p:cNvGrpSpPr>
            <a:grpSpLocks/>
          </p:cNvGrpSpPr>
          <p:nvPr/>
        </p:nvGrpSpPr>
        <p:grpSpPr bwMode="auto">
          <a:xfrm flipH="1" flipV="1">
            <a:off x="2525713" y="4567238"/>
            <a:ext cx="130175" cy="247650"/>
            <a:chOff x="2267" y="2973"/>
            <a:chExt cx="63" cy="119"/>
          </a:xfrm>
        </p:grpSpPr>
        <p:sp>
          <p:nvSpPr>
            <p:cNvPr id="78435" name="Freeform 611"/>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8436" name="Group 612"/>
            <p:cNvGrpSpPr>
              <a:grpSpLocks/>
            </p:cNvGrpSpPr>
            <p:nvPr/>
          </p:nvGrpSpPr>
          <p:grpSpPr bwMode="auto">
            <a:xfrm>
              <a:off x="2282" y="2986"/>
              <a:ext cx="36" cy="90"/>
              <a:chOff x="2282" y="2986"/>
              <a:chExt cx="36" cy="90"/>
            </a:xfrm>
          </p:grpSpPr>
          <p:sp>
            <p:nvSpPr>
              <p:cNvPr id="78437" name="Line 613"/>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38" name="Line 614"/>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39" name="Line 615"/>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40" name="Line 616"/>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78441" name="Group 617"/>
          <p:cNvGrpSpPr>
            <a:grpSpLocks/>
          </p:cNvGrpSpPr>
          <p:nvPr/>
        </p:nvGrpSpPr>
        <p:grpSpPr bwMode="auto">
          <a:xfrm flipH="1" flipV="1">
            <a:off x="2716213" y="4532313"/>
            <a:ext cx="230187" cy="311150"/>
            <a:chOff x="2100" y="2959"/>
            <a:chExt cx="111" cy="150"/>
          </a:xfrm>
        </p:grpSpPr>
        <p:sp>
          <p:nvSpPr>
            <p:cNvPr id="78442" name="Rectangle 618"/>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43" name="Rectangle 619"/>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444" name="Line 620"/>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45" name="Rectangle 621"/>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78446" name="Line 622"/>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47" name="Line 623"/>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48" name="Rectangle 624"/>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78449" name="Rectangle 625"/>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78450" name="Rectangle 626"/>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78452" name="Rectangle 628"/>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78453" name="Group 629"/>
          <p:cNvGrpSpPr>
            <a:grpSpLocks/>
          </p:cNvGrpSpPr>
          <p:nvPr/>
        </p:nvGrpSpPr>
        <p:grpSpPr bwMode="auto">
          <a:xfrm flipH="1" flipV="1">
            <a:off x="3444875" y="5053013"/>
            <a:ext cx="41275" cy="252412"/>
            <a:chOff x="1867" y="2737"/>
            <a:chExt cx="20" cy="121"/>
          </a:xfrm>
        </p:grpSpPr>
        <p:sp>
          <p:nvSpPr>
            <p:cNvPr id="78454" name="Oval 630"/>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78455" name="Oval 631"/>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78456" name="Line 632"/>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57" name="Line 633"/>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8458" name="Group 634"/>
          <p:cNvGrpSpPr>
            <a:grpSpLocks/>
          </p:cNvGrpSpPr>
          <p:nvPr/>
        </p:nvGrpSpPr>
        <p:grpSpPr bwMode="auto">
          <a:xfrm flipH="1" flipV="1">
            <a:off x="3430588" y="5053013"/>
            <a:ext cx="39687" cy="252412"/>
            <a:chOff x="1875" y="2737"/>
            <a:chExt cx="19" cy="121"/>
          </a:xfrm>
        </p:grpSpPr>
        <p:sp>
          <p:nvSpPr>
            <p:cNvPr id="78459" name="Oval 635"/>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78460" name="Oval 636"/>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78461" name="Line 637"/>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62" name="Line 638"/>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8463" name="Group 639"/>
          <p:cNvGrpSpPr>
            <a:grpSpLocks/>
          </p:cNvGrpSpPr>
          <p:nvPr/>
        </p:nvGrpSpPr>
        <p:grpSpPr bwMode="auto">
          <a:xfrm flipH="1" flipV="1">
            <a:off x="3409950" y="5053013"/>
            <a:ext cx="39688" cy="252412"/>
            <a:chOff x="1885" y="2737"/>
            <a:chExt cx="19" cy="121"/>
          </a:xfrm>
        </p:grpSpPr>
        <p:sp>
          <p:nvSpPr>
            <p:cNvPr id="78464" name="Oval 640"/>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78465" name="Oval 641"/>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8466" name="Line 642"/>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67" name="Line 643"/>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8468" name="Group 644"/>
          <p:cNvGrpSpPr>
            <a:grpSpLocks/>
          </p:cNvGrpSpPr>
          <p:nvPr/>
        </p:nvGrpSpPr>
        <p:grpSpPr bwMode="auto">
          <a:xfrm flipH="1" flipV="1">
            <a:off x="3392488" y="5053013"/>
            <a:ext cx="41275" cy="252412"/>
            <a:chOff x="1892" y="2737"/>
            <a:chExt cx="20" cy="121"/>
          </a:xfrm>
        </p:grpSpPr>
        <p:sp>
          <p:nvSpPr>
            <p:cNvPr id="78469" name="Oval 645"/>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78470" name="Oval 646"/>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8471" name="Line 647"/>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72" name="Line 648"/>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78473" name="Rectangle 649"/>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78474" name="Rectangle 650"/>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78475" name="Group 651"/>
          <p:cNvGrpSpPr>
            <a:grpSpLocks/>
          </p:cNvGrpSpPr>
          <p:nvPr/>
        </p:nvGrpSpPr>
        <p:grpSpPr bwMode="auto">
          <a:xfrm>
            <a:off x="3059113" y="4562475"/>
            <a:ext cx="769937" cy="798513"/>
            <a:chOff x="1927" y="2874"/>
            <a:chExt cx="485" cy="503"/>
          </a:xfrm>
        </p:grpSpPr>
        <p:grpSp>
          <p:nvGrpSpPr>
            <p:cNvPr id="78476" name="Group 652"/>
            <p:cNvGrpSpPr>
              <a:grpSpLocks/>
            </p:cNvGrpSpPr>
            <p:nvPr/>
          </p:nvGrpSpPr>
          <p:grpSpPr bwMode="auto">
            <a:xfrm flipH="1" flipV="1">
              <a:off x="2325" y="2874"/>
              <a:ext cx="87" cy="162"/>
              <a:chOff x="1702" y="2971"/>
              <a:chExt cx="67" cy="119"/>
            </a:xfrm>
          </p:grpSpPr>
          <p:sp>
            <p:nvSpPr>
              <p:cNvPr id="78477" name="Freeform 653"/>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8478" name="Group 654"/>
              <p:cNvGrpSpPr>
                <a:grpSpLocks/>
              </p:cNvGrpSpPr>
              <p:nvPr/>
            </p:nvGrpSpPr>
            <p:grpSpPr bwMode="auto">
              <a:xfrm>
                <a:off x="1716" y="2984"/>
                <a:ext cx="37" cy="90"/>
                <a:chOff x="1716" y="2984"/>
                <a:chExt cx="37" cy="90"/>
              </a:xfrm>
            </p:grpSpPr>
            <p:sp>
              <p:nvSpPr>
                <p:cNvPr id="78479" name="Line 655"/>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80" name="Line 656"/>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81" name="Line 657"/>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482" name="Line 658"/>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8483" name="Rectangle 659"/>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78484" name="Rectangle 660"/>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78485" name="Freeform 661"/>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78486" name="Rectangle 662"/>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487" name="Freeform 663"/>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488" name="Rectangle 664"/>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78489" name="Rectangle 665"/>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78490" name="Rectangle 666"/>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78491" name="Line 667"/>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78492" name="Group 668"/>
          <p:cNvGrpSpPr>
            <a:grpSpLocks/>
          </p:cNvGrpSpPr>
          <p:nvPr/>
        </p:nvGrpSpPr>
        <p:grpSpPr bwMode="auto">
          <a:xfrm>
            <a:off x="3830638" y="5594350"/>
            <a:ext cx="407987" cy="417513"/>
            <a:chOff x="2358" y="3524"/>
            <a:chExt cx="257" cy="263"/>
          </a:xfrm>
        </p:grpSpPr>
        <p:sp>
          <p:nvSpPr>
            <p:cNvPr id="78493" name="Line 669"/>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494" name="Line 670"/>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495" name="Line 671"/>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496" name="Line 672"/>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497" name="Line 673"/>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498" name="Line 674"/>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8499" name="Group 675"/>
          <p:cNvGrpSpPr>
            <a:grpSpLocks/>
          </p:cNvGrpSpPr>
          <p:nvPr/>
        </p:nvGrpSpPr>
        <p:grpSpPr bwMode="auto">
          <a:xfrm flipH="1" flipV="1">
            <a:off x="2951163" y="4540250"/>
            <a:ext cx="68262" cy="303213"/>
            <a:chOff x="2065" y="2959"/>
            <a:chExt cx="33" cy="146"/>
          </a:xfrm>
        </p:grpSpPr>
        <p:sp>
          <p:nvSpPr>
            <p:cNvPr id="78500" name="Freeform 676"/>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501" name="Freeform 677"/>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8502" name="Line 678"/>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03" name="Line 679"/>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04" name="Line 680"/>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05" name="Freeform 681"/>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78506" name="Freeform 682"/>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78507" name="Group 683"/>
          <p:cNvGrpSpPr>
            <a:grpSpLocks/>
          </p:cNvGrpSpPr>
          <p:nvPr/>
        </p:nvGrpSpPr>
        <p:grpSpPr bwMode="auto">
          <a:xfrm>
            <a:off x="2720975" y="4552950"/>
            <a:ext cx="269875" cy="271463"/>
            <a:chOff x="1714" y="2868"/>
            <a:chExt cx="170" cy="171"/>
          </a:xfrm>
        </p:grpSpPr>
        <p:sp>
          <p:nvSpPr>
            <p:cNvPr id="78508" name="Freeform 684"/>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78509" name="Rectangle 685"/>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510" name="Line 686"/>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511" name="Line 687"/>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8512" name="Group 688"/>
          <p:cNvGrpSpPr>
            <a:grpSpLocks/>
          </p:cNvGrpSpPr>
          <p:nvPr/>
        </p:nvGrpSpPr>
        <p:grpSpPr bwMode="auto">
          <a:xfrm flipH="1" flipV="1">
            <a:off x="2651125" y="4600575"/>
            <a:ext cx="293688" cy="179388"/>
            <a:chOff x="2098" y="2990"/>
            <a:chExt cx="171" cy="86"/>
          </a:xfrm>
        </p:grpSpPr>
        <p:sp>
          <p:nvSpPr>
            <p:cNvPr id="78513" name="Oval 689"/>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14" name="Oval 690"/>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15" name="Oval 691"/>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16" name="Oval 692"/>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17" name="Oval 693"/>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18" name="Oval 694"/>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19" name="Oval 695"/>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20" name="Oval 696"/>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21" name="Oval 697"/>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22" name="Oval 698"/>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23" name="Line 699"/>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24" name="Line 700"/>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25" name="Line 701"/>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26" name="Line 702"/>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27" name="Line 703"/>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28" name="Line 704"/>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29" name="Line 705"/>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30" name="Line 706"/>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31" name="Line 707"/>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32" name="Line 708"/>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8533" name="Group 709"/>
            <p:cNvGrpSpPr>
              <a:grpSpLocks/>
            </p:cNvGrpSpPr>
            <p:nvPr/>
          </p:nvGrpSpPr>
          <p:grpSpPr bwMode="auto">
            <a:xfrm>
              <a:off x="2098" y="3003"/>
              <a:ext cx="19" cy="73"/>
              <a:chOff x="2098" y="3003"/>
              <a:chExt cx="19" cy="73"/>
            </a:xfrm>
          </p:grpSpPr>
          <p:sp>
            <p:nvSpPr>
              <p:cNvPr id="78534" name="Oval 710"/>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35" name="Line 711"/>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8536" name="Group 712"/>
            <p:cNvGrpSpPr>
              <a:grpSpLocks/>
            </p:cNvGrpSpPr>
            <p:nvPr/>
          </p:nvGrpSpPr>
          <p:grpSpPr bwMode="auto">
            <a:xfrm>
              <a:off x="2250" y="2990"/>
              <a:ext cx="19" cy="71"/>
              <a:chOff x="2250" y="2990"/>
              <a:chExt cx="19" cy="71"/>
            </a:xfrm>
          </p:grpSpPr>
          <p:sp>
            <p:nvSpPr>
              <p:cNvPr id="78537" name="Oval 713"/>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538" name="Line 714"/>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8539" name="Line 715"/>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40" name="Line 716"/>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41" name="Line 717"/>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42" name="Line 718"/>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43" name="Line 719"/>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8544" name="Rectangle 720"/>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78545" name="Group 721"/>
          <p:cNvGrpSpPr>
            <a:grpSpLocks/>
          </p:cNvGrpSpPr>
          <p:nvPr/>
        </p:nvGrpSpPr>
        <p:grpSpPr bwMode="auto">
          <a:xfrm>
            <a:off x="3370263" y="5045075"/>
            <a:ext cx="165100" cy="263525"/>
            <a:chOff x="2123" y="3178"/>
            <a:chExt cx="104" cy="166"/>
          </a:xfrm>
        </p:grpSpPr>
        <p:grpSp>
          <p:nvGrpSpPr>
            <p:cNvPr id="78546" name="Group 722"/>
            <p:cNvGrpSpPr>
              <a:grpSpLocks/>
            </p:cNvGrpSpPr>
            <p:nvPr/>
          </p:nvGrpSpPr>
          <p:grpSpPr bwMode="auto">
            <a:xfrm flipH="1" flipV="1">
              <a:off x="2177" y="3178"/>
              <a:ext cx="50" cy="166"/>
              <a:chOff x="1829" y="2735"/>
              <a:chExt cx="38" cy="127"/>
            </a:xfrm>
          </p:grpSpPr>
          <p:grpSp>
            <p:nvGrpSpPr>
              <p:cNvPr id="78547" name="Group 723"/>
              <p:cNvGrpSpPr>
                <a:grpSpLocks/>
              </p:cNvGrpSpPr>
              <p:nvPr/>
            </p:nvGrpSpPr>
            <p:grpSpPr bwMode="auto">
              <a:xfrm>
                <a:off x="1829" y="2735"/>
                <a:ext cx="36" cy="125"/>
                <a:chOff x="1829" y="2735"/>
                <a:chExt cx="36" cy="125"/>
              </a:xfrm>
            </p:grpSpPr>
            <p:sp>
              <p:nvSpPr>
                <p:cNvPr id="78548" name="Rectangle 724"/>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49" name="Rectangle 725"/>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50" name="Rectangle 726"/>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51" name="Rectangle 727"/>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52" name="Rectangle 728"/>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53" name="Rectangle 729"/>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54" name="Rectangle 730"/>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55" name="Rectangle 731"/>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56" name="Rectangle 732"/>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57" name="Rectangle 733"/>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58" name="Rectangle 734"/>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59" name="Rectangle 735"/>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60" name="Rectangle 736"/>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61" name="Rectangle 737"/>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62" name="Rectangle 738"/>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63" name="Rectangle 739"/>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64" name="Rectangle 740"/>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65" name="Rectangle 741"/>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66" name="Rectangle 742"/>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67" name="Rectangle 743"/>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68" name="Rectangle 744"/>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69" name="Rectangle 745"/>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70" name="Rectangle 746"/>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71" name="Rectangle 747"/>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72" name="Rectangle 748"/>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73" name="Rectangle 749"/>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74" name="Rectangle 750"/>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75" name="Rectangle 751"/>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76" name="Rectangle 752"/>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77" name="Rectangle 753"/>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78" name="Rectangle 754"/>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79" name="Rectangle 755"/>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80" name="Rectangle 756"/>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81" name="Rectangle 757"/>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82" name="Rectangle 758"/>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83" name="Rectangle 759"/>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84" name="Rectangle 760"/>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85" name="Rectangle 761"/>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86" name="Rectangle 762"/>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87" name="Rectangle 763"/>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88" name="Rectangle 764"/>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89" name="Rectangle 765"/>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90" name="Rectangle 766"/>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91" name="Rectangle 767"/>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92" name="Rectangle 768"/>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93" name="Rectangle 769"/>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94" name="Rectangle 770"/>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95" name="Rectangle 771"/>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96" name="Rectangle 772"/>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97" name="Rectangle 773"/>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98" name="Rectangle 774"/>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599" name="Rectangle 775"/>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600" name="Rectangle 776"/>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601" name="Rectangle 777"/>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602" name="Rectangle 778"/>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603" name="Rectangle 779"/>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604" name="Rectangle 780"/>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605" name="Rectangle 781"/>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606" name="Rectangle 782"/>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607" name="Rectangle 783"/>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608" name="Rectangle 784"/>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609" name="Rectangle 785"/>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610" name="Rectangle 786"/>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611" name="Rectangle 787"/>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612" name="Rectangle 788"/>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8613" name="Rectangle 789"/>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78614" name="Freeform 790"/>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78621" name="Text Box 797"/>
          <p:cNvSpPr txBox="1">
            <a:spLocks noChangeArrowheads="1"/>
          </p:cNvSpPr>
          <p:nvPr/>
        </p:nvSpPr>
        <p:spPr bwMode="auto">
          <a:xfrm>
            <a:off x="5033963" y="5943600"/>
            <a:ext cx="31956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Cylinder Extending From Accumulator and Pump 	</a:t>
            </a:r>
          </a:p>
        </p:txBody>
      </p:sp>
      <p:sp>
        <p:nvSpPr>
          <p:cNvPr id="78622" name="Line 798"/>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23" name="Rectangle 799"/>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24" name="Line 800"/>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25" name="Line 801"/>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26" name="Line 802"/>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27" name="Line 803"/>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28" name="Rectangle 804"/>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29" name="Line 805"/>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30" name="Line 806"/>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31" name="Line 807"/>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32" name="Line 808"/>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33" name="Rectangle 809"/>
          <p:cNvSpPr>
            <a:spLocks noChangeArrowheads="1"/>
          </p:cNvSpPr>
          <p:nvPr/>
        </p:nvSpPr>
        <p:spPr bwMode="auto">
          <a:xfrm>
            <a:off x="860425" y="49672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34" name="Line 810"/>
          <p:cNvSpPr>
            <a:spLocks noChangeShapeType="1"/>
          </p:cNvSpPr>
          <p:nvPr/>
        </p:nvSpPr>
        <p:spPr bwMode="auto">
          <a:xfrm flipH="1">
            <a:off x="1092200"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35" name="Line 811"/>
          <p:cNvSpPr>
            <a:spLocks noChangeShapeType="1"/>
          </p:cNvSpPr>
          <p:nvPr/>
        </p:nvSpPr>
        <p:spPr bwMode="auto">
          <a:xfrm>
            <a:off x="1092200" y="50657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36" name="Line 812"/>
          <p:cNvSpPr>
            <a:spLocks noChangeShapeType="1"/>
          </p:cNvSpPr>
          <p:nvPr/>
        </p:nvSpPr>
        <p:spPr bwMode="auto">
          <a:xfrm>
            <a:off x="866775"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37" name="Line 813"/>
          <p:cNvSpPr>
            <a:spLocks noChangeShapeType="1"/>
          </p:cNvSpPr>
          <p:nvPr/>
        </p:nvSpPr>
        <p:spPr bwMode="auto">
          <a:xfrm flipV="1">
            <a:off x="944563" y="50673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38" name="Rectangle 814"/>
          <p:cNvSpPr>
            <a:spLocks noChangeArrowheads="1"/>
          </p:cNvSpPr>
          <p:nvPr/>
        </p:nvSpPr>
        <p:spPr bwMode="auto">
          <a:xfrm>
            <a:off x="860425" y="46894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39" name="Line 815"/>
          <p:cNvSpPr>
            <a:spLocks noChangeShapeType="1"/>
          </p:cNvSpPr>
          <p:nvPr/>
        </p:nvSpPr>
        <p:spPr bwMode="auto">
          <a:xfrm flipH="1">
            <a:off x="857250" y="48339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640" name="Group 816"/>
          <p:cNvGrpSpPr>
            <a:grpSpLocks/>
          </p:cNvGrpSpPr>
          <p:nvPr/>
        </p:nvGrpSpPr>
        <p:grpSpPr bwMode="auto">
          <a:xfrm>
            <a:off x="950913" y="5245100"/>
            <a:ext cx="90487" cy="139700"/>
            <a:chOff x="0" y="0"/>
            <a:chExt cx="20000" cy="19996"/>
          </a:xfrm>
        </p:grpSpPr>
        <p:sp>
          <p:nvSpPr>
            <p:cNvPr id="78641" name="Line 817"/>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42" name="Line 818"/>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43" name="Line 819"/>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44" name="Line 820"/>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645" name="Line 821"/>
          <p:cNvSpPr>
            <a:spLocks noChangeShapeType="1"/>
          </p:cNvSpPr>
          <p:nvPr/>
        </p:nvSpPr>
        <p:spPr bwMode="auto">
          <a:xfrm flipH="1">
            <a:off x="830263" y="53038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46" name="Line 822"/>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47" name="Line 823"/>
          <p:cNvSpPr>
            <a:spLocks noChangeShapeType="1"/>
          </p:cNvSpPr>
          <p:nvPr/>
        </p:nvSpPr>
        <p:spPr bwMode="auto">
          <a:xfrm flipH="1">
            <a:off x="719138" y="53213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48" name="Line 824"/>
          <p:cNvSpPr>
            <a:spLocks noChangeShapeType="1"/>
          </p:cNvSpPr>
          <p:nvPr/>
        </p:nvSpPr>
        <p:spPr bwMode="auto">
          <a:xfrm flipV="1">
            <a:off x="719138" y="5106988"/>
            <a:ext cx="0" cy="212725"/>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49" name="Line 825"/>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650" name="Group 826"/>
          <p:cNvGrpSpPr>
            <a:grpSpLocks/>
          </p:cNvGrpSpPr>
          <p:nvPr/>
        </p:nvGrpSpPr>
        <p:grpSpPr bwMode="auto">
          <a:xfrm>
            <a:off x="449263" y="5100638"/>
            <a:ext cx="407987" cy="417512"/>
            <a:chOff x="1311" y="3425"/>
            <a:chExt cx="257" cy="263"/>
          </a:xfrm>
        </p:grpSpPr>
        <p:sp>
          <p:nvSpPr>
            <p:cNvPr id="78651" name="Line 827"/>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52" name="Line 828"/>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653" name="Line 829"/>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54" name="Line 830"/>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55" name="Line 831"/>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56" name="Line 832"/>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657" name="Group 833"/>
          <p:cNvGrpSpPr>
            <a:grpSpLocks/>
          </p:cNvGrpSpPr>
          <p:nvPr/>
        </p:nvGrpSpPr>
        <p:grpSpPr bwMode="auto">
          <a:xfrm>
            <a:off x="914400" y="4275138"/>
            <a:ext cx="77788" cy="139700"/>
            <a:chOff x="0" y="1"/>
            <a:chExt cx="20000" cy="19999"/>
          </a:xfrm>
        </p:grpSpPr>
        <p:sp>
          <p:nvSpPr>
            <p:cNvPr id="78658" name="Arc 834"/>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59" name="Arc 835"/>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660" name="Line 836"/>
          <p:cNvSpPr>
            <a:spLocks noChangeShapeType="1"/>
          </p:cNvSpPr>
          <p:nvPr/>
        </p:nvSpPr>
        <p:spPr bwMode="auto">
          <a:xfrm flipV="1">
            <a:off x="914400" y="4414838"/>
            <a:ext cx="0" cy="1063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61" name="Line 837"/>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62" name="Line 838"/>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63" name="Line 839"/>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64" name="Oval 840"/>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65" name="Oval 841"/>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66" name="Oval 842"/>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67" name="Oval 843"/>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68" name="Rectangle 844"/>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669" name="Line 845"/>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70" name="Line 846"/>
          <p:cNvSpPr>
            <a:spLocks noChangeShapeType="1"/>
          </p:cNvSpPr>
          <p:nvPr/>
        </p:nvSpPr>
        <p:spPr bwMode="auto">
          <a:xfrm flipV="1">
            <a:off x="1265238" y="4579938"/>
            <a:ext cx="3175" cy="522287"/>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71" name="Line 847"/>
          <p:cNvSpPr>
            <a:spLocks noChangeShapeType="1"/>
          </p:cNvSpPr>
          <p:nvPr/>
        </p:nvSpPr>
        <p:spPr bwMode="auto">
          <a:xfrm>
            <a:off x="1093788" y="4652963"/>
            <a:ext cx="0" cy="1746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72" name="Line 848"/>
          <p:cNvSpPr>
            <a:spLocks noChangeShapeType="1"/>
          </p:cNvSpPr>
          <p:nvPr/>
        </p:nvSpPr>
        <p:spPr bwMode="auto">
          <a:xfrm>
            <a:off x="1084263" y="4584700"/>
            <a:ext cx="182562"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73" name="Rectangle 849"/>
          <p:cNvSpPr>
            <a:spLocks noChangeArrowheads="1"/>
          </p:cNvSpPr>
          <p:nvPr/>
        </p:nvSpPr>
        <p:spPr bwMode="auto">
          <a:xfrm>
            <a:off x="865188" y="45418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74" name="Line 850"/>
          <p:cNvSpPr>
            <a:spLocks noChangeShapeType="1"/>
          </p:cNvSpPr>
          <p:nvPr/>
        </p:nvSpPr>
        <p:spPr bwMode="auto">
          <a:xfrm rot="16200000" flipH="1">
            <a:off x="896144" y="46235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75" name="Rectangle 851"/>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76" name="Line 852"/>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677" name="Group 853"/>
          <p:cNvGrpSpPr>
            <a:grpSpLocks/>
          </p:cNvGrpSpPr>
          <p:nvPr/>
        </p:nvGrpSpPr>
        <p:grpSpPr bwMode="auto">
          <a:xfrm>
            <a:off x="1392238" y="4125913"/>
            <a:ext cx="58737" cy="98425"/>
            <a:chOff x="0" y="-1"/>
            <a:chExt cx="20000" cy="19996"/>
          </a:xfrm>
        </p:grpSpPr>
        <p:sp>
          <p:nvSpPr>
            <p:cNvPr id="78678" name="Line 854"/>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79" name="Line 855"/>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80" name="Line 856"/>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81" name="Line 857"/>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682" name="Line 858"/>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83" name="Oval 859"/>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84" name="Oval 860"/>
          <p:cNvSpPr>
            <a:spLocks noChangeArrowheads="1"/>
          </p:cNvSpPr>
          <p:nvPr/>
        </p:nvSpPr>
        <p:spPr bwMode="auto">
          <a:xfrm>
            <a:off x="1784350" y="4768850"/>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85" name="Oval 861"/>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86" name="Line 862"/>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87" name="Line 863"/>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88" name="Oval 864"/>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89" name="Line 865"/>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90" name="Line 866"/>
          <p:cNvSpPr>
            <a:spLocks noChangeShapeType="1"/>
          </p:cNvSpPr>
          <p:nvPr/>
        </p:nvSpPr>
        <p:spPr bwMode="auto">
          <a:xfrm flipH="1">
            <a:off x="5200650" y="1828800"/>
            <a:ext cx="0" cy="104775"/>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91" name="Oval 867"/>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692" name="AutoShape 868"/>
          <p:cNvSpPr>
            <a:spLocks noChangeArrowheads="1"/>
          </p:cNvSpPr>
          <p:nvPr/>
        </p:nvSpPr>
        <p:spPr bwMode="auto">
          <a:xfrm rot="3326719"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693" name="AutoShape 869"/>
          <p:cNvSpPr>
            <a:spLocks noChangeArrowheads="1"/>
          </p:cNvSpPr>
          <p:nvPr/>
        </p:nvSpPr>
        <p:spPr bwMode="auto">
          <a:xfrm rot="11976276" flipH="1" flipV="1">
            <a:off x="1779588" y="29765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694" name="AutoShape 870"/>
          <p:cNvSpPr>
            <a:spLocks noChangeArrowheads="1"/>
          </p:cNvSpPr>
          <p:nvPr/>
        </p:nvSpPr>
        <p:spPr bwMode="auto">
          <a:xfrm rot="11976276" flipH="1" flipV="1">
            <a:off x="5476875" y="4089400"/>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 name="Slide Number Placeholder 5"/>
          <p:cNvSpPr>
            <a:spLocks noGrp="1"/>
          </p:cNvSpPr>
          <p:nvPr>
            <p:ph type="sldNum" sz="quarter" idx="12"/>
          </p:nvPr>
        </p:nvSpPr>
        <p:spPr/>
        <p:txBody>
          <a:bodyPr/>
          <a:lstStyle/>
          <a:p>
            <a:fld id="{D255DD58-DF15-2244-AF0E-CBB5D7EF5D33}" type="slidenum">
              <a:rPr lang="en-US"/>
              <a:pPr/>
              <a:t>53</a:t>
            </a:fld>
            <a:endParaRPr lang="en-US"/>
          </a:p>
        </p:txBody>
      </p:sp>
      <p:sp>
        <p:nvSpPr>
          <p:cNvPr id="78850"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78852"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8853"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78854" name="Text Box 6"/>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78855" name="AutoShape 7"/>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856" name="Line 8"/>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857" name="Text Box 9"/>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8858" name="Line 10"/>
          <p:cNvSpPr>
            <a:spLocks noChangeShapeType="1"/>
          </p:cNvSpPr>
          <p:nvPr/>
        </p:nvSpPr>
        <p:spPr bwMode="auto">
          <a:xfrm flipV="1">
            <a:off x="5094288" y="2849563"/>
            <a:ext cx="0" cy="366712"/>
          </a:xfrm>
          <a:prstGeom prst="line">
            <a:avLst/>
          </a:prstGeom>
          <a:noFill/>
          <a:ln w="19050">
            <a:solidFill>
              <a:srgbClr val="FF99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859" name="Line 11"/>
          <p:cNvSpPr>
            <a:spLocks noChangeShapeType="1"/>
          </p:cNvSpPr>
          <p:nvPr/>
        </p:nvSpPr>
        <p:spPr bwMode="auto">
          <a:xfrm>
            <a:off x="5251450" y="2849563"/>
            <a:ext cx="0" cy="366712"/>
          </a:xfrm>
          <a:prstGeom prst="line">
            <a:avLst/>
          </a:prstGeom>
          <a:noFill/>
          <a:ln w="19050">
            <a:solidFill>
              <a:srgbClr val="3366FF"/>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860" name="Rectangle 12"/>
          <p:cNvSpPr>
            <a:spLocks noChangeArrowheads="1"/>
          </p:cNvSpPr>
          <p:nvPr/>
        </p:nvSpPr>
        <p:spPr bwMode="auto">
          <a:xfrm>
            <a:off x="498951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861" name="Rectangle 13"/>
          <p:cNvSpPr>
            <a:spLocks noChangeArrowheads="1"/>
          </p:cNvSpPr>
          <p:nvPr/>
        </p:nvSpPr>
        <p:spPr bwMode="auto">
          <a:xfrm>
            <a:off x="535622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862" name="Line 14"/>
          <p:cNvSpPr>
            <a:spLocks noChangeShapeType="1"/>
          </p:cNvSpPr>
          <p:nvPr/>
        </p:nvSpPr>
        <p:spPr bwMode="auto">
          <a:xfrm flipV="1">
            <a:off x="5827713" y="2849563"/>
            <a:ext cx="157162"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863" name="Line 15"/>
          <p:cNvSpPr>
            <a:spLocks noChangeShapeType="1"/>
          </p:cNvSpPr>
          <p:nvPr/>
        </p:nvSpPr>
        <p:spPr bwMode="auto">
          <a:xfrm>
            <a:off x="5824538" y="2849563"/>
            <a:ext cx="160337"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864" name="Rectangle 16"/>
          <p:cNvSpPr>
            <a:spLocks noChangeArrowheads="1"/>
          </p:cNvSpPr>
          <p:nvPr/>
        </p:nvSpPr>
        <p:spPr bwMode="auto">
          <a:xfrm>
            <a:off x="5722938"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8865" name="Group 17"/>
          <p:cNvGrpSpPr>
            <a:grpSpLocks/>
          </p:cNvGrpSpPr>
          <p:nvPr/>
        </p:nvGrpSpPr>
        <p:grpSpPr bwMode="auto">
          <a:xfrm flipV="1">
            <a:off x="5418138" y="3132138"/>
            <a:ext cx="84137" cy="84137"/>
            <a:chOff x="1449" y="2352"/>
            <a:chExt cx="77" cy="77"/>
          </a:xfrm>
        </p:grpSpPr>
        <p:sp>
          <p:nvSpPr>
            <p:cNvPr id="78866" name="Line 18"/>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867" name="Line 19"/>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8868" name="Rectangle 20"/>
          <p:cNvSpPr>
            <a:spLocks noChangeArrowheads="1"/>
          </p:cNvSpPr>
          <p:nvPr/>
        </p:nvSpPr>
        <p:spPr bwMode="auto">
          <a:xfrm>
            <a:off x="4779963"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869" name="Line 21"/>
          <p:cNvSpPr>
            <a:spLocks noChangeShapeType="1"/>
          </p:cNvSpPr>
          <p:nvPr/>
        </p:nvSpPr>
        <p:spPr bwMode="auto">
          <a:xfrm flipH="1" flipV="1">
            <a:off x="4832350"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8870" name="Group 22"/>
          <p:cNvGrpSpPr>
            <a:grpSpLocks/>
          </p:cNvGrpSpPr>
          <p:nvPr/>
        </p:nvGrpSpPr>
        <p:grpSpPr bwMode="auto">
          <a:xfrm>
            <a:off x="4779963" y="3111500"/>
            <a:ext cx="209550" cy="104775"/>
            <a:chOff x="864" y="2592"/>
            <a:chExt cx="192" cy="96"/>
          </a:xfrm>
        </p:grpSpPr>
        <p:sp>
          <p:nvSpPr>
            <p:cNvPr id="78871" name="Line 2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872" name="Line 2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873" name="Line 2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874" name="Line 2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8875" name="Group 27"/>
          <p:cNvGrpSpPr>
            <a:grpSpLocks/>
          </p:cNvGrpSpPr>
          <p:nvPr/>
        </p:nvGrpSpPr>
        <p:grpSpPr bwMode="auto">
          <a:xfrm flipH="1">
            <a:off x="6089650" y="2849563"/>
            <a:ext cx="209550" cy="157162"/>
            <a:chOff x="2064" y="2352"/>
            <a:chExt cx="192" cy="144"/>
          </a:xfrm>
        </p:grpSpPr>
        <p:sp>
          <p:nvSpPr>
            <p:cNvPr id="78876" name="Rectangle 28"/>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877" name="Line 29"/>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8878" name="Group 30"/>
          <p:cNvGrpSpPr>
            <a:grpSpLocks/>
          </p:cNvGrpSpPr>
          <p:nvPr/>
        </p:nvGrpSpPr>
        <p:grpSpPr bwMode="auto">
          <a:xfrm>
            <a:off x="6089650" y="3111500"/>
            <a:ext cx="209550" cy="104775"/>
            <a:chOff x="864" y="2592"/>
            <a:chExt cx="192" cy="96"/>
          </a:xfrm>
        </p:grpSpPr>
        <p:sp>
          <p:nvSpPr>
            <p:cNvPr id="78879" name="Line 3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880" name="Line 3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881" name="Line 3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882" name="Line 3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8883" name="Line 35"/>
          <p:cNvSpPr>
            <a:spLocks noChangeShapeType="1"/>
          </p:cNvSpPr>
          <p:nvPr/>
        </p:nvSpPr>
        <p:spPr bwMode="auto">
          <a:xfrm>
            <a:off x="5089525" y="3216275"/>
            <a:ext cx="0" cy="41910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8884" name="Line 36"/>
          <p:cNvSpPr>
            <a:spLocks noChangeShapeType="1"/>
          </p:cNvSpPr>
          <p:nvPr/>
        </p:nvSpPr>
        <p:spPr bwMode="auto">
          <a:xfrm>
            <a:off x="5259388" y="3216275"/>
            <a:ext cx="0" cy="384175"/>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8885" name="AutoShape 37"/>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886" name="Text Box 38"/>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78887" name="Text Box 39"/>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78888" name="Line 40"/>
          <p:cNvSpPr>
            <a:spLocks noChangeShapeType="1"/>
          </p:cNvSpPr>
          <p:nvPr/>
        </p:nvSpPr>
        <p:spPr bwMode="auto">
          <a:xfrm>
            <a:off x="5619750"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8889" name="Line 41"/>
          <p:cNvSpPr>
            <a:spLocks noChangeShapeType="1"/>
          </p:cNvSpPr>
          <p:nvPr/>
        </p:nvSpPr>
        <p:spPr bwMode="auto">
          <a:xfrm>
            <a:off x="5457825"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8890" name="Line 42"/>
          <p:cNvSpPr>
            <a:spLocks noChangeShapeType="1"/>
          </p:cNvSpPr>
          <p:nvPr/>
        </p:nvSpPr>
        <p:spPr bwMode="auto">
          <a:xfrm rot="5400000">
            <a:off x="5532438"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8891" name="Oval 43"/>
          <p:cNvSpPr>
            <a:spLocks noChangeArrowheads="1"/>
          </p:cNvSpPr>
          <p:nvPr/>
        </p:nvSpPr>
        <p:spPr bwMode="auto">
          <a:xfrm>
            <a:off x="5580063" y="2967038"/>
            <a:ext cx="61912"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892" name="Rectangle 44"/>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893" name="Rectangle 45"/>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78894" name="Group 46"/>
          <p:cNvGrpSpPr>
            <a:grpSpLocks/>
          </p:cNvGrpSpPr>
          <p:nvPr/>
        </p:nvGrpSpPr>
        <p:grpSpPr bwMode="auto">
          <a:xfrm>
            <a:off x="5229225" y="4826000"/>
            <a:ext cx="146050" cy="180975"/>
            <a:chOff x="1634" y="2854"/>
            <a:chExt cx="77" cy="96"/>
          </a:xfrm>
        </p:grpSpPr>
        <p:sp>
          <p:nvSpPr>
            <p:cNvPr id="78895" name="Freeform 47"/>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896" name="Freeform 48"/>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8897" name="Oval 49"/>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78898" name="Freeform 50"/>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899" name="Rectangle 51"/>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900" name="Freeform 52"/>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901" name="Freeform 53"/>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902" name="Rectangle 54"/>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903" name="Freeform 55"/>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904" name="Freeform 56"/>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905" name="Freeform 57"/>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906" name="Freeform 58"/>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907" name="Rectangle 59"/>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908" name="Rectangle 60"/>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909" name="Rectangle 61"/>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910" name="Rectangle 62"/>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78911" name="Group 63"/>
          <p:cNvGrpSpPr>
            <a:grpSpLocks/>
          </p:cNvGrpSpPr>
          <p:nvPr/>
        </p:nvGrpSpPr>
        <p:grpSpPr bwMode="auto">
          <a:xfrm>
            <a:off x="5229225" y="5006975"/>
            <a:ext cx="146050" cy="177800"/>
            <a:chOff x="1634" y="2950"/>
            <a:chExt cx="77" cy="94"/>
          </a:xfrm>
        </p:grpSpPr>
        <p:sp>
          <p:nvSpPr>
            <p:cNvPr id="78912" name="Freeform 64"/>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913" name="Freeform 65"/>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8914" name="Rectangle 66"/>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915" name="Rectangle 67"/>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916" name="Rectangle 68"/>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917" name="Rectangle 69"/>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918" name="Freeform 70"/>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919" name="Rectangle 71"/>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920" name="Freeform 72"/>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921" name="Freeform 73"/>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922" name="Freeform 74"/>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923" name="Rectangle 75"/>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8924" name="Oval 76"/>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925" name="Oval 77"/>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78926" name="Oval 78"/>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78927" name="Freeform 79"/>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8928" name="Group 80"/>
          <p:cNvGrpSpPr>
            <a:grpSpLocks/>
          </p:cNvGrpSpPr>
          <p:nvPr/>
        </p:nvGrpSpPr>
        <p:grpSpPr bwMode="auto">
          <a:xfrm>
            <a:off x="5276850" y="4800600"/>
            <a:ext cx="119063" cy="123825"/>
            <a:chOff x="1659" y="2841"/>
            <a:chExt cx="63" cy="65"/>
          </a:xfrm>
        </p:grpSpPr>
        <p:sp>
          <p:nvSpPr>
            <p:cNvPr id="78929" name="Freeform 81"/>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930" name="Freeform 82"/>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8931" name="Rectangle 83"/>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78932" name="Oval 84"/>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78933" name="Rectangle 85"/>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1,100 PSI </a:t>
            </a:r>
            <a:endParaRPr lang="en-US" b="0"/>
          </a:p>
        </p:txBody>
      </p:sp>
      <p:grpSp>
        <p:nvGrpSpPr>
          <p:cNvPr id="78934" name="Group 86"/>
          <p:cNvGrpSpPr>
            <a:grpSpLocks/>
          </p:cNvGrpSpPr>
          <p:nvPr/>
        </p:nvGrpSpPr>
        <p:grpSpPr bwMode="auto">
          <a:xfrm>
            <a:off x="4833938" y="4508500"/>
            <a:ext cx="311150" cy="223838"/>
            <a:chOff x="889" y="3112"/>
            <a:chExt cx="196" cy="141"/>
          </a:xfrm>
        </p:grpSpPr>
        <p:sp>
          <p:nvSpPr>
            <p:cNvPr id="78935" name="Oval 87"/>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78936" name="AutoShape 88"/>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78937" name="AutoShape 89"/>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78938" name="Line 90"/>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8939" name="Line 91"/>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940" name="Oval 92"/>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9003" name="Line 155"/>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004" name="Line 156"/>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005" name="Line 157"/>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006" name="Line 158"/>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007" name="Line 159"/>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008" name="Line 160"/>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009" name="AutoShape 161"/>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010" name="Line 162"/>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011" name="Line 163"/>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012" name="Oval 164"/>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9013" name="Oval 165"/>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79014" name="Line 166"/>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015" name="Oval 167"/>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79016" name="Oval 168"/>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79017" name="Line 169"/>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79018" name="Oval 170"/>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79019" name="Text Box 171"/>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9020" name="Text Box 172"/>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79021" name="Rectangle 173"/>
          <p:cNvSpPr>
            <a:spLocks noChangeArrowheads="1"/>
          </p:cNvSpPr>
          <p:nvPr/>
        </p:nvSpPr>
        <p:spPr bwMode="auto">
          <a:xfrm rot="5400000">
            <a:off x="7451725" y="871538"/>
            <a:ext cx="555625" cy="698500"/>
          </a:xfrm>
          <a:prstGeom prst="rect">
            <a:avLst/>
          </a:prstGeom>
          <a:solidFill>
            <a:srgbClr val="FF990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022" name="Rectangle 174"/>
          <p:cNvSpPr>
            <a:spLocks noChangeArrowheads="1"/>
          </p:cNvSpPr>
          <p:nvPr/>
        </p:nvSpPr>
        <p:spPr bwMode="auto">
          <a:xfrm rot="5400000">
            <a:off x="7451725" y="1381126"/>
            <a:ext cx="555625" cy="698500"/>
          </a:xfrm>
          <a:prstGeom prst="rect">
            <a:avLst/>
          </a:prstGeom>
          <a:solidFill>
            <a:srgbClr val="CC99FF"/>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9023" name="Group 175"/>
          <p:cNvGrpSpPr>
            <a:grpSpLocks/>
          </p:cNvGrpSpPr>
          <p:nvPr/>
        </p:nvGrpSpPr>
        <p:grpSpPr bwMode="auto">
          <a:xfrm rot="5400000">
            <a:off x="7270750" y="2663825"/>
            <a:ext cx="968375" cy="1127125"/>
            <a:chOff x="4958" y="672"/>
            <a:chExt cx="610" cy="710"/>
          </a:xfrm>
        </p:grpSpPr>
        <p:grpSp>
          <p:nvGrpSpPr>
            <p:cNvPr id="79024" name="Group 176"/>
            <p:cNvGrpSpPr>
              <a:grpSpLocks/>
            </p:cNvGrpSpPr>
            <p:nvPr/>
          </p:nvGrpSpPr>
          <p:grpSpPr bwMode="auto">
            <a:xfrm>
              <a:off x="5465" y="672"/>
              <a:ext cx="103" cy="710"/>
              <a:chOff x="5088" y="624"/>
              <a:chExt cx="144" cy="992"/>
            </a:xfrm>
          </p:grpSpPr>
          <p:sp>
            <p:nvSpPr>
              <p:cNvPr id="79025" name="Line 17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026" name="Line 17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027" name="Line 17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028" name="Line 18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029" name="Line 18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030" name="Line 18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031" name="Line 18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032" name="Line 18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9033" name="Rectangle 185"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034" name="Rectangle 186"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035" name="Rectangle 187"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036" name="Rectangle 188"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037" name="Rectangle 189"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038" name="Rectangle 190"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039" name="Rectangle 191"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040" name="Rectangle 192"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041" name="Rectangle 193"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9042" name="Rectangle 194"/>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79043" name="Rectangle 195"/>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1,100 PSI </a:t>
            </a:r>
            <a:endParaRPr lang="en-US" b="0"/>
          </a:p>
        </p:txBody>
      </p:sp>
      <p:sp>
        <p:nvSpPr>
          <p:cNvPr id="79044" name="Line 196"/>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045" name="Line 197"/>
          <p:cNvSpPr>
            <a:spLocks noChangeShapeType="1"/>
          </p:cNvSpPr>
          <p:nvPr/>
        </p:nvSpPr>
        <p:spPr bwMode="auto">
          <a:xfrm rot="5400000">
            <a:off x="7132638" y="1685925"/>
            <a:ext cx="0" cy="495300"/>
          </a:xfrm>
          <a:prstGeom prst="line">
            <a:avLst/>
          </a:prstGeom>
          <a:noFill/>
          <a:ln w="25400">
            <a:solidFill>
              <a:srgbClr val="CC99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46" name="Line 198"/>
          <p:cNvSpPr>
            <a:spLocks noChangeShapeType="1"/>
          </p:cNvSpPr>
          <p:nvPr/>
        </p:nvSpPr>
        <p:spPr bwMode="auto">
          <a:xfrm rot="5400000">
            <a:off x="5838032" y="1354931"/>
            <a:ext cx="0" cy="1157287"/>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47" name="Line 199"/>
          <p:cNvSpPr>
            <a:spLocks noChangeShapeType="1"/>
          </p:cNvSpPr>
          <p:nvPr/>
        </p:nvSpPr>
        <p:spPr bwMode="auto">
          <a:xfrm rot="16200000" flipV="1">
            <a:off x="6236494" y="-162719"/>
            <a:ext cx="0" cy="2287588"/>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48" name="Rectangle 200"/>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049" name="Group 201"/>
          <p:cNvGrpSpPr>
            <a:grpSpLocks/>
          </p:cNvGrpSpPr>
          <p:nvPr/>
        </p:nvGrpSpPr>
        <p:grpSpPr bwMode="auto">
          <a:xfrm rot="16200000" flipV="1">
            <a:off x="4433094" y="1104107"/>
            <a:ext cx="107950" cy="182562"/>
            <a:chOff x="0" y="3"/>
            <a:chExt cx="20000" cy="19996"/>
          </a:xfrm>
        </p:grpSpPr>
        <p:sp>
          <p:nvSpPr>
            <p:cNvPr id="79050" name="Line 202"/>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51" name="Line 203"/>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52" name="Line 204"/>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53" name="Line 205"/>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054" name="Line 206"/>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55" name="Oval 207"/>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56" name="Oval 208"/>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57" name="Oval 209"/>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58" name="Line 210"/>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59" name="Rectangle 211"/>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60" name="Line 212"/>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61" name="Line 213"/>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62" name="Line 214"/>
          <p:cNvSpPr>
            <a:spLocks noChangeShapeType="1"/>
          </p:cNvSpPr>
          <p:nvPr/>
        </p:nvSpPr>
        <p:spPr bwMode="auto">
          <a:xfrm flipH="1">
            <a:off x="5092700" y="1774825"/>
            <a:ext cx="0" cy="1063625"/>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63" name="Line 215"/>
          <p:cNvSpPr>
            <a:spLocks noChangeShapeType="1"/>
          </p:cNvSpPr>
          <p:nvPr/>
        </p:nvSpPr>
        <p:spPr bwMode="auto">
          <a:xfrm flipH="1">
            <a:off x="5095875" y="976313"/>
            <a:ext cx="0" cy="636587"/>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64" name="Oval 216"/>
          <p:cNvSpPr>
            <a:spLocks noChangeArrowheads="1"/>
          </p:cNvSpPr>
          <p:nvPr/>
        </p:nvSpPr>
        <p:spPr bwMode="auto">
          <a:xfrm flipH="1" flipV="1">
            <a:off x="5043488" y="15684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67" name="Line 219"/>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68" name="Oval 220"/>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69" name="Rectangle 221"/>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79070" name="Rectangle 222"/>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79071" name="Rectangle 223"/>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79072" name="Group 224"/>
          <p:cNvGrpSpPr>
            <a:grpSpLocks/>
          </p:cNvGrpSpPr>
          <p:nvPr/>
        </p:nvGrpSpPr>
        <p:grpSpPr bwMode="auto">
          <a:xfrm rot="-5400000" flipH="1" flipV="1">
            <a:off x="3780632" y="3566319"/>
            <a:ext cx="88900" cy="274637"/>
            <a:chOff x="0" y="0"/>
            <a:chExt cx="20000" cy="20000"/>
          </a:xfrm>
        </p:grpSpPr>
        <p:sp>
          <p:nvSpPr>
            <p:cNvPr id="79073" name="Arc 22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74" name="Arc 22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075" name="Group 227"/>
          <p:cNvGrpSpPr>
            <a:grpSpLocks/>
          </p:cNvGrpSpPr>
          <p:nvPr/>
        </p:nvGrpSpPr>
        <p:grpSpPr bwMode="auto">
          <a:xfrm rot="-5400000" flipH="1" flipV="1">
            <a:off x="3775076" y="3425825"/>
            <a:ext cx="87312" cy="274637"/>
            <a:chOff x="0" y="0"/>
            <a:chExt cx="20000" cy="20000"/>
          </a:xfrm>
        </p:grpSpPr>
        <p:sp>
          <p:nvSpPr>
            <p:cNvPr id="79076" name="Arc 22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77" name="Arc 22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078" name="Line 230"/>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79" name="Line 231"/>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80" name="Line 232"/>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81" name="Line 233"/>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82" name="Line 234"/>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083" name="Group 235"/>
          <p:cNvGrpSpPr>
            <a:grpSpLocks/>
          </p:cNvGrpSpPr>
          <p:nvPr/>
        </p:nvGrpSpPr>
        <p:grpSpPr bwMode="auto">
          <a:xfrm rot="10800000">
            <a:off x="4394200" y="1439863"/>
            <a:ext cx="365125" cy="239712"/>
            <a:chOff x="2900" y="1798"/>
            <a:chExt cx="576" cy="376"/>
          </a:xfrm>
        </p:grpSpPr>
        <p:sp>
          <p:nvSpPr>
            <p:cNvPr id="79084" name="Line 236"/>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85" name="Line 237"/>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86" name="Line 238"/>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087" name="Line 239"/>
          <p:cNvSpPr>
            <a:spLocks noChangeShapeType="1"/>
          </p:cNvSpPr>
          <p:nvPr/>
        </p:nvSpPr>
        <p:spPr bwMode="auto">
          <a:xfrm rot="5400000">
            <a:off x="4452144" y="2983706"/>
            <a:ext cx="0" cy="13033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088" name="Line 240"/>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89" name="Rectangle 241"/>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0" name="Line 242"/>
          <p:cNvSpPr>
            <a:spLocks noChangeShapeType="1"/>
          </p:cNvSpPr>
          <p:nvPr/>
        </p:nvSpPr>
        <p:spPr bwMode="auto">
          <a:xfrm flipH="1" flipV="1">
            <a:off x="6502400" y="1901825"/>
            <a:ext cx="268288" cy="0"/>
          </a:xfrm>
          <a:prstGeom prst="line">
            <a:avLst/>
          </a:prstGeom>
          <a:noFill/>
          <a:ln w="19050">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1" name="Line 243"/>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2" name="Line 244"/>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3" name="Line 245"/>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4" name="Line 246"/>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5" name="Line 247"/>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6" name="Line 248"/>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097" name="Group 249"/>
          <p:cNvGrpSpPr>
            <a:grpSpLocks/>
          </p:cNvGrpSpPr>
          <p:nvPr/>
        </p:nvGrpSpPr>
        <p:grpSpPr bwMode="auto">
          <a:xfrm flipV="1">
            <a:off x="6624638" y="1676400"/>
            <a:ext cx="46037" cy="96838"/>
            <a:chOff x="0" y="0"/>
            <a:chExt cx="20000" cy="20000"/>
          </a:xfrm>
        </p:grpSpPr>
        <p:sp>
          <p:nvSpPr>
            <p:cNvPr id="79098" name="Arc 250"/>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9" name="Arc 25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100" name="Group 252"/>
          <p:cNvGrpSpPr>
            <a:grpSpLocks/>
          </p:cNvGrpSpPr>
          <p:nvPr/>
        </p:nvGrpSpPr>
        <p:grpSpPr bwMode="auto">
          <a:xfrm>
            <a:off x="6396038" y="1709738"/>
            <a:ext cx="471487" cy="217487"/>
            <a:chOff x="3526" y="1077"/>
            <a:chExt cx="297" cy="137"/>
          </a:xfrm>
        </p:grpSpPr>
        <p:sp>
          <p:nvSpPr>
            <p:cNvPr id="79101" name="Line 253"/>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02" name="Line 254"/>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03" name="Line 255"/>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04" name="Line 256"/>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105" name="Line 257"/>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06" name="Line 258"/>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07" name="Oval 259"/>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08" name="Oval 260"/>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09" name="Line 261"/>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10" name="Rectangle 262"/>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111" name="Oval 263"/>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15" name="Line 267"/>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79116" name="Oval 268"/>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17" name="Rectangle 269"/>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79118" name="Rectangle 270"/>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150 PSI </a:t>
            </a:r>
            <a:endParaRPr lang="en-US" b="0"/>
          </a:p>
        </p:txBody>
      </p:sp>
      <p:sp>
        <p:nvSpPr>
          <p:cNvPr id="79119" name="Rectangle 271"/>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79121" name="AutoShape 273"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22" name="AutoShape 274"/>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23" name="AutoShape 275" descr="10%"/>
          <p:cNvSpPr>
            <a:spLocks noChangeArrowheads="1"/>
          </p:cNvSpPr>
          <p:nvPr/>
        </p:nvSpPr>
        <p:spPr bwMode="auto">
          <a:xfrm>
            <a:off x="2452688" y="1704975"/>
            <a:ext cx="506412" cy="75882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9124" name="Group 276"/>
          <p:cNvGrpSpPr>
            <a:grpSpLocks/>
          </p:cNvGrpSpPr>
          <p:nvPr/>
        </p:nvGrpSpPr>
        <p:grpSpPr bwMode="auto">
          <a:xfrm>
            <a:off x="2454275" y="2471738"/>
            <a:ext cx="503238" cy="185737"/>
            <a:chOff x="3617" y="2160"/>
            <a:chExt cx="842" cy="312"/>
          </a:xfrm>
        </p:grpSpPr>
        <p:sp>
          <p:nvSpPr>
            <p:cNvPr id="79125" name="Rectangle 27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26" name="AutoShape 27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27" name="AutoShape 27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28" name="AutoShape 28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29" name="AutoShape 28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9130" name="AutoShape 282"/>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31" name="Rectangle 283"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32" name="Rectangle 284"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33" name="Rectangle 285"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34" name="Line 286"/>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135" name="Line 287"/>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136" name="Oval 288"/>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37" name="Oval 289"/>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9138" name="Group 290"/>
          <p:cNvGrpSpPr>
            <a:grpSpLocks/>
          </p:cNvGrpSpPr>
          <p:nvPr/>
        </p:nvGrpSpPr>
        <p:grpSpPr bwMode="auto">
          <a:xfrm>
            <a:off x="2663825" y="1660525"/>
            <a:ext cx="77788" cy="153988"/>
            <a:chOff x="3966" y="1027"/>
            <a:chExt cx="130" cy="257"/>
          </a:xfrm>
        </p:grpSpPr>
        <p:sp>
          <p:nvSpPr>
            <p:cNvPr id="79139" name="Rectangle 29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40" name="Rectangle 29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41" name="Rectangle 29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42" name="Rectangle 29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43" name="Line 29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9144" name="Line 296"/>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145" name="Line 297"/>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146" name="Line 298"/>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147" name="AutoShape 299"/>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48" name="Rectangle 300"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49" name="Rectangle 301"/>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50" name="Rectangle 302"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51" name="Rectangle 303"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52" name="Line 304"/>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153" name="Line 305"/>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154" name="Line 306"/>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155" name="Line 307"/>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156" name="Line 308"/>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157" name="Oval 309"/>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58" name="Oval 310"/>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59" name="Text Box 311"/>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9160" name="Line 312"/>
          <p:cNvSpPr>
            <a:spLocks noChangeShapeType="1"/>
          </p:cNvSpPr>
          <p:nvPr/>
        </p:nvSpPr>
        <p:spPr bwMode="auto">
          <a:xfrm rot="16200000" flipH="1">
            <a:off x="4371182" y="2520156"/>
            <a:ext cx="0" cy="81756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161" name="Group 313"/>
          <p:cNvGrpSpPr>
            <a:grpSpLocks/>
          </p:cNvGrpSpPr>
          <p:nvPr/>
        </p:nvGrpSpPr>
        <p:grpSpPr bwMode="auto">
          <a:xfrm>
            <a:off x="7131050" y="1431925"/>
            <a:ext cx="1289050" cy="1235075"/>
            <a:chOff x="4492" y="651"/>
            <a:chExt cx="812" cy="778"/>
          </a:xfrm>
        </p:grpSpPr>
        <p:grpSp>
          <p:nvGrpSpPr>
            <p:cNvPr id="79162" name="Group 314"/>
            <p:cNvGrpSpPr>
              <a:grpSpLocks/>
            </p:cNvGrpSpPr>
            <p:nvPr/>
          </p:nvGrpSpPr>
          <p:grpSpPr bwMode="auto">
            <a:xfrm>
              <a:off x="4492" y="651"/>
              <a:ext cx="760" cy="778"/>
              <a:chOff x="4047" y="666"/>
              <a:chExt cx="760" cy="778"/>
            </a:xfrm>
          </p:grpSpPr>
          <p:sp>
            <p:nvSpPr>
              <p:cNvPr id="79163" name="Rectangle 315"/>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64" name="Rectangle 316"/>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65" name="Rectangle 317"/>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9166" name="Rectangle 318"/>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79167" name="Line 319"/>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68" name="Line 320"/>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69" name="Oval 321"/>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73" name="AutoShape 325"/>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74" name="AutoShape 326"/>
          <p:cNvSpPr>
            <a:spLocks noChangeArrowheads="1"/>
          </p:cNvSpPr>
          <p:nvPr/>
        </p:nvSpPr>
        <p:spPr bwMode="auto">
          <a:xfrm flipH="1" flipV="1">
            <a:off x="822325" y="23177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75" name="Line 327"/>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176" name="Rectangle 328"/>
          <p:cNvSpPr>
            <a:spLocks noChangeArrowheads="1"/>
          </p:cNvSpPr>
          <p:nvPr/>
        </p:nvSpPr>
        <p:spPr bwMode="auto">
          <a:xfrm>
            <a:off x="695325" y="2497138"/>
            <a:ext cx="466725" cy="2317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77" name="Line 329"/>
          <p:cNvSpPr>
            <a:spLocks noChangeShapeType="1"/>
          </p:cNvSpPr>
          <p:nvPr/>
        </p:nvSpPr>
        <p:spPr bwMode="auto">
          <a:xfrm flipH="1">
            <a:off x="685800" y="25146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181" name="Rectangle 333"/>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79184" name="Rectangle 336"/>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79185" name="Group 337"/>
          <p:cNvGrpSpPr>
            <a:grpSpLocks/>
          </p:cNvGrpSpPr>
          <p:nvPr/>
        </p:nvGrpSpPr>
        <p:grpSpPr bwMode="auto">
          <a:xfrm flipH="1" flipV="1">
            <a:off x="2708275" y="5162550"/>
            <a:ext cx="484188" cy="90488"/>
            <a:chOff x="2009" y="2762"/>
            <a:chExt cx="233" cy="44"/>
          </a:xfrm>
        </p:grpSpPr>
        <p:sp>
          <p:nvSpPr>
            <p:cNvPr id="79186" name="Line 338"/>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187" name="Freeform 339"/>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79188" name="Group 340"/>
          <p:cNvGrpSpPr>
            <a:grpSpLocks/>
          </p:cNvGrpSpPr>
          <p:nvPr/>
        </p:nvGrpSpPr>
        <p:grpSpPr bwMode="auto">
          <a:xfrm flipH="1" flipV="1">
            <a:off x="3709988" y="6142038"/>
            <a:ext cx="55562" cy="212725"/>
            <a:chOff x="1733" y="2232"/>
            <a:chExt cx="27" cy="102"/>
          </a:xfrm>
        </p:grpSpPr>
        <p:sp>
          <p:nvSpPr>
            <p:cNvPr id="79189" name="Freeform 341"/>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190" name="Freeform 342"/>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9191" name="Freeform 343"/>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192" name="Freeform 344"/>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193" name="Freeform 345"/>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194" name="Rectangle 346"/>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195" name="Rectangle 347"/>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196" name="Rectangle 348"/>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197" name="Rectangle 349"/>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79198" name="Group 350"/>
          <p:cNvGrpSpPr>
            <a:grpSpLocks/>
          </p:cNvGrpSpPr>
          <p:nvPr/>
        </p:nvGrpSpPr>
        <p:grpSpPr bwMode="auto">
          <a:xfrm flipH="1" flipV="1">
            <a:off x="2525713" y="6167438"/>
            <a:ext cx="103187" cy="157162"/>
            <a:chOff x="2280" y="2246"/>
            <a:chExt cx="50" cy="76"/>
          </a:xfrm>
        </p:grpSpPr>
        <p:sp>
          <p:nvSpPr>
            <p:cNvPr id="79199" name="Freeform 351"/>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79200" name="Group 352"/>
            <p:cNvGrpSpPr>
              <a:grpSpLocks/>
            </p:cNvGrpSpPr>
            <p:nvPr/>
          </p:nvGrpSpPr>
          <p:grpSpPr bwMode="auto">
            <a:xfrm>
              <a:off x="2292" y="2255"/>
              <a:ext cx="28" cy="58"/>
              <a:chOff x="2292" y="2255"/>
              <a:chExt cx="28" cy="58"/>
            </a:xfrm>
          </p:grpSpPr>
          <p:sp>
            <p:nvSpPr>
              <p:cNvPr id="79201" name="Line 353"/>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02" name="Line 354"/>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03" name="Line 355"/>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04" name="Line 356"/>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9205" name="Rectangle 357"/>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79206" name="Rectangle 358"/>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79207" name="Oval 359"/>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08" name="Oval 360"/>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09" name="Oval 361"/>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10" name="Oval 362"/>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11" name="Oval 363"/>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12" name="Oval 364"/>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13" name="Line 365"/>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14" name="Line 366"/>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15" name="Line 367"/>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16" name="Line 368"/>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17" name="Line 369"/>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18" name="Line 370"/>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9219" name="Group 371"/>
          <p:cNvGrpSpPr>
            <a:grpSpLocks/>
          </p:cNvGrpSpPr>
          <p:nvPr/>
        </p:nvGrpSpPr>
        <p:grpSpPr bwMode="auto">
          <a:xfrm flipH="1" flipV="1">
            <a:off x="3101975" y="6178550"/>
            <a:ext cx="80963" cy="131763"/>
            <a:chOff x="2013" y="2253"/>
            <a:chExt cx="39" cy="64"/>
          </a:xfrm>
        </p:grpSpPr>
        <p:sp>
          <p:nvSpPr>
            <p:cNvPr id="79220" name="Oval 372"/>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21" name="Oval 373"/>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222" name="Line 374"/>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23" name="Line 375"/>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24" name="Line 376"/>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25" name="Oval 377"/>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9226" name="Line 378"/>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27" name="Oval 379"/>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79228" name="Group 380"/>
          <p:cNvGrpSpPr>
            <a:grpSpLocks/>
          </p:cNvGrpSpPr>
          <p:nvPr/>
        </p:nvGrpSpPr>
        <p:grpSpPr bwMode="auto">
          <a:xfrm flipH="1" flipV="1">
            <a:off x="3349625" y="6078538"/>
            <a:ext cx="576263" cy="328612"/>
            <a:chOff x="1656" y="2207"/>
            <a:chExt cx="277" cy="158"/>
          </a:xfrm>
        </p:grpSpPr>
        <p:grpSp>
          <p:nvGrpSpPr>
            <p:cNvPr id="79229" name="Group 381"/>
            <p:cNvGrpSpPr>
              <a:grpSpLocks/>
            </p:cNvGrpSpPr>
            <p:nvPr/>
          </p:nvGrpSpPr>
          <p:grpSpPr bwMode="auto">
            <a:xfrm>
              <a:off x="1656" y="2207"/>
              <a:ext cx="33" cy="158"/>
              <a:chOff x="1656" y="2207"/>
              <a:chExt cx="33" cy="158"/>
            </a:xfrm>
          </p:grpSpPr>
          <p:sp>
            <p:nvSpPr>
              <p:cNvPr id="79230" name="Rectangle 382"/>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31" name="Rectangle 383"/>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9232" name="Group 384"/>
            <p:cNvGrpSpPr>
              <a:grpSpLocks/>
            </p:cNvGrpSpPr>
            <p:nvPr/>
          </p:nvGrpSpPr>
          <p:grpSpPr bwMode="auto">
            <a:xfrm>
              <a:off x="1898" y="2273"/>
              <a:ext cx="35" cy="26"/>
              <a:chOff x="1898" y="2273"/>
              <a:chExt cx="35" cy="26"/>
            </a:xfrm>
          </p:grpSpPr>
          <p:grpSp>
            <p:nvGrpSpPr>
              <p:cNvPr id="79233" name="Group 385"/>
              <p:cNvGrpSpPr>
                <a:grpSpLocks/>
              </p:cNvGrpSpPr>
              <p:nvPr/>
            </p:nvGrpSpPr>
            <p:grpSpPr bwMode="auto">
              <a:xfrm>
                <a:off x="1898" y="2273"/>
                <a:ext cx="33" cy="25"/>
                <a:chOff x="1898" y="2273"/>
                <a:chExt cx="33" cy="25"/>
              </a:xfrm>
            </p:grpSpPr>
            <p:sp>
              <p:nvSpPr>
                <p:cNvPr id="79234" name="Rectangle 386"/>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35" name="Rectangle 387"/>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36" name="Rectangle 388"/>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37" name="Rectangle 389"/>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38" name="Rectangle 390"/>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39" name="Rectangle 391"/>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40" name="Rectangle 392"/>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41" name="Rectangle 393"/>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42" name="Rectangle 394"/>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43" name="Rectangle 395"/>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44" name="Rectangle 396"/>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45" name="Rectangle 397"/>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46" name="Rectangle 398"/>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9247" name="Rectangle 399"/>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9248" name="Group 400"/>
            <p:cNvGrpSpPr>
              <a:grpSpLocks/>
            </p:cNvGrpSpPr>
            <p:nvPr/>
          </p:nvGrpSpPr>
          <p:grpSpPr bwMode="auto">
            <a:xfrm>
              <a:off x="1687" y="2259"/>
              <a:ext cx="213" cy="54"/>
              <a:chOff x="1687" y="2259"/>
              <a:chExt cx="213" cy="54"/>
            </a:xfrm>
          </p:grpSpPr>
          <p:grpSp>
            <p:nvGrpSpPr>
              <p:cNvPr id="79249" name="Group 401"/>
              <p:cNvGrpSpPr>
                <a:grpSpLocks/>
              </p:cNvGrpSpPr>
              <p:nvPr/>
            </p:nvGrpSpPr>
            <p:grpSpPr bwMode="auto">
              <a:xfrm>
                <a:off x="1687" y="2259"/>
                <a:ext cx="211" cy="52"/>
                <a:chOff x="1687" y="2259"/>
                <a:chExt cx="211" cy="52"/>
              </a:xfrm>
            </p:grpSpPr>
            <p:sp>
              <p:nvSpPr>
                <p:cNvPr id="79250" name="Rectangle 402"/>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51" name="Rectangle 403"/>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52" name="Rectangle 404"/>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53" name="Rectangle 405"/>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54" name="Rectangle 406"/>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55" name="Rectangle 407"/>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56" name="Rectangle 408"/>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57" name="Rectangle 409"/>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58" name="Rectangle 410"/>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59" name="Rectangle 411"/>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60" name="Rectangle 412"/>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61" name="Rectangle 413"/>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62" name="Rectangle 414"/>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63" name="Rectangle 415"/>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64" name="Rectangle 416"/>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65" name="Rectangle 417"/>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66" name="Rectangle 418"/>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67" name="Rectangle 419"/>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68" name="Rectangle 420"/>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69" name="Rectangle 421"/>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70" name="Rectangle 422"/>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71" name="Rectangle 423"/>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72" name="Rectangle 424"/>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73" name="Rectangle 425"/>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74" name="Rectangle 426"/>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75" name="Rectangle 427"/>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276" name="Rectangle 428"/>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9277" name="Rectangle 429"/>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9278" name="Group 430"/>
            <p:cNvGrpSpPr>
              <a:grpSpLocks/>
            </p:cNvGrpSpPr>
            <p:nvPr/>
          </p:nvGrpSpPr>
          <p:grpSpPr bwMode="auto">
            <a:xfrm>
              <a:off x="1862" y="2265"/>
              <a:ext cx="28" cy="38"/>
              <a:chOff x="1862" y="2265"/>
              <a:chExt cx="28" cy="38"/>
            </a:xfrm>
          </p:grpSpPr>
          <p:sp>
            <p:nvSpPr>
              <p:cNvPr id="79279" name="Line 431"/>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80" name="Line 432"/>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81" name="Line 433"/>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82" name="Line 434"/>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9283" name="Group 435"/>
            <p:cNvGrpSpPr>
              <a:grpSpLocks/>
            </p:cNvGrpSpPr>
            <p:nvPr/>
          </p:nvGrpSpPr>
          <p:grpSpPr bwMode="auto">
            <a:xfrm>
              <a:off x="1827" y="2265"/>
              <a:ext cx="28" cy="38"/>
              <a:chOff x="1827" y="2265"/>
              <a:chExt cx="28" cy="38"/>
            </a:xfrm>
          </p:grpSpPr>
          <p:sp>
            <p:nvSpPr>
              <p:cNvPr id="79284" name="Line 436"/>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85" name="Line 437"/>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86" name="Line 438"/>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87" name="Line 439"/>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9288" name="Group 440"/>
            <p:cNvGrpSpPr>
              <a:grpSpLocks/>
            </p:cNvGrpSpPr>
            <p:nvPr/>
          </p:nvGrpSpPr>
          <p:grpSpPr bwMode="auto">
            <a:xfrm>
              <a:off x="1789" y="2265"/>
              <a:ext cx="28" cy="38"/>
              <a:chOff x="1789" y="2265"/>
              <a:chExt cx="28" cy="38"/>
            </a:xfrm>
          </p:grpSpPr>
          <p:sp>
            <p:nvSpPr>
              <p:cNvPr id="79289" name="Line 441"/>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90" name="Line 442"/>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91" name="Line 443"/>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92" name="Line 444"/>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9293" name="Group 445"/>
            <p:cNvGrpSpPr>
              <a:grpSpLocks/>
            </p:cNvGrpSpPr>
            <p:nvPr/>
          </p:nvGrpSpPr>
          <p:grpSpPr bwMode="auto">
            <a:xfrm>
              <a:off x="1752" y="2265"/>
              <a:ext cx="28" cy="38"/>
              <a:chOff x="1752" y="2265"/>
              <a:chExt cx="28" cy="38"/>
            </a:xfrm>
          </p:grpSpPr>
          <p:sp>
            <p:nvSpPr>
              <p:cNvPr id="79294" name="Line 446"/>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95" name="Line 447"/>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96" name="Line 448"/>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297" name="Line 449"/>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9298" name="Group 450"/>
            <p:cNvGrpSpPr>
              <a:grpSpLocks/>
            </p:cNvGrpSpPr>
            <p:nvPr/>
          </p:nvGrpSpPr>
          <p:grpSpPr bwMode="auto">
            <a:xfrm>
              <a:off x="1716" y="2265"/>
              <a:ext cx="28" cy="36"/>
              <a:chOff x="1716" y="2265"/>
              <a:chExt cx="28" cy="36"/>
            </a:xfrm>
          </p:grpSpPr>
          <p:sp>
            <p:nvSpPr>
              <p:cNvPr id="79299" name="Line 451"/>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00" name="Line 452"/>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01" name="Line 453"/>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02" name="Line 454"/>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9303" name="Rectangle 455"/>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79304" name="Group 456"/>
          <p:cNvGrpSpPr>
            <a:grpSpLocks/>
          </p:cNvGrpSpPr>
          <p:nvPr/>
        </p:nvGrpSpPr>
        <p:grpSpPr bwMode="auto">
          <a:xfrm flipH="1" flipV="1">
            <a:off x="2987675" y="5357813"/>
            <a:ext cx="419100" cy="620712"/>
            <a:chOff x="1906" y="2413"/>
            <a:chExt cx="201" cy="299"/>
          </a:xfrm>
        </p:grpSpPr>
        <p:sp>
          <p:nvSpPr>
            <p:cNvPr id="79305" name="Rectangle 457"/>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06" name="Rectangle 458"/>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9307" name="Freeform 459"/>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79308" name="Rectangle 460"/>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79309" name="Group 461"/>
          <p:cNvGrpSpPr>
            <a:grpSpLocks/>
          </p:cNvGrpSpPr>
          <p:nvPr/>
        </p:nvGrpSpPr>
        <p:grpSpPr bwMode="auto">
          <a:xfrm flipH="1" flipV="1">
            <a:off x="3046413" y="5434013"/>
            <a:ext cx="300037" cy="396875"/>
            <a:chOff x="1935" y="2484"/>
            <a:chExt cx="144" cy="191"/>
          </a:xfrm>
        </p:grpSpPr>
        <p:sp>
          <p:nvSpPr>
            <p:cNvPr id="79310" name="Rectangle 462"/>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11" name="Rectangle 463"/>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9312" name="Rectangle 464"/>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79313" name="Group 465"/>
          <p:cNvGrpSpPr>
            <a:grpSpLocks/>
          </p:cNvGrpSpPr>
          <p:nvPr/>
        </p:nvGrpSpPr>
        <p:grpSpPr bwMode="auto">
          <a:xfrm flipH="1" flipV="1">
            <a:off x="3124200" y="5503863"/>
            <a:ext cx="163513" cy="479425"/>
            <a:chOff x="1963" y="2411"/>
            <a:chExt cx="79" cy="230"/>
          </a:xfrm>
        </p:grpSpPr>
        <p:sp>
          <p:nvSpPr>
            <p:cNvPr id="79314" name="Oval 466"/>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5" name="Oval 467"/>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6" name="Oval 468"/>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7" name="Oval 469"/>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8" name="Oval 470"/>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19" name="Oval 471"/>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0" name="Oval 472"/>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1" name="Oval 473"/>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2" name="Oval 474"/>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3" name="Oval 475"/>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24" name="Line 476"/>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25" name="Line 477"/>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26" name="Line 478"/>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27" name="Line 479"/>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28" name="Line 480"/>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29" name="Line 481"/>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30" name="Line 482"/>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31" name="Line 483"/>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32" name="Line 484"/>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33" name="Line 485"/>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34" name="Line 486"/>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35" name="Oval 487"/>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336" name="Line 488"/>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37" name="Oval 489"/>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9338" name="Rectangle 490"/>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79339" name="Group 491"/>
          <p:cNvGrpSpPr>
            <a:grpSpLocks/>
          </p:cNvGrpSpPr>
          <p:nvPr/>
        </p:nvGrpSpPr>
        <p:grpSpPr bwMode="auto">
          <a:xfrm>
            <a:off x="3362325" y="5459413"/>
            <a:ext cx="463550" cy="263525"/>
            <a:chOff x="2118" y="3439"/>
            <a:chExt cx="292" cy="166"/>
          </a:xfrm>
        </p:grpSpPr>
        <p:sp>
          <p:nvSpPr>
            <p:cNvPr id="79340" name="Rectangle 492"/>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79341" name="Group 493"/>
            <p:cNvGrpSpPr>
              <a:grpSpLocks/>
            </p:cNvGrpSpPr>
            <p:nvPr/>
          </p:nvGrpSpPr>
          <p:grpSpPr bwMode="auto">
            <a:xfrm flipH="1" flipV="1">
              <a:off x="2326" y="3439"/>
              <a:ext cx="84" cy="166"/>
              <a:chOff x="1704" y="2533"/>
              <a:chExt cx="64" cy="127"/>
            </a:xfrm>
          </p:grpSpPr>
          <p:sp>
            <p:nvSpPr>
              <p:cNvPr id="79342" name="Freeform 494"/>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79343" name="Group 495"/>
              <p:cNvGrpSpPr>
                <a:grpSpLocks/>
              </p:cNvGrpSpPr>
              <p:nvPr/>
            </p:nvGrpSpPr>
            <p:grpSpPr bwMode="auto">
              <a:xfrm>
                <a:off x="1718" y="2547"/>
                <a:ext cx="35" cy="96"/>
                <a:chOff x="1718" y="2547"/>
                <a:chExt cx="35" cy="96"/>
              </a:xfrm>
            </p:grpSpPr>
            <p:sp>
              <p:nvSpPr>
                <p:cNvPr id="79344" name="Line 496"/>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45" name="Line 497"/>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46" name="Line 498"/>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347" name="Line 499"/>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79348" name="Freeform 500"/>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79349" name="Rectangle 501"/>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79350" name="Rectangle 502"/>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79351" name="Freeform 503"/>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79352" name="Rectangle 504"/>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79353" name="Group 505"/>
          <p:cNvGrpSpPr>
            <a:grpSpLocks/>
          </p:cNvGrpSpPr>
          <p:nvPr/>
        </p:nvGrpSpPr>
        <p:grpSpPr bwMode="auto">
          <a:xfrm flipH="1" flipV="1">
            <a:off x="2768600" y="6194425"/>
            <a:ext cx="195263" cy="95250"/>
            <a:chOff x="2119" y="2263"/>
            <a:chExt cx="94" cy="46"/>
          </a:xfrm>
        </p:grpSpPr>
        <p:grpSp>
          <p:nvGrpSpPr>
            <p:cNvPr id="79354" name="Group 506"/>
            <p:cNvGrpSpPr>
              <a:grpSpLocks/>
            </p:cNvGrpSpPr>
            <p:nvPr/>
          </p:nvGrpSpPr>
          <p:grpSpPr bwMode="auto">
            <a:xfrm>
              <a:off x="2188" y="2263"/>
              <a:ext cx="25" cy="46"/>
              <a:chOff x="2188" y="2263"/>
              <a:chExt cx="25" cy="46"/>
            </a:xfrm>
          </p:grpSpPr>
          <p:grpSp>
            <p:nvGrpSpPr>
              <p:cNvPr id="79355" name="Group 507"/>
              <p:cNvGrpSpPr>
                <a:grpSpLocks/>
              </p:cNvGrpSpPr>
              <p:nvPr/>
            </p:nvGrpSpPr>
            <p:grpSpPr bwMode="auto">
              <a:xfrm>
                <a:off x="2188" y="2263"/>
                <a:ext cx="23" cy="44"/>
                <a:chOff x="2188" y="2263"/>
                <a:chExt cx="23" cy="44"/>
              </a:xfrm>
            </p:grpSpPr>
            <p:sp>
              <p:nvSpPr>
                <p:cNvPr id="79356" name="Rectangle 508"/>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57" name="Rectangle 509"/>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58" name="Rectangle 510"/>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59" name="Rectangle 511"/>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60" name="Rectangle 512"/>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61" name="Rectangle 513"/>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62" name="Rectangle 514"/>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63" name="Rectangle 515"/>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64" name="Rectangle 516"/>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65" name="Rectangle 517"/>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66" name="Rectangle 518"/>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67" name="Rectangle 519"/>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68" name="Rectangle 520"/>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69" name="Rectangle 521"/>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70" name="Rectangle 522"/>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71" name="Rectangle 523"/>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72" name="Rectangle 524"/>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73" name="Rectangle 525"/>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74" name="Rectangle 526"/>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75" name="Rectangle 527"/>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76" name="Rectangle 528"/>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77" name="Rectangle 529"/>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78" name="Rectangle 530"/>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9379" name="Rectangle 531"/>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9380" name="Group 532"/>
            <p:cNvGrpSpPr>
              <a:grpSpLocks/>
            </p:cNvGrpSpPr>
            <p:nvPr/>
          </p:nvGrpSpPr>
          <p:grpSpPr bwMode="auto">
            <a:xfrm>
              <a:off x="2119" y="2276"/>
              <a:ext cx="71" cy="18"/>
              <a:chOff x="2119" y="2276"/>
              <a:chExt cx="71" cy="18"/>
            </a:xfrm>
          </p:grpSpPr>
          <p:grpSp>
            <p:nvGrpSpPr>
              <p:cNvPr id="79381" name="Group 533"/>
              <p:cNvGrpSpPr>
                <a:grpSpLocks/>
              </p:cNvGrpSpPr>
              <p:nvPr/>
            </p:nvGrpSpPr>
            <p:grpSpPr bwMode="auto">
              <a:xfrm>
                <a:off x="2119" y="2276"/>
                <a:ext cx="69" cy="16"/>
                <a:chOff x="2119" y="2276"/>
                <a:chExt cx="69" cy="16"/>
              </a:xfrm>
            </p:grpSpPr>
            <p:sp>
              <p:nvSpPr>
                <p:cNvPr id="79382" name="Rectangle 534"/>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83" name="Rectangle 535"/>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84" name="Rectangle 536"/>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85" name="Rectangle 537"/>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86" name="Rectangle 538"/>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87" name="Rectangle 539"/>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88" name="Rectangle 540"/>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89" name="Rectangle 541"/>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9390" name="Rectangle 542"/>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79391" name="Group 543"/>
          <p:cNvGrpSpPr>
            <a:grpSpLocks/>
          </p:cNvGrpSpPr>
          <p:nvPr/>
        </p:nvGrpSpPr>
        <p:grpSpPr bwMode="auto">
          <a:xfrm flipH="1" flipV="1">
            <a:off x="2963863" y="6186488"/>
            <a:ext cx="195262" cy="115887"/>
            <a:chOff x="2025" y="2257"/>
            <a:chExt cx="94" cy="56"/>
          </a:xfrm>
        </p:grpSpPr>
        <p:grpSp>
          <p:nvGrpSpPr>
            <p:cNvPr id="79392" name="Group 544"/>
            <p:cNvGrpSpPr>
              <a:grpSpLocks/>
            </p:cNvGrpSpPr>
            <p:nvPr/>
          </p:nvGrpSpPr>
          <p:grpSpPr bwMode="auto">
            <a:xfrm>
              <a:off x="2025" y="2271"/>
              <a:ext cx="32" cy="27"/>
              <a:chOff x="2025" y="2271"/>
              <a:chExt cx="32" cy="27"/>
            </a:xfrm>
          </p:grpSpPr>
          <p:grpSp>
            <p:nvGrpSpPr>
              <p:cNvPr id="79393" name="Group 545"/>
              <p:cNvGrpSpPr>
                <a:grpSpLocks/>
              </p:cNvGrpSpPr>
              <p:nvPr/>
            </p:nvGrpSpPr>
            <p:grpSpPr bwMode="auto">
              <a:xfrm>
                <a:off x="2025" y="2271"/>
                <a:ext cx="31" cy="25"/>
                <a:chOff x="2025" y="2271"/>
                <a:chExt cx="31" cy="25"/>
              </a:xfrm>
            </p:grpSpPr>
            <p:sp>
              <p:nvSpPr>
                <p:cNvPr id="79394" name="Rectangle 546"/>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95" name="Rectangle 547"/>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96" name="Rectangle 548"/>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97" name="Rectangle 549"/>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98" name="Rectangle 550"/>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399" name="Rectangle 551"/>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00" name="Rectangle 552"/>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01" name="Rectangle 553"/>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02" name="Rectangle 554"/>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03" name="Rectangle 555"/>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04" name="Rectangle 556"/>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05" name="Rectangle 557"/>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06" name="Rectangle 558"/>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9407" name="Rectangle 559"/>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9408" name="Group 560"/>
            <p:cNvGrpSpPr>
              <a:grpSpLocks/>
            </p:cNvGrpSpPr>
            <p:nvPr/>
          </p:nvGrpSpPr>
          <p:grpSpPr bwMode="auto">
            <a:xfrm>
              <a:off x="2075" y="2259"/>
              <a:ext cx="44" cy="52"/>
              <a:chOff x="2075" y="2259"/>
              <a:chExt cx="44" cy="52"/>
            </a:xfrm>
          </p:grpSpPr>
          <p:grpSp>
            <p:nvGrpSpPr>
              <p:cNvPr id="79409" name="Group 561"/>
              <p:cNvGrpSpPr>
                <a:grpSpLocks/>
              </p:cNvGrpSpPr>
              <p:nvPr/>
            </p:nvGrpSpPr>
            <p:grpSpPr bwMode="auto">
              <a:xfrm>
                <a:off x="2075" y="2259"/>
                <a:ext cx="44" cy="52"/>
                <a:chOff x="2075" y="2259"/>
                <a:chExt cx="44" cy="52"/>
              </a:xfrm>
            </p:grpSpPr>
            <p:sp>
              <p:nvSpPr>
                <p:cNvPr id="79410" name="Oval 562"/>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411" name="Oval 563"/>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412" name="Oval 564"/>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413" name="Oval 565"/>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414" name="Oval 566"/>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415" name="Oval 567"/>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416" name="Oval 568"/>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417" name="Oval 569"/>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418" name="Oval 570"/>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419" name="Oval 571"/>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420" name="Oval 572"/>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421" name="Oval 573"/>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422" name="Oval 574"/>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9423" name="Oval 575"/>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79424" name="Group 576"/>
            <p:cNvGrpSpPr>
              <a:grpSpLocks/>
            </p:cNvGrpSpPr>
            <p:nvPr/>
          </p:nvGrpSpPr>
          <p:grpSpPr bwMode="auto">
            <a:xfrm>
              <a:off x="2054" y="2257"/>
              <a:ext cx="25" cy="56"/>
              <a:chOff x="2054" y="2257"/>
              <a:chExt cx="25" cy="56"/>
            </a:xfrm>
          </p:grpSpPr>
          <p:grpSp>
            <p:nvGrpSpPr>
              <p:cNvPr id="79425" name="Group 577"/>
              <p:cNvGrpSpPr>
                <a:grpSpLocks/>
              </p:cNvGrpSpPr>
              <p:nvPr/>
            </p:nvGrpSpPr>
            <p:grpSpPr bwMode="auto">
              <a:xfrm>
                <a:off x="2054" y="2257"/>
                <a:ext cx="23" cy="54"/>
                <a:chOff x="2054" y="2257"/>
                <a:chExt cx="23" cy="54"/>
              </a:xfrm>
            </p:grpSpPr>
            <p:sp>
              <p:nvSpPr>
                <p:cNvPr id="79426" name="Rectangle 578"/>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27" name="Rectangle 579"/>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28" name="Rectangle 580"/>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29" name="Rectangle 581"/>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30" name="Rectangle 582"/>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31" name="Rectangle 583"/>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32" name="Rectangle 584"/>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33" name="Rectangle 585"/>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34" name="Rectangle 586"/>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35" name="Rectangle 587"/>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36" name="Rectangle 588"/>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37" name="Rectangle 589"/>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38" name="Rectangle 590"/>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39" name="Rectangle 591"/>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40" name="Rectangle 592"/>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41" name="Rectangle 593"/>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42" name="Rectangle 594"/>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43" name="Rectangle 595"/>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44" name="Rectangle 596"/>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45" name="Rectangle 597"/>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46" name="Rectangle 598"/>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47" name="Rectangle 599"/>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48" name="Rectangle 600"/>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49" name="Rectangle 601"/>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50" name="Rectangle 602"/>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51" name="Rectangle 603"/>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52" name="Rectangle 604"/>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53" name="Rectangle 605"/>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9454" name="Rectangle 606"/>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79455" name="Rectangle 607"/>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79456" name="Rectangle 608"/>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79457" name="Group 609"/>
          <p:cNvGrpSpPr>
            <a:grpSpLocks/>
          </p:cNvGrpSpPr>
          <p:nvPr/>
        </p:nvGrpSpPr>
        <p:grpSpPr bwMode="auto">
          <a:xfrm flipH="1" flipV="1">
            <a:off x="2525713" y="4567238"/>
            <a:ext cx="130175" cy="247650"/>
            <a:chOff x="2267" y="2973"/>
            <a:chExt cx="63" cy="119"/>
          </a:xfrm>
        </p:grpSpPr>
        <p:sp>
          <p:nvSpPr>
            <p:cNvPr id="79458" name="Freeform 610"/>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9459" name="Group 611"/>
            <p:cNvGrpSpPr>
              <a:grpSpLocks/>
            </p:cNvGrpSpPr>
            <p:nvPr/>
          </p:nvGrpSpPr>
          <p:grpSpPr bwMode="auto">
            <a:xfrm>
              <a:off x="2282" y="2986"/>
              <a:ext cx="36" cy="90"/>
              <a:chOff x="2282" y="2986"/>
              <a:chExt cx="36" cy="90"/>
            </a:xfrm>
          </p:grpSpPr>
          <p:sp>
            <p:nvSpPr>
              <p:cNvPr id="79460" name="Line 612"/>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461" name="Line 613"/>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462" name="Line 614"/>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463" name="Line 615"/>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79464" name="Group 616"/>
          <p:cNvGrpSpPr>
            <a:grpSpLocks/>
          </p:cNvGrpSpPr>
          <p:nvPr/>
        </p:nvGrpSpPr>
        <p:grpSpPr bwMode="auto">
          <a:xfrm flipH="1" flipV="1">
            <a:off x="2716213" y="4532313"/>
            <a:ext cx="230187" cy="311150"/>
            <a:chOff x="2100" y="2959"/>
            <a:chExt cx="111" cy="150"/>
          </a:xfrm>
        </p:grpSpPr>
        <p:sp>
          <p:nvSpPr>
            <p:cNvPr id="79465" name="Rectangle 617"/>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466" name="Rectangle 618"/>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9467" name="Line 619"/>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468" name="Rectangle 620"/>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79469" name="Line 621"/>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470" name="Line 622"/>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471" name="Rectangle 623"/>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79472" name="Rectangle 624"/>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79473" name="Rectangle 625"/>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79475" name="Rectangle 627"/>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79476" name="Group 628"/>
          <p:cNvGrpSpPr>
            <a:grpSpLocks/>
          </p:cNvGrpSpPr>
          <p:nvPr/>
        </p:nvGrpSpPr>
        <p:grpSpPr bwMode="auto">
          <a:xfrm flipH="1" flipV="1">
            <a:off x="3444875" y="5053013"/>
            <a:ext cx="41275" cy="252412"/>
            <a:chOff x="1867" y="2737"/>
            <a:chExt cx="20" cy="121"/>
          </a:xfrm>
        </p:grpSpPr>
        <p:sp>
          <p:nvSpPr>
            <p:cNvPr id="79477" name="Oval 629"/>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79478" name="Oval 630"/>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79479" name="Line 631"/>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480" name="Line 632"/>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9481" name="Group 633"/>
          <p:cNvGrpSpPr>
            <a:grpSpLocks/>
          </p:cNvGrpSpPr>
          <p:nvPr/>
        </p:nvGrpSpPr>
        <p:grpSpPr bwMode="auto">
          <a:xfrm flipH="1" flipV="1">
            <a:off x="3430588" y="5053013"/>
            <a:ext cx="39687" cy="252412"/>
            <a:chOff x="1875" y="2737"/>
            <a:chExt cx="19" cy="121"/>
          </a:xfrm>
        </p:grpSpPr>
        <p:sp>
          <p:nvSpPr>
            <p:cNvPr id="79482" name="Oval 634"/>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79483" name="Oval 635"/>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79484" name="Line 636"/>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485" name="Line 637"/>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9486" name="Group 638"/>
          <p:cNvGrpSpPr>
            <a:grpSpLocks/>
          </p:cNvGrpSpPr>
          <p:nvPr/>
        </p:nvGrpSpPr>
        <p:grpSpPr bwMode="auto">
          <a:xfrm flipH="1" flipV="1">
            <a:off x="3409950" y="5053013"/>
            <a:ext cx="39688" cy="252412"/>
            <a:chOff x="1885" y="2737"/>
            <a:chExt cx="19" cy="121"/>
          </a:xfrm>
        </p:grpSpPr>
        <p:sp>
          <p:nvSpPr>
            <p:cNvPr id="79487" name="Oval 639"/>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79488" name="Oval 640"/>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9489" name="Line 641"/>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490" name="Line 642"/>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9491" name="Group 643"/>
          <p:cNvGrpSpPr>
            <a:grpSpLocks/>
          </p:cNvGrpSpPr>
          <p:nvPr/>
        </p:nvGrpSpPr>
        <p:grpSpPr bwMode="auto">
          <a:xfrm flipH="1" flipV="1">
            <a:off x="3392488" y="5053013"/>
            <a:ext cx="41275" cy="252412"/>
            <a:chOff x="1892" y="2737"/>
            <a:chExt cx="20" cy="121"/>
          </a:xfrm>
        </p:grpSpPr>
        <p:sp>
          <p:nvSpPr>
            <p:cNvPr id="79492" name="Oval 644"/>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79493" name="Oval 645"/>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79494" name="Line 646"/>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495" name="Line 647"/>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79496" name="Rectangle 648"/>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79497" name="Rectangle 649"/>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79498" name="Group 650"/>
          <p:cNvGrpSpPr>
            <a:grpSpLocks/>
          </p:cNvGrpSpPr>
          <p:nvPr/>
        </p:nvGrpSpPr>
        <p:grpSpPr bwMode="auto">
          <a:xfrm>
            <a:off x="3059113" y="4562475"/>
            <a:ext cx="769937" cy="798513"/>
            <a:chOff x="1927" y="2874"/>
            <a:chExt cx="485" cy="503"/>
          </a:xfrm>
        </p:grpSpPr>
        <p:grpSp>
          <p:nvGrpSpPr>
            <p:cNvPr id="79499" name="Group 651"/>
            <p:cNvGrpSpPr>
              <a:grpSpLocks/>
            </p:cNvGrpSpPr>
            <p:nvPr/>
          </p:nvGrpSpPr>
          <p:grpSpPr bwMode="auto">
            <a:xfrm flipH="1" flipV="1">
              <a:off x="2325" y="2874"/>
              <a:ext cx="87" cy="162"/>
              <a:chOff x="1702" y="2971"/>
              <a:chExt cx="67" cy="119"/>
            </a:xfrm>
          </p:grpSpPr>
          <p:sp>
            <p:nvSpPr>
              <p:cNvPr id="79500" name="Freeform 652"/>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79501" name="Group 653"/>
              <p:cNvGrpSpPr>
                <a:grpSpLocks/>
              </p:cNvGrpSpPr>
              <p:nvPr/>
            </p:nvGrpSpPr>
            <p:grpSpPr bwMode="auto">
              <a:xfrm>
                <a:off x="1716" y="2984"/>
                <a:ext cx="37" cy="90"/>
                <a:chOff x="1716" y="2984"/>
                <a:chExt cx="37" cy="90"/>
              </a:xfrm>
            </p:grpSpPr>
            <p:sp>
              <p:nvSpPr>
                <p:cNvPr id="79502" name="Line 654"/>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03" name="Line 655"/>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04" name="Line 656"/>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05" name="Line 657"/>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9506" name="Rectangle 658"/>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79507" name="Rectangle 659"/>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79508" name="Freeform 660"/>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79509" name="Rectangle 661"/>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10" name="Freeform 662"/>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511" name="Rectangle 663"/>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79512" name="Rectangle 664"/>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79513" name="Rectangle 665"/>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79514" name="Line 666"/>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79515" name="Group 667"/>
          <p:cNvGrpSpPr>
            <a:grpSpLocks/>
          </p:cNvGrpSpPr>
          <p:nvPr/>
        </p:nvGrpSpPr>
        <p:grpSpPr bwMode="auto">
          <a:xfrm>
            <a:off x="3830638" y="5594350"/>
            <a:ext cx="407987" cy="417513"/>
            <a:chOff x="2358" y="3524"/>
            <a:chExt cx="257" cy="263"/>
          </a:xfrm>
        </p:grpSpPr>
        <p:sp>
          <p:nvSpPr>
            <p:cNvPr id="79516" name="Line 668"/>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517" name="Line 669"/>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518" name="Line 670"/>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519" name="Line 671"/>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520" name="Line 672"/>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521" name="Line 673"/>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9522" name="Group 674"/>
          <p:cNvGrpSpPr>
            <a:grpSpLocks/>
          </p:cNvGrpSpPr>
          <p:nvPr/>
        </p:nvGrpSpPr>
        <p:grpSpPr bwMode="auto">
          <a:xfrm flipH="1" flipV="1">
            <a:off x="2951163" y="4540250"/>
            <a:ext cx="68262" cy="303213"/>
            <a:chOff x="2065" y="2959"/>
            <a:chExt cx="33" cy="146"/>
          </a:xfrm>
        </p:grpSpPr>
        <p:sp>
          <p:nvSpPr>
            <p:cNvPr id="79523" name="Freeform 675"/>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524" name="Freeform 676"/>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79525" name="Line 677"/>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26" name="Line 678"/>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27" name="Line 679"/>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28" name="Freeform 680"/>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79529" name="Freeform 681"/>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79530" name="Group 682"/>
          <p:cNvGrpSpPr>
            <a:grpSpLocks/>
          </p:cNvGrpSpPr>
          <p:nvPr/>
        </p:nvGrpSpPr>
        <p:grpSpPr bwMode="auto">
          <a:xfrm>
            <a:off x="2720975" y="4552950"/>
            <a:ext cx="269875" cy="271463"/>
            <a:chOff x="1714" y="2868"/>
            <a:chExt cx="170" cy="171"/>
          </a:xfrm>
        </p:grpSpPr>
        <p:sp>
          <p:nvSpPr>
            <p:cNvPr id="79531" name="Freeform 683"/>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79532" name="Rectangle 684"/>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533" name="Line 685"/>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534" name="Line 686"/>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9535" name="Group 687"/>
          <p:cNvGrpSpPr>
            <a:grpSpLocks/>
          </p:cNvGrpSpPr>
          <p:nvPr/>
        </p:nvGrpSpPr>
        <p:grpSpPr bwMode="auto">
          <a:xfrm flipH="1" flipV="1">
            <a:off x="2651125" y="4600575"/>
            <a:ext cx="293688" cy="179388"/>
            <a:chOff x="2098" y="2990"/>
            <a:chExt cx="171" cy="86"/>
          </a:xfrm>
        </p:grpSpPr>
        <p:sp>
          <p:nvSpPr>
            <p:cNvPr id="79536" name="Oval 688"/>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537" name="Oval 689"/>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538" name="Oval 690"/>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539" name="Oval 691"/>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540" name="Oval 692"/>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541" name="Oval 693"/>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542" name="Oval 694"/>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543" name="Oval 695"/>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544" name="Oval 696"/>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545" name="Oval 697"/>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546" name="Line 698"/>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47" name="Line 699"/>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48" name="Line 700"/>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49" name="Line 701"/>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50" name="Line 702"/>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51" name="Line 703"/>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52" name="Line 704"/>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53" name="Line 705"/>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54" name="Line 706"/>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55" name="Line 707"/>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79556" name="Group 708"/>
            <p:cNvGrpSpPr>
              <a:grpSpLocks/>
            </p:cNvGrpSpPr>
            <p:nvPr/>
          </p:nvGrpSpPr>
          <p:grpSpPr bwMode="auto">
            <a:xfrm>
              <a:off x="2098" y="3003"/>
              <a:ext cx="19" cy="73"/>
              <a:chOff x="2098" y="3003"/>
              <a:chExt cx="19" cy="73"/>
            </a:xfrm>
          </p:grpSpPr>
          <p:sp>
            <p:nvSpPr>
              <p:cNvPr id="79557" name="Oval 709"/>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558" name="Line 710"/>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79559" name="Group 711"/>
            <p:cNvGrpSpPr>
              <a:grpSpLocks/>
            </p:cNvGrpSpPr>
            <p:nvPr/>
          </p:nvGrpSpPr>
          <p:grpSpPr bwMode="auto">
            <a:xfrm>
              <a:off x="2250" y="2990"/>
              <a:ext cx="19" cy="71"/>
              <a:chOff x="2250" y="2990"/>
              <a:chExt cx="19" cy="71"/>
            </a:xfrm>
          </p:grpSpPr>
          <p:sp>
            <p:nvSpPr>
              <p:cNvPr id="79560" name="Oval 712"/>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561" name="Line 713"/>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9562" name="Line 714"/>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63" name="Line 715"/>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64" name="Line 716"/>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65" name="Line 717"/>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66" name="Line 718"/>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79567" name="Rectangle 719"/>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79568" name="Group 720"/>
          <p:cNvGrpSpPr>
            <a:grpSpLocks/>
          </p:cNvGrpSpPr>
          <p:nvPr/>
        </p:nvGrpSpPr>
        <p:grpSpPr bwMode="auto">
          <a:xfrm>
            <a:off x="3370263" y="5045075"/>
            <a:ext cx="165100" cy="263525"/>
            <a:chOff x="2123" y="3178"/>
            <a:chExt cx="104" cy="166"/>
          </a:xfrm>
        </p:grpSpPr>
        <p:grpSp>
          <p:nvGrpSpPr>
            <p:cNvPr id="79569" name="Group 721"/>
            <p:cNvGrpSpPr>
              <a:grpSpLocks/>
            </p:cNvGrpSpPr>
            <p:nvPr/>
          </p:nvGrpSpPr>
          <p:grpSpPr bwMode="auto">
            <a:xfrm flipH="1" flipV="1">
              <a:off x="2177" y="3178"/>
              <a:ext cx="50" cy="166"/>
              <a:chOff x="1829" y="2735"/>
              <a:chExt cx="38" cy="127"/>
            </a:xfrm>
          </p:grpSpPr>
          <p:grpSp>
            <p:nvGrpSpPr>
              <p:cNvPr id="79570" name="Group 722"/>
              <p:cNvGrpSpPr>
                <a:grpSpLocks/>
              </p:cNvGrpSpPr>
              <p:nvPr/>
            </p:nvGrpSpPr>
            <p:grpSpPr bwMode="auto">
              <a:xfrm>
                <a:off x="1829" y="2735"/>
                <a:ext cx="36" cy="125"/>
                <a:chOff x="1829" y="2735"/>
                <a:chExt cx="36" cy="125"/>
              </a:xfrm>
            </p:grpSpPr>
            <p:sp>
              <p:nvSpPr>
                <p:cNvPr id="79571" name="Rectangle 723"/>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72" name="Rectangle 724"/>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73" name="Rectangle 725"/>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74" name="Rectangle 726"/>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75" name="Rectangle 727"/>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76" name="Rectangle 728"/>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77" name="Rectangle 729"/>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78" name="Rectangle 730"/>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79" name="Rectangle 731"/>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80" name="Rectangle 732"/>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81" name="Rectangle 733"/>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82" name="Rectangle 734"/>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83" name="Rectangle 735"/>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84" name="Rectangle 736"/>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85" name="Rectangle 737"/>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86" name="Rectangle 738"/>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87" name="Rectangle 739"/>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88" name="Rectangle 740"/>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89" name="Rectangle 741"/>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90" name="Rectangle 742"/>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91" name="Rectangle 743"/>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92" name="Rectangle 744"/>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93" name="Rectangle 745"/>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94" name="Rectangle 746"/>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95" name="Rectangle 747"/>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96" name="Rectangle 748"/>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97" name="Rectangle 749"/>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98" name="Rectangle 750"/>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599" name="Rectangle 751"/>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00" name="Rectangle 752"/>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01" name="Rectangle 753"/>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02" name="Rectangle 754"/>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03" name="Rectangle 755"/>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04" name="Rectangle 756"/>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05" name="Rectangle 757"/>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06" name="Rectangle 758"/>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07" name="Rectangle 759"/>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08" name="Rectangle 760"/>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09" name="Rectangle 761"/>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10" name="Rectangle 762"/>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11" name="Rectangle 763"/>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12" name="Rectangle 764"/>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13" name="Rectangle 765"/>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14" name="Rectangle 766"/>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15" name="Rectangle 767"/>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16" name="Rectangle 768"/>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17" name="Rectangle 769"/>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18" name="Rectangle 770"/>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19" name="Rectangle 771"/>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20" name="Rectangle 772"/>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21" name="Rectangle 773"/>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22" name="Rectangle 774"/>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23" name="Rectangle 775"/>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24" name="Rectangle 776"/>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25" name="Rectangle 777"/>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26" name="Rectangle 778"/>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27" name="Rectangle 779"/>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28" name="Rectangle 780"/>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29" name="Rectangle 781"/>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30" name="Rectangle 782"/>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31" name="Rectangle 783"/>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32" name="Rectangle 784"/>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33" name="Rectangle 785"/>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34" name="Rectangle 786"/>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635" name="Rectangle 787"/>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79636" name="Rectangle 788"/>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79637" name="Freeform 789"/>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79641" name="Text Box 793"/>
          <p:cNvSpPr txBox="1">
            <a:spLocks noChangeArrowheads="1"/>
          </p:cNvSpPr>
          <p:nvPr/>
        </p:nvSpPr>
        <p:spPr bwMode="auto">
          <a:xfrm>
            <a:off x="5033963" y="5943600"/>
            <a:ext cx="31956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Cylinder Extending From Accumulator and Pump 	</a:t>
            </a:r>
          </a:p>
        </p:txBody>
      </p:sp>
      <p:sp>
        <p:nvSpPr>
          <p:cNvPr id="79645" name="Line 797"/>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46" name="Rectangle 798"/>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47" name="Line 799"/>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48" name="Line 800"/>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49" name="Line 801"/>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50" name="Line 802"/>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51" name="Rectangle 803"/>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52" name="Line 804"/>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53" name="Line 805"/>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54" name="Line 806"/>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55" name="Line 807"/>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56" name="Rectangle 808"/>
          <p:cNvSpPr>
            <a:spLocks noChangeArrowheads="1"/>
          </p:cNvSpPr>
          <p:nvPr/>
        </p:nvSpPr>
        <p:spPr bwMode="auto">
          <a:xfrm>
            <a:off x="860425" y="49672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57" name="Line 809"/>
          <p:cNvSpPr>
            <a:spLocks noChangeShapeType="1"/>
          </p:cNvSpPr>
          <p:nvPr/>
        </p:nvSpPr>
        <p:spPr bwMode="auto">
          <a:xfrm flipH="1">
            <a:off x="1092200"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58" name="Line 810"/>
          <p:cNvSpPr>
            <a:spLocks noChangeShapeType="1"/>
          </p:cNvSpPr>
          <p:nvPr/>
        </p:nvSpPr>
        <p:spPr bwMode="auto">
          <a:xfrm>
            <a:off x="1092200" y="50657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59" name="Line 811"/>
          <p:cNvSpPr>
            <a:spLocks noChangeShapeType="1"/>
          </p:cNvSpPr>
          <p:nvPr/>
        </p:nvSpPr>
        <p:spPr bwMode="auto">
          <a:xfrm>
            <a:off x="866775"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60" name="Line 812"/>
          <p:cNvSpPr>
            <a:spLocks noChangeShapeType="1"/>
          </p:cNvSpPr>
          <p:nvPr/>
        </p:nvSpPr>
        <p:spPr bwMode="auto">
          <a:xfrm flipV="1">
            <a:off x="944563" y="50673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61" name="Rectangle 813"/>
          <p:cNvSpPr>
            <a:spLocks noChangeArrowheads="1"/>
          </p:cNvSpPr>
          <p:nvPr/>
        </p:nvSpPr>
        <p:spPr bwMode="auto">
          <a:xfrm>
            <a:off x="860425" y="46894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62" name="Line 814"/>
          <p:cNvSpPr>
            <a:spLocks noChangeShapeType="1"/>
          </p:cNvSpPr>
          <p:nvPr/>
        </p:nvSpPr>
        <p:spPr bwMode="auto">
          <a:xfrm flipH="1">
            <a:off x="857250" y="48339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663" name="Group 815"/>
          <p:cNvGrpSpPr>
            <a:grpSpLocks/>
          </p:cNvGrpSpPr>
          <p:nvPr/>
        </p:nvGrpSpPr>
        <p:grpSpPr bwMode="auto">
          <a:xfrm>
            <a:off x="950913" y="5245100"/>
            <a:ext cx="90487" cy="139700"/>
            <a:chOff x="0" y="0"/>
            <a:chExt cx="20000" cy="19996"/>
          </a:xfrm>
        </p:grpSpPr>
        <p:sp>
          <p:nvSpPr>
            <p:cNvPr id="79664" name="Line 816"/>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65" name="Line 817"/>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66" name="Line 818"/>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67" name="Line 819"/>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668" name="Line 820"/>
          <p:cNvSpPr>
            <a:spLocks noChangeShapeType="1"/>
          </p:cNvSpPr>
          <p:nvPr/>
        </p:nvSpPr>
        <p:spPr bwMode="auto">
          <a:xfrm flipH="1">
            <a:off x="830263" y="53038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69" name="Line 821"/>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70" name="Line 822"/>
          <p:cNvSpPr>
            <a:spLocks noChangeShapeType="1"/>
          </p:cNvSpPr>
          <p:nvPr/>
        </p:nvSpPr>
        <p:spPr bwMode="auto">
          <a:xfrm flipH="1">
            <a:off x="719138" y="53213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71" name="Line 823"/>
          <p:cNvSpPr>
            <a:spLocks noChangeShapeType="1"/>
          </p:cNvSpPr>
          <p:nvPr/>
        </p:nvSpPr>
        <p:spPr bwMode="auto">
          <a:xfrm flipV="1">
            <a:off x="719138" y="5106988"/>
            <a:ext cx="0" cy="212725"/>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72" name="Line 824"/>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673" name="Group 825"/>
          <p:cNvGrpSpPr>
            <a:grpSpLocks/>
          </p:cNvGrpSpPr>
          <p:nvPr/>
        </p:nvGrpSpPr>
        <p:grpSpPr bwMode="auto">
          <a:xfrm>
            <a:off x="449263" y="5100638"/>
            <a:ext cx="407987" cy="417512"/>
            <a:chOff x="1311" y="3425"/>
            <a:chExt cx="257" cy="263"/>
          </a:xfrm>
        </p:grpSpPr>
        <p:sp>
          <p:nvSpPr>
            <p:cNvPr id="79674" name="Line 826"/>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75" name="Line 827"/>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676" name="Line 828"/>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77" name="Line 829"/>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78" name="Line 830"/>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79" name="Line 831"/>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680" name="Group 832"/>
          <p:cNvGrpSpPr>
            <a:grpSpLocks/>
          </p:cNvGrpSpPr>
          <p:nvPr/>
        </p:nvGrpSpPr>
        <p:grpSpPr bwMode="auto">
          <a:xfrm>
            <a:off x="914400" y="4275138"/>
            <a:ext cx="77788" cy="139700"/>
            <a:chOff x="0" y="1"/>
            <a:chExt cx="20000" cy="19999"/>
          </a:xfrm>
        </p:grpSpPr>
        <p:sp>
          <p:nvSpPr>
            <p:cNvPr id="79681" name="Arc 833"/>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82" name="Arc 834"/>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683" name="Line 835"/>
          <p:cNvSpPr>
            <a:spLocks noChangeShapeType="1"/>
          </p:cNvSpPr>
          <p:nvPr/>
        </p:nvSpPr>
        <p:spPr bwMode="auto">
          <a:xfrm flipV="1">
            <a:off x="914400" y="4414838"/>
            <a:ext cx="0" cy="1063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84" name="Line 836"/>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85" name="Line 837"/>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86" name="Line 838"/>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87" name="Oval 839"/>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88" name="Oval 840"/>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89" name="Oval 841"/>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90" name="Oval 842"/>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91" name="Rectangle 843"/>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692" name="Line 844"/>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93" name="Line 845"/>
          <p:cNvSpPr>
            <a:spLocks noChangeShapeType="1"/>
          </p:cNvSpPr>
          <p:nvPr/>
        </p:nvSpPr>
        <p:spPr bwMode="auto">
          <a:xfrm flipV="1">
            <a:off x="1265238" y="4579938"/>
            <a:ext cx="3175" cy="522287"/>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94" name="Line 846"/>
          <p:cNvSpPr>
            <a:spLocks noChangeShapeType="1"/>
          </p:cNvSpPr>
          <p:nvPr/>
        </p:nvSpPr>
        <p:spPr bwMode="auto">
          <a:xfrm>
            <a:off x="1093788" y="4652963"/>
            <a:ext cx="0" cy="1746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95" name="Line 847"/>
          <p:cNvSpPr>
            <a:spLocks noChangeShapeType="1"/>
          </p:cNvSpPr>
          <p:nvPr/>
        </p:nvSpPr>
        <p:spPr bwMode="auto">
          <a:xfrm>
            <a:off x="1084263" y="4584700"/>
            <a:ext cx="182562"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96" name="Rectangle 848"/>
          <p:cNvSpPr>
            <a:spLocks noChangeArrowheads="1"/>
          </p:cNvSpPr>
          <p:nvPr/>
        </p:nvSpPr>
        <p:spPr bwMode="auto">
          <a:xfrm>
            <a:off x="865188" y="45418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97" name="Line 849"/>
          <p:cNvSpPr>
            <a:spLocks noChangeShapeType="1"/>
          </p:cNvSpPr>
          <p:nvPr/>
        </p:nvSpPr>
        <p:spPr bwMode="auto">
          <a:xfrm rot="16200000" flipH="1">
            <a:off x="896144" y="46235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98" name="Rectangle 850"/>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699" name="Line 851"/>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700" name="Group 852"/>
          <p:cNvGrpSpPr>
            <a:grpSpLocks/>
          </p:cNvGrpSpPr>
          <p:nvPr/>
        </p:nvGrpSpPr>
        <p:grpSpPr bwMode="auto">
          <a:xfrm>
            <a:off x="1392238" y="4125913"/>
            <a:ext cx="58737" cy="98425"/>
            <a:chOff x="0" y="-1"/>
            <a:chExt cx="20000" cy="19996"/>
          </a:xfrm>
        </p:grpSpPr>
        <p:sp>
          <p:nvSpPr>
            <p:cNvPr id="79701" name="Line 853"/>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702" name="Line 854"/>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703" name="Line 855"/>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704" name="Line 856"/>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705" name="Line 857"/>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706" name="Oval 858"/>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707" name="Oval 859"/>
          <p:cNvSpPr>
            <a:spLocks noChangeArrowheads="1"/>
          </p:cNvSpPr>
          <p:nvPr/>
        </p:nvSpPr>
        <p:spPr bwMode="auto">
          <a:xfrm>
            <a:off x="1784350" y="4768850"/>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708" name="Oval 860"/>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709" name="Line 861"/>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710" name="Line 862"/>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711" name="Oval 863"/>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712" name="Line 864"/>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713" name="Line 865"/>
          <p:cNvSpPr>
            <a:spLocks noChangeShapeType="1"/>
          </p:cNvSpPr>
          <p:nvPr/>
        </p:nvSpPr>
        <p:spPr bwMode="auto">
          <a:xfrm flipH="1">
            <a:off x="5200650" y="1828800"/>
            <a:ext cx="0" cy="104775"/>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714" name="Oval 866"/>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715" name="AutoShape 867"/>
          <p:cNvSpPr>
            <a:spLocks noChangeArrowheads="1"/>
          </p:cNvSpPr>
          <p:nvPr/>
        </p:nvSpPr>
        <p:spPr bwMode="auto">
          <a:xfrm rot="3326719"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716" name="AutoShape 868"/>
          <p:cNvSpPr>
            <a:spLocks noChangeArrowheads="1"/>
          </p:cNvSpPr>
          <p:nvPr/>
        </p:nvSpPr>
        <p:spPr bwMode="auto">
          <a:xfrm rot="10030868" flipH="1" flipV="1">
            <a:off x="1770063" y="298132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717" name="AutoShape 869"/>
          <p:cNvSpPr>
            <a:spLocks noChangeArrowheads="1"/>
          </p:cNvSpPr>
          <p:nvPr/>
        </p:nvSpPr>
        <p:spPr bwMode="auto">
          <a:xfrm rot="10030868" flipH="1" flipV="1">
            <a:off x="5465763" y="40941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 name="Slide Number Placeholder 5"/>
          <p:cNvSpPr>
            <a:spLocks noGrp="1"/>
          </p:cNvSpPr>
          <p:nvPr>
            <p:ph type="sldNum" sz="quarter" idx="12"/>
          </p:nvPr>
        </p:nvSpPr>
        <p:spPr/>
        <p:txBody>
          <a:bodyPr/>
          <a:lstStyle/>
          <a:p>
            <a:fld id="{FC561A5D-FE30-E341-BB73-5F65E03FC5B3}" type="slidenum">
              <a:rPr lang="en-US"/>
              <a:pPr/>
              <a:t>54</a:t>
            </a:fld>
            <a:endParaRPr lang="en-US"/>
          </a:p>
        </p:txBody>
      </p:sp>
      <p:sp>
        <p:nvSpPr>
          <p:cNvPr id="79874"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79876"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877"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79878" name="Text Box 6"/>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79879" name="AutoShape 7"/>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880" name="Line 8"/>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881" name="Text Box 9"/>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79882" name="Line 10"/>
          <p:cNvSpPr>
            <a:spLocks noChangeShapeType="1"/>
          </p:cNvSpPr>
          <p:nvPr/>
        </p:nvSpPr>
        <p:spPr bwMode="auto">
          <a:xfrm flipV="1">
            <a:off x="4979988" y="2849563"/>
            <a:ext cx="0" cy="366712"/>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883" name="Line 11"/>
          <p:cNvSpPr>
            <a:spLocks noChangeShapeType="1"/>
          </p:cNvSpPr>
          <p:nvPr/>
        </p:nvSpPr>
        <p:spPr bwMode="auto">
          <a:xfrm>
            <a:off x="5137150" y="2849563"/>
            <a:ext cx="0" cy="366712"/>
          </a:xfrm>
          <a:prstGeom prst="line">
            <a:avLst/>
          </a:prstGeom>
          <a:noFill/>
          <a:ln w="19050">
            <a:solidFill>
              <a:srgbClr val="3366FF"/>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884" name="Rectangle 12"/>
          <p:cNvSpPr>
            <a:spLocks noChangeArrowheads="1"/>
          </p:cNvSpPr>
          <p:nvPr/>
        </p:nvSpPr>
        <p:spPr bwMode="auto">
          <a:xfrm>
            <a:off x="487521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885" name="Rectangle 13"/>
          <p:cNvSpPr>
            <a:spLocks noChangeArrowheads="1"/>
          </p:cNvSpPr>
          <p:nvPr/>
        </p:nvSpPr>
        <p:spPr bwMode="auto">
          <a:xfrm>
            <a:off x="524192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886" name="Line 14"/>
          <p:cNvSpPr>
            <a:spLocks noChangeShapeType="1"/>
          </p:cNvSpPr>
          <p:nvPr/>
        </p:nvSpPr>
        <p:spPr bwMode="auto">
          <a:xfrm flipV="1">
            <a:off x="5713413" y="2849563"/>
            <a:ext cx="157162"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887" name="Line 15"/>
          <p:cNvSpPr>
            <a:spLocks noChangeShapeType="1"/>
          </p:cNvSpPr>
          <p:nvPr/>
        </p:nvSpPr>
        <p:spPr bwMode="auto">
          <a:xfrm>
            <a:off x="5710238" y="2849563"/>
            <a:ext cx="160337"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888" name="Rectangle 16"/>
          <p:cNvSpPr>
            <a:spLocks noChangeArrowheads="1"/>
          </p:cNvSpPr>
          <p:nvPr/>
        </p:nvSpPr>
        <p:spPr bwMode="auto">
          <a:xfrm>
            <a:off x="5608638"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9889" name="Group 17"/>
          <p:cNvGrpSpPr>
            <a:grpSpLocks/>
          </p:cNvGrpSpPr>
          <p:nvPr/>
        </p:nvGrpSpPr>
        <p:grpSpPr bwMode="auto">
          <a:xfrm flipV="1">
            <a:off x="5303838" y="3132138"/>
            <a:ext cx="84137" cy="84137"/>
            <a:chOff x="1449" y="2352"/>
            <a:chExt cx="77" cy="77"/>
          </a:xfrm>
        </p:grpSpPr>
        <p:sp>
          <p:nvSpPr>
            <p:cNvPr id="79890" name="Line 18"/>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891" name="Line 19"/>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9892" name="Rectangle 20"/>
          <p:cNvSpPr>
            <a:spLocks noChangeArrowheads="1"/>
          </p:cNvSpPr>
          <p:nvPr/>
        </p:nvSpPr>
        <p:spPr bwMode="auto">
          <a:xfrm>
            <a:off x="4665663"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893" name="Line 21"/>
          <p:cNvSpPr>
            <a:spLocks noChangeShapeType="1"/>
          </p:cNvSpPr>
          <p:nvPr/>
        </p:nvSpPr>
        <p:spPr bwMode="auto">
          <a:xfrm flipH="1" flipV="1">
            <a:off x="4718050"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9894" name="Group 22"/>
          <p:cNvGrpSpPr>
            <a:grpSpLocks/>
          </p:cNvGrpSpPr>
          <p:nvPr/>
        </p:nvGrpSpPr>
        <p:grpSpPr bwMode="auto">
          <a:xfrm>
            <a:off x="4665663" y="3111500"/>
            <a:ext cx="209550" cy="104775"/>
            <a:chOff x="864" y="2592"/>
            <a:chExt cx="192" cy="96"/>
          </a:xfrm>
        </p:grpSpPr>
        <p:sp>
          <p:nvSpPr>
            <p:cNvPr id="79895" name="Line 2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896" name="Line 2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897" name="Line 2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898" name="Line 2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9899" name="Group 27"/>
          <p:cNvGrpSpPr>
            <a:grpSpLocks/>
          </p:cNvGrpSpPr>
          <p:nvPr/>
        </p:nvGrpSpPr>
        <p:grpSpPr bwMode="auto">
          <a:xfrm flipH="1">
            <a:off x="5975350" y="2849563"/>
            <a:ext cx="209550" cy="157162"/>
            <a:chOff x="2064" y="2352"/>
            <a:chExt cx="192" cy="144"/>
          </a:xfrm>
        </p:grpSpPr>
        <p:sp>
          <p:nvSpPr>
            <p:cNvPr id="79900" name="Rectangle 28"/>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01" name="Line 29"/>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79902" name="Group 30"/>
          <p:cNvGrpSpPr>
            <a:grpSpLocks/>
          </p:cNvGrpSpPr>
          <p:nvPr/>
        </p:nvGrpSpPr>
        <p:grpSpPr bwMode="auto">
          <a:xfrm>
            <a:off x="5975350" y="3111500"/>
            <a:ext cx="209550" cy="104775"/>
            <a:chOff x="864" y="2592"/>
            <a:chExt cx="192" cy="96"/>
          </a:xfrm>
        </p:grpSpPr>
        <p:sp>
          <p:nvSpPr>
            <p:cNvPr id="79903" name="Line 3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904" name="Line 3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905" name="Line 3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906" name="Line 3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9907" name="Line 35"/>
          <p:cNvSpPr>
            <a:spLocks noChangeShapeType="1"/>
          </p:cNvSpPr>
          <p:nvPr/>
        </p:nvSpPr>
        <p:spPr bwMode="auto">
          <a:xfrm>
            <a:off x="5089525" y="3216275"/>
            <a:ext cx="0" cy="419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908" name="Line 36"/>
          <p:cNvSpPr>
            <a:spLocks noChangeShapeType="1"/>
          </p:cNvSpPr>
          <p:nvPr/>
        </p:nvSpPr>
        <p:spPr bwMode="auto">
          <a:xfrm>
            <a:off x="5259388" y="3216275"/>
            <a:ext cx="0" cy="384175"/>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909" name="AutoShape 37"/>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10" name="Text Box 38"/>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79911" name="Text Box 39"/>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79912" name="Line 40"/>
          <p:cNvSpPr>
            <a:spLocks noChangeShapeType="1"/>
          </p:cNvSpPr>
          <p:nvPr/>
        </p:nvSpPr>
        <p:spPr bwMode="auto">
          <a:xfrm>
            <a:off x="5505450"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913" name="Line 41"/>
          <p:cNvSpPr>
            <a:spLocks noChangeShapeType="1"/>
          </p:cNvSpPr>
          <p:nvPr/>
        </p:nvSpPr>
        <p:spPr bwMode="auto">
          <a:xfrm>
            <a:off x="5343525"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914" name="Line 42"/>
          <p:cNvSpPr>
            <a:spLocks noChangeShapeType="1"/>
          </p:cNvSpPr>
          <p:nvPr/>
        </p:nvSpPr>
        <p:spPr bwMode="auto">
          <a:xfrm rot="5400000">
            <a:off x="5418138"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915" name="Oval 43"/>
          <p:cNvSpPr>
            <a:spLocks noChangeArrowheads="1"/>
          </p:cNvSpPr>
          <p:nvPr/>
        </p:nvSpPr>
        <p:spPr bwMode="auto">
          <a:xfrm>
            <a:off x="5465763" y="2967038"/>
            <a:ext cx="61912"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16" name="Rectangle 44"/>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917" name="Rectangle 45"/>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79918" name="Group 46"/>
          <p:cNvGrpSpPr>
            <a:grpSpLocks/>
          </p:cNvGrpSpPr>
          <p:nvPr/>
        </p:nvGrpSpPr>
        <p:grpSpPr bwMode="auto">
          <a:xfrm>
            <a:off x="5229225" y="4826000"/>
            <a:ext cx="146050" cy="180975"/>
            <a:chOff x="1634" y="2854"/>
            <a:chExt cx="77" cy="96"/>
          </a:xfrm>
        </p:grpSpPr>
        <p:sp>
          <p:nvSpPr>
            <p:cNvPr id="79919" name="Freeform 47"/>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920" name="Freeform 48"/>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9921" name="Oval 49"/>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79922" name="Freeform 50"/>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923" name="Rectangle 51"/>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924" name="Freeform 52"/>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925" name="Freeform 53"/>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926" name="Rectangle 54"/>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927" name="Freeform 55"/>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928" name="Freeform 56"/>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929" name="Freeform 57"/>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930" name="Freeform 58"/>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931" name="Rectangle 59"/>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932" name="Rectangle 60"/>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933" name="Rectangle 61"/>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934" name="Rectangle 62"/>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79935" name="Group 63"/>
          <p:cNvGrpSpPr>
            <a:grpSpLocks/>
          </p:cNvGrpSpPr>
          <p:nvPr/>
        </p:nvGrpSpPr>
        <p:grpSpPr bwMode="auto">
          <a:xfrm>
            <a:off x="5229225" y="5006975"/>
            <a:ext cx="146050" cy="177800"/>
            <a:chOff x="1634" y="2950"/>
            <a:chExt cx="77" cy="94"/>
          </a:xfrm>
        </p:grpSpPr>
        <p:sp>
          <p:nvSpPr>
            <p:cNvPr id="79936" name="Freeform 64"/>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937" name="Freeform 65"/>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9938" name="Rectangle 66"/>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939" name="Rectangle 67"/>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940" name="Rectangle 68"/>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941" name="Rectangle 69"/>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942" name="Freeform 70"/>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943" name="Rectangle 71"/>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944" name="Freeform 72"/>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945" name="Freeform 73"/>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946" name="Freeform 74"/>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947" name="Rectangle 75"/>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9948" name="Oval 76"/>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9949" name="Oval 77"/>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79950" name="Oval 78"/>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79951" name="Freeform 79"/>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79952" name="Group 80"/>
          <p:cNvGrpSpPr>
            <a:grpSpLocks/>
          </p:cNvGrpSpPr>
          <p:nvPr/>
        </p:nvGrpSpPr>
        <p:grpSpPr bwMode="auto">
          <a:xfrm>
            <a:off x="5276850" y="4800600"/>
            <a:ext cx="119063" cy="123825"/>
            <a:chOff x="1659" y="2841"/>
            <a:chExt cx="63" cy="65"/>
          </a:xfrm>
        </p:grpSpPr>
        <p:sp>
          <p:nvSpPr>
            <p:cNvPr id="79953" name="Freeform 81"/>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9954" name="Freeform 82"/>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79955" name="Rectangle 83"/>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79956" name="Oval 84"/>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79957" name="Rectangle 85"/>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950 PSI </a:t>
            </a:r>
            <a:endParaRPr lang="en-US" b="0"/>
          </a:p>
        </p:txBody>
      </p:sp>
      <p:grpSp>
        <p:nvGrpSpPr>
          <p:cNvPr id="79958" name="Group 86"/>
          <p:cNvGrpSpPr>
            <a:grpSpLocks/>
          </p:cNvGrpSpPr>
          <p:nvPr/>
        </p:nvGrpSpPr>
        <p:grpSpPr bwMode="auto">
          <a:xfrm>
            <a:off x="4833938" y="4508500"/>
            <a:ext cx="311150" cy="223838"/>
            <a:chOff x="889" y="3112"/>
            <a:chExt cx="196" cy="141"/>
          </a:xfrm>
        </p:grpSpPr>
        <p:sp>
          <p:nvSpPr>
            <p:cNvPr id="79959" name="Oval 87"/>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79960" name="AutoShape 88"/>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79961" name="AutoShape 89"/>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79962" name="Line 90"/>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79963" name="Line 91"/>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964" name="Oval 92"/>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0027" name="Line 155"/>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028" name="Line 156"/>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029" name="Line 157"/>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030" name="Line 158"/>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031" name="Line 159"/>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032" name="Line 160"/>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033" name="AutoShape 161"/>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034" name="Line 162"/>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035" name="Line 163"/>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036" name="Oval 164"/>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0037" name="Oval 165"/>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0038" name="Line 166"/>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039" name="Oval 167"/>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80040" name="Oval 168"/>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0041" name="Line 169"/>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0042" name="Oval 170"/>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80043" name="Text Box 171"/>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0044" name="Text Box 172"/>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0045" name="Rectangle 173"/>
          <p:cNvSpPr>
            <a:spLocks noChangeArrowheads="1"/>
          </p:cNvSpPr>
          <p:nvPr/>
        </p:nvSpPr>
        <p:spPr bwMode="auto">
          <a:xfrm rot="5400000">
            <a:off x="7451725" y="871538"/>
            <a:ext cx="55562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046" name="Rectangle 174"/>
          <p:cNvSpPr>
            <a:spLocks noChangeArrowheads="1"/>
          </p:cNvSpPr>
          <p:nvPr/>
        </p:nvSpPr>
        <p:spPr bwMode="auto">
          <a:xfrm rot="5400000">
            <a:off x="7530306" y="1459707"/>
            <a:ext cx="398463" cy="69850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0047" name="Group 175"/>
          <p:cNvGrpSpPr>
            <a:grpSpLocks/>
          </p:cNvGrpSpPr>
          <p:nvPr/>
        </p:nvGrpSpPr>
        <p:grpSpPr bwMode="auto">
          <a:xfrm rot="5400000">
            <a:off x="7270750" y="2663825"/>
            <a:ext cx="968375" cy="1127125"/>
            <a:chOff x="4958" y="672"/>
            <a:chExt cx="610" cy="710"/>
          </a:xfrm>
        </p:grpSpPr>
        <p:grpSp>
          <p:nvGrpSpPr>
            <p:cNvPr id="80048" name="Group 176"/>
            <p:cNvGrpSpPr>
              <a:grpSpLocks/>
            </p:cNvGrpSpPr>
            <p:nvPr/>
          </p:nvGrpSpPr>
          <p:grpSpPr bwMode="auto">
            <a:xfrm>
              <a:off x="5465" y="672"/>
              <a:ext cx="103" cy="710"/>
              <a:chOff x="5088" y="624"/>
              <a:chExt cx="144" cy="992"/>
            </a:xfrm>
          </p:grpSpPr>
          <p:sp>
            <p:nvSpPr>
              <p:cNvPr id="80049" name="Line 17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050" name="Line 17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051" name="Line 17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052" name="Line 18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053" name="Line 18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054" name="Line 18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055" name="Line 18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056" name="Line 18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0057" name="Rectangle 185"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058" name="Rectangle 186"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059" name="Rectangle 187"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060" name="Rectangle 188"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061" name="Rectangle 189"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062" name="Rectangle 190"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063" name="Rectangle 191"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064" name="Rectangle 192"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065" name="Rectangle 193"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0066" name="Rectangle 194"/>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80067" name="Rectangle 195"/>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950 PSI </a:t>
            </a:r>
            <a:endParaRPr lang="en-US" b="0"/>
          </a:p>
        </p:txBody>
      </p:sp>
      <p:sp>
        <p:nvSpPr>
          <p:cNvPr id="80068" name="Line 196"/>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069" name="Line 197"/>
          <p:cNvSpPr>
            <a:spLocks noChangeShapeType="1"/>
          </p:cNvSpPr>
          <p:nvPr/>
        </p:nvSpPr>
        <p:spPr bwMode="auto">
          <a:xfrm rot="5400000">
            <a:off x="7132638" y="1685925"/>
            <a:ext cx="0" cy="49530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70" name="Line 198"/>
          <p:cNvSpPr>
            <a:spLocks noChangeShapeType="1"/>
          </p:cNvSpPr>
          <p:nvPr/>
        </p:nvSpPr>
        <p:spPr bwMode="auto">
          <a:xfrm rot="5400000">
            <a:off x="5838032" y="1354931"/>
            <a:ext cx="0" cy="1157287"/>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71" name="Line 199"/>
          <p:cNvSpPr>
            <a:spLocks noChangeShapeType="1"/>
          </p:cNvSpPr>
          <p:nvPr/>
        </p:nvSpPr>
        <p:spPr bwMode="auto">
          <a:xfrm rot="16200000" flipV="1">
            <a:off x="6236494" y="-162719"/>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72" name="Rectangle 200"/>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073" name="Group 201"/>
          <p:cNvGrpSpPr>
            <a:grpSpLocks/>
          </p:cNvGrpSpPr>
          <p:nvPr/>
        </p:nvGrpSpPr>
        <p:grpSpPr bwMode="auto">
          <a:xfrm rot="16200000" flipV="1">
            <a:off x="4433094" y="1104107"/>
            <a:ext cx="107950" cy="182562"/>
            <a:chOff x="0" y="3"/>
            <a:chExt cx="20000" cy="19996"/>
          </a:xfrm>
        </p:grpSpPr>
        <p:sp>
          <p:nvSpPr>
            <p:cNvPr id="80074" name="Line 202"/>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75" name="Line 203"/>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76" name="Line 204"/>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77" name="Line 205"/>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078" name="Line 206"/>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79" name="Oval 207"/>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80" name="Oval 208"/>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81" name="Oval 209"/>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82" name="Line 210"/>
          <p:cNvSpPr>
            <a:spLocks noChangeShapeType="1"/>
          </p:cNvSpPr>
          <p:nvPr/>
        </p:nvSpPr>
        <p:spPr bwMode="auto">
          <a:xfrm rot="5400000" flipH="1">
            <a:off x="45926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83" name="Rectangle 211"/>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84" name="Line 212"/>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85" name="Line 213"/>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86" name="Line 214"/>
          <p:cNvSpPr>
            <a:spLocks noChangeShapeType="1"/>
          </p:cNvSpPr>
          <p:nvPr/>
        </p:nvSpPr>
        <p:spPr bwMode="auto">
          <a:xfrm flipH="1">
            <a:off x="5092700" y="1774825"/>
            <a:ext cx="0" cy="106362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87" name="Line 215"/>
          <p:cNvSpPr>
            <a:spLocks noChangeShapeType="1"/>
          </p:cNvSpPr>
          <p:nvPr/>
        </p:nvSpPr>
        <p:spPr bwMode="auto">
          <a:xfrm flipH="1">
            <a:off x="5095875" y="9763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88" name="Oval 216"/>
          <p:cNvSpPr>
            <a:spLocks noChangeArrowheads="1"/>
          </p:cNvSpPr>
          <p:nvPr/>
        </p:nvSpPr>
        <p:spPr bwMode="auto">
          <a:xfrm flipH="1" flipV="1">
            <a:off x="5043488" y="15811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91" name="Line 219"/>
          <p:cNvSpPr>
            <a:spLocks noChangeShapeType="1"/>
          </p:cNvSpPr>
          <p:nvPr/>
        </p:nvSpPr>
        <p:spPr bwMode="auto">
          <a:xfrm rot="5400000" flipH="1">
            <a:off x="5017294" y="1113631"/>
            <a:ext cx="0" cy="128588"/>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92" name="Oval 220"/>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93" name="Rectangle 221"/>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80094" name="Rectangle 222"/>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80095" name="Rectangle 223"/>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80096" name="Group 224"/>
          <p:cNvGrpSpPr>
            <a:grpSpLocks/>
          </p:cNvGrpSpPr>
          <p:nvPr/>
        </p:nvGrpSpPr>
        <p:grpSpPr bwMode="auto">
          <a:xfrm rot="-5400000" flipH="1" flipV="1">
            <a:off x="3780632" y="3566319"/>
            <a:ext cx="88900" cy="274637"/>
            <a:chOff x="0" y="0"/>
            <a:chExt cx="20000" cy="20000"/>
          </a:xfrm>
        </p:grpSpPr>
        <p:sp>
          <p:nvSpPr>
            <p:cNvPr id="80097" name="Arc 22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98" name="Arc 22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099" name="Group 227"/>
          <p:cNvGrpSpPr>
            <a:grpSpLocks/>
          </p:cNvGrpSpPr>
          <p:nvPr/>
        </p:nvGrpSpPr>
        <p:grpSpPr bwMode="auto">
          <a:xfrm rot="-5400000" flipH="1" flipV="1">
            <a:off x="3775076" y="3425825"/>
            <a:ext cx="87312" cy="274637"/>
            <a:chOff x="0" y="0"/>
            <a:chExt cx="20000" cy="20000"/>
          </a:xfrm>
        </p:grpSpPr>
        <p:sp>
          <p:nvSpPr>
            <p:cNvPr id="80100" name="Arc 22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01" name="Arc 22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102" name="Line 230"/>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03" name="Line 231"/>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04" name="Line 232"/>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05" name="Line 233"/>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06" name="Line 234"/>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107" name="Group 235"/>
          <p:cNvGrpSpPr>
            <a:grpSpLocks/>
          </p:cNvGrpSpPr>
          <p:nvPr/>
        </p:nvGrpSpPr>
        <p:grpSpPr bwMode="auto">
          <a:xfrm rot="10800000">
            <a:off x="4394200" y="1439863"/>
            <a:ext cx="365125" cy="239712"/>
            <a:chOff x="2900" y="1798"/>
            <a:chExt cx="576" cy="376"/>
          </a:xfrm>
        </p:grpSpPr>
        <p:sp>
          <p:nvSpPr>
            <p:cNvPr id="80108" name="Line 236"/>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09" name="Line 237"/>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0" name="Line 238"/>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111" name="Line 239"/>
          <p:cNvSpPr>
            <a:spLocks noChangeShapeType="1"/>
          </p:cNvSpPr>
          <p:nvPr/>
        </p:nvSpPr>
        <p:spPr bwMode="auto">
          <a:xfrm rot="5400000">
            <a:off x="4452144" y="2983706"/>
            <a:ext cx="0" cy="1303338"/>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112" name="Line 240"/>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3" name="Rectangle 241"/>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4" name="Line 242"/>
          <p:cNvSpPr>
            <a:spLocks noChangeShapeType="1"/>
          </p:cNvSpPr>
          <p:nvPr/>
        </p:nvSpPr>
        <p:spPr bwMode="auto">
          <a:xfrm flipH="1" flipV="1">
            <a:off x="6502400" y="1914525"/>
            <a:ext cx="268288" cy="0"/>
          </a:xfrm>
          <a:prstGeom prst="line">
            <a:avLst/>
          </a:prstGeom>
          <a:noFill/>
          <a:ln w="19050">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5" name="Line 243"/>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6" name="Line 244"/>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7" name="Line 245"/>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8" name="Line 246"/>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9" name="Line 247"/>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0" name="Line 248"/>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121" name="Group 249"/>
          <p:cNvGrpSpPr>
            <a:grpSpLocks/>
          </p:cNvGrpSpPr>
          <p:nvPr/>
        </p:nvGrpSpPr>
        <p:grpSpPr bwMode="auto">
          <a:xfrm flipV="1">
            <a:off x="6624638" y="1676400"/>
            <a:ext cx="46037" cy="96838"/>
            <a:chOff x="0" y="0"/>
            <a:chExt cx="20000" cy="20000"/>
          </a:xfrm>
        </p:grpSpPr>
        <p:sp>
          <p:nvSpPr>
            <p:cNvPr id="80122" name="Arc 250"/>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3" name="Arc 25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124" name="Group 252"/>
          <p:cNvGrpSpPr>
            <a:grpSpLocks/>
          </p:cNvGrpSpPr>
          <p:nvPr/>
        </p:nvGrpSpPr>
        <p:grpSpPr bwMode="auto">
          <a:xfrm>
            <a:off x="6396038" y="1709738"/>
            <a:ext cx="471487" cy="217487"/>
            <a:chOff x="3526" y="1077"/>
            <a:chExt cx="297" cy="137"/>
          </a:xfrm>
        </p:grpSpPr>
        <p:sp>
          <p:nvSpPr>
            <p:cNvPr id="80125" name="Line 253"/>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6" name="Line 254"/>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7" name="Line 255"/>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8" name="Line 256"/>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129" name="Line 257"/>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30" name="Line 258"/>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31" name="Oval 259"/>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32" name="Oval 260"/>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33" name="Line 261"/>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34" name="Rectangle 262"/>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135" name="Oval 263"/>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39" name="Line 267"/>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0140" name="Oval 268"/>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41" name="Rectangle 269"/>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80142" name="Rectangle 270"/>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700 PSI </a:t>
            </a:r>
            <a:endParaRPr lang="en-US" b="0"/>
          </a:p>
        </p:txBody>
      </p:sp>
      <p:sp>
        <p:nvSpPr>
          <p:cNvPr id="80143" name="Rectangle 271"/>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80145" name="AutoShape 273"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46" name="AutoShape 274"/>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47" name="AutoShape 275" descr="10%"/>
          <p:cNvSpPr>
            <a:spLocks noChangeArrowheads="1"/>
          </p:cNvSpPr>
          <p:nvPr/>
        </p:nvSpPr>
        <p:spPr bwMode="auto">
          <a:xfrm>
            <a:off x="2452688" y="1704975"/>
            <a:ext cx="506412" cy="91122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0148" name="Group 276"/>
          <p:cNvGrpSpPr>
            <a:grpSpLocks/>
          </p:cNvGrpSpPr>
          <p:nvPr/>
        </p:nvGrpSpPr>
        <p:grpSpPr bwMode="auto">
          <a:xfrm>
            <a:off x="2454275" y="2547938"/>
            <a:ext cx="503238" cy="185737"/>
            <a:chOff x="3617" y="2160"/>
            <a:chExt cx="842" cy="312"/>
          </a:xfrm>
        </p:grpSpPr>
        <p:sp>
          <p:nvSpPr>
            <p:cNvPr id="80149" name="Rectangle 27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50" name="AutoShape 27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51" name="AutoShape 27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52" name="AutoShape 28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53" name="AutoShape 28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0154" name="AutoShape 282"/>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55" name="Rectangle 283"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56" name="Rectangle 284"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57" name="Rectangle 285"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58" name="Line 286"/>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159" name="Line 287"/>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160" name="Oval 288"/>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61" name="Oval 289"/>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0162" name="Group 290"/>
          <p:cNvGrpSpPr>
            <a:grpSpLocks/>
          </p:cNvGrpSpPr>
          <p:nvPr/>
        </p:nvGrpSpPr>
        <p:grpSpPr bwMode="auto">
          <a:xfrm>
            <a:off x="2663825" y="1660525"/>
            <a:ext cx="77788" cy="153988"/>
            <a:chOff x="3966" y="1027"/>
            <a:chExt cx="130" cy="257"/>
          </a:xfrm>
        </p:grpSpPr>
        <p:sp>
          <p:nvSpPr>
            <p:cNvPr id="80163" name="Rectangle 29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64" name="Rectangle 29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65" name="Rectangle 29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66" name="Rectangle 29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67" name="Line 29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0168" name="Line 296"/>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169" name="Line 297"/>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170" name="Line 298"/>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171" name="AutoShape 299"/>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72" name="Rectangle 300"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73" name="Rectangle 301"/>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74" name="Rectangle 302"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75" name="Rectangle 303"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76" name="Line 304"/>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177" name="Line 305"/>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178" name="Line 306"/>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179" name="Line 307"/>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180" name="Line 308"/>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181" name="Oval 309"/>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82" name="Oval 310"/>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83" name="Text Box 311"/>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80184" name="Line 312"/>
          <p:cNvSpPr>
            <a:spLocks noChangeShapeType="1"/>
          </p:cNvSpPr>
          <p:nvPr/>
        </p:nvSpPr>
        <p:spPr bwMode="auto">
          <a:xfrm rot="16200000" flipH="1">
            <a:off x="4314032" y="2577306"/>
            <a:ext cx="0" cy="70326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185" name="Group 313"/>
          <p:cNvGrpSpPr>
            <a:grpSpLocks/>
          </p:cNvGrpSpPr>
          <p:nvPr/>
        </p:nvGrpSpPr>
        <p:grpSpPr bwMode="auto">
          <a:xfrm>
            <a:off x="7131050" y="1508125"/>
            <a:ext cx="1289050" cy="1235075"/>
            <a:chOff x="4492" y="651"/>
            <a:chExt cx="812" cy="778"/>
          </a:xfrm>
        </p:grpSpPr>
        <p:grpSp>
          <p:nvGrpSpPr>
            <p:cNvPr id="80186" name="Group 314"/>
            <p:cNvGrpSpPr>
              <a:grpSpLocks/>
            </p:cNvGrpSpPr>
            <p:nvPr/>
          </p:nvGrpSpPr>
          <p:grpSpPr bwMode="auto">
            <a:xfrm>
              <a:off x="4492" y="651"/>
              <a:ext cx="760" cy="778"/>
              <a:chOff x="4047" y="666"/>
              <a:chExt cx="760" cy="778"/>
            </a:xfrm>
          </p:grpSpPr>
          <p:sp>
            <p:nvSpPr>
              <p:cNvPr id="80187" name="Rectangle 315"/>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88" name="Rectangle 316"/>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89" name="Rectangle 317"/>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0190" name="Rectangle 318"/>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80191" name="Line 319"/>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92" name="Line 320"/>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93" name="Oval 321"/>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97" name="AutoShape 325"/>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98" name="AutoShape 326"/>
          <p:cNvSpPr>
            <a:spLocks noChangeArrowheads="1"/>
          </p:cNvSpPr>
          <p:nvPr/>
        </p:nvSpPr>
        <p:spPr bwMode="auto">
          <a:xfrm flipH="1" flipV="1">
            <a:off x="822325" y="23685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99" name="Line 327"/>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200" name="Rectangle 328"/>
          <p:cNvSpPr>
            <a:spLocks noChangeArrowheads="1"/>
          </p:cNvSpPr>
          <p:nvPr/>
        </p:nvSpPr>
        <p:spPr bwMode="auto">
          <a:xfrm>
            <a:off x="695325" y="2565400"/>
            <a:ext cx="466725" cy="16351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201" name="Line 329"/>
          <p:cNvSpPr>
            <a:spLocks noChangeShapeType="1"/>
          </p:cNvSpPr>
          <p:nvPr/>
        </p:nvSpPr>
        <p:spPr bwMode="auto">
          <a:xfrm flipH="1">
            <a:off x="685800" y="25654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205" name="Rectangle 333"/>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80206" name="Text Box 334"/>
          <p:cNvSpPr txBox="1">
            <a:spLocks noChangeArrowheads="1"/>
          </p:cNvSpPr>
          <p:nvPr/>
        </p:nvSpPr>
        <p:spPr bwMode="auto">
          <a:xfrm>
            <a:off x="6457950" y="3886200"/>
            <a:ext cx="2568575"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When the cylinder makes work contact pressure builds, the pressure switch shifts to de-energize the directional valve extend solenoid.</a:t>
            </a:r>
          </a:p>
        </p:txBody>
      </p:sp>
      <p:sp>
        <p:nvSpPr>
          <p:cNvPr id="80208" name="Rectangle 336"/>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80209" name="Group 337"/>
          <p:cNvGrpSpPr>
            <a:grpSpLocks/>
          </p:cNvGrpSpPr>
          <p:nvPr/>
        </p:nvGrpSpPr>
        <p:grpSpPr bwMode="auto">
          <a:xfrm flipH="1" flipV="1">
            <a:off x="2708275" y="5162550"/>
            <a:ext cx="484188" cy="90488"/>
            <a:chOff x="2009" y="2762"/>
            <a:chExt cx="233" cy="44"/>
          </a:xfrm>
        </p:grpSpPr>
        <p:sp>
          <p:nvSpPr>
            <p:cNvPr id="80210" name="Line 338"/>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211" name="Freeform 339"/>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80212" name="Group 340"/>
          <p:cNvGrpSpPr>
            <a:grpSpLocks/>
          </p:cNvGrpSpPr>
          <p:nvPr/>
        </p:nvGrpSpPr>
        <p:grpSpPr bwMode="auto">
          <a:xfrm flipH="1" flipV="1">
            <a:off x="3709988" y="6142038"/>
            <a:ext cx="55562" cy="212725"/>
            <a:chOff x="1733" y="2232"/>
            <a:chExt cx="27" cy="102"/>
          </a:xfrm>
        </p:grpSpPr>
        <p:sp>
          <p:nvSpPr>
            <p:cNvPr id="80213" name="Freeform 341"/>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214" name="Freeform 342"/>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0215" name="Freeform 343"/>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216" name="Freeform 344"/>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217" name="Freeform 345"/>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218" name="Rectangle 346"/>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19" name="Rectangle 347"/>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20" name="Rectangle 348"/>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21" name="Rectangle 349"/>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80222" name="Group 350"/>
          <p:cNvGrpSpPr>
            <a:grpSpLocks/>
          </p:cNvGrpSpPr>
          <p:nvPr/>
        </p:nvGrpSpPr>
        <p:grpSpPr bwMode="auto">
          <a:xfrm flipH="1" flipV="1">
            <a:off x="2525713" y="6167438"/>
            <a:ext cx="103187" cy="157162"/>
            <a:chOff x="2280" y="2246"/>
            <a:chExt cx="50" cy="76"/>
          </a:xfrm>
        </p:grpSpPr>
        <p:sp>
          <p:nvSpPr>
            <p:cNvPr id="80223" name="Freeform 351"/>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80224" name="Group 352"/>
            <p:cNvGrpSpPr>
              <a:grpSpLocks/>
            </p:cNvGrpSpPr>
            <p:nvPr/>
          </p:nvGrpSpPr>
          <p:grpSpPr bwMode="auto">
            <a:xfrm>
              <a:off x="2292" y="2255"/>
              <a:ext cx="28" cy="58"/>
              <a:chOff x="2292" y="2255"/>
              <a:chExt cx="28" cy="58"/>
            </a:xfrm>
          </p:grpSpPr>
          <p:sp>
            <p:nvSpPr>
              <p:cNvPr id="80225" name="Line 353"/>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226" name="Line 354"/>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227" name="Line 355"/>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228" name="Line 356"/>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0229" name="Rectangle 357"/>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80230" name="Rectangle 358"/>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80231" name="Oval 359"/>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232" name="Oval 360"/>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233" name="Oval 361"/>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234" name="Oval 362"/>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235" name="Oval 363"/>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236" name="Oval 364"/>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237" name="Line 365"/>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238" name="Line 366"/>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239" name="Line 367"/>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240" name="Line 368"/>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241" name="Line 369"/>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242" name="Line 370"/>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0243" name="Group 371"/>
          <p:cNvGrpSpPr>
            <a:grpSpLocks/>
          </p:cNvGrpSpPr>
          <p:nvPr/>
        </p:nvGrpSpPr>
        <p:grpSpPr bwMode="auto">
          <a:xfrm flipH="1" flipV="1">
            <a:off x="3101975" y="6178550"/>
            <a:ext cx="80963" cy="131763"/>
            <a:chOff x="2013" y="2253"/>
            <a:chExt cx="39" cy="64"/>
          </a:xfrm>
        </p:grpSpPr>
        <p:sp>
          <p:nvSpPr>
            <p:cNvPr id="80244" name="Oval 372"/>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245" name="Oval 373"/>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246" name="Line 374"/>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247" name="Line 375"/>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248" name="Line 376"/>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249" name="Oval 377"/>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0250" name="Line 378"/>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251" name="Oval 379"/>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0252" name="Group 380"/>
          <p:cNvGrpSpPr>
            <a:grpSpLocks/>
          </p:cNvGrpSpPr>
          <p:nvPr/>
        </p:nvGrpSpPr>
        <p:grpSpPr bwMode="auto">
          <a:xfrm flipH="1" flipV="1">
            <a:off x="3349625" y="6078538"/>
            <a:ext cx="576263" cy="328612"/>
            <a:chOff x="1656" y="2207"/>
            <a:chExt cx="277" cy="158"/>
          </a:xfrm>
        </p:grpSpPr>
        <p:grpSp>
          <p:nvGrpSpPr>
            <p:cNvPr id="80253" name="Group 381"/>
            <p:cNvGrpSpPr>
              <a:grpSpLocks/>
            </p:cNvGrpSpPr>
            <p:nvPr/>
          </p:nvGrpSpPr>
          <p:grpSpPr bwMode="auto">
            <a:xfrm>
              <a:off x="1656" y="2207"/>
              <a:ext cx="33" cy="158"/>
              <a:chOff x="1656" y="2207"/>
              <a:chExt cx="33" cy="158"/>
            </a:xfrm>
          </p:grpSpPr>
          <p:sp>
            <p:nvSpPr>
              <p:cNvPr id="80254" name="Rectangle 382"/>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55" name="Rectangle 383"/>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0256" name="Group 384"/>
            <p:cNvGrpSpPr>
              <a:grpSpLocks/>
            </p:cNvGrpSpPr>
            <p:nvPr/>
          </p:nvGrpSpPr>
          <p:grpSpPr bwMode="auto">
            <a:xfrm>
              <a:off x="1898" y="2273"/>
              <a:ext cx="35" cy="26"/>
              <a:chOff x="1898" y="2273"/>
              <a:chExt cx="35" cy="26"/>
            </a:xfrm>
          </p:grpSpPr>
          <p:grpSp>
            <p:nvGrpSpPr>
              <p:cNvPr id="80257" name="Group 385"/>
              <p:cNvGrpSpPr>
                <a:grpSpLocks/>
              </p:cNvGrpSpPr>
              <p:nvPr/>
            </p:nvGrpSpPr>
            <p:grpSpPr bwMode="auto">
              <a:xfrm>
                <a:off x="1898" y="2273"/>
                <a:ext cx="33" cy="25"/>
                <a:chOff x="1898" y="2273"/>
                <a:chExt cx="33" cy="25"/>
              </a:xfrm>
            </p:grpSpPr>
            <p:sp>
              <p:nvSpPr>
                <p:cNvPr id="80258" name="Rectangle 386"/>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59" name="Rectangle 387"/>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60" name="Rectangle 388"/>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61" name="Rectangle 389"/>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62" name="Rectangle 390"/>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63" name="Rectangle 391"/>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64" name="Rectangle 392"/>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65" name="Rectangle 393"/>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66" name="Rectangle 394"/>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67" name="Rectangle 395"/>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68" name="Rectangle 396"/>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69" name="Rectangle 397"/>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70" name="Rectangle 398"/>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0271" name="Rectangle 399"/>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0272" name="Group 400"/>
            <p:cNvGrpSpPr>
              <a:grpSpLocks/>
            </p:cNvGrpSpPr>
            <p:nvPr/>
          </p:nvGrpSpPr>
          <p:grpSpPr bwMode="auto">
            <a:xfrm>
              <a:off x="1687" y="2259"/>
              <a:ext cx="213" cy="54"/>
              <a:chOff x="1687" y="2259"/>
              <a:chExt cx="213" cy="54"/>
            </a:xfrm>
          </p:grpSpPr>
          <p:grpSp>
            <p:nvGrpSpPr>
              <p:cNvPr id="80273" name="Group 401"/>
              <p:cNvGrpSpPr>
                <a:grpSpLocks/>
              </p:cNvGrpSpPr>
              <p:nvPr/>
            </p:nvGrpSpPr>
            <p:grpSpPr bwMode="auto">
              <a:xfrm>
                <a:off x="1687" y="2259"/>
                <a:ext cx="211" cy="52"/>
                <a:chOff x="1687" y="2259"/>
                <a:chExt cx="211" cy="52"/>
              </a:xfrm>
            </p:grpSpPr>
            <p:sp>
              <p:nvSpPr>
                <p:cNvPr id="80274" name="Rectangle 402"/>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75" name="Rectangle 403"/>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76" name="Rectangle 404"/>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77" name="Rectangle 405"/>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78" name="Rectangle 406"/>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79" name="Rectangle 407"/>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80" name="Rectangle 408"/>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81" name="Rectangle 409"/>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82" name="Rectangle 410"/>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83" name="Rectangle 411"/>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84" name="Rectangle 412"/>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85" name="Rectangle 413"/>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86" name="Rectangle 414"/>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87" name="Rectangle 415"/>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88" name="Rectangle 416"/>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89" name="Rectangle 417"/>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90" name="Rectangle 418"/>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91" name="Rectangle 419"/>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92" name="Rectangle 420"/>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93" name="Rectangle 421"/>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94" name="Rectangle 422"/>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95" name="Rectangle 423"/>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96" name="Rectangle 424"/>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97" name="Rectangle 425"/>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98" name="Rectangle 426"/>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299" name="Rectangle 427"/>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00" name="Rectangle 428"/>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0301" name="Rectangle 429"/>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0302" name="Group 430"/>
            <p:cNvGrpSpPr>
              <a:grpSpLocks/>
            </p:cNvGrpSpPr>
            <p:nvPr/>
          </p:nvGrpSpPr>
          <p:grpSpPr bwMode="auto">
            <a:xfrm>
              <a:off x="1862" y="2265"/>
              <a:ext cx="28" cy="38"/>
              <a:chOff x="1862" y="2265"/>
              <a:chExt cx="28" cy="38"/>
            </a:xfrm>
          </p:grpSpPr>
          <p:sp>
            <p:nvSpPr>
              <p:cNvPr id="80303" name="Line 431"/>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04" name="Line 432"/>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05" name="Line 433"/>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06" name="Line 434"/>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0307" name="Group 435"/>
            <p:cNvGrpSpPr>
              <a:grpSpLocks/>
            </p:cNvGrpSpPr>
            <p:nvPr/>
          </p:nvGrpSpPr>
          <p:grpSpPr bwMode="auto">
            <a:xfrm>
              <a:off x="1827" y="2265"/>
              <a:ext cx="28" cy="38"/>
              <a:chOff x="1827" y="2265"/>
              <a:chExt cx="28" cy="38"/>
            </a:xfrm>
          </p:grpSpPr>
          <p:sp>
            <p:nvSpPr>
              <p:cNvPr id="80308" name="Line 436"/>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09" name="Line 437"/>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10" name="Line 438"/>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11" name="Line 439"/>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0312" name="Group 440"/>
            <p:cNvGrpSpPr>
              <a:grpSpLocks/>
            </p:cNvGrpSpPr>
            <p:nvPr/>
          </p:nvGrpSpPr>
          <p:grpSpPr bwMode="auto">
            <a:xfrm>
              <a:off x="1789" y="2265"/>
              <a:ext cx="28" cy="38"/>
              <a:chOff x="1789" y="2265"/>
              <a:chExt cx="28" cy="38"/>
            </a:xfrm>
          </p:grpSpPr>
          <p:sp>
            <p:nvSpPr>
              <p:cNvPr id="80313" name="Line 441"/>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14" name="Line 442"/>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15" name="Line 443"/>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16" name="Line 444"/>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0317" name="Group 445"/>
            <p:cNvGrpSpPr>
              <a:grpSpLocks/>
            </p:cNvGrpSpPr>
            <p:nvPr/>
          </p:nvGrpSpPr>
          <p:grpSpPr bwMode="auto">
            <a:xfrm>
              <a:off x="1752" y="2265"/>
              <a:ext cx="28" cy="38"/>
              <a:chOff x="1752" y="2265"/>
              <a:chExt cx="28" cy="38"/>
            </a:xfrm>
          </p:grpSpPr>
          <p:sp>
            <p:nvSpPr>
              <p:cNvPr id="80318" name="Line 446"/>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19" name="Line 447"/>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20" name="Line 448"/>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21" name="Line 449"/>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0322" name="Group 450"/>
            <p:cNvGrpSpPr>
              <a:grpSpLocks/>
            </p:cNvGrpSpPr>
            <p:nvPr/>
          </p:nvGrpSpPr>
          <p:grpSpPr bwMode="auto">
            <a:xfrm>
              <a:off x="1716" y="2265"/>
              <a:ext cx="28" cy="36"/>
              <a:chOff x="1716" y="2265"/>
              <a:chExt cx="28" cy="36"/>
            </a:xfrm>
          </p:grpSpPr>
          <p:sp>
            <p:nvSpPr>
              <p:cNvPr id="80323" name="Line 451"/>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24" name="Line 452"/>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25" name="Line 453"/>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26" name="Line 454"/>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0327" name="Rectangle 455"/>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80328" name="Group 456"/>
          <p:cNvGrpSpPr>
            <a:grpSpLocks/>
          </p:cNvGrpSpPr>
          <p:nvPr/>
        </p:nvGrpSpPr>
        <p:grpSpPr bwMode="auto">
          <a:xfrm flipH="1" flipV="1">
            <a:off x="2987675" y="5357813"/>
            <a:ext cx="419100" cy="620712"/>
            <a:chOff x="1906" y="2413"/>
            <a:chExt cx="201" cy="299"/>
          </a:xfrm>
        </p:grpSpPr>
        <p:sp>
          <p:nvSpPr>
            <p:cNvPr id="80329" name="Rectangle 457"/>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30" name="Rectangle 458"/>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0331" name="Freeform 459"/>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80332" name="Rectangle 460"/>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80333" name="Group 461"/>
          <p:cNvGrpSpPr>
            <a:grpSpLocks/>
          </p:cNvGrpSpPr>
          <p:nvPr/>
        </p:nvGrpSpPr>
        <p:grpSpPr bwMode="auto">
          <a:xfrm flipH="1" flipV="1">
            <a:off x="3046413" y="5434013"/>
            <a:ext cx="300037" cy="396875"/>
            <a:chOff x="1935" y="2484"/>
            <a:chExt cx="144" cy="191"/>
          </a:xfrm>
        </p:grpSpPr>
        <p:sp>
          <p:nvSpPr>
            <p:cNvPr id="80334" name="Rectangle 462"/>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35" name="Rectangle 463"/>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0336" name="Rectangle 464"/>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80337" name="Group 465"/>
          <p:cNvGrpSpPr>
            <a:grpSpLocks/>
          </p:cNvGrpSpPr>
          <p:nvPr/>
        </p:nvGrpSpPr>
        <p:grpSpPr bwMode="auto">
          <a:xfrm flipH="1" flipV="1">
            <a:off x="3124200" y="5503863"/>
            <a:ext cx="163513" cy="479425"/>
            <a:chOff x="1963" y="2411"/>
            <a:chExt cx="79" cy="230"/>
          </a:xfrm>
        </p:grpSpPr>
        <p:sp>
          <p:nvSpPr>
            <p:cNvPr id="80338" name="Oval 466"/>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339" name="Oval 467"/>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340" name="Oval 468"/>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341" name="Oval 469"/>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342" name="Oval 470"/>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343" name="Oval 471"/>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344" name="Oval 472"/>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345" name="Oval 473"/>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346" name="Oval 474"/>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347" name="Oval 475"/>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348" name="Line 476"/>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49" name="Line 477"/>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50" name="Line 478"/>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51" name="Line 479"/>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52" name="Line 480"/>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53" name="Line 481"/>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54" name="Line 482"/>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55" name="Line 483"/>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56" name="Line 484"/>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57" name="Line 485"/>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58" name="Line 486"/>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59" name="Oval 487"/>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360" name="Line 488"/>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61" name="Oval 489"/>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0362" name="Rectangle 490"/>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80363" name="Group 491"/>
          <p:cNvGrpSpPr>
            <a:grpSpLocks/>
          </p:cNvGrpSpPr>
          <p:nvPr/>
        </p:nvGrpSpPr>
        <p:grpSpPr bwMode="auto">
          <a:xfrm>
            <a:off x="3362325" y="5459413"/>
            <a:ext cx="463550" cy="263525"/>
            <a:chOff x="2118" y="3439"/>
            <a:chExt cx="292" cy="166"/>
          </a:xfrm>
        </p:grpSpPr>
        <p:sp>
          <p:nvSpPr>
            <p:cNvPr id="80364" name="Rectangle 492"/>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80365" name="Group 493"/>
            <p:cNvGrpSpPr>
              <a:grpSpLocks/>
            </p:cNvGrpSpPr>
            <p:nvPr/>
          </p:nvGrpSpPr>
          <p:grpSpPr bwMode="auto">
            <a:xfrm flipH="1" flipV="1">
              <a:off x="2326" y="3439"/>
              <a:ext cx="84" cy="166"/>
              <a:chOff x="1704" y="2533"/>
              <a:chExt cx="64" cy="127"/>
            </a:xfrm>
          </p:grpSpPr>
          <p:sp>
            <p:nvSpPr>
              <p:cNvPr id="80366" name="Freeform 494"/>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80367" name="Group 495"/>
              <p:cNvGrpSpPr>
                <a:grpSpLocks/>
              </p:cNvGrpSpPr>
              <p:nvPr/>
            </p:nvGrpSpPr>
            <p:grpSpPr bwMode="auto">
              <a:xfrm>
                <a:off x="1718" y="2547"/>
                <a:ext cx="35" cy="96"/>
                <a:chOff x="1718" y="2547"/>
                <a:chExt cx="35" cy="96"/>
              </a:xfrm>
            </p:grpSpPr>
            <p:sp>
              <p:nvSpPr>
                <p:cNvPr id="80368" name="Line 496"/>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69" name="Line 497"/>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70" name="Line 498"/>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371" name="Line 499"/>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80372" name="Freeform 500"/>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80373" name="Rectangle 501"/>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80374" name="Rectangle 502"/>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80375" name="Freeform 503"/>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80376" name="Rectangle 504"/>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80377" name="Group 505"/>
          <p:cNvGrpSpPr>
            <a:grpSpLocks/>
          </p:cNvGrpSpPr>
          <p:nvPr/>
        </p:nvGrpSpPr>
        <p:grpSpPr bwMode="auto">
          <a:xfrm flipH="1" flipV="1">
            <a:off x="2768600" y="6194425"/>
            <a:ext cx="195263" cy="95250"/>
            <a:chOff x="2119" y="2263"/>
            <a:chExt cx="94" cy="46"/>
          </a:xfrm>
        </p:grpSpPr>
        <p:grpSp>
          <p:nvGrpSpPr>
            <p:cNvPr id="80378" name="Group 506"/>
            <p:cNvGrpSpPr>
              <a:grpSpLocks/>
            </p:cNvGrpSpPr>
            <p:nvPr/>
          </p:nvGrpSpPr>
          <p:grpSpPr bwMode="auto">
            <a:xfrm>
              <a:off x="2188" y="2263"/>
              <a:ext cx="25" cy="46"/>
              <a:chOff x="2188" y="2263"/>
              <a:chExt cx="25" cy="46"/>
            </a:xfrm>
          </p:grpSpPr>
          <p:grpSp>
            <p:nvGrpSpPr>
              <p:cNvPr id="80379" name="Group 507"/>
              <p:cNvGrpSpPr>
                <a:grpSpLocks/>
              </p:cNvGrpSpPr>
              <p:nvPr/>
            </p:nvGrpSpPr>
            <p:grpSpPr bwMode="auto">
              <a:xfrm>
                <a:off x="2188" y="2263"/>
                <a:ext cx="23" cy="44"/>
                <a:chOff x="2188" y="2263"/>
                <a:chExt cx="23" cy="44"/>
              </a:xfrm>
            </p:grpSpPr>
            <p:sp>
              <p:nvSpPr>
                <p:cNvPr id="80380" name="Rectangle 508"/>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81" name="Rectangle 509"/>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82" name="Rectangle 510"/>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83" name="Rectangle 511"/>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84" name="Rectangle 512"/>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85" name="Rectangle 513"/>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86" name="Rectangle 514"/>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87" name="Rectangle 515"/>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88" name="Rectangle 516"/>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89" name="Rectangle 517"/>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90" name="Rectangle 518"/>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91" name="Rectangle 519"/>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92" name="Rectangle 520"/>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93" name="Rectangle 521"/>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94" name="Rectangle 522"/>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95" name="Rectangle 523"/>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96" name="Rectangle 524"/>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97" name="Rectangle 525"/>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98" name="Rectangle 526"/>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399" name="Rectangle 527"/>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00" name="Rectangle 528"/>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01" name="Rectangle 529"/>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02" name="Rectangle 530"/>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0403" name="Rectangle 531"/>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0404" name="Group 532"/>
            <p:cNvGrpSpPr>
              <a:grpSpLocks/>
            </p:cNvGrpSpPr>
            <p:nvPr/>
          </p:nvGrpSpPr>
          <p:grpSpPr bwMode="auto">
            <a:xfrm>
              <a:off x="2119" y="2276"/>
              <a:ext cx="71" cy="18"/>
              <a:chOff x="2119" y="2276"/>
              <a:chExt cx="71" cy="18"/>
            </a:xfrm>
          </p:grpSpPr>
          <p:grpSp>
            <p:nvGrpSpPr>
              <p:cNvPr id="80405" name="Group 533"/>
              <p:cNvGrpSpPr>
                <a:grpSpLocks/>
              </p:cNvGrpSpPr>
              <p:nvPr/>
            </p:nvGrpSpPr>
            <p:grpSpPr bwMode="auto">
              <a:xfrm>
                <a:off x="2119" y="2276"/>
                <a:ext cx="69" cy="16"/>
                <a:chOff x="2119" y="2276"/>
                <a:chExt cx="69" cy="16"/>
              </a:xfrm>
            </p:grpSpPr>
            <p:sp>
              <p:nvSpPr>
                <p:cNvPr id="80406" name="Rectangle 534"/>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07" name="Rectangle 535"/>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08" name="Rectangle 536"/>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09" name="Rectangle 537"/>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10" name="Rectangle 538"/>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11" name="Rectangle 539"/>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12" name="Rectangle 540"/>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13" name="Rectangle 541"/>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0414" name="Rectangle 542"/>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80415" name="Group 543"/>
          <p:cNvGrpSpPr>
            <a:grpSpLocks/>
          </p:cNvGrpSpPr>
          <p:nvPr/>
        </p:nvGrpSpPr>
        <p:grpSpPr bwMode="auto">
          <a:xfrm flipH="1" flipV="1">
            <a:off x="2963863" y="6186488"/>
            <a:ext cx="195262" cy="115887"/>
            <a:chOff x="2025" y="2257"/>
            <a:chExt cx="94" cy="56"/>
          </a:xfrm>
        </p:grpSpPr>
        <p:grpSp>
          <p:nvGrpSpPr>
            <p:cNvPr id="80416" name="Group 544"/>
            <p:cNvGrpSpPr>
              <a:grpSpLocks/>
            </p:cNvGrpSpPr>
            <p:nvPr/>
          </p:nvGrpSpPr>
          <p:grpSpPr bwMode="auto">
            <a:xfrm>
              <a:off x="2025" y="2271"/>
              <a:ext cx="32" cy="27"/>
              <a:chOff x="2025" y="2271"/>
              <a:chExt cx="32" cy="27"/>
            </a:xfrm>
          </p:grpSpPr>
          <p:grpSp>
            <p:nvGrpSpPr>
              <p:cNvPr id="80417" name="Group 545"/>
              <p:cNvGrpSpPr>
                <a:grpSpLocks/>
              </p:cNvGrpSpPr>
              <p:nvPr/>
            </p:nvGrpSpPr>
            <p:grpSpPr bwMode="auto">
              <a:xfrm>
                <a:off x="2025" y="2271"/>
                <a:ext cx="31" cy="25"/>
                <a:chOff x="2025" y="2271"/>
                <a:chExt cx="31" cy="25"/>
              </a:xfrm>
            </p:grpSpPr>
            <p:sp>
              <p:nvSpPr>
                <p:cNvPr id="80418" name="Rectangle 546"/>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19" name="Rectangle 547"/>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20" name="Rectangle 548"/>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21" name="Rectangle 549"/>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22" name="Rectangle 550"/>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23" name="Rectangle 551"/>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24" name="Rectangle 552"/>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25" name="Rectangle 553"/>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26" name="Rectangle 554"/>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27" name="Rectangle 555"/>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28" name="Rectangle 556"/>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29" name="Rectangle 557"/>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30" name="Rectangle 558"/>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0431" name="Rectangle 559"/>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0432" name="Group 560"/>
            <p:cNvGrpSpPr>
              <a:grpSpLocks/>
            </p:cNvGrpSpPr>
            <p:nvPr/>
          </p:nvGrpSpPr>
          <p:grpSpPr bwMode="auto">
            <a:xfrm>
              <a:off x="2075" y="2259"/>
              <a:ext cx="44" cy="52"/>
              <a:chOff x="2075" y="2259"/>
              <a:chExt cx="44" cy="52"/>
            </a:xfrm>
          </p:grpSpPr>
          <p:grpSp>
            <p:nvGrpSpPr>
              <p:cNvPr id="80433" name="Group 561"/>
              <p:cNvGrpSpPr>
                <a:grpSpLocks/>
              </p:cNvGrpSpPr>
              <p:nvPr/>
            </p:nvGrpSpPr>
            <p:grpSpPr bwMode="auto">
              <a:xfrm>
                <a:off x="2075" y="2259"/>
                <a:ext cx="44" cy="52"/>
                <a:chOff x="2075" y="2259"/>
                <a:chExt cx="44" cy="52"/>
              </a:xfrm>
            </p:grpSpPr>
            <p:sp>
              <p:nvSpPr>
                <p:cNvPr id="80434" name="Oval 562"/>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435" name="Oval 563"/>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436" name="Oval 564"/>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437" name="Oval 565"/>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438" name="Oval 566"/>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439" name="Oval 567"/>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440" name="Oval 568"/>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441" name="Oval 569"/>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442" name="Oval 570"/>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443" name="Oval 571"/>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444" name="Oval 572"/>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445" name="Oval 573"/>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446" name="Oval 574"/>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0447" name="Oval 575"/>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0448" name="Group 576"/>
            <p:cNvGrpSpPr>
              <a:grpSpLocks/>
            </p:cNvGrpSpPr>
            <p:nvPr/>
          </p:nvGrpSpPr>
          <p:grpSpPr bwMode="auto">
            <a:xfrm>
              <a:off x="2054" y="2257"/>
              <a:ext cx="25" cy="56"/>
              <a:chOff x="2054" y="2257"/>
              <a:chExt cx="25" cy="56"/>
            </a:xfrm>
          </p:grpSpPr>
          <p:grpSp>
            <p:nvGrpSpPr>
              <p:cNvPr id="80449" name="Group 577"/>
              <p:cNvGrpSpPr>
                <a:grpSpLocks/>
              </p:cNvGrpSpPr>
              <p:nvPr/>
            </p:nvGrpSpPr>
            <p:grpSpPr bwMode="auto">
              <a:xfrm>
                <a:off x="2054" y="2257"/>
                <a:ext cx="23" cy="54"/>
                <a:chOff x="2054" y="2257"/>
                <a:chExt cx="23" cy="54"/>
              </a:xfrm>
            </p:grpSpPr>
            <p:sp>
              <p:nvSpPr>
                <p:cNvPr id="80450" name="Rectangle 578"/>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51" name="Rectangle 579"/>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52" name="Rectangle 580"/>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53" name="Rectangle 581"/>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54" name="Rectangle 582"/>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55" name="Rectangle 583"/>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56" name="Rectangle 584"/>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57" name="Rectangle 585"/>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58" name="Rectangle 586"/>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59" name="Rectangle 587"/>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60" name="Rectangle 588"/>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61" name="Rectangle 589"/>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62" name="Rectangle 590"/>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63" name="Rectangle 591"/>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64" name="Rectangle 592"/>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65" name="Rectangle 593"/>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66" name="Rectangle 594"/>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67" name="Rectangle 595"/>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68" name="Rectangle 596"/>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69" name="Rectangle 597"/>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70" name="Rectangle 598"/>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71" name="Rectangle 599"/>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72" name="Rectangle 600"/>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73" name="Rectangle 601"/>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74" name="Rectangle 602"/>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75" name="Rectangle 603"/>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76" name="Rectangle 604"/>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77" name="Rectangle 605"/>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0478" name="Rectangle 606"/>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80479" name="Rectangle 607"/>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80480" name="Rectangle 608"/>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80481" name="Group 609"/>
          <p:cNvGrpSpPr>
            <a:grpSpLocks/>
          </p:cNvGrpSpPr>
          <p:nvPr/>
        </p:nvGrpSpPr>
        <p:grpSpPr bwMode="auto">
          <a:xfrm flipH="1" flipV="1">
            <a:off x="2525713" y="4567238"/>
            <a:ext cx="130175" cy="247650"/>
            <a:chOff x="2267" y="2973"/>
            <a:chExt cx="63" cy="119"/>
          </a:xfrm>
        </p:grpSpPr>
        <p:sp>
          <p:nvSpPr>
            <p:cNvPr id="80482" name="Freeform 610"/>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0483" name="Group 611"/>
            <p:cNvGrpSpPr>
              <a:grpSpLocks/>
            </p:cNvGrpSpPr>
            <p:nvPr/>
          </p:nvGrpSpPr>
          <p:grpSpPr bwMode="auto">
            <a:xfrm>
              <a:off x="2282" y="2986"/>
              <a:ext cx="36" cy="90"/>
              <a:chOff x="2282" y="2986"/>
              <a:chExt cx="36" cy="90"/>
            </a:xfrm>
          </p:grpSpPr>
          <p:sp>
            <p:nvSpPr>
              <p:cNvPr id="80484" name="Line 612"/>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485" name="Line 613"/>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486" name="Line 614"/>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487" name="Line 615"/>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80488" name="Group 616"/>
          <p:cNvGrpSpPr>
            <a:grpSpLocks/>
          </p:cNvGrpSpPr>
          <p:nvPr/>
        </p:nvGrpSpPr>
        <p:grpSpPr bwMode="auto">
          <a:xfrm flipH="1" flipV="1">
            <a:off x="2716213" y="4532313"/>
            <a:ext cx="230187" cy="311150"/>
            <a:chOff x="2100" y="2959"/>
            <a:chExt cx="111" cy="150"/>
          </a:xfrm>
        </p:grpSpPr>
        <p:sp>
          <p:nvSpPr>
            <p:cNvPr id="80489" name="Rectangle 617"/>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490" name="Rectangle 618"/>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0491" name="Line 619"/>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492" name="Rectangle 620"/>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80493" name="Line 621"/>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494" name="Line 622"/>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495" name="Rectangle 623"/>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80496" name="Rectangle 624"/>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80497" name="Rectangle 625"/>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80499" name="Rectangle 627"/>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80500" name="Group 628"/>
          <p:cNvGrpSpPr>
            <a:grpSpLocks/>
          </p:cNvGrpSpPr>
          <p:nvPr/>
        </p:nvGrpSpPr>
        <p:grpSpPr bwMode="auto">
          <a:xfrm flipH="1" flipV="1">
            <a:off x="3444875" y="5053013"/>
            <a:ext cx="41275" cy="252412"/>
            <a:chOff x="1867" y="2737"/>
            <a:chExt cx="20" cy="121"/>
          </a:xfrm>
        </p:grpSpPr>
        <p:sp>
          <p:nvSpPr>
            <p:cNvPr id="80501" name="Oval 629"/>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80502" name="Oval 630"/>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80503" name="Line 631"/>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04" name="Line 632"/>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0505" name="Group 633"/>
          <p:cNvGrpSpPr>
            <a:grpSpLocks/>
          </p:cNvGrpSpPr>
          <p:nvPr/>
        </p:nvGrpSpPr>
        <p:grpSpPr bwMode="auto">
          <a:xfrm flipH="1" flipV="1">
            <a:off x="3430588" y="5053013"/>
            <a:ext cx="39687" cy="252412"/>
            <a:chOff x="1875" y="2737"/>
            <a:chExt cx="19" cy="121"/>
          </a:xfrm>
        </p:grpSpPr>
        <p:sp>
          <p:nvSpPr>
            <p:cNvPr id="80506" name="Oval 634"/>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0507" name="Oval 635"/>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80508" name="Line 636"/>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09" name="Line 637"/>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0510" name="Group 638"/>
          <p:cNvGrpSpPr>
            <a:grpSpLocks/>
          </p:cNvGrpSpPr>
          <p:nvPr/>
        </p:nvGrpSpPr>
        <p:grpSpPr bwMode="auto">
          <a:xfrm flipH="1" flipV="1">
            <a:off x="3409950" y="5053013"/>
            <a:ext cx="39688" cy="252412"/>
            <a:chOff x="1885" y="2737"/>
            <a:chExt cx="19" cy="121"/>
          </a:xfrm>
        </p:grpSpPr>
        <p:sp>
          <p:nvSpPr>
            <p:cNvPr id="80511" name="Oval 639"/>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0512" name="Oval 640"/>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0513" name="Line 641"/>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14" name="Line 642"/>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0515" name="Group 643"/>
          <p:cNvGrpSpPr>
            <a:grpSpLocks/>
          </p:cNvGrpSpPr>
          <p:nvPr/>
        </p:nvGrpSpPr>
        <p:grpSpPr bwMode="auto">
          <a:xfrm flipH="1" flipV="1">
            <a:off x="3392488" y="5053013"/>
            <a:ext cx="41275" cy="252412"/>
            <a:chOff x="1892" y="2737"/>
            <a:chExt cx="20" cy="121"/>
          </a:xfrm>
        </p:grpSpPr>
        <p:sp>
          <p:nvSpPr>
            <p:cNvPr id="80516" name="Oval 644"/>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80517" name="Oval 645"/>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0518" name="Line 646"/>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19" name="Line 647"/>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0520" name="Rectangle 648"/>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80521" name="Rectangle 649"/>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80522" name="Group 650"/>
          <p:cNvGrpSpPr>
            <a:grpSpLocks/>
          </p:cNvGrpSpPr>
          <p:nvPr/>
        </p:nvGrpSpPr>
        <p:grpSpPr bwMode="auto">
          <a:xfrm>
            <a:off x="3059113" y="4562475"/>
            <a:ext cx="769937" cy="798513"/>
            <a:chOff x="1927" y="2874"/>
            <a:chExt cx="485" cy="503"/>
          </a:xfrm>
        </p:grpSpPr>
        <p:grpSp>
          <p:nvGrpSpPr>
            <p:cNvPr id="80523" name="Group 651"/>
            <p:cNvGrpSpPr>
              <a:grpSpLocks/>
            </p:cNvGrpSpPr>
            <p:nvPr/>
          </p:nvGrpSpPr>
          <p:grpSpPr bwMode="auto">
            <a:xfrm flipH="1" flipV="1">
              <a:off x="2325" y="2874"/>
              <a:ext cx="87" cy="162"/>
              <a:chOff x="1702" y="2971"/>
              <a:chExt cx="67" cy="119"/>
            </a:xfrm>
          </p:grpSpPr>
          <p:sp>
            <p:nvSpPr>
              <p:cNvPr id="80524" name="Freeform 652"/>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0525" name="Group 653"/>
              <p:cNvGrpSpPr>
                <a:grpSpLocks/>
              </p:cNvGrpSpPr>
              <p:nvPr/>
            </p:nvGrpSpPr>
            <p:grpSpPr bwMode="auto">
              <a:xfrm>
                <a:off x="1716" y="2984"/>
                <a:ext cx="37" cy="90"/>
                <a:chOff x="1716" y="2984"/>
                <a:chExt cx="37" cy="90"/>
              </a:xfrm>
            </p:grpSpPr>
            <p:sp>
              <p:nvSpPr>
                <p:cNvPr id="80526" name="Line 654"/>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27" name="Line 655"/>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28" name="Line 656"/>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29" name="Line 657"/>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0530" name="Rectangle 658"/>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80531" name="Rectangle 659"/>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80532" name="Freeform 660"/>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80533" name="Rectangle 661"/>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534" name="Freeform 662"/>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535" name="Rectangle 663"/>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80536" name="Rectangle 664"/>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80537" name="Rectangle 665"/>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80538" name="Line 666"/>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80539" name="Group 667"/>
          <p:cNvGrpSpPr>
            <a:grpSpLocks/>
          </p:cNvGrpSpPr>
          <p:nvPr/>
        </p:nvGrpSpPr>
        <p:grpSpPr bwMode="auto">
          <a:xfrm>
            <a:off x="3830638" y="5594350"/>
            <a:ext cx="407987" cy="417513"/>
            <a:chOff x="2358" y="3524"/>
            <a:chExt cx="257" cy="263"/>
          </a:xfrm>
        </p:grpSpPr>
        <p:sp>
          <p:nvSpPr>
            <p:cNvPr id="80540" name="Line 668"/>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541" name="Line 669"/>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542" name="Line 670"/>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543" name="Line 671"/>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544" name="Line 672"/>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545" name="Line 673"/>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0546" name="Group 674"/>
          <p:cNvGrpSpPr>
            <a:grpSpLocks/>
          </p:cNvGrpSpPr>
          <p:nvPr/>
        </p:nvGrpSpPr>
        <p:grpSpPr bwMode="auto">
          <a:xfrm flipH="1" flipV="1">
            <a:off x="2951163" y="4540250"/>
            <a:ext cx="68262" cy="303213"/>
            <a:chOff x="2065" y="2959"/>
            <a:chExt cx="33" cy="146"/>
          </a:xfrm>
        </p:grpSpPr>
        <p:sp>
          <p:nvSpPr>
            <p:cNvPr id="80547" name="Freeform 675"/>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548" name="Freeform 676"/>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0549" name="Line 677"/>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50" name="Line 678"/>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51" name="Line 679"/>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52" name="Freeform 680"/>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80553" name="Freeform 681"/>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80554" name="Group 682"/>
          <p:cNvGrpSpPr>
            <a:grpSpLocks/>
          </p:cNvGrpSpPr>
          <p:nvPr/>
        </p:nvGrpSpPr>
        <p:grpSpPr bwMode="auto">
          <a:xfrm>
            <a:off x="2720975" y="4552950"/>
            <a:ext cx="269875" cy="271463"/>
            <a:chOff x="1714" y="2868"/>
            <a:chExt cx="170" cy="171"/>
          </a:xfrm>
        </p:grpSpPr>
        <p:sp>
          <p:nvSpPr>
            <p:cNvPr id="80555" name="Freeform 683"/>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80556" name="Rectangle 684"/>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557" name="Line 685"/>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558" name="Line 686"/>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0559" name="Group 687"/>
          <p:cNvGrpSpPr>
            <a:grpSpLocks/>
          </p:cNvGrpSpPr>
          <p:nvPr/>
        </p:nvGrpSpPr>
        <p:grpSpPr bwMode="auto">
          <a:xfrm flipH="1" flipV="1">
            <a:off x="2651125" y="4600575"/>
            <a:ext cx="293688" cy="179388"/>
            <a:chOff x="2098" y="2990"/>
            <a:chExt cx="171" cy="86"/>
          </a:xfrm>
        </p:grpSpPr>
        <p:sp>
          <p:nvSpPr>
            <p:cNvPr id="80560" name="Oval 688"/>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561" name="Oval 689"/>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562" name="Oval 690"/>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563" name="Oval 691"/>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564" name="Oval 692"/>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565" name="Oval 693"/>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566" name="Oval 694"/>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567" name="Oval 695"/>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568" name="Oval 696"/>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569" name="Oval 697"/>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570" name="Line 698"/>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71" name="Line 699"/>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72" name="Line 700"/>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73" name="Line 701"/>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74" name="Line 702"/>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75" name="Line 703"/>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76" name="Line 704"/>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77" name="Line 705"/>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78" name="Line 706"/>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79" name="Line 707"/>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0580" name="Group 708"/>
            <p:cNvGrpSpPr>
              <a:grpSpLocks/>
            </p:cNvGrpSpPr>
            <p:nvPr/>
          </p:nvGrpSpPr>
          <p:grpSpPr bwMode="auto">
            <a:xfrm>
              <a:off x="2098" y="3003"/>
              <a:ext cx="19" cy="73"/>
              <a:chOff x="2098" y="3003"/>
              <a:chExt cx="19" cy="73"/>
            </a:xfrm>
          </p:grpSpPr>
          <p:sp>
            <p:nvSpPr>
              <p:cNvPr id="80581" name="Oval 709"/>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582" name="Line 710"/>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0583" name="Group 711"/>
            <p:cNvGrpSpPr>
              <a:grpSpLocks/>
            </p:cNvGrpSpPr>
            <p:nvPr/>
          </p:nvGrpSpPr>
          <p:grpSpPr bwMode="auto">
            <a:xfrm>
              <a:off x="2250" y="2990"/>
              <a:ext cx="19" cy="71"/>
              <a:chOff x="2250" y="2990"/>
              <a:chExt cx="19" cy="71"/>
            </a:xfrm>
          </p:grpSpPr>
          <p:sp>
            <p:nvSpPr>
              <p:cNvPr id="80584" name="Oval 712"/>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585" name="Line 713"/>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0586" name="Line 714"/>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87" name="Line 715"/>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88" name="Line 716"/>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89" name="Line 717"/>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90" name="Line 718"/>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0591" name="Rectangle 719"/>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80592" name="Group 720"/>
          <p:cNvGrpSpPr>
            <a:grpSpLocks/>
          </p:cNvGrpSpPr>
          <p:nvPr/>
        </p:nvGrpSpPr>
        <p:grpSpPr bwMode="auto">
          <a:xfrm>
            <a:off x="3370263" y="5045075"/>
            <a:ext cx="165100" cy="263525"/>
            <a:chOff x="2123" y="3178"/>
            <a:chExt cx="104" cy="166"/>
          </a:xfrm>
        </p:grpSpPr>
        <p:grpSp>
          <p:nvGrpSpPr>
            <p:cNvPr id="80593" name="Group 721"/>
            <p:cNvGrpSpPr>
              <a:grpSpLocks/>
            </p:cNvGrpSpPr>
            <p:nvPr/>
          </p:nvGrpSpPr>
          <p:grpSpPr bwMode="auto">
            <a:xfrm flipH="1" flipV="1">
              <a:off x="2177" y="3178"/>
              <a:ext cx="50" cy="166"/>
              <a:chOff x="1829" y="2735"/>
              <a:chExt cx="38" cy="127"/>
            </a:xfrm>
          </p:grpSpPr>
          <p:grpSp>
            <p:nvGrpSpPr>
              <p:cNvPr id="80594" name="Group 722"/>
              <p:cNvGrpSpPr>
                <a:grpSpLocks/>
              </p:cNvGrpSpPr>
              <p:nvPr/>
            </p:nvGrpSpPr>
            <p:grpSpPr bwMode="auto">
              <a:xfrm>
                <a:off x="1829" y="2735"/>
                <a:ext cx="36" cy="125"/>
                <a:chOff x="1829" y="2735"/>
                <a:chExt cx="36" cy="125"/>
              </a:xfrm>
            </p:grpSpPr>
            <p:sp>
              <p:nvSpPr>
                <p:cNvPr id="80595" name="Rectangle 723"/>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596" name="Rectangle 724"/>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597" name="Rectangle 725"/>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598" name="Rectangle 726"/>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599" name="Rectangle 727"/>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00" name="Rectangle 728"/>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01" name="Rectangle 729"/>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02" name="Rectangle 730"/>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03" name="Rectangle 731"/>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04" name="Rectangle 732"/>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05" name="Rectangle 733"/>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06" name="Rectangle 734"/>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07" name="Rectangle 735"/>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08" name="Rectangle 736"/>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09" name="Rectangle 737"/>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10" name="Rectangle 738"/>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11" name="Rectangle 739"/>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12" name="Rectangle 740"/>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13" name="Rectangle 741"/>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14" name="Rectangle 742"/>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15" name="Rectangle 743"/>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16" name="Rectangle 744"/>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17" name="Rectangle 745"/>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18" name="Rectangle 746"/>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19" name="Rectangle 747"/>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20" name="Rectangle 748"/>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21" name="Rectangle 749"/>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22" name="Rectangle 750"/>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23" name="Rectangle 751"/>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24" name="Rectangle 752"/>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25" name="Rectangle 753"/>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26" name="Rectangle 754"/>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27" name="Rectangle 755"/>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28" name="Rectangle 756"/>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29" name="Rectangle 757"/>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30" name="Rectangle 758"/>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31" name="Rectangle 759"/>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32" name="Rectangle 760"/>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33" name="Rectangle 761"/>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34" name="Rectangle 762"/>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35" name="Rectangle 763"/>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36" name="Rectangle 764"/>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37" name="Rectangle 765"/>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38" name="Rectangle 766"/>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39" name="Rectangle 767"/>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40" name="Rectangle 768"/>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41" name="Rectangle 769"/>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42" name="Rectangle 770"/>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43" name="Rectangle 771"/>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44" name="Rectangle 772"/>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45" name="Rectangle 773"/>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46" name="Rectangle 774"/>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47" name="Rectangle 775"/>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48" name="Rectangle 776"/>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49" name="Rectangle 777"/>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50" name="Rectangle 778"/>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51" name="Rectangle 779"/>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52" name="Rectangle 780"/>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53" name="Rectangle 781"/>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54" name="Rectangle 782"/>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55" name="Rectangle 783"/>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56" name="Rectangle 784"/>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57" name="Rectangle 785"/>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58" name="Rectangle 786"/>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659" name="Rectangle 787"/>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0660" name="Rectangle 788"/>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80661" name="Freeform 789"/>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80662" name="Text Box 790"/>
          <p:cNvSpPr txBox="1">
            <a:spLocks noChangeArrowheads="1"/>
          </p:cNvSpPr>
          <p:nvPr/>
        </p:nvSpPr>
        <p:spPr bwMode="auto">
          <a:xfrm>
            <a:off x="5033963" y="5943600"/>
            <a:ext cx="31956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Cylinder Just Reaching Pressure of 700 PSI  	</a:t>
            </a:r>
          </a:p>
        </p:txBody>
      </p:sp>
      <p:sp>
        <p:nvSpPr>
          <p:cNvPr id="80670" name="Line 798"/>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71" name="Rectangle 799"/>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72" name="Line 800"/>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73" name="Line 801"/>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74" name="Line 802"/>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75" name="Line 803"/>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76" name="Rectangle 804"/>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77" name="Line 805"/>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78" name="Line 806"/>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79" name="Line 807"/>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80" name="Line 808"/>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81" name="Rectangle 809"/>
          <p:cNvSpPr>
            <a:spLocks noChangeArrowheads="1"/>
          </p:cNvSpPr>
          <p:nvPr/>
        </p:nvSpPr>
        <p:spPr bwMode="auto">
          <a:xfrm>
            <a:off x="860425" y="49672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82" name="Line 810"/>
          <p:cNvSpPr>
            <a:spLocks noChangeShapeType="1"/>
          </p:cNvSpPr>
          <p:nvPr/>
        </p:nvSpPr>
        <p:spPr bwMode="auto">
          <a:xfrm flipH="1">
            <a:off x="1092200"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83" name="Line 811"/>
          <p:cNvSpPr>
            <a:spLocks noChangeShapeType="1"/>
          </p:cNvSpPr>
          <p:nvPr/>
        </p:nvSpPr>
        <p:spPr bwMode="auto">
          <a:xfrm>
            <a:off x="1092200" y="50657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84" name="Line 812"/>
          <p:cNvSpPr>
            <a:spLocks noChangeShapeType="1"/>
          </p:cNvSpPr>
          <p:nvPr/>
        </p:nvSpPr>
        <p:spPr bwMode="auto">
          <a:xfrm>
            <a:off x="866775"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85" name="Line 813"/>
          <p:cNvSpPr>
            <a:spLocks noChangeShapeType="1"/>
          </p:cNvSpPr>
          <p:nvPr/>
        </p:nvSpPr>
        <p:spPr bwMode="auto">
          <a:xfrm flipV="1">
            <a:off x="944563" y="50673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86" name="Rectangle 814"/>
          <p:cNvSpPr>
            <a:spLocks noChangeArrowheads="1"/>
          </p:cNvSpPr>
          <p:nvPr/>
        </p:nvSpPr>
        <p:spPr bwMode="auto">
          <a:xfrm>
            <a:off x="860425" y="46894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87" name="Line 815"/>
          <p:cNvSpPr>
            <a:spLocks noChangeShapeType="1"/>
          </p:cNvSpPr>
          <p:nvPr/>
        </p:nvSpPr>
        <p:spPr bwMode="auto">
          <a:xfrm flipH="1">
            <a:off x="857250" y="48339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688" name="Group 816"/>
          <p:cNvGrpSpPr>
            <a:grpSpLocks/>
          </p:cNvGrpSpPr>
          <p:nvPr/>
        </p:nvGrpSpPr>
        <p:grpSpPr bwMode="auto">
          <a:xfrm>
            <a:off x="950913" y="5245100"/>
            <a:ext cx="90487" cy="139700"/>
            <a:chOff x="0" y="0"/>
            <a:chExt cx="20000" cy="19996"/>
          </a:xfrm>
        </p:grpSpPr>
        <p:sp>
          <p:nvSpPr>
            <p:cNvPr id="80689" name="Line 817"/>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90" name="Line 818"/>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91" name="Line 819"/>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92" name="Line 820"/>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693" name="Line 821"/>
          <p:cNvSpPr>
            <a:spLocks noChangeShapeType="1"/>
          </p:cNvSpPr>
          <p:nvPr/>
        </p:nvSpPr>
        <p:spPr bwMode="auto">
          <a:xfrm flipH="1">
            <a:off x="830263" y="53038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94" name="Line 822"/>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95" name="Line 823"/>
          <p:cNvSpPr>
            <a:spLocks noChangeShapeType="1"/>
          </p:cNvSpPr>
          <p:nvPr/>
        </p:nvSpPr>
        <p:spPr bwMode="auto">
          <a:xfrm flipH="1">
            <a:off x="719138" y="53213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96" name="Line 824"/>
          <p:cNvSpPr>
            <a:spLocks noChangeShapeType="1"/>
          </p:cNvSpPr>
          <p:nvPr/>
        </p:nvSpPr>
        <p:spPr bwMode="auto">
          <a:xfrm flipV="1">
            <a:off x="719138" y="5106988"/>
            <a:ext cx="0" cy="212725"/>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697" name="Line 825"/>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698" name="Group 826"/>
          <p:cNvGrpSpPr>
            <a:grpSpLocks/>
          </p:cNvGrpSpPr>
          <p:nvPr/>
        </p:nvGrpSpPr>
        <p:grpSpPr bwMode="auto">
          <a:xfrm>
            <a:off x="449263" y="5100638"/>
            <a:ext cx="407987" cy="417512"/>
            <a:chOff x="1311" y="3425"/>
            <a:chExt cx="257" cy="263"/>
          </a:xfrm>
        </p:grpSpPr>
        <p:sp>
          <p:nvSpPr>
            <p:cNvPr id="80699" name="Line 827"/>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00" name="Line 828"/>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701" name="Line 829"/>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02" name="Line 830"/>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03" name="Line 831"/>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04" name="Line 832"/>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705" name="Group 833"/>
          <p:cNvGrpSpPr>
            <a:grpSpLocks/>
          </p:cNvGrpSpPr>
          <p:nvPr/>
        </p:nvGrpSpPr>
        <p:grpSpPr bwMode="auto">
          <a:xfrm>
            <a:off x="914400" y="4275138"/>
            <a:ext cx="77788" cy="139700"/>
            <a:chOff x="0" y="1"/>
            <a:chExt cx="20000" cy="19999"/>
          </a:xfrm>
        </p:grpSpPr>
        <p:sp>
          <p:nvSpPr>
            <p:cNvPr id="80706" name="Arc 834"/>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07" name="Arc 835"/>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708" name="Line 836"/>
          <p:cNvSpPr>
            <a:spLocks noChangeShapeType="1"/>
          </p:cNvSpPr>
          <p:nvPr/>
        </p:nvSpPr>
        <p:spPr bwMode="auto">
          <a:xfrm flipV="1">
            <a:off x="914400" y="4414838"/>
            <a:ext cx="0" cy="1063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09" name="Line 837"/>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10" name="Line 838"/>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11" name="Line 839"/>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12" name="Oval 840"/>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13" name="Oval 841"/>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14" name="Oval 842"/>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15" name="Oval 843"/>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16" name="Rectangle 844"/>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717" name="Line 845"/>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18" name="Line 846"/>
          <p:cNvSpPr>
            <a:spLocks noChangeShapeType="1"/>
          </p:cNvSpPr>
          <p:nvPr/>
        </p:nvSpPr>
        <p:spPr bwMode="auto">
          <a:xfrm flipV="1">
            <a:off x="1265238" y="4579938"/>
            <a:ext cx="3175" cy="522287"/>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19" name="Line 847"/>
          <p:cNvSpPr>
            <a:spLocks noChangeShapeType="1"/>
          </p:cNvSpPr>
          <p:nvPr/>
        </p:nvSpPr>
        <p:spPr bwMode="auto">
          <a:xfrm>
            <a:off x="1093788" y="4652963"/>
            <a:ext cx="0" cy="1746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20" name="Line 848"/>
          <p:cNvSpPr>
            <a:spLocks noChangeShapeType="1"/>
          </p:cNvSpPr>
          <p:nvPr/>
        </p:nvSpPr>
        <p:spPr bwMode="auto">
          <a:xfrm>
            <a:off x="1084263" y="4584700"/>
            <a:ext cx="182562"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21" name="Rectangle 849"/>
          <p:cNvSpPr>
            <a:spLocks noChangeArrowheads="1"/>
          </p:cNvSpPr>
          <p:nvPr/>
        </p:nvSpPr>
        <p:spPr bwMode="auto">
          <a:xfrm>
            <a:off x="865188" y="45418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22" name="Line 850"/>
          <p:cNvSpPr>
            <a:spLocks noChangeShapeType="1"/>
          </p:cNvSpPr>
          <p:nvPr/>
        </p:nvSpPr>
        <p:spPr bwMode="auto">
          <a:xfrm rot="16200000" flipH="1">
            <a:off x="896144" y="46235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23" name="Rectangle 851"/>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24" name="Line 852"/>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725" name="Group 853"/>
          <p:cNvGrpSpPr>
            <a:grpSpLocks/>
          </p:cNvGrpSpPr>
          <p:nvPr/>
        </p:nvGrpSpPr>
        <p:grpSpPr bwMode="auto">
          <a:xfrm>
            <a:off x="1392238" y="4125913"/>
            <a:ext cx="58737" cy="98425"/>
            <a:chOff x="0" y="-1"/>
            <a:chExt cx="20000" cy="19996"/>
          </a:xfrm>
        </p:grpSpPr>
        <p:sp>
          <p:nvSpPr>
            <p:cNvPr id="80726" name="Line 854"/>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27" name="Line 855"/>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28" name="Line 856"/>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29" name="Line 857"/>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730" name="Line 858"/>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31" name="Oval 859"/>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32" name="Oval 860"/>
          <p:cNvSpPr>
            <a:spLocks noChangeArrowheads="1"/>
          </p:cNvSpPr>
          <p:nvPr/>
        </p:nvSpPr>
        <p:spPr bwMode="auto">
          <a:xfrm>
            <a:off x="1784350" y="4768850"/>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33" name="Oval 861"/>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34" name="Line 862"/>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35" name="Line 863"/>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36" name="Oval 864"/>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37" name="Line 865"/>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38" name="Line 866"/>
          <p:cNvSpPr>
            <a:spLocks noChangeShapeType="1"/>
          </p:cNvSpPr>
          <p:nvPr/>
        </p:nvSpPr>
        <p:spPr bwMode="auto">
          <a:xfrm flipH="1">
            <a:off x="5200650" y="1828800"/>
            <a:ext cx="0" cy="104775"/>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39" name="Oval 867"/>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740" name="AutoShape 868"/>
          <p:cNvSpPr>
            <a:spLocks noChangeArrowheads="1"/>
          </p:cNvSpPr>
          <p:nvPr/>
        </p:nvSpPr>
        <p:spPr bwMode="auto">
          <a:xfrm rot="7593242"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741" name="AutoShape 869"/>
          <p:cNvSpPr>
            <a:spLocks noChangeArrowheads="1"/>
          </p:cNvSpPr>
          <p:nvPr/>
        </p:nvSpPr>
        <p:spPr bwMode="auto">
          <a:xfrm rot="9373209" flipH="1" flipV="1">
            <a:off x="5467350" y="409892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742" name="AutoShape 870"/>
          <p:cNvSpPr>
            <a:spLocks noChangeArrowheads="1"/>
          </p:cNvSpPr>
          <p:nvPr/>
        </p:nvSpPr>
        <p:spPr bwMode="auto">
          <a:xfrm rot="9373209" flipH="1" flipV="1">
            <a:off x="1770063" y="298132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 name="Slide Number Placeholder 5"/>
          <p:cNvSpPr>
            <a:spLocks noGrp="1"/>
          </p:cNvSpPr>
          <p:nvPr>
            <p:ph type="sldNum" sz="quarter" idx="12"/>
          </p:nvPr>
        </p:nvSpPr>
        <p:spPr/>
        <p:txBody>
          <a:bodyPr/>
          <a:lstStyle/>
          <a:p>
            <a:fld id="{8357340A-5793-C548-946E-89C15E71CC27}" type="slidenum">
              <a:rPr lang="en-US"/>
              <a:pPr/>
              <a:t>55</a:t>
            </a:fld>
            <a:endParaRPr lang="en-US"/>
          </a:p>
        </p:txBody>
      </p:sp>
      <p:sp>
        <p:nvSpPr>
          <p:cNvPr id="80898"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0899"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900"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901"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80902" name="Text Box 6"/>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80904" name="Line 8"/>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05" name="Text Box 9"/>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80906" name="Line 10"/>
          <p:cNvSpPr>
            <a:spLocks noChangeShapeType="1"/>
          </p:cNvSpPr>
          <p:nvPr/>
        </p:nvSpPr>
        <p:spPr bwMode="auto">
          <a:xfrm flipV="1">
            <a:off x="4733925"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07" name="Line 11"/>
          <p:cNvSpPr>
            <a:spLocks noChangeShapeType="1"/>
          </p:cNvSpPr>
          <p:nvPr/>
        </p:nvSpPr>
        <p:spPr bwMode="auto">
          <a:xfrm>
            <a:off x="4891088"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08" name="Rectangle 12"/>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09" name="Rectangle 13"/>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10" name="Line 14"/>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11" name="Line 15"/>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12" name="Rectangle 16"/>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0913" name="Group 17"/>
          <p:cNvGrpSpPr>
            <a:grpSpLocks/>
          </p:cNvGrpSpPr>
          <p:nvPr/>
        </p:nvGrpSpPr>
        <p:grpSpPr bwMode="auto">
          <a:xfrm flipV="1">
            <a:off x="5057775" y="3132138"/>
            <a:ext cx="84138" cy="84137"/>
            <a:chOff x="1449" y="2352"/>
            <a:chExt cx="77" cy="77"/>
          </a:xfrm>
        </p:grpSpPr>
        <p:sp>
          <p:nvSpPr>
            <p:cNvPr id="80914" name="Line 18"/>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15" name="Line 19"/>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0916" name="Rectangle 20"/>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17" name="Line 21"/>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0918" name="Group 22"/>
          <p:cNvGrpSpPr>
            <a:grpSpLocks/>
          </p:cNvGrpSpPr>
          <p:nvPr/>
        </p:nvGrpSpPr>
        <p:grpSpPr bwMode="auto">
          <a:xfrm>
            <a:off x="4419600" y="3111500"/>
            <a:ext cx="209550" cy="104775"/>
            <a:chOff x="864" y="2592"/>
            <a:chExt cx="192" cy="96"/>
          </a:xfrm>
        </p:grpSpPr>
        <p:sp>
          <p:nvSpPr>
            <p:cNvPr id="80919" name="Line 2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20" name="Line 2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21" name="Line 2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22" name="Line 2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0923" name="Group 27"/>
          <p:cNvGrpSpPr>
            <a:grpSpLocks/>
          </p:cNvGrpSpPr>
          <p:nvPr/>
        </p:nvGrpSpPr>
        <p:grpSpPr bwMode="auto">
          <a:xfrm flipH="1">
            <a:off x="5729288" y="2849563"/>
            <a:ext cx="209550" cy="157162"/>
            <a:chOff x="2064" y="2352"/>
            <a:chExt cx="192" cy="144"/>
          </a:xfrm>
        </p:grpSpPr>
        <p:sp>
          <p:nvSpPr>
            <p:cNvPr id="80924" name="Rectangle 28"/>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25" name="Line 29"/>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0926" name="Group 30"/>
          <p:cNvGrpSpPr>
            <a:grpSpLocks/>
          </p:cNvGrpSpPr>
          <p:nvPr/>
        </p:nvGrpSpPr>
        <p:grpSpPr bwMode="auto">
          <a:xfrm>
            <a:off x="5729288" y="3111500"/>
            <a:ext cx="209550" cy="104775"/>
            <a:chOff x="864" y="2592"/>
            <a:chExt cx="192" cy="96"/>
          </a:xfrm>
        </p:grpSpPr>
        <p:sp>
          <p:nvSpPr>
            <p:cNvPr id="80927" name="Line 3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28" name="Line 3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29" name="Line 3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30" name="Line 3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0931" name="Line 35"/>
          <p:cNvSpPr>
            <a:spLocks noChangeShapeType="1"/>
          </p:cNvSpPr>
          <p:nvPr/>
        </p:nvSpPr>
        <p:spPr bwMode="auto">
          <a:xfrm>
            <a:off x="5089525" y="3216275"/>
            <a:ext cx="0" cy="419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932" name="Line 36"/>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933" name="AutoShape 37"/>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34" name="Text Box 38"/>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80935" name="Text Box 39"/>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80936" name="Line 40"/>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937" name="Line 41"/>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938" name="Line 42"/>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939" name="Oval 43"/>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40" name="Rectangle 44"/>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941" name="Rectangle 45"/>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80942" name="Group 46"/>
          <p:cNvGrpSpPr>
            <a:grpSpLocks/>
          </p:cNvGrpSpPr>
          <p:nvPr/>
        </p:nvGrpSpPr>
        <p:grpSpPr bwMode="auto">
          <a:xfrm>
            <a:off x="5229225" y="4826000"/>
            <a:ext cx="146050" cy="180975"/>
            <a:chOff x="1634" y="2854"/>
            <a:chExt cx="77" cy="96"/>
          </a:xfrm>
        </p:grpSpPr>
        <p:sp>
          <p:nvSpPr>
            <p:cNvPr id="80943" name="Freeform 47"/>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944" name="Freeform 48"/>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0945" name="Oval 49"/>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80946" name="Freeform 50"/>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947" name="Rectangle 51"/>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948" name="Freeform 52"/>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949" name="Freeform 53"/>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950" name="Rectangle 54"/>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951" name="Freeform 55"/>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952" name="Freeform 56"/>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953" name="Freeform 57"/>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954" name="Freeform 58"/>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955" name="Rectangle 59"/>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956" name="Rectangle 60"/>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957" name="Rectangle 61"/>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958" name="Rectangle 62"/>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80959" name="Group 63"/>
          <p:cNvGrpSpPr>
            <a:grpSpLocks/>
          </p:cNvGrpSpPr>
          <p:nvPr/>
        </p:nvGrpSpPr>
        <p:grpSpPr bwMode="auto">
          <a:xfrm>
            <a:off x="5229225" y="5006975"/>
            <a:ext cx="146050" cy="177800"/>
            <a:chOff x="1634" y="2950"/>
            <a:chExt cx="77" cy="94"/>
          </a:xfrm>
        </p:grpSpPr>
        <p:sp>
          <p:nvSpPr>
            <p:cNvPr id="80960" name="Freeform 64"/>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961" name="Freeform 65"/>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0962" name="Rectangle 66"/>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963" name="Rectangle 67"/>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964" name="Rectangle 68"/>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965" name="Rectangle 69"/>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966" name="Freeform 70"/>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967" name="Rectangle 71"/>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968" name="Freeform 72"/>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969" name="Freeform 73"/>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970" name="Freeform 74"/>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971" name="Rectangle 75"/>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0972" name="Oval 76"/>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973" name="Oval 77"/>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80974" name="Oval 78"/>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80975" name="Freeform 79"/>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0976" name="Group 80"/>
          <p:cNvGrpSpPr>
            <a:grpSpLocks/>
          </p:cNvGrpSpPr>
          <p:nvPr/>
        </p:nvGrpSpPr>
        <p:grpSpPr bwMode="auto">
          <a:xfrm>
            <a:off x="5276850" y="4800600"/>
            <a:ext cx="119063" cy="123825"/>
            <a:chOff x="1659" y="2841"/>
            <a:chExt cx="63" cy="65"/>
          </a:xfrm>
        </p:grpSpPr>
        <p:sp>
          <p:nvSpPr>
            <p:cNvPr id="80977" name="Freeform 81"/>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0978" name="Freeform 82"/>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0979" name="Rectangle 83"/>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80980" name="Oval 84"/>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grpSp>
        <p:nvGrpSpPr>
          <p:cNvPr id="80982" name="Group 86"/>
          <p:cNvGrpSpPr>
            <a:grpSpLocks/>
          </p:cNvGrpSpPr>
          <p:nvPr/>
        </p:nvGrpSpPr>
        <p:grpSpPr bwMode="auto">
          <a:xfrm>
            <a:off x="4833938" y="4508500"/>
            <a:ext cx="311150" cy="223838"/>
            <a:chOff x="889" y="3112"/>
            <a:chExt cx="196" cy="141"/>
          </a:xfrm>
        </p:grpSpPr>
        <p:sp>
          <p:nvSpPr>
            <p:cNvPr id="80983" name="Oval 87"/>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80984" name="AutoShape 88"/>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80985" name="AutoShape 89"/>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80986" name="Line 90"/>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0987" name="Line 91"/>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88" name="Oval 92"/>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1051" name="Line 155"/>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1052" name="Line 156"/>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1053" name="Line 157"/>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1054" name="Line 158"/>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1055" name="Line 159"/>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1056" name="Line 160"/>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1057" name="AutoShape 161"/>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58" name="Line 162"/>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1059" name="Line 163"/>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060" name="Oval 164"/>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1061" name="Oval 165"/>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1062" name="Line 166"/>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063" name="Oval 167"/>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81064" name="Oval 168"/>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1065" name="Line 169"/>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1066" name="Oval 170"/>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81067" name="Text Box 171"/>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1068" name="Text Box 172"/>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1069" name="Rectangle 173"/>
          <p:cNvSpPr>
            <a:spLocks noChangeArrowheads="1"/>
          </p:cNvSpPr>
          <p:nvPr/>
        </p:nvSpPr>
        <p:spPr bwMode="auto">
          <a:xfrm rot="5400000">
            <a:off x="7451725" y="871538"/>
            <a:ext cx="55562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70" name="Rectangle 174"/>
          <p:cNvSpPr>
            <a:spLocks noChangeArrowheads="1"/>
          </p:cNvSpPr>
          <p:nvPr/>
        </p:nvSpPr>
        <p:spPr bwMode="auto">
          <a:xfrm rot="5400000">
            <a:off x="7530306" y="1459707"/>
            <a:ext cx="398463"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1071" name="Group 175"/>
          <p:cNvGrpSpPr>
            <a:grpSpLocks/>
          </p:cNvGrpSpPr>
          <p:nvPr/>
        </p:nvGrpSpPr>
        <p:grpSpPr bwMode="auto">
          <a:xfrm rot="5400000">
            <a:off x="7270750" y="2663825"/>
            <a:ext cx="968375" cy="1127125"/>
            <a:chOff x="4958" y="672"/>
            <a:chExt cx="610" cy="710"/>
          </a:xfrm>
        </p:grpSpPr>
        <p:grpSp>
          <p:nvGrpSpPr>
            <p:cNvPr id="81072" name="Group 176"/>
            <p:cNvGrpSpPr>
              <a:grpSpLocks/>
            </p:cNvGrpSpPr>
            <p:nvPr/>
          </p:nvGrpSpPr>
          <p:grpSpPr bwMode="auto">
            <a:xfrm>
              <a:off x="5465" y="672"/>
              <a:ext cx="103" cy="710"/>
              <a:chOff x="5088" y="624"/>
              <a:chExt cx="144" cy="992"/>
            </a:xfrm>
          </p:grpSpPr>
          <p:sp>
            <p:nvSpPr>
              <p:cNvPr id="81073" name="Line 17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074" name="Line 17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075" name="Line 17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076" name="Line 18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077" name="Line 18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078" name="Line 18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079" name="Line 18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080" name="Line 18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1081" name="Rectangle 185"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82" name="Rectangle 186"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83" name="Rectangle 187"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84" name="Rectangle 188"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85" name="Rectangle 189"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86" name="Rectangle 190"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87" name="Rectangle 191"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88" name="Rectangle 192"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89" name="Rectangle 193"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1090" name="Rectangle 194"/>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81092" name="Line 196"/>
          <p:cNvSpPr>
            <a:spLocks noChangeShapeType="1"/>
          </p:cNvSpPr>
          <p:nvPr/>
        </p:nvSpPr>
        <p:spPr bwMode="auto">
          <a:xfrm flipV="1">
            <a:off x="5260975" y="19335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093" name="Line 197"/>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94" name="Line 198"/>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95" name="Line 199"/>
          <p:cNvSpPr>
            <a:spLocks noChangeShapeType="1"/>
          </p:cNvSpPr>
          <p:nvPr/>
        </p:nvSpPr>
        <p:spPr bwMode="auto">
          <a:xfrm rot="16200000" flipV="1">
            <a:off x="6236494" y="-162719"/>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96" name="Rectangle 200"/>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097" name="Group 201"/>
          <p:cNvGrpSpPr>
            <a:grpSpLocks/>
          </p:cNvGrpSpPr>
          <p:nvPr/>
        </p:nvGrpSpPr>
        <p:grpSpPr bwMode="auto">
          <a:xfrm rot="16200000" flipV="1">
            <a:off x="4433094" y="1104107"/>
            <a:ext cx="107950" cy="182562"/>
            <a:chOff x="0" y="3"/>
            <a:chExt cx="20000" cy="19996"/>
          </a:xfrm>
        </p:grpSpPr>
        <p:sp>
          <p:nvSpPr>
            <p:cNvPr id="81098" name="Line 202"/>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99" name="Line 203"/>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00" name="Line 204"/>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01" name="Line 205"/>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102" name="Line 206"/>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03" name="Oval 207"/>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04" name="Oval 208"/>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05" name="Oval 209"/>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06" name="Line 210"/>
          <p:cNvSpPr>
            <a:spLocks noChangeShapeType="1"/>
          </p:cNvSpPr>
          <p:nvPr/>
        </p:nvSpPr>
        <p:spPr bwMode="auto">
          <a:xfrm rot="5400000" flipH="1">
            <a:off x="45926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07" name="Rectangle 211"/>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08" name="Line 212"/>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09" name="Line 213"/>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10" name="Line 214"/>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11" name="Line 215"/>
          <p:cNvSpPr>
            <a:spLocks noChangeShapeType="1"/>
          </p:cNvSpPr>
          <p:nvPr/>
        </p:nvSpPr>
        <p:spPr bwMode="auto">
          <a:xfrm flipH="1">
            <a:off x="5095875" y="9763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12" name="Oval 216"/>
          <p:cNvSpPr>
            <a:spLocks noChangeArrowheads="1"/>
          </p:cNvSpPr>
          <p:nvPr/>
        </p:nvSpPr>
        <p:spPr bwMode="auto">
          <a:xfrm flipH="1" flipV="1">
            <a:off x="5043488" y="16065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13" name="Line 217"/>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14" name="Oval 218"/>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15" name="Line 219"/>
          <p:cNvSpPr>
            <a:spLocks noChangeShapeType="1"/>
          </p:cNvSpPr>
          <p:nvPr/>
        </p:nvSpPr>
        <p:spPr bwMode="auto">
          <a:xfrm rot="5400000" flipH="1">
            <a:off x="5017294" y="1113631"/>
            <a:ext cx="0" cy="128588"/>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16" name="Oval 220"/>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17" name="Rectangle 221"/>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81118" name="Rectangle 222"/>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81119" name="Rectangle 223"/>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81120" name="Group 224"/>
          <p:cNvGrpSpPr>
            <a:grpSpLocks/>
          </p:cNvGrpSpPr>
          <p:nvPr/>
        </p:nvGrpSpPr>
        <p:grpSpPr bwMode="auto">
          <a:xfrm rot="-5400000" flipH="1" flipV="1">
            <a:off x="3780632" y="3566319"/>
            <a:ext cx="88900" cy="274637"/>
            <a:chOff x="0" y="0"/>
            <a:chExt cx="20000" cy="20000"/>
          </a:xfrm>
        </p:grpSpPr>
        <p:sp>
          <p:nvSpPr>
            <p:cNvPr id="81121" name="Arc 22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2" name="Arc 22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123" name="Group 227"/>
          <p:cNvGrpSpPr>
            <a:grpSpLocks/>
          </p:cNvGrpSpPr>
          <p:nvPr/>
        </p:nvGrpSpPr>
        <p:grpSpPr bwMode="auto">
          <a:xfrm rot="-5400000" flipH="1" flipV="1">
            <a:off x="3775076" y="3425825"/>
            <a:ext cx="87312" cy="274637"/>
            <a:chOff x="0" y="0"/>
            <a:chExt cx="20000" cy="20000"/>
          </a:xfrm>
        </p:grpSpPr>
        <p:sp>
          <p:nvSpPr>
            <p:cNvPr id="81124" name="Arc 22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5" name="Arc 22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126" name="Line 230"/>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7" name="Line 231"/>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8" name="Line 232"/>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9" name="Line 233"/>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30" name="Line 234"/>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131" name="Group 235"/>
          <p:cNvGrpSpPr>
            <a:grpSpLocks/>
          </p:cNvGrpSpPr>
          <p:nvPr/>
        </p:nvGrpSpPr>
        <p:grpSpPr bwMode="auto">
          <a:xfrm rot="10800000">
            <a:off x="4394200" y="1439863"/>
            <a:ext cx="365125" cy="239712"/>
            <a:chOff x="2900" y="1798"/>
            <a:chExt cx="576" cy="376"/>
          </a:xfrm>
        </p:grpSpPr>
        <p:sp>
          <p:nvSpPr>
            <p:cNvPr id="81132" name="Line 236"/>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33" name="Line 237"/>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34" name="Line 238"/>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135" name="Line 239"/>
          <p:cNvSpPr>
            <a:spLocks noChangeShapeType="1"/>
          </p:cNvSpPr>
          <p:nvPr/>
        </p:nvSpPr>
        <p:spPr bwMode="auto">
          <a:xfrm rot="5400000">
            <a:off x="4452144" y="2983706"/>
            <a:ext cx="0" cy="1303338"/>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1136" name="Line 240"/>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37" name="Rectangle 241"/>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38" name="Line 242"/>
          <p:cNvSpPr>
            <a:spLocks noChangeShapeType="1"/>
          </p:cNvSpPr>
          <p:nvPr/>
        </p:nvSpPr>
        <p:spPr bwMode="auto">
          <a:xfrm flipH="1" flipV="1">
            <a:off x="6502400" y="19145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39" name="Line 243"/>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0" name="Line 244"/>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1" name="Line 245"/>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2" name="Line 246"/>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3" name="Line 247"/>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4" name="Line 248"/>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145" name="Group 249"/>
          <p:cNvGrpSpPr>
            <a:grpSpLocks/>
          </p:cNvGrpSpPr>
          <p:nvPr/>
        </p:nvGrpSpPr>
        <p:grpSpPr bwMode="auto">
          <a:xfrm flipV="1">
            <a:off x="6624638" y="1676400"/>
            <a:ext cx="46037" cy="96838"/>
            <a:chOff x="0" y="0"/>
            <a:chExt cx="20000" cy="20000"/>
          </a:xfrm>
        </p:grpSpPr>
        <p:sp>
          <p:nvSpPr>
            <p:cNvPr id="81146" name="Arc 250"/>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7" name="Arc 25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148" name="Group 252"/>
          <p:cNvGrpSpPr>
            <a:grpSpLocks/>
          </p:cNvGrpSpPr>
          <p:nvPr/>
        </p:nvGrpSpPr>
        <p:grpSpPr bwMode="auto">
          <a:xfrm>
            <a:off x="6396038" y="1709738"/>
            <a:ext cx="471487" cy="217487"/>
            <a:chOff x="3526" y="1077"/>
            <a:chExt cx="297" cy="137"/>
          </a:xfrm>
        </p:grpSpPr>
        <p:sp>
          <p:nvSpPr>
            <p:cNvPr id="81149" name="Line 253"/>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0" name="Line 254"/>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1" name="Line 255"/>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2" name="Line 256"/>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153" name="Line 257"/>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4" name="Line 258"/>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5" name="Oval 259"/>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6" name="Oval 260"/>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7" name="Line 261"/>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8" name="Rectangle 262"/>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159" name="Oval 263"/>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63" name="Line 267"/>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1164" name="Oval 268"/>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65" name="Rectangle 269"/>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81166" name="Rectangle 270"/>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700 PSI </a:t>
            </a:r>
            <a:endParaRPr lang="en-US" b="0"/>
          </a:p>
        </p:txBody>
      </p:sp>
      <p:sp>
        <p:nvSpPr>
          <p:cNvPr id="81167" name="Rectangle 271"/>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81207" name="Text Box 311"/>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81208" name="Line 312"/>
          <p:cNvSpPr>
            <a:spLocks noChangeShapeType="1"/>
          </p:cNvSpPr>
          <p:nvPr/>
        </p:nvSpPr>
        <p:spPr bwMode="auto">
          <a:xfrm rot="16200000" flipH="1">
            <a:off x="4172744" y="2718594"/>
            <a:ext cx="0" cy="42068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209" name="Group 313"/>
          <p:cNvGrpSpPr>
            <a:grpSpLocks/>
          </p:cNvGrpSpPr>
          <p:nvPr/>
        </p:nvGrpSpPr>
        <p:grpSpPr bwMode="auto">
          <a:xfrm>
            <a:off x="7131050" y="1508125"/>
            <a:ext cx="1289050" cy="1235075"/>
            <a:chOff x="4492" y="651"/>
            <a:chExt cx="812" cy="778"/>
          </a:xfrm>
        </p:grpSpPr>
        <p:grpSp>
          <p:nvGrpSpPr>
            <p:cNvPr id="81210" name="Group 314"/>
            <p:cNvGrpSpPr>
              <a:grpSpLocks/>
            </p:cNvGrpSpPr>
            <p:nvPr/>
          </p:nvGrpSpPr>
          <p:grpSpPr bwMode="auto">
            <a:xfrm>
              <a:off x="4492" y="651"/>
              <a:ext cx="760" cy="778"/>
              <a:chOff x="4047" y="666"/>
              <a:chExt cx="760" cy="778"/>
            </a:xfrm>
          </p:grpSpPr>
          <p:sp>
            <p:nvSpPr>
              <p:cNvPr id="81211" name="Rectangle 315"/>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212" name="Rectangle 316"/>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213" name="Rectangle 317"/>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1214" name="Rectangle 318"/>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81215" name="Line 319"/>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16" name="Line 320"/>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17" name="Oval 321"/>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29" name="Rectangle 333"/>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81230" name="Text Box 334"/>
          <p:cNvSpPr txBox="1">
            <a:spLocks noChangeArrowheads="1"/>
          </p:cNvSpPr>
          <p:nvPr/>
        </p:nvSpPr>
        <p:spPr bwMode="auto">
          <a:xfrm>
            <a:off x="6294438" y="3886200"/>
            <a:ext cx="2732087"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When the directional valve  centers the pilot operated check valve closes trapping fluid in the cylinder. The pump continues feeding the circuit and refilling the accumulator.</a:t>
            </a:r>
          </a:p>
        </p:txBody>
      </p:sp>
      <p:sp>
        <p:nvSpPr>
          <p:cNvPr id="81232" name="Rectangle 336"/>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81233" name="Group 337"/>
          <p:cNvGrpSpPr>
            <a:grpSpLocks/>
          </p:cNvGrpSpPr>
          <p:nvPr/>
        </p:nvGrpSpPr>
        <p:grpSpPr bwMode="auto">
          <a:xfrm flipH="1" flipV="1">
            <a:off x="2708275" y="5162550"/>
            <a:ext cx="484188" cy="90488"/>
            <a:chOff x="2009" y="2762"/>
            <a:chExt cx="233" cy="44"/>
          </a:xfrm>
        </p:grpSpPr>
        <p:sp>
          <p:nvSpPr>
            <p:cNvPr id="81234" name="Line 338"/>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235" name="Freeform 339"/>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81236" name="Group 340"/>
          <p:cNvGrpSpPr>
            <a:grpSpLocks/>
          </p:cNvGrpSpPr>
          <p:nvPr/>
        </p:nvGrpSpPr>
        <p:grpSpPr bwMode="auto">
          <a:xfrm flipH="1" flipV="1">
            <a:off x="3709988" y="6142038"/>
            <a:ext cx="55562" cy="212725"/>
            <a:chOff x="1733" y="2232"/>
            <a:chExt cx="27" cy="102"/>
          </a:xfrm>
        </p:grpSpPr>
        <p:sp>
          <p:nvSpPr>
            <p:cNvPr id="81237" name="Freeform 341"/>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238" name="Freeform 342"/>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1239" name="Freeform 343"/>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240" name="Freeform 344"/>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241" name="Freeform 345"/>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242" name="Rectangle 346"/>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43" name="Rectangle 347"/>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44" name="Rectangle 348"/>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45" name="Rectangle 349"/>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81246" name="Group 350"/>
          <p:cNvGrpSpPr>
            <a:grpSpLocks/>
          </p:cNvGrpSpPr>
          <p:nvPr/>
        </p:nvGrpSpPr>
        <p:grpSpPr bwMode="auto">
          <a:xfrm flipH="1" flipV="1">
            <a:off x="2525713" y="6167438"/>
            <a:ext cx="103187" cy="157162"/>
            <a:chOff x="2280" y="2246"/>
            <a:chExt cx="50" cy="76"/>
          </a:xfrm>
        </p:grpSpPr>
        <p:sp>
          <p:nvSpPr>
            <p:cNvPr id="81247" name="Freeform 351"/>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81248" name="Group 352"/>
            <p:cNvGrpSpPr>
              <a:grpSpLocks/>
            </p:cNvGrpSpPr>
            <p:nvPr/>
          </p:nvGrpSpPr>
          <p:grpSpPr bwMode="auto">
            <a:xfrm>
              <a:off x="2292" y="2255"/>
              <a:ext cx="28" cy="58"/>
              <a:chOff x="2292" y="2255"/>
              <a:chExt cx="28" cy="58"/>
            </a:xfrm>
          </p:grpSpPr>
          <p:sp>
            <p:nvSpPr>
              <p:cNvPr id="81249" name="Line 353"/>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250" name="Line 354"/>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251" name="Line 355"/>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252" name="Line 356"/>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1253" name="Rectangle 357"/>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81254" name="Rectangle 358"/>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81255" name="Oval 359"/>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256" name="Oval 360"/>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257" name="Oval 361"/>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258" name="Oval 362"/>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259" name="Oval 363"/>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260" name="Oval 364"/>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261" name="Line 365"/>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262" name="Line 366"/>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263" name="Line 367"/>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264" name="Line 368"/>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265" name="Line 369"/>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266" name="Line 370"/>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1267" name="Group 371"/>
          <p:cNvGrpSpPr>
            <a:grpSpLocks/>
          </p:cNvGrpSpPr>
          <p:nvPr/>
        </p:nvGrpSpPr>
        <p:grpSpPr bwMode="auto">
          <a:xfrm flipH="1" flipV="1">
            <a:off x="3101975" y="6178550"/>
            <a:ext cx="80963" cy="131763"/>
            <a:chOff x="2013" y="2253"/>
            <a:chExt cx="39" cy="64"/>
          </a:xfrm>
        </p:grpSpPr>
        <p:sp>
          <p:nvSpPr>
            <p:cNvPr id="81268" name="Oval 372"/>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269" name="Oval 373"/>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270" name="Line 374"/>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271" name="Line 375"/>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272" name="Line 376"/>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273" name="Oval 377"/>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1274" name="Line 378"/>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275" name="Oval 379"/>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1276" name="Group 380"/>
          <p:cNvGrpSpPr>
            <a:grpSpLocks/>
          </p:cNvGrpSpPr>
          <p:nvPr/>
        </p:nvGrpSpPr>
        <p:grpSpPr bwMode="auto">
          <a:xfrm flipH="1" flipV="1">
            <a:off x="3349625" y="6078538"/>
            <a:ext cx="576263" cy="328612"/>
            <a:chOff x="1656" y="2207"/>
            <a:chExt cx="277" cy="158"/>
          </a:xfrm>
        </p:grpSpPr>
        <p:grpSp>
          <p:nvGrpSpPr>
            <p:cNvPr id="81277" name="Group 381"/>
            <p:cNvGrpSpPr>
              <a:grpSpLocks/>
            </p:cNvGrpSpPr>
            <p:nvPr/>
          </p:nvGrpSpPr>
          <p:grpSpPr bwMode="auto">
            <a:xfrm>
              <a:off x="1656" y="2207"/>
              <a:ext cx="33" cy="158"/>
              <a:chOff x="1656" y="2207"/>
              <a:chExt cx="33" cy="158"/>
            </a:xfrm>
          </p:grpSpPr>
          <p:sp>
            <p:nvSpPr>
              <p:cNvPr id="81278" name="Rectangle 382"/>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79" name="Rectangle 383"/>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1280" name="Group 384"/>
            <p:cNvGrpSpPr>
              <a:grpSpLocks/>
            </p:cNvGrpSpPr>
            <p:nvPr/>
          </p:nvGrpSpPr>
          <p:grpSpPr bwMode="auto">
            <a:xfrm>
              <a:off x="1898" y="2273"/>
              <a:ext cx="35" cy="26"/>
              <a:chOff x="1898" y="2273"/>
              <a:chExt cx="35" cy="26"/>
            </a:xfrm>
          </p:grpSpPr>
          <p:grpSp>
            <p:nvGrpSpPr>
              <p:cNvPr id="81281" name="Group 385"/>
              <p:cNvGrpSpPr>
                <a:grpSpLocks/>
              </p:cNvGrpSpPr>
              <p:nvPr/>
            </p:nvGrpSpPr>
            <p:grpSpPr bwMode="auto">
              <a:xfrm>
                <a:off x="1898" y="2273"/>
                <a:ext cx="33" cy="25"/>
                <a:chOff x="1898" y="2273"/>
                <a:chExt cx="33" cy="25"/>
              </a:xfrm>
            </p:grpSpPr>
            <p:sp>
              <p:nvSpPr>
                <p:cNvPr id="81282" name="Rectangle 386"/>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83" name="Rectangle 387"/>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84" name="Rectangle 388"/>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85" name="Rectangle 389"/>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86" name="Rectangle 390"/>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87" name="Rectangle 391"/>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88" name="Rectangle 392"/>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89" name="Rectangle 393"/>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90" name="Rectangle 394"/>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91" name="Rectangle 395"/>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92" name="Rectangle 396"/>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93" name="Rectangle 397"/>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94" name="Rectangle 398"/>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1295" name="Rectangle 399"/>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1296" name="Group 400"/>
            <p:cNvGrpSpPr>
              <a:grpSpLocks/>
            </p:cNvGrpSpPr>
            <p:nvPr/>
          </p:nvGrpSpPr>
          <p:grpSpPr bwMode="auto">
            <a:xfrm>
              <a:off x="1687" y="2259"/>
              <a:ext cx="213" cy="54"/>
              <a:chOff x="1687" y="2259"/>
              <a:chExt cx="213" cy="54"/>
            </a:xfrm>
          </p:grpSpPr>
          <p:grpSp>
            <p:nvGrpSpPr>
              <p:cNvPr id="81297" name="Group 401"/>
              <p:cNvGrpSpPr>
                <a:grpSpLocks/>
              </p:cNvGrpSpPr>
              <p:nvPr/>
            </p:nvGrpSpPr>
            <p:grpSpPr bwMode="auto">
              <a:xfrm>
                <a:off x="1687" y="2259"/>
                <a:ext cx="211" cy="52"/>
                <a:chOff x="1687" y="2259"/>
                <a:chExt cx="211" cy="52"/>
              </a:xfrm>
            </p:grpSpPr>
            <p:sp>
              <p:nvSpPr>
                <p:cNvPr id="81298" name="Rectangle 402"/>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299" name="Rectangle 403"/>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00" name="Rectangle 404"/>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01" name="Rectangle 405"/>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02" name="Rectangle 406"/>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03" name="Rectangle 407"/>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04" name="Rectangle 408"/>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05" name="Rectangle 409"/>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06" name="Rectangle 410"/>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07" name="Rectangle 411"/>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08" name="Rectangle 412"/>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09" name="Rectangle 413"/>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10" name="Rectangle 414"/>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11" name="Rectangle 415"/>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12" name="Rectangle 416"/>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13" name="Rectangle 417"/>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14" name="Rectangle 418"/>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15" name="Rectangle 419"/>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16" name="Rectangle 420"/>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17" name="Rectangle 421"/>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18" name="Rectangle 422"/>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19" name="Rectangle 423"/>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20" name="Rectangle 424"/>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21" name="Rectangle 425"/>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22" name="Rectangle 426"/>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23" name="Rectangle 427"/>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24" name="Rectangle 428"/>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1325" name="Rectangle 429"/>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1326" name="Group 430"/>
            <p:cNvGrpSpPr>
              <a:grpSpLocks/>
            </p:cNvGrpSpPr>
            <p:nvPr/>
          </p:nvGrpSpPr>
          <p:grpSpPr bwMode="auto">
            <a:xfrm>
              <a:off x="1862" y="2265"/>
              <a:ext cx="28" cy="38"/>
              <a:chOff x="1862" y="2265"/>
              <a:chExt cx="28" cy="38"/>
            </a:xfrm>
          </p:grpSpPr>
          <p:sp>
            <p:nvSpPr>
              <p:cNvPr id="81327" name="Line 431"/>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28" name="Line 432"/>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29" name="Line 433"/>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30" name="Line 434"/>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1331" name="Group 435"/>
            <p:cNvGrpSpPr>
              <a:grpSpLocks/>
            </p:cNvGrpSpPr>
            <p:nvPr/>
          </p:nvGrpSpPr>
          <p:grpSpPr bwMode="auto">
            <a:xfrm>
              <a:off x="1827" y="2265"/>
              <a:ext cx="28" cy="38"/>
              <a:chOff x="1827" y="2265"/>
              <a:chExt cx="28" cy="38"/>
            </a:xfrm>
          </p:grpSpPr>
          <p:sp>
            <p:nvSpPr>
              <p:cNvPr id="81332" name="Line 436"/>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33" name="Line 437"/>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34" name="Line 438"/>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35" name="Line 439"/>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1336" name="Group 440"/>
            <p:cNvGrpSpPr>
              <a:grpSpLocks/>
            </p:cNvGrpSpPr>
            <p:nvPr/>
          </p:nvGrpSpPr>
          <p:grpSpPr bwMode="auto">
            <a:xfrm>
              <a:off x="1789" y="2265"/>
              <a:ext cx="28" cy="38"/>
              <a:chOff x="1789" y="2265"/>
              <a:chExt cx="28" cy="38"/>
            </a:xfrm>
          </p:grpSpPr>
          <p:sp>
            <p:nvSpPr>
              <p:cNvPr id="81337" name="Line 441"/>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38" name="Line 442"/>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39" name="Line 443"/>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40" name="Line 444"/>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1341" name="Group 445"/>
            <p:cNvGrpSpPr>
              <a:grpSpLocks/>
            </p:cNvGrpSpPr>
            <p:nvPr/>
          </p:nvGrpSpPr>
          <p:grpSpPr bwMode="auto">
            <a:xfrm>
              <a:off x="1752" y="2265"/>
              <a:ext cx="28" cy="38"/>
              <a:chOff x="1752" y="2265"/>
              <a:chExt cx="28" cy="38"/>
            </a:xfrm>
          </p:grpSpPr>
          <p:sp>
            <p:nvSpPr>
              <p:cNvPr id="81342" name="Line 446"/>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43" name="Line 447"/>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44" name="Line 448"/>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45" name="Line 449"/>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1346" name="Group 450"/>
            <p:cNvGrpSpPr>
              <a:grpSpLocks/>
            </p:cNvGrpSpPr>
            <p:nvPr/>
          </p:nvGrpSpPr>
          <p:grpSpPr bwMode="auto">
            <a:xfrm>
              <a:off x="1716" y="2265"/>
              <a:ext cx="28" cy="36"/>
              <a:chOff x="1716" y="2265"/>
              <a:chExt cx="28" cy="36"/>
            </a:xfrm>
          </p:grpSpPr>
          <p:sp>
            <p:nvSpPr>
              <p:cNvPr id="81347" name="Line 451"/>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48" name="Line 452"/>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49" name="Line 453"/>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50" name="Line 454"/>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1351" name="Rectangle 455"/>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81352" name="Group 456"/>
          <p:cNvGrpSpPr>
            <a:grpSpLocks/>
          </p:cNvGrpSpPr>
          <p:nvPr/>
        </p:nvGrpSpPr>
        <p:grpSpPr bwMode="auto">
          <a:xfrm flipH="1" flipV="1">
            <a:off x="2987675" y="5357813"/>
            <a:ext cx="419100" cy="620712"/>
            <a:chOff x="1906" y="2413"/>
            <a:chExt cx="201" cy="299"/>
          </a:xfrm>
        </p:grpSpPr>
        <p:sp>
          <p:nvSpPr>
            <p:cNvPr id="81353" name="Rectangle 457"/>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54" name="Rectangle 458"/>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1355" name="Freeform 459"/>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81356" name="Rectangle 460"/>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81357" name="Group 461"/>
          <p:cNvGrpSpPr>
            <a:grpSpLocks/>
          </p:cNvGrpSpPr>
          <p:nvPr/>
        </p:nvGrpSpPr>
        <p:grpSpPr bwMode="auto">
          <a:xfrm flipH="1" flipV="1">
            <a:off x="3046413" y="5434013"/>
            <a:ext cx="300037" cy="396875"/>
            <a:chOff x="1935" y="2484"/>
            <a:chExt cx="144" cy="191"/>
          </a:xfrm>
        </p:grpSpPr>
        <p:sp>
          <p:nvSpPr>
            <p:cNvPr id="81358" name="Rectangle 462"/>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359" name="Rectangle 463"/>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1360" name="Rectangle 464"/>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81361" name="Group 465"/>
          <p:cNvGrpSpPr>
            <a:grpSpLocks/>
          </p:cNvGrpSpPr>
          <p:nvPr/>
        </p:nvGrpSpPr>
        <p:grpSpPr bwMode="auto">
          <a:xfrm flipH="1" flipV="1">
            <a:off x="3124200" y="5503863"/>
            <a:ext cx="163513" cy="479425"/>
            <a:chOff x="1963" y="2411"/>
            <a:chExt cx="79" cy="230"/>
          </a:xfrm>
        </p:grpSpPr>
        <p:sp>
          <p:nvSpPr>
            <p:cNvPr id="81362" name="Oval 466"/>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363" name="Oval 467"/>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364" name="Oval 468"/>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365" name="Oval 469"/>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366" name="Oval 470"/>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367" name="Oval 471"/>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368" name="Oval 472"/>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369" name="Oval 473"/>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370" name="Oval 474"/>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371" name="Oval 475"/>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372" name="Line 476"/>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73" name="Line 477"/>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74" name="Line 478"/>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75" name="Line 479"/>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76" name="Line 480"/>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77" name="Line 481"/>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78" name="Line 482"/>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79" name="Line 483"/>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80" name="Line 484"/>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81" name="Line 485"/>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82" name="Line 486"/>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83" name="Oval 487"/>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384" name="Line 488"/>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85" name="Oval 489"/>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1386" name="Rectangle 490"/>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81387" name="Group 491"/>
          <p:cNvGrpSpPr>
            <a:grpSpLocks/>
          </p:cNvGrpSpPr>
          <p:nvPr/>
        </p:nvGrpSpPr>
        <p:grpSpPr bwMode="auto">
          <a:xfrm>
            <a:off x="3362325" y="5459413"/>
            <a:ext cx="463550" cy="263525"/>
            <a:chOff x="2118" y="3439"/>
            <a:chExt cx="292" cy="166"/>
          </a:xfrm>
        </p:grpSpPr>
        <p:sp>
          <p:nvSpPr>
            <p:cNvPr id="81388" name="Rectangle 492"/>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81389" name="Group 493"/>
            <p:cNvGrpSpPr>
              <a:grpSpLocks/>
            </p:cNvGrpSpPr>
            <p:nvPr/>
          </p:nvGrpSpPr>
          <p:grpSpPr bwMode="auto">
            <a:xfrm flipH="1" flipV="1">
              <a:off x="2326" y="3439"/>
              <a:ext cx="84" cy="166"/>
              <a:chOff x="1704" y="2533"/>
              <a:chExt cx="64" cy="127"/>
            </a:xfrm>
          </p:grpSpPr>
          <p:sp>
            <p:nvSpPr>
              <p:cNvPr id="81390" name="Freeform 494"/>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81391" name="Group 495"/>
              <p:cNvGrpSpPr>
                <a:grpSpLocks/>
              </p:cNvGrpSpPr>
              <p:nvPr/>
            </p:nvGrpSpPr>
            <p:grpSpPr bwMode="auto">
              <a:xfrm>
                <a:off x="1718" y="2547"/>
                <a:ext cx="35" cy="96"/>
                <a:chOff x="1718" y="2547"/>
                <a:chExt cx="35" cy="96"/>
              </a:xfrm>
            </p:grpSpPr>
            <p:sp>
              <p:nvSpPr>
                <p:cNvPr id="81392" name="Line 496"/>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93" name="Line 497"/>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94" name="Line 498"/>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395" name="Line 499"/>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81396" name="Freeform 500"/>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81397" name="Rectangle 501"/>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81398" name="Rectangle 502"/>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81399" name="Freeform 503"/>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81400" name="Rectangle 504"/>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81401" name="Group 505"/>
          <p:cNvGrpSpPr>
            <a:grpSpLocks/>
          </p:cNvGrpSpPr>
          <p:nvPr/>
        </p:nvGrpSpPr>
        <p:grpSpPr bwMode="auto">
          <a:xfrm flipH="1" flipV="1">
            <a:off x="2768600" y="6194425"/>
            <a:ext cx="195263" cy="95250"/>
            <a:chOff x="2119" y="2263"/>
            <a:chExt cx="94" cy="46"/>
          </a:xfrm>
        </p:grpSpPr>
        <p:grpSp>
          <p:nvGrpSpPr>
            <p:cNvPr id="81402" name="Group 506"/>
            <p:cNvGrpSpPr>
              <a:grpSpLocks/>
            </p:cNvGrpSpPr>
            <p:nvPr/>
          </p:nvGrpSpPr>
          <p:grpSpPr bwMode="auto">
            <a:xfrm>
              <a:off x="2188" y="2263"/>
              <a:ext cx="25" cy="46"/>
              <a:chOff x="2188" y="2263"/>
              <a:chExt cx="25" cy="46"/>
            </a:xfrm>
          </p:grpSpPr>
          <p:grpSp>
            <p:nvGrpSpPr>
              <p:cNvPr id="81403" name="Group 507"/>
              <p:cNvGrpSpPr>
                <a:grpSpLocks/>
              </p:cNvGrpSpPr>
              <p:nvPr/>
            </p:nvGrpSpPr>
            <p:grpSpPr bwMode="auto">
              <a:xfrm>
                <a:off x="2188" y="2263"/>
                <a:ext cx="23" cy="44"/>
                <a:chOff x="2188" y="2263"/>
                <a:chExt cx="23" cy="44"/>
              </a:xfrm>
            </p:grpSpPr>
            <p:sp>
              <p:nvSpPr>
                <p:cNvPr id="81404" name="Rectangle 508"/>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05" name="Rectangle 509"/>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06" name="Rectangle 510"/>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07" name="Rectangle 511"/>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08" name="Rectangle 512"/>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09" name="Rectangle 513"/>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10" name="Rectangle 514"/>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11" name="Rectangle 515"/>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12" name="Rectangle 516"/>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13" name="Rectangle 517"/>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14" name="Rectangle 518"/>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15" name="Rectangle 519"/>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16" name="Rectangle 520"/>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17" name="Rectangle 521"/>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18" name="Rectangle 522"/>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19" name="Rectangle 523"/>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20" name="Rectangle 524"/>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21" name="Rectangle 525"/>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22" name="Rectangle 526"/>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23" name="Rectangle 527"/>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24" name="Rectangle 528"/>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25" name="Rectangle 529"/>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26" name="Rectangle 530"/>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1427" name="Rectangle 531"/>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1428" name="Group 532"/>
            <p:cNvGrpSpPr>
              <a:grpSpLocks/>
            </p:cNvGrpSpPr>
            <p:nvPr/>
          </p:nvGrpSpPr>
          <p:grpSpPr bwMode="auto">
            <a:xfrm>
              <a:off x="2119" y="2276"/>
              <a:ext cx="71" cy="18"/>
              <a:chOff x="2119" y="2276"/>
              <a:chExt cx="71" cy="18"/>
            </a:xfrm>
          </p:grpSpPr>
          <p:grpSp>
            <p:nvGrpSpPr>
              <p:cNvPr id="81429" name="Group 533"/>
              <p:cNvGrpSpPr>
                <a:grpSpLocks/>
              </p:cNvGrpSpPr>
              <p:nvPr/>
            </p:nvGrpSpPr>
            <p:grpSpPr bwMode="auto">
              <a:xfrm>
                <a:off x="2119" y="2276"/>
                <a:ext cx="69" cy="16"/>
                <a:chOff x="2119" y="2276"/>
                <a:chExt cx="69" cy="16"/>
              </a:xfrm>
            </p:grpSpPr>
            <p:sp>
              <p:nvSpPr>
                <p:cNvPr id="81430" name="Rectangle 534"/>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31" name="Rectangle 535"/>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32" name="Rectangle 536"/>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33" name="Rectangle 537"/>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34" name="Rectangle 538"/>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35" name="Rectangle 539"/>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36" name="Rectangle 540"/>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37" name="Rectangle 541"/>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1438" name="Rectangle 542"/>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81439" name="Group 543"/>
          <p:cNvGrpSpPr>
            <a:grpSpLocks/>
          </p:cNvGrpSpPr>
          <p:nvPr/>
        </p:nvGrpSpPr>
        <p:grpSpPr bwMode="auto">
          <a:xfrm flipH="1" flipV="1">
            <a:off x="2963863" y="6186488"/>
            <a:ext cx="195262" cy="115887"/>
            <a:chOff x="2025" y="2257"/>
            <a:chExt cx="94" cy="56"/>
          </a:xfrm>
        </p:grpSpPr>
        <p:grpSp>
          <p:nvGrpSpPr>
            <p:cNvPr id="81440" name="Group 544"/>
            <p:cNvGrpSpPr>
              <a:grpSpLocks/>
            </p:cNvGrpSpPr>
            <p:nvPr/>
          </p:nvGrpSpPr>
          <p:grpSpPr bwMode="auto">
            <a:xfrm>
              <a:off x="2025" y="2271"/>
              <a:ext cx="32" cy="27"/>
              <a:chOff x="2025" y="2271"/>
              <a:chExt cx="32" cy="27"/>
            </a:xfrm>
          </p:grpSpPr>
          <p:grpSp>
            <p:nvGrpSpPr>
              <p:cNvPr id="81441" name="Group 545"/>
              <p:cNvGrpSpPr>
                <a:grpSpLocks/>
              </p:cNvGrpSpPr>
              <p:nvPr/>
            </p:nvGrpSpPr>
            <p:grpSpPr bwMode="auto">
              <a:xfrm>
                <a:off x="2025" y="2271"/>
                <a:ext cx="31" cy="25"/>
                <a:chOff x="2025" y="2271"/>
                <a:chExt cx="31" cy="25"/>
              </a:xfrm>
            </p:grpSpPr>
            <p:sp>
              <p:nvSpPr>
                <p:cNvPr id="81442" name="Rectangle 546"/>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43" name="Rectangle 547"/>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44" name="Rectangle 548"/>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45" name="Rectangle 549"/>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46" name="Rectangle 550"/>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47" name="Rectangle 551"/>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48" name="Rectangle 552"/>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49" name="Rectangle 553"/>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50" name="Rectangle 554"/>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51" name="Rectangle 555"/>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52" name="Rectangle 556"/>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53" name="Rectangle 557"/>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54" name="Rectangle 558"/>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1455" name="Rectangle 559"/>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1456" name="Group 560"/>
            <p:cNvGrpSpPr>
              <a:grpSpLocks/>
            </p:cNvGrpSpPr>
            <p:nvPr/>
          </p:nvGrpSpPr>
          <p:grpSpPr bwMode="auto">
            <a:xfrm>
              <a:off x="2075" y="2259"/>
              <a:ext cx="44" cy="52"/>
              <a:chOff x="2075" y="2259"/>
              <a:chExt cx="44" cy="52"/>
            </a:xfrm>
          </p:grpSpPr>
          <p:grpSp>
            <p:nvGrpSpPr>
              <p:cNvPr id="81457" name="Group 561"/>
              <p:cNvGrpSpPr>
                <a:grpSpLocks/>
              </p:cNvGrpSpPr>
              <p:nvPr/>
            </p:nvGrpSpPr>
            <p:grpSpPr bwMode="auto">
              <a:xfrm>
                <a:off x="2075" y="2259"/>
                <a:ext cx="44" cy="52"/>
                <a:chOff x="2075" y="2259"/>
                <a:chExt cx="44" cy="52"/>
              </a:xfrm>
            </p:grpSpPr>
            <p:sp>
              <p:nvSpPr>
                <p:cNvPr id="81458" name="Oval 562"/>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459" name="Oval 563"/>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460" name="Oval 564"/>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461" name="Oval 565"/>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462" name="Oval 566"/>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463" name="Oval 567"/>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464" name="Oval 568"/>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465" name="Oval 569"/>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466" name="Oval 570"/>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467" name="Oval 571"/>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468" name="Oval 572"/>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469" name="Oval 573"/>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470" name="Oval 574"/>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1471" name="Oval 575"/>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1472" name="Group 576"/>
            <p:cNvGrpSpPr>
              <a:grpSpLocks/>
            </p:cNvGrpSpPr>
            <p:nvPr/>
          </p:nvGrpSpPr>
          <p:grpSpPr bwMode="auto">
            <a:xfrm>
              <a:off x="2054" y="2257"/>
              <a:ext cx="25" cy="56"/>
              <a:chOff x="2054" y="2257"/>
              <a:chExt cx="25" cy="56"/>
            </a:xfrm>
          </p:grpSpPr>
          <p:grpSp>
            <p:nvGrpSpPr>
              <p:cNvPr id="81473" name="Group 577"/>
              <p:cNvGrpSpPr>
                <a:grpSpLocks/>
              </p:cNvGrpSpPr>
              <p:nvPr/>
            </p:nvGrpSpPr>
            <p:grpSpPr bwMode="auto">
              <a:xfrm>
                <a:off x="2054" y="2257"/>
                <a:ext cx="23" cy="54"/>
                <a:chOff x="2054" y="2257"/>
                <a:chExt cx="23" cy="54"/>
              </a:xfrm>
            </p:grpSpPr>
            <p:sp>
              <p:nvSpPr>
                <p:cNvPr id="81474" name="Rectangle 578"/>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75" name="Rectangle 579"/>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76" name="Rectangle 580"/>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77" name="Rectangle 581"/>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78" name="Rectangle 582"/>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79" name="Rectangle 583"/>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80" name="Rectangle 584"/>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81" name="Rectangle 585"/>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82" name="Rectangle 586"/>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83" name="Rectangle 587"/>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84" name="Rectangle 588"/>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85" name="Rectangle 589"/>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86" name="Rectangle 590"/>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87" name="Rectangle 591"/>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88" name="Rectangle 592"/>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89" name="Rectangle 593"/>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90" name="Rectangle 594"/>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91" name="Rectangle 595"/>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92" name="Rectangle 596"/>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93" name="Rectangle 597"/>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94" name="Rectangle 598"/>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95" name="Rectangle 599"/>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96" name="Rectangle 600"/>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97" name="Rectangle 601"/>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98" name="Rectangle 602"/>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499" name="Rectangle 603"/>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500" name="Rectangle 604"/>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501" name="Rectangle 605"/>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1502" name="Rectangle 606"/>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81503" name="Rectangle 607"/>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81504" name="Rectangle 608"/>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81505" name="Group 609"/>
          <p:cNvGrpSpPr>
            <a:grpSpLocks/>
          </p:cNvGrpSpPr>
          <p:nvPr/>
        </p:nvGrpSpPr>
        <p:grpSpPr bwMode="auto">
          <a:xfrm flipH="1" flipV="1">
            <a:off x="2525713" y="4567238"/>
            <a:ext cx="130175" cy="247650"/>
            <a:chOff x="2267" y="2973"/>
            <a:chExt cx="63" cy="119"/>
          </a:xfrm>
        </p:grpSpPr>
        <p:sp>
          <p:nvSpPr>
            <p:cNvPr id="81506" name="Freeform 610"/>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1507" name="Group 611"/>
            <p:cNvGrpSpPr>
              <a:grpSpLocks/>
            </p:cNvGrpSpPr>
            <p:nvPr/>
          </p:nvGrpSpPr>
          <p:grpSpPr bwMode="auto">
            <a:xfrm>
              <a:off x="2282" y="2986"/>
              <a:ext cx="36" cy="90"/>
              <a:chOff x="2282" y="2986"/>
              <a:chExt cx="36" cy="90"/>
            </a:xfrm>
          </p:grpSpPr>
          <p:sp>
            <p:nvSpPr>
              <p:cNvPr id="81508" name="Line 612"/>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09" name="Line 613"/>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10" name="Line 614"/>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11" name="Line 615"/>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81512" name="Group 616"/>
          <p:cNvGrpSpPr>
            <a:grpSpLocks/>
          </p:cNvGrpSpPr>
          <p:nvPr/>
        </p:nvGrpSpPr>
        <p:grpSpPr bwMode="auto">
          <a:xfrm flipH="1" flipV="1">
            <a:off x="2716213" y="4532313"/>
            <a:ext cx="230187" cy="311150"/>
            <a:chOff x="2100" y="2959"/>
            <a:chExt cx="111" cy="150"/>
          </a:xfrm>
        </p:grpSpPr>
        <p:sp>
          <p:nvSpPr>
            <p:cNvPr id="81513" name="Rectangle 617"/>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514" name="Rectangle 618"/>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1515" name="Line 619"/>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16" name="Rectangle 620"/>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81517" name="Line 621"/>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18" name="Line 622"/>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19" name="Rectangle 623"/>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81520" name="Rectangle 624"/>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81521" name="Rectangle 625"/>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81523" name="Rectangle 627"/>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81524" name="Group 628"/>
          <p:cNvGrpSpPr>
            <a:grpSpLocks/>
          </p:cNvGrpSpPr>
          <p:nvPr/>
        </p:nvGrpSpPr>
        <p:grpSpPr bwMode="auto">
          <a:xfrm flipH="1" flipV="1">
            <a:off x="3444875" y="5053013"/>
            <a:ext cx="41275" cy="252412"/>
            <a:chOff x="1867" y="2737"/>
            <a:chExt cx="20" cy="121"/>
          </a:xfrm>
        </p:grpSpPr>
        <p:sp>
          <p:nvSpPr>
            <p:cNvPr id="81525" name="Oval 629"/>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81526" name="Oval 630"/>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81527" name="Line 631"/>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28" name="Line 632"/>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1529" name="Group 633"/>
          <p:cNvGrpSpPr>
            <a:grpSpLocks/>
          </p:cNvGrpSpPr>
          <p:nvPr/>
        </p:nvGrpSpPr>
        <p:grpSpPr bwMode="auto">
          <a:xfrm flipH="1" flipV="1">
            <a:off x="3430588" y="5053013"/>
            <a:ext cx="39687" cy="252412"/>
            <a:chOff x="1875" y="2737"/>
            <a:chExt cx="19" cy="121"/>
          </a:xfrm>
        </p:grpSpPr>
        <p:sp>
          <p:nvSpPr>
            <p:cNvPr id="81530" name="Oval 634"/>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1531" name="Oval 635"/>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81532" name="Line 636"/>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33" name="Line 637"/>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1534" name="Group 638"/>
          <p:cNvGrpSpPr>
            <a:grpSpLocks/>
          </p:cNvGrpSpPr>
          <p:nvPr/>
        </p:nvGrpSpPr>
        <p:grpSpPr bwMode="auto">
          <a:xfrm flipH="1" flipV="1">
            <a:off x="3409950" y="5053013"/>
            <a:ext cx="39688" cy="252412"/>
            <a:chOff x="1885" y="2737"/>
            <a:chExt cx="19" cy="121"/>
          </a:xfrm>
        </p:grpSpPr>
        <p:sp>
          <p:nvSpPr>
            <p:cNvPr id="81535" name="Oval 639"/>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1536" name="Oval 640"/>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1537" name="Line 641"/>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38" name="Line 642"/>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1539" name="Group 643"/>
          <p:cNvGrpSpPr>
            <a:grpSpLocks/>
          </p:cNvGrpSpPr>
          <p:nvPr/>
        </p:nvGrpSpPr>
        <p:grpSpPr bwMode="auto">
          <a:xfrm flipH="1" flipV="1">
            <a:off x="3392488" y="5053013"/>
            <a:ext cx="41275" cy="252412"/>
            <a:chOff x="1892" y="2737"/>
            <a:chExt cx="20" cy="121"/>
          </a:xfrm>
        </p:grpSpPr>
        <p:sp>
          <p:nvSpPr>
            <p:cNvPr id="81540" name="Oval 644"/>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81541" name="Oval 645"/>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1542" name="Line 646"/>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43" name="Line 647"/>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1544" name="Rectangle 648"/>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81545" name="Rectangle 649"/>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81546" name="Group 650"/>
          <p:cNvGrpSpPr>
            <a:grpSpLocks/>
          </p:cNvGrpSpPr>
          <p:nvPr/>
        </p:nvGrpSpPr>
        <p:grpSpPr bwMode="auto">
          <a:xfrm>
            <a:off x="3059113" y="4562475"/>
            <a:ext cx="769937" cy="798513"/>
            <a:chOff x="1927" y="2874"/>
            <a:chExt cx="485" cy="503"/>
          </a:xfrm>
        </p:grpSpPr>
        <p:grpSp>
          <p:nvGrpSpPr>
            <p:cNvPr id="81547" name="Group 651"/>
            <p:cNvGrpSpPr>
              <a:grpSpLocks/>
            </p:cNvGrpSpPr>
            <p:nvPr/>
          </p:nvGrpSpPr>
          <p:grpSpPr bwMode="auto">
            <a:xfrm flipH="1" flipV="1">
              <a:off x="2325" y="2874"/>
              <a:ext cx="87" cy="162"/>
              <a:chOff x="1702" y="2971"/>
              <a:chExt cx="67" cy="119"/>
            </a:xfrm>
          </p:grpSpPr>
          <p:sp>
            <p:nvSpPr>
              <p:cNvPr id="81548" name="Freeform 652"/>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1549" name="Group 653"/>
              <p:cNvGrpSpPr>
                <a:grpSpLocks/>
              </p:cNvGrpSpPr>
              <p:nvPr/>
            </p:nvGrpSpPr>
            <p:grpSpPr bwMode="auto">
              <a:xfrm>
                <a:off x="1716" y="2984"/>
                <a:ext cx="37" cy="90"/>
                <a:chOff x="1716" y="2984"/>
                <a:chExt cx="37" cy="90"/>
              </a:xfrm>
            </p:grpSpPr>
            <p:sp>
              <p:nvSpPr>
                <p:cNvPr id="81550" name="Line 654"/>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51" name="Line 655"/>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52" name="Line 656"/>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53" name="Line 657"/>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1554" name="Rectangle 658"/>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81555" name="Rectangle 659"/>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81556" name="Freeform 660"/>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81557" name="Rectangle 661"/>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558" name="Freeform 662"/>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559" name="Rectangle 663"/>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81560" name="Rectangle 664"/>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81561" name="Rectangle 665"/>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81562" name="Line 666"/>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81563" name="Group 667"/>
          <p:cNvGrpSpPr>
            <a:grpSpLocks/>
          </p:cNvGrpSpPr>
          <p:nvPr/>
        </p:nvGrpSpPr>
        <p:grpSpPr bwMode="auto">
          <a:xfrm>
            <a:off x="3830638" y="5594350"/>
            <a:ext cx="407987" cy="417513"/>
            <a:chOff x="2358" y="3524"/>
            <a:chExt cx="257" cy="263"/>
          </a:xfrm>
        </p:grpSpPr>
        <p:sp>
          <p:nvSpPr>
            <p:cNvPr id="81564" name="Line 668"/>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565" name="Line 669"/>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566" name="Line 670"/>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567" name="Line 671"/>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568" name="Line 672"/>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569" name="Line 673"/>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1570" name="Group 674"/>
          <p:cNvGrpSpPr>
            <a:grpSpLocks/>
          </p:cNvGrpSpPr>
          <p:nvPr/>
        </p:nvGrpSpPr>
        <p:grpSpPr bwMode="auto">
          <a:xfrm flipH="1" flipV="1">
            <a:off x="2951163" y="4540250"/>
            <a:ext cx="68262" cy="303213"/>
            <a:chOff x="2065" y="2959"/>
            <a:chExt cx="33" cy="146"/>
          </a:xfrm>
        </p:grpSpPr>
        <p:sp>
          <p:nvSpPr>
            <p:cNvPr id="81571" name="Freeform 675"/>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572" name="Freeform 676"/>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1573" name="Line 677"/>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74" name="Line 678"/>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75" name="Line 679"/>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76" name="Freeform 680"/>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81577" name="Freeform 681"/>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81578" name="Group 682"/>
          <p:cNvGrpSpPr>
            <a:grpSpLocks/>
          </p:cNvGrpSpPr>
          <p:nvPr/>
        </p:nvGrpSpPr>
        <p:grpSpPr bwMode="auto">
          <a:xfrm>
            <a:off x="2720975" y="4552950"/>
            <a:ext cx="269875" cy="271463"/>
            <a:chOff x="1714" y="2868"/>
            <a:chExt cx="170" cy="171"/>
          </a:xfrm>
        </p:grpSpPr>
        <p:sp>
          <p:nvSpPr>
            <p:cNvPr id="81579" name="Freeform 683"/>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81580" name="Rectangle 684"/>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581" name="Line 685"/>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582" name="Line 686"/>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1583" name="Group 687"/>
          <p:cNvGrpSpPr>
            <a:grpSpLocks/>
          </p:cNvGrpSpPr>
          <p:nvPr/>
        </p:nvGrpSpPr>
        <p:grpSpPr bwMode="auto">
          <a:xfrm flipH="1" flipV="1">
            <a:off x="2651125" y="4600575"/>
            <a:ext cx="293688" cy="179388"/>
            <a:chOff x="2098" y="2990"/>
            <a:chExt cx="171" cy="86"/>
          </a:xfrm>
        </p:grpSpPr>
        <p:sp>
          <p:nvSpPr>
            <p:cNvPr id="81584" name="Oval 688"/>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85" name="Oval 689"/>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86" name="Oval 690"/>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87" name="Oval 691"/>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88" name="Oval 692"/>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89" name="Oval 693"/>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90" name="Oval 694"/>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91" name="Oval 695"/>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92" name="Oval 696"/>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93" name="Oval 697"/>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594" name="Line 698"/>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95" name="Line 699"/>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96" name="Line 700"/>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97" name="Line 701"/>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98" name="Line 702"/>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599" name="Line 703"/>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600" name="Line 704"/>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601" name="Line 705"/>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602" name="Line 706"/>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603" name="Line 707"/>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1604" name="Group 708"/>
            <p:cNvGrpSpPr>
              <a:grpSpLocks/>
            </p:cNvGrpSpPr>
            <p:nvPr/>
          </p:nvGrpSpPr>
          <p:grpSpPr bwMode="auto">
            <a:xfrm>
              <a:off x="2098" y="3003"/>
              <a:ext cx="19" cy="73"/>
              <a:chOff x="2098" y="3003"/>
              <a:chExt cx="19" cy="73"/>
            </a:xfrm>
          </p:grpSpPr>
          <p:sp>
            <p:nvSpPr>
              <p:cNvPr id="81605" name="Oval 709"/>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606" name="Line 710"/>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1607" name="Group 711"/>
            <p:cNvGrpSpPr>
              <a:grpSpLocks/>
            </p:cNvGrpSpPr>
            <p:nvPr/>
          </p:nvGrpSpPr>
          <p:grpSpPr bwMode="auto">
            <a:xfrm>
              <a:off x="2250" y="2990"/>
              <a:ext cx="19" cy="71"/>
              <a:chOff x="2250" y="2990"/>
              <a:chExt cx="19" cy="71"/>
            </a:xfrm>
          </p:grpSpPr>
          <p:sp>
            <p:nvSpPr>
              <p:cNvPr id="81608" name="Oval 712"/>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609" name="Line 713"/>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1610" name="Line 714"/>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611" name="Line 715"/>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612" name="Line 716"/>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613" name="Line 717"/>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614" name="Line 718"/>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1615" name="Rectangle 719"/>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81616" name="Group 720"/>
          <p:cNvGrpSpPr>
            <a:grpSpLocks/>
          </p:cNvGrpSpPr>
          <p:nvPr/>
        </p:nvGrpSpPr>
        <p:grpSpPr bwMode="auto">
          <a:xfrm>
            <a:off x="3370263" y="5045075"/>
            <a:ext cx="165100" cy="263525"/>
            <a:chOff x="2123" y="3178"/>
            <a:chExt cx="104" cy="166"/>
          </a:xfrm>
        </p:grpSpPr>
        <p:grpSp>
          <p:nvGrpSpPr>
            <p:cNvPr id="81617" name="Group 721"/>
            <p:cNvGrpSpPr>
              <a:grpSpLocks/>
            </p:cNvGrpSpPr>
            <p:nvPr/>
          </p:nvGrpSpPr>
          <p:grpSpPr bwMode="auto">
            <a:xfrm flipH="1" flipV="1">
              <a:off x="2177" y="3178"/>
              <a:ext cx="50" cy="166"/>
              <a:chOff x="1829" y="2735"/>
              <a:chExt cx="38" cy="127"/>
            </a:xfrm>
          </p:grpSpPr>
          <p:grpSp>
            <p:nvGrpSpPr>
              <p:cNvPr id="81618" name="Group 722"/>
              <p:cNvGrpSpPr>
                <a:grpSpLocks/>
              </p:cNvGrpSpPr>
              <p:nvPr/>
            </p:nvGrpSpPr>
            <p:grpSpPr bwMode="auto">
              <a:xfrm>
                <a:off x="1829" y="2735"/>
                <a:ext cx="36" cy="125"/>
                <a:chOff x="1829" y="2735"/>
                <a:chExt cx="36" cy="125"/>
              </a:xfrm>
            </p:grpSpPr>
            <p:sp>
              <p:nvSpPr>
                <p:cNvPr id="81619" name="Rectangle 723"/>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20" name="Rectangle 724"/>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21" name="Rectangle 725"/>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22" name="Rectangle 726"/>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23" name="Rectangle 727"/>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24" name="Rectangle 728"/>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25" name="Rectangle 729"/>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26" name="Rectangle 730"/>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27" name="Rectangle 731"/>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28" name="Rectangle 732"/>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29" name="Rectangle 733"/>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30" name="Rectangle 734"/>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31" name="Rectangle 735"/>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32" name="Rectangle 736"/>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33" name="Rectangle 737"/>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34" name="Rectangle 738"/>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35" name="Rectangle 739"/>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36" name="Rectangle 740"/>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37" name="Rectangle 741"/>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38" name="Rectangle 742"/>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39" name="Rectangle 743"/>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40" name="Rectangle 744"/>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41" name="Rectangle 745"/>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42" name="Rectangle 746"/>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43" name="Rectangle 747"/>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44" name="Rectangle 748"/>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45" name="Rectangle 749"/>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46" name="Rectangle 750"/>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47" name="Rectangle 751"/>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48" name="Rectangle 752"/>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49" name="Rectangle 753"/>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50" name="Rectangle 754"/>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51" name="Rectangle 755"/>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52" name="Rectangle 756"/>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53" name="Rectangle 757"/>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54" name="Rectangle 758"/>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55" name="Rectangle 759"/>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56" name="Rectangle 760"/>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57" name="Rectangle 761"/>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58" name="Rectangle 762"/>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59" name="Rectangle 763"/>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60" name="Rectangle 764"/>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61" name="Rectangle 765"/>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62" name="Rectangle 766"/>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63" name="Rectangle 767"/>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64" name="Rectangle 768"/>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65" name="Rectangle 769"/>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66" name="Rectangle 770"/>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67" name="Rectangle 771"/>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68" name="Rectangle 772"/>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69" name="Rectangle 773"/>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70" name="Rectangle 774"/>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71" name="Rectangle 775"/>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72" name="Rectangle 776"/>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73" name="Rectangle 777"/>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74" name="Rectangle 778"/>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75" name="Rectangle 779"/>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76" name="Rectangle 780"/>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77" name="Rectangle 781"/>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78" name="Rectangle 782"/>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79" name="Rectangle 783"/>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80" name="Rectangle 784"/>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81" name="Rectangle 785"/>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82" name="Rectangle 786"/>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683" name="Rectangle 787"/>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1684" name="Rectangle 788"/>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81685" name="Freeform 789"/>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81686" name="Text Box 790"/>
          <p:cNvSpPr txBox="1">
            <a:spLocks noChangeArrowheads="1"/>
          </p:cNvSpPr>
          <p:nvPr/>
        </p:nvSpPr>
        <p:spPr bwMode="auto">
          <a:xfrm>
            <a:off x="5033963" y="5943600"/>
            <a:ext cx="31956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at 700 PSI Accumulator Refilling</a:t>
            </a:r>
          </a:p>
        </p:txBody>
      </p:sp>
      <p:sp>
        <p:nvSpPr>
          <p:cNvPr id="81691" name="AutoShape 795"/>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692" name="Rectangle 79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1,100 PSI </a:t>
            </a:r>
            <a:endParaRPr lang="en-US" b="0"/>
          </a:p>
        </p:txBody>
      </p:sp>
      <p:sp>
        <p:nvSpPr>
          <p:cNvPr id="81693" name="Rectangle 797"/>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1,100 PSI </a:t>
            </a:r>
            <a:endParaRPr lang="en-US" b="0"/>
          </a:p>
        </p:txBody>
      </p:sp>
      <p:sp>
        <p:nvSpPr>
          <p:cNvPr id="81694" name="AutoShape 798"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695" name="AutoShape 799"/>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696" name="AutoShape 800" descr="10%"/>
          <p:cNvSpPr>
            <a:spLocks noChangeArrowheads="1"/>
          </p:cNvSpPr>
          <p:nvPr/>
        </p:nvSpPr>
        <p:spPr bwMode="auto">
          <a:xfrm>
            <a:off x="2452688" y="1704975"/>
            <a:ext cx="506412" cy="75882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1697" name="Group 801"/>
          <p:cNvGrpSpPr>
            <a:grpSpLocks/>
          </p:cNvGrpSpPr>
          <p:nvPr/>
        </p:nvGrpSpPr>
        <p:grpSpPr bwMode="auto">
          <a:xfrm>
            <a:off x="2454275" y="2471738"/>
            <a:ext cx="503238" cy="185737"/>
            <a:chOff x="3617" y="2160"/>
            <a:chExt cx="842" cy="312"/>
          </a:xfrm>
        </p:grpSpPr>
        <p:sp>
          <p:nvSpPr>
            <p:cNvPr id="81698" name="Rectangle 802"/>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699" name="AutoShape 803"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00" name="AutoShape 804"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01" name="AutoShape 805"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02" name="AutoShape 806"/>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1703" name="AutoShape 807"/>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04" name="Rectangle 808"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05" name="Rectangle 809"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06" name="Rectangle 810"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07" name="Line 811"/>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708" name="Line 812"/>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709" name="Oval 813"/>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10" name="Oval 814"/>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1711" name="Group 815"/>
          <p:cNvGrpSpPr>
            <a:grpSpLocks/>
          </p:cNvGrpSpPr>
          <p:nvPr/>
        </p:nvGrpSpPr>
        <p:grpSpPr bwMode="auto">
          <a:xfrm>
            <a:off x="2663825" y="1660525"/>
            <a:ext cx="77788" cy="153988"/>
            <a:chOff x="3966" y="1027"/>
            <a:chExt cx="130" cy="257"/>
          </a:xfrm>
        </p:grpSpPr>
        <p:sp>
          <p:nvSpPr>
            <p:cNvPr id="81712" name="Rectangle 816"/>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13" name="Rectangle 817"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14" name="Rectangle 818"/>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15" name="Rectangle 819"/>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16" name="Line 820"/>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1717" name="Line 821"/>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718" name="Line 822"/>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719" name="Line 823"/>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720" name="AutoShape 824"/>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21" name="Rectangle 825"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22" name="Rectangle 826"/>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23" name="Rectangle 827"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24" name="Rectangle 828"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25" name="Line 829"/>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726" name="Line 830"/>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727" name="Line 831"/>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728" name="Line 832"/>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729" name="Line 833"/>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730" name="Oval 834"/>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31" name="Oval 835"/>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32" name="AutoShape 836"/>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33" name="AutoShape 837"/>
          <p:cNvSpPr>
            <a:spLocks noChangeArrowheads="1"/>
          </p:cNvSpPr>
          <p:nvPr/>
        </p:nvSpPr>
        <p:spPr bwMode="auto">
          <a:xfrm flipH="1" flipV="1">
            <a:off x="822325" y="23177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34" name="Line 838"/>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735" name="Rectangle 839"/>
          <p:cNvSpPr>
            <a:spLocks noChangeArrowheads="1"/>
          </p:cNvSpPr>
          <p:nvPr/>
        </p:nvSpPr>
        <p:spPr bwMode="auto">
          <a:xfrm>
            <a:off x="695325" y="2497138"/>
            <a:ext cx="466725" cy="23177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736" name="Line 840"/>
          <p:cNvSpPr>
            <a:spLocks noChangeShapeType="1"/>
          </p:cNvSpPr>
          <p:nvPr/>
        </p:nvSpPr>
        <p:spPr bwMode="auto">
          <a:xfrm flipH="1">
            <a:off x="685800" y="25146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743" name="Line 847"/>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44" name="Rectangle 848"/>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45" name="Line 849"/>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46" name="Line 850"/>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47" name="Line 851"/>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48" name="Line 852"/>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49" name="Rectangle 853"/>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50" name="Line 854"/>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51" name="Line 855"/>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52" name="Line 856"/>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53" name="Line 857"/>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54" name="Rectangle 858"/>
          <p:cNvSpPr>
            <a:spLocks noChangeArrowheads="1"/>
          </p:cNvSpPr>
          <p:nvPr/>
        </p:nvSpPr>
        <p:spPr bwMode="auto">
          <a:xfrm>
            <a:off x="860425" y="49672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55" name="Line 859"/>
          <p:cNvSpPr>
            <a:spLocks noChangeShapeType="1"/>
          </p:cNvSpPr>
          <p:nvPr/>
        </p:nvSpPr>
        <p:spPr bwMode="auto">
          <a:xfrm flipH="1">
            <a:off x="1092200"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56" name="Line 860"/>
          <p:cNvSpPr>
            <a:spLocks noChangeShapeType="1"/>
          </p:cNvSpPr>
          <p:nvPr/>
        </p:nvSpPr>
        <p:spPr bwMode="auto">
          <a:xfrm>
            <a:off x="1092200" y="50657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57" name="Line 861"/>
          <p:cNvSpPr>
            <a:spLocks noChangeShapeType="1"/>
          </p:cNvSpPr>
          <p:nvPr/>
        </p:nvSpPr>
        <p:spPr bwMode="auto">
          <a:xfrm>
            <a:off x="866775"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58" name="Line 862"/>
          <p:cNvSpPr>
            <a:spLocks noChangeShapeType="1"/>
          </p:cNvSpPr>
          <p:nvPr/>
        </p:nvSpPr>
        <p:spPr bwMode="auto">
          <a:xfrm flipV="1">
            <a:off x="944563" y="50673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59" name="Rectangle 863"/>
          <p:cNvSpPr>
            <a:spLocks noChangeArrowheads="1"/>
          </p:cNvSpPr>
          <p:nvPr/>
        </p:nvSpPr>
        <p:spPr bwMode="auto">
          <a:xfrm>
            <a:off x="860425" y="46894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60" name="Line 864"/>
          <p:cNvSpPr>
            <a:spLocks noChangeShapeType="1"/>
          </p:cNvSpPr>
          <p:nvPr/>
        </p:nvSpPr>
        <p:spPr bwMode="auto">
          <a:xfrm flipH="1">
            <a:off x="857250" y="48339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761" name="Group 865"/>
          <p:cNvGrpSpPr>
            <a:grpSpLocks/>
          </p:cNvGrpSpPr>
          <p:nvPr/>
        </p:nvGrpSpPr>
        <p:grpSpPr bwMode="auto">
          <a:xfrm>
            <a:off x="950913" y="5245100"/>
            <a:ext cx="90487" cy="139700"/>
            <a:chOff x="0" y="0"/>
            <a:chExt cx="20000" cy="19996"/>
          </a:xfrm>
        </p:grpSpPr>
        <p:sp>
          <p:nvSpPr>
            <p:cNvPr id="81762" name="Line 866"/>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63" name="Line 867"/>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64" name="Line 868"/>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65" name="Line 869"/>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766" name="Line 870"/>
          <p:cNvSpPr>
            <a:spLocks noChangeShapeType="1"/>
          </p:cNvSpPr>
          <p:nvPr/>
        </p:nvSpPr>
        <p:spPr bwMode="auto">
          <a:xfrm flipH="1">
            <a:off x="830263" y="53038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67" name="Line 871"/>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68" name="Line 872"/>
          <p:cNvSpPr>
            <a:spLocks noChangeShapeType="1"/>
          </p:cNvSpPr>
          <p:nvPr/>
        </p:nvSpPr>
        <p:spPr bwMode="auto">
          <a:xfrm flipH="1">
            <a:off x="719138" y="53213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69" name="Line 873"/>
          <p:cNvSpPr>
            <a:spLocks noChangeShapeType="1"/>
          </p:cNvSpPr>
          <p:nvPr/>
        </p:nvSpPr>
        <p:spPr bwMode="auto">
          <a:xfrm flipV="1">
            <a:off x="719138" y="5106988"/>
            <a:ext cx="0" cy="212725"/>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70" name="Line 874"/>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771" name="Group 875"/>
          <p:cNvGrpSpPr>
            <a:grpSpLocks/>
          </p:cNvGrpSpPr>
          <p:nvPr/>
        </p:nvGrpSpPr>
        <p:grpSpPr bwMode="auto">
          <a:xfrm>
            <a:off x="449263" y="5100638"/>
            <a:ext cx="407987" cy="417512"/>
            <a:chOff x="1311" y="3425"/>
            <a:chExt cx="257" cy="263"/>
          </a:xfrm>
        </p:grpSpPr>
        <p:sp>
          <p:nvSpPr>
            <p:cNvPr id="81772" name="Line 876"/>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73" name="Line 877"/>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774" name="Line 878"/>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75" name="Line 879"/>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76" name="Line 880"/>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77" name="Line 881"/>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778" name="Group 882"/>
          <p:cNvGrpSpPr>
            <a:grpSpLocks/>
          </p:cNvGrpSpPr>
          <p:nvPr/>
        </p:nvGrpSpPr>
        <p:grpSpPr bwMode="auto">
          <a:xfrm>
            <a:off x="914400" y="4275138"/>
            <a:ext cx="77788" cy="139700"/>
            <a:chOff x="0" y="1"/>
            <a:chExt cx="20000" cy="19999"/>
          </a:xfrm>
        </p:grpSpPr>
        <p:sp>
          <p:nvSpPr>
            <p:cNvPr id="81779" name="Arc 883"/>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80" name="Arc 884"/>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781" name="Line 885"/>
          <p:cNvSpPr>
            <a:spLocks noChangeShapeType="1"/>
          </p:cNvSpPr>
          <p:nvPr/>
        </p:nvSpPr>
        <p:spPr bwMode="auto">
          <a:xfrm flipV="1">
            <a:off x="914400" y="4414838"/>
            <a:ext cx="0" cy="1063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82" name="Line 886"/>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83" name="Line 887"/>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84" name="Line 888"/>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85" name="Oval 889"/>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86" name="Oval 890"/>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87" name="Oval 891"/>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88" name="Oval 892"/>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89" name="Rectangle 893"/>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790" name="Line 894"/>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91" name="Line 895"/>
          <p:cNvSpPr>
            <a:spLocks noChangeShapeType="1"/>
          </p:cNvSpPr>
          <p:nvPr/>
        </p:nvSpPr>
        <p:spPr bwMode="auto">
          <a:xfrm flipV="1">
            <a:off x="1265238" y="4579938"/>
            <a:ext cx="3175" cy="522287"/>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92" name="Line 896"/>
          <p:cNvSpPr>
            <a:spLocks noChangeShapeType="1"/>
          </p:cNvSpPr>
          <p:nvPr/>
        </p:nvSpPr>
        <p:spPr bwMode="auto">
          <a:xfrm>
            <a:off x="1093788" y="4652963"/>
            <a:ext cx="0" cy="1746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93" name="Line 897"/>
          <p:cNvSpPr>
            <a:spLocks noChangeShapeType="1"/>
          </p:cNvSpPr>
          <p:nvPr/>
        </p:nvSpPr>
        <p:spPr bwMode="auto">
          <a:xfrm>
            <a:off x="1084263" y="4584700"/>
            <a:ext cx="182562"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94" name="Rectangle 898"/>
          <p:cNvSpPr>
            <a:spLocks noChangeArrowheads="1"/>
          </p:cNvSpPr>
          <p:nvPr/>
        </p:nvSpPr>
        <p:spPr bwMode="auto">
          <a:xfrm>
            <a:off x="865188" y="45418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95" name="Line 899"/>
          <p:cNvSpPr>
            <a:spLocks noChangeShapeType="1"/>
          </p:cNvSpPr>
          <p:nvPr/>
        </p:nvSpPr>
        <p:spPr bwMode="auto">
          <a:xfrm rot="16200000" flipH="1">
            <a:off x="896144" y="46235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96" name="Rectangle 900"/>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797" name="Line 901"/>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798" name="Group 902"/>
          <p:cNvGrpSpPr>
            <a:grpSpLocks/>
          </p:cNvGrpSpPr>
          <p:nvPr/>
        </p:nvGrpSpPr>
        <p:grpSpPr bwMode="auto">
          <a:xfrm>
            <a:off x="1392238" y="4125913"/>
            <a:ext cx="58737" cy="98425"/>
            <a:chOff x="0" y="-1"/>
            <a:chExt cx="20000" cy="19996"/>
          </a:xfrm>
        </p:grpSpPr>
        <p:sp>
          <p:nvSpPr>
            <p:cNvPr id="81799" name="Line 903"/>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800" name="Line 904"/>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801" name="Line 905"/>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802" name="Line 906"/>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803" name="Line 907"/>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804" name="Oval 908"/>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805" name="Oval 909"/>
          <p:cNvSpPr>
            <a:spLocks noChangeArrowheads="1"/>
          </p:cNvSpPr>
          <p:nvPr/>
        </p:nvSpPr>
        <p:spPr bwMode="auto">
          <a:xfrm>
            <a:off x="1784350" y="4768850"/>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806" name="Oval 910"/>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807" name="Line 911"/>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808" name="Line 912"/>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809" name="Oval 913"/>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810" name="AutoShape 914"/>
          <p:cNvSpPr>
            <a:spLocks noChangeArrowheads="1"/>
          </p:cNvSpPr>
          <p:nvPr/>
        </p:nvSpPr>
        <p:spPr bwMode="auto">
          <a:xfrm rot="10030868" flipH="1" flipV="1">
            <a:off x="1770063" y="298132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811" name="AutoShape 915"/>
          <p:cNvSpPr>
            <a:spLocks noChangeArrowheads="1"/>
          </p:cNvSpPr>
          <p:nvPr/>
        </p:nvSpPr>
        <p:spPr bwMode="auto">
          <a:xfrm rot="10030868" flipH="1" flipV="1">
            <a:off x="5465763" y="40941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812" name="AutoShape 916"/>
          <p:cNvSpPr>
            <a:spLocks noChangeArrowheads="1"/>
          </p:cNvSpPr>
          <p:nvPr/>
        </p:nvSpPr>
        <p:spPr bwMode="auto">
          <a:xfrm rot="7593242"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1" name="Slide Number Placeholder 5"/>
          <p:cNvSpPr>
            <a:spLocks noGrp="1"/>
          </p:cNvSpPr>
          <p:nvPr>
            <p:ph type="sldNum" sz="quarter" idx="12"/>
          </p:nvPr>
        </p:nvSpPr>
        <p:spPr/>
        <p:txBody>
          <a:bodyPr/>
          <a:lstStyle/>
          <a:p>
            <a:fld id="{0610916B-6883-4145-8AF2-0EF622928BFF}" type="slidenum">
              <a:rPr lang="en-US"/>
              <a:pPr/>
              <a:t>56</a:t>
            </a:fld>
            <a:endParaRPr lang="en-US"/>
          </a:p>
        </p:txBody>
      </p:sp>
      <p:sp>
        <p:nvSpPr>
          <p:cNvPr id="81922"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1923"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924"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1925"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81926" name="Text Box 6"/>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81927" name="Line 7"/>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928" name="Text Box 8"/>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81929" name="Line 9"/>
          <p:cNvSpPr>
            <a:spLocks noChangeShapeType="1"/>
          </p:cNvSpPr>
          <p:nvPr/>
        </p:nvSpPr>
        <p:spPr bwMode="auto">
          <a:xfrm flipV="1">
            <a:off x="4733925"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930" name="Line 10"/>
          <p:cNvSpPr>
            <a:spLocks noChangeShapeType="1"/>
          </p:cNvSpPr>
          <p:nvPr/>
        </p:nvSpPr>
        <p:spPr bwMode="auto">
          <a:xfrm>
            <a:off x="4891088"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931" name="Rectangle 11"/>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932" name="Rectangle 12"/>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933" name="Line 13"/>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934" name="Line 14"/>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935" name="Rectangle 15"/>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1936" name="Group 16"/>
          <p:cNvGrpSpPr>
            <a:grpSpLocks/>
          </p:cNvGrpSpPr>
          <p:nvPr/>
        </p:nvGrpSpPr>
        <p:grpSpPr bwMode="auto">
          <a:xfrm flipV="1">
            <a:off x="5057775" y="3132138"/>
            <a:ext cx="84138" cy="84137"/>
            <a:chOff x="1449" y="2352"/>
            <a:chExt cx="77" cy="77"/>
          </a:xfrm>
        </p:grpSpPr>
        <p:sp>
          <p:nvSpPr>
            <p:cNvPr id="81937" name="Line 1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938" name="Line 1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1939" name="Rectangle 19"/>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940" name="Line 20"/>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1941" name="Group 21"/>
          <p:cNvGrpSpPr>
            <a:grpSpLocks/>
          </p:cNvGrpSpPr>
          <p:nvPr/>
        </p:nvGrpSpPr>
        <p:grpSpPr bwMode="auto">
          <a:xfrm>
            <a:off x="4419600" y="3111500"/>
            <a:ext cx="209550" cy="104775"/>
            <a:chOff x="864" y="2592"/>
            <a:chExt cx="192" cy="96"/>
          </a:xfrm>
        </p:grpSpPr>
        <p:sp>
          <p:nvSpPr>
            <p:cNvPr id="81942" name="Line 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943" name="Line 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944" name="Line 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945" name="Line 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1946" name="Group 26"/>
          <p:cNvGrpSpPr>
            <a:grpSpLocks/>
          </p:cNvGrpSpPr>
          <p:nvPr/>
        </p:nvGrpSpPr>
        <p:grpSpPr bwMode="auto">
          <a:xfrm flipH="1">
            <a:off x="5729288" y="2849563"/>
            <a:ext cx="209550" cy="157162"/>
            <a:chOff x="2064" y="2352"/>
            <a:chExt cx="192" cy="144"/>
          </a:xfrm>
        </p:grpSpPr>
        <p:sp>
          <p:nvSpPr>
            <p:cNvPr id="81947" name="Rectangle 27"/>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948" name="Line 28"/>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1949" name="Group 29"/>
          <p:cNvGrpSpPr>
            <a:grpSpLocks/>
          </p:cNvGrpSpPr>
          <p:nvPr/>
        </p:nvGrpSpPr>
        <p:grpSpPr bwMode="auto">
          <a:xfrm>
            <a:off x="5729288" y="3111500"/>
            <a:ext cx="209550" cy="104775"/>
            <a:chOff x="864" y="2592"/>
            <a:chExt cx="192" cy="96"/>
          </a:xfrm>
        </p:grpSpPr>
        <p:sp>
          <p:nvSpPr>
            <p:cNvPr id="81950" name="Line 3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951" name="Line 3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952" name="Line 3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953" name="Line 3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1954" name="Line 34"/>
          <p:cNvSpPr>
            <a:spLocks noChangeShapeType="1"/>
          </p:cNvSpPr>
          <p:nvPr/>
        </p:nvSpPr>
        <p:spPr bwMode="auto">
          <a:xfrm>
            <a:off x="5089525" y="3216275"/>
            <a:ext cx="0" cy="419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1955" name="Line 35"/>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1956" name="AutoShape 36"/>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957" name="Text Box 37"/>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81958" name="Text Box 38"/>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81959" name="Line 39"/>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1960" name="Line 40"/>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1961" name="Line 41"/>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1962" name="Oval 42"/>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963" name="Rectangle 43"/>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964" name="Rectangle 44"/>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81965" name="Group 45"/>
          <p:cNvGrpSpPr>
            <a:grpSpLocks/>
          </p:cNvGrpSpPr>
          <p:nvPr/>
        </p:nvGrpSpPr>
        <p:grpSpPr bwMode="auto">
          <a:xfrm>
            <a:off x="5229225" y="4826000"/>
            <a:ext cx="146050" cy="180975"/>
            <a:chOff x="1634" y="2854"/>
            <a:chExt cx="77" cy="96"/>
          </a:xfrm>
        </p:grpSpPr>
        <p:sp>
          <p:nvSpPr>
            <p:cNvPr id="81966" name="Freeform 46"/>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967" name="Freeform 47"/>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1968" name="Oval 48"/>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81969" name="Freeform 49"/>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970" name="Rectangle 50"/>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971" name="Freeform 51"/>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972" name="Freeform 52"/>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973" name="Rectangle 53"/>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974" name="Freeform 54"/>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975" name="Freeform 55"/>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976" name="Freeform 56"/>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977" name="Freeform 57"/>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978" name="Rectangle 58"/>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979" name="Rectangle 59"/>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980" name="Rectangle 60"/>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981" name="Rectangle 61"/>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81982" name="Group 62"/>
          <p:cNvGrpSpPr>
            <a:grpSpLocks/>
          </p:cNvGrpSpPr>
          <p:nvPr/>
        </p:nvGrpSpPr>
        <p:grpSpPr bwMode="auto">
          <a:xfrm>
            <a:off x="5229225" y="5006975"/>
            <a:ext cx="146050" cy="177800"/>
            <a:chOff x="1634" y="2950"/>
            <a:chExt cx="77" cy="94"/>
          </a:xfrm>
        </p:grpSpPr>
        <p:sp>
          <p:nvSpPr>
            <p:cNvPr id="81983" name="Freeform 63"/>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984" name="Freeform 64"/>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1985" name="Rectangle 65"/>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986" name="Rectangle 66"/>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987" name="Rectangle 67"/>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988" name="Rectangle 68"/>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989" name="Freeform 69"/>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990" name="Rectangle 70"/>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991" name="Freeform 71"/>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992" name="Freeform 72"/>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993" name="Freeform 73"/>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994" name="Rectangle 74"/>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1995" name="Oval 75"/>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1996" name="Oval 76"/>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81997" name="Oval 77"/>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81998" name="Freeform 78"/>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1999" name="Group 79"/>
          <p:cNvGrpSpPr>
            <a:grpSpLocks/>
          </p:cNvGrpSpPr>
          <p:nvPr/>
        </p:nvGrpSpPr>
        <p:grpSpPr bwMode="auto">
          <a:xfrm>
            <a:off x="5276850" y="4800600"/>
            <a:ext cx="119063" cy="123825"/>
            <a:chOff x="1659" y="2841"/>
            <a:chExt cx="63" cy="65"/>
          </a:xfrm>
        </p:grpSpPr>
        <p:sp>
          <p:nvSpPr>
            <p:cNvPr id="82000" name="Freeform 80"/>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001" name="Freeform 81"/>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2002" name="Rectangle 82"/>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82003" name="Oval 83"/>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grpSp>
        <p:nvGrpSpPr>
          <p:cNvPr id="82004" name="Group 84"/>
          <p:cNvGrpSpPr>
            <a:grpSpLocks/>
          </p:cNvGrpSpPr>
          <p:nvPr/>
        </p:nvGrpSpPr>
        <p:grpSpPr bwMode="auto">
          <a:xfrm>
            <a:off x="4833938" y="4508500"/>
            <a:ext cx="311150" cy="223838"/>
            <a:chOff x="889" y="3112"/>
            <a:chExt cx="196" cy="141"/>
          </a:xfrm>
        </p:grpSpPr>
        <p:sp>
          <p:nvSpPr>
            <p:cNvPr id="82005" name="Oval 85"/>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82006" name="AutoShape 86"/>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82007" name="AutoShape 87"/>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82008" name="Line 88"/>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009" name="Line 89"/>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010" name="Oval 90"/>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2011" name="Line 91"/>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012" name="Line 92"/>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013" name="Line 93"/>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014" name="Line 94"/>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015" name="Line 95"/>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016" name="Line 96"/>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017" name="AutoShape 97"/>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18" name="Line 98"/>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019" name="Line 99"/>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020" name="Oval 100"/>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2021" name="Oval 101"/>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2022" name="Line 102"/>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023" name="Oval 103"/>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82024" name="Oval 104"/>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2025" name="Line 105"/>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2026" name="Oval 106"/>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82027" name="Text Box 107"/>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2028" name="Text Box 108"/>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2029" name="Rectangle 109"/>
          <p:cNvSpPr>
            <a:spLocks noChangeArrowheads="1"/>
          </p:cNvSpPr>
          <p:nvPr/>
        </p:nvSpPr>
        <p:spPr bwMode="auto">
          <a:xfrm rot="5400000">
            <a:off x="7451725" y="871538"/>
            <a:ext cx="55562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30" name="Rectangle 110"/>
          <p:cNvSpPr>
            <a:spLocks noChangeArrowheads="1"/>
          </p:cNvSpPr>
          <p:nvPr/>
        </p:nvSpPr>
        <p:spPr bwMode="auto">
          <a:xfrm rot="5400000">
            <a:off x="7530306" y="1459707"/>
            <a:ext cx="398463"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2031" name="Group 111"/>
          <p:cNvGrpSpPr>
            <a:grpSpLocks/>
          </p:cNvGrpSpPr>
          <p:nvPr/>
        </p:nvGrpSpPr>
        <p:grpSpPr bwMode="auto">
          <a:xfrm rot="5400000">
            <a:off x="7270750" y="2663825"/>
            <a:ext cx="968375" cy="1127125"/>
            <a:chOff x="4958" y="672"/>
            <a:chExt cx="610" cy="710"/>
          </a:xfrm>
        </p:grpSpPr>
        <p:grpSp>
          <p:nvGrpSpPr>
            <p:cNvPr id="82032" name="Group 112"/>
            <p:cNvGrpSpPr>
              <a:grpSpLocks/>
            </p:cNvGrpSpPr>
            <p:nvPr/>
          </p:nvGrpSpPr>
          <p:grpSpPr bwMode="auto">
            <a:xfrm>
              <a:off x="5465" y="672"/>
              <a:ext cx="103" cy="710"/>
              <a:chOff x="5088" y="624"/>
              <a:chExt cx="144" cy="992"/>
            </a:xfrm>
          </p:grpSpPr>
          <p:sp>
            <p:nvSpPr>
              <p:cNvPr id="82033" name="Line 11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034" name="Line 11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035" name="Line 11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036" name="Line 11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037" name="Line 11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038" name="Line 11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039" name="Line 11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040" name="Line 12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2041" name="Rectangle 12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42" name="Rectangle 12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43" name="Rectangle 12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44" name="Rectangle 12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45" name="Rectangle 12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46" name="Rectangle 12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47" name="Rectangle 12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48" name="Rectangle 12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49" name="Rectangle 12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2050" name="Rectangle 130"/>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82051" name="Line 131"/>
          <p:cNvSpPr>
            <a:spLocks noChangeShapeType="1"/>
          </p:cNvSpPr>
          <p:nvPr/>
        </p:nvSpPr>
        <p:spPr bwMode="auto">
          <a:xfrm flipV="1">
            <a:off x="5260975" y="19335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052" name="Line 132"/>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53" name="Line 133"/>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54" name="Line 134"/>
          <p:cNvSpPr>
            <a:spLocks noChangeShapeType="1"/>
          </p:cNvSpPr>
          <p:nvPr/>
        </p:nvSpPr>
        <p:spPr bwMode="auto">
          <a:xfrm rot="16200000" flipV="1">
            <a:off x="6236494" y="-162719"/>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55" name="Rectangle 135"/>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056" name="Group 136"/>
          <p:cNvGrpSpPr>
            <a:grpSpLocks/>
          </p:cNvGrpSpPr>
          <p:nvPr/>
        </p:nvGrpSpPr>
        <p:grpSpPr bwMode="auto">
          <a:xfrm rot="16200000" flipV="1">
            <a:off x="4433094" y="1104107"/>
            <a:ext cx="107950" cy="182562"/>
            <a:chOff x="0" y="3"/>
            <a:chExt cx="20000" cy="19996"/>
          </a:xfrm>
        </p:grpSpPr>
        <p:sp>
          <p:nvSpPr>
            <p:cNvPr id="82057" name="Line 137"/>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58" name="Line 138"/>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59" name="Line 139"/>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0" name="Line 140"/>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061" name="Line 141"/>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2" name="Oval 142"/>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3" name="Oval 143"/>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4" name="Oval 144"/>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5" name="Line 145"/>
          <p:cNvSpPr>
            <a:spLocks noChangeShapeType="1"/>
          </p:cNvSpPr>
          <p:nvPr/>
        </p:nvSpPr>
        <p:spPr bwMode="auto">
          <a:xfrm rot="5400000" flipH="1">
            <a:off x="45926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6" name="Rectangle 146"/>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7" name="Line 147"/>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8" name="Line 148"/>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9" name="Line 149"/>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0" name="Line 150"/>
          <p:cNvSpPr>
            <a:spLocks noChangeShapeType="1"/>
          </p:cNvSpPr>
          <p:nvPr/>
        </p:nvSpPr>
        <p:spPr bwMode="auto">
          <a:xfrm flipH="1">
            <a:off x="5095875" y="9763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1" name="Oval 151"/>
          <p:cNvSpPr>
            <a:spLocks noChangeArrowheads="1"/>
          </p:cNvSpPr>
          <p:nvPr/>
        </p:nvSpPr>
        <p:spPr bwMode="auto">
          <a:xfrm flipH="1" flipV="1">
            <a:off x="5043488" y="16065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2" name="Line 152"/>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3" name="Oval 153"/>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4" name="Line 154"/>
          <p:cNvSpPr>
            <a:spLocks noChangeShapeType="1"/>
          </p:cNvSpPr>
          <p:nvPr/>
        </p:nvSpPr>
        <p:spPr bwMode="auto">
          <a:xfrm rot="5400000" flipH="1">
            <a:off x="5017294" y="1113631"/>
            <a:ext cx="0" cy="128588"/>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5" name="Oval 155"/>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6" name="Rectangle 156"/>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82077" name="Rectangle 157"/>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82078" name="Rectangle 158"/>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82079" name="Group 159"/>
          <p:cNvGrpSpPr>
            <a:grpSpLocks/>
          </p:cNvGrpSpPr>
          <p:nvPr/>
        </p:nvGrpSpPr>
        <p:grpSpPr bwMode="auto">
          <a:xfrm rot="-5400000" flipH="1" flipV="1">
            <a:off x="3780632" y="3566319"/>
            <a:ext cx="88900" cy="274637"/>
            <a:chOff x="0" y="0"/>
            <a:chExt cx="20000" cy="20000"/>
          </a:xfrm>
        </p:grpSpPr>
        <p:sp>
          <p:nvSpPr>
            <p:cNvPr id="82080" name="Arc 16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81" name="Arc 16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082" name="Group 162"/>
          <p:cNvGrpSpPr>
            <a:grpSpLocks/>
          </p:cNvGrpSpPr>
          <p:nvPr/>
        </p:nvGrpSpPr>
        <p:grpSpPr bwMode="auto">
          <a:xfrm rot="-5400000" flipH="1" flipV="1">
            <a:off x="3775076" y="3425825"/>
            <a:ext cx="87312" cy="274637"/>
            <a:chOff x="0" y="0"/>
            <a:chExt cx="20000" cy="20000"/>
          </a:xfrm>
        </p:grpSpPr>
        <p:sp>
          <p:nvSpPr>
            <p:cNvPr id="82083" name="Arc 16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84" name="Arc 16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085" name="Line 165"/>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86" name="Line 166"/>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87" name="Line 167"/>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88" name="Line 168"/>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89" name="Line 169"/>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090" name="Group 170"/>
          <p:cNvGrpSpPr>
            <a:grpSpLocks/>
          </p:cNvGrpSpPr>
          <p:nvPr/>
        </p:nvGrpSpPr>
        <p:grpSpPr bwMode="auto">
          <a:xfrm rot="10800000">
            <a:off x="4394200" y="1439863"/>
            <a:ext cx="365125" cy="239712"/>
            <a:chOff x="2900" y="1798"/>
            <a:chExt cx="576" cy="376"/>
          </a:xfrm>
        </p:grpSpPr>
        <p:sp>
          <p:nvSpPr>
            <p:cNvPr id="82091" name="Line 171"/>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92" name="Line 172"/>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93" name="Line 173"/>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094" name="Line 174"/>
          <p:cNvSpPr>
            <a:spLocks noChangeShapeType="1"/>
          </p:cNvSpPr>
          <p:nvPr/>
        </p:nvSpPr>
        <p:spPr bwMode="auto">
          <a:xfrm rot="5400000">
            <a:off x="4452144" y="2983706"/>
            <a:ext cx="0" cy="1303338"/>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095" name="Line 175"/>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96" name="Rectangle 176"/>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97" name="Line 177"/>
          <p:cNvSpPr>
            <a:spLocks noChangeShapeType="1"/>
          </p:cNvSpPr>
          <p:nvPr/>
        </p:nvSpPr>
        <p:spPr bwMode="auto">
          <a:xfrm flipH="1" flipV="1">
            <a:off x="6502400" y="19145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98" name="Line 178"/>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99" name="Line 179"/>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00" name="Line 180"/>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01" name="Line 181"/>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02" name="Line 182"/>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03" name="Line 183"/>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104" name="Group 184"/>
          <p:cNvGrpSpPr>
            <a:grpSpLocks/>
          </p:cNvGrpSpPr>
          <p:nvPr/>
        </p:nvGrpSpPr>
        <p:grpSpPr bwMode="auto">
          <a:xfrm flipV="1">
            <a:off x="6624638" y="1676400"/>
            <a:ext cx="46037" cy="96838"/>
            <a:chOff x="0" y="0"/>
            <a:chExt cx="20000" cy="20000"/>
          </a:xfrm>
        </p:grpSpPr>
        <p:sp>
          <p:nvSpPr>
            <p:cNvPr id="82105" name="Arc 185"/>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06" name="Arc 18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107" name="Group 187"/>
          <p:cNvGrpSpPr>
            <a:grpSpLocks/>
          </p:cNvGrpSpPr>
          <p:nvPr/>
        </p:nvGrpSpPr>
        <p:grpSpPr bwMode="auto">
          <a:xfrm>
            <a:off x="6396038" y="1709738"/>
            <a:ext cx="471487" cy="217487"/>
            <a:chOff x="3526" y="1077"/>
            <a:chExt cx="297" cy="137"/>
          </a:xfrm>
        </p:grpSpPr>
        <p:sp>
          <p:nvSpPr>
            <p:cNvPr id="82108" name="Line 18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09" name="Line 189"/>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0" name="Line 190"/>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1" name="Line 191"/>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112" name="Line 192"/>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3" name="Line 193"/>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4" name="Oval 194"/>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5" name="Oval 195"/>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6" name="Line 196"/>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7" name="Rectangle 197"/>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118" name="Oval 198"/>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119" name="Group 199"/>
          <p:cNvGrpSpPr>
            <a:grpSpLocks/>
          </p:cNvGrpSpPr>
          <p:nvPr/>
        </p:nvGrpSpPr>
        <p:grpSpPr bwMode="auto">
          <a:xfrm rot="5400000">
            <a:off x="6050757" y="1175544"/>
            <a:ext cx="165100" cy="153987"/>
            <a:chOff x="1215" y="2403"/>
            <a:chExt cx="87" cy="82"/>
          </a:xfrm>
        </p:grpSpPr>
        <p:sp>
          <p:nvSpPr>
            <p:cNvPr id="82120" name="Line 200"/>
            <p:cNvSpPr>
              <a:spLocks noChangeShapeType="1"/>
            </p:cNvSpPr>
            <p:nvPr/>
          </p:nvSpPr>
          <p:spPr bwMode="auto">
            <a:xfrm flipH="1">
              <a:off x="1242" y="2403"/>
              <a:ext cx="60" cy="57"/>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121" name="Freeform 201"/>
            <p:cNvSpPr>
              <a:spLocks/>
            </p:cNvSpPr>
            <p:nvPr/>
          </p:nvSpPr>
          <p:spPr bwMode="auto">
            <a:xfrm>
              <a:off x="1215" y="2439"/>
              <a:ext cx="48" cy="46"/>
            </a:xfrm>
            <a:custGeom>
              <a:avLst/>
              <a:gdLst>
                <a:gd name="T0" fmla="*/ 18 w 48"/>
                <a:gd name="T1" fmla="*/ 0 h 46"/>
                <a:gd name="T2" fmla="*/ 0 w 48"/>
                <a:gd name="T3" fmla="*/ 46 h 46"/>
                <a:gd name="T4" fmla="*/ 48 w 48"/>
                <a:gd name="T5" fmla="*/ 33 h 46"/>
                <a:gd name="T6" fmla="*/ 18 w 48"/>
                <a:gd name="T7" fmla="*/ 0 h 46"/>
              </a:gdLst>
              <a:ahLst/>
              <a:cxnLst>
                <a:cxn ang="0">
                  <a:pos x="T0" y="T1"/>
                </a:cxn>
                <a:cxn ang="0">
                  <a:pos x="T2" y="T3"/>
                </a:cxn>
                <a:cxn ang="0">
                  <a:pos x="T4" y="T5"/>
                </a:cxn>
                <a:cxn ang="0">
                  <a:pos x="T6" y="T7"/>
                </a:cxn>
              </a:cxnLst>
              <a:rect l="0" t="0" r="r" b="b"/>
              <a:pathLst>
                <a:path w="48" h="46">
                  <a:moveTo>
                    <a:pt x="18" y="0"/>
                  </a:moveTo>
                  <a:lnTo>
                    <a:pt x="0" y="46"/>
                  </a:lnTo>
                  <a:lnTo>
                    <a:pt x="48" y="33"/>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2122" name="Line 202"/>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2123" name="Oval 203"/>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24" name="Rectangle 204"/>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82125" name="Rectangle 205"/>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700 PSI </a:t>
            </a:r>
            <a:endParaRPr lang="en-US" b="0"/>
          </a:p>
        </p:txBody>
      </p:sp>
      <p:sp>
        <p:nvSpPr>
          <p:cNvPr id="82126" name="Rectangle 206"/>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82127" name="Text Box 207"/>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82128" name="Line 208"/>
          <p:cNvSpPr>
            <a:spLocks noChangeShapeType="1"/>
          </p:cNvSpPr>
          <p:nvPr/>
        </p:nvSpPr>
        <p:spPr bwMode="auto">
          <a:xfrm rot="16200000" flipH="1">
            <a:off x="4172744" y="2718594"/>
            <a:ext cx="0" cy="42068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129" name="Group 209"/>
          <p:cNvGrpSpPr>
            <a:grpSpLocks/>
          </p:cNvGrpSpPr>
          <p:nvPr/>
        </p:nvGrpSpPr>
        <p:grpSpPr bwMode="auto">
          <a:xfrm>
            <a:off x="7131050" y="1508125"/>
            <a:ext cx="1289050" cy="1235075"/>
            <a:chOff x="4492" y="651"/>
            <a:chExt cx="812" cy="778"/>
          </a:xfrm>
        </p:grpSpPr>
        <p:grpSp>
          <p:nvGrpSpPr>
            <p:cNvPr id="82130" name="Group 210"/>
            <p:cNvGrpSpPr>
              <a:grpSpLocks/>
            </p:cNvGrpSpPr>
            <p:nvPr/>
          </p:nvGrpSpPr>
          <p:grpSpPr bwMode="auto">
            <a:xfrm>
              <a:off x="4492" y="651"/>
              <a:ext cx="760" cy="778"/>
              <a:chOff x="4047" y="666"/>
              <a:chExt cx="760" cy="778"/>
            </a:xfrm>
          </p:grpSpPr>
          <p:sp>
            <p:nvSpPr>
              <p:cNvPr id="82131" name="Rectangle 211"/>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132" name="Rectangle 212"/>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133" name="Rectangle 213"/>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2134" name="Rectangle 214"/>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82135" name="Line 215"/>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36" name="Line 216"/>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37" name="Oval 217"/>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38" name="Rectangle 218"/>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82139" name="Text Box 219"/>
          <p:cNvSpPr txBox="1">
            <a:spLocks noChangeArrowheads="1"/>
          </p:cNvSpPr>
          <p:nvPr/>
        </p:nvSpPr>
        <p:spPr bwMode="auto">
          <a:xfrm>
            <a:off x="6294438" y="3886200"/>
            <a:ext cx="27320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82140" name="Rectangle 220"/>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82141" name="Group 221"/>
          <p:cNvGrpSpPr>
            <a:grpSpLocks/>
          </p:cNvGrpSpPr>
          <p:nvPr/>
        </p:nvGrpSpPr>
        <p:grpSpPr bwMode="auto">
          <a:xfrm flipH="1" flipV="1">
            <a:off x="2708275" y="5162550"/>
            <a:ext cx="484188" cy="90488"/>
            <a:chOff x="2009" y="2762"/>
            <a:chExt cx="233" cy="44"/>
          </a:xfrm>
        </p:grpSpPr>
        <p:sp>
          <p:nvSpPr>
            <p:cNvPr id="82142" name="Line 222"/>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143" name="Freeform 223"/>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82144" name="Group 224"/>
          <p:cNvGrpSpPr>
            <a:grpSpLocks/>
          </p:cNvGrpSpPr>
          <p:nvPr/>
        </p:nvGrpSpPr>
        <p:grpSpPr bwMode="auto">
          <a:xfrm flipH="1" flipV="1">
            <a:off x="3709988" y="6142038"/>
            <a:ext cx="55562" cy="212725"/>
            <a:chOff x="1733" y="2232"/>
            <a:chExt cx="27" cy="102"/>
          </a:xfrm>
        </p:grpSpPr>
        <p:sp>
          <p:nvSpPr>
            <p:cNvPr id="82145" name="Freeform 225"/>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146" name="Freeform 22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2147" name="Freeform 227"/>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148" name="Freeform 228"/>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149" name="Freeform 229"/>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150" name="Rectangle 230"/>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151" name="Rectangle 231"/>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152" name="Rectangle 232"/>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153" name="Rectangle 233"/>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82154" name="Group 234"/>
          <p:cNvGrpSpPr>
            <a:grpSpLocks/>
          </p:cNvGrpSpPr>
          <p:nvPr/>
        </p:nvGrpSpPr>
        <p:grpSpPr bwMode="auto">
          <a:xfrm flipH="1" flipV="1">
            <a:off x="2525713" y="6167438"/>
            <a:ext cx="103187" cy="157162"/>
            <a:chOff x="2280" y="2246"/>
            <a:chExt cx="50" cy="76"/>
          </a:xfrm>
        </p:grpSpPr>
        <p:sp>
          <p:nvSpPr>
            <p:cNvPr id="82155" name="Freeform 235"/>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82156" name="Group 236"/>
            <p:cNvGrpSpPr>
              <a:grpSpLocks/>
            </p:cNvGrpSpPr>
            <p:nvPr/>
          </p:nvGrpSpPr>
          <p:grpSpPr bwMode="auto">
            <a:xfrm>
              <a:off x="2292" y="2255"/>
              <a:ext cx="28" cy="58"/>
              <a:chOff x="2292" y="2255"/>
              <a:chExt cx="28" cy="58"/>
            </a:xfrm>
          </p:grpSpPr>
          <p:sp>
            <p:nvSpPr>
              <p:cNvPr id="82157" name="Line 237"/>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158" name="Line 238"/>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159" name="Line 239"/>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160" name="Line 240"/>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2161" name="Rectangle 241"/>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82162" name="Rectangle 242"/>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82163" name="Oval 243"/>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164" name="Oval 244"/>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165" name="Oval 245"/>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166" name="Oval 246"/>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167" name="Oval 247"/>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168" name="Oval 248"/>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169" name="Line 249"/>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170" name="Line 250"/>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171" name="Line 251"/>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172" name="Line 252"/>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173" name="Line 253"/>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174" name="Line 254"/>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2175" name="Group 255"/>
          <p:cNvGrpSpPr>
            <a:grpSpLocks/>
          </p:cNvGrpSpPr>
          <p:nvPr/>
        </p:nvGrpSpPr>
        <p:grpSpPr bwMode="auto">
          <a:xfrm flipH="1" flipV="1">
            <a:off x="3101975" y="6178550"/>
            <a:ext cx="80963" cy="131763"/>
            <a:chOff x="2013" y="2253"/>
            <a:chExt cx="39" cy="64"/>
          </a:xfrm>
        </p:grpSpPr>
        <p:sp>
          <p:nvSpPr>
            <p:cNvPr id="82176" name="Oval 256"/>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177" name="Oval 257"/>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178" name="Line 258"/>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179" name="Line 259"/>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180" name="Line 260"/>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181" name="Oval 261"/>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2182" name="Line 262"/>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183" name="Oval 263"/>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2184" name="Group 264"/>
          <p:cNvGrpSpPr>
            <a:grpSpLocks/>
          </p:cNvGrpSpPr>
          <p:nvPr/>
        </p:nvGrpSpPr>
        <p:grpSpPr bwMode="auto">
          <a:xfrm flipH="1" flipV="1">
            <a:off x="3349625" y="6078538"/>
            <a:ext cx="576263" cy="328612"/>
            <a:chOff x="1656" y="2207"/>
            <a:chExt cx="277" cy="158"/>
          </a:xfrm>
        </p:grpSpPr>
        <p:grpSp>
          <p:nvGrpSpPr>
            <p:cNvPr id="82185" name="Group 265"/>
            <p:cNvGrpSpPr>
              <a:grpSpLocks/>
            </p:cNvGrpSpPr>
            <p:nvPr/>
          </p:nvGrpSpPr>
          <p:grpSpPr bwMode="auto">
            <a:xfrm>
              <a:off x="1656" y="2207"/>
              <a:ext cx="33" cy="158"/>
              <a:chOff x="1656" y="2207"/>
              <a:chExt cx="33" cy="158"/>
            </a:xfrm>
          </p:grpSpPr>
          <p:sp>
            <p:nvSpPr>
              <p:cNvPr id="82186" name="Rectangle 26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187" name="Rectangle 26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2188" name="Group 268"/>
            <p:cNvGrpSpPr>
              <a:grpSpLocks/>
            </p:cNvGrpSpPr>
            <p:nvPr/>
          </p:nvGrpSpPr>
          <p:grpSpPr bwMode="auto">
            <a:xfrm>
              <a:off x="1898" y="2273"/>
              <a:ext cx="35" cy="26"/>
              <a:chOff x="1898" y="2273"/>
              <a:chExt cx="35" cy="26"/>
            </a:xfrm>
          </p:grpSpPr>
          <p:grpSp>
            <p:nvGrpSpPr>
              <p:cNvPr id="82189" name="Group 269"/>
              <p:cNvGrpSpPr>
                <a:grpSpLocks/>
              </p:cNvGrpSpPr>
              <p:nvPr/>
            </p:nvGrpSpPr>
            <p:grpSpPr bwMode="auto">
              <a:xfrm>
                <a:off x="1898" y="2273"/>
                <a:ext cx="33" cy="25"/>
                <a:chOff x="1898" y="2273"/>
                <a:chExt cx="33" cy="25"/>
              </a:xfrm>
            </p:grpSpPr>
            <p:sp>
              <p:nvSpPr>
                <p:cNvPr id="82190" name="Rectangle 27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191" name="Rectangle 27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192" name="Rectangle 27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193" name="Rectangle 27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194" name="Rectangle 27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195" name="Rectangle 27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196" name="Rectangle 27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197" name="Rectangle 27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198" name="Rectangle 27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199" name="Rectangle 27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00" name="Rectangle 28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01" name="Rectangle 28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02" name="Rectangle 28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2203" name="Rectangle 28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2204" name="Group 284"/>
            <p:cNvGrpSpPr>
              <a:grpSpLocks/>
            </p:cNvGrpSpPr>
            <p:nvPr/>
          </p:nvGrpSpPr>
          <p:grpSpPr bwMode="auto">
            <a:xfrm>
              <a:off x="1687" y="2259"/>
              <a:ext cx="213" cy="54"/>
              <a:chOff x="1687" y="2259"/>
              <a:chExt cx="213" cy="54"/>
            </a:xfrm>
          </p:grpSpPr>
          <p:grpSp>
            <p:nvGrpSpPr>
              <p:cNvPr id="82205" name="Group 285"/>
              <p:cNvGrpSpPr>
                <a:grpSpLocks/>
              </p:cNvGrpSpPr>
              <p:nvPr/>
            </p:nvGrpSpPr>
            <p:grpSpPr bwMode="auto">
              <a:xfrm>
                <a:off x="1687" y="2259"/>
                <a:ext cx="211" cy="52"/>
                <a:chOff x="1687" y="2259"/>
                <a:chExt cx="211" cy="52"/>
              </a:xfrm>
            </p:grpSpPr>
            <p:sp>
              <p:nvSpPr>
                <p:cNvPr id="82206" name="Rectangle 28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07" name="Rectangle 28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08" name="Rectangle 28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09" name="Rectangle 28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10" name="Rectangle 29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11" name="Rectangle 29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12" name="Rectangle 29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13" name="Rectangle 29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14" name="Rectangle 29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15" name="Rectangle 29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16" name="Rectangle 29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17" name="Rectangle 29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18" name="Rectangle 29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19" name="Rectangle 29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20" name="Rectangle 30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21" name="Rectangle 30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22" name="Rectangle 30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23" name="Rectangle 30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24" name="Rectangle 30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25" name="Rectangle 30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26" name="Rectangle 30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27" name="Rectangle 30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28" name="Rectangle 30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29" name="Rectangle 30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30" name="Rectangle 31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31" name="Rectangle 31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32" name="Rectangle 31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2233" name="Rectangle 31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2234" name="Group 314"/>
            <p:cNvGrpSpPr>
              <a:grpSpLocks/>
            </p:cNvGrpSpPr>
            <p:nvPr/>
          </p:nvGrpSpPr>
          <p:grpSpPr bwMode="auto">
            <a:xfrm>
              <a:off x="1862" y="2265"/>
              <a:ext cx="28" cy="38"/>
              <a:chOff x="1862" y="2265"/>
              <a:chExt cx="28" cy="38"/>
            </a:xfrm>
          </p:grpSpPr>
          <p:sp>
            <p:nvSpPr>
              <p:cNvPr id="82235" name="Line 31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36" name="Line 31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37" name="Line 31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38" name="Line 31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2239" name="Group 319"/>
            <p:cNvGrpSpPr>
              <a:grpSpLocks/>
            </p:cNvGrpSpPr>
            <p:nvPr/>
          </p:nvGrpSpPr>
          <p:grpSpPr bwMode="auto">
            <a:xfrm>
              <a:off x="1827" y="2265"/>
              <a:ext cx="28" cy="38"/>
              <a:chOff x="1827" y="2265"/>
              <a:chExt cx="28" cy="38"/>
            </a:xfrm>
          </p:grpSpPr>
          <p:sp>
            <p:nvSpPr>
              <p:cNvPr id="82240" name="Line 32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41" name="Line 32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42" name="Line 32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43" name="Line 32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2244" name="Group 324"/>
            <p:cNvGrpSpPr>
              <a:grpSpLocks/>
            </p:cNvGrpSpPr>
            <p:nvPr/>
          </p:nvGrpSpPr>
          <p:grpSpPr bwMode="auto">
            <a:xfrm>
              <a:off x="1789" y="2265"/>
              <a:ext cx="28" cy="38"/>
              <a:chOff x="1789" y="2265"/>
              <a:chExt cx="28" cy="38"/>
            </a:xfrm>
          </p:grpSpPr>
          <p:sp>
            <p:nvSpPr>
              <p:cNvPr id="82245" name="Line 32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46" name="Line 32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47" name="Line 32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48" name="Line 32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2249" name="Group 329"/>
            <p:cNvGrpSpPr>
              <a:grpSpLocks/>
            </p:cNvGrpSpPr>
            <p:nvPr/>
          </p:nvGrpSpPr>
          <p:grpSpPr bwMode="auto">
            <a:xfrm>
              <a:off x="1752" y="2265"/>
              <a:ext cx="28" cy="38"/>
              <a:chOff x="1752" y="2265"/>
              <a:chExt cx="28" cy="38"/>
            </a:xfrm>
          </p:grpSpPr>
          <p:sp>
            <p:nvSpPr>
              <p:cNvPr id="82250" name="Line 33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51" name="Line 33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52" name="Line 33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53" name="Line 33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2254" name="Group 334"/>
            <p:cNvGrpSpPr>
              <a:grpSpLocks/>
            </p:cNvGrpSpPr>
            <p:nvPr/>
          </p:nvGrpSpPr>
          <p:grpSpPr bwMode="auto">
            <a:xfrm>
              <a:off x="1716" y="2265"/>
              <a:ext cx="28" cy="36"/>
              <a:chOff x="1716" y="2265"/>
              <a:chExt cx="28" cy="36"/>
            </a:xfrm>
          </p:grpSpPr>
          <p:sp>
            <p:nvSpPr>
              <p:cNvPr id="82255" name="Line 33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56" name="Line 33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57" name="Line 33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58" name="Line 33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2259" name="Rectangle 33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82260" name="Group 340"/>
          <p:cNvGrpSpPr>
            <a:grpSpLocks/>
          </p:cNvGrpSpPr>
          <p:nvPr/>
        </p:nvGrpSpPr>
        <p:grpSpPr bwMode="auto">
          <a:xfrm flipH="1" flipV="1">
            <a:off x="2987675" y="5357813"/>
            <a:ext cx="419100" cy="620712"/>
            <a:chOff x="1906" y="2413"/>
            <a:chExt cx="201" cy="299"/>
          </a:xfrm>
        </p:grpSpPr>
        <p:sp>
          <p:nvSpPr>
            <p:cNvPr id="82261" name="Rectangle 34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62" name="Rectangle 34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2263" name="Freeform 34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82264" name="Rectangle 34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82265" name="Group 345"/>
          <p:cNvGrpSpPr>
            <a:grpSpLocks/>
          </p:cNvGrpSpPr>
          <p:nvPr/>
        </p:nvGrpSpPr>
        <p:grpSpPr bwMode="auto">
          <a:xfrm flipH="1" flipV="1">
            <a:off x="3046413" y="5434013"/>
            <a:ext cx="300037" cy="396875"/>
            <a:chOff x="1935" y="2484"/>
            <a:chExt cx="144" cy="191"/>
          </a:xfrm>
        </p:grpSpPr>
        <p:sp>
          <p:nvSpPr>
            <p:cNvPr id="82266" name="Rectangle 346"/>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267" name="Rectangle 347"/>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2268" name="Rectangle 348"/>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82269" name="Group 349"/>
          <p:cNvGrpSpPr>
            <a:grpSpLocks/>
          </p:cNvGrpSpPr>
          <p:nvPr/>
        </p:nvGrpSpPr>
        <p:grpSpPr bwMode="auto">
          <a:xfrm flipH="1" flipV="1">
            <a:off x="3124200" y="5503863"/>
            <a:ext cx="163513" cy="479425"/>
            <a:chOff x="1963" y="2411"/>
            <a:chExt cx="79" cy="230"/>
          </a:xfrm>
        </p:grpSpPr>
        <p:sp>
          <p:nvSpPr>
            <p:cNvPr id="82270" name="Oval 350"/>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271" name="Oval 351"/>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272" name="Oval 352"/>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273" name="Oval 353"/>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274" name="Oval 354"/>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275" name="Oval 355"/>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276" name="Oval 356"/>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277" name="Oval 357"/>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278" name="Oval 358"/>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279" name="Oval 359"/>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280" name="Line 360"/>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81" name="Line 361"/>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82" name="Line 362"/>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83" name="Line 363"/>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84" name="Line 364"/>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85" name="Line 365"/>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86" name="Line 366"/>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87" name="Line 367"/>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88" name="Line 368"/>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89" name="Line 369"/>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90" name="Line 370"/>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91" name="Oval 371"/>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292" name="Line 372"/>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293" name="Oval 373"/>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2294" name="Rectangle 374"/>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82295" name="Group 375"/>
          <p:cNvGrpSpPr>
            <a:grpSpLocks/>
          </p:cNvGrpSpPr>
          <p:nvPr/>
        </p:nvGrpSpPr>
        <p:grpSpPr bwMode="auto">
          <a:xfrm>
            <a:off x="3362325" y="5459413"/>
            <a:ext cx="463550" cy="263525"/>
            <a:chOff x="2118" y="3439"/>
            <a:chExt cx="292" cy="166"/>
          </a:xfrm>
        </p:grpSpPr>
        <p:sp>
          <p:nvSpPr>
            <p:cNvPr id="82296" name="Rectangle 376"/>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82297" name="Group 377"/>
            <p:cNvGrpSpPr>
              <a:grpSpLocks/>
            </p:cNvGrpSpPr>
            <p:nvPr/>
          </p:nvGrpSpPr>
          <p:grpSpPr bwMode="auto">
            <a:xfrm flipH="1" flipV="1">
              <a:off x="2326" y="3439"/>
              <a:ext cx="84" cy="166"/>
              <a:chOff x="1704" y="2533"/>
              <a:chExt cx="64" cy="127"/>
            </a:xfrm>
          </p:grpSpPr>
          <p:sp>
            <p:nvSpPr>
              <p:cNvPr id="82298" name="Freeform 378"/>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82299" name="Group 379"/>
              <p:cNvGrpSpPr>
                <a:grpSpLocks/>
              </p:cNvGrpSpPr>
              <p:nvPr/>
            </p:nvGrpSpPr>
            <p:grpSpPr bwMode="auto">
              <a:xfrm>
                <a:off x="1718" y="2547"/>
                <a:ext cx="35" cy="96"/>
                <a:chOff x="1718" y="2547"/>
                <a:chExt cx="35" cy="96"/>
              </a:xfrm>
            </p:grpSpPr>
            <p:sp>
              <p:nvSpPr>
                <p:cNvPr id="82300" name="Line 380"/>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301" name="Line 381"/>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302" name="Line 382"/>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303" name="Line 383"/>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82304" name="Freeform 384"/>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82305" name="Rectangle 385"/>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82306" name="Rectangle 386"/>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82307" name="Freeform 38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82308" name="Rectangle 38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82309" name="Group 389"/>
          <p:cNvGrpSpPr>
            <a:grpSpLocks/>
          </p:cNvGrpSpPr>
          <p:nvPr/>
        </p:nvGrpSpPr>
        <p:grpSpPr bwMode="auto">
          <a:xfrm flipH="1" flipV="1">
            <a:off x="2768600" y="6194425"/>
            <a:ext cx="195263" cy="95250"/>
            <a:chOff x="2119" y="2263"/>
            <a:chExt cx="94" cy="46"/>
          </a:xfrm>
        </p:grpSpPr>
        <p:grpSp>
          <p:nvGrpSpPr>
            <p:cNvPr id="82310" name="Group 390"/>
            <p:cNvGrpSpPr>
              <a:grpSpLocks/>
            </p:cNvGrpSpPr>
            <p:nvPr/>
          </p:nvGrpSpPr>
          <p:grpSpPr bwMode="auto">
            <a:xfrm>
              <a:off x="2188" y="2263"/>
              <a:ext cx="25" cy="46"/>
              <a:chOff x="2188" y="2263"/>
              <a:chExt cx="25" cy="46"/>
            </a:xfrm>
          </p:grpSpPr>
          <p:grpSp>
            <p:nvGrpSpPr>
              <p:cNvPr id="82311" name="Group 391"/>
              <p:cNvGrpSpPr>
                <a:grpSpLocks/>
              </p:cNvGrpSpPr>
              <p:nvPr/>
            </p:nvGrpSpPr>
            <p:grpSpPr bwMode="auto">
              <a:xfrm>
                <a:off x="2188" y="2263"/>
                <a:ext cx="23" cy="44"/>
                <a:chOff x="2188" y="2263"/>
                <a:chExt cx="23" cy="44"/>
              </a:xfrm>
            </p:grpSpPr>
            <p:sp>
              <p:nvSpPr>
                <p:cNvPr id="82312" name="Rectangle 392"/>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13" name="Rectangle 393"/>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14" name="Rectangle 394"/>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15" name="Rectangle 395"/>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16" name="Rectangle 396"/>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17" name="Rectangle 397"/>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18" name="Rectangle 398"/>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19" name="Rectangle 399"/>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20" name="Rectangle 400"/>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21" name="Rectangle 401"/>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22" name="Rectangle 402"/>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23" name="Rectangle 403"/>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24" name="Rectangle 404"/>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25" name="Rectangle 405"/>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26" name="Rectangle 406"/>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27" name="Rectangle 407"/>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28" name="Rectangle 408"/>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29" name="Rectangle 409"/>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30" name="Rectangle 410"/>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31" name="Rectangle 411"/>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32" name="Rectangle 412"/>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33" name="Rectangle 413"/>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34" name="Rectangle 414"/>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2335" name="Rectangle 415"/>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2336" name="Group 416"/>
            <p:cNvGrpSpPr>
              <a:grpSpLocks/>
            </p:cNvGrpSpPr>
            <p:nvPr/>
          </p:nvGrpSpPr>
          <p:grpSpPr bwMode="auto">
            <a:xfrm>
              <a:off x="2119" y="2276"/>
              <a:ext cx="71" cy="18"/>
              <a:chOff x="2119" y="2276"/>
              <a:chExt cx="71" cy="18"/>
            </a:xfrm>
          </p:grpSpPr>
          <p:grpSp>
            <p:nvGrpSpPr>
              <p:cNvPr id="82337" name="Group 417"/>
              <p:cNvGrpSpPr>
                <a:grpSpLocks/>
              </p:cNvGrpSpPr>
              <p:nvPr/>
            </p:nvGrpSpPr>
            <p:grpSpPr bwMode="auto">
              <a:xfrm>
                <a:off x="2119" y="2276"/>
                <a:ext cx="69" cy="16"/>
                <a:chOff x="2119" y="2276"/>
                <a:chExt cx="69" cy="16"/>
              </a:xfrm>
            </p:grpSpPr>
            <p:sp>
              <p:nvSpPr>
                <p:cNvPr id="82338" name="Rectangle 418"/>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39" name="Rectangle 419"/>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40" name="Rectangle 420"/>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41" name="Rectangle 421"/>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42" name="Rectangle 422"/>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43" name="Rectangle 423"/>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44" name="Rectangle 424"/>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45" name="Rectangle 425"/>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2346" name="Rectangle 426"/>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82347" name="Group 427"/>
          <p:cNvGrpSpPr>
            <a:grpSpLocks/>
          </p:cNvGrpSpPr>
          <p:nvPr/>
        </p:nvGrpSpPr>
        <p:grpSpPr bwMode="auto">
          <a:xfrm flipH="1" flipV="1">
            <a:off x="2963863" y="6186488"/>
            <a:ext cx="195262" cy="115887"/>
            <a:chOff x="2025" y="2257"/>
            <a:chExt cx="94" cy="56"/>
          </a:xfrm>
        </p:grpSpPr>
        <p:grpSp>
          <p:nvGrpSpPr>
            <p:cNvPr id="82348" name="Group 428"/>
            <p:cNvGrpSpPr>
              <a:grpSpLocks/>
            </p:cNvGrpSpPr>
            <p:nvPr/>
          </p:nvGrpSpPr>
          <p:grpSpPr bwMode="auto">
            <a:xfrm>
              <a:off x="2025" y="2271"/>
              <a:ext cx="32" cy="27"/>
              <a:chOff x="2025" y="2271"/>
              <a:chExt cx="32" cy="27"/>
            </a:xfrm>
          </p:grpSpPr>
          <p:grpSp>
            <p:nvGrpSpPr>
              <p:cNvPr id="82349" name="Group 429"/>
              <p:cNvGrpSpPr>
                <a:grpSpLocks/>
              </p:cNvGrpSpPr>
              <p:nvPr/>
            </p:nvGrpSpPr>
            <p:grpSpPr bwMode="auto">
              <a:xfrm>
                <a:off x="2025" y="2271"/>
                <a:ext cx="31" cy="25"/>
                <a:chOff x="2025" y="2271"/>
                <a:chExt cx="31" cy="25"/>
              </a:xfrm>
            </p:grpSpPr>
            <p:sp>
              <p:nvSpPr>
                <p:cNvPr id="82350" name="Rectangle 430"/>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51" name="Rectangle 431"/>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52" name="Rectangle 432"/>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53" name="Rectangle 433"/>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54" name="Rectangle 434"/>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55" name="Rectangle 435"/>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56" name="Rectangle 436"/>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57" name="Rectangle 437"/>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58" name="Rectangle 438"/>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59" name="Rectangle 439"/>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60" name="Rectangle 440"/>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61" name="Rectangle 441"/>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62" name="Rectangle 442"/>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2363" name="Rectangle 443"/>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2364" name="Group 444"/>
            <p:cNvGrpSpPr>
              <a:grpSpLocks/>
            </p:cNvGrpSpPr>
            <p:nvPr/>
          </p:nvGrpSpPr>
          <p:grpSpPr bwMode="auto">
            <a:xfrm>
              <a:off x="2075" y="2259"/>
              <a:ext cx="44" cy="52"/>
              <a:chOff x="2075" y="2259"/>
              <a:chExt cx="44" cy="52"/>
            </a:xfrm>
          </p:grpSpPr>
          <p:grpSp>
            <p:nvGrpSpPr>
              <p:cNvPr id="82365" name="Group 445"/>
              <p:cNvGrpSpPr>
                <a:grpSpLocks/>
              </p:cNvGrpSpPr>
              <p:nvPr/>
            </p:nvGrpSpPr>
            <p:grpSpPr bwMode="auto">
              <a:xfrm>
                <a:off x="2075" y="2259"/>
                <a:ext cx="44" cy="52"/>
                <a:chOff x="2075" y="2259"/>
                <a:chExt cx="44" cy="52"/>
              </a:xfrm>
            </p:grpSpPr>
            <p:sp>
              <p:nvSpPr>
                <p:cNvPr id="82366" name="Oval 446"/>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367" name="Oval 447"/>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368" name="Oval 448"/>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369" name="Oval 449"/>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370" name="Oval 450"/>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371" name="Oval 451"/>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372" name="Oval 452"/>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373" name="Oval 453"/>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374" name="Oval 454"/>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375" name="Oval 455"/>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376" name="Oval 456"/>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377" name="Oval 457"/>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378" name="Oval 458"/>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2379" name="Oval 459"/>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2380" name="Group 460"/>
            <p:cNvGrpSpPr>
              <a:grpSpLocks/>
            </p:cNvGrpSpPr>
            <p:nvPr/>
          </p:nvGrpSpPr>
          <p:grpSpPr bwMode="auto">
            <a:xfrm>
              <a:off x="2054" y="2257"/>
              <a:ext cx="25" cy="56"/>
              <a:chOff x="2054" y="2257"/>
              <a:chExt cx="25" cy="56"/>
            </a:xfrm>
          </p:grpSpPr>
          <p:grpSp>
            <p:nvGrpSpPr>
              <p:cNvPr id="82381" name="Group 461"/>
              <p:cNvGrpSpPr>
                <a:grpSpLocks/>
              </p:cNvGrpSpPr>
              <p:nvPr/>
            </p:nvGrpSpPr>
            <p:grpSpPr bwMode="auto">
              <a:xfrm>
                <a:off x="2054" y="2257"/>
                <a:ext cx="23" cy="54"/>
                <a:chOff x="2054" y="2257"/>
                <a:chExt cx="23" cy="54"/>
              </a:xfrm>
            </p:grpSpPr>
            <p:sp>
              <p:nvSpPr>
                <p:cNvPr id="82382" name="Rectangle 462"/>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83" name="Rectangle 463"/>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84" name="Rectangle 464"/>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85" name="Rectangle 465"/>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86" name="Rectangle 466"/>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87" name="Rectangle 467"/>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88" name="Rectangle 468"/>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89" name="Rectangle 469"/>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90" name="Rectangle 470"/>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91" name="Rectangle 471"/>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92" name="Rectangle 472"/>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93" name="Rectangle 473"/>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94" name="Rectangle 474"/>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95" name="Rectangle 475"/>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96" name="Rectangle 476"/>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97" name="Rectangle 477"/>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98" name="Rectangle 478"/>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399" name="Rectangle 479"/>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400" name="Rectangle 480"/>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401" name="Rectangle 481"/>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402" name="Rectangle 482"/>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403" name="Rectangle 483"/>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404" name="Rectangle 484"/>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405" name="Rectangle 485"/>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406" name="Rectangle 486"/>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407" name="Rectangle 487"/>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408" name="Rectangle 488"/>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409" name="Rectangle 489"/>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2410" name="Rectangle 490"/>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82411" name="Rectangle 491"/>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82412" name="Rectangle 492"/>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82413" name="Group 493"/>
          <p:cNvGrpSpPr>
            <a:grpSpLocks/>
          </p:cNvGrpSpPr>
          <p:nvPr/>
        </p:nvGrpSpPr>
        <p:grpSpPr bwMode="auto">
          <a:xfrm flipH="1" flipV="1">
            <a:off x="2525713" y="4567238"/>
            <a:ext cx="130175" cy="247650"/>
            <a:chOff x="2267" y="2973"/>
            <a:chExt cx="63" cy="119"/>
          </a:xfrm>
        </p:grpSpPr>
        <p:sp>
          <p:nvSpPr>
            <p:cNvPr id="82414" name="Freeform 494"/>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2415" name="Group 495"/>
            <p:cNvGrpSpPr>
              <a:grpSpLocks/>
            </p:cNvGrpSpPr>
            <p:nvPr/>
          </p:nvGrpSpPr>
          <p:grpSpPr bwMode="auto">
            <a:xfrm>
              <a:off x="2282" y="2986"/>
              <a:ext cx="36" cy="90"/>
              <a:chOff x="2282" y="2986"/>
              <a:chExt cx="36" cy="90"/>
            </a:xfrm>
          </p:grpSpPr>
          <p:sp>
            <p:nvSpPr>
              <p:cNvPr id="82416" name="Line 496"/>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17" name="Line 497"/>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18" name="Line 498"/>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19" name="Line 499"/>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82420" name="Group 500"/>
          <p:cNvGrpSpPr>
            <a:grpSpLocks/>
          </p:cNvGrpSpPr>
          <p:nvPr/>
        </p:nvGrpSpPr>
        <p:grpSpPr bwMode="auto">
          <a:xfrm flipH="1" flipV="1">
            <a:off x="2716213" y="4532313"/>
            <a:ext cx="230187" cy="311150"/>
            <a:chOff x="2100" y="2959"/>
            <a:chExt cx="111" cy="150"/>
          </a:xfrm>
        </p:grpSpPr>
        <p:sp>
          <p:nvSpPr>
            <p:cNvPr id="82421" name="Rectangle 501"/>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422" name="Rectangle 502"/>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2423" name="Line 503"/>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24" name="Rectangle 504"/>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82425" name="Line 505"/>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26" name="Line 506"/>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27" name="Rectangle 507"/>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82428" name="Rectangle 508"/>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82429" name="Rectangle 509"/>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82431" name="Rectangle 511"/>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82432" name="Group 512"/>
          <p:cNvGrpSpPr>
            <a:grpSpLocks/>
          </p:cNvGrpSpPr>
          <p:nvPr/>
        </p:nvGrpSpPr>
        <p:grpSpPr bwMode="auto">
          <a:xfrm flipH="1" flipV="1">
            <a:off x="3444875" y="5053013"/>
            <a:ext cx="41275" cy="252412"/>
            <a:chOff x="1867" y="2737"/>
            <a:chExt cx="20" cy="121"/>
          </a:xfrm>
        </p:grpSpPr>
        <p:sp>
          <p:nvSpPr>
            <p:cNvPr id="82433" name="Oval 513"/>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82434" name="Oval 514"/>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82435" name="Line 515"/>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36" name="Line 516"/>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2437" name="Group 517"/>
          <p:cNvGrpSpPr>
            <a:grpSpLocks/>
          </p:cNvGrpSpPr>
          <p:nvPr/>
        </p:nvGrpSpPr>
        <p:grpSpPr bwMode="auto">
          <a:xfrm flipH="1" flipV="1">
            <a:off x="3430588" y="5053013"/>
            <a:ext cx="39687" cy="252412"/>
            <a:chOff x="1875" y="2737"/>
            <a:chExt cx="19" cy="121"/>
          </a:xfrm>
        </p:grpSpPr>
        <p:sp>
          <p:nvSpPr>
            <p:cNvPr id="82438" name="Oval 518"/>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2439" name="Oval 519"/>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82440" name="Line 520"/>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41" name="Line 521"/>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2442" name="Group 522"/>
          <p:cNvGrpSpPr>
            <a:grpSpLocks/>
          </p:cNvGrpSpPr>
          <p:nvPr/>
        </p:nvGrpSpPr>
        <p:grpSpPr bwMode="auto">
          <a:xfrm flipH="1" flipV="1">
            <a:off x="3409950" y="5053013"/>
            <a:ext cx="39688" cy="252412"/>
            <a:chOff x="1885" y="2737"/>
            <a:chExt cx="19" cy="121"/>
          </a:xfrm>
        </p:grpSpPr>
        <p:sp>
          <p:nvSpPr>
            <p:cNvPr id="82443" name="Oval 523"/>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2444" name="Oval 524"/>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2445" name="Line 525"/>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46" name="Line 526"/>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2447" name="Group 527"/>
          <p:cNvGrpSpPr>
            <a:grpSpLocks/>
          </p:cNvGrpSpPr>
          <p:nvPr/>
        </p:nvGrpSpPr>
        <p:grpSpPr bwMode="auto">
          <a:xfrm flipH="1" flipV="1">
            <a:off x="3392488" y="5053013"/>
            <a:ext cx="41275" cy="252412"/>
            <a:chOff x="1892" y="2737"/>
            <a:chExt cx="20" cy="121"/>
          </a:xfrm>
        </p:grpSpPr>
        <p:sp>
          <p:nvSpPr>
            <p:cNvPr id="82448" name="Oval 528"/>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82449" name="Oval 529"/>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2450" name="Line 530"/>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51" name="Line 531"/>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2452" name="Rectangle 532"/>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82453" name="Rectangle 533"/>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82454" name="Group 534"/>
          <p:cNvGrpSpPr>
            <a:grpSpLocks/>
          </p:cNvGrpSpPr>
          <p:nvPr/>
        </p:nvGrpSpPr>
        <p:grpSpPr bwMode="auto">
          <a:xfrm>
            <a:off x="3059113" y="4562475"/>
            <a:ext cx="769937" cy="798513"/>
            <a:chOff x="1927" y="2874"/>
            <a:chExt cx="485" cy="503"/>
          </a:xfrm>
        </p:grpSpPr>
        <p:grpSp>
          <p:nvGrpSpPr>
            <p:cNvPr id="82455" name="Group 535"/>
            <p:cNvGrpSpPr>
              <a:grpSpLocks/>
            </p:cNvGrpSpPr>
            <p:nvPr/>
          </p:nvGrpSpPr>
          <p:grpSpPr bwMode="auto">
            <a:xfrm flipH="1" flipV="1">
              <a:off x="2325" y="2874"/>
              <a:ext cx="87" cy="162"/>
              <a:chOff x="1702" y="2971"/>
              <a:chExt cx="67" cy="119"/>
            </a:xfrm>
          </p:grpSpPr>
          <p:sp>
            <p:nvSpPr>
              <p:cNvPr id="82456" name="Freeform 536"/>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2457" name="Group 537"/>
              <p:cNvGrpSpPr>
                <a:grpSpLocks/>
              </p:cNvGrpSpPr>
              <p:nvPr/>
            </p:nvGrpSpPr>
            <p:grpSpPr bwMode="auto">
              <a:xfrm>
                <a:off x="1716" y="2984"/>
                <a:ext cx="37" cy="90"/>
                <a:chOff x="1716" y="2984"/>
                <a:chExt cx="37" cy="90"/>
              </a:xfrm>
            </p:grpSpPr>
            <p:sp>
              <p:nvSpPr>
                <p:cNvPr id="82458" name="Line 538"/>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59" name="Line 539"/>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60" name="Line 540"/>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61" name="Line 541"/>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2462" name="Rectangle 542"/>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82463" name="Rectangle 543"/>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82464" name="Freeform 544"/>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82465" name="Rectangle 545"/>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466" name="Freeform 546"/>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467" name="Rectangle 547"/>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82468" name="Rectangle 548"/>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82469" name="Rectangle 549"/>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82470" name="Line 550"/>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82471" name="Group 551"/>
          <p:cNvGrpSpPr>
            <a:grpSpLocks/>
          </p:cNvGrpSpPr>
          <p:nvPr/>
        </p:nvGrpSpPr>
        <p:grpSpPr bwMode="auto">
          <a:xfrm>
            <a:off x="3830638" y="5594350"/>
            <a:ext cx="407987" cy="417513"/>
            <a:chOff x="2358" y="3524"/>
            <a:chExt cx="257" cy="263"/>
          </a:xfrm>
        </p:grpSpPr>
        <p:sp>
          <p:nvSpPr>
            <p:cNvPr id="82472" name="Line 552"/>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73" name="Line 553"/>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474" name="Line 554"/>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75" name="Line 555"/>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76" name="Line 556"/>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77" name="Line 557"/>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2478" name="Group 558"/>
          <p:cNvGrpSpPr>
            <a:grpSpLocks/>
          </p:cNvGrpSpPr>
          <p:nvPr/>
        </p:nvGrpSpPr>
        <p:grpSpPr bwMode="auto">
          <a:xfrm flipH="1" flipV="1">
            <a:off x="2951163" y="4540250"/>
            <a:ext cx="68262" cy="303213"/>
            <a:chOff x="2065" y="2959"/>
            <a:chExt cx="33" cy="146"/>
          </a:xfrm>
        </p:grpSpPr>
        <p:sp>
          <p:nvSpPr>
            <p:cNvPr id="82479" name="Freeform 559"/>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480" name="Freeform 560"/>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2481" name="Line 561"/>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82" name="Line 562"/>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83" name="Line 563"/>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484" name="Freeform 564"/>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82485" name="Freeform 565"/>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82486" name="Group 566"/>
          <p:cNvGrpSpPr>
            <a:grpSpLocks/>
          </p:cNvGrpSpPr>
          <p:nvPr/>
        </p:nvGrpSpPr>
        <p:grpSpPr bwMode="auto">
          <a:xfrm>
            <a:off x="2720975" y="4552950"/>
            <a:ext cx="269875" cy="271463"/>
            <a:chOff x="1714" y="2868"/>
            <a:chExt cx="170" cy="171"/>
          </a:xfrm>
        </p:grpSpPr>
        <p:sp>
          <p:nvSpPr>
            <p:cNvPr id="82487" name="Freeform 567"/>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82488" name="Rectangle 568"/>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89" name="Line 569"/>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490" name="Line 570"/>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2491" name="Group 571"/>
          <p:cNvGrpSpPr>
            <a:grpSpLocks/>
          </p:cNvGrpSpPr>
          <p:nvPr/>
        </p:nvGrpSpPr>
        <p:grpSpPr bwMode="auto">
          <a:xfrm flipH="1" flipV="1">
            <a:off x="2651125" y="4600575"/>
            <a:ext cx="293688" cy="179388"/>
            <a:chOff x="2098" y="2990"/>
            <a:chExt cx="171" cy="86"/>
          </a:xfrm>
        </p:grpSpPr>
        <p:sp>
          <p:nvSpPr>
            <p:cNvPr id="82492" name="Oval 572"/>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493" name="Oval 573"/>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494" name="Oval 574"/>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495" name="Oval 575"/>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496" name="Oval 576"/>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497" name="Oval 577"/>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498" name="Oval 578"/>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499" name="Oval 579"/>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500" name="Oval 580"/>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501" name="Oval 581"/>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502" name="Line 582"/>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503" name="Line 583"/>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504" name="Line 584"/>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505" name="Line 585"/>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506" name="Line 586"/>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507" name="Line 587"/>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508" name="Line 588"/>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509" name="Line 589"/>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510" name="Line 590"/>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511" name="Line 591"/>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2512" name="Group 592"/>
            <p:cNvGrpSpPr>
              <a:grpSpLocks/>
            </p:cNvGrpSpPr>
            <p:nvPr/>
          </p:nvGrpSpPr>
          <p:grpSpPr bwMode="auto">
            <a:xfrm>
              <a:off x="2098" y="3003"/>
              <a:ext cx="19" cy="73"/>
              <a:chOff x="2098" y="3003"/>
              <a:chExt cx="19" cy="73"/>
            </a:xfrm>
          </p:grpSpPr>
          <p:sp>
            <p:nvSpPr>
              <p:cNvPr id="82513" name="Oval 593"/>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514" name="Line 594"/>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2515" name="Group 595"/>
            <p:cNvGrpSpPr>
              <a:grpSpLocks/>
            </p:cNvGrpSpPr>
            <p:nvPr/>
          </p:nvGrpSpPr>
          <p:grpSpPr bwMode="auto">
            <a:xfrm>
              <a:off x="2250" y="2990"/>
              <a:ext cx="19" cy="71"/>
              <a:chOff x="2250" y="2990"/>
              <a:chExt cx="19" cy="71"/>
            </a:xfrm>
          </p:grpSpPr>
          <p:sp>
            <p:nvSpPr>
              <p:cNvPr id="82516" name="Oval 596"/>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517" name="Line 597"/>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2518" name="Line 598"/>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519" name="Line 599"/>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520" name="Line 600"/>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521" name="Line 601"/>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522" name="Line 602"/>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2523" name="Rectangle 603"/>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82524" name="Group 604"/>
          <p:cNvGrpSpPr>
            <a:grpSpLocks/>
          </p:cNvGrpSpPr>
          <p:nvPr/>
        </p:nvGrpSpPr>
        <p:grpSpPr bwMode="auto">
          <a:xfrm>
            <a:off x="3370263" y="5045075"/>
            <a:ext cx="165100" cy="263525"/>
            <a:chOff x="2123" y="3178"/>
            <a:chExt cx="104" cy="166"/>
          </a:xfrm>
        </p:grpSpPr>
        <p:grpSp>
          <p:nvGrpSpPr>
            <p:cNvPr id="82525" name="Group 605"/>
            <p:cNvGrpSpPr>
              <a:grpSpLocks/>
            </p:cNvGrpSpPr>
            <p:nvPr/>
          </p:nvGrpSpPr>
          <p:grpSpPr bwMode="auto">
            <a:xfrm flipH="1" flipV="1">
              <a:off x="2177" y="3178"/>
              <a:ext cx="50" cy="166"/>
              <a:chOff x="1829" y="2735"/>
              <a:chExt cx="38" cy="127"/>
            </a:xfrm>
          </p:grpSpPr>
          <p:grpSp>
            <p:nvGrpSpPr>
              <p:cNvPr id="82526" name="Group 606"/>
              <p:cNvGrpSpPr>
                <a:grpSpLocks/>
              </p:cNvGrpSpPr>
              <p:nvPr/>
            </p:nvGrpSpPr>
            <p:grpSpPr bwMode="auto">
              <a:xfrm>
                <a:off x="1829" y="2735"/>
                <a:ext cx="36" cy="125"/>
                <a:chOff x="1829" y="2735"/>
                <a:chExt cx="36" cy="125"/>
              </a:xfrm>
            </p:grpSpPr>
            <p:sp>
              <p:nvSpPr>
                <p:cNvPr id="82527" name="Rectangle 607"/>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28" name="Rectangle 608"/>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29" name="Rectangle 609"/>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30" name="Rectangle 610"/>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31" name="Rectangle 611"/>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32" name="Rectangle 612"/>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33" name="Rectangle 613"/>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34" name="Rectangle 614"/>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35" name="Rectangle 615"/>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36" name="Rectangle 616"/>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37" name="Rectangle 617"/>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38" name="Rectangle 618"/>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39" name="Rectangle 619"/>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40" name="Rectangle 620"/>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41" name="Rectangle 621"/>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42" name="Rectangle 622"/>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43" name="Rectangle 623"/>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44" name="Rectangle 624"/>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45" name="Rectangle 625"/>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46" name="Rectangle 626"/>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47" name="Rectangle 627"/>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48" name="Rectangle 628"/>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49" name="Rectangle 629"/>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50" name="Rectangle 630"/>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51" name="Rectangle 631"/>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52" name="Rectangle 632"/>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53" name="Rectangle 633"/>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54" name="Rectangle 634"/>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55" name="Rectangle 635"/>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56" name="Rectangle 636"/>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57" name="Rectangle 637"/>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58" name="Rectangle 638"/>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59" name="Rectangle 639"/>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60" name="Rectangle 640"/>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61" name="Rectangle 641"/>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62" name="Rectangle 642"/>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63" name="Rectangle 643"/>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64" name="Rectangle 644"/>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65" name="Rectangle 645"/>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66" name="Rectangle 646"/>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67" name="Rectangle 647"/>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68" name="Rectangle 648"/>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69" name="Rectangle 649"/>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70" name="Rectangle 650"/>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71" name="Rectangle 651"/>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72" name="Rectangle 652"/>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73" name="Rectangle 653"/>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74" name="Rectangle 654"/>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75" name="Rectangle 655"/>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76" name="Rectangle 656"/>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77" name="Rectangle 657"/>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78" name="Rectangle 658"/>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79" name="Rectangle 659"/>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80" name="Rectangle 660"/>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81" name="Rectangle 661"/>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82" name="Rectangle 662"/>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83" name="Rectangle 663"/>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84" name="Rectangle 664"/>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85" name="Rectangle 665"/>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86" name="Rectangle 666"/>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87" name="Rectangle 667"/>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88" name="Rectangle 668"/>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89" name="Rectangle 669"/>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90" name="Rectangle 670"/>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591" name="Rectangle 671"/>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2592" name="Rectangle 672"/>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82593" name="Freeform 673"/>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82594" name="Text Box 674"/>
          <p:cNvSpPr txBox="1">
            <a:spLocks noChangeArrowheads="1"/>
          </p:cNvSpPr>
          <p:nvPr/>
        </p:nvSpPr>
        <p:spPr bwMode="auto">
          <a:xfrm>
            <a:off x="5033963" y="5943600"/>
            <a:ext cx="31956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at 700 PSI Accumulator Refilling</a:t>
            </a:r>
          </a:p>
        </p:txBody>
      </p:sp>
      <p:sp>
        <p:nvSpPr>
          <p:cNvPr id="82648" name="Line 728"/>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49" name="Rectangle 729"/>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50" name="Line 730"/>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51" name="Line 731"/>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52" name="Line 732"/>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53" name="Line 733"/>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54" name="Rectangle 734"/>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55" name="Line 735"/>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56" name="Line 736"/>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57" name="Line 737"/>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58" name="Line 738"/>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59" name="Rectangle 739"/>
          <p:cNvSpPr>
            <a:spLocks noChangeArrowheads="1"/>
          </p:cNvSpPr>
          <p:nvPr/>
        </p:nvSpPr>
        <p:spPr bwMode="auto">
          <a:xfrm>
            <a:off x="860425" y="49672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60" name="Line 740"/>
          <p:cNvSpPr>
            <a:spLocks noChangeShapeType="1"/>
          </p:cNvSpPr>
          <p:nvPr/>
        </p:nvSpPr>
        <p:spPr bwMode="auto">
          <a:xfrm flipH="1">
            <a:off x="1092200"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61" name="Line 741"/>
          <p:cNvSpPr>
            <a:spLocks noChangeShapeType="1"/>
          </p:cNvSpPr>
          <p:nvPr/>
        </p:nvSpPr>
        <p:spPr bwMode="auto">
          <a:xfrm>
            <a:off x="1092200" y="50657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62" name="Line 742"/>
          <p:cNvSpPr>
            <a:spLocks noChangeShapeType="1"/>
          </p:cNvSpPr>
          <p:nvPr/>
        </p:nvSpPr>
        <p:spPr bwMode="auto">
          <a:xfrm>
            <a:off x="866775"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63" name="Line 743"/>
          <p:cNvSpPr>
            <a:spLocks noChangeShapeType="1"/>
          </p:cNvSpPr>
          <p:nvPr/>
        </p:nvSpPr>
        <p:spPr bwMode="auto">
          <a:xfrm flipV="1">
            <a:off x="944563" y="50673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64" name="Rectangle 744"/>
          <p:cNvSpPr>
            <a:spLocks noChangeArrowheads="1"/>
          </p:cNvSpPr>
          <p:nvPr/>
        </p:nvSpPr>
        <p:spPr bwMode="auto">
          <a:xfrm>
            <a:off x="860425" y="46894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65" name="Line 745"/>
          <p:cNvSpPr>
            <a:spLocks noChangeShapeType="1"/>
          </p:cNvSpPr>
          <p:nvPr/>
        </p:nvSpPr>
        <p:spPr bwMode="auto">
          <a:xfrm flipH="1">
            <a:off x="857250" y="48339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666" name="Group 746"/>
          <p:cNvGrpSpPr>
            <a:grpSpLocks/>
          </p:cNvGrpSpPr>
          <p:nvPr/>
        </p:nvGrpSpPr>
        <p:grpSpPr bwMode="auto">
          <a:xfrm>
            <a:off x="950913" y="5245100"/>
            <a:ext cx="90487" cy="139700"/>
            <a:chOff x="0" y="0"/>
            <a:chExt cx="20000" cy="19996"/>
          </a:xfrm>
        </p:grpSpPr>
        <p:sp>
          <p:nvSpPr>
            <p:cNvPr id="82667" name="Line 747"/>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68" name="Line 748"/>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69" name="Line 749"/>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70" name="Line 750"/>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671" name="Line 751"/>
          <p:cNvSpPr>
            <a:spLocks noChangeShapeType="1"/>
          </p:cNvSpPr>
          <p:nvPr/>
        </p:nvSpPr>
        <p:spPr bwMode="auto">
          <a:xfrm flipH="1">
            <a:off x="830263" y="53038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72" name="Line 752"/>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73" name="Line 753"/>
          <p:cNvSpPr>
            <a:spLocks noChangeShapeType="1"/>
          </p:cNvSpPr>
          <p:nvPr/>
        </p:nvSpPr>
        <p:spPr bwMode="auto">
          <a:xfrm flipH="1">
            <a:off x="719138" y="53213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74" name="Line 754"/>
          <p:cNvSpPr>
            <a:spLocks noChangeShapeType="1"/>
          </p:cNvSpPr>
          <p:nvPr/>
        </p:nvSpPr>
        <p:spPr bwMode="auto">
          <a:xfrm flipV="1">
            <a:off x="719138" y="5106988"/>
            <a:ext cx="0" cy="212725"/>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75" name="Line 755"/>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676" name="Group 756"/>
          <p:cNvGrpSpPr>
            <a:grpSpLocks/>
          </p:cNvGrpSpPr>
          <p:nvPr/>
        </p:nvGrpSpPr>
        <p:grpSpPr bwMode="auto">
          <a:xfrm>
            <a:off x="449263" y="5100638"/>
            <a:ext cx="407987" cy="417512"/>
            <a:chOff x="1311" y="3425"/>
            <a:chExt cx="257" cy="263"/>
          </a:xfrm>
        </p:grpSpPr>
        <p:sp>
          <p:nvSpPr>
            <p:cNvPr id="82677" name="Line 757"/>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78" name="Line 758"/>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679" name="Line 759"/>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80" name="Line 760"/>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81" name="Line 761"/>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82" name="Line 762"/>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683" name="Group 763"/>
          <p:cNvGrpSpPr>
            <a:grpSpLocks/>
          </p:cNvGrpSpPr>
          <p:nvPr/>
        </p:nvGrpSpPr>
        <p:grpSpPr bwMode="auto">
          <a:xfrm>
            <a:off x="914400" y="4275138"/>
            <a:ext cx="77788" cy="139700"/>
            <a:chOff x="0" y="1"/>
            <a:chExt cx="20000" cy="19999"/>
          </a:xfrm>
        </p:grpSpPr>
        <p:sp>
          <p:nvSpPr>
            <p:cNvPr id="82684" name="Arc 764"/>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85" name="Arc 765"/>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686" name="Line 766"/>
          <p:cNvSpPr>
            <a:spLocks noChangeShapeType="1"/>
          </p:cNvSpPr>
          <p:nvPr/>
        </p:nvSpPr>
        <p:spPr bwMode="auto">
          <a:xfrm flipV="1">
            <a:off x="914400" y="4414838"/>
            <a:ext cx="0" cy="1063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87" name="Line 767"/>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88" name="Line 768"/>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89" name="Line 769"/>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90" name="Oval 770"/>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91" name="Oval 771"/>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92" name="Oval 772"/>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93" name="Oval 773"/>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94" name="Rectangle 774"/>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695" name="Line 775"/>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96" name="Line 776"/>
          <p:cNvSpPr>
            <a:spLocks noChangeShapeType="1"/>
          </p:cNvSpPr>
          <p:nvPr/>
        </p:nvSpPr>
        <p:spPr bwMode="auto">
          <a:xfrm flipV="1">
            <a:off x="1265238" y="4579938"/>
            <a:ext cx="3175" cy="522287"/>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97" name="Line 777"/>
          <p:cNvSpPr>
            <a:spLocks noChangeShapeType="1"/>
          </p:cNvSpPr>
          <p:nvPr/>
        </p:nvSpPr>
        <p:spPr bwMode="auto">
          <a:xfrm>
            <a:off x="1093788" y="4652963"/>
            <a:ext cx="0" cy="1746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98" name="Line 778"/>
          <p:cNvSpPr>
            <a:spLocks noChangeShapeType="1"/>
          </p:cNvSpPr>
          <p:nvPr/>
        </p:nvSpPr>
        <p:spPr bwMode="auto">
          <a:xfrm>
            <a:off x="1084263" y="4584700"/>
            <a:ext cx="182562"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699" name="Rectangle 779"/>
          <p:cNvSpPr>
            <a:spLocks noChangeArrowheads="1"/>
          </p:cNvSpPr>
          <p:nvPr/>
        </p:nvSpPr>
        <p:spPr bwMode="auto">
          <a:xfrm>
            <a:off x="865188" y="45418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700" name="Line 780"/>
          <p:cNvSpPr>
            <a:spLocks noChangeShapeType="1"/>
          </p:cNvSpPr>
          <p:nvPr/>
        </p:nvSpPr>
        <p:spPr bwMode="auto">
          <a:xfrm rot="16200000" flipH="1">
            <a:off x="896144" y="46235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701" name="Rectangle 781"/>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702" name="Line 782"/>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703" name="Group 783"/>
          <p:cNvGrpSpPr>
            <a:grpSpLocks/>
          </p:cNvGrpSpPr>
          <p:nvPr/>
        </p:nvGrpSpPr>
        <p:grpSpPr bwMode="auto">
          <a:xfrm>
            <a:off x="1392238" y="4125913"/>
            <a:ext cx="58737" cy="98425"/>
            <a:chOff x="0" y="-1"/>
            <a:chExt cx="20000" cy="19996"/>
          </a:xfrm>
        </p:grpSpPr>
        <p:sp>
          <p:nvSpPr>
            <p:cNvPr id="82704" name="Line 784"/>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705" name="Line 785"/>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706" name="Line 786"/>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707" name="Line 787"/>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708" name="Line 788"/>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709" name="Oval 789"/>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710" name="Oval 790"/>
          <p:cNvSpPr>
            <a:spLocks noChangeArrowheads="1"/>
          </p:cNvSpPr>
          <p:nvPr/>
        </p:nvSpPr>
        <p:spPr bwMode="auto">
          <a:xfrm>
            <a:off x="1784350" y="4768850"/>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711" name="Oval 791"/>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712" name="Line 792"/>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713" name="Line 793"/>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714" name="Oval 794"/>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715" name="AutoShape 795"/>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16" name="Rectangle 79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1,250 PSI </a:t>
            </a:r>
            <a:endParaRPr lang="en-US" b="0"/>
          </a:p>
        </p:txBody>
      </p:sp>
      <p:sp>
        <p:nvSpPr>
          <p:cNvPr id="82717" name="Rectangle 797"/>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1,250 PSI </a:t>
            </a:r>
            <a:endParaRPr lang="en-US" b="0"/>
          </a:p>
        </p:txBody>
      </p:sp>
      <p:sp>
        <p:nvSpPr>
          <p:cNvPr id="82718" name="AutoShape 798"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19" name="AutoShape 799"/>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20" name="AutoShape 800" descr="10%"/>
          <p:cNvSpPr>
            <a:spLocks noChangeArrowheads="1"/>
          </p:cNvSpPr>
          <p:nvPr/>
        </p:nvSpPr>
        <p:spPr bwMode="auto">
          <a:xfrm>
            <a:off x="2452688" y="1704975"/>
            <a:ext cx="506412" cy="75882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2721" name="Group 801"/>
          <p:cNvGrpSpPr>
            <a:grpSpLocks/>
          </p:cNvGrpSpPr>
          <p:nvPr/>
        </p:nvGrpSpPr>
        <p:grpSpPr bwMode="auto">
          <a:xfrm>
            <a:off x="2454275" y="2395538"/>
            <a:ext cx="503238" cy="185737"/>
            <a:chOff x="3617" y="2160"/>
            <a:chExt cx="842" cy="312"/>
          </a:xfrm>
        </p:grpSpPr>
        <p:sp>
          <p:nvSpPr>
            <p:cNvPr id="82722" name="Rectangle 802"/>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23" name="AutoShape 803"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24" name="AutoShape 804"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25" name="AutoShape 805"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26" name="AutoShape 806"/>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2727" name="AutoShape 807"/>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28" name="Rectangle 808"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29" name="Rectangle 809"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30" name="Rectangle 810"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31" name="Line 811"/>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732" name="Line 812"/>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733" name="Oval 813"/>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34" name="Oval 814"/>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2735" name="Group 815"/>
          <p:cNvGrpSpPr>
            <a:grpSpLocks/>
          </p:cNvGrpSpPr>
          <p:nvPr/>
        </p:nvGrpSpPr>
        <p:grpSpPr bwMode="auto">
          <a:xfrm>
            <a:off x="2663825" y="1660525"/>
            <a:ext cx="77788" cy="153988"/>
            <a:chOff x="3966" y="1027"/>
            <a:chExt cx="130" cy="257"/>
          </a:xfrm>
        </p:grpSpPr>
        <p:sp>
          <p:nvSpPr>
            <p:cNvPr id="82736" name="Rectangle 816"/>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37" name="Rectangle 817"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38" name="Rectangle 818"/>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39" name="Rectangle 819"/>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40" name="Line 820"/>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2741" name="Line 821"/>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742" name="Line 822"/>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743" name="Line 823"/>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744" name="AutoShape 824"/>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45" name="Rectangle 825"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46" name="Rectangle 826"/>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47" name="Rectangle 827"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48" name="Rectangle 828"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49" name="Line 829"/>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750" name="Line 830"/>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751" name="Line 831"/>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752" name="Line 832"/>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753" name="Line 833"/>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754" name="Oval 834"/>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55" name="Oval 835"/>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56" name="AutoShape 836"/>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57" name="AutoShape 837"/>
          <p:cNvSpPr>
            <a:spLocks noChangeArrowheads="1"/>
          </p:cNvSpPr>
          <p:nvPr/>
        </p:nvSpPr>
        <p:spPr bwMode="auto">
          <a:xfrm flipH="1" flipV="1">
            <a:off x="822325" y="22415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58" name="Line 838"/>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759" name="Rectangle 839"/>
          <p:cNvSpPr>
            <a:spLocks noChangeArrowheads="1"/>
          </p:cNvSpPr>
          <p:nvPr/>
        </p:nvSpPr>
        <p:spPr bwMode="auto">
          <a:xfrm>
            <a:off x="695325" y="2443163"/>
            <a:ext cx="466725" cy="28575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60" name="Line 840"/>
          <p:cNvSpPr>
            <a:spLocks noChangeShapeType="1"/>
          </p:cNvSpPr>
          <p:nvPr/>
        </p:nvSpPr>
        <p:spPr bwMode="auto">
          <a:xfrm flipH="1">
            <a:off x="685800" y="24384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767" name="AutoShape 847"/>
          <p:cNvSpPr>
            <a:spLocks noChangeArrowheads="1"/>
          </p:cNvSpPr>
          <p:nvPr/>
        </p:nvSpPr>
        <p:spPr bwMode="auto">
          <a:xfrm rot="7593242"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69" name="AutoShape 849"/>
          <p:cNvSpPr>
            <a:spLocks noChangeArrowheads="1"/>
          </p:cNvSpPr>
          <p:nvPr/>
        </p:nvSpPr>
        <p:spPr bwMode="auto">
          <a:xfrm rot="11976276" flipH="1" flipV="1">
            <a:off x="1779588" y="29765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770" name="AutoShape 850"/>
          <p:cNvSpPr>
            <a:spLocks noChangeArrowheads="1"/>
          </p:cNvSpPr>
          <p:nvPr/>
        </p:nvSpPr>
        <p:spPr bwMode="auto">
          <a:xfrm rot="11976276" flipH="1" flipV="1">
            <a:off x="5476875" y="4089400"/>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 name="Slide Number Placeholder 5"/>
          <p:cNvSpPr>
            <a:spLocks noGrp="1"/>
          </p:cNvSpPr>
          <p:nvPr>
            <p:ph type="sldNum" sz="quarter" idx="12"/>
          </p:nvPr>
        </p:nvSpPr>
        <p:spPr/>
        <p:txBody>
          <a:bodyPr/>
          <a:lstStyle/>
          <a:p>
            <a:fld id="{E7C9E2C2-655D-5E47-B801-43AD59ACCE8B}" type="slidenum">
              <a:rPr lang="en-US"/>
              <a:pPr/>
              <a:t>57</a:t>
            </a:fld>
            <a:endParaRPr lang="en-US"/>
          </a:p>
        </p:txBody>
      </p:sp>
      <p:sp>
        <p:nvSpPr>
          <p:cNvPr id="82946"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2947"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948"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949"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82950" name="Text Box 6"/>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82951" name="Line 7"/>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952" name="Text Box 8"/>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82953" name="Line 9"/>
          <p:cNvSpPr>
            <a:spLocks noChangeShapeType="1"/>
          </p:cNvSpPr>
          <p:nvPr/>
        </p:nvSpPr>
        <p:spPr bwMode="auto">
          <a:xfrm flipV="1">
            <a:off x="4733925"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954" name="Line 10"/>
          <p:cNvSpPr>
            <a:spLocks noChangeShapeType="1"/>
          </p:cNvSpPr>
          <p:nvPr/>
        </p:nvSpPr>
        <p:spPr bwMode="auto">
          <a:xfrm>
            <a:off x="4891088"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955" name="Rectangle 11"/>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956" name="Rectangle 12"/>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957" name="Line 13"/>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958" name="Line 14"/>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959" name="Rectangle 15"/>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2960" name="Group 16"/>
          <p:cNvGrpSpPr>
            <a:grpSpLocks/>
          </p:cNvGrpSpPr>
          <p:nvPr/>
        </p:nvGrpSpPr>
        <p:grpSpPr bwMode="auto">
          <a:xfrm flipV="1">
            <a:off x="5057775" y="3132138"/>
            <a:ext cx="84138" cy="84137"/>
            <a:chOff x="1449" y="2352"/>
            <a:chExt cx="77" cy="77"/>
          </a:xfrm>
        </p:grpSpPr>
        <p:sp>
          <p:nvSpPr>
            <p:cNvPr id="82961" name="Line 1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962" name="Line 1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2963" name="Rectangle 19"/>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964" name="Line 20"/>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2965" name="Group 21"/>
          <p:cNvGrpSpPr>
            <a:grpSpLocks/>
          </p:cNvGrpSpPr>
          <p:nvPr/>
        </p:nvGrpSpPr>
        <p:grpSpPr bwMode="auto">
          <a:xfrm>
            <a:off x="4419600" y="3111500"/>
            <a:ext cx="209550" cy="104775"/>
            <a:chOff x="864" y="2592"/>
            <a:chExt cx="192" cy="96"/>
          </a:xfrm>
        </p:grpSpPr>
        <p:sp>
          <p:nvSpPr>
            <p:cNvPr id="82966" name="Line 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967" name="Line 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968" name="Line 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969" name="Line 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2970" name="Group 26"/>
          <p:cNvGrpSpPr>
            <a:grpSpLocks/>
          </p:cNvGrpSpPr>
          <p:nvPr/>
        </p:nvGrpSpPr>
        <p:grpSpPr bwMode="auto">
          <a:xfrm flipH="1">
            <a:off x="5729288" y="2849563"/>
            <a:ext cx="209550" cy="157162"/>
            <a:chOff x="2064" y="2352"/>
            <a:chExt cx="192" cy="144"/>
          </a:xfrm>
        </p:grpSpPr>
        <p:sp>
          <p:nvSpPr>
            <p:cNvPr id="82971" name="Rectangle 27"/>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972" name="Line 28"/>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2973" name="Group 29"/>
          <p:cNvGrpSpPr>
            <a:grpSpLocks/>
          </p:cNvGrpSpPr>
          <p:nvPr/>
        </p:nvGrpSpPr>
        <p:grpSpPr bwMode="auto">
          <a:xfrm>
            <a:off x="5729288" y="3111500"/>
            <a:ext cx="209550" cy="104775"/>
            <a:chOff x="864" y="2592"/>
            <a:chExt cx="192" cy="96"/>
          </a:xfrm>
        </p:grpSpPr>
        <p:sp>
          <p:nvSpPr>
            <p:cNvPr id="82974" name="Line 3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975" name="Line 3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976" name="Line 3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977" name="Line 3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2978" name="Line 34"/>
          <p:cNvSpPr>
            <a:spLocks noChangeShapeType="1"/>
          </p:cNvSpPr>
          <p:nvPr/>
        </p:nvSpPr>
        <p:spPr bwMode="auto">
          <a:xfrm>
            <a:off x="5089525" y="3216275"/>
            <a:ext cx="0" cy="419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979" name="Line 35"/>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980" name="AutoShape 36"/>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981" name="Text Box 37"/>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82982" name="Text Box 38"/>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82983" name="Line 39"/>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984" name="Line 40"/>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985" name="Line 41"/>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2986" name="Oval 42"/>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987" name="Rectangle 43"/>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988" name="Rectangle 44"/>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82989" name="Group 45"/>
          <p:cNvGrpSpPr>
            <a:grpSpLocks/>
          </p:cNvGrpSpPr>
          <p:nvPr/>
        </p:nvGrpSpPr>
        <p:grpSpPr bwMode="auto">
          <a:xfrm>
            <a:off x="5229225" y="4826000"/>
            <a:ext cx="146050" cy="180975"/>
            <a:chOff x="1634" y="2854"/>
            <a:chExt cx="77" cy="96"/>
          </a:xfrm>
        </p:grpSpPr>
        <p:sp>
          <p:nvSpPr>
            <p:cNvPr id="82990" name="Freeform 46"/>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991" name="Freeform 47"/>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2992" name="Oval 48"/>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82993" name="Freeform 49"/>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994" name="Rectangle 50"/>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995" name="Freeform 51"/>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996" name="Freeform 52"/>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997" name="Rectangle 53"/>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2998" name="Freeform 54"/>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999" name="Freeform 55"/>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000" name="Freeform 56"/>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001" name="Freeform 57"/>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002" name="Rectangle 58"/>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003" name="Rectangle 59"/>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004" name="Rectangle 60"/>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005" name="Rectangle 61"/>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83006" name="Group 62"/>
          <p:cNvGrpSpPr>
            <a:grpSpLocks/>
          </p:cNvGrpSpPr>
          <p:nvPr/>
        </p:nvGrpSpPr>
        <p:grpSpPr bwMode="auto">
          <a:xfrm>
            <a:off x="5229225" y="5006975"/>
            <a:ext cx="146050" cy="177800"/>
            <a:chOff x="1634" y="2950"/>
            <a:chExt cx="77" cy="94"/>
          </a:xfrm>
        </p:grpSpPr>
        <p:sp>
          <p:nvSpPr>
            <p:cNvPr id="83007" name="Freeform 63"/>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008" name="Freeform 64"/>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3009" name="Rectangle 65"/>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010" name="Rectangle 66"/>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011" name="Rectangle 67"/>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012" name="Rectangle 68"/>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013" name="Freeform 69"/>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014" name="Rectangle 70"/>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015" name="Freeform 71"/>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016" name="Freeform 72"/>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017" name="Freeform 73"/>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018" name="Rectangle 74"/>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019" name="Oval 75"/>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020" name="Oval 76"/>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83021" name="Oval 77"/>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83022" name="Freeform 78"/>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3023" name="Group 79"/>
          <p:cNvGrpSpPr>
            <a:grpSpLocks/>
          </p:cNvGrpSpPr>
          <p:nvPr/>
        </p:nvGrpSpPr>
        <p:grpSpPr bwMode="auto">
          <a:xfrm>
            <a:off x="5276850" y="4800600"/>
            <a:ext cx="119063" cy="123825"/>
            <a:chOff x="1659" y="2841"/>
            <a:chExt cx="63" cy="65"/>
          </a:xfrm>
        </p:grpSpPr>
        <p:sp>
          <p:nvSpPr>
            <p:cNvPr id="83024" name="Freeform 80"/>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025" name="Freeform 81"/>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3026" name="Rectangle 82"/>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83027" name="Oval 83"/>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grpSp>
        <p:nvGrpSpPr>
          <p:cNvPr id="83028" name="Group 84"/>
          <p:cNvGrpSpPr>
            <a:grpSpLocks/>
          </p:cNvGrpSpPr>
          <p:nvPr/>
        </p:nvGrpSpPr>
        <p:grpSpPr bwMode="auto">
          <a:xfrm>
            <a:off x="4833938" y="4508500"/>
            <a:ext cx="311150" cy="223838"/>
            <a:chOff x="889" y="3112"/>
            <a:chExt cx="196" cy="141"/>
          </a:xfrm>
        </p:grpSpPr>
        <p:sp>
          <p:nvSpPr>
            <p:cNvPr id="83029" name="Oval 85"/>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83030" name="AutoShape 86"/>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83031" name="AutoShape 87"/>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83032" name="Line 88"/>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3033" name="Line 89"/>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034" name="Oval 90"/>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3035" name="Line 91"/>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3036" name="Line 92"/>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3037" name="Line 93"/>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3038" name="Line 94"/>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3039" name="Line 95"/>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3040" name="Line 96"/>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3041" name="AutoShape 97"/>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42" name="Line 98"/>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3043" name="Line 99"/>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044" name="Oval 100"/>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3045" name="Oval 101"/>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3046" name="Line 102"/>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047" name="Oval 103"/>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83048" name="Oval 104"/>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3049" name="Line 105"/>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3050" name="Oval 106"/>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83051" name="Text Box 107"/>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3052" name="Text Box 108"/>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3053" name="Rectangle 109"/>
          <p:cNvSpPr>
            <a:spLocks noChangeArrowheads="1"/>
          </p:cNvSpPr>
          <p:nvPr/>
        </p:nvSpPr>
        <p:spPr bwMode="auto">
          <a:xfrm rot="5400000">
            <a:off x="7451725" y="871538"/>
            <a:ext cx="55562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54" name="Rectangle 110"/>
          <p:cNvSpPr>
            <a:spLocks noChangeArrowheads="1"/>
          </p:cNvSpPr>
          <p:nvPr/>
        </p:nvSpPr>
        <p:spPr bwMode="auto">
          <a:xfrm rot="5400000">
            <a:off x="7530306" y="1459707"/>
            <a:ext cx="398463"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3055" name="Group 111"/>
          <p:cNvGrpSpPr>
            <a:grpSpLocks/>
          </p:cNvGrpSpPr>
          <p:nvPr/>
        </p:nvGrpSpPr>
        <p:grpSpPr bwMode="auto">
          <a:xfrm rot="5400000">
            <a:off x="7270750" y="2663825"/>
            <a:ext cx="968375" cy="1127125"/>
            <a:chOff x="4958" y="672"/>
            <a:chExt cx="610" cy="710"/>
          </a:xfrm>
        </p:grpSpPr>
        <p:grpSp>
          <p:nvGrpSpPr>
            <p:cNvPr id="83056" name="Group 112"/>
            <p:cNvGrpSpPr>
              <a:grpSpLocks/>
            </p:cNvGrpSpPr>
            <p:nvPr/>
          </p:nvGrpSpPr>
          <p:grpSpPr bwMode="auto">
            <a:xfrm>
              <a:off x="5465" y="672"/>
              <a:ext cx="103" cy="710"/>
              <a:chOff x="5088" y="624"/>
              <a:chExt cx="144" cy="992"/>
            </a:xfrm>
          </p:grpSpPr>
          <p:sp>
            <p:nvSpPr>
              <p:cNvPr id="83057" name="Line 11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058" name="Line 11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059" name="Line 11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060" name="Line 11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061" name="Line 11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062" name="Line 11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063" name="Line 11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064" name="Line 12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3065" name="Rectangle 12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66" name="Rectangle 12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67" name="Rectangle 12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68" name="Rectangle 12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69" name="Rectangle 12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70" name="Rectangle 12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71" name="Rectangle 12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72" name="Rectangle 12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73" name="Rectangle 12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3074" name="Rectangle 130"/>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83075" name="Line 131"/>
          <p:cNvSpPr>
            <a:spLocks noChangeShapeType="1"/>
          </p:cNvSpPr>
          <p:nvPr/>
        </p:nvSpPr>
        <p:spPr bwMode="auto">
          <a:xfrm flipV="1">
            <a:off x="5260975" y="19335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076" name="Line 132"/>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77" name="Line 133"/>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78" name="Line 134"/>
          <p:cNvSpPr>
            <a:spLocks noChangeShapeType="1"/>
          </p:cNvSpPr>
          <p:nvPr/>
        </p:nvSpPr>
        <p:spPr bwMode="auto">
          <a:xfrm rot="16200000" flipV="1">
            <a:off x="6236494" y="-162719"/>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79" name="Rectangle 135"/>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080" name="Group 136"/>
          <p:cNvGrpSpPr>
            <a:grpSpLocks/>
          </p:cNvGrpSpPr>
          <p:nvPr/>
        </p:nvGrpSpPr>
        <p:grpSpPr bwMode="auto">
          <a:xfrm rot="16200000" flipV="1">
            <a:off x="4433094" y="1104107"/>
            <a:ext cx="107950" cy="182562"/>
            <a:chOff x="0" y="3"/>
            <a:chExt cx="20000" cy="19996"/>
          </a:xfrm>
        </p:grpSpPr>
        <p:sp>
          <p:nvSpPr>
            <p:cNvPr id="83081" name="Line 137"/>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82" name="Line 138"/>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83" name="Line 139"/>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84" name="Line 140"/>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085" name="Line 141"/>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86" name="Oval 142"/>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87" name="Oval 143"/>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88" name="Oval 144"/>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89" name="Line 145"/>
          <p:cNvSpPr>
            <a:spLocks noChangeShapeType="1"/>
          </p:cNvSpPr>
          <p:nvPr/>
        </p:nvSpPr>
        <p:spPr bwMode="auto">
          <a:xfrm rot="5400000" flipH="1">
            <a:off x="45926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0" name="Rectangle 146"/>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1" name="Line 147"/>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2" name="Line 148"/>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3" name="Line 149"/>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4" name="Line 150"/>
          <p:cNvSpPr>
            <a:spLocks noChangeShapeType="1"/>
          </p:cNvSpPr>
          <p:nvPr/>
        </p:nvSpPr>
        <p:spPr bwMode="auto">
          <a:xfrm flipH="1">
            <a:off x="5095875" y="9763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5" name="Oval 151"/>
          <p:cNvSpPr>
            <a:spLocks noChangeArrowheads="1"/>
          </p:cNvSpPr>
          <p:nvPr/>
        </p:nvSpPr>
        <p:spPr bwMode="auto">
          <a:xfrm flipH="1" flipV="1">
            <a:off x="5043488" y="16065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6" name="Line 152"/>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7" name="Oval 153"/>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8" name="Line 154"/>
          <p:cNvSpPr>
            <a:spLocks noChangeShapeType="1"/>
          </p:cNvSpPr>
          <p:nvPr/>
        </p:nvSpPr>
        <p:spPr bwMode="auto">
          <a:xfrm rot="5400000" flipH="1">
            <a:off x="5017294" y="1113631"/>
            <a:ext cx="0" cy="128588"/>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9" name="Oval 155"/>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00" name="Rectangle 156"/>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83101" name="Rectangle 157"/>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83102" name="Rectangle 158"/>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83103" name="Group 159"/>
          <p:cNvGrpSpPr>
            <a:grpSpLocks/>
          </p:cNvGrpSpPr>
          <p:nvPr/>
        </p:nvGrpSpPr>
        <p:grpSpPr bwMode="auto">
          <a:xfrm rot="-5400000" flipH="1" flipV="1">
            <a:off x="3780632" y="3566319"/>
            <a:ext cx="88900" cy="274637"/>
            <a:chOff x="0" y="0"/>
            <a:chExt cx="20000" cy="20000"/>
          </a:xfrm>
        </p:grpSpPr>
        <p:sp>
          <p:nvSpPr>
            <p:cNvPr id="83104" name="Arc 16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05" name="Arc 16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106" name="Group 162"/>
          <p:cNvGrpSpPr>
            <a:grpSpLocks/>
          </p:cNvGrpSpPr>
          <p:nvPr/>
        </p:nvGrpSpPr>
        <p:grpSpPr bwMode="auto">
          <a:xfrm rot="-5400000" flipH="1" flipV="1">
            <a:off x="3775076" y="3425825"/>
            <a:ext cx="87312" cy="274637"/>
            <a:chOff x="0" y="0"/>
            <a:chExt cx="20000" cy="20000"/>
          </a:xfrm>
        </p:grpSpPr>
        <p:sp>
          <p:nvSpPr>
            <p:cNvPr id="83107" name="Arc 16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08" name="Arc 16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109" name="Line 165"/>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10" name="Line 166"/>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11" name="Line 167"/>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12" name="Line 168"/>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13" name="Line 169"/>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114" name="Group 170"/>
          <p:cNvGrpSpPr>
            <a:grpSpLocks/>
          </p:cNvGrpSpPr>
          <p:nvPr/>
        </p:nvGrpSpPr>
        <p:grpSpPr bwMode="auto">
          <a:xfrm rot="10800000">
            <a:off x="4394200" y="1439863"/>
            <a:ext cx="365125" cy="239712"/>
            <a:chOff x="2900" y="1798"/>
            <a:chExt cx="576" cy="376"/>
          </a:xfrm>
        </p:grpSpPr>
        <p:sp>
          <p:nvSpPr>
            <p:cNvPr id="83115" name="Line 171"/>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16" name="Line 172"/>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17" name="Line 173"/>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118" name="Line 174"/>
          <p:cNvSpPr>
            <a:spLocks noChangeShapeType="1"/>
          </p:cNvSpPr>
          <p:nvPr/>
        </p:nvSpPr>
        <p:spPr bwMode="auto">
          <a:xfrm rot="5400000">
            <a:off x="4452144" y="2983706"/>
            <a:ext cx="0" cy="1303338"/>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3119" name="Line 175"/>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20" name="Rectangle 176"/>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21" name="Line 177"/>
          <p:cNvSpPr>
            <a:spLocks noChangeShapeType="1"/>
          </p:cNvSpPr>
          <p:nvPr/>
        </p:nvSpPr>
        <p:spPr bwMode="auto">
          <a:xfrm flipH="1" flipV="1">
            <a:off x="6502400" y="19145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22" name="Line 178"/>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23" name="Line 179"/>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24" name="Line 180"/>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25" name="Line 181"/>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26" name="Line 182"/>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27" name="Line 183"/>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128" name="Group 184"/>
          <p:cNvGrpSpPr>
            <a:grpSpLocks/>
          </p:cNvGrpSpPr>
          <p:nvPr/>
        </p:nvGrpSpPr>
        <p:grpSpPr bwMode="auto">
          <a:xfrm flipV="1">
            <a:off x="6624638" y="1676400"/>
            <a:ext cx="46037" cy="96838"/>
            <a:chOff x="0" y="0"/>
            <a:chExt cx="20000" cy="20000"/>
          </a:xfrm>
        </p:grpSpPr>
        <p:sp>
          <p:nvSpPr>
            <p:cNvPr id="83129" name="Arc 185"/>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30" name="Arc 18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131" name="Group 187"/>
          <p:cNvGrpSpPr>
            <a:grpSpLocks/>
          </p:cNvGrpSpPr>
          <p:nvPr/>
        </p:nvGrpSpPr>
        <p:grpSpPr bwMode="auto">
          <a:xfrm>
            <a:off x="6396038" y="1709738"/>
            <a:ext cx="471487" cy="217487"/>
            <a:chOff x="3526" y="1077"/>
            <a:chExt cx="297" cy="137"/>
          </a:xfrm>
        </p:grpSpPr>
        <p:sp>
          <p:nvSpPr>
            <p:cNvPr id="83132" name="Line 18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33" name="Line 189"/>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34" name="Line 190"/>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35" name="Line 191"/>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136" name="Line 192"/>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37" name="Line 193"/>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38" name="Oval 194"/>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39" name="Oval 195"/>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40" name="Line 196"/>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41" name="Rectangle 197"/>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142" name="Oval 198"/>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46" name="Line 202"/>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3147" name="Oval 203"/>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48" name="Rectangle 204"/>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83149" name="Rectangle 205"/>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700 PSI </a:t>
            </a:r>
            <a:endParaRPr lang="en-US" b="0"/>
          </a:p>
        </p:txBody>
      </p:sp>
      <p:sp>
        <p:nvSpPr>
          <p:cNvPr id="83150" name="Rectangle 206"/>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83151" name="Text Box 207"/>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83152" name="Line 208"/>
          <p:cNvSpPr>
            <a:spLocks noChangeShapeType="1"/>
          </p:cNvSpPr>
          <p:nvPr/>
        </p:nvSpPr>
        <p:spPr bwMode="auto">
          <a:xfrm rot="16200000" flipH="1">
            <a:off x="4172744" y="2718594"/>
            <a:ext cx="0" cy="42068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153" name="Group 209"/>
          <p:cNvGrpSpPr>
            <a:grpSpLocks/>
          </p:cNvGrpSpPr>
          <p:nvPr/>
        </p:nvGrpSpPr>
        <p:grpSpPr bwMode="auto">
          <a:xfrm>
            <a:off x="7131050" y="1508125"/>
            <a:ext cx="1289050" cy="1235075"/>
            <a:chOff x="4492" y="651"/>
            <a:chExt cx="812" cy="778"/>
          </a:xfrm>
        </p:grpSpPr>
        <p:grpSp>
          <p:nvGrpSpPr>
            <p:cNvPr id="83154" name="Group 210"/>
            <p:cNvGrpSpPr>
              <a:grpSpLocks/>
            </p:cNvGrpSpPr>
            <p:nvPr/>
          </p:nvGrpSpPr>
          <p:grpSpPr bwMode="auto">
            <a:xfrm>
              <a:off x="4492" y="651"/>
              <a:ext cx="760" cy="778"/>
              <a:chOff x="4047" y="666"/>
              <a:chExt cx="760" cy="778"/>
            </a:xfrm>
          </p:grpSpPr>
          <p:sp>
            <p:nvSpPr>
              <p:cNvPr id="83155" name="Rectangle 211"/>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156" name="Rectangle 212"/>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157" name="Rectangle 213"/>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3158" name="Rectangle 214"/>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83159" name="Line 215"/>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60" name="Line 216"/>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61" name="Oval 217"/>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62" name="Rectangle 218"/>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83164" name="Rectangle 220"/>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83165" name="Group 221"/>
          <p:cNvGrpSpPr>
            <a:grpSpLocks/>
          </p:cNvGrpSpPr>
          <p:nvPr/>
        </p:nvGrpSpPr>
        <p:grpSpPr bwMode="auto">
          <a:xfrm flipH="1" flipV="1">
            <a:off x="2708275" y="5162550"/>
            <a:ext cx="484188" cy="90488"/>
            <a:chOff x="2009" y="2762"/>
            <a:chExt cx="233" cy="44"/>
          </a:xfrm>
        </p:grpSpPr>
        <p:sp>
          <p:nvSpPr>
            <p:cNvPr id="83166" name="Line 222"/>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167" name="Freeform 223"/>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83168" name="Group 224"/>
          <p:cNvGrpSpPr>
            <a:grpSpLocks/>
          </p:cNvGrpSpPr>
          <p:nvPr/>
        </p:nvGrpSpPr>
        <p:grpSpPr bwMode="auto">
          <a:xfrm flipH="1" flipV="1">
            <a:off x="3709988" y="6142038"/>
            <a:ext cx="55562" cy="212725"/>
            <a:chOff x="1733" y="2232"/>
            <a:chExt cx="27" cy="102"/>
          </a:xfrm>
        </p:grpSpPr>
        <p:sp>
          <p:nvSpPr>
            <p:cNvPr id="83169" name="Freeform 225"/>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170" name="Freeform 22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3171" name="Freeform 227"/>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172" name="Freeform 228"/>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173" name="Freeform 229"/>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174" name="Rectangle 230"/>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175" name="Rectangle 231"/>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176" name="Rectangle 232"/>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177" name="Rectangle 233"/>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83178" name="Group 234"/>
          <p:cNvGrpSpPr>
            <a:grpSpLocks/>
          </p:cNvGrpSpPr>
          <p:nvPr/>
        </p:nvGrpSpPr>
        <p:grpSpPr bwMode="auto">
          <a:xfrm flipH="1" flipV="1">
            <a:off x="2525713" y="6167438"/>
            <a:ext cx="103187" cy="157162"/>
            <a:chOff x="2280" y="2246"/>
            <a:chExt cx="50" cy="76"/>
          </a:xfrm>
        </p:grpSpPr>
        <p:sp>
          <p:nvSpPr>
            <p:cNvPr id="83179" name="Freeform 235"/>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83180" name="Group 236"/>
            <p:cNvGrpSpPr>
              <a:grpSpLocks/>
            </p:cNvGrpSpPr>
            <p:nvPr/>
          </p:nvGrpSpPr>
          <p:grpSpPr bwMode="auto">
            <a:xfrm>
              <a:off x="2292" y="2255"/>
              <a:ext cx="28" cy="58"/>
              <a:chOff x="2292" y="2255"/>
              <a:chExt cx="28" cy="58"/>
            </a:xfrm>
          </p:grpSpPr>
          <p:sp>
            <p:nvSpPr>
              <p:cNvPr id="83181" name="Line 237"/>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182" name="Line 238"/>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183" name="Line 239"/>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184" name="Line 240"/>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3185" name="Rectangle 241"/>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83186" name="Rectangle 242"/>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83187" name="Oval 243"/>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188" name="Oval 244"/>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189" name="Oval 245"/>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190" name="Oval 246"/>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191" name="Oval 247"/>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192" name="Oval 248"/>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193" name="Line 249"/>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194" name="Line 250"/>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195" name="Line 251"/>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196" name="Line 252"/>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197" name="Line 253"/>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198" name="Line 254"/>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3199" name="Group 255"/>
          <p:cNvGrpSpPr>
            <a:grpSpLocks/>
          </p:cNvGrpSpPr>
          <p:nvPr/>
        </p:nvGrpSpPr>
        <p:grpSpPr bwMode="auto">
          <a:xfrm flipH="1" flipV="1">
            <a:off x="3101975" y="6178550"/>
            <a:ext cx="80963" cy="131763"/>
            <a:chOff x="2013" y="2253"/>
            <a:chExt cx="39" cy="64"/>
          </a:xfrm>
        </p:grpSpPr>
        <p:sp>
          <p:nvSpPr>
            <p:cNvPr id="83200" name="Oval 256"/>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201" name="Oval 257"/>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202" name="Line 258"/>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03" name="Line 259"/>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04" name="Line 260"/>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05" name="Oval 261"/>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3206" name="Line 262"/>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07" name="Oval 263"/>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3208" name="Group 264"/>
          <p:cNvGrpSpPr>
            <a:grpSpLocks/>
          </p:cNvGrpSpPr>
          <p:nvPr/>
        </p:nvGrpSpPr>
        <p:grpSpPr bwMode="auto">
          <a:xfrm flipH="1" flipV="1">
            <a:off x="3349625" y="6078538"/>
            <a:ext cx="576263" cy="328612"/>
            <a:chOff x="1656" y="2207"/>
            <a:chExt cx="277" cy="158"/>
          </a:xfrm>
        </p:grpSpPr>
        <p:grpSp>
          <p:nvGrpSpPr>
            <p:cNvPr id="83209" name="Group 265"/>
            <p:cNvGrpSpPr>
              <a:grpSpLocks/>
            </p:cNvGrpSpPr>
            <p:nvPr/>
          </p:nvGrpSpPr>
          <p:grpSpPr bwMode="auto">
            <a:xfrm>
              <a:off x="1656" y="2207"/>
              <a:ext cx="33" cy="158"/>
              <a:chOff x="1656" y="2207"/>
              <a:chExt cx="33" cy="158"/>
            </a:xfrm>
          </p:grpSpPr>
          <p:sp>
            <p:nvSpPr>
              <p:cNvPr id="83210" name="Rectangle 26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11" name="Rectangle 26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3212" name="Group 268"/>
            <p:cNvGrpSpPr>
              <a:grpSpLocks/>
            </p:cNvGrpSpPr>
            <p:nvPr/>
          </p:nvGrpSpPr>
          <p:grpSpPr bwMode="auto">
            <a:xfrm>
              <a:off x="1898" y="2273"/>
              <a:ext cx="35" cy="26"/>
              <a:chOff x="1898" y="2273"/>
              <a:chExt cx="35" cy="26"/>
            </a:xfrm>
          </p:grpSpPr>
          <p:grpSp>
            <p:nvGrpSpPr>
              <p:cNvPr id="83213" name="Group 269"/>
              <p:cNvGrpSpPr>
                <a:grpSpLocks/>
              </p:cNvGrpSpPr>
              <p:nvPr/>
            </p:nvGrpSpPr>
            <p:grpSpPr bwMode="auto">
              <a:xfrm>
                <a:off x="1898" y="2273"/>
                <a:ext cx="33" cy="25"/>
                <a:chOff x="1898" y="2273"/>
                <a:chExt cx="33" cy="25"/>
              </a:xfrm>
            </p:grpSpPr>
            <p:sp>
              <p:nvSpPr>
                <p:cNvPr id="83214" name="Rectangle 27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15" name="Rectangle 27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16" name="Rectangle 27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17" name="Rectangle 27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18" name="Rectangle 27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19" name="Rectangle 27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20" name="Rectangle 27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21" name="Rectangle 27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22" name="Rectangle 27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23" name="Rectangle 27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24" name="Rectangle 28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25" name="Rectangle 28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26" name="Rectangle 28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3227" name="Rectangle 28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3228" name="Group 284"/>
            <p:cNvGrpSpPr>
              <a:grpSpLocks/>
            </p:cNvGrpSpPr>
            <p:nvPr/>
          </p:nvGrpSpPr>
          <p:grpSpPr bwMode="auto">
            <a:xfrm>
              <a:off x="1687" y="2259"/>
              <a:ext cx="213" cy="54"/>
              <a:chOff x="1687" y="2259"/>
              <a:chExt cx="213" cy="54"/>
            </a:xfrm>
          </p:grpSpPr>
          <p:grpSp>
            <p:nvGrpSpPr>
              <p:cNvPr id="83229" name="Group 285"/>
              <p:cNvGrpSpPr>
                <a:grpSpLocks/>
              </p:cNvGrpSpPr>
              <p:nvPr/>
            </p:nvGrpSpPr>
            <p:grpSpPr bwMode="auto">
              <a:xfrm>
                <a:off x="1687" y="2259"/>
                <a:ext cx="211" cy="52"/>
                <a:chOff x="1687" y="2259"/>
                <a:chExt cx="211" cy="52"/>
              </a:xfrm>
            </p:grpSpPr>
            <p:sp>
              <p:nvSpPr>
                <p:cNvPr id="83230" name="Rectangle 28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31" name="Rectangle 28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32" name="Rectangle 28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33" name="Rectangle 28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34" name="Rectangle 29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35" name="Rectangle 29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36" name="Rectangle 29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37" name="Rectangle 29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38" name="Rectangle 29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39" name="Rectangle 29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40" name="Rectangle 29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41" name="Rectangle 29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42" name="Rectangle 29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43" name="Rectangle 29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44" name="Rectangle 30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45" name="Rectangle 30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46" name="Rectangle 30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47" name="Rectangle 30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48" name="Rectangle 30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49" name="Rectangle 30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50" name="Rectangle 30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51" name="Rectangle 30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52" name="Rectangle 30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53" name="Rectangle 30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54" name="Rectangle 31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55" name="Rectangle 31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56" name="Rectangle 31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3257" name="Rectangle 31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3258" name="Group 314"/>
            <p:cNvGrpSpPr>
              <a:grpSpLocks/>
            </p:cNvGrpSpPr>
            <p:nvPr/>
          </p:nvGrpSpPr>
          <p:grpSpPr bwMode="auto">
            <a:xfrm>
              <a:off x="1862" y="2265"/>
              <a:ext cx="28" cy="38"/>
              <a:chOff x="1862" y="2265"/>
              <a:chExt cx="28" cy="38"/>
            </a:xfrm>
          </p:grpSpPr>
          <p:sp>
            <p:nvSpPr>
              <p:cNvPr id="83259" name="Line 31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60" name="Line 31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61" name="Line 31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62" name="Line 31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3263" name="Group 319"/>
            <p:cNvGrpSpPr>
              <a:grpSpLocks/>
            </p:cNvGrpSpPr>
            <p:nvPr/>
          </p:nvGrpSpPr>
          <p:grpSpPr bwMode="auto">
            <a:xfrm>
              <a:off x="1827" y="2265"/>
              <a:ext cx="28" cy="38"/>
              <a:chOff x="1827" y="2265"/>
              <a:chExt cx="28" cy="38"/>
            </a:xfrm>
          </p:grpSpPr>
          <p:sp>
            <p:nvSpPr>
              <p:cNvPr id="83264" name="Line 32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65" name="Line 32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66" name="Line 32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67" name="Line 32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3268" name="Group 324"/>
            <p:cNvGrpSpPr>
              <a:grpSpLocks/>
            </p:cNvGrpSpPr>
            <p:nvPr/>
          </p:nvGrpSpPr>
          <p:grpSpPr bwMode="auto">
            <a:xfrm>
              <a:off x="1789" y="2265"/>
              <a:ext cx="28" cy="38"/>
              <a:chOff x="1789" y="2265"/>
              <a:chExt cx="28" cy="38"/>
            </a:xfrm>
          </p:grpSpPr>
          <p:sp>
            <p:nvSpPr>
              <p:cNvPr id="83269" name="Line 32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70" name="Line 32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71" name="Line 32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72" name="Line 32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3273" name="Group 329"/>
            <p:cNvGrpSpPr>
              <a:grpSpLocks/>
            </p:cNvGrpSpPr>
            <p:nvPr/>
          </p:nvGrpSpPr>
          <p:grpSpPr bwMode="auto">
            <a:xfrm>
              <a:off x="1752" y="2265"/>
              <a:ext cx="28" cy="38"/>
              <a:chOff x="1752" y="2265"/>
              <a:chExt cx="28" cy="38"/>
            </a:xfrm>
          </p:grpSpPr>
          <p:sp>
            <p:nvSpPr>
              <p:cNvPr id="83274" name="Line 33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75" name="Line 33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76" name="Line 33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77" name="Line 33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3278" name="Group 334"/>
            <p:cNvGrpSpPr>
              <a:grpSpLocks/>
            </p:cNvGrpSpPr>
            <p:nvPr/>
          </p:nvGrpSpPr>
          <p:grpSpPr bwMode="auto">
            <a:xfrm>
              <a:off x="1716" y="2265"/>
              <a:ext cx="28" cy="36"/>
              <a:chOff x="1716" y="2265"/>
              <a:chExt cx="28" cy="36"/>
            </a:xfrm>
          </p:grpSpPr>
          <p:sp>
            <p:nvSpPr>
              <p:cNvPr id="83279" name="Line 33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80" name="Line 33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81" name="Line 33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282" name="Line 33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3283" name="Rectangle 33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83284" name="Group 340"/>
          <p:cNvGrpSpPr>
            <a:grpSpLocks/>
          </p:cNvGrpSpPr>
          <p:nvPr/>
        </p:nvGrpSpPr>
        <p:grpSpPr bwMode="auto">
          <a:xfrm flipH="1" flipV="1">
            <a:off x="2987675" y="5357813"/>
            <a:ext cx="419100" cy="620712"/>
            <a:chOff x="1906" y="2413"/>
            <a:chExt cx="201" cy="299"/>
          </a:xfrm>
        </p:grpSpPr>
        <p:sp>
          <p:nvSpPr>
            <p:cNvPr id="83285" name="Rectangle 34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86" name="Rectangle 34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3287" name="Freeform 34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83288" name="Rectangle 34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83289" name="Group 345"/>
          <p:cNvGrpSpPr>
            <a:grpSpLocks/>
          </p:cNvGrpSpPr>
          <p:nvPr/>
        </p:nvGrpSpPr>
        <p:grpSpPr bwMode="auto">
          <a:xfrm flipH="1" flipV="1">
            <a:off x="3046413" y="5434013"/>
            <a:ext cx="300037" cy="396875"/>
            <a:chOff x="1935" y="2484"/>
            <a:chExt cx="144" cy="191"/>
          </a:xfrm>
        </p:grpSpPr>
        <p:sp>
          <p:nvSpPr>
            <p:cNvPr id="83290" name="Rectangle 346"/>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291" name="Rectangle 347"/>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3292" name="Rectangle 348"/>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83293" name="Group 349"/>
          <p:cNvGrpSpPr>
            <a:grpSpLocks/>
          </p:cNvGrpSpPr>
          <p:nvPr/>
        </p:nvGrpSpPr>
        <p:grpSpPr bwMode="auto">
          <a:xfrm flipH="1" flipV="1">
            <a:off x="3124200" y="5503863"/>
            <a:ext cx="163513" cy="479425"/>
            <a:chOff x="1963" y="2411"/>
            <a:chExt cx="79" cy="230"/>
          </a:xfrm>
        </p:grpSpPr>
        <p:sp>
          <p:nvSpPr>
            <p:cNvPr id="83294" name="Oval 350"/>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295" name="Oval 351"/>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296" name="Oval 352"/>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297" name="Oval 353"/>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298" name="Oval 354"/>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299" name="Oval 355"/>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300" name="Oval 356"/>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301" name="Oval 357"/>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302" name="Oval 358"/>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303" name="Oval 359"/>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304" name="Line 360"/>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05" name="Line 361"/>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06" name="Line 362"/>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07" name="Line 363"/>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08" name="Line 364"/>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09" name="Line 365"/>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10" name="Line 366"/>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11" name="Line 367"/>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12" name="Line 368"/>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13" name="Line 369"/>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14" name="Line 370"/>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15" name="Oval 371"/>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316" name="Line 372"/>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17" name="Oval 373"/>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3318" name="Rectangle 374"/>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83319" name="Group 375"/>
          <p:cNvGrpSpPr>
            <a:grpSpLocks/>
          </p:cNvGrpSpPr>
          <p:nvPr/>
        </p:nvGrpSpPr>
        <p:grpSpPr bwMode="auto">
          <a:xfrm>
            <a:off x="3362325" y="5459413"/>
            <a:ext cx="463550" cy="263525"/>
            <a:chOff x="2118" y="3439"/>
            <a:chExt cx="292" cy="166"/>
          </a:xfrm>
        </p:grpSpPr>
        <p:sp>
          <p:nvSpPr>
            <p:cNvPr id="83320" name="Rectangle 376"/>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83321" name="Group 377"/>
            <p:cNvGrpSpPr>
              <a:grpSpLocks/>
            </p:cNvGrpSpPr>
            <p:nvPr/>
          </p:nvGrpSpPr>
          <p:grpSpPr bwMode="auto">
            <a:xfrm flipH="1" flipV="1">
              <a:off x="2326" y="3439"/>
              <a:ext cx="84" cy="166"/>
              <a:chOff x="1704" y="2533"/>
              <a:chExt cx="64" cy="127"/>
            </a:xfrm>
          </p:grpSpPr>
          <p:sp>
            <p:nvSpPr>
              <p:cNvPr id="83322" name="Freeform 378"/>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83323" name="Group 379"/>
              <p:cNvGrpSpPr>
                <a:grpSpLocks/>
              </p:cNvGrpSpPr>
              <p:nvPr/>
            </p:nvGrpSpPr>
            <p:grpSpPr bwMode="auto">
              <a:xfrm>
                <a:off x="1718" y="2547"/>
                <a:ext cx="35" cy="96"/>
                <a:chOff x="1718" y="2547"/>
                <a:chExt cx="35" cy="96"/>
              </a:xfrm>
            </p:grpSpPr>
            <p:sp>
              <p:nvSpPr>
                <p:cNvPr id="83324" name="Line 380"/>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25" name="Line 381"/>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26" name="Line 382"/>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327" name="Line 383"/>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83328" name="Freeform 384"/>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83329" name="Rectangle 385"/>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83330" name="Rectangle 386"/>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83331" name="Freeform 38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83332" name="Rectangle 38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83333" name="Group 389"/>
          <p:cNvGrpSpPr>
            <a:grpSpLocks/>
          </p:cNvGrpSpPr>
          <p:nvPr/>
        </p:nvGrpSpPr>
        <p:grpSpPr bwMode="auto">
          <a:xfrm flipH="1" flipV="1">
            <a:off x="2768600" y="6194425"/>
            <a:ext cx="195263" cy="95250"/>
            <a:chOff x="2119" y="2263"/>
            <a:chExt cx="94" cy="46"/>
          </a:xfrm>
        </p:grpSpPr>
        <p:grpSp>
          <p:nvGrpSpPr>
            <p:cNvPr id="83334" name="Group 390"/>
            <p:cNvGrpSpPr>
              <a:grpSpLocks/>
            </p:cNvGrpSpPr>
            <p:nvPr/>
          </p:nvGrpSpPr>
          <p:grpSpPr bwMode="auto">
            <a:xfrm>
              <a:off x="2188" y="2263"/>
              <a:ext cx="25" cy="46"/>
              <a:chOff x="2188" y="2263"/>
              <a:chExt cx="25" cy="46"/>
            </a:xfrm>
          </p:grpSpPr>
          <p:grpSp>
            <p:nvGrpSpPr>
              <p:cNvPr id="83335" name="Group 391"/>
              <p:cNvGrpSpPr>
                <a:grpSpLocks/>
              </p:cNvGrpSpPr>
              <p:nvPr/>
            </p:nvGrpSpPr>
            <p:grpSpPr bwMode="auto">
              <a:xfrm>
                <a:off x="2188" y="2263"/>
                <a:ext cx="23" cy="44"/>
                <a:chOff x="2188" y="2263"/>
                <a:chExt cx="23" cy="44"/>
              </a:xfrm>
            </p:grpSpPr>
            <p:sp>
              <p:nvSpPr>
                <p:cNvPr id="83336" name="Rectangle 392"/>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37" name="Rectangle 393"/>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38" name="Rectangle 394"/>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39" name="Rectangle 395"/>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40" name="Rectangle 396"/>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41" name="Rectangle 397"/>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42" name="Rectangle 398"/>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43" name="Rectangle 399"/>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44" name="Rectangle 400"/>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45" name="Rectangle 401"/>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46" name="Rectangle 402"/>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47" name="Rectangle 403"/>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48" name="Rectangle 404"/>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49" name="Rectangle 405"/>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50" name="Rectangle 406"/>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51" name="Rectangle 407"/>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52" name="Rectangle 408"/>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53" name="Rectangle 409"/>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54" name="Rectangle 410"/>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55" name="Rectangle 411"/>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56" name="Rectangle 412"/>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57" name="Rectangle 413"/>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58" name="Rectangle 414"/>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3359" name="Rectangle 415"/>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3360" name="Group 416"/>
            <p:cNvGrpSpPr>
              <a:grpSpLocks/>
            </p:cNvGrpSpPr>
            <p:nvPr/>
          </p:nvGrpSpPr>
          <p:grpSpPr bwMode="auto">
            <a:xfrm>
              <a:off x="2119" y="2276"/>
              <a:ext cx="71" cy="18"/>
              <a:chOff x="2119" y="2276"/>
              <a:chExt cx="71" cy="18"/>
            </a:xfrm>
          </p:grpSpPr>
          <p:grpSp>
            <p:nvGrpSpPr>
              <p:cNvPr id="83361" name="Group 417"/>
              <p:cNvGrpSpPr>
                <a:grpSpLocks/>
              </p:cNvGrpSpPr>
              <p:nvPr/>
            </p:nvGrpSpPr>
            <p:grpSpPr bwMode="auto">
              <a:xfrm>
                <a:off x="2119" y="2276"/>
                <a:ext cx="69" cy="16"/>
                <a:chOff x="2119" y="2276"/>
                <a:chExt cx="69" cy="16"/>
              </a:xfrm>
            </p:grpSpPr>
            <p:sp>
              <p:nvSpPr>
                <p:cNvPr id="83362" name="Rectangle 418"/>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63" name="Rectangle 419"/>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64" name="Rectangle 420"/>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65" name="Rectangle 421"/>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66" name="Rectangle 422"/>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67" name="Rectangle 423"/>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68" name="Rectangle 424"/>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69" name="Rectangle 425"/>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3370" name="Rectangle 426"/>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83371" name="Group 427"/>
          <p:cNvGrpSpPr>
            <a:grpSpLocks/>
          </p:cNvGrpSpPr>
          <p:nvPr/>
        </p:nvGrpSpPr>
        <p:grpSpPr bwMode="auto">
          <a:xfrm flipH="1" flipV="1">
            <a:off x="2963863" y="6186488"/>
            <a:ext cx="195262" cy="115887"/>
            <a:chOff x="2025" y="2257"/>
            <a:chExt cx="94" cy="56"/>
          </a:xfrm>
        </p:grpSpPr>
        <p:grpSp>
          <p:nvGrpSpPr>
            <p:cNvPr id="83372" name="Group 428"/>
            <p:cNvGrpSpPr>
              <a:grpSpLocks/>
            </p:cNvGrpSpPr>
            <p:nvPr/>
          </p:nvGrpSpPr>
          <p:grpSpPr bwMode="auto">
            <a:xfrm>
              <a:off x="2025" y="2271"/>
              <a:ext cx="32" cy="27"/>
              <a:chOff x="2025" y="2271"/>
              <a:chExt cx="32" cy="27"/>
            </a:xfrm>
          </p:grpSpPr>
          <p:grpSp>
            <p:nvGrpSpPr>
              <p:cNvPr id="83373" name="Group 429"/>
              <p:cNvGrpSpPr>
                <a:grpSpLocks/>
              </p:cNvGrpSpPr>
              <p:nvPr/>
            </p:nvGrpSpPr>
            <p:grpSpPr bwMode="auto">
              <a:xfrm>
                <a:off x="2025" y="2271"/>
                <a:ext cx="31" cy="25"/>
                <a:chOff x="2025" y="2271"/>
                <a:chExt cx="31" cy="25"/>
              </a:xfrm>
            </p:grpSpPr>
            <p:sp>
              <p:nvSpPr>
                <p:cNvPr id="83374" name="Rectangle 430"/>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75" name="Rectangle 431"/>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76" name="Rectangle 432"/>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77" name="Rectangle 433"/>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78" name="Rectangle 434"/>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79" name="Rectangle 435"/>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80" name="Rectangle 436"/>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81" name="Rectangle 437"/>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82" name="Rectangle 438"/>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83" name="Rectangle 439"/>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84" name="Rectangle 440"/>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85" name="Rectangle 441"/>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386" name="Rectangle 442"/>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3387" name="Rectangle 443"/>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3388" name="Group 444"/>
            <p:cNvGrpSpPr>
              <a:grpSpLocks/>
            </p:cNvGrpSpPr>
            <p:nvPr/>
          </p:nvGrpSpPr>
          <p:grpSpPr bwMode="auto">
            <a:xfrm>
              <a:off x="2075" y="2259"/>
              <a:ext cx="44" cy="52"/>
              <a:chOff x="2075" y="2259"/>
              <a:chExt cx="44" cy="52"/>
            </a:xfrm>
          </p:grpSpPr>
          <p:grpSp>
            <p:nvGrpSpPr>
              <p:cNvPr id="83389" name="Group 445"/>
              <p:cNvGrpSpPr>
                <a:grpSpLocks/>
              </p:cNvGrpSpPr>
              <p:nvPr/>
            </p:nvGrpSpPr>
            <p:grpSpPr bwMode="auto">
              <a:xfrm>
                <a:off x="2075" y="2259"/>
                <a:ext cx="44" cy="52"/>
                <a:chOff x="2075" y="2259"/>
                <a:chExt cx="44" cy="52"/>
              </a:xfrm>
            </p:grpSpPr>
            <p:sp>
              <p:nvSpPr>
                <p:cNvPr id="83390" name="Oval 446"/>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391" name="Oval 447"/>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392" name="Oval 448"/>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393" name="Oval 449"/>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394" name="Oval 450"/>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395" name="Oval 451"/>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396" name="Oval 452"/>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397" name="Oval 453"/>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398" name="Oval 454"/>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399" name="Oval 455"/>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400" name="Oval 456"/>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401" name="Oval 457"/>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402" name="Oval 458"/>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3403" name="Oval 459"/>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3404" name="Group 460"/>
            <p:cNvGrpSpPr>
              <a:grpSpLocks/>
            </p:cNvGrpSpPr>
            <p:nvPr/>
          </p:nvGrpSpPr>
          <p:grpSpPr bwMode="auto">
            <a:xfrm>
              <a:off x="2054" y="2257"/>
              <a:ext cx="25" cy="56"/>
              <a:chOff x="2054" y="2257"/>
              <a:chExt cx="25" cy="56"/>
            </a:xfrm>
          </p:grpSpPr>
          <p:grpSp>
            <p:nvGrpSpPr>
              <p:cNvPr id="83405" name="Group 461"/>
              <p:cNvGrpSpPr>
                <a:grpSpLocks/>
              </p:cNvGrpSpPr>
              <p:nvPr/>
            </p:nvGrpSpPr>
            <p:grpSpPr bwMode="auto">
              <a:xfrm>
                <a:off x="2054" y="2257"/>
                <a:ext cx="23" cy="54"/>
                <a:chOff x="2054" y="2257"/>
                <a:chExt cx="23" cy="54"/>
              </a:xfrm>
            </p:grpSpPr>
            <p:sp>
              <p:nvSpPr>
                <p:cNvPr id="83406" name="Rectangle 462"/>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07" name="Rectangle 463"/>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08" name="Rectangle 464"/>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09" name="Rectangle 465"/>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10" name="Rectangle 466"/>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11" name="Rectangle 467"/>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12" name="Rectangle 468"/>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13" name="Rectangle 469"/>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14" name="Rectangle 470"/>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15" name="Rectangle 471"/>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16" name="Rectangle 472"/>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17" name="Rectangle 473"/>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18" name="Rectangle 474"/>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19" name="Rectangle 475"/>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20" name="Rectangle 476"/>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21" name="Rectangle 477"/>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22" name="Rectangle 478"/>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23" name="Rectangle 479"/>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24" name="Rectangle 480"/>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25" name="Rectangle 481"/>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26" name="Rectangle 482"/>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27" name="Rectangle 483"/>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28" name="Rectangle 484"/>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29" name="Rectangle 485"/>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30" name="Rectangle 486"/>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31" name="Rectangle 487"/>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32" name="Rectangle 488"/>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33" name="Rectangle 489"/>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3434" name="Rectangle 490"/>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83435" name="Rectangle 491"/>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83436" name="Rectangle 492"/>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83437" name="Group 493"/>
          <p:cNvGrpSpPr>
            <a:grpSpLocks/>
          </p:cNvGrpSpPr>
          <p:nvPr/>
        </p:nvGrpSpPr>
        <p:grpSpPr bwMode="auto">
          <a:xfrm flipH="1" flipV="1">
            <a:off x="2525713" y="4567238"/>
            <a:ext cx="130175" cy="247650"/>
            <a:chOff x="2267" y="2973"/>
            <a:chExt cx="63" cy="119"/>
          </a:xfrm>
        </p:grpSpPr>
        <p:sp>
          <p:nvSpPr>
            <p:cNvPr id="83438" name="Freeform 494"/>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3439" name="Group 495"/>
            <p:cNvGrpSpPr>
              <a:grpSpLocks/>
            </p:cNvGrpSpPr>
            <p:nvPr/>
          </p:nvGrpSpPr>
          <p:grpSpPr bwMode="auto">
            <a:xfrm>
              <a:off x="2282" y="2986"/>
              <a:ext cx="36" cy="90"/>
              <a:chOff x="2282" y="2986"/>
              <a:chExt cx="36" cy="90"/>
            </a:xfrm>
          </p:grpSpPr>
          <p:sp>
            <p:nvSpPr>
              <p:cNvPr id="83440" name="Line 496"/>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441" name="Line 497"/>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442" name="Line 498"/>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443" name="Line 499"/>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83444" name="Group 500"/>
          <p:cNvGrpSpPr>
            <a:grpSpLocks/>
          </p:cNvGrpSpPr>
          <p:nvPr/>
        </p:nvGrpSpPr>
        <p:grpSpPr bwMode="auto">
          <a:xfrm flipH="1" flipV="1">
            <a:off x="2716213" y="4532313"/>
            <a:ext cx="230187" cy="311150"/>
            <a:chOff x="2100" y="2959"/>
            <a:chExt cx="111" cy="150"/>
          </a:xfrm>
        </p:grpSpPr>
        <p:sp>
          <p:nvSpPr>
            <p:cNvPr id="83445" name="Rectangle 501"/>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46" name="Rectangle 502"/>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3447" name="Line 503"/>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448" name="Rectangle 504"/>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83449" name="Line 505"/>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450" name="Line 506"/>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451" name="Rectangle 507"/>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83452" name="Rectangle 508"/>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83453" name="Rectangle 509"/>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83455" name="Rectangle 511"/>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83456" name="Group 512"/>
          <p:cNvGrpSpPr>
            <a:grpSpLocks/>
          </p:cNvGrpSpPr>
          <p:nvPr/>
        </p:nvGrpSpPr>
        <p:grpSpPr bwMode="auto">
          <a:xfrm flipH="1" flipV="1">
            <a:off x="3444875" y="5053013"/>
            <a:ext cx="41275" cy="252412"/>
            <a:chOff x="1867" y="2737"/>
            <a:chExt cx="20" cy="121"/>
          </a:xfrm>
        </p:grpSpPr>
        <p:sp>
          <p:nvSpPr>
            <p:cNvPr id="83457" name="Oval 513"/>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83458" name="Oval 514"/>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83459" name="Line 515"/>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460" name="Line 516"/>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3461" name="Group 517"/>
          <p:cNvGrpSpPr>
            <a:grpSpLocks/>
          </p:cNvGrpSpPr>
          <p:nvPr/>
        </p:nvGrpSpPr>
        <p:grpSpPr bwMode="auto">
          <a:xfrm flipH="1" flipV="1">
            <a:off x="3430588" y="5053013"/>
            <a:ext cx="39687" cy="252412"/>
            <a:chOff x="1875" y="2737"/>
            <a:chExt cx="19" cy="121"/>
          </a:xfrm>
        </p:grpSpPr>
        <p:sp>
          <p:nvSpPr>
            <p:cNvPr id="83462" name="Oval 518"/>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3463" name="Oval 519"/>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83464" name="Line 520"/>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465" name="Line 521"/>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3466" name="Group 522"/>
          <p:cNvGrpSpPr>
            <a:grpSpLocks/>
          </p:cNvGrpSpPr>
          <p:nvPr/>
        </p:nvGrpSpPr>
        <p:grpSpPr bwMode="auto">
          <a:xfrm flipH="1" flipV="1">
            <a:off x="3409950" y="5053013"/>
            <a:ext cx="39688" cy="252412"/>
            <a:chOff x="1885" y="2737"/>
            <a:chExt cx="19" cy="121"/>
          </a:xfrm>
        </p:grpSpPr>
        <p:sp>
          <p:nvSpPr>
            <p:cNvPr id="83467" name="Oval 523"/>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3468" name="Oval 524"/>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3469" name="Line 525"/>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470" name="Line 526"/>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3471" name="Group 527"/>
          <p:cNvGrpSpPr>
            <a:grpSpLocks/>
          </p:cNvGrpSpPr>
          <p:nvPr/>
        </p:nvGrpSpPr>
        <p:grpSpPr bwMode="auto">
          <a:xfrm flipH="1" flipV="1">
            <a:off x="3392488" y="5053013"/>
            <a:ext cx="41275" cy="252412"/>
            <a:chOff x="1892" y="2737"/>
            <a:chExt cx="20" cy="121"/>
          </a:xfrm>
        </p:grpSpPr>
        <p:sp>
          <p:nvSpPr>
            <p:cNvPr id="83472" name="Oval 528"/>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83473" name="Oval 529"/>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3474" name="Line 530"/>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475" name="Line 531"/>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3476" name="Rectangle 532"/>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83477" name="Rectangle 533"/>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83478" name="Group 534"/>
          <p:cNvGrpSpPr>
            <a:grpSpLocks/>
          </p:cNvGrpSpPr>
          <p:nvPr/>
        </p:nvGrpSpPr>
        <p:grpSpPr bwMode="auto">
          <a:xfrm>
            <a:off x="3059113" y="4562475"/>
            <a:ext cx="769937" cy="798513"/>
            <a:chOff x="1927" y="2874"/>
            <a:chExt cx="485" cy="503"/>
          </a:xfrm>
        </p:grpSpPr>
        <p:grpSp>
          <p:nvGrpSpPr>
            <p:cNvPr id="83479" name="Group 535"/>
            <p:cNvGrpSpPr>
              <a:grpSpLocks/>
            </p:cNvGrpSpPr>
            <p:nvPr/>
          </p:nvGrpSpPr>
          <p:grpSpPr bwMode="auto">
            <a:xfrm flipH="1" flipV="1">
              <a:off x="2325" y="2874"/>
              <a:ext cx="87" cy="162"/>
              <a:chOff x="1702" y="2971"/>
              <a:chExt cx="67" cy="119"/>
            </a:xfrm>
          </p:grpSpPr>
          <p:sp>
            <p:nvSpPr>
              <p:cNvPr id="83480" name="Freeform 536"/>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3481" name="Group 537"/>
              <p:cNvGrpSpPr>
                <a:grpSpLocks/>
              </p:cNvGrpSpPr>
              <p:nvPr/>
            </p:nvGrpSpPr>
            <p:grpSpPr bwMode="auto">
              <a:xfrm>
                <a:off x="1716" y="2984"/>
                <a:ext cx="37" cy="90"/>
                <a:chOff x="1716" y="2984"/>
                <a:chExt cx="37" cy="90"/>
              </a:xfrm>
            </p:grpSpPr>
            <p:sp>
              <p:nvSpPr>
                <p:cNvPr id="83482" name="Line 538"/>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483" name="Line 539"/>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484" name="Line 540"/>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485" name="Line 541"/>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3486" name="Rectangle 542"/>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83487" name="Rectangle 543"/>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83488" name="Freeform 544"/>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83489" name="Rectangle 545"/>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490" name="Freeform 546"/>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491" name="Rectangle 547"/>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83492" name="Rectangle 548"/>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83493" name="Rectangle 549"/>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83494" name="Line 550"/>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83495" name="Group 551"/>
          <p:cNvGrpSpPr>
            <a:grpSpLocks/>
          </p:cNvGrpSpPr>
          <p:nvPr/>
        </p:nvGrpSpPr>
        <p:grpSpPr bwMode="auto">
          <a:xfrm>
            <a:off x="3830638" y="5594350"/>
            <a:ext cx="407987" cy="417513"/>
            <a:chOff x="2358" y="3524"/>
            <a:chExt cx="257" cy="263"/>
          </a:xfrm>
        </p:grpSpPr>
        <p:sp>
          <p:nvSpPr>
            <p:cNvPr id="83496" name="Line 552"/>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97" name="Line 553"/>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498" name="Line 554"/>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99" name="Line 555"/>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500" name="Line 556"/>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501" name="Line 557"/>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3502" name="Group 558"/>
          <p:cNvGrpSpPr>
            <a:grpSpLocks/>
          </p:cNvGrpSpPr>
          <p:nvPr/>
        </p:nvGrpSpPr>
        <p:grpSpPr bwMode="auto">
          <a:xfrm flipH="1" flipV="1">
            <a:off x="2951163" y="4540250"/>
            <a:ext cx="68262" cy="303213"/>
            <a:chOff x="2065" y="2959"/>
            <a:chExt cx="33" cy="146"/>
          </a:xfrm>
        </p:grpSpPr>
        <p:sp>
          <p:nvSpPr>
            <p:cNvPr id="83503" name="Freeform 559"/>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504" name="Freeform 560"/>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3505" name="Line 561"/>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06" name="Line 562"/>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07" name="Line 563"/>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08" name="Freeform 564"/>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83509" name="Freeform 565"/>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83510" name="Group 566"/>
          <p:cNvGrpSpPr>
            <a:grpSpLocks/>
          </p:cNvGrpSpPr>
          <p:nvPr/>
        </p:nvGrpSpPr>
        <p:grpSpPr bwMode="auto">
          <a:xfrm>
            <a:off x="2720975" y="4552950"/>
            <a:ext cx="269875" cy="271463"/>
            <a:chOff x="1714" y="2868"/>
            <a:chExt cx="170" cy="171"/>
          </a:xfrm>
        </p:grpSpPr>
        <p:sp>
          <p:nvSpPr>
            <p:cNvPr id="83511" name="Freeform 567"/>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83512" name="Rectangle 568"/>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513" name="Line 569"/>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514" name="Line 570"/>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3515" name="Group 571"/>
          <p:cNvGrpSpPr>
            <a:grpSpLocks/>
          </p:cNvGrpSpPr>
          <p:nvPr/>
        </p:nvGrpSpPr>
        <p:grpSpPr bwMode="auto">
          <a:xfrm flipH="1" flipV="1">
            <a:off x="2651125" y="4600575"/>
            <a:ext cx="293688" cy="179388"/>
            <a:chOff x="2098" y="2990"/>
            <a:chExt cx="171" cy="86"/>
          </a:xfrm>
        </p:grpSpPr>
        <p:sp>
          <p:nvSpPr>
            <p:cNvPr id="83516" name="Oval 572"/>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517" name="Oval 573"/>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518" name="Oval 574"/>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519" name="Oval 575"/>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520" name="Oval 576"/>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521" name="Oval 577"/>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522" name="Oval 578"/>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523" name="Oval 579"/>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524" name="Oval 580"/>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525" name="Oval 581"/>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526" name="Line 582"/>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27" name="Line 583"/>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28" name="Line 584"/>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29" name="Line 585"/>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30" name="Line 586"/>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31" name="Line 587"/>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32" name="Line 588"/>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33" name="Line 589"/>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34" name="Line 590"/>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35" name="Line 591"/>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3536" name="Group 592"/>
            <p:cNvGrpSpPr>
              <a:grpSpLocks/>
            </p:cNvGrpSpPr>
            <p:nvPr/>
          </p:nvGrpSpPr>
          <p:grpSpPr bwMode="auto">
            <a:xfrm>
              <a:off x="2098" y="3003"/>
              <a:ext cx="19" cy="73"/>
              <a:chOff x="2098" y="3003"/>
              <a:chExt cx="19" cy="73"/>
            </a:xfrm>
          </p:grpSpPr>
          <p:sp>
            <p:nvSpPr>
              <p:cNvPr id="83537" name="Oval 593"/>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538" name="Line 594"/>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3539" name="Group 595"/>
            <p:cNvGrpSpPr>
              <a:grpSpLocks/>
            </p:cNvGrpSpPr>
            <p:nvPr/>
          </p:nvGrpSpPr>
          <p:grpSpPr bwMode="auto">
            <a:xfrm>
              <a:off x="2250" y="2990"/>
              <a:ext cx="19" cy="71"/>
              <a:chOff x="2250" y="2990"/>
              <a:chExt cx="19" cy="71"/>
            </a:xfrm>
          </p:grpSpPr>
          <p:sp>
            <p:nvSpPr>
              <p:cNvPr id="83540" name="Oval 596"/>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541" name="Line 597"/>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3542" name="Line 598"/>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43" name="Line 599"/>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44" name="Line 600"/>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45" name="Line 601"/>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46" name="Line 602"/>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3547" name="Rectangle 603"/>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83548" name="Group 604"/>
          <p:cNvGrpSpPr>
            <a:grpSpLocks/>
          </p:cNvGrpSpPr>
          <p:nvPr/>
        </p:nvGrpSpPr>
        <p:grpSpPr bwMode="auto">
          <a:xfrm>
            <a:off x="3370263" y="5045075"/>
            <a:ext cx="165100" cy="263525"/>
            <a:chOff x="2123" y="3178"/>
            <a:chExt cx="104" cy="166"/>
          </a:xfrm>
        </p:grpSpPr>
        <p:grpSp>
          <p:nvGrpSpPr>
            <p:cNvPr id="83549" name="Group 605"/>
            <p:cNvGrpSpPr>
              <a:grpSpLocks/>
            </p:cNvGrpSpPr>
            <p:nvPr/>
          </p:nvGrpSpPr>
          <p:grpSpPr bwMode="auto">
            <a:xfrm flipH="1" flipV="1">
              <a:off x="2177" y="3178"/>
              <a:ext cx="50" cy="166"/>
              <a:chOff x="1829" y="2735"/>
              <a:chExt cx="38" cy="127"/>
            </a:xfrm>
          </p:grpSpPr>
          <p:grpSp>
            <p:nvGrpSpPr>
              <p:cNvPr id="83550" name="Group 606"/>
              <p:cNvGrpSpPr>
                <a:grpSpLocks/>
              </p:cNvGrpSpPr>
              <p:nvPr/>
            </p:nvGrpSpPr>
            <p:grpSpPr bwMode="auto">
              <a:xfrm>
                <a:off x="1829" y="2735"/>
                <a:ext cx="36" cy="125"/>
                <a:chOff x="1829" y="2735"/>
                <a:chExt cx="36" cy="125"/>
              </a:xfrm>
            </p:grpSpPr>
            <p:sp>
              <p:nvSpPr>
                <p:cNvPr id="83551" name="Rectangle 607"/>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52" name="Rectangle 608"/>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53" name="Rectangle 609"/>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54" name="Rectangle 610"/>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55" name="Rectangle 611"/>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56" name="Rectangle 612"/>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57" name="Rectangle 613"/>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58" name="Rectangle 614"/>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59" name="Rectangle 615"/>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60" name="Rectangle 616"/>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61" name="Rectangle 617"/>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62" name="Rectangle 618"/>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63" name="Rectangle 619"/>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64" name="Rectangle 620"/>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65" name="Rectangle 621"/>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66" name="Rectangle 622"/>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67" name="Rectangle 623"/>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68" name="Rectangle 624"/>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69" name="Rectangle 625"/>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70" name="Rectangle 626"/>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71" name="Rectangle 627"/>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72" name="Rectangle 628"/>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73" name="Rectangle 629"/>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74" name="Rectangle 630"/>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75" name="Rectangle 631"/>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76" name="Rectangle 632"/>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77" name="Rectangle 633"/>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78" name="Rectangle 634"/>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79" name="Rectangle 635"/>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80" name="Rectangle 636"/>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81" name="Rectangle 637"/>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82" name="Rectangle 638"/>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83" name="Rectangle 639"/>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84" name="Rectangle 640"/>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85" name="Rectangle 641"/>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86" name="Rectangle 642"/>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87" name="Rectangle 643"/>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88" name="Rectangle 644"/>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89" name="Rectangle 645"/>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90" name="Rectangle 646"/>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91" name="Rectangle 647"/>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92" name="Rectangle 648"/>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93" name="Rectangle 649"/>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94" name="Rectangle 650"/>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95" name="Rectangle 651"/>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96" name="Rectangle 652"/>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97" name="Rectangle 653"/>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98" name="Rectangle 654"/>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599" name="Rectangle 655"/>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00" name="Rectangle 656"/>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01" name="Rectangle 657"/>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02" name="Rectangle 658"/>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03" name="Rectangle 659"/>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04" name="Rectangle 660"/>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05" name="Rectangle 661"/>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06" name="Rectangle 662"/>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07" name="Rectangle 663"/>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08" name="Rectangle 664"/>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09" name="Rectangle 665"/>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10" name="Rectangle 666"/>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11" name="Rectangle 667"/>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12" name="Rectangle 668"/>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13" name="Rectangle 669"/>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14" name="Rectangle 670"/>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615" name="Rectangle 671"/>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3616" name="Rectangle 672"/>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83617" name="Freeform 673"/>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83618" name="Text Box 674"/>
          <p:cNvSpPr txBox="1">
            <a:spLocks noChangeArrowheads="1"/>
          </p:cNvSpPr>
          <p:nvPr/>
        </p:nvSpPr>
        <p:spPr bwMode="auto">
          <a:xfrm>
            <a:off x="5033963" y="5943600"/>
            <a:ext cx="31956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at 700 PSI Accumulator Refilling</a:t>
            </a:r>
          </a:p>
        </p:txBody>
      </p:sp>
      <p:sp>
        <p:nvSpPr>
          <p:cNvPr id="83619" name="Line 675"/>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20" name="Rectangle 676"/>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21" name="Line 677"/>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22" name="Line 678"/>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23" name="Line 679"/>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24" name="Line 680"/>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25" name="Rectangle 681"/>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26" name="Line 682"/>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27" name="Line 683"/>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28" name="Line 684"/>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29" name="Line 685"/>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30" name="Rectangle 686"/>
          <p:cNvSpPr>
            <a:spLocks noChangeArrowheads="1"/>
          </p:cNvSpPr>
          <p:nvPr/>
        </p:nvSpPr>
        <p:spPr bwMode="auto">
          <a:xfrm>
            <a:off x="860425" y="49672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31" name="Line 687"/>
          <p:cNvSpPr>
            <a:spLocks noChangeShapeType="1"/>
          </p:cNvSpPr>
          <p:nvPr/>
        </p:nvSpPr>
        <p:spPr bwMode="auto">
          <a:xfrm flipH="1">
            <a:off x="1092200"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32" name="Line 688"/>
          <p:cNvSpPr>
            <a:spLocks noChangeShapeType="1"/>
          </p:cNvSpPr>
          <p:nvPr/>
        </p:nvSpPr>
        <p:spPr bwMode="auto">
          <a:xfrm>
            <a:off x="1092200" y="50657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33" name="Line 689"/>
          <p:cNvSpPr>
            <a:spLocks noChangeShapeType="1"/>
          </p:cNvSpPr>
          <p:nvPr/>
        </p:nvSpPr>
        <p:spPr bwMode="auto">
          <a:xfrm>
            <a:off x="866775"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34" name="Line 690"/>
          <p:cNvSpPr>
            <a:spLocks noChangeShapeType="1"/>
          </p:cNvSpPr>
          <p:nvPr/>
        </p:nvSpPr>
        <p:spPr bwMode="auto">
          <a:xfrm flipV="1">
            <a:off x="944563" y="50673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35" name="Rectangle 691"/>
          <p:cNvSpPr>
            <a:spLocks noChangeArrowheads="1"/>
          </p:cNvSpPr>
          <p:nvPr/>
        </p:nvSpPr>
        <p:spPr bwMode="auto">
          <a:xfrm>
            <a:off x="860425" y="46894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36" name="Line 692"/>
          <p:cNvSpPr>
            <a:spLocks noChangeShapeType="1"/>
          </p:cNvSpPr>
          <p:nvPr/>
        </p:nvSpPr>
        <p:spPr bwMode="auto">
          <a:xfrm flipH="1">
            <a:off x="857250" y="48339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637" name="Group 693"/>
          <p:cNvGrpSpPr>
            <a:grpSpLocks/>
          </p:cNvGrpSpPr>
          <p:nvPr/>
        </p:nvGrpSpPr>
        <p:grpSpPr bwMode="auto">
          <a:xfrm>
            <a:off x="950913" y="5245100"/>
            <a:ext cx="90487" cy="139700"/>
            <a:chOff x="0" y="0"/>
            <a:chExt cx="20000" cy="19996"/>
          </a:xfrm>
        </p:grpSpPr>
        <p:sp>
          <p:nvSpPr>
            <p:cNvPr id="83638" name="Line 694"/>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39" name="Line 695"/>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40" name="Line 696"/>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41" name="Line 697"/>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642" name="Line 698"/>
          <p:cNvSpPr>
            <a:spLocks noChangeShapeType="1"/>
          </p:cNvSpPr>
          <p:nvPr/>
        </p:nvSpPr>
        <p:spPr bwMode="auto">
          <a:xfrm flipH="1">
            <a:off x="830263" y="53038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43" name="Line 699"/>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44" name="Line 700"/>
          <p:cNvSpPr>
            <a:spLocks noChangeShapeType="1"/>
          </p:cNvSpPr>
          <p:nvPr/>
        </p:nvSpPr>
        <p:spPr bwMode="auto">
          <a:xfrm flipH="1">
            <a:off x="719138" y="53213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45" name="Line 701"/>
          <p:cNvSpPr>
            <a:spLocks noChangeShapeType="1"/>
          </p:cNvSpPr>
          <p:nvPr/>
        </p:nvSpPr>
        <p:spPr bwMode="auto">
          <a:xfrm flipV="1">
            <a:off x="719138" y="5106988"/>
            <a:ext cx="0" cy="212725"/>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46" name="Line 70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647" name="Group 703"/>
          <p:cNvGrpSpPr>
            <a:grpSpLocks/>
          </p:cNvGrpSpPr>
          <p:nvPr/>
        </p:nvGrpSpPr>
        <p:grpSpPr bwMode="auto">
          <a:xfrm>
            <a:off x="449263" y="5100638"/>
            <a:ext cx="407987" cy="417512"/>
            <a:chOff x="1311" y="3425"/>
            <a:chExt cx="257" cy="263"/>
          </a:xfrm>
        </p:grpSpPr>
        <p:sp>
          <p:nvSpPr>
            <p:cNvPr id="83648" name="Line 704"/>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49" name="Line 705"/>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650" name="Line 70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51" name="Line 70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52" name="Line 70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53" name="Line 70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654" name="Group 710"/>
          <p:cNvGrpSpPr>
            <a:grpSpLocks/>
          </p:cNvGrpSpPr>
          <p:nvPr/>
        </p:nvGrpSpPr>
        <p:grpSpPr bwMode="auto">
          <a:xfrm>
            <a:off x="914400" y="4275138"/>
            <a:ext cx="77788" cy="139700"/>
            <a:chOff x="0" y="1"/>
            <a:chExt cx="20000" cy="19999"/>
          </a:xfrm>
        </p:grpSpPr>
        <p:sp>
          <p:nvSpPr>
            <p:cNvPr id="83655" name="Arc 71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56" name="Arc 712"/>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657" name="Line 713"/>
          <p:cNvSpPr>
            <a:spLocks noChangeShapeType="1"/>
          </p:cNvSpPr>
          <p:nvPr/>
        </p:nvSpPr>
        <p:spPr bwMode="auto">
          <a:xfrm flipV="1">
            <a:off x="914400" y="4414838"/>
            <a:ext cx="0" cy="1063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58" name="Line 714"/>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59" name="Line 715"/>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60" name="Line 716"/>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61" name="Oval 717"/>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62" name="Oval 718"/>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63" name="Oval 719"/>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64" name="Oval 720"/>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65" name="Rectangle 721"/>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666" name="Line 722"/>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67" name="Line 723"/>
          <p:cNvSpPr>
            <a:spLocks noChangeShapeType="1"/>
          </p:cNvSpPr>
          <p:nvPr/>
        </p:nvSpPr>
        <p:spPr bwMode="auto">
          <a:xfrm flipV="1">
            <a:off x="1265238" y="4579938"/>
            <a:ext cx="3175" cy="522287"/>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68" name="Line 724"/>
          <p:cNvSpPr>
            <a:spLocks noChangeShapeType="1"/>
          </p:cNvSpPr>
          <p:nvPr/>
        </p:nvSpPr>
        <p:spPr bwMode="auto">
          <a:xfrm>
            <a:off x="1093788" y="4652963"/>
            <a:ext cx="0" cy="1746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69" name="Line 725"/>
          <p:cNvSpPr>
            <a:spLocks noChangeShapeType="1"/>
          </p:cNvSpPr>
          <p:nvPr/>
        </p:nvSpPr>
        <p:spPr bwMode="auto">
          <a:xfrm>
            <a:off x="1084263" y="4584700"/>
            <a:ext cx="182562"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70" name="Rectangle 726"/>
          <p:cNvSpPr>
            <a:spLocks noChangeArrowheads="1"/>
          </p:cNvSpPr>
          <p:nvPr/>
        </p:nvSpPr>
        <p:spPr bwMode="auto">
          <a:xfrm>
            <a:off x="865188" y="45418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71" name="Line 727"/>
          <p:cNvSpPr>
            <a:spLocks noChangeShapeType="1"/>
          </p:cNvSpPr>
          <p:nvPr/>
        </p:nvSpPr>
        <p:spPr bwMode="auto">
          <a:xfrm rot="16200000" flipH="1">
            <a:off x="896144" y="46235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72" name="Rectangle 728"/>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73" name="Line 729"/>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674" name="Group 730"/>
          <p:cNvGrpSpPr>
            <a:grpSpLocks/>
          </p:cNvGrpSpPr>
          <p:nvPr/>
        </p:nvGrpSpPr>
        <p:grpSpPr bwMode="auto">
          <a:xfrm>
            <a:off x="1392238" y="4125913"/>
            <a:ext cx="58737" cy="98425"/>
            <a:chOff x="0" y="-1"/>
            <a:chExt cx="20000" cy="19996"/>
          </a:xfrm>
        </p:grpSpPr>
        <p:sp>
          <p:nvSpPr>
            <p:cNvPr id="83675" name="Line 731"/>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76" name="Line 732"/>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77" name="Line 733"/>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78" name="Line 734"/>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679" name="Line 735"/>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80" name="Oval 736"/>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81" name="Oval 737"/>
          <p:cNvSpPr>
            <a:spLocks noChangeArrowheads="1"/>
          </p:cNvSpPr>
          <p:nvPr/>
        </p:nvSpPr>
        <p:spPr bwMode="auto">
          <a:xfrm>
            <a:off x="1784350" y="4768850"/>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82" name="Oval 738"/>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83" name="Line 739"/>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84" name="Line 740"/>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685" name="Oval 741"/>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738" name="AutoShape 794"/>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39" name="Rectangle 795"/>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1,400 PSI </a:t>
            </a:r>
            <a:endParaRPr lang="en-US" b="0"/>
          </a:p>
        </p:txBody>
      </p:sp>
      <p:sp>
        <p:nvSpPr>
          <p:cNvPr id="83740" name="Rectangle 796"/>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1,400 PSI </a:t>
            </a:r>
            <a:endParaRPr lang="en-US" b="0"/>
          </a:p>
        </p:txBody>
      </p:sp>
      <p:sp>
        <p:nvSpPr>
          <p:cNvPr id="83741" name="AutoShape 797"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42" name="AutoShape 798"/>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43" name="AutoShape 799" descr="10%"/>
          <p:cNvSpPr>
            <a:spLocks noChangeArrowheads="1"/>
          </p:cNvSpPr>
          <p:nvPr/>
        </p:nvSpPr>
        <p:spPr bwMode="auto">
          <a:xfrm>
            <a:off x="2452688" y="1704975"/>
            <a:ext cx="506412" cy="6889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3744" name="Group 800"/>
          <p:cNvGrpSpPr>
            <a:grpSpLocks/>
          </p:cNvGrpSpPr>
          <p:nvPr/>
        </p:nvGrpSpPr>
        <p:grpSpPr bwMode="auto">
          <a:xfrm>
            <a:off x="2454275" y="2319338"/>
            <a:ext cx="503238" cy="185737"/>
            <a:chOff x="3617" y="2160"/>
            <a:chExt cx="842" cy="312"/>
          </a:xfrm>
        </p:grpSpPr>
        <p:sp>
          <p:nvSpPr>
            <p:cNvPr id="83745" name="Rectangle 801"/>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46" name="AutoShape 802"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47" name="AutoShape 803"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48" name="AutoShape 804"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49" name="AutoShape 805"/>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3750" name="AutoShape 806"/>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51" name="Rectangle 807"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52" name="Rectangle 808"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53" name="Rectangle 809"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54" name="Line 810"/>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755" name="Line 811"/>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756" name="Oval 812"/>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57" name="Oval 813"/>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3758" name="Group 814"/>
          <p:cNvGrpSpPr>
            <a:grpSpLocks/>
          </p:cNvGrpSpPr>
          <p:nvPr/>
        </p:nvGrpSpPr>
        <p:grpSpPr bwMode="auto">
          <a:xfrm>
            <a:off x="2663825" y="1660525"/>
            <a:ext cx="77788" cy="153988"/>
            <a:chOff x="3966" y="1027"/>
            <a:chExt cx="130" cy="257"/>
          </a:xfrm>
        </p:grpSpPr>
        <p:sp>
          <p:nvSpPr>
            <p:cNvPr id="83759" name="Rectangle 815"/>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60" name="Rectangle 816"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61" name="Rectangle 817"/>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62" name="Rectangle 818"/>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63" name="Line 819"/>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3764" name="Line 820"/>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765" name="Line 821"/>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766" name="Line 822"/>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767" name="AutoShape 823"/>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68" name="Rectangle 824"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69" name="Rectangle 825"/>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70" name="Rectangle 826"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71" name="Rectangle 827"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72" name="Line 828"/>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773" name="Line 829"/>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774" name="Line 830"/>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775" name="Line 831"/>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776" name="Line 832"/>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777" name="Oval 833"/>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78" name="Oval 834"/>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79" name="AutoShape 835"/>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80" name="AutoShape 836"/>
          <p:cNvSpPr>
            <a:spLocks noChangeArrowheads="1"/>
          </p:cNvSpPr>
          <p:nvPr/>
        </p:nvSpPr>
        <p:spPr bwMode="auto">
          <a:xfrm flipH="1" flipV="1">
            <a:off x="822325" y="21653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81" name="Line 837"/>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782" name="Rectangle 838"/>
          <p:cNvSpPr>
            <a:spLocks noChangeArrowheads="1"/>
          </p:cNvSpPr>
          <p:nvPr/>
        </p:nvSpPr>
        <p:spPr bwMode="auto">
          <a:xfrm>
            <a:off x="695325" y="2363788"/>
            <a:ext cx="466725" cy="365125"/>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83" name="Line 839"/>
          <p:cNvSpPr>
            <a:spLocks noChangeShapeType="1"/>
          </p:cNvSpPr>
          <p:nvPr/>
        </p:nvSpPr>
        <p:spPr bwMode="auto">
          <a:xfrm flipH="1">
            <a:off x="685800" y="23622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790" name="AutoShape 846"/>
          <p:cNvSpPr>
            <a:spLocks noChangeArrowheads="1"/>
          </p:cNvSpPr>
          <p:nvPr/>
        </p:nvSpPr>
        <p:spPr bwMode="auto">
          <a:xfrm rot="7593242"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91" name="AutoShape 847"/>
          <p:cNvSpPr>
            <a:spLocks noChangeArrowheads="1"/>
          </p:cNvSpPr>
          <p:nvPr/>
        </p:nvSpPr>
        <p:spPr bwMode="auto">
          <a:xfrm rot="14138999" flipH="1" flipV="1">
            <a:off x="1779587" y="29765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792" name="AutoShape 848"/>
          <p:cNvSpPr>
            <a:spLocks noChangeArrowheads="1"/>
          </p:cNvSpPr>
          <p:nvPr/>
        </p:nvSpPr>
        <p:spPr bwMode="auto">
          <a:xfrm rot="14138999" flipH="1" flipV="1">
            <a:off x="5478462" y="41021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 name="Slide Number Placeholder 5"/>
          <p:cNvSpPr>
            <a:spLocks noGrp="1"/>
          </p:cNvSpPr>
          <p:nvPr>
            <p:ph type="sldNum" sz="quarter" idx="12"/>
          </p:nvPr>
        </p:nvSpPr>
        <p:spPr/>
        <p:txBody>
          <a:bodyPr/>
          <a:lstStyle/>
          <a:p>
            <a:fld id="{BC93F992-14CF-E44A-9C83-6DAB3100BA4D}" type="slidenum">
              <a:rPr lang="en-US"/>
              <a:pPr/>
              <a:t>58</a:t>
            </a:fld>
            <a:endParaRPr lang="en-US"/>
          </a:p>
        </p:txBody>
      </p:sp>
      <p:sp>
        <p:nvSpPr>
          <p:cNvPr id="83970"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3971"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972"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3973"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83974" name="Text Box 6"/>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83975" name="Line 7"/>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976" name="Text Box 8"/>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83977" name="Line 9"/>
          <p:cNvSpPr>
            <a:spLocks noChangeShapeType="1"/>
          </p:cNvSpPr>
          <p:nvPr/>
        </p:nvSpPr>
        <p:spPr bwMode="auto">
          <a:xfrm flipV="1">
            <a:off x="4733925"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978" name="Line 10"/>
          <p:cNvSpPr>
            <a:spLocks noChangeShapeType="1"/>
          </p:cNvSpPr>
          <p:nvPr/>
        </p:nvSpPr>
        <p:spPr bwMode="auto">
          <a:xfrm>
            <a:off x="4891088"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979" name="Rectangle 11"/>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980" name="Rectangle 12"/>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981" name="Line 13"/>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982" name="Line 14"/>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983" name="Rectangle 15"/>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3984" name="Group 16"/>
          <p:cNvGrpSpPr>
            <a:grpSpLocks/>
          </p:cNvGrpSpPr>
          <p:nvPr/>
        </p:nvGrpSpPr>
        <p:grpSpPr bwMode="auto">
          <a:xfrm flipV="1">
            <a:off x="5057775" y="3132138"/>
            <a:ext cx="84138" cy="84137"/>
            <a:chOff x="1449" y="2352"/>
            <a:chExt cx="77" cy="77"/>
          </a:xfrm>
        </p:grpSpPr>
        <p:sp>
          <p:nvSpPr>
            <p:cNvPr id="83985" name="Line 1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986" name="Line 1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3987" name="Rectangle 19"/>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988" name="Line 20"/>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3989" name="Group 21"/>
          <p:cNvGrpSpPr>
            <a:grpSpLocks/>
          </p:cNvGrpSpPr>
          <p:nvPr/>
        </p:nvGrpSpPr>
        <p:grpSpPr bwMode="auto">
          <a:xfrm>
            <a:off x="4419600" y="3111500"/>
            <a:ext cx="209550" cy="104775"/>
            <a:chOff x="864" y="2592"/>
            <a:chExt cx="192" cy="96"/>
          </a:xfrm>
        </p:grpSpPr>
        <p:sp>
          <p:nvSpPr>
            <p:cNvPr id="83990" name="Line 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991" name="Line 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992" name="Line 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993" name="Line 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3994" name="Group 26"/>
          <p:cNvGrpSpPr>
            <a:grpSpLocks/>
          </p:cNvGrpSpPr>
          <p:nvPr/>
        </p:nvGrpSpPr>
        <p:grpSpPr bwMode="auto">
          <a:xfrm flipH="1">
            <a:off x="5729288" y="2849563"/>
            <a:ext cx="209550" cy="157162"/>
            <a:chOff x="2064" y="2352"/>
            <a:chExt cx="192" cy="144"/>
          </a:xfrm>
        </p:grpSpPr>
        <p:sp>
          <p:nvSpPr>
            <p:cNvPr id="83995" name="Rectangle 27"/>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996" name="Line 28"/>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3997" name="Group 29"/>
          <p:cNvGrpSpPr>
            <a:grpSpLocks/>
          </p:cNvGrpSpPr>
          <p:nvPr/>
        </p:nvGrpSpPr>
        <p:grpSpPr bwMode="auto">
          <a:xfrm>
            <a:off x="5729288" y="3111500"/>
            <a:ext cx="209550" cy="104775"/>
            <a:chOff x="864" y="2592"/>
            <a:chExt cx="192" cy="96"/>
          </a:xfrm>
        </p:grpSpPr>
        <p:sp>
          <p:nvSpPr>
            <p:cNvPr id="83998" name="Line 3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999" name="Line 3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000" name="Line 3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001" name="Line 3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4002" name="Line 34"/>
          <p:cNvSpPr>
            <a:spLocks noChangeShapeType="1"/>
          </p:cNvSpPr>
          <p:nvPr/>
        </p:nvSpPr>
        <p:spPr bwMode="auto">
          <a:xfrm>
            <a:off x="5089525" y="3216275"/>
            <a:ext cx="0" cy="419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003" name="Line 35"/>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004" name="AutoShape 36"/>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05" name="Text Box 37"/>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84006" name="Text Box 38"/>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84007" name="Line 39"/>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008" name="Line 40"/>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009" name="Line 41"/>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010" name="Oval 42"/>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11" name="Rectangle 43"/>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012" name="Rectangle 44"/>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84013" name="Group 45"/>
          <p:cNvGrpSpPr>
            <a:grpSpLocks/>
          </p:cNvGrpSpPr>
          <p:nvPr/>
        </p:nvGrpSpPr>
        <p:grpSpPr bwMode="auto">
          <a:xfrm>
            <a:off x="5229225" y="4826000"/>
            <a:ext cx="146050" cy="180975"/>
            <a:chOff x="1634" y="2854"/>
            <a:chExt cx="77" cy="96"/>
          </a:xfrm>
        </p:grpSpPr>
        <p:sp>
          <p:nvSpPr>
            <p:cNvPr id="84014" name="Freeform 46"/>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15" name="Freeform 47"/>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4016" name="Oval 48"/>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84017" name="Freeform 49"/>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18" name="Rectangle 50"/>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019" name="Freeform 51"/>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0" name="Freeform 52"/>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1" name="Rectangle 53"/>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022" name="Freeform 54"/>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3" name="Freeform 55"/>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4" name="Freeform 56"/>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5" name="Freeform 57"/>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6" name="Rectangle 58"/>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027" name="Rectangle 59"/>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028" name="Rectangle 60"/>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029" name="Rectangle 61"/>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84030" name="Group 62"/>
          <p:cNvGrpSpPr>
            <a:grpSpLocks/>
          </p:cNvGrpSpPr>
          <p:nvPr/>
        </p:nvGrpSpPr>
        <p:grpSpPr bwMode="auto">
          <a:xfrm>
            <a:off x="5229225" y="5006975"/>
            <a:ext cx="146050" cy="177800"/>
            <a:chOff x="1634" y="2950"/>
            <a:chExt cx="77" cy="94"/>
          </a:xfrm>
        </p:grpSpPr>
        <p:sp>
          <p:nvSpPr>
            <p:cNvPr id="84031" name="Freeform 63"/>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32" name="Freeform 64"/>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4033" name="Rectangle 65"/>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034" name="Rectangle 66"/>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035" name="Rectangle 67"/>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036" name="Rectangle 68"/>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037" name="Freeform 69"/>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38" name="Rectangle 70"/>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039" name="Freeform 71"/>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40" name="Freeform 72"/>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41" name="Freeform 73"/>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42" name="Rectangle 74"/>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043" name="Oval 75"/>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044" name="Oval 76"/>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84045" name="Oval 77"/>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84046" name="Freeform 78"/>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4047" name="Group 79"/>
          <p:cNvGrpSpPr>
            <a:grpSpLocks/>
          </p:cNvGrpSpPr>
          <p:nvPr/>
        </p:nvGrpSpPr>
        <p:grpSpPr bwMode="auto">
          <a:xfrm>
            <a:off x="5276850" y="4800600"/>
            <a:ext cx="119063" cy="123825"/>
            <a:chOff x="1659" y="2841"/>
            <a:chExt cx="63" cy="65"/>
          </a:xfrm>
        </p:grpSpPr>
        <p:sp>
          <p:nvSpPr>
            <p:cNvPr id="84048" name="Freeform 80"/>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49" name="Freeform 81"/>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4050" name="Rectangle 82"/>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84051" name="Oval 83"/>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grpSp>
        <p:nvGrpSpPr>
          <p:cNvPr id="84052" name="Group 84"/>
          <p:cNvGrpSpPr>
            <a:grpSpLocks/>
          </p:cNvGrpSpPr>
          <p:nvPr/>
        </p:nvGrpSpPr>
        <p:grpSpPr bwMode="auto">
          <a:xfrm>
            <a:off x="4833938" y="4508500"/>
            <a:ext cx="311150" cy="223838"/>
            <a:chOff x="889" y="3112"/>
            <a:chExt cx="196" cy="141"/>
          </a:xfrm>
        </p:grpSpPr>
        <p:sp>
          <p:nvSpPr>
            <p:cNvPr id="84053" name="Oval 85"/>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84054" name="AutoShape 86"/>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84055" name="AutoShape 87"/>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84056" name="Line 88"/>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057" name="Line 89"/>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058" name="Oval 90"/>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4059" name="Line 91"/>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060" name="Line 92"/>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061" name="Line 93"/>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062" name="Line 94"/>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063" name="Line 95"/>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064" name="Line 96"/>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065" name="AutoShape 97"/>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66" name="Line 98"/>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067" name="Line 99"/>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068" name="Oval 100"/>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4069" name="Oval 101"/>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4070" name="Line 102"/>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071" name="Oval 103"/>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84072" name="Oval 104"/>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4073" name="Line 105"/>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4074" name="Oval 106"/>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84075" name="Text Box 107"/>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4076" name="Text Box 108"/>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4077" name="Rectangle 109"/>
          <p:cNvSpPr>
            <a:spLocks noChangeArrowheads="1"/>
          </p:cNvSpPr>
          <p:nvPr/>
        </p:nvSpPr>
        <p:spPr bwMode="auto">
          <a:xfrm rot="5400000">
            <a:off x="7451725" y="871538"/>
            <a:ext cx="55562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78" name="Rectangle 110"/>
          <p:cNvSpPr>
            <a:spLocks noChangeArrowheads="1"/>
          </p:cNvSpPr>
          <p:nvPr/>
        </p:nvSpPr>
        <p:spPr bwMode="auto">
          <a:xfrm rot="5400000">
            <a:off x="7530306" y="1459707"/>
            <a:ext cx="398463"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4079" name="Group 111"/>
          <p:cNvGrpSpPr>
            <a:grpSpLocks/>
          </p:cNvGrpSpPr>
          <p:nvPr/>
        </p:nvGrpSpPr>
        <p:grpSpPr bwMode="auto">
          <a:xfrm rot="5400000">
            <a:off x="7270750" y="2663825"/>
            <a:ext cx="968375" cy="1127125"/>
            <a:chOff x="4958" y="672"/>
            <a:chExt cx="610" cy="710"/>
          </a:xfrm>
        </p:grpSpPr>
        <p:grpSp>
          <p:nvGrpSpPr>
            <p:cNvPr id="84080" name="Group 112"/>
            <p:cNvGrpSpPr>
              <a:grpSpLocks/>
            </p:cNvGrpSpPr>
            <p:nvPr/>
          </p:nvGrpSpPr>
          <p:grpSpPr bwMode="auto">
            <a:xfrm>
              <a:off x="5465" y="672"/>
              <a:ext cx="103" cy="710"/>
              <a:chOff x="5088" y="624"/>
              <a:chExt cx="144" cy="992"/>
            </a:xfrm>
          </p:grpSpPr>
          <p:sp>
            <p:nvSpPr>
              <p:cNvPr id="84081" name="Line 11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082" name="Line 11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083" name="Line 11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084" name="Line 11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085" name="Line 11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086" name="Line 11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087" name="Line 11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088" name="Line 12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4089" name="Rectangle 12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90" name="Rectangle 12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91" name="Rectangle 12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92" name="Rectangle 12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93" name="Rectangle 12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94" name="Rectangle 12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95" name="Rectangle 12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96" name="Rectangle 12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97" name="Rectangle 12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4098" name="Rectangle 130"/>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84099" name="Line 131"/>
          <p:cNvSpPr>
            <a:spLocks noChangeShapeType="1"/>
          </p:cNvSpPr>
          <p:nvPr/>
        </p:nvSpPr>
        <p:spPr bwMode="auto">
          <a:xfrm flipV="1">
            <a:off x="5260975" y="19335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100" name="Line 132"/>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01" name="Line 133"/>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02" name="Line 134"/>
          <p:cNvSpPr>
            <a:spLocks noChangeShapeType="1"/>
          </p:cNvSpPr>
          <p:nvPr/>
        </p:nvSpPr>
        <p:spPr bwMode="auto">
          <a:xfrm rot="16200000" flipV="1">
            <a:off x="6236494" y="-162719"/>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03" name="Rectangle 135"/>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104" name="Group 136"/>
          <p:cNvGrpSpPr>
            <a:grpSpLocks/>
          </p:cNvGrpSpPr>
          <p:nvPr/>
        </p:nvGrpSpPr>
        <p:grpSpPr bwMode="auto">
          <a:xfrm rot="16200000" flipV="1">
            <a:off x="4433094" y="1104107"/>
            <a:ext cx="107950" cy="182562"/>
            <a:chOff x="0" y="3"/>
            <a:chExt cx="20000" cy="19996"/>
          </a:xfrm>
        </p:grpSpPr>
        <p:sp>
          <p:nvSpPr>
            <p:cNvPr id="84105" name="Line 137"/>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06" name="Line 138"/>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07" name="Line 139"/>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08" name="Line 140"/>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109" name="Line 141"/>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0" name="Oval 142"/>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1" name="Oval 143"/>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2" name="Oval 144"/>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3" name="Line 145"/>
          <p:cNvSpPr>
            <a:spLocks noChangeShapeType="1"/>
          </p:cNvSpPr>
          <p:nvPr/>
        </p:nvSpPr>
        <p:spPr bwMode="auto">
          <a:xfrm rot="5400000" flipH="1">
            <a:off x="45926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4" name="Rectangle 146"/>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5" name="Line 147"/>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6" name="Line 148"/>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7" name="Line 149"/>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8" name="Line 150"/>
          <p:cNvSpPr>
            <a:spLocks noChangeShapeType="1"/>
          </p:cNvSpPr>
          <p:nvPr/>
        </p:nvSpPr>
        <p:spPr bwMode="auto">
          <a:xfrm flipH="1">
            <a:off x="5095875" y="9763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9" name="Oval 151"/>
          <p:cNvSpPr>
            <a:spLocks noChangeArrowheads="1"/>
          </p:cNvSpPr>
          <p:nvPr/>
        </p:nvSpPr>
        <p:spPr bwMode="auto">
          <a:xfrm flipH="1" flipV="1">
            <a:off x="5043488" y="16065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20" name="Line 152"/>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21" name="Oval 153"/>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22" name="Line 154"/>
          <p:cNvSpPr>
            <a:spLocks noChangeShapeType="1"/>
          </p:cNvSpPr>
          <p:nvPr/>
        </p:nvSpPr>
        <p:spPr bwMode="auto">
          <a:xfrm rot="5400000" flipH="1">
            <a:off x="5017294" y="1113631"/>
            <a:ext cx="0" cy="128588"/>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23" name="Oval 155"/>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24" name="Rectangle 156"/>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84125" name="Rectangle 157"/>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84126" name="Rectangle 158"/>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84127" name="Group 159"/>
          <p:cNvGrpSpPr>
            <a:grpSpLocks/>
          </p:cNvGrpSpPr>
          <p:nvPr/>
        </p:nvGrpSpPr>
        <p:grpSpPr bwMode="auto">
          <a:xfrm rot="-5400000" flipH="1" flipV="1">
            <a:off x="3780632" y="3566319"/>
            <a:ext cx="88900" cy="274637"/>
            <a:chOff x="0" y="0"/>
            <a:chExt cx="20000" cy="20000"/>
          </a:xfrm>
        </p:grpSpPr>
        <p:sp>
          <p:nvSpPr>
            <p:cNvPr id="84128" name="Arc 16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29" name="Arc 16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130" name="Group 162"/>
          <p:cNvGrpSpPr>
            <a:grpSpLocks/>
          </p:cNvGrpSpPr>
          <p:nvPr/>
        </p:nvGrpSpPr>
        <p:grpSpPr bwMode="auto">
          <a:xfrm rot="-5400000" flipH="1" flipV="1">
            <a:off x="3775076" y="3425825"/>
            <a:ext cx="87312" cy="274637"/>
            <a:chOff x="0" y="0"/>
            <a:chExt cx="20000" cy="20000"/>
          </a:xfrm>
        </p:grpSpPr>
        <p:sp>
          <p:nvSpPr>
            <p:cNvPr id="84131" name="Arc 16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32" name="Arc 16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133" name="Line 165"/>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34" name="Line 166"/>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35" name="Line 167"/>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36" name="Line 168"/>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37" name="Line 169"/>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138" name="Group 170"/>
          <p:cNvGrpSpPr>
            <a:grpSpLocks/>
          </p:cNvGrpSpPr>
          <p:nvPr/>
        </p:nvGrpSpPr>
        <p:grpSpPr bwMode="auto">
          <a:xfrm rot="10800000">
            <a:off x="4394200" y="1439863"/>
            <a:ext cx="365125" cy="239712"/>
            <a:chOff x="2900" y="1798"/>
            <a:chExt cx="576" cy="376"/>
          </a:xfrm>
        </p:grpSpPr>
        <p:sp>
          <p:nvSpPr>
            <p:cNvPr id="84139" name="Line 171"/>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40" name="Line 172"/>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41" name="Line 173"/>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142" name="Line 174"/>
          <p:cNvSpPr>
            <a:spLocks noChangeShapeType="1"/>
          </p:cNvSpPr>
          <p:nvPr/>
        </p:nvSpPr>
        <p:spPr bwMode="auto">
          <a:xfrm rot="5400000">
            <a:off x="4452144" y="2983706"/>
            <a:ext cx="0" cy="1303338"/>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143" name="Line 175"/>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44" name="Rectangle 176"/>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45" name="Line 177"/>
          <p:cNvSpPr>
            <a:spLocks noChangeShapeType="1"/>
          </p:cNvSpPr>
          <p:nvPr/>
        </p:nvSpPr>
        <p:spPr bwMode="auto">
          <a:xfrm flipH="1" flipV="1">
            <a:off x="6502400" y="19145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46" name="Line 178"/>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47" name="Line 179"/>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48" name="Line 180"/>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49" name="Line 181"/>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50" name="Line 182"/>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51" name="Line 183"/>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152" name="Group 184"/>
          <p:cNvGrpSpPr>
            <a:grpSpLocks/>
          </p:cNvGrpSpPr>
          <p:nvPr/>
        </p:nvGrpSpPr>
        <p:grpSpPr bwMode="auto">
          <a:xfrm flipV="1">
            <a:off x="6624638" y="1676400"/>
            <a:ext cx="46037" cy="96838"/>
            <a:chOff x="0" y="0"/>
            <a:chExt cx="20000" cy="20000"/>
          </a:xfrm>
        </p:grpSpPr>
        <p:sp>
          <p:nvSpPr>
            <p:cNvPr id="84153" name="Arc 185"/>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54" name="Arc 18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155" name="Group 187"/>
          <p:cNvGrpSpPr>
            <a:grpSpLocks/>
          </p:cNvGrpSpPr>
          <p:nvPr/>
        </p:nvGrpSpPr>
        <p:grpSpPr bwMode="auto">
          <a:xfrm>
            <a:off x="6396038" y="1709738"/>
            <a:ext cx="471487" cy="217487"/>
            <a:chOff x="3526" y="1077"/>
            <a:chExt cx="297" cy="137"/>
          </a:xfrm>
        </p:grpSpPr>
        <p:sp>
          <p:nvSpPr>
            <p:cNvPr id="84156" name="Line 18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57" name="Line 189"/>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58" name="Line 190"/>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59" name="Line 191"/>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160" name="Line 192"/>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61" name="Line 193"/>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62" name="Oval 194"/>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63" name="Oval 195"/>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64" name="Line 196"/>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65" name="Rectangle 197"/>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166" name="Oval 198"/>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70" name="Line 202"/>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4171" name="Oval 203"/>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72" name="Rectangle 204"/>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84173" name="Rectangle 205"/>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700 PSI </a:t>
            </a:r>
            <a:endParaRPr lang="en-US" b="0"/>
          </a:p>
        </p:txBody>
      </p:sp>
      <p:sp>
        <p:nvSpPr>
          <p:cNvPr id="84174" name="Rectangle 206"/>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84175" name="Text Box 207"/>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84176" name="Line 208"/>
          <p:cNvSpPr>
            <a:spLocks noChangeShapeType="1"/>
          </p:cNvSpPr>
          <p:nvPr/>
        </p:nvSpPr>
        <p:spPr bwMode="auto">
          <a:xfrm rot="16200000" flipH="1">
            <a:off x="4172744" y="2718594"/>
            <a:ext cx="0" cy="42068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177" name="Group 209"/>
          <p:cNvGrpSpPr>
            <a:grpSpLocks/>
          </p:cNvGrpSpPr>
          <p:nvPr/>
        </p:nvGrpSpPr>
        <p:grpSpPr bwMode="auto">
          <a:xfrm>
            <a:off x="7131050" y="1508125"/>
            <a:ext cx="1289050" cy="1235075"/>
            <a:chOff x="4492" y="651"/>
            <a:chExt cx="812" cy="778"/>
          </a:xfrm>
        </p:grpSpPr>
        <p:grpSp>
          <p:nvGrpSpPr>
            <p:cNvPr id="84178" name="Group 210"/>
            <p:cNvGrpSpPr>
              <a:grpSpLocks/>
            </p:cNvGrpSpPr>
            <p:nvPr/>
          </p:nvGrpSpPr>
          <p:grpSpPr bwMode="auto">
            <a:xfrm>
              <a:off x="4492" y="651"/>
              <a:ext cx="760" cy="778"/>
              <a:chOff x="4047" y="666"/>
              <a:chExt cx="760" cy="778"/>
            </a:xfrm>
          </p:grpSpPr>
          <p:sp>
            <p:nvSpPr>
              <p:cNvPr id="84179" name="Rectangle 211"/>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180" name="Rectangle 212"/>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181" name="Rectangle 213"/>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4182" name="Rectangle 214"/>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84183" name="Line 215"/>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84" name="Line 216"/>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85" name="Oval 217"/>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86" name="Rectangle 218"/>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84188" name="Rectangle 220"/>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84189" name="Group 221"/>
          <p:cNvGrpSpPr>
            <a:grpSpLocks/>
          </p:cNvGrpSpPr>
          <p:nvPr/>
        </p:nvGrpSpPr>
        <p:grpSpPr bwMode="auto">
          <a:xfrm flipH="1" flipV="1">
            <a:off x="2708275" y="5162550"/>
            <a:ext cx="484188" cy="90488"/>
            <a:chOff x="2009" y="2762"/>
            <a:chExt cx="233" cy="44"/>
          </a:xfrm>
        </p:grpSpPr>
        <p:sp>
          <p:nvSpPr>
            <p:cNvPr id="84190" name="Line 222"/>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191" name="Freeform 223"/>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84192" name="Group 224"/>
          <p:cNvGrpSpPr>
            <a:grpSpLocks/>
          </p:cNvGrpSpPr>
          <p:nvPr/>
        </p:nvGrpSpPr>
        <p:grpSpPr bwMode="auto">
          <a:xfrm flipH="1" flipV="1">
            <a:off x="3709988" y="6142038"/>
            <a:ext cx="55562" cy="212725"/>
            <a:chOff x="1733" y="2232"/>
            <a:chExt cx="27" cy="102"/>
          </a:xfrm>
        </p:grpSpPr>
        <p:sp>
          <p:nvSpPr>
            <p:cNvPr id="84193" name="Freeform 225"/>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194" name="Freeform 22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4195" name="Freeform 227"/>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196" name="Freeform 228"/>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197" name="Freeform 229"/>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198" name="Rectangle 230"/>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199" name="Rectangle 231"/>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00" name="Rectangle 232"/>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01" name="Rectangle 233"/>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84202" name="Group 234"/>
          <p:cNvGrpSpPr>
            <a:grpSpLocks/>
          </p:cNvGrpSpPr>
          <p:nvPr/>
        </p:nvGrpSpPr>
        <p:grpSpPr bwMode="auto">
          <a:xfrm flipH="1" flipV="1">
            <a:off x="2525713" y="6167438"/>
            <a:ext cx="103187" cy="157162"/>
            <a:chOff x="2280" y="2246"/>
            <a:chExt cx="50" cy="76"/>
          </a:xfrm>
        </p:grpSpPr>
        <p:sp>
          <p:nvSpPr>
            <p:cNvPr id="84203" name="Freeform 235"/>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84204" name="Group 236"/>
            <p:cNvGrpSpPr>
              <a:grpSpLocks/>
            </p:cNvGrpSpPr>
            <p:nvPr/>
          </p:nvGrpSpPr>
          <p:grpSpPr bwMode="auto">
            <a:xfrm>
              <a:off x="2292" y="2255"/>
              <a:ext cx="28" cy="58"/>
              <a:chOff x="2292" y="2255"/>
              <a:chExt cx="28" cy="58"/>
            </a:xfrm>
          </p:grpSpPr>
          <p:sp>
            <p:nvSpPr>
              <p:cNvPr id="84205" name="Line 237"/>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06" name="Line 238"/>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07" name="Line 239"/>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08" name="Line 240"/>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4209" name="Rectangle 241"/>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84210" name="Rectangle 242"/>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84211" name="Oval 243"/>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212" name="Oval 244"/>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213" name="Oval 245"/>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214" name="Oval 246"/>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215" name="Oval 247"/>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216" name="Oval 248"/>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217" name="Line 249"/>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18" name="Line 250"/>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19" name="Line 251"/>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20" name="Line 252"/>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21" name="Line 253"/>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22" name="Line 254"/>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4223" name="Group 255"/>
          <p:cNvGrpSpPr>
            <a:grpSpLocks/>
          </p:cNvGrpSpPr>
          <p:nvPr/>
        </p:nvGrpSpPr>
        <p:grpSpPr bwMode="auto">
          <a:xfrm flipH="1" flipV="1">
            <a:off x="3101975" y="6178550"/>
            <a:ext cx="80963" cy="131763"/>
            <a:chOff x="2013" y="2253"/>
            <a:chExt cx="39" cy="64"/>
          </a:xfrm>
        </p:grpSpPr>
        <p:sp>
          <p:nvSpPr>
            <p:cNvPr id="84224" name="Oval 256"/>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225" name="Oval 257"/>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226" name="Line 258"/>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27" name="Line 259"/>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28" name="Line 260"/>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29" name="Oval 261"/>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4230" name="Line 262"/>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31" name="Oval 263"/>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4232" name="Group 264"/>
          <p:cNvGrpSpPr>
            <a:grpSpLocks/>
          </p:cNvGrpSpPr>
          <p:nvPr/>
        </p:nvGrpSpPr>
        <p:grpSpPr bwMode="auto">
          <a:xfrm flipH="1" flipV="1">
            <a:off x="3349625" y="6078538"/>
            <a:ext cx="576263" cy="328612"/>
            <a:chOff x="1656" y="2207"/>
            <a:chExt cx="277" cy="158"/>
          </a:xfrm>
        </p:grpSpPr>
        <p:grpSp>
          <p:nvGrpSpPr>
            <p:cNvPr id="84233" name="Group 265"/>
            <p:cNvGrpSpPr>
              <a:grpSpLocks/>
            </p:cNvGrpSpPr>
            <p:nvPr/>
          </p:nvGrpSpPr>
          <p:grpSpPr bwMode="auto">
            <a:xfrm>
              <a:off x="1656" y="2207"/>
              <a:ext cx="33" cy="158"/>
              <a:chOff x="1656" y="2207"/>
              <a:chExt cx="33" cy="158"/>
            </a:xfrm>
          </p:grpSpPr>
          <p:sp>
            <p:nvSpPr>
              <p:cNvPr id="84234" name="Rectangle 26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35" name="Rectangle 26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4236" name="Group 268"/>
            <p:cNvGrpSpPr>
              <a:grpSpLocks/>
            </p:cNvGrpSpPr>
            <p:nvPr/>
          </p:nvGrpSpPr>
          <p:grpSpPr bwMode="auto">
            <a:xfrm>
              <a:off x="1898" y="2273"/>
              <a:ext cx="35" cy="26"/>
              <a:chOff x="1898" y="2273"/>
              <a:chExt cx="35" cy="26"/>
            </a:xfrm>
          </p:grpSpPr>
          <p:grpSp>
            <p:nvGrpSpPr>
              <p:cNvPr id="84237" name="Group 269"/>
              <p:cNvGrpSpPr>
                <a:grpSpLocks/>
              </p:cNvGrpSpPr>
              <p:nvPr/>
            </p:nvGrpSpPr>
            <p:grpSpPr bwMode="auto">
              <a:xfrm>
                <a:off x="1898" y="2273"/>
                <a:ext cx="33" cy="25"/>
                <a:chOff x="1898" y="2273"/>
                <a:chExt cx="33" cy="25"/>
              </a:xfrm>
            </p:grpSpPr>
            <p:sp>
              <p:nvSpPr>
                <p:cNvPr id="84238" name="Rectangle 27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39" name="Rectangle 27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40" name="Rectangle 27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41" name="Rectangle 27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42" name="Rectangle 27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43" name="Rectangle 27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44" name="Rectangle 27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45" name="Rectangle 27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46" name="Rectangle 27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47" name="Rectangle 27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48" name="Rectangle 28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49" name="Rectangle 28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50" name="Rectangle 28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4251" name="Rectangle 28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4252" name="Group 284"/>
            <p:cNvGrpSpPr>
              <a:grpSpLocks/>
            </p:cNvGrpSpPr>
            <p:nvPr/>
          </p:nvGrpSpPr>
          <p:grpSpPr bwMode="auto">
            <a:xfrm>
              <a:off x="1687" y="2259"/>
              <a:ext cx="213" cy="54"/>
              <a:chOff x="1687" y="2259"/>
              <a:chExt cx="213" cy="54"/>
            </a:xfrm>
          </p:grpSpPr>
          <p:grpSp>
            <p:nvGrpSpPr>
              <p:cNvPr id="84253" name="Group 285"/>
              <p:cNvGrpSpPr>
                <a:grpSpLocks/>
              </p:cNvGrpSpPr>
              <p:nvPr/>
            </p:nvGrpSpPr>
            <p:grpSpPr bwMode="auto">
              <a:xfrm>
                <a:off x="1687" y="2259"/>
                <a:ext cx="211" cy="52"/>
                <a:chOff x="1687" y="2259"/>
                <a:chExt cx="211" cy="52"/>
              </a:xfrm>
            </p:grpSpPr>
            <p:sp>
              <p:nvSpPr>
                <p:cNvPr id="84254" name="Rectangle 28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55" name="Rectangle 28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56" name="Rectangle 28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57" name="Rectangle 28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58" name="Rectangle 29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59" name="Rectangle 29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60" name="Rectangle 29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61" name="Rectangle 29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62" name="Rectangle 29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63" name="Rectangle 29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64" name="Rectangle 29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65" name="Rectangle 29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66" name="Rectangle 29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67" name="Rectangle 29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68" name="Rectangle 30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69" name="Rectangle 30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70" name="Rectangle 30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71" name="Rectangle 30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72" name="Rectangle 30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73" name="Rectangle 30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74" name="Rectangle 30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75" name="Rectangle 30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76" name="Rectangle 30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77" name="Rectangle 30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78" name="Rectangle 31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79" name="Rectangle 31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280" name="Rectangle 31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4281" name="Rectangle 31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4282" name="Group 314"/>
            <p:cNvGrpSpPr>
              <a:grpSpLocks/>
            </p:cNvGrpSpPr>
            <p:nvPr/>
          </p:nvGrpSpPr>
          <p:grpSpPr bwMode="auto">
            <a:xfrm>
              <a:off x="1862" y="2265"/>
              <a:ext cx="28" cy="38"/>
              <a:chOff x="1862" y="2265"/>
              <a:chExt cx="28" cy="38"/>
            </a:xfrm>
          </p:grpSpPr>
          <p:sp>
            <p:nvSpPr>
              <p:cNvPr id="84283" name="Line 31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84" name="Line 31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85" name="Line 31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86" name="Line 31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4287" name="Group 319"/>
            <p:cNvGrpSpPr>
              <a:grpSpLocks/>
            </p:cNvGrpSpPr>
            <p:nvPr/>
          </p:nvGrpSpPr>
          <p:grpSpPr bwMode="auto">
            <a:xfrm>
              <a:off x="1827" y="2265"/>
              <a:ext cx="28" cy="38"/>
              <a:chOff x="1827" y="2265"/>
              <a:chExt cx="28" cy="38"/>
            </a:xfrm>
          </p:grpSpPr>
          <p:sp>
            <p:nvSpPr>
              <p:cNvPr id="84288" name="Line 32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89" name="Line 32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90" name="Line 32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91" name="Line 32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4292" name="Group 324"/>
            <p:cNvGrpSpPr>
              <a:grpSpLocks/>
            </p:cNvGrpSpPr>
            <p:nvPr/>
          </p:nvGrpSpPr>
          <p:grpSpPr bwMode="auto">
            <a:xfrm>
              <a:off x="1789" y="2265"/>
              <a:ext cx="28" cy="38"/>
              <a:chOff x="1789" y="2265"/>
              <a:chExt cx="28" cy="38"/>
            </a:xfrm>
          </p:grpSpPr>
          <p:sp>
            <p:nvSpPr>
              <p:cNvPr id="84293" name="Line 32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94" name="Line 32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95" name="Line 32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96" name="Line 32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4297" name="Group 329"/>
            <p:cNvGrpSpPr>
              <a:grpSpLocks/>
            </p:cNvGrpSpPr>
            <p:nvPr/>
          </p:nvGrpSpPr>
          <p:grpSpPr bwMode="auto">
            <a:xfrm>
              <a:off x="1752" y="2265"/>
              <a:ext cx="28" cy="38"/>
              <a:chOff x="1752" y="2265"/>
              <a:chExt cx="28" cy="38"/>
            </a:xfrm>
          </p:grpSpPr>
          <p:sp>
            <p:nvSpPr>
              <p:cNvPr id="84298" name="Line 33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299" name="Line 33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00" name="Line 33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01" name="Line 33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4302" name="Group 334"/>
            <p:cNvGrpSpPr>
              <a:grpSpLocks/>
            </p:cNvGrpSpPr>
            <p:nvPr/>
          </p:nvGrpSpPr>
          <p:grpSpPr bwMode="auto">
            <a:xfrm>
              <a:off x="1716" y="2265"/>
              <a:ext cx="28" cy="36"/>
              <a:chOff x="1716" y="2265"/>
              <a:chExt cx="28" cy="36"/>
            </a:xfrm>
          </p:grpSpPr>
          <p:sp>
            <p:nvSpPr>
              <p:cNvPr id="84303" name="Line 33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04" name="Line 33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05" name="Line 33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06" name="Line 33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4307" name="Rectangle 33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84308" name="Group 340"/>
          <p:cNvGrpSpPr>
            <a:grpSpLocks/>
          </p:cNvGrpSpPr>
          <p:nvPr/>
        </p:nvGrpSpPr>
        <p:grpSpPr bwMode="auto">
          <a:xfrm flipH="1" flipV="1">
            <a:off x="2987675" y="5357813"/>
            <a:ext cx="419100" cy="620712"/>
            <a:chOff x="1906" y="2413"/>
            <a:chExt cx="201" cy="299"/>
          </a:xfrm>
        </p:grpSpPr>
        <p:sp>
          <p:nvSpPr>
            <p:cNvPr id="84309" name="Rectangle 34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10" name="Rectangle 34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4311" name="Freeform 34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84312" name="Rectangle 34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84313" name="Group 345"/>
          <p:cNvGrpSpPr>
            <a:grpSpLocks/>
          </p:cNvGrpSpPr>
          <p:nvPr/>
        </p:nvGrpSpPr>
        <p:grpSpPr bwMode="auto">
          <a:xfrm flipH="1" flipV="1">
            <a:off x="3046413" y="5434013"/>
            <a:ext cx="300037" cy="396875"/>
            <a:chOff x="1935" y="2484"/>
            <a:chExt cx="144" cy="191"/>
          </a:xfrm>
        </p:grpSpPr>
        <p:sp>
          <p:nvSpPr>
            <p:cNvPr id="84314" name="Rectangle 346"/>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15" name="Rectangle 347"/>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4316" name="Rectangle 348"/>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84317" name="Group 349"/>
          <p:cNvGrpSpPr>
            <a:grpSpLocks/>
          </p:cNvGrpSpPr>
          <p:nvPr/>
        </p:nvGrpSpPr>
        <p:grpSpPr bwMode="auto">
          <a:xfrm flipH="1" flipV="1">
            <a:off x="3124200" y="5503863"/>
            <a:ext cx="163513" cy="479425"/>
            <a:chOff x="1963" y="2411"/>
            <a:chExt cx="79" cy="230"/>
          </a:xfrm>
        </p:grpSpPr>
        <p:sp>
          <p:nvSpPr>
            <p:cNvPr id="84318" name="Oval 350"/>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319" name="Oval 351"/>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320" name="Oval 352"/>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321" name="Oval 353"/>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322" name="Oval 354"/>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323" name="Oval 355"/>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324" name="Oval 356"/>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325" name="Oval 357"/>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326" name="Oval 358"/>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327" name="Oval 359"/>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328" name="Line 360"/>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29" name="Line 361"/>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30" name="Line 362"/>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31" name="Line 363"/>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32" name="Line 364"/>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33" name="Line 365"/>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34" name="Line 366"/>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35" name="Line 367"/>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36" name="Line 368"/>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37" name="Line 369"/>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38" name="Line 370"/>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39" name="Oval 371"/>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340" name="Line 372"/>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41" name="Oval 373"/>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4342" name="Rectangle 374"/>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84343" name="Group 375"/>
          <p:cNvGrpSpPr>
            <a:grpSpLocks/>
          </p:cNvGrpSpPr>
          <p:nvPr/>
        </p:nvGrpSpPr>
        <p:grpSpPr bwMode="auto">
          <a:xfrm>
            <a:off x="3362325" y="5459413"/>
            <a:ext cx="463550" cy="263525"/>
            <a:chOff x="2118" y="3439"/>
            <a:chExt cx="292" cy="166"/>
          </a:xfrm>
        </p:grpSpPr>
        <p:sp>
          <p:nvSpPr>
            <p:cNvPr id="84344" name="Rectangle 376"/>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84345" name="Group 377"/>
            <p:cNvGrpSpPr>
              <a:grpSpLocks/>
            </p:cNvGrpSpPr>
            <p:nvPr/>
          </p:nvGrpSpPr>
          <p:grpSpPr bwMode="auto">
            <a:xfrm flipH="1" flipV="1">
              <a:off x="2326" y="3439"/>
              <a:ext cx="84" cy="166"/>
              <a:chOff x="1704" y="2533"/>
              <a:chExt cx="64" cy="127"/>
            </a:xfrm>
          </p:grpSpPr>
          <p:sp>
            <p:nvSpPr>
              <p:cNvPr id="84346" name="Freeform 378"/>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84347" name="Group 379"/>
              <p:cNvGrpSpPr>
                <a:grpSpLocks/>
              </p:cNvGrpSpPr>
              <p:nvPr/>
            </p:nvGrpSpPr>
            <p:grpSpPr bwMode="auto">
              <a:xfrm>
                <a:off x="1718" y="2547"/>
                <a:ext cx="35" cy="96"/>
                <a:chOff x="1718" y="2547"/>
                <a:chExt cx="35" cy="96"/>
              </a:xfrm>
            </p:grpSpPr>
            <p:sp>
              <p:nvSpPr>
                <p:cNvPr id="84348" name="Line 380"/>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49" name="Line 381"/>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50" name="Line 382"/>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351" name="Line 383"/>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84352" name="Freeform 384"/>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84353" name="Rectangle 385"/>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84354" name="Rectangle 386"/>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84355" name="Freeform 38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84356" name="Rectangle 38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84357" name="Group 389"/>
          <p:cNvGrpSpPr>
            <a:grpSpLocks/>
          </p:cNvGrpSpPr>
          <p:nvPr/>
        </p:nvGrpSpPr>
        <p:grpSpPr bwMode="auto">
          <a:xfrm flipH="1" flipV="1">
            <a:off x="2768600" y="6194425"/>
            <a:ext cx="195263" cy="95250"/>
            <a:chOff x="2119" y="2263"/>
            <a:chExt cx="94" cy="46"/>
          </a:xfrm>
        </p:grpSpPr>
        <p:grpSp>
          <p:nvGrpSpPr>
            <p:cNvPr id="84358" name="Group 390"/>
            <p:cNvGrpSpPr>
              <a:grpSpLocks/>
            </p:cNvGrpSpPr>
            <p:nvPr/>
          </p:nvGrpSpPr>
          <p:grpSpPr bwMode="auto">
            <a:xfrm>
              <a:off x="2188" y="2263"/>
              <a:ext cx="25" cy="46"/>
              <a:chOff x="2188" y="2263"/>
              <a:chExt cx="25" cy="46"/>
            </a:xfrm>
          </p:grpSpPr>
          <p:grpSp>
            <p:nvGrpSpPr>
              <p:cNvPr id="84359" name="Group 391"/>
              <p:cNvGrpSpPr>
                <a:grpSpLocks/>
              </p:cNvGrpSpPr>
              <p:nvPr/>
            </p:nvGrpSpPr>
            <p:grpSpPr bwMode="auto">
              <a:xfrm>
                <a:off x="2188" y="2263"/>
                <a:ext cx="23" cy="44"/>
                <a:chOff x="2188" y="2263"/>
                <a:chExt cx="23" cy="44"/>
              </a:xfrm>
            </p:grpSpPr>
            <p:sp>
              <p:nvSpPr>
                <p:cNvPr id="84360" name="Rectangle 392"/>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61" name="Rectangle 393"/>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62" name="Rectangle 394"/>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63" name="Rectangle 395"/>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64" name="Rectangle 396"/>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65" name="Rectangle 397"/>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66" name="Rectangle 398"/>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67" name="Rectangle 399"/>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68" name="Rectangle 400"/>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69" name="Rectangle 401"/>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70" name="Rectangle 402"/>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71" name="Rectangle 403"/>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72" name="Rectangle 404"/>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73" name="Rectangle 405"/>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74" name="Rectangle 406"/>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75" name="Rectangle 407"/>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76" name="Rectangle 408"/>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77" name="Rectangle 409"/>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78" name="Rectangle 410"/>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79" name="Rectangle 411"/>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80" name="Rectangle 412"/>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81" name="Rectangle 413"/>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82" name="Rectangle 414"/>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4383" name="Rectangle 415"/>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4384" name="Group 416"/>
            <p:cNvGrpSpPr>
              <a:grpSpLocks/>
            </p:cNvGrpSpPr>
            <p:nvPr/>
          </p:nvGrpSpPr>
          <p:grpSpPr bwMode="auto">
            <a:xfrm>
              <a:off x="2119" y="2276"/>
              <a:ext cx="71" cy="18"/>
              <a:chOff x="2119" y="2276"/>
              <a:chExt cx="71" cy="18"/>
            </a:xfrm>
          </p:grpSpPr>
          <p:grpSp>
            <p:nvGrpSpPr>
              <p:cNvPr id="84385" name="Group 417"/>
              <p:cNvGrpSpPr>
                <a:grpSpLocks/>
              </p:cNvGrpSpPr>
              <p:nvPr/>
            </p:nvGrpSpPr>
            <p:grpSpPr bwMode="auto">
              <a:xfrm>
                <a:off x="2119" y="2276"/>
                <a:ext cx="69" cy="16"/>
                <a:chOff x="2119" y="2276"/>
                <a:chExt cx="69" cy="16"/>
              </a:xfrm>
            </p:grpSpPr>
            <p:sp>
              <p:nvSpPr>
                <p:cNvPr id="84386" name="Rectangle 418"/>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87" name="Rectangle 419"/>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88" name="Rectangle 420"/>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89" name="Rectangle 421"/>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90" name="Rectangle 422"/>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91" name="Rectangle 423"/>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92" name="Rectangle 424"/>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93" name="Rectangle 425"/>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4394" name="Rectangle 426"/>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84395" name="Group 427"/>
          <p:cNvGrpSpPr>
            <a:grpSpLocks/>
          </p:cNvGrpSpPr>
          <p:nvPr/>
        </p:nvGrpSpPr>
        <p:grpSpPr bwMode="auto">
          <a:xfrm flipH="1" flipV="1">
            <a:off x="2963863" y="6186488"/>
            <a:ext cx="195262" cy="115887"/>
            <a:chOff x="2025" y="2257"/>
            <a:chExt cx="94" cy="56"/>
          </a:xfrm>
        </p:grpSpPr>
        <p:grpSp>
          <p:nvGrpSpPr>
            <p:cNvPr id="84396" name="Group 428"/>
            <p:cNvGrpSpPr>
              <a:grpSpLocks/>
            </p:cNvGrpSpPr>
            <p:nvPr/>
          </p:nvGrpSpPr>
          <p:grpSpPr bwMode="auto">
            <a:xfrm>
              <a:off x="2025" y="2271"/>
              <a:ext cx="32" cy="27"/>
              <a:chOff x="2025" y="2271"/>
              <a:chExt cx="32" cy="27"/>
            </a:xfrm>
          </p:grpSpPr>
          <p:grpSp>
            <p:nvGrpSpPr>
              <p:cNvPr id="84397" name="Group 429"/>
              <p:cNvGrpSpPr>
                <a:grpSpLocks/>
              </p:cNvGrpSpPr>
              <p:nvPr/>
            </p:nvGrpSpPr>
            <p:grpSpPr bwMode="auto">
              <a:xfrm>
                <a:off x="2025" y="2271"/>
                <a:ext cx="31" cy="25"/>
                <a:chOff x="2025" y="2271"/>
                <a:chExt cx="31" cy="25"/>
              </a:xfrm>
            </p:grpSpPr>
            <p:sp>
              <p:nvSpPr>
                <p:cNvPr id="84398" name="Rectangle 430"/>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399" name="Rectangle 431"/>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00" name="Rectangle 432"/>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01" name="Rectangle 433"/>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02" name="Rectangle 434"/>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03" name="Rectangle 435"/>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04" name="Rectangle 436"/>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05" name="Rectangle 437"/>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06" name="Rectangle 438"/>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07" name="Rectangle 439"/>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08" name="Rectangle 440"/>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09" name="Rectangle 441"/>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10" name="Rectangle 442"/>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4411" name="Rectangle 443"/>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4412" name="Group 444"/>
            <p:cNvGrpSpPr>
              <a:grpSpLocks/>
            </p:cNvGrpSpPr>
            <p:nvPr/>
          </p:nvGrpSpPr>
          <p:grpSpPr bwMode="auto">
            <a:xfrm>
              <a:off x="2075" y="2259"/>
              <a:ext cx="44" cy="52"/>
              <a:chOff x="2075" y="2259"/>
              <a:chExt cx="44" cy="52"/>
            </a:xfrm>
          </p:grpSpPr>
          <p:grpSp>
            <p:nvGrpSpPr>
              <p:cNvPr id="84413" name="Group 445"/>
              <p:cNvGrpSpPr>
                <a:grpSpLocks/>
              </p:cNvGrpSpPr>
              <p:nvPr/>
            </p:nvGrpSpPr>
            <p:grpSpPr bwMode="auto">
              <a:xfrm>
                <a:off x="2075" y="2259"/>
                <a:ext cx="44" cy="52"/>
                <a:chOff x="2075" y="2259"/>
                <a:chExt cx="44" cy="52"/>
              </a:xfrm>
            </p:grpSpPr>
            <p:sp>
              <p:nvSpPr>
                <p:cNvPr id="84414" name="Oval 446"/>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415" name="Oval 447"/>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416" name="Oval 448"/>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417" name="Oval 449"/>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418" name="Oval 450"/>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419" name="Oval 451"/>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420" name="Oval 452"/>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421" name="Oval 453"/>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422" name="Oval 454"/>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423" name="Oval 455"/>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424" name="Oval 456"/>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425" name="Oval 457"/>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426" name="Oval 458"/>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4427" name="Oval 459"/>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4428" name="Group 460"/>
            <p:cNvGrpSpPr>
              <a:grpSpLocks/>
            </p:cNvGrpSpPr>
            <p:nvPr/>
          </p:nvGrpSpPr>
          <p:grpSpPr bwMode="auto">
            <a:xfrm>
              <a:off x="2054" y="2257"/>
              <a:ext cx="25" cy="56"/>
              <a:chOff x="2054" y="2257"/>
              <a:chExt cx="25" cy="56"/>
            </a:xfrm>
          </p:grpSpPr>
          <p:grpSp>
            <p:nvGrpSpPr>
              <p:cNvPr id="84429" name="Group 461"/>
              <p:cNvGrpSpPr>
                <a:grpSpLocks/>
              </p:cNvGrpSpPr>
              <p:nvPr/>
            </p:nvGrpSpPr>
            <p:grpSpPr bwMode="auto">
              <a:xfrm>
                <a:off x="2054" y="2257"/>
                <a:ext cx="23" cy="54"/>
                <a:chOff x="2054" y="2257"/>
                <a:chExt cx="23" cy="54"/>
              </a:xfrm>
            </p:grpSpPr>
            <p:sp>
              <p:nvSpPr>
                <p:cNvPr id="84430" name="Rectangle 462"/>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31" name="Rectangle 463"/>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32" name="Rectangle 464"/>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33" name="Rectangle 465"/>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34" name="Rectangle 466"/>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35" name="Rectangle 467"/>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36" name="Rectangle 468"/>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37" name="Rectangle 469"/>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38" name="Rectangle 470"/>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39" name="Rectangle 471"/>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40" name="Rectangle 472"/>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41" name="Rectangle 473"/>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42" name="Rectangle 474"/>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43" name="Rectangle 475"/>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44" name="Rectangle 476"/>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45" name="Rectangle 477"/>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46" name="Rectangle 478"/>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47" name="Rectangle 479"/>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48" name="Rectangle 480"/>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49" name="Rectangle 481"/>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50" name="Rectangle 482"/>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51" name="Rectangle 483"/>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52" name="Rectangle 484"/>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53" name="Rectangle 485"/>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54" name="Rectangle 486"/>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55" name="Rectangle 487"/>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56" name="Rectangle 488"/>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57" name="Rectangle 489"/>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4458" name="Rectangle 490"/>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84459" name="Rectangle 491"/>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84460" name="Rectangle 492"/>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84461" name="Group 493"/>
          <p:cNvGrpSpPr>
            <a:grpSpLocks/>
          </p:cNvGrpSpPr>
          <p:nvPr/>
        </p:nvGrpSpPr>
        <p:grpSpPr bwMode="auto">
          <a:xfrm flipH="1" flipV="1">
            <a:off x="2525713" y="4567238"/>
            <a:ext cx="130175" cy="247650"/>
            <a:chOff x="2267" y="2973"/>
            <a:chExt cx="63" cy="119"/>
          </a:xfrm>
        </p:grpSpPr>
        <p:sp>
          <p:nvSpPr>
            <p:cNvPr id="84462" name="Freeform 494"/>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4463" name="Group 495"/>
            <p:cNvGrpSpPr>
              <a:grpSpLocks/>
            </p:cNvGrpSpPr>
            <p:nvPr/>
          </p:nvGrpSpPr>
          <p:grpSpPr bwMode="auto">
            <a:xfrm>
              <a:off x="2282" y="2986"/>
              <a:ext cx="36" cy="90"/>
              <a:chOff x="2282" y="2986"/>
              <a:chExt cx="36" cy="90"/>
            </a:xfrm>
          </p:grpSpPr>
          <p:sp>
            <p:nvSpPr>
              <p:cNvPr id="84464" name="Line 496"/>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65" name="Line 497"/>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66" name="Line 498"/>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67" name="Line 499"/>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84468" name="Group 500"/>
          <p:cNvGrpSpPr>
            <a:grpSpLocks/>
          </p:cNvGrpSpPr>
          <p:nvPr/>
        </p:nvGrpSpPr>
        <p:grpSpPr bwMode="auto">
          <a:xfrm flipH="1" flipV="1">
            <a:off x="2716213" y="4532313"/>
            <a:ext cx="230187" cy="311150"/>
            <a:chOff x="2100" y="2959"/>
            <a:chExt cx="111" cy="150"/>
          </a:xfrm>
        </p:grpSpPr>
        <p:sp>
          <p:nvSpPr>
            <p:cNvPr id="84469" name="Rectangle 501"/>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470" name="Rectangle 502"/>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4471" name="Line 503"/>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72" name="Rectangle 504"/>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84473" name="Line 505"/>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74" name="Line 506"/>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75" name="Rectangle 507"/>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84476" name="Rectangle 508"/>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84477" name="Rectangle 509"/>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84479" name="Rectangle 511"/>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84480" name="Group 512"/>
          <p:cNvGrpSpPr>
            <a:grpSpLocks/>
          </p:cNvGrpSpPr>
          <p:nvPr/>
        </p:nvGrpSpPr>
        <p:grpSpPr bwMode="auto">
          <a:xfrm flipH="1" flipV="1">
            <a:off x="3444875" y="5053013"/>
            <a:ext cx="41275" cy="252412"/>
            <a:chOff x="1867" y="2737"/>
            <a:chExt cx="20" cy="121"/>
          </a:xfrm>
        </p:grpSpPr>
        <p:sp>
          <p:nvSpPr>
            <p:cNvPr id="84481" name="Oval 513"/>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84482" name="Oval 514"/>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84483" name="Line 515"/>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84" name="Line 516"/>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4485" name="Group 517"/>
          <p:cNvGrpSpPr>
            <a:grpSpLocks/>
          </p:cNvGrpSpPr>
          <p:nvPr/>
        </p:nvGrpSpPr>
        <p:grpSpPr bwMode="auto">
          <a:xfrm flipH="1" flipV="1">
            <a:off x="3430588" y="5053013"/>
            <a:ext cx="39687" cy="252412"/>
            <a:chOff x="1875" y="2737"/>
            <a:chExt cx="19" cy="121"/>
          </a:xfrm>
        </p:grpSpPr>
        <p:sp>
          <p:nvSpPr>
            <p:cNvPr id="84486" name="Oval 518"/>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4487" name="Oval 519"/>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84488" name="Line 520"/>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89" name="Line 521"/>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4490" name="Group 522"/>
          <p:cNvGrpSpPr>
            <a:grpSpLocks/>
          </p:cNvGrpSpPr>
          <p:nvPr/>
        </p:nvGrpSpPr>
        <p:grpSpPr bwMode="auto">
          <a:xfrm flipH="1" flipV="1">
            <a:off x="3409950" y="5053013"/>
            <a:ext cx="39688" cy="252412"/>
            <a:chOff x="1885" y="2737"/>
            <a:chExt cx="19" cy="121"/>
          </a:xfrm>
        </p:grpSpPr>
        <p:sp>
          <p:nvSpPr>
            <p:cNvPr id="84491" name="Oval 523"/>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4492" name="Oval 524"/>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4493" name="Line 525"/>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94" name="Line 526"/>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4495" name="Group 527"/>
          <p:cNvGrpSpPr>
            <a:grpSpLocks/>
          </p:cNvGrpSpPr>
          <p:nvPr/>
        </p:nvGrpSpPr>
        <p:grpSpPr bwMode="auto">
          <a:xfrm flipH="1" flipV="1">
            <a:off x="3392488" y="5053013"/>
            <a:ext cx="41275" cy="252412"/>
            <a:chOff x="1892" y="2737"/>
            <a:chExt cx="20" cy="121"/>
          </a:xfrm>
        </p:grpSpPr>
        <p:sp>
          <p:nvSpPr>
            <p:cNvPr id="84496" name="Oval 528"/>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84497" name="Oval 529"/>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4498" name="Line 530"/>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499" name="Line 531"/>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4500" name="Rectangle 532"/>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84501" name="Rectangle 533"/>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84502" name="Group 534"/>
          <p:cNvGrpSpPr>
            <a:grpSpLocks/>
          </p:cNvGrpSpPr>
          <p:nvPr/>
        </p:nvGrpSpPr>
        <p:grpSpPr bwMode="auto">
          <a:xfrm>
            <a:off x="3059113" y="4562475"/>
            <a:ext cx="769937" cy="798513"/>
            <a:chOff x="1927" y="2874"/>
            <a:chExt cx="485" cy="503"/>
          </a:xfrm>
        </p:grpSpPr>
        <p:grpSp>
          <p:nvGrpSpPr>
            <p:cNvPr id="84503" name="Group 535"/>
            <p:cNvGrpSpPr>
              <a:grpSpLocks/>
            </p:cNvGrpSpPr>
            <p:nvPr/>
          </p:nvGrpSpPr>
          <p:grpSpPr bwMode="auto">
            <a:xfrm flipH="1" flipV="1">
              <a:off x="2325" y="2874"/>
              <a:ext cx="87" cy="162"/>
              <a:chOff x="1702" y="2971"/>
              <a:chExt cx="67" cy="119"/>
            </a:xfrm>
          </p:grpSpPr>
          <p:sp>
            <p:nvSpPr>
              <p:cNvPr id="84504" name="Freeform 536"/>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4505" name="Group 537"/>
              <p:cNvGrpSpPr>
                <a:grpSpLocks/>
              </p:cNvGrpSpPr>
              <p:nvPr/>
            </p:nvGrpSpPr>
            <p:grpSpPr bwMode="auto">
              <a:xfrm>
                <a:off x="1716" y="2984"/>
                <a:ext cx="37" cy="90"/>
                <a:chOff x="1716" y="2984"/>
                <a:chExt cx="37" cy="90"/>
              </a:xfrm>
            </p:grpSpPr>
            <p:sp>
              <p:nvSpPr>
                <p:cNvPr id="84506" name="Line 538"/>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07" name="Line 539"/>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08" name="Line 540"/>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09" name="Line 541"/>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4510" name="Rectangle 542"/>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84511" name="Rectangle 543"/>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84512" name="Freeform 544"/>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84513" name="Rectangle 545"/>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14" name="Freeform 546"/>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515" name="Rectangle 547"/>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84516" name="Rectangle 548"/>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84517" name="Rectangle 549"/>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84518" name="Line 550"/>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84519" name="Group 551"/>
          <p:cNvGrpSpPr>
            <a:grpSpLocks/>
          </p:cNvGrpSpPr>
          <p:nvPr/>
        </p:nvGrpSpPr>
        <p:grpSpPr bwMode="auto">
          <a:xfrm>
            <a:off x="3830638" y="5594350"/>
            <a:ext cx="407987" cy="417513"/>
            <a:chOff x="2358" y="3524"/>
            <a:chExt cx="257" cy="263"/>
          </a:xfrm>
        </p:grpSpPr>
        <p:sp>
          <p:nvSpPr>
            <p:cNvPr id="84520" name="Line 552"/>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21" name="Line 553"/>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522" name="Line 554"/>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23" name="Line 555"/>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24" name="Line 556"/>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25" name="Line 557"/>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4526" name="Group 558"/>
          <p:cNvGrpSpPr>
            <a:grpSpLocks/>
          </p:cNvGrpSpPr>
          <p:nvPr/>
        </p:nvGrpSpPr>
        <p:grpSpPr bwMode="auto">
          <a:xfrm flipH="1" flipV="1">
            <a:off x="2951163" y="4540250"/>
            <a:ext cx="68262" cy="303213"/>
            <a:chOff x="2065" y="2959"/>
            <a:chExt cx="33" cy="146"/>
          </a:xfrm>
        </p:grpSpPr>
        <p:sp>
          <p:nvSpPr>
            <p:cNvPr id="84527" name="Freeform 559"/>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528" name="Freeform 560"/>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4529" name="Line 561"/>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30" name="Line 562"/>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31" name="Line 563"/>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32" name="Freeform 564"/>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84533" name="Freeform 565"/>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84534" name="Group 566"/>
          <p:cNvGrpSpPr>
            <a:grpSpLocks/>
          </p:cNvGrpSpPr>
          <p:nvPr/>
        </p:nvGrpSpPr>
        <p:grpSpPr bwMode="auto">
          <a:xfrm>
            <a:off x="2720975" y="4552950"/>
            <a:ext cx="269875" cy="271463"/>
            <a:chOff x="1714" y="2868"/>
            <a:chExt cx="170" cy="171"/>
          </a:xfrm>
        </p:grpSpPr>
        <p:sp>
          <p:nvSpPr>
            <p:cNvPr id="84535" name="Freeform 567"/>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84536" name="Rectangle 568"/>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537" name="Line 569"/>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538" name="Line 570"/>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4539" name="Group 571"/>
          <p:cNvGrpSpPr>
            <a:grpSpLocks/>
          </p:cNvGrpSpPr>
          <p:nvPr/>
        </p:nvGrpSpPr>
        <p:grpSpPr bwMode="auto">
          <a:xfrm flipH="1" flipV="1">
            <a:off x="2651125" y="4600575"/>
            <a:ext cx="293688" cy="179388"/>
            <a:chOff x="2098" y="2990"/>
            <a:chExt cx="171" cy="86"/>
          </a:xfrm>
        </p:grpSpPr>
        <p:sp>
          <p:nvSpPr>
            <p:cNvPr id="84540" name="Oval 572"/>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541" name="Oval 573"/>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542" name="Oval 574"/>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543" name="Oval 575"/>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544" name="Oval 576"/>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545" name="Oval 577"/>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546" name="Oval 578"/>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547" name="Oval 579"/>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548" name="Oval 580"/>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549" name="Oval 581"/>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550" name="Line 582"/>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51" name="Line 583"/>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52" name="Line 584"/>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53" name="Line 585"/>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54" name="Line 586"/>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55" name="Line 587"/>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56" name="Line 588"/>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57" name="Line 589"/>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58" name="Line 590"/>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59" name="Line 591"/>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4560" name="Group 592"/>
            <p:cNvGrpSpPr>
              <a:grpSpLocks/>
            </p:cNvGrpSpPr>
            <p:nvPr/>
          </p:nvGrpSpPr>
          <p:grpSpPr bwMode="auto">
            <a:xfrm>
              <a:off x="2098" y="3003"/>
              <a:ext cx="19" cy="73"/>
              <a:chOff x="2098" y="3003"/>
              <a:chExt cx="19" cy="73"/>
            </a:xfrm>
          </p:grpSpPr>
          <p:sp>
            <p:nvSpPr>
              <p:cNvPr id="84561" name="Oval 593"/>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562" name="Line 594"/>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4563" name="Group 595"/>
            <p:cNvGrpSpPr>
              <a:grpSpLocks/>
            </p:cNvGrpSpPr>
            <p:nvPr/>
          </p:nvGrpSpPr>
          <p:grpSpPr bwMode="auto">
            <a:xfrm>
              <a:off x="2250" y="2990"/>
              <a:ext cx="19" cy="71"/>
              <a:chOff x="2250" y="2990"/>
              <a:chExt cx="19" cy="71"/>
            </a:xfrm>
          </p:grpSpPr>
          <p:sp>
            <p:nvSpPr>
              <p:cNvPr id="84564" name="Oval 596"/>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565" name="Line 597"/>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4566" name="Line 598"/>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67" name="Line 599"/>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68" name="Line 600"/>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69" name="Line 601"/>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70" name="Line 602"/>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4571" name="Rectangle 603"/>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84572" name="Group 604"/>
          <p:cNvGrpSpPr>
            <a:grpSpLocks/>
          </p:cNvGrpSpPr>
          <p:nvPr/>
        </p:nvGrpSpPr>
        <p:grpSpPr bwMode="auto">
          <a:xfrm>
            <a:off x="3370263" y="5045075"/>
            <a:ext cx="165100" cy="263525"/>
            <a:chOff x="2123" y="3178"/>
            <a:chExt cx="104" cy="166"/>
          </a:xfrm>
        </p:grpSpPr>
        <p:grpSp>
          <p:nvGrpSpPr>
            <p:cNvPr id="84573" name="Group 605"/>
            <p:cNvGrpSpPr>
              <a:grpSpLocks/>
            </p:cNvGrpSpPr>
            <p:nvPr/>
          </p:nvGrpSpPr>
          <p:grpSpPr bwMode="auto">
            <a:xfrm flipH="1" flipV="1">
              <a:off x="2177" y="3178"/>
              <a:ext cx="50" cy="166"/>
              <a:chOff x="1829" y="2735"/>
              <a:chExt cx="38" cy="127"/>
            </a:xfrm>
          </p:grpSpPr>
          <p:grpSp>
            <p:nvGrpSpPr>
              <p:cNvPr id="84574" name="Group 606"/>
              <p:cNvGrpSpPr>
                <a:grpSpLocks/>
              </p:cNvGrpSpPr>
              <p:nvPr/>
            </p:nvGrpSpPr>
            <p:grpSpPr bwMode="auto">
              <a:xfrm>
                <a:off x="1829" y="2735"/>
                <a:ext cx="36" cy="125"/>
                <a:chOff x="1829" y="2735"/>
                <a:chExt cx="36" cy="125"/>
              </a:xfrm>
            </p:grpSpPr>
            <p:sp>
              <p:nvSpPr>
                <p:cNvPr id="84575" name="Rectangle 607"/>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76" name="Rectangle 608"/>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77" name="Rectangle 609"/>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78" name="Rectangle 610"/>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79" name="Rectangle 611"/>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80" name="Rectangle 612"/>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81" name="Rectangle 613"/>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82" name="Rectangle 614"/>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83" name="Rectangle 615"/>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84" name="Rectangle 616"/>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85" name="Rectangle 617"/>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86" name="Rectangle 618"/>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87" name="Rectangle 619"/>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88" name="Rectangle 620"/>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89" name="Rectangle 621"/>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90" name="Rectangle 622"/>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91" name="Rectangle 623"/>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92" name="Rectangle 624"/>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93" name="Rectangle 625"/>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94" name="Rectangle 626"/>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95" name="Rectangle 627"/>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96" name="Rectangle 628"/>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97" name="Rectangle 629"/>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98" name="Rectangle 630"/>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599" name="Rectangle 631"/>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00" name="Rectangle 632"/>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01" name="Rectangle 633"/>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02" name="Rectangle 634"/>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03" name="Rectangle 635"/>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04" name="Rectangle 636"/>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05" name="Rectangle 637"/>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06" name="Rectangle 638"/>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07" name="Rectangle 639"/>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08" name="Rectangle 640"/>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09" name="Rectangle 641"/>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10" name="Rectangle 642"/>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11" name="Rectangle 643"/>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12" name="Rectangle 644"/>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13" name="Rectangle 645"/>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14" name="Rectangle 646"/>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15" name="Rectangle 647"/>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16" name="Rectangle 648"/>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17" name="Rectangle 649"/>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18" name="Rectangle 650"/>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19" name="Rectangle 651"/>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20" name="Rectangle 652"/>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21" name="Rectangle 653"/>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22" name="Rectangle 654"/>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23" name="Rectangle 655"/>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24" name="Rectangle 656"/>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25" name="Rectangle 657"/>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26" name="Rectangle 658"/>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27" name="Rectangle 659"/>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28" name="Rectangle 660"/>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29" name="Rectangle 661"/>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30" name="Rectangle 662"/>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31" name="Rectangle 663"/>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32" name="Rectangle 664"/>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33" name="Rectangle 665"/>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34" name="Rectangle 666"/>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35" name="Rectangle 667"/>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36" name="Rectangle 668"/>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37" name="Rectangle 669"/>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38" name="Rectangle 670"/>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4639" name="Rectangle 671"/>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4640" name="Rectangle 672"/>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84641" name="Freeform 673"/>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84642" name="Text Box 674"/>
          <p:cNvSpPr txBox="1">
            <a:spLocks noChangeArrowheads="1"/>
          </p:cNvSpPr>
          <p:nvPr/>
        </p:nvSpPr>
        <p:spPr bwMode="auto">
          <a:xfrm>
            <a:off x="5033963" y="5943600"/>
            <a:ext cx="31956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at 700 PSI Accumulator Refilling</a:t>
            </a:r>
          </a:p>
        </p:txBody>
      </p:sp>
      <p:sp>
        <p:nvSpPr>
          <p:cNvPr id="84643" name="Line 675"/>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44" name="Rectangle 676"/>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45" name="Line 677"/>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46" name="Line 678"/>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47" name="Line 679"/>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48" name="Line 680"/>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49" name="Rectangle 681"/>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50" name="Line 682"/>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51" name="Line 683"/>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52" name="Line 684"/>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53" name="Line 685"/>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54" name="Rectangle 686"/>
          <p:cNvSpPr>
            <a:spLocks noChangeArrowheads="1"/>
          </p:cNvSpPr>
          <p:nvPr/>
        </p:nvSpPr>
        <p:spPr bwMode="auto">
          <a:xfrm>
            <a:off x="860425" y="49672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55" name="Line 687"/>
          <p:cNvSpPr>
            <a:spLocks noChangeShapeType="1"/>
          </p:cNvSpPr>
          <p:nvPr/>
        </p:nvSpPr>
        <p:spPr bwMode="auto">
          <a:xfrm flipH="1">
            <a:off x="1092200"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56" name="Line 688"/>
          <p:cNvSpPr>
            <a:spLocks noChangeShapeType="1"/>
          </p:cNvSpPr>
          <p:nvPr/>
        </p:nvSpPr>
        <p:spPr bwMode="auto">
          <a:xfrm>
            <a:off x="1092200" y="50657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57" name="Line 689"/>
          <p:cNvSpPr>
            <a:spLocks noChangeShapeType="1"/>
          </p:cNvSpPr>
          <p:nvPr/>
        </p:nvSpPr>
        <p:spPr bwMode="auto">
          <a:xfrm>
            <a:off x="866775"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58" name="Line 690"/>
          <p:cNvSpPr>
            <a:spLocks noChangeShapeType="1"/>
          </p:cNvSpPr>
          <p:nvPr/>
        </p:nvSpPr>
        <p:spPr bwMode="auto">
          <a:xfrm flipV="1">
            <a:off x="944563" y="50673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59" name="Rectangle 691"/>
          <p:cNvSpPr>
            <a:spLocks noChangeArrowheads="1"/>
          </p:cNvSpPr>
          <p:nvPr/>
        </p:nvSpPr>
        <p:spPr bwMode="auto">
          <a:xfrm>
            <a:off x="860425" y="46894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60" name="Line 692"/>
          <p:cNvSpPr>
            <a:spLocks noChangeShapeType="1"/>
          </p:cNvSpPr>
          <p:nvPr/>
        </p:nvSpPr>
        <p:spPr bwMode="auto">
          <a:xfrm flipH="1">
            <a:off x="857250" y="48339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661" name="Group 693"/>
          <p:cNvGrpSpPr>
            <a:grpSpLocks/>
          </p:cNvGrpSpPr>
          <p:nvPr/>
        </p:nvGrpSpPr>
        <p:grpSpPr bwMode="auto">
          <a:xfrm>
            <a:off x="950913" y="5245100"/>
            <a:ext cx="90487" cy="139700"/>
            <a:chOff x="0" y="0"/>
            <a:chExt cx="20000" cy="19996"/>
          </a:xfrm>
        </p:grpSpPr>
        <p:sp>
          <p:nvSpPr>
            <p:cNvPr id="84662" name="Line 694"/>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63" name="Line 695"/>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64" name="Line 696"/>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65" name="Line 697"/>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666" name="Line 698"/>
          <p:cNvSpPr>
            <a:spLocks noChangeShapeType="1"/>
          </p:cNvSpPr>
          <p:nvPr/>
        </p:nvSpPr>
        <p:spPr bwMode="auto">
          <a:xfrm flipH="1">
            <a:off x="830263" y="53038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67" name="Line 699"/>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68" name="Line 700"/>
          <p:cNvSpPr>
            <a:spLocks noChangeShapeType="1"/>
          </p:cNvSpPr>
          <p:nvPr/>
        </p:nvSpPr>
        <p:spPr bwMode="auto">
          <a:xfrm flipH="1">
            <a:off x="719138" y="53213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69" name="Line 701"/>
          <p:cNvSpPr>
            <a:spLocks noChangeShapeType="1"/>
          </p:cNvSpPr>
          <p:nvPr/>
        </p:nvSpPr>
        <p:spPr bwMode="auto">
          <a:xfrm flipV="1">
            <a:off x="719138" y="5106988"/>
            <a:ext cx="0" cy="212725"/>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70" name="Line 70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671" name="Group 703"/>
          <p:cNvGrpSpPr>
            <a:grpSpLocks/>
          </p:cNvGrpSpPr>
          <p:nvPr/>
        </p:nvGrpSpPr>
        <p:grpSpPr bwMode="auto">
          <a:xfrm>
            <a:off x="449263" y="5100638"/>
            <a:ext cx="407987" cy="417512"/>
            <a:chOff x="1311" y="3425"/>
            <a:chExt cx="257" cy="263"/>
          </a:xfrm>
        </p:grpSpPr>
        <p:sp>
          <p:nvSpPr>
            <p:cNvPr id="84672" name="Line 704"/>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73" name="Line 705"/>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674" name="Line 70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75" name="Line 70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76" name="Line 70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77" name="Line 70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678" name="Group 710"/>
          <p:cNvGrpSpPr>
            <a:grpSpLocks/>
          </p:cNvGrpSpPr>
          <p:nvPr/>
        </p:nvGrpSpPr>
        <p:grpSpPr bwMode="auto">
          <a:xfrm>
            <a:off x="914400" y="4275138"/>
            <a:ext cx="77788" cy="139700"/>
            <a:chOff x="0" y="1"/>
            <a:chExt cx="20000" cy="19999"/>
          </a:xfrm>
        </p:grpSpPr>
        <p:sp>
          <p:nvSpPr>
            <p:cNvPr id="84679" name="Arc 71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80" name="Arc 712"/>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681" name="Line 713"/>
          <p:cNvSpPr>
            <a:spLocks noChangeShapeType="1"/>
          </p:cNvSpPr>
          <p:nvPr/>
        </p:nvSpPr>
        <p:spPr bwMode="auto">
          <a:xfrm flipV="1">
            <a:off x="914400" y="4414838"/>
            <a:ext cx="0" cy="1063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82" name="Line 714"/>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83" name="Line 715"/>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84" name="Line 716"/>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85" name="Oval 717"/>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86" name="Oval 718"/>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87" name="Oval 719"/>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88" name="Oval 720"/>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89" name="Rectangle 721"/>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4690" name="Line 722"/>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91" name="Line 723"/>
          <p:cNvSpPr>
            <a:spLocks noChangeShapeType="1"/>
          </p:cNvSpPr>
          <p:nvPr/>
        </p:nvSpPr>
        <p:spPr bwMode="auto">
          <a:xfrm flipV="1">
            <a:off x="1265238" y="4579938"/>
            <a:ext cx="3175" cy="522287"/>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92" name="Line 724"/>
          <p:cNvSpPr>
            <a:spLocks noChangeShapeType="1"/>
          </p:cNvSpPr>
          <p:nvPr/>
        </p:nvSpPr>
        <p:spPr bwMode="auto">
          <a:xfrm>
            <a:off x="1093788" y="4652963"/>
            <a:ext cx="0" cy="1746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93" name="Line 725"/>
          <p:cNvSpPr>
            <a:spLocks noChangeShapeType="1"/>
          </p:cNvSpPr>
          <p:nvPr/>
        </p:nvSpPr>
        <p:spPr bwMode="auto">
          <a:xfrm>
            <a:off x="1084263" y="4584700"/>
            <a:ext cx="182562"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94" name="Rectangle 726"/>
          <p:cNvSpPr>
            <a:spLocks noChangeArrowheads="1"/>
          </p:cNvSpPr>
          <p:nvPr/>
        </p:nvSpPr>
        <p:spPr bwMode="auto">
          <a:xfrm>
            <a:off x="865188" y="45418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95" name="Line 727"/>
          <p:cNvSpPr>
            <a:spLocks noChangeShapeType="1"/>
          </p:cNvSpPr>
          <p:nvPr/>
        </p:nvSpPr>
        <p:spPr bwMode="auto">
          <a:xfrm rot="16200000" flipH="1">
            <a:off x="896144" y="46235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96" name="Rectangle 728"/>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697" name="Line 729"/>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698" name="Group 730"/>
          <p:cNvGrpSpPr>
            <a:grpSpLocks/>
          </p:cNvGrpSpPr>
          <p:nvPr/>
        </p:nvGrpSpPr>
        <p:grpSpPr bwMode="auto">
          <a:xfrm>
            <a:off x="1392238" y="4125913"/>
            <a:ext cx="58737" cy="98425"/>
            <a:chOff x="0" y="-1"/>
            <a:chExt cx="20000" cy="19996"/>
          </a:xfrm>
        </p:grpSpPr>
        <p:sp>
          <p:nvSpPr>
            <p:cNvPr id="84699" name="Line 731"/>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700" name="Line 732"/>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701" name="Line 733"/>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702" name="Line 734"/>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703" name="Line 735"/>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704" name="Oval 736"/>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705" name="Oval 737"/>
          <p:cNvSpPr>
            <a:spLocks noChangeArrowheads="1"/>
          </p:cNvSpPr>
          <p:nvPr/>
        </p:nvSpPr>
        <p:spPr bwMode="auto">
          <a:xfrm>
            <a:off x="1784350" y="4768850"/>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706" name="Oval 738"/>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707" name="Line 739"/>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708" name="Line 740"/>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709" name="Oval 741"/>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762" name="AutoShape 794"/>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63" name="Rectangle 795"/>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1,550 PSI </a:t>
            </a:r>
            <a:endParaRPr lang="en-US" b="0"/>
          </a:p>
        </p:txBody>
      </p:sp>
      <p:sp>
        <p:nvSpPr>
          <p:cNvPr id="84764" name="Rectangle 796"/>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1,550 PSI </a:t>
            </a:r>
            <a:endParaRPr lang="en-US" b="0"/>
          </a:p>
        </p:txBody>
      </p:sp>
      <p:sp>
        <p:nvSpPr>
          <p:cNvPr id="84765" name="AutoShape 797"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66" name="AutoShape 798"/>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67" name="AutoShape 799" descr="10%"/>
          <p:cNvSpPr>
            <a:spLocks noChangeArrowheads="1"/>
          </p:cNvSpPr>
          <p:nvPr/>
        </p:nvSpPr>
        <p:spPr bwMode="auto">
          <a:xfrm>
            <a:off x="2452688" y="1704975"/>
            <a:ext cx="506412" cy="6889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4768" name="Group 800"/>
          <p:cNvGrpSpPr>
            <a:grpSpLocks/>
          </p:cNvGrpSpPr>
          <p:nvPr/>
        </p:nvGrpSpPr>
        <p:grpSpPr bwMode="auto">
          <a:xfrm>
            <a:off x="2454275" y="2243138"/>
            <a:ext cx="503238" cy="185737"/>
            <a:chOff x="3617" y="2160"/>
            <a:chExt cx="842" cy="312"/>
          </a:xfrm>
        </p:grpSpPr>
        <p:sp>
          <p:nvSpPr>
            <p:cNvPr id="84769" name="Rectangle 801"/>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70" name="AutoShape 802"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71" name="AutoShape 803"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72" name="AutoShape 804"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73" name="AutoShape 805"/>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4774" name="AutoShape 806"/>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75" name="Rectangle 807"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76" name="Rectangle 808"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77" name="Rectangle 809"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78" name="Line 810"/>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779" name="Line 811"/>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780" name="Oval 812"/>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81" name="Oval 813"/>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4782" name="Group 814"/>
          <p:cNvGrpSpPr>
            <a:grpSpLocks/>
          </p:cNvGrpSpPr>
          <p:nvPr/>
        </p:nvGrpSpPr>
        <p:grpSpPr bwMode="auto">
          <a:xfrm>
            <a:off x="2663825" y="1660525"/>
            <a:ext cx="77788" cy="153988"/>
            <a:chOff x="3966" y="1027"/>
            <a:chExt cx="130" cy="257"/>
          </a:xfrm>
        </p:grpSpPr>
        <p:sp>
          <p:nvSpPr>
            <p:cNvPr id="84783" name="Rectangle 815"/>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84" name="Rectangle 816"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85" name="Rectangle 817"/>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86" name="Rectangle 818"/>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87" name="Line 819"/>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4788" name="Line 820"/>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789" name="Line 821"/>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790" name="Line 822"/>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791" name="AutoShape 823"/>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92" name="Rectangle 824"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93" name="Rectangle 825"/>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94" name="Rectangle 826"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95" name="Rectangle 827"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796" name="Line 828"/>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797" name="Line 829"/>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798" name="Line 830"/>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799" name="Line 831"/>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800" name="Line 832"/>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801" name="Oval 833"/>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802" name="Oval 834"/>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803" name="AutoShape 835"/>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804" name="AutoShape 836"/>
          <p:cNvSpPr>
            <a:spLocks noChangeArrowheads="1"/>
          </p:cNvSpPr>
          <p:nvPr/>
        </p:nvSpPr>
        <p:spPr bwMode="auto">
          <a:xfrm flipH="1" flipV="1">
            <a:off x="822325" y="20891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805" name="Line 837"/>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806" name="Rectangle 838"/>
          <p:cNvSpPr>
            <a:spLocks noChangeArrowheads="1"/>
          </p:cNvSpPr>
          <p:nvPr/>
        </p:nvSpPr>
        <p:spPr bwMode="auto">
          <a:xfrm>
            <a:off x="695325" y="2273300"/>
            <a:ext cx="466725" cy="45561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807" name="Line 839"/>
          <p:cNvSpPr>
            <a:spLocks noChangeShapeType="1"/>
          </p:cNvSpPr>
          <p:nvPr/>
        </p:nvSpPr>
        <p:spPr bwMode="auto">
          <a:xfrm flipH="1">
            <a:off x="685800" y="22860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814" name="AutoShape 846"/>
          <p:cNvSpPr>
            <a:spLocks noChangeArrowheads="1"/>
          </p:cNvSpPr>
          <p:nvPr/>
        </p:nvSpPr>
        <p:spPr bwMode="auto">
          <a:xfrm rot="7593242"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815" name="AutoShape 847"/>
          <p:cNvSpPr>
            <a:spLocks noChangeArrowheads="1"/>
          </p:cNvSpPr>
          <p:nvPr/>
        </p:nvSpPr>
        <p:spPr bwMode="auto">
          <a:xfrm rot="14771190" flipH="1" flipV="1">
            <a:off x="5472112" y="41036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816" name="AutoShape 848"/>
          <p:cNvSpPr>
            <a:spLocks noChangeArrowheads="1"/>
          </p:cNvSpPr>
          <p:nvPr/>
        </p:nvSpPr>
        <p:spPr bwMode="auto">
          <a:xfrm rot="14771190" flipH="1" flipV="1">
            <a:off x="1787525" y="298132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 name="Slide Number Placeholder 5"/>
          <p:cNvSpPr>
            <a:spLocks noGrp="1"/>
          </p:cNvSpPr>
          <p:nvPr>
            <p:ph type="sldNum" sz="quarter" idx="12"/>
          </p:nvPr>
        </p:nvSpPr>
        <p:spPr/>
        <p:txBody>
          <a:bodyPr/>
          <a:lstStyle/>
          <a:p>
            <a:fld id="{DF10D0D5-1F7F-C049-BEC8-08C1080E951B}" type="slidenum">
              <a:rPr lang="en-US"/>
              <a:pPr/>
              <a:t>59</a:t>
            </a:fld>
            <a:endParaRPr lang="en-US"/>
          </a:p>
        </p:txBody>
      </p:sp>
      <p:sp>
        <p:nvSpPr>
          <p:cNvPr id="84994"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4995" name="Line 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996"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4997"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84998" name="Text Box 6"/>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84999" name="Line 7"/>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00" name="Text Box 8"/>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85001" name="Line 9"/>
          <p:cNvSpPr>
            <a:spLocks noChangeShapeType="1"/>
          </p:cNvSpPr>
          <p:nvPr/>
        </p:nvSpPr>
        <p:spPr bwMode="auto">
          <a:xfrm flipV="1">
            <a:off x="4733925"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02" name="Line 10"/>
          <p:cNvSpPr>
            <a:spLocks noChangeShapeType="1"/>
          </p:cNvSpPr>
          <p:nvPr/>
        </p:nvSpPr>
        <p:spPr bwMode="auto">
          <a:xfrm>
            <a:off x="4891088"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03" name="Rectangle 11"/>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04" name="Rectangle 12"/>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05" name="Line 13"/>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06" name="Line 14"/>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07" name="Rectangle 15"/>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5008" name="Group 16"/>
          <p:cNvGrpSpPr>
            <a:grpSpLocks/>
          </p:cNvGrpSpPr>
          <p:nvPr/>
        </p:nvGrpSpPr>
        <p:grpSpPr bwMode="auto">
          <a:xfrm flipV="1">
            <a:off x="5057775" y="3132138"/>
            <a:ext cx="84138" cy="84137"/>
            <a:chOff x="1449" y="2352"/>
            <a:chExt cx="77" cy="77"/>
          </a:xfrm>
        </p:grpSpPr>
        <p:sp>
          <p:nvSpPr>
            <p:cNvPr id="85009" name="Line 1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10" name="Line 1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5011" name="Rectangle 19"/>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12" name="Line 20"/>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5013" name="Group 21"/>
          <p:cNvGrpSpPr>
            <a:grpSpLocks/>
          </p:cNvGrpSpPr>
          <p:nvPr/>
        </p:nvGrpSpPr>
        <p:grpSpPr bwMode="auto">
          <a:xfrm>
            <a:off x="4419600" y="3111500"/>
            <a:ext cx="209550" cy="104775"/>
            <a:chOff x="864" y="2592"/>
            <a:chExt cx="192" cy="96"/>
          </a:xfrm>
        </p:grpSpPr>
        <p:sp>
          <p:nvSpPr>
            <p:cNvPr id="85014" name="Line 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15" name="Line 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16" name="Line 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17" name="Line 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5018" name="Group 26"/>
          <p:cNvGrpSpPr>
            <a:grpSpLocks/>
          </p:cNvGrpSpPr>
          <p:nvPr/>
        </p:nvGrpSpPr>
        <p:grpSpPr bwMode="auto">
          <a:xfrm flipH="1">
            <a:off x="5729288" y="2849563"/>
            <a:ext cx="209550" cy="157162"/>
            <a:chOff x="2064" y="2352"/>
            <a:chExt cx="192" cy="144"/>
          </a:xfrm>
        </p:grpSpPr>
        <p:sp>
          <p:nvSpPr>
            <p:cNvPr id="85019" name="Rectangle 27"/>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20" name="Line 28"/>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5021" name="Group 29"/>
          <p:cNvGrpSpPr>
            <a:grpSpLocks/>
          </p:cNvGrpSpPr>
          <p:nvPr/>
        </p:nvGrpSpPr>
        <p:grpSpPr bwMode="auto">
          <a:xfrm>
            <a:off x="5729288" y="3111500"/>
            <a:ext cx="209550" cy="104775"/>
            <a:chOff x="864" y="2592"/>
            <a:chExt cx="192" cy="96"/>
          </a:xfrm>
        </p:grpSpPr>
        <p:sp>
          <p:nvSpPr>
            <p:cNvPr id="85022" name="Line 3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23" name="Line 3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24" name="Line 3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25" name="Line 3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5026" name="Line 34"/>
          <p:cNvSpPr>
            <a:spLocks noChangeShapeType="1"/>
          </p:cNvSpPr>
          <p:nvPr/>
        </p:nvSpPr>
        <p:spPr bwMode="auto">
          <a:xfrm>
            <a:off x="5089525" y="3216275"/>
            <a:ext cx="0" cy="419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5027" name="Line 35"/>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5028" name="AutoShape 36"/>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29" name="Text Box 37"/>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85030" name="Text Box 38"/>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85031" name="Line 39"/>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5032" name="Line 40"/>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5033" name="Line 41"/>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5034" name="Oval 42"/>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35" name="Rectangle 43"/>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036" name="Rectangle 44"/>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85037" name="Group 45"/>
          <p:cNvGrpSpPr>
            <a:grpSpLocks/>
          </p:cNvGrpSpPr>
          <p:nvPr/>
        </p:nvGrpSpPr>
        <p:grpSpPr bwMode="auto">
          <a:xfrm>
            <a:off x="5229225" y="4826000"/>
            <a:ext cx="146050" cy="180975"/>
            <a:chOff x="1634" y="2854"/>
            <a:chExt cx="77" cy="96"/>
          </a:xfrm>
        </p:grpSpPr>
        <p:sp>
          <p:nvSpPr>
            <p:cNvPr id="85038" name="Freeform 46"/>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039" name="Freeform 47"/>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5040" name="Oval 48"/>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85041" name="Freeform 49"/>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042" name="Rectangle 50"/>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043" name="Freeform 51"/>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044" name="Freeform 52"/>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045" name="Rectangle 53"/>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046" name="Freeform 54"/>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047" name="Freeform 55"/>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048" name="Freeform 56"/>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049" name="Freeform 57"/>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050" name="Rectangle 58"/>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051" name="Rectangle 59"/>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052" name="Rectangle 60"/>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053" name="Rectangle 61"/>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85054" name="Group 62"/>
          <p:cNvGrpSpPr>
            <a:grpSpLocks/>
          </p:cNvGrpSpPr>
          <p:nvPr/>
        </p:nvGrpSpPr>
        <p:grpSpPr bwMode="auto">
          <a:xfrm>
            <a:off x="5229225" y="5006975"/>
            <a:ext cx="146050" cy="177800"/>
            <a:chOff x="1634" y="2950"/>
            <a:chExt cx="77" cy="94"/>
          </a:xfrm>
        </p:grpSpPr>
        <p:sp>
          <p:nvSpPr>
            <p:cNvPr id="85055" name="Freeform 63"/>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056" name="Freeform 64"/>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5057" name="Rectangle 65"/>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058" name="Rectangle 66"/>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059" name="Rectangle 67"/>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060" name="Rectangle 68"/>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061" name="Freeform 69"/>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062" name="Rectangle 70"/>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063" name="Freeform 71"/>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064" name="Freeform 72"/>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065" name="Freeform 73"/>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066" name="Rectangle 74"/>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067" name="Oval 75"/>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068" name="Oval 76"/>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85069" name="Oval 77"/>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85070" name="Freeform 78"/>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5071" name="Group 79"/>
          <p:cNvGrpSpPr>
            <a:grpSpLocks/>
          </p:cNvGrpSpPr>
          <p:nvPr/>
        </p:nvGrpSpPr>
        <p:grpSpPr bwMode="auto">
          <a:xfrm>
            <a:off x="5276850" y="4800600"/>
            <a:ext cx="119063" cy="123825"/>
            <a:chOff x="1659" y="2841"/>
            <a:chExt cx="63" cy="65"/>
          </a:xfrm>
        </p:grpSpPr>
        <p:sp>
          <p:nvSpPr>
            <p:cNvPr id="85072" name="Freeform 80"/>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073" name="Freeform 81"/>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5074" name="Rectangle 82"/>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85075" name="Oval 83"/>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grpSp>
        <p:nvGrpSpPr>
          <p:cNvPr id="85076" name="Group 84"/>
          <p:cNvGrpSpPr>
            <a:grpSpLocks/>
          </p:cNvGrpSpPr>
          <p:nvPr/>
        </p:nvGrpSpPr>
        <p:grpSpPr bwMode="auto">
          <a:xfrm>
            <a:off x="4833938" y="4508500"/>
            <a:ext cx="311150" cy="223838"/>
            <a:chOff x="889" y="3112"/>
            <a:chExt cx="196" cy="141"/>
          </a:xfrm>
        </p:grpSpPr>
        <p:sp>
          <p:nvSpPr>
            <p:cNvPr id="85077" name="Oval 85"/>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85078" name="AutoShape 86"/>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85079" name="AutoShape 87"/>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85080" name="Line 88"/>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5081" name="Line 89"/>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82" name="Oval 90"/>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5083" name="Line 91"/>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5084" name="Line 92"/>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5085" name="Line 93"/>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5086" name="Line 94"/>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5087" name="Line 95"/>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5088" name="Line 96"/>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5089" name="AutoShape 97"/>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90" name="Line 98"/>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5091" name="Line 99"/>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92" name="Oval 100"/>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5093" name="Oval 101"/>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5094" name="Line 102"/>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95" name="Oval 103"/>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85096" name="Oval 104"/>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5097" name="Line 105"/>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5098" name="Oval 106"/>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85099" name="Text Box 107"/>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5100" name="Text Box 108"/>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5101" name="Rectangle 109"/>
          <p:cNvSpPr>
            <a:spLocks noChangeArrowheads="1"/>
          </p:cNvSpPr>
          <p:nvPr/>
        </p:nvSpPr>
        <p:spPr bwMode="auto">
          <a:xfrm rot="5400000">
            <a:off x="7451725" y="871538"/>
            <a:ext cx="55562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102" name="Rectangle 110"/>
          <p:cNvSpPr>
            <a:spLocks noChangeArrowheads="1"/>
          </p:cNvSpPr>
          <p:nvPr/>
        </p:nvSpPr>
        <p:spPr bwMode="auto">
          <a:xfrm rot="5400000">
            <a:off x="7530306" y="1459707"/>
            <a:ext cx="398463"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5103" name="Group 111"/>
          <p:cNvGrpSpPr>
            <a:grpSpLocks/>
          </p:cNvGrpSpPr>
          <p:nvPr/>
        </p:nvGrpSpPr>
        <p:grpSpPr bwMode="auto">
          <a:xfrm rot="5400000">
            <a:off x="7270750" y="2663825"/>
            <a:ext cx="968375" cy="1127125"/>
            <a:chOff x="4958" y="672"/>
            <a:chExt cx="610" cy="710"/>
          </a:xfrm>
        </p:grpSpPr>
        <p:grpSp>
          <p:nvGrpSpPr>
            <p:cNvPr id="85104" name="Group 112"/>
            <p:cNvGrpSpPr>
              <a:grpSpLocks/>
            </p:cNvGrpSpPr>
            <p:nvPr/>
          </p:nvGrpSpPr>
          <p:grpSpPr bwMode="auto">
            <a:xfrm>
              <a:off x="5465" y="672"/>
              <a:ext cx="103" cy="710"/>
              <a:chOff x="5088" y="624"/>
              <a:chExt cx="144" cy="992"/>
            </a:xfrm>
          </p:grpSpPr>
          <p:sp>
            <p:nvSpPr>
              <p:cNvPr id="85105" name="Line 11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106" name="Line 11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107" name="Line 11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108" name="Line 11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109" name="Line 11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110" name="Line 11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111" name="Line 11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112" name="Line 12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5113" name="Rectangle 12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114" name="Rectangle 12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115" name="Rectangle 12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116" name="Rectangle 12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117" name="Rectangle 12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118" name="Rectangle 12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119" name="Rectangle 12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120" name="Rectangle 12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121" name="Rectangle 12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5122" name="Rectangle 130"/>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85123" name="Line 131"/>
          <p:cNvSpPr>
            <a:spLocks noChangeShapeType="1"/>
          </p:cNvSpPr>
          <p:nvPr/>
        </p:nvSpPr>
        <p:spPr bwMode="auto">
          <a:xfrm flipV="1">
            <a:off x="5260975" y="19335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124" name="Line 132"/>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25" name="Line 133"/>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26" name="Line 134"/>
          <p:cNvSpPr>
            <a:spLocks noChangeShapeType="1"/>
          </p:cNvSpPr>
          <p:nvPr/>
        </p:nvSpPr>
        <p:spPr bwMode="auto">
          <a:xfrm rot="16200000" flipV="1">
            <a:off x="6236494" y="-162719"/>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27" name="Rectangle 135"/>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128" name="Group 136"/>
          <p:cNvGrpSpPr>
            <a:grpSpLocks/>
          </p:cNvGrpSpPr>
          <p:nvPr/>
        </p:nvGrpSpPr>
        <p:grpSpPr bwMode="auto">
          <a:xfrm rot="16200000" flipV="1">
            <a:off x="4433094" y="1104107"/>
            <a:ext cx="107950" cy="182562"/>
            <a:chOff x="0" y="3"/>
            <a:chExt cx="20000" cy="19996"/>
          </a:xfrm>
        </p:grpSpPr>
        <p:sp>
          <p:nvSpPr>
            <p:cNvPr id="85129" name="Line 137"/>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0" name="Line 138"/>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1" name="Line 139"/>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2" name="Line 140"/>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133" name="Line 141"/>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4" name="Oval 142"/>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5" name="Oval 143"/>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6" name="Oval 144"/>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7" name="Line 145"/>
          <p:cNvSpPr>
            <a:spLocks noChangeShapeType="1"/>
          </p:cNvSpPr>
          <p:nvPr/>
        </p:nvSpPr>
        <p:spPr bwMode="auto">
          <a:xfrm rot="5400000" flipH="1">
            <a:off x="45926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8" name="Rectangle 146"/>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9" name="Line 147"/>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0" name="Line 148"/>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1" name="Line 149"/>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2" name="Line 150"/>
          <p:cNvSpPr>
            <a:spLocks noChangeShapeType="1"/>
          </p:cNvSpPr>
          <p:nvPr/>
        </p:nvSpPr>
        <p:spPr bwMode="auto">
          <a:xfrm flipH="1">
            <a:off x="5095875" y="9763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3" name="Oval 151"/>
          <p:cNvSpPr>
            <a:spLocks noChangeArrowheads="1"/>
          </p:cNvSpPr>
          <p:nvPr/>
        </p:nvSpPr>
        <p:spPr bwMode="auto">
          <a:xfrm flipH="1" flipV="1">
            <a:off x="5043488" y="16065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4" name="Line 152"/>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5" name="Oval 153"/>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6" name="Line 154"/>
          <p:cNvSpPr>
            <a:spLocks noChangeShapeType="1"/>
          </p:cNvSpPr>
          <p:nvPr/>
        </p:nvSpPr>
        <p:spPr bwMode="auto">
          <a:xfrm rot="5400000" flipH="1">
            <a:off x="5017294" y="1113631"/>
            <a:ext cx="0" cy="128588"/>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7" name="Oval 155"/>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8" name="Rectangle 156"/>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85149" name="Rectangle 157"/>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85150" name="Rectangle 158"/>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85151" name="Group 159"/>
          <p:cNvGrpSpPr>
            <a:grpSpLocks/>
          </p:cNvGrpSpPr>
          <p:nvPr/>
        </p:nvGrpSpPr>
        <p:grpSpPr bwMode="auto">
          <a:xfrm rot="-5400000" flipH="1" flipV="1">
            <a:off x="3780632" y="3566319"/>
            <a:ext cx="88900" cy="274637"/>
            <a:chOff x="0" y="0"/>
            <a:chExt cx="20000" cy="20000"/>
          </a:xfrm>
        </p:grpSpPr>
        <p:sp>
          <p:nvSpPr>
            <p:cNvPr id="85152" name="Arc 16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53" name="Arc 16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154" name="Group 162"/>
          <p:cNvGrpSpPr>
            <a:grpSpLocks/>
          </p:cNvGrpSpPr>
          <p:nvPr/>
        </p:nvGrpSpPr>
        <p:grpSpPr bwMode="auto">
          <a:xfrm rot="-5400000" flipH="1" flipV="1">
            <a:off x="3775076" y="3425825"/>
            <a:ext cx="87312" cy="274637"/>
            <a:chOff x="0" y="0"/>
            <a:chExt cx="20000" cy="20000"/>
          </a:xfrm>
        </p:grpSpPr>
        <p:sp>
          <p:nvSpPr>
            <p:cNvPr id="85155" name="Arc 16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56" name="Arc 16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157" name="Line 165"/>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58" name="Line 166"/>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59" name="Line 167"/>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60" name="Line 168"/>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61" name="Line 169"/>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162" name="Group 170"/>
          <p:cNvGrpSpPr>
            <a:grpSpLocks/>
          </p:cNvGrpSpPr>
          <p:nvPr/>
        </p:nvGrpSpPr>
        <p:grpSpPr bwMode="auto">
          <a:xfrm rot="10800000">
            <a:off x="4394200" y="1439863"/>
            <a:ext cx="365125" cy="239712"/>
            <a:chOff x="2900" y="1798"/>
            <a:chExt cx="576" cy="376"/>
          </a:xfrm>
        </p:grpSpPr>
        <p:sp>
          <p:nvSpPr>
            <p:cNvPr id="85163" name="Line 171"/>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64" name="Line 172"/>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65" name="Line 173"/>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166" name="Line 174"/>
          <p:cNvSpPr>
            <a:spLocks noChangeShapeType="1"/>
          </p:cNvSpPr>
          <p:nvPr/>
        </p:nvSpPr>
        <p:spPr bwMode="auto">
          <a:xfrm rot="5400000">
            <a:off x="4452144" y="2983706"/>
            <a:ext cx="0" cy="1303338"/>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5167" name="Line 175"/>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68" name="Rectangle 176"/>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69" name="Line 177"/>
          <p:cNvSpPr>
            <a:spLocks noChangeShapeType="1"/>
          </p:cNvSpPr>
          <p:nvPr/>
        </p:nvSpPr>
        <p:spPr bwMode="auto">
          <a:xfrm flipH="1" flipV="1">
            <a:off x="6502400" y="19145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70" name="Line 178"/>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71" name="Line 179"/>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72" name="Line 180"/>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73" name="Line 181"/>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74" name="Line 182"/>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75" name="Line 183"/>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176" name="Group 184"/>
          <p:cNvGrpSpPr>
            <a:grpSpLocks/>
          </p:cNvGrpSpPr>
          <p:nvPr/>
        </p:nvGrpSpPr>
        <p:grpSpPr bwMode="auto">
          <a:xfrm flipV="1">
            <a:off x="6624638" y="1676400"/>
            <a:ext cx="46037" cy="96838"/>
            <a:chOff x="0" y="0"/>
            <a:chExt cx="20000" cy="20000"/>
          </a:xfrm>
        </p:grpSpPr>
        <p:sp>
          <p:nvSpPr>
            <p:cNvPr id="85177" name="Arc 185"/>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78" name="Arc 18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179" name="Group 187"/>
          <p:cNvGrpSpPr>
            <a:grpSpLocks/>
          </p:cNvGrpSpPr>
          <p:nvPr/>
        </p:nvGrpSpPr>
        <p:grpSpPr bwMode="auto">
          <a:xfrm>
            <a:off x="6396038" y="1709738"/>
            <a:ext cx="471487" cy="217487"/>
            <a:chOff x="3526" y="1077"/>
            <a:chExt cx="297" cy="137"/>
          </a:xfrm>
        </p:grpSpPr>
        <p:sp>
          <p:nvSpPr>
            <p:cNvPr id="85180" name="Line 18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1" name="Line 189"/>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2" name="Line 190"/>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3" name="Line 191"/>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184" name="Line 192"/>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5" name="Line 193"/>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6" name="Oval 194"/>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7" name="Oval 195"/>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8" name="Line 196"/>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9" name="Rectangle 197"/>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190" name="Oval 198"/>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94" name="Line 202"/>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5195" name="Oval 203"/>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96" name="Rectangle 204"/>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85197" name="Rectangle 205"/>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650 PSI </a:t>
            </a:r>
            <a:endParaRPr lang="en-US" b="0"/>
          </a:p>
        </p:txBody>
      </p:sp>
      <p:sp>
        <p:nvSpPr>
          <p:cNvPr id="85198" name="Rectangle 206"/>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85199" name="Text Box 207"/>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85200" name="Line 208"/>
          <p:cNvSpPr>
            <a:spLocks noChangeShapeType="1"/>
          </p:cNvSpPr>
          <p:nvPr/>
        </p:nvSpPr>
        <p:spPr bwMode="auto">
          <a:xfrm rot="16200000" flipH="1">
            <a:off x="4172744" y="2718594"/>
            <a:ext cx="0" cy="42068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201" name="Group 209"/>
          <p:cNvGrpSpPr>
            <a:grpSpLocks/>
          </p:cNvGrpSpPr>
          <p:nvPr/>
        </p:nvGrpSpPr>
        <p:grpSpPr bwMode="auto">
          <a:xfrm>
            <a:off x="7131050" y="1508125"/>
            <a:ext cx="1289050" cy="1235075"/>
            <a:chOff x="4492" y="651"/>
            <a:chExt cx="812" cy="778"/>
          </a:xfrm>
        </p:grpSpPr>
        <p:grpSp>
          <p:nvGrpSpPr>
            <p:cNvPr id="85202" name="Group 210"/>
            <p:cNvGrpSpPr>
              <a:grpSpLocks/>
            </p:cNvGrpSpPr>
            <p:nvPr/>
          </p:nvGrpSpPr>
          <p:grpSpPr bwMode="auto">
            <a:xfrm>
              <a:off x="4492" y="651"/>
              <a:ext cx="760" cy="778"/>
              <a:chOff x="4047" y="666"/>
              <a:chExt cx="760" cy="778"/>
            </a:xfrm>
          </p:grpSpPr>
          <p:sp>
            <p:nvSpPr>
              <p:cNvPr id="85203" name="Rectangle 211"/>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204" name="Rectangle 212"/>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205" name="Rectangle 213"/>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5206" name="Rectangle 214"/>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85207" name="Line 215"/>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08" name="Line 216"/>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09" name="Oval 217"/>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10" name="Rectangle 218"/>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85211" name="Text Box 219"/>
          <p:cNvSpPr txBox="1">
            <a:spLocks noChangeArrowheads="1"/>
          </p:cNvSpPr>
          <p:nvPr/>
        </p:nvSpPr>
        <p:spPr bwMode="auto">
          <a:xfrm>
            <a:off x="6294438" y="4079875"/>
            <a:ext cx="2732087"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During the 30 second delay, minor leakage or bypass can cause a loss of pressure at the cylinder. When this happens the pressure switch---</a:t>
            </a:r>
          </a:p>
        </p:txBody>
      </p:sp>
      <p:sp>
        <p:nvSpPr>
          <p:cNvPr id="85212" name="Rectangle 220"/>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85213" name="Group 221"/>
          <p:cNvGrpSpPr>
            <a:grpSpLocks/>
          </p:cNvGrpSpPr>
          <p:nvPr/>
        </p:nvGrpSpPr>
        <p:grpSpPr bwMode="auto">
          <a:xfrm flipH="1" flipV="1">
            <a:off x="2708275" y="5162550"/>
            <a:ext cx="484188" cy="90488"/>
            <a:chOff x="2009" y="2762"/>
            <a:chExt cx="233" cy="44"/>
          </a:xfrm>
        </p:grpSpPr>
        <p:sp>
          <p:nvSpPr>
            <p:cNvPr id="85214" name="Line 222"/>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215" name="Freeform 223"/>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85216" name="Group 224"/>
          <p:cNvGrpSpPr>
            <a:grpSpLocks/>
          </p:cNvGrpSpPr>
          <p:nvPr/>
        </p:nvGrpSpPr>
        <p:grpSpPr bwMode="auto">
          <a:xfrm flipH="1" flipV="1">
            <a:off x="3709988" y="6142038"/>
            <a:ext cx="55562" cy="212725"/>
            <a:chOff x="1733" y="2232"/>
            <a:chExt cx="27" cy="102"/>
          </a:xfrm>
        </p:grpSpPr>
        <p:sp>
          <p:nvSpPr>
            <p:cNvPr id="85217" name="Freeform 225"/>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218" name="Freeform 22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5219" name="Freeform 227"/>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220" name="Freeform 228"/>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221" name="Freeform 229"/>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222" name="Rectangle 230"/>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23" name="Rectangle 231"/>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24" name="Rectangle 232"/>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25" name="Rectangle 233"/>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85226" name="Group 234"/>
          <p:cNvGrpSpPr>
            <a:grpSpLocks/>
          </p:cNvGrpSpPr>
          <p:nvPr/>
        </p:nvGrpSpPr>
        <p:grpSpPr bwMode="auto">
          <a:xfrm flipH="1" flipV="1">
            <a:off x="2525713" y="6167438"/>
            <a:ext cx="103187" cy="157162"/>
            <a:chOff x="2280" y="2246"/>
            <a:chExt cx="50" cy="76"/>
          </a:xfrm>
        </p:grpSpPr>
        <p:sp>
          <p:nvSpPr>
            <p:cNvPr id="85227" name="Freeform 235"/>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85228" name="Group 236"/>
            <p:cNvGrpSpPr>
              <a:grpSpLocks/>
            </p:cNvGrpSpPr>
            <p:nvPr/>
          </p:nvGrpSpPr>
          <p:grpSpPr bwMode="auto">
            <a:xfrm>
              <a:off x="2292" y="2255"/>
              <a:ext cx="28" cy="58"/>
              <a:chOff x="2292" y="2255"/>
              <a:chExt cx="28" cy="58"/>
            </a:xfrm>
          </p:grpSpPr>
          <p:sp>
            <p:nvSpPr>
              <p:cNvPr id="85229" name="Line 237"/>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230" name="Line 238"/>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231" name="Line 239"/>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232" name="Line 240"/>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5233" name="Rectangle 241"/>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85234" name="Rectangle 242"/>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85235" name="Oval 243"/>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236" name="Oval 244"/>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237" name="Oval 245"/>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238" name="Oval 246"/>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239" name="Oval 247"/>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240" name="Oval 248"/>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241" name="Line 249"/>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242" name="Line 250"/>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243" name="Line 251"/>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244" name="Line 252"/>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245" name="Line 253"/>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246" name="Line 254"/>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5247" name="Group 255"/>
          <p:cNvGrpSpPr>
            <a:grpSpLocks/>
          </p:cNvGrpSpPr>
          <p:nvPr/>
        </p:nvGrpSpPr>
        <p:grpSpPr bwMode="auto">
          <a:xfrm flipH="1" flipV="1">
            <a:off x="3101975" y="6178550"/>
            <a:ext cx="80963" cy="131763"/>
            <a:chOff x="2013" y="2253"/>
            <a:chExt cx="39" cy="64"/>
          </a:xfrm>
        </p:grpSpPr>
        <p:sp>
          <p:nvSpPr>
            <p:cNvPr id="85248" name="Oval 256"/>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249" name="Oval 257"/>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250" name="Line 258"/>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251" name="Line 259"/>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252" name="Line 260"/>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253" name="Oval 261"/>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5254" name="Line 262"/>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255" name="Oval 263"/>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5256" name="Group 264"/>
          <p:cNvGrpSpPr>
            <a:grpSpLocks/>
          </p:cNvGrpSpPr>
          <p:nvPr/>
        </p:nvGrpSpPr>
        <p:grpSpPr bwMode="auto">
          <a:xfrm flipH="1" flipV="1">
            <a:off x="3349625" y="6078538"/>
            <a:ext cx="576263" cy="328612"/>
            <a:chOff x="1656" y="2207"/>
            <a:chExt cx="277" cy="158"/>
          </a:xfrm>
        </p:grpSpPr>
        <p:grpSp>
          <p:nvGrpSpPr>
            <p:cNvPr id="85257" name="Group 265"/>
            <p:cNvGrpSpPr>
              <a:grpSpLocks/>
            </p:cNvGrpSpPr>
            <p:nvPr/>
          </p:nvGrpSpPr>
          <p:grpSpPr bwMode="auto">
            <a:xfrm>
              <a:off x="1656" y="2207"/>
              <a:ext cx="33" cy="158"/>
              <a:chOff x="1656" y="2207"/>
              <a:chExt cx="33" cy="158"/>
            </a:xfrm>
          </p:grpSpPr>
          <p:sp>
            <p:nvSpPr>
              <p:cNvPr id="85258" name="Rectangle 26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59" name="Rectangle 26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5260" name="Group 268"/>
            <p:cNvGrpSpPr>
              <a:grpSpLocks/>
            </p:cNvGrpSpPr>
            <p:nvPr/>
          </p:nvGrpSpPr>
          <p:grpSpPr bwMode="auto">
            <a:xfrm>
              <a:off x="1898" y="2273"/>
              <a:ext cx="35" cy="26"/>
              <a:chOff x="1898" y="2273"/>
              <a:chExt cx="35" cy="26"/>
            </a:xfrm>
          </p:grpSpPr>
          <p:grpSp>
            <p:nvGrpSpPr>
              <p:cNvPr id="85261" name="Group 269"/>
              <p:cNvGrpSpPr>
                <a:grpSpLocks/>
              </p:cNvGrpSpPr>
              <p:nvPr/>
            </p:nvGrpSpPr>
            <p:grpSpPr bwMode="auto">
              <a:xfrm>
                <a:off x="1898" y="2273"/>
                <a:ext cx="33" cy="25"/>
                <a:chOff x="1898" y="2273"/>
                <a:chExt cx="33" cy="25"/>
              </a:xfrm>
            </p:grpSpPr>
            <p:sp>
              <p:nvSpPr>
                <p:cNvPr id="85262" name="Rectangle 27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63" name="Rectangle 27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64" name="Rectangle 27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65" name="Rectangle 27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66" name="Rectangle 27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67" name="Rectangle 27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68" name="Rectangle 27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69" name="Rectangle 27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70" name="Rectangle 27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71" name="Rectangle 27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72" name="Rectangle 28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73" name="Rectangle 28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74" name="Rectangle 28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5275" name="Rectangle 28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5276" name="Group 284"/>
            <p:cNvGrpSpPr>
              <a:grpSpLocks/>
            </p:cNvGrpSpPr>
            <p:nvPr/>
          </p:nvGrpSpPr>
          <p:grpSpPr bwMode="auto">
            <a:xfrm>
              <a:off x="1687" y="2259"/>
              <a:ext cx="213" cy="54"/>
              <a:chOff x="1687" y="2259"/>
              <a:chExt cx="213" cy="54"/>
            </a:xfrm>
          </p:grpSpPr>
          <p:grpSp>
            <p:nvGrpSpPr>
              <p:cNvPr id="85277" name="Group 285"/>
              <p:cNvGrpSpPr>
                <a:grpSpLocks/>
              </p:cNvGrpSpPr>
              <p:nvPr/>
            </p:nvGrpSpPr>
            <p:grpSpPr bwMode="auto">
              <a:xfrm>
                <a:off x="1687" y="2259"/>
                <a:ext cx="211" cy="52"/>
                <a:chOff x="1687" y="2259"/>
                <a:chExt cx="211" cy="52"/>
              </a:xfrm>
            </p:grpSpPr>
            <p:sp>
              <p:nvSpPr>
                <p:cNvPr id="85278" name="Rectangle 28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79" name="Rectangle 28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80" name="Rectangle 28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81" name="Rectangle 28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82" name="Rectangle 29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83" name="Rectangle 29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84" name="Rectangle 29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85" name="Rectangle 29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86" name="Rectangle 29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87" name="Rectangle 29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88" name="Rectangle 29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89" name="Rectangle 29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90" name="Rectangle 29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91" name="Rectangle 29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92" name="Rectangle 30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93" name="Rectangle 30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94" name="Rectangle 30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95" name="Rectangle 30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96" name="Rectangle 30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97" name="Rectangle 30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98" name="Rectangle 30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299" name="Rectangle 30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00" name="Rectangle 30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01" name="Rectangle 30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02" name="Rectangle 31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03" name="Rectangle 31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04" name="Rectangle 31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5305" name="Rectangle 31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5306" name="Group 314"/>
            <p:cNvGrpSpPr>
              <a:grpSpLocks/>
            </p:cNvGrpSpPr>
            <p:nvPr/>
          </p:nvGrpSpPr>
          <p:grpSpPr bwMode="auto">
            <a:xfrm>
              <a:off x="1862" y="2265"/>
              <a:ext cx="28" cy="38"/>
              <a:chOff x="1862" y="2265"/>
              <a:chExt cx="28" cy="38"/>
            </a:xfrm>
          </p:grpSpPr>
          <p:sp>
            <p:nvSpPr>
              <p:cNvPr id="85307" name="Line 31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08" name="Line 31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09" name="Line 31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10" name="Line 31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5311" name="Group 319"/>
            <p:cNvGrpSpPr>
              <a:grpSpLocks/>
            </p:cNvGrpSpPr>
            <p:nvPr/>
          </p:nvGrpSpPr>
          <p:grpSpPr bwMode="auto">
            <a:xfrm>
              <a:off x="1827" y="2265"/>
              <a:ext cx="28" cy="38"/>
              <a:chOff x="1827" y="2265"/>
              <a:chExt cx="28" cy="38"/>
            </a:xfrm>
          </p:grpSpPr>
          <p:sp>
            <p:nvSpPr>
              <p:cNvPr id="85312" name="Line 32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13" name="Line 32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14" name="Line 32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15" name="Line 32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5316" name="Group 324"/>
            <p:cNvGrpSpPr>
              <a:grpSpLocks/>
            </p:cNvGrpSpPr>
            <p:nvPr/>
          </p:nvGrpSpPr>
          <p:grpSpPr bwMode="auto">
            <a:xfrm>
              <a:off x="1789" y="2265"/>
              <a:ext cx="28" cy="38"/>
              <a:chOff x="1789" y="2265"/>
              <a:chExt cx="28" cy="38"/>
            </a:xfrm>
          </p:grpSpPr>
          <p:sp>
            <p:nvSpPr>
              <p:cNvPr id="85317" name="Line 32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18" name="Line 32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19" name="Line 32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20" name="Line 32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5321" name="Group 329"/>
            <p:cNvGrpSpPr>
              <a:grpSpLocks/>
            </p:cNvGrpSpPr>
            <p:nvPr/>
          </p:nvGrpSpPr>
          <p:grpSpPr bwMode="auto">
            <a:xfrm>
              <a:off x="1752" y="2265"/>
              <a:ext cx="28" cy="38"/>
              <a:chOff x="1752" y="2265"/>
              <a:chExt cx="28" cy="38"/>
            </a:xfrm>
          </p:grpSpPr>
          <p:sp>
            <p:nvSpPr>
              <p:cNvPr id="85322" name="Line 33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23" name="Line 33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24" name="Line 33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25" name="Line 33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5326" name="Group 334"/>
            <p:cNvGrpSpPr>
              <a:grpSpLocks/>
            </p:cNvGrpSpPr>
            <p:nvPr/>
          </p:nvGrpSpPr>
          <p:grpSpPr bwMode="auto">
            <a:xfrm>
              <a:off x="1716" y="2265"/>
              <a:ext cx="28" cy="36"/>
              <a:chOff x="1716" y="2265"/>
              <a:chExt cx="28" cy="36"/>
            </a:xfrm>
          </p:grpSpPr>
          <p:sp>
            <p:nvSpPr>
              <p:cNvPr id="85327" name="Line 33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28" name="Line 33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29" name="Line 33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30" name="Line 33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5331" name="Rectangle 33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85332" name="Group 340"/>
          <p:cNvGrpSpPr>
            <a:grpSpLocks/>
          </p:cNvGrpSpPr>
          <p:nvPr/>
        </p:nvGrpSpPr>
        <p:grpSpPr bwMode="auto">
          <a:xfrm flipH="1" flipV="1">
            <a:off x="2987675" y="5357813"/>
            <a:ext cx="419100" cy="620712"/>
            <a:chOff x="1906" y="2413"/>
            <a:chExt cx="201" cy="299"/>
          </a:xfrm>
        </p:grpSpPr>
        <p:sp>
          <p:nvSpPr>
            <p:cNvPr id="85333" name="Rectangle 34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34" name="Rectangle 34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5335" name="Freeform 34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85336" name="Rectangle 34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85337" name="Group 345"/>
          <p:cNvGrpSpPr>
            <a:grpSpLocks/>
          </p:cNvGrpSpPr>
          <p:nvPr/>
        </p:nvGrpSpPr>
        <p:grpSpPr bwMode="auto">
          <a:xfrm flipH="1" flipV="1">
            <a:off x="3046413" y="5434013"/>
            <a:ext cx="300037" cy="396875"/>
            <a:chOff x="1935" y="2484"/>
            <a:chExt cx="144" cy="191"/>
          </a:xfrm>
        </p:grpSpPr>
        <p:sp>
          <p:nvSpPr>
            <p:cNvPr id="85338" name="Rectangle 346"/>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39" name="Rectangle 347"/>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5340" name="Rectangle 348"/>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85341" name="Group 349"/>
          <p:cNvGrpSpPr>
            <a:grpSpLocks/>
          </p:cNvGrpSpPr>
          <p:nvPr/>
        </p:nvGrpSpPr>
        <p:grpSpPr bwMode="auto">
          <a:xfrm flipH="1" flipV="1">
            <a:off x="3124200" y="5503863"/>
            <a:ext cx="163513" cy="479425"/>
            <a:chOff x="1963" y="2411"/>
            <a:chExt cx="79" cy="230"/>
          </a:xfrm>
        </p:grpSpPr>
        <p:sp>
          <p:nvSpPr>
            <p:cNvPr id="85342" name="Oval 350"/>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343" name="Oval 351"/>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344" name="Oval 352"/>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345" name="Oval 353"/>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346" name="Oval 354"/>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347" name="Oval 355"/>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348" name="Oval 356"/>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349" name="Oval 357"/>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350" name="Oval 358"/>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351" name="Oval 359"/>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352" name="Line 360"/>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53" name="Line 361"/>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54" name="Line 362"/>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55" name="Line 363"/>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56" name="Line 364"/>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57" name="Line 365"/>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58" name="Line 366"/>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59" name="Line 367"/>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60" name="Line 368"/>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61" name="Line 369"/>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62" name="Line 370"/>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63" name="Oval 371"/>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364" name="Line 372"/>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65" name="Oval 373"/>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5366" name="Rectangle 374"/>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85367" name="Group 375"/>
          <p:cNvGrpSpPr>
            <a:grpSpLocks/>
          </p:cNvGrpSpPr>
          <p:nvPr/>
        </p:nvGrpSpPr>
        <p:grpSpPr bwMode="auto">
          <a:xfrm>
            <a:off x="3362325" y="5459413"/>
            <a:ext cx="463550" cy="263525"/>
            <a:chOff x="2118" y="3439"/>
            <a:chExt cx="292" cy="166"/>
          </a:xfrm>
        </p:grpSpPr>
        <p:sp>
          <p:nvSpPr>
            <p:cNvPr id="85368" name="Rectangle 376"/>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85369" name="Group 377"/>
            <p:cNvGrpSpPr>
              <a:grpSpLocks/>
            </p:cNvGrpSpPr>
            <p:nvPr/>
          </p:nvGrpSpPr>
          <p:grpSpPr bwMode="auto">
            <a:xfrm flipH="1" flipV="1">
              <a:off x="2326" y="3439"/>
              <a:ext cx="84" cy="166"/>
              <a:chOff x="1704" y="2533"/>
              <a:chExt cx="64" cy="127"/>
            </a:xfrm>
          </p:grpSpPr>
          <p:sp>
            <p:nvSpPr>
              <p:cNvPr id="85370" name="Freeform 378"/>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85371" name="Group 379"/>
              <p:cNvGrpSpPr>
                <a:grpSpLocks/>
              </p:cNvGrpSpPr>
              <p:nvPr/>
            </p:nvGrpSpPr>
            <p:grpSpPr bwMode="auto">
              <a:xfrm>
                <a:off x="1718" y="2547"/>
                <a:ext cx="35" cy="96"/>
                <a:chOff x="1718" y="2547"/>
                <a:chExt cx="35" cy="96"/>
              </a:xfrm>
            </p:grpSpPr>
            <p:sp>
              <p:nvSpPr>
                <p:cNvPr id="85372" name="Line 380"/>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73" name="Line 381"/>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74" name="Line 382"/>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375" name="Line 383"/>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85376" name="Freeform 384"/>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85377" name="Rectangle 385"/>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85378" name="Rectangle 386"/>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85379" name="Freeform 38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85380" name="Rectangle 38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85381" name="Group 389"/>
          <p:cNvGrpSpPr>
            <a:grpSpLocks/>
          </p:cNvGrpSpPr>
          <p:nvPr/>
        </p:nvGrpSpPr>
        <p:grpSpPr bwMode="auto">
          <a:xfrm flipH="1" flipV="1">
            <a:off x="2768600" y="6194425"/>
            <a:ext cx="195263" cy="95250"/>
            <a:chOff x="2119" y="2263"/>
            <a:chExt cx="94" cy="46"/>
          </a:xfrm>
        </p:grpSpPr>
        <p:grpSp>
          <p:nvGrpSpPr>
            <p:cNvPr id="85382" name="Group 390"/>
            <p:cNvGrpSpPr>
              <a:grpSpLocks/>
            </p:cNvGrpSpPr>
            <p:nvPr/>
          </p:nvGrpSpPr>
          <p:grpSpPr bwMode="auto">
            <a:xfrm>
              <a:off x="2188" y="2263"/>
              <a:ext cx="25" cy="46"/>
              <a:chOff x="2188" y="2263"/>
              <a:chExt cx="25" cy="46"/>
            </a:xfrm>
          </p:grpSpPr>
          <p:grpSp>
            <p:nvGrpSpPr>
              <p:cNvPr id="85383" name="Group 391"/>
              <p:cNvGrpSpPr>
                <a:grpSpLocks/>
              </p:cNvGrpSpPr>
              <p:nvPr/>
            </p:nvGrpSpPr>
            <p:grpSpPr bwMode="auto">
              <a:xfrm>
                <a:off x="2188" y="2263"/>
                <a:ext cx="23" cy="44"/>
                <a:chOff x="2188" y="2263"/>
                <a:chExt cx="23" cy="44"/>
              </a:xfrm>
            </p:grpSpPr>
            <p:sp>
              <p:nvSpPr>
                <p:cNvPr id="85384" name="Rectangle 392"/>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85" name="Rectangle 393"/>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86" name="Rectangle 394"/>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87" name="Rectangle 395"/>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88" name="Rectangle 396"/>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89" name="Rectangle 397"/>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90" name="Rectangle 398"/>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91" name="Rectangle 399"/>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92" name="Rectangle 400"/>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93" name="Rectangle 401"/>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94" name="Rectangle 402"/>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95" name="Rectangle 403"/>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96" name="Rectangle 404"/>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97" name="Rectangle 405"/>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98" name="Rectangle 406"/>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399" name="Rectangle 407"/>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00" name="Rectangle 408"/>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01" name="Rectangle 409"/>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02" name="Rectangle 410"/>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03" name="Rectangle 411"/>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04" name="Rectangle 412"/>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05" name="Rectangle 413"/>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06" name="Rectangle 414"/>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5407" name="Rectangle 415"/>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5408" name="Group 416"/>
            <p:cNvGrpSpPr>
              <a:grpSpLocks/>
            </p:cNvGrpSpPr>
            <p:nvPr/>
          </p:nvGrpSpPr>
          <p:grpSpPr bwMode="auto">
            <a:xfrm>
              <a:off x="2119" y="2276"/>
              <a:ext cx="71" cy="18"/>
              <a:chOff x="2119" y="2276"/>
              <a:chExt cx="71" cy="18"/>
            </a:xfrm>
          </p:grpSpPr>
          <p:grpSp>
            <p:nvGrpSpPr>
              <p:cNvPr id="85409" name="Group 417"/>
              <p:cNvGrpSpPr>
                <a:grpSpLocks/>
              </p:cNvGrpSpPr>
              <p:nvPr/>
            </p:nvGrpSpPr>
            <p:grpSpPr bwMode="auto">
              <a:xfrm>
                <a:off x="2119" y="2276"/>
                <a:ext cx="69" cy="16"/>
                <a:chOff x="2119" y="2276"/>
                <a:chExt cx="69" cy="16"/>
              </a:xfrm>
            </p:grpSpPr>
            <p:sp>
              <p:nvSpPr>
                <p:cNvPr id="85410" name="Rectangle 418"/>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11" name="Rectangle 419"/>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12" name="Rectangle 420"/>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13" name="Rectangle 421"/>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14" name="Rectangle 422"/>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15" name="Rectangle 423"/>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16" name="Rectangle 424"/>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17" name="Rectangle 425"/>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5418" name="Rectangle 426"/>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85419" name="Group 427"/>
          <p:cNvGrpSpPr>
            <a:grpSpLocks/>
          </p:cNvGrpSpPr>
          <p:nvPr/>
        </p:nvGrpSpPr>
        <p:grpSpPr bwMode="auto">
          <a:xfrm flipH="1" flipV="1">
            <a:off x="2963863" y="6186488"/>
            <a:ext cx="195262" cy="115887"/>
            <a:chOff x="2025" y="2257"/>
            <a:chExt cx="94" cy="56"/>
          </a:xfrm>
        </p:grpSpPr>
        <p:grpSp>
          <p:nvGrpSpPr>
            <p:cNvPr id="85420" name="Group 428"/>
            <p:cNvGrpSpPr>
              <a:grpSpLocks/>
            </p:cNvGrpSpPr>
            <p:nvPr/>
          </p:nvGrpSpPr>
          <p:grpSpPr bwMode="auto">
            <a:xfrm>
              <a:off x="2025" y="2271"/>
              <a:ext cx="32" cy="27"/>
              <a:chOff x="2025" y="2271"/>
              <a:chExt cx="32" cy="27"/>
            </a:xfrm>
          </p:grpSpPr>
          <p:grpSp>
            <p:nvGrpSpPr>
              <p:cNvPr id="85421" name="Group 429"/>
              <p:cNvGrpSpPr>
                <a:grpSpLocks/>
              </p:cNvGrpSpPr>
              <p:nvPr/>
            </p:nvGrpSpPr>
            <p:grpSpPr bwMode="auto">
              <a:xfrm>
                <a:off x="2025" y="2271"/>
                <a:ext cx="31" cy="25"/>
                <a:chOff x="2025" y="2271"/>
                <a:chExt cx="31" cy="25"/>
              </a:xfrm>
            </p:grpSpPr>
            <p:sp>
              <p:nvSpPr>
                <p:cNvPr id="85422" name="Rectangle 430"/>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23" name="Rectangle 431"/>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24" name="Rectangle 432"/>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25" name="Rectangle 433"/>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26" name="Rectangle 434"/>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27" name="Rectangle 435"/>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28" name="Rectangle 436"/>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29" name="Rectangle 437"/>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30" name="Rectangle 438"/>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31" name="Rectangle 439"/>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32" name="Rectangle 440"/>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33" name="Rectangle 441"/>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34" name="Rectangle 442"/>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5435" name="Rectangle 443"/>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5436" name="Group 444"/>
            <p:cNvGrpSpPr>
              <a:grpSpLocks/>
            </p:cNvGrpSpPr>
            <p:nvPr/>
          </p:nvGrpSpPr>
          <p:grpSpPr bwMode="auto">
            <a:xfrm>
              <a:off x="2075" y="2259"/>
              <a:ext cx="44" cy="52"/>
              <a:chOff x="2075" y="2259"/>
              <a:chExt cx="44" cy="52"/>
            </a:xfrm>
          </p:grpSpPr>
          <p:grpSp>
            <p:nvGrpSpPr>
              <p:cNvPr id="85437" name="Group 445"/>
              <p:cNvGrpSpPr>
                <a:grpSpLocks/>
              </p:cNvGrpSpPr>
              <p:nvPr/>
            </p:nvGrpSpPr>
            <p:grpSpPr bwMode="auto">
              <a:xfrm>
                <a:off x="2075" y="2259"/>
                <a:ext cx="44" cy="52"/>
                <a:chOff x="2075" y="2259"/>
                <a:chExt cx="44" cy="52"/>
              </a:xfrm>
            </p:grpSpPr>
            <p:sp>
              <p:nvSpPr>
                <p:cNvPr id="85438" name="Oval 446"/>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439" name="Oval 447"/>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440" name="Oval 448"/>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441" name="Oval 449"/>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442" name="Oval 450"/>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443" name="Oval 451"/>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444" name="Oval 452"/>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445" name="Oval 453"/>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446" name="Oval 454"/>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447" name="Oval 455"/>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448" name="Oval 456"/>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449" name="Oval 457"/>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450" name="Oval 458"/>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5451" name="Oval 459"/>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5452" name="Group 460"/>
            <p:cNvGrpSpPr>
              <a:grpSpLocks/>
            </p:cNvGrpSpPr>
            <p:nvPr/>
          </p:nvGrpSpPr>
          <p:grpSpPr bwMode="auto">
            <a:xfrm>
              <a:off x="2054" y="2257"/>
              <a:ext cx="25" cy="56"/>
              <a:chOff x="2054" y="2257"/>
              <a:chExt cx="25" cy="56"/>
            </a:xfrm>
          </p:grpSpPr>
          <p:grpSp>
            <p:nvGrpSpPr>
              <p:cNvPr id="85453" name="Group 461"/>
              <p:cNvGrpSpPr>
                <a:grpSpLocks/>
              </p:cNvGrpSpPr>
              <p:nvPr/>
            </p:nvGrpSpPr>
            <p:grpSpPr bwMode="auto">
              <a:xfrm>
                <a:off x="2054" y="2257"/>
                <a:ext cx="23" cy="54"/>
                <a:chOff x="2054" y="2257"/>
                <a:chExt cx="23" cy="54"/>
              </a:xfrm>
            </p:grpSpPr>
            <p:sp>
              <p:nvSpPr>
                <p:cNvPr id="85454" name="Rectangle 462"/>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55" name="Rectangle 463"/>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56" name="Rectangle 464"/>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57" name="Rectangle 465"/>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58" name="Rectangle 466"/>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59" name="Rectangle 467"/>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60" name="Rectangle 468"/>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61" name="Rectangle 469"/>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62" name="Rectangle 470"/>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63" name="Rectangle 471"/>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64" name="Rectangle 472"/>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65" name="Rectangle 473"/>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66" name="Rectangle 474"/>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67" name="Rectangle 475"/>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68" name="Rectangle 476"/>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69" name="Rectangle 477"/>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70" name="Rectangle 478"/>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71" name="Rectangle 479"/>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72" name="Rectangle 480"/>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73" name="Rectangle 481"/>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74" name="Rectangle 482"/>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75" name="Rectangle 483"/>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76" name="Rectangle 484"/>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77" name="Rectangle 485"/>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78" name="Rectangle 486"/>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79" name="Rectangle 487"/>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80" name="Rectangle 488"/>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81" name="Rectangle 489"/>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5482" name="Rectangle 490"/>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85483" name="Rectangle 491"/>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85484" name="Rectangle 492"/>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85485" name="Group 493"/>
          <p:cNvGrpSpPr>
            <a:grpSpLocks/>
          </p:cNvGrpSpPr>
          <p:nvPr/>
        </p:nvGrpSpPr>
        <p:grpSpPr bwMode="auto">
          <a:xfrm flipH="1" flipV="1">
            <a:off x="2525713" y="4567238"/>
            <a:ext cx="130175" cy="247650"/>
            <a:chOff x="2267" y="2973"/>
            <a:chExt cx="63" cy="119"/>
          </a:xfrm>
        </p:grpSpPr>
        <p:sp>
          <p:nvSpPr>
            <p:cNvPr id="85486" name="Freeform 494"/>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5487" name="Group 495"/>
            <p:cNvGrpSpPr>
              <a:grpSpLocks/>
            </p:cNvGrpSpPr>
            <p:nvPr/>
          </p:nvGrpSpPr>
          <p:grpSpPr bwMode="auto">
            <a:xfrm>
              <a:off x="2282" y="2986"/>
              <a:ext cx="36" cy="90"/>
              <a:chOff x="2282" y="2986"/>
              <a:chExt cx="36" cy="90"/>
            </a:xfrm>
          </p:grpSpPr>
          <p:sp>
            <p:nvSpPr>
              <p:cNvPr id="85488" name="Line 496"/>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489" name="Line 497"/>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490" name="Line 498"/>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491" name="Line 499"/>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85492" name="Group 500"/>
          <p:cNvGrpSpPr>
            <a:grpSpLocks/>
          </p:cNvGrpSpPr>
          <p:nvPr/>
        </p:nvGrpSpPr>
        <p:grpSpPr bwMode="auto">
          <a:xfrm flipH="1" flipV="1">
            <a:off x="2716213" y="4532313"/>
            <a:ext cx="230187" cy="311150"/>
            <a:chOff x="2100" y="2959"/>
            <a:chExt cx="111" cy="150"/>
          </a:xfrm>
        </p:grpSpPr>
        <p:sp>
          <p:nvSpPr>
            <p:cNvPr id="85493" name="Rectangle 501"/>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494" name="Rectangle 502"/>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5495" name="Line 503"/>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496" name="Rectangle 504"/>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85497" name="Line 505"/>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498" name="Line 506"/>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499" name="Rectangle 507"/>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85500" name="Rectangle 508"/>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85501" name="Rectangle 509"/>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85503" name="Rectangle 511"/>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85504" name="Group 512"/>
          <p:cNvGrpSpPr>
            <a:grpSpLocks/>
          </p:cNvGrpSpPr>
          <p:nvPr/>
        </p:nvGrpSpPr>
        <p:grpSpPr bwMode="auto">
          <a:xfrm flipH="1" flipV="1">
            <a:off x="3444875" y="5053013"/>
            <a:ext cx="41275" cy="252412"/>
            <a:chOff x="1867" y="2737"/>
            <a:chExt cx="20" cy="121"/>
          </a:xfrm>
        </p:grpSpPr>
        <p:sp>
          <p:nvSpPr>
            <p:cNvPr id="85505" name="Oval 513"/>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85506" name="Oval 514"/>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85507" name="Line 515"/>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08" name="Line 516"/>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5509" name="Group 517"/>
          <p:cNvGrpSpPr>
            <a:grpSpLocks/>
          </p:cNvGrpSpPr>
          <p:nvPr/>
        </p:nvGrpSpPr>
        <p:grpSpPr bwMode="auto">
          <a:xfrm flipH="1" flipV="1">
            <a:off x="3430588" y="5053013"/>
            <a:ext cx="39687" cy="252412"/>
            <a:chOff x="1875" y="2737"/>
            <a:chExt cx="19" cy="121"/>
          </a:xfrm>
        </p:grpSpPr>
        <p:sp>
          <p:nvSpPr>
            <p:cNvPr id="85510" name="Oval 518"/>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5511" name="Oval 519"/>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85512" name="Line 520"/>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13" name="Line 521"/>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5514" name="Group 522"/>
          <p:cNvGrpSpPr>
            <a:grpSpLocks/>
          </p:cNvGrpSpPr>
          <p:nvPr/>
        </p:nvGrpSpPr>
        <p:grpSpPr bwMode="auto">
          <a:xfrm flipH="1" flipV="1">
            <a:off x="3409950" y="5053013"/>
            <a:ext cx="39688" cy="252412"/>
            <a:chOff x="1885" y="2737"/>
            <a:chExt cx="19" cy="121"/>
          </a:xfrm>
        </p:grpSpPr>
        <p:sp>
          <p:nvSpPr>
            <p:cNvPr id="85515" name="Oval 523"/>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5516" name="Oval 524"/>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5517" name="Line 525"/>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18" name="Line 526"/>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5519" name="Group 527"/>
          <p:cNvGrpSpPr>
            <a:grpSpLocks/>
          </p:cNvGrpSpPr>
          <p:nvPr/>
        </p:nvGrpSpPr>
        <p:grpSpPr bwMode="auto">
          <a:xfrm flipH="1" flipV="1">
            <a:off x="3392488" y="5053013"/>
            <a:ext cx="41275" cy="252412"/>
            <a:chOff x="1892" y="2737"/>
            <a:chExt cx="20" cy="121"/>
          </a:xfrm>
        </p:grpSpPr>
        <p:sp>
          <p:nvSpPr>
            <p:cNvPr id="85520" name="Oval 528"/>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85521" name="Oval 529"/>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5522" name="Line 530"/>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23" name="Line 531"/>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5524" name="Rectangle 532"/>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85525" name="Rectangle 533"/>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85526" name="Group 534"/>
          <p:cNvGrpSpPr>
            <a:grpSpLocks/>
          </p:cNvGrpSpPr>
          <p:nvPr/>
        </p:nvGrpSpPr>
        <p:grpSpPr bwMode="auto">
          <a:xfrm>
            <a:off x="3059113" y="4562475"/>
            <a:ext cx="769937" cy="798513"/>
            <a:chOff x="1927" y="2874"/>
            <a:chExt cx="485" cy="503"/>
          </a:xfrm>
        </p:grpSpPr>
        <p:grpSp>
          <p:nvGrpSpPr>
            <p:cNvPr id="85527" name="Group 535"/>
            <p:cNvGrpSpPr>
              <a:grpSpLocks/>
            </p:cNvGrpSpPr>
            <p:nvPr/>
          </p:nvGrpSpPr>
          <p:grpSpPr bwMode="auto">
            <a:xfrm flipH="1" flipV="1">
              <a:off x="2325" y="2874"/>
              <a:ext cx="87" cy="162"/>
              <a:chOff x="1702" y="2971"/>
              <a:chExt cx="67" cy="119"/>
            </a:xfrm>
          </p:grpSpPr>
          <p:sp>
            <p:nvSpPr>
              <p:cNvPr id="85528" name="Freeform 536"/>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5529" name="Group 537"/>
              <p:cNvGrpSpPr>
                <a:grpSpLocks/>
              </p:cNvGrpSpPr>
              <p:nvPr/>
            </p:nvGrpSpPr>
            <p:grpSpPr bwMode="auto">
              <a:xfrm>
                <a:off x="1716" y="2984"/>
                <a:ext cx="37" cy="90"/>
                <a:chOff x="1716" y="2984"/>
                <a:chExt cx="37" cy="90"/>
              </a:xfrm>
            </p:grpSpPr>
            <p:sp>
              <p:nvSpPr>
                <p:cNvPr id="85530" name="Line 538"/>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31" name="Line 539"/>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32" name="Line 540"/>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33" name="Line 541"/>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5534" name="Rectangle 542"/>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85535" name="Rectangle 543"/>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85536" name="Freeform 544"/>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85537" name="Rectangle 545"/>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538" name="Freeform 546"/>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539" name="Rectangle 547"/>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85540" name="Rectangle 548"/>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85541" name="Rectangle 549"/>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85542" name="Line 550"/>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85543" name="Group 551"/>
          <p:cNvGrpSpPr>
            <a:grpSpLocks/>
          </p:cNvGrpSpPr>
          <p:nvPr/>
        </p:nvGrpSpPr>
        <p:grpSpPr bwMode="auto">
          <a:xfrm>
            <a:off x="3830638" y="5594350"/>
            <a:ext cx="407987" cy="417513"/>
            <a:chOff x="2358" y="3524"/>
            <a:chExt cx="257" cy="263"/>
          </a:xfrm>
        </p:grpSpPr>
        <p:sp>
          <p:nvSpPr>
            <p:cNvPr id="85544" name="Line 552"/>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45" name="Line 553"/>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546" name="Line 554"/>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47" name="Line 555"/>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48" name="Line 556"/>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49" name="Line 557"/>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5550" name="Group 558"/>
          <p:cNvGrpSpPr>
            <a:grpSpLocks/>
          </p:cNvGrpSpPr>
          <p:nvPr/>
        </p:nvGrpSpPr>
        <p:grpSpPr bwMode="auto">
          <a:xfrm flipH="1" flipV="1">
            <a:off x="2951163" y="4540250"/>
            <a:ext cx="68262" cy="303213"/>
            <a:chOff x="2065" y="2959"/>
            <a:chExt cx="33" cy="146"/>
          </a:xfrm>
        </p:grpSpPr>
        <p:sp>
          <p:nvSpPr>
            <p:cNvPr id="85551" name="Freeform 559"/>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552" name="Freeform 560"/>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5553" name="Line 561"/>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54" name="Line 562"/>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55" name="Line 563"/>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56" name="Freeform 564"/>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85557" name="Freeform 565"/>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85558" name="Group 566"/>
          <p:cNvGrpSpPr>
            <a:grpSpLocks/>
          </p:cNvGrpSpPr>
          <p:nvPr/>
        </p:nvGrpSpPr>
        <p:grpSpPr bwMode="auto">
          <a:xfrm>
            <a:off x="2720975" y="4552950"/>
            <a:ext cx="269875" cy="271463"/>
            <a:chOff x="1714" y="2868"/>
            <a:chExt cx="170" cy="171"/>
          </a:xfrm>
        </p:grpSpPr>
        <p:sp>
          <p:nvSpPr>
            <p:cNvPr id="85559" name="Freeform 567"/>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85560" name="Rectangle 568"/>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561" name="Line 569"/>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562" name="Line 570"/>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5563" name="Group 571"/>
          <p:cNvGrpSpPr>
            <a:grpSpLocks/>
          </p:cNvGrpSpPr>
          <p:nvPr/>
        </p:nvGrpSpPr>
        <p:grpSpPr bwMode="auto">
          <a:xfrm flipH="1" flipV="1">
            <a:off x="2651125" y="4600575"/>
            <a:ext cx="293688" cy="179388"/>
            <a:chOff x="2098" y="2990"/>
            <a:chExt cx="171" cy="86"/>
          </a:xfrm>
        </p:grpSpPr>
        <p:sp>
          <p:nvSpPr>
            <p:cNvPr id="85564" name="Oval 572"/>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565" name="Oval 573"/>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566" name="Oval 574"/>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567" name="Oval 575"/>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568" name="Oval 576"/>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569" name="Oval 577"/>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570" name="Oval 578"/>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571" name="Oval 579"/>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572" name="Oval 580"/>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573" name="Oval 581"/>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574" name="Line 582"/>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75" name="Line 583"/>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76" name="Line 584"/>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77" name="Line 585"/>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78" name="Line 586"/>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79" name="Line 587"/>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80" name="Line 588"/>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81" name="Line 589"/>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82" name="Line 590"/>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83" name="Line 591"/>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5584" name="Group 592"/>
            <p:cNvGrpSpPr>
              <a:grpSpLocks/>
            </p:cNvGrpSpPr>
            <p:nvPr/>
          </p:nvGrpSpPr>
          <p:grpSpPr bwMode="auto">
            <a:xfrm>
              <a:off x="2098" y="3003"/>
              <a:ext cx="19" cy="73"/>
              <a:chOff x="2098" y="3003"/>
              <a:chExt cx="19" cy="73"/>
            </a:xfrm>
          </p:grpSpPr>
          <p:sp>
            <p:nvSpPr>
              <p:cNvPr id="85585" name="Oval 593"/>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586" name="Line 594"/>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5587" name="Group 595"/>
            <p:cNvGrpSpPr>
              <a:grpSpLocks/>
            </p:cNvGrpSpPr>
            <p:nvPr/>
          </p:nvGrpSpPr>
          <p:grpSpPr bwMode="auto">
            <a:xfrm>
              <a:off x="2250" y="2990"/>
              <a:ext cx="19" cy="71"/>
              <a:chOff x="2250" y="2990"/>
              <a:chExt cx="19" cy="71"/>
            </a:xfrm>
          </p:grpSpPr>
          <p:sp>
            <p:nvSpPr>
              <p:cNvPr id="85588" name="Oval 596"/>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589" name="Line 597"/>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5590" name="Line 598"/>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91" name="Line 599"/>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92" name="Line 600"/>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93" name="Line 601"/>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94" name="Line 602"/>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5595" name="Rectangle 603"/>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85596" name="Group 604"/>
          <p:cNvGrpSpPr>
            <a:grpSpLocks/>
          </p:cNvGrpSpPr>
          <p:nvPr/>
        </p:nvGrpSpPr>
        <p:grpSpPr bwMode="auto">
          <a:xfrm>
            <a:off x="3370263" y="5045075"/>
            <a:ext cx="165100" cy="263525"/>
            <a:chOff x="2123" y="3178"/>
            <a:chExt cx="104" cy="166"/>
          </a:xfrm>
        </p:grpSpPr>
        <p:grpSp>
          <p:nvGrpSpPr>
            <p:cNvPr id="85597" name="Group 605"/>
            <p:cNvGrpSpPr>
              <a:grpSpLocks/>
            </p:cNvGrpSpPr>
            <p:nvPr/>
          </p:nvGrpSpPr>
          <p:grpSpPr bwMode="auto">
            <a:xfrm flipH="1" flipV="1">
              <a:off x="2177" y="3178"/>
              <a:ext cx="50" cy="166"/>
              <a:chOff x="1829" y="2735"/>
              <a:chExt cx="38" cy="127"/>
            </a:xfrm>
          </p:grpSpPr>
          <p:grpSp>
            <p:nvGrpSpPr>
              <p:cNvPr id="85598" name="Group 606"/>
              <p:cNvGrpSpPr>
                <a:grpSpLocks/>
              </p:cNvGrpSpPr>
              <p:nvPr/>
            </p:nvGrpSpPr>
            <p:grpSpPr bwMode="auto">
              <a:xfrm>
                <a:off x="1829" y="2735"/>
                <a:ext cx="36" cy="125"/>
                <a:chOff x="1829" y="2735"/>
                <a:chExt cx="36" cy="125"/>
              </a:xfrm>
            </p:grpSpPr>
            <p:sp>
              <p:nvSpPr>
                <p:cNvPr id="85599" name="Rectangle 607"/>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00" name="Rectangle 608"/>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01" name="Rectangle 609"/>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02" name="Rectangle 610"/>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03" name="Rectangle 611"/>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04" name="Rectangle 612"/>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05" name="Rectangle 613"/>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06" name="Rectangle 614"/>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07" name="Rectangle 615"/>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08" name="Rectangle 616"/>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09" name="Rectangle 617"/>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10" name="Rectangle 618"/>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11" name="Rectangle 619"/>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12" name="Rectangle 620"/>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13" name="Rectangle 621"/>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14" name="Rectangle 622"/>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15" name="Rectangle 623"/>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16" name="Rectangle 624"/>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17" name="Rectangle 625"/>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18" name="Rectangle 626"/>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19" name="Rectangle 627"/>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20" name="Rectangle 628"/>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21" name="Rectangle 629"/>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22" name="Rectangle 630"/>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23" name="Rectangle 631"/>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24" name="Rectangle 632"/>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25" name="Rectangle 633"/>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26" name="Rectangle 634"/>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27" name="Rectangle 635"/>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28" name="Rectangle 636"/>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29" name="Rectangle 637"/>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30" name="Rectangle 638"/>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31" name="Rectangle 639"/>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32" name="Rectangle 640"/>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33" name="Rectangle 641"/>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34" name="Rectangle 642"/>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35" name="Rectangle 643"/>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36" name="Rectangle 644"/>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37" name="Rectangle 645"/>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38" name="Rectangle 646"/>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39" name="Rectangle 647"/>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40" name="Rectangle 648"/>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41" name="Rectangle 649"/>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42" name="Rectangle 650"/>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43" name="Rectangle 651"/>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44" name="Rectangle 652"/>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45" name="Rectangle 653"/>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46" name="Rectangle 654"/>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47" name="Rectangle 655"/>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48" name="Rectangle 656"/>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49" name="Rectangle 657"/>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50" name="Rectangle 658"/>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51" name="Rectangle 659"/>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52" name="Rectangle 660"/>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53" name="Rectangle 661"/>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54" name="Rectangle 662"/>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55" name="Rectangle 663"/>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56" name="Rectangle 664"/>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57" name="Rectangle 665"/>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58" name="Rectangle 666"/>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59" name="Rectangle 667"/>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60" name="Rectangle 668"/>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61" name="Rectangle 669"/>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62" name="Rectangle 670"/>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5663" name="Rectangle 671"/>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5664" name="Rectangle 672"/>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85665" name="Freeform 673"/>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85666" name="Text Box 674"/>
          <p:cNvSpPr txBox="1">
            <a:spLocks noChangeArrowheads="1"/>
          </p:cNvSpPr>
          <p:nvPr/>
        </p:nvSpPr>
        <p:spPr bwMode="auto">
          <a:xfrm>
            <a:off x="5033963" y="5943600"/>
            <a:ext cx="31956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at 700 PSI Accumulator Refilling</a:t>
            </a:r>
          </a:p>
        </p:txBody>
      </p:sp>
      <p:sp>
        <p:nvSpPr>
          <p:cNvPr id="85667" name="Line 675"/>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68" name="Rectangle 676"/>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69" name="Line 677"/>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70" name="Line 678"/>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71" name="Line 679"/>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72" name="Line 680"/>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73" name="Rectangle 681"/>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74" name="Line 682"/>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75" name="Line 683"/>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76" name="Line 684"/>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77" name="Line 685"/>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78" name="Rectangle 686"/>
          <p:cNvSpPr>
            <a:spLocks noChangeArrowheads="1"/>
          </p:cNvSpPr>
          <p:nvPr/>
        </p:nvSpPr>
        <p:spPr bwMode="auto">
          <a:xfrm>
            <a:off x="860425" y="49672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79" name="Line 687"/>
          <p:cNvSpPr>
            <a:spLocks noChangeShapeType="1"/>
          </p:cNvSpPr>
          <p:nvPr/>
        </p:nvSpPr>
        <p:spPr bwMode="auto">
          <a:xfrm flipH="1">
            <a:off x="1092200"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80" name="Line 688"/>
          <p:cNvSpPr>
            <a:spLocks noChangeShapeType="1"/>
          </p:cNvSpPr>
          <p:nvPr/>
        </p:nvSpPr>
        <p:spPr bwMode="auto">
          <a:xfrm>
            <a:off x="1092200" y="50657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81" name="Line 689"/>
          <p:cNvSpPr>
            <a:spLocks noChangeShapeType="1"/>
          </p:cNvSpPr>
          <p:nvPr/>
        </p:nvSpPr>
        <p:spPr bwMode="auto">
          <a:xfrm>
            <a:off x="866775"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82" name="Line 690"/>
          <p:cNvSpPr>
            <a:spLocks noChangeShapeType="1"/>
          </p:cNvSpPr>
          <p:nvPr/>
        </p:nvSpPr>
        <p:spPr bwMode="auto">
          <a:xfrm flipV="1">
            <a:off x="944563" y="50673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83" name="Rectangle 691"/>
          <p:cNvSpPr>
            <a:spLocks noChangeArrowheads="1"/>
          </p:cNvSpPr>
          <p:nvPr/>
        </p:nvSpPr>
        <p:spPr bwMode="auto">
          <a:xfrm>
            <a:off x="860425" y="46894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84" name="Line 692"/>
          <p:cNvSpPr>
            <a:spLocks noChangeShapeType="1"/>
          </p:cNvSpPr>
          <p:nvPr/>
        </p:nvSpPr>
        <p:spPr bwMode="auto">
          <a:xfrm flipH="1">
            <a:off x="857250" y="48339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685" name="Group 693"/>
          <p:cNvGrpSpPr>
            <a:grpSpLocks/>
          </p:cNvGrpSpPr>
          <p:nvPr/>
        </p:nvGrpSpPr>
        <p:grpSpPr bwMode="auto">
          <a:xfrm>
            <a:off x="950913" y="5245100"/>
            <a:ext cx="90487" cy="139700"/>
            <a:chOff x="0" y="0"/>
            <a:chExt cx="20000" cy="19996"/>
          </a:xfrm>
        </p:grpSpPr>
        <p:sp>
          <p:nvSpPr>
            <p:cNvPr id="85686" name="Line 694"/>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87" name="Line 695"/>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88" name="Line 696"/>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89" name="Line 697"/>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690" name="Line 698"/>
          <p:cNvSpPr>
            <a:spLocks noChangeShapeType="1"/>
          </p:cNvSpPr>
          <p:nvPr/>
        </p:nvSpPr>
        <p:spPr bwMode="auto">
          <a:xfrm flipH="1">
            <a:off x="830263" y="53038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91" name="Line 699"/>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92" name="Line 700"/>
          <p:cNvSpPr>
            <a:spLocks noChangeShapeType="1"/>
          </p:cNvSpPr>
          <p:nvPr/>
        </p:nvSpPr>
        <p:spPr bwMode="auto">
          <a:xfrm flipH="1">
            <a:off x="719138" y="53213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93" name="Line 701"/>
          <p:cNvSpPr>
            <a:spLocks noChangeShapeType="1"/>
          </p:cNvSpPr>
          <p:nvPr/>
        </p:nvSpPr>
        <p:spPr bwMode="auto">
          <a:xfrm flipV="1">
            <a:off x="719138" y="5106988"/>
            <a:ext cx="0" cy="212725"/>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94" name="Line 70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695" name="Group 703"/>
          <p:cNvGrpSpPr>
            <a:grpSpLocks/>
          </p:cNvGrpSpPr>
          <p:nvPr/>
        </p:nvGrpSpPr>
        <p:grpSpPr bwMode="auto">
          <a:xfrm>
            <a:off x="449263" y="5100638"/>
            <a:ext cx="407987" cy="417512"/>
            <a:chOff x="1311" y="3425"/>
            <a:chExt cx="257" cy="263"/>
          </a:xfrm>
        </p:grpSpPr>
        <p:sp>
          <p:nvSpPr>
            <p:cNvPr id="85696" name="Line 704"/>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97" name="Line 705"/>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698" name="Line 70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699" name="Line 70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00" name="Line 70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01" name="Line 70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702" name="Group 710"/>
          <p:cNvGrpSpPr>
            <a:grpSpLocks/>
          </p:cNvGrpSpPr>
          <p:nvPr/>
        </p:nvGrpSpPr>
        <p:grpSpPr bwMode="auto">
          <a:xfrm>
            <a:off x="914400" y="4275138"/>
            <a:ext cx="77788" cy="139700"/>
            <a:chOff x="0" y="1"/>
            <a:chExt cx="20000" cy="19999"/>
          </a:xfrm>
        </p:grpSpPr>
        <p:sp>
          <p:nvSpPr>
            <p:cNvPr id="85703" name="Arc 71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04" name="Arc 712"/>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705" name="Line 713"/>
          <p:cNvSpPr>
            <a:spLocks noChangeShapeType="1"/>
          </p:cNvSpPr>
          <p:nvPr/>
        </p:nvSpPr>
        <p:spPr bwMode="auto">
          <a:xfrm flipV="1">
            <a:off x="914400" y="4414838"/>
            <a:ext cx="0" cy="1063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06" name="Line 714"/>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07" name="Line 715"/>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08" name="Line 716"/>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09" name="Oval 717"/>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10" name="Oval 718"/>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11" name="Oval 719"/>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12" name="Oval 720"/>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13" name="Rectangle 721"/>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714" name="Line 722"/>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15" name="Line 723"/>
          <p:cNvSpPr>
            <a:spLocks noChangeShapeType="1"/>
          </p:cNvSpPr>
          <p:nvPr/>
        </p:nvSpPr>
        <p:spPr bwMode="auto">
          <a:xfrm flipV="1">
            <a:off x="1265238" y="4579938"/>
            <a:ext cx="3175" cy="522287"/>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16" name="Line 724"/>
          <p:cNvSpPr>
            <a:spLocks noChangeShapeType="1"/>
          </p:cNvSpPr>
          <p:nvPr/>
        </p:nvSpPr>
        <p:spPr bwMode="auto">
          <a:xfrm>
            <a:off x="1093788" y="4652963"/>
            <a:ext cx="0" cy="1746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17" name="Line 725"/>
          <p:cNvSpPr>
            <a:spLocks noChangeShapeType="1"/>
          </p:cNvSpPr>
          <p:nvPr/>
        </p:nvSpPr>
        <p:spPr bwMode="auto">
          <a:xfrm>
            <a:off x="1084263" y="4584700"/>
            <a:ext cx="182562"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18" name="Rectangle 726"/>
          <p:cNvSpPr>
            <a:spLocks noChangeArrowheads="1"/>
          </p:cNvSpPr>
          <p:nvPr/>
        </p:nvSpPr>
        <p:spPr bwMode="auto">
          <a:xfrm>
            <a:off x="865188" y="45418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19" name="Line 727"/>
          <p:cNvSpPr>
            <a:spLocks noChangeShapeType="1"/>
          </p:cNvSpPr>
          <p:nvPr/>
        </p:nvSpPr>
        <p:spPr bwMode="auto">
          <a:xfrm rot="16200000" flipH="1">
            <a:off x="896144" y="46235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20" name="Rectangle 728"/>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21" name="Line 729"/>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722" name="Group 730"/>
          <p:cNvGrpSpPr>
            <a:grpSpLocks/>
          </p:cNvGrpSpPr>
          <p:nvPr/>
        </p:nvGrpSpPr>
        <p:grpSpPr bwMode="auto">
          <a:xfrm>
            <a:off x="1392238" y="4125913"/>
            <a:ext cx="58737" cy="98425"/>
            <a:chOff x="0" y="-1"/>
            <a:chExt cx="20000" cy="19996"/>
          </a:xfrm>
        </p:grpSpPr>
        <p:sp>
          <p:nvSpPr>
            <p:cNvPr id="85723" name="Line 731"/>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24" name="Line 732"/>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25" name="Line 733"/>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26" name="Line 734"/>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727" name="Line 735"/>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28" name="Oval 736"/>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29" name="Oval 737"/>
          <p:cNvSpPr>
            <a:spLocks noChangeArrowheads="1"/>
          </p:cNvSpPr>
          <p:nvPr/>
        </p:nvSpPr>
        <p:spPr bwMode="auto">
          <a:xfrm>
            <a:off x="1784350" y="4768850"/>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30" name="Oval 738"/>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31" name="Line 739"/>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32" name="Line 740"/>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33" name="Oval 741"/>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786" name="AutoShape 794"/>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787" name="Rectangle 795"/>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1,700 PSI </a:t>
            </a:r>
            <a:endParaRPr lang="en-US" b="0"/>
          </a:p>
        </p:txBody>
      </p:sp>
      <p:sp>
        <p:nvSpPr>
          <p:cNvPr id="85788" name="AutoShape 796"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789" name="AutoShape 797"/>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790" name="AutoShape 798" descr="10%"/>
          <p:cNvSpPr>
            <a:spLocks noChangeArrowheads="1"/>
          </p:cNvSpPr>
          <p:nvPr/>
        </p:nvSpPr>
        <p:spPr bwMode="auto">
          <a:xfrm>
            <a:off x="2452688" y="1704975"/>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5791" name="Group 799"/>
          <p:cNvGrpSpPr>
            <a:grpSpLocks/>
          </p:cNvGrpSpPr>
          <p:nvPr/>
        </p:nvGrpSpPr>
        <p:grpSpPr bwMode="auto">
          <a:xfrm>
            <a:off x="2454275" y="2166938"/>
            <a:ext cx="503238" cy="185737"/>
            <a:chOff x="3617" y="2160"/>
            <a:chExt cx="842" cy="312"/>
          </a:xfrm>
        </p:grpSpPr>
        <p:sp>
          <p:nvSpPr>
            <p:cNvPr id="85792" name="Rectangle 800"/>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793" name="AutoShape 801"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794" name="AutoShape 802"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795" name="AutoShape 803"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796" name="AutoShape 804"/>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5797" name="AutoShape 805"/>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798" name="Rectangle 806"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799" name="Rectangle 807"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00" name="Rectangle 808"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01" name="Line 809"/>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802" name="Line 810"/>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803" name="Oval 811"/>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04" name="Oval 812"/>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5805" name="Group 813"/>
          <p:cNvGrpSpPr>
            <a:grpSpLocks/>
          </p:cNvGrpSpPr>
          <p:nvPr/>
        </p:nvGrpSpPr>
        <p:grpSpPr bwMode="auto">
          <a:xfrm>
            <a:off x="2663825" y="1660525"/>
            <a:ext cx="77788" cy="153988"/>
            <a:chOff x="3966" y="1027"/>
            <a:chExt cx="130" cy="257"/>
          </a:xfrm>
        </p:grpSpPr>
        <p:sp>
          <p:nvSpPr>
            <p:cNvPr id="85806" name="Rectangle 814"/>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07" name="Rectangle 815"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08" name="Rectangle 816"/>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09" name="Rectangle 817"/>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10" name="Line 818"/>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5811" name="Line 819"/>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812" name="Line 820"/>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813" name="Line 821"/>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814" name="AutoShape 822"/>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15" name="Rectangle 823"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16" name="Rectangle 824"/>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17" name="Rectangle 825"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18" name="Rectangle 826"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19" name="Line 827"/>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820" name="Line 828"/>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821" name="Line 829"/>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822" name="Line 830"/>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823" name="Line 831"/>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824" name="Oval 832"/>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25" name="Oval 833"/>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26" name="AutoShape 834"/>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27" name="AutoShape 835"/>
          <p:cNvSpPr>
            <a:spLocks noChangeArrowheads="1"/>
          </p:cNvSpPr>
          <p:nvPr/>
        </p:nvSpPr>
        <p:spPr bwMode="auto">
          <a:xfrm flipH="1" flipV="1">
            <a:off x="822325" y="20129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28" name="Line 836"/>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829" name="Rectangle 837"/>
          <p:cNvSpPr>
            <a:spLocks noChangeArrowheads="1"/>
          </p:cNvSpPr>
          <p:nvPr/>
        </p:nvSpPr>
        <p:spPr bwMode="auto">
          <a:xfrm>
            <a:off x="695325" y="2208213"/>
            <a:ext cx="466725" cy="52070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30" name="Line 838"/>
          <p:cNvSpPr>
            <a:spLocks noChangeShapeType="1"/>
          </p:cNvSpPr>
          <p:nvPr/>
        </p:nvSpPr>
        <p:spPr bwMode="auto">
          <a:xfrm flipH="1">
            <a:off x="685800" y="22098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837" name="Rectangle 845"/>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1,700 PSI </a:t>
            </a:r>
            <a:endParaRPr lang="en-US" b="0"/>
          </a:p>
        </p:txBody>
      </p:sp>
      <p:sp>
        <p:nvSpPr>
          <p:cNvPr id="85838" name="AutoShape 846"/>
          <p:cNvSpPr>
            <a:spLocks noChangeArrowheads="1"/>
          </p:cNvSpPr>
          <p:nvPr/>
        </p:nvSpPr>
        <p:spPr bwMode="auto">
          <a:xfrm rot="7593242"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39" name="AutoShape 847"/>
          <p:cNvSpPr>
            <a:spLocks noChangeArrowheads="1"/>
          </p:cNvSpPr>
          <p:nvPr/>
        </p:nvSpPr>
        <p:spPr bwMode="auto">
          <a:xfrm rot="5182432" flipH="1">
            <a:off x="5464175" y="410051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840" name="AutoShape 848"/>
          <p:cNvSpPr>
            <a:spLocks noChangeArrowheads="1"/>
          </p:cNvSpPr>
          <p:nvPr/>
        </p:nvSpPr>
        <p:spPr bwMode="auto">
          <a:xfrm rot="5182432" flipH="1">
            <a:off x="1784350" y="298291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 name="Slide Number Placeholder 5"/>
          <p:cNvSpPr>
            <a:spLocks noGrp="1"/>
          </p:cNvSpPr>
          <p:nvPr>
            <p:ph type="sldNum" sz="quarter" idx="12"/>
          </p:nvPr>
        </p:nvSpPr>
        <p:spPr/>
        <p:txBody>
          <a:bodyPr/>
          <a:lstStyle/>
          <a:p>
            <a:fld id="{CFABF645-D40C-2E4E-82A4-1FC1B9988F9F}" type="slidenum">
              <a:rPr lang="en-US"/>
              <a:pPr/>
              <a:t>6</a:t>
            </a:fld>
            <a:endParaRPr lang="en-US"/>
          </a:p>
        </p:txBody>
      </p:sp>
      <p:sp>
        <p:nvSpPr>
          <p:cNvPr id="9218" name="Rectangle 2"/>
          <p:cNvSpPr>
            <a:spLocks noGrp="1" noChangeArrowheads="1"/>
          </p:cNvSpPr>
          <p:nvPr>
            <p:ph type="title"/>
          </p:nvPr>
        </p:nvSpPr>
        <p:spPr>
          <a:xfrm>
            <a:off x="533400" y="304800"/>
            <a:ext cx="8229600" cy="533400"/>
          </a:xfrm>
        </p:spPr>
        <p:txBody>
          <a:bodyPr/>
          <a:lstStyle/>
          <a:p>
            <a:pPr algn="ctr"/>
            <a:r>
              <a:rPr lang="en-US" sz="3200"/>
              <a:t>Two Most Common Accumulator Designs</a:t>
            </a:r>
            <a:r>
              <a:rPr lang="en-US"/>
              <a:t>  </a:t>
            </a:r>
          </a:p>
        </p:txBody>
      </p:sp>
      <p:sp>
        <p:nvSpPr>
          <p:cNvPr id="9229" name="AutoShape 13" descr="Wide downward diagonal"/>
          <p:cNvSpPr>
            <a:spLocks noChangeArrowheads="1"/>
          </p:cNvSpPr>
          <p:nvPr/>
        </p:nvSpPr>
        <p:spPr bwMode="auto">
          <a:xfrm>
            <a:off x="1295400" y="1103313"/>
            <a:ext cx="1676400" cy="4114800"/>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4" name="AutoShape 58" descr="Wide downward diagonal"/>
          <p:cNvSpPr>
            <a:spLocks noChangeArrowheads="1"/>
          </p:cNvSpPr>
          <p:nvPr/>
        </p:nvSpPr>
        <p:spPr bwMode="auto">
          <a:xfrm>
            <a:off x="2425700" y="1033463"/>
            <a:ext cx="152400" cy="228600"/>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5" name="AutoShape 59" descr="Wide downward diagonal"/>
          <p:cNvSpPr>
            <a:spLocks noChangeArrowheads="1"/>
          </p:cNvSpPr>
          <p:nvPr/>
        </p:nvSpPr>
        <p:spPr bwMode="auto">
          <a:xfrm>
            <a:off x="1695450" y="1046163"/>
            <a:ext cx="152400" cy="228600"/>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3" name="AutoShape 57" descr="Wide downward diagonal"/>
          <p:cNvSpPr>
            <a:spLocks noChangeArrowheads="1"/>
          </p:cNvSpPr>
          <p:nvPr/>
        </p:nvSpPr>
        <p:spPr bwMode="auto">
          <a:xfrm>
            <a:off x="2397125" y="5097463"/>
            <a:ext cx="152400" cy="228600"/>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2" name="AutoShape 56" descr="Wide downward diagonal"/>
          <p:cNvSpPr>
            <a:spLocks noChangeArrowheads="1"/>
          </p:cNvSpPr>
          <p:nvPr/>
        </p:nvSpPr>
        <p:spPr bwMode="auto">
          <a:xfrm>
            <a:off x="1724025" y="5091113"/>
            <a:ext cx="152400" cy="228600"/>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30" name="AutoShape 14"/>
          <p:cNvSpPr>
            <a:spLocks noChangeArrowheads="1"/>
          </p:cNvSpPr>
          <p:nvPr/>
        </p:nvSpPr>
        <p:spPr bwMode="auto">
          <a:xfrm>
            <a:off x="1409700" y="1217613"/>
            <a:ext cx="1458913" cy="3908425"/>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33" name="AutoShape 17" descr="Wide downward diagonal"/>
          <p:cNvSpPr>
            <a:spLocks noChangeArrowheads="1"/>
          </p:cNvSpPr>
          <p:nvPr/>
        </p:nvSpPr>
        <p:spPr bwMode="auto">
          <a:xfrm>
            <a:off x="5562600" y="1143000"/>
            <a:ext cx="1676400" cy="4327525"/>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34" name="AutoShape 18"/>
          <p:cNvSpPr>
            <a:spLocks noChangeArrowheads="1"/>
          </p:cNvSpPr>
          <p:nvPr/>
        </p:nvSpPr>
        <p:spPr bwMode="auto">
          <a:xfrm>
            <a:off x="5737225" y="3228975"/>
            <a:ext cx="1344613" cy="206692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258" name="Group 42"/>
          <p:cNvGrpSpPr>
            <a:grpSpLocks/>
          </p:cNvGrpSpPr>
          <p:nvPr/>
        </p:nvGrpSpPr>
        <p:grpSpPr bwMode="auto">
          <a:xfrm>
            <a:off x="1295400" y="1023938"/>
            <a:ext cx="842963" cy="4310062"/>
            <a:chOff x="816" y="912"/>
            <a:chExt cx="531" cy="2715"/>
          </a:xfrm>
        </p:grpSpPr>
        <p:sp>
          <p:nvSpPr>
            <p:cNvPr id="9245" name="Arc 29"/>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6" name="Line 30"/>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47" name="Arc 31"/>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253" name="Group 37"/>
            <p:cNvGrpSpPr>
              <a:grpSpLocks/>
            </p:cNvGrpSpPr>
            <p:nvPr/>
          </p:nvGrpSpPr>
          <p:grpSpPr bwMode="auto">
            <a:xfrm>
              <a:off x="1030" y="3483"/>
              <a:ext cx="141" cy="144"/>
              <a:chOff x="1030" y="3483"/>
              <a:chExt cx="141" cy="144"/>
            </a:xfrm>
          </p:grpSpPr>
          <p:sp>
            <p:nvSpPr>
              <p:cNvPr id="9249" name="Arc 3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50" name="Arc 3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52" name="Line 36"/>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254" name="Group 38"/>
            <p:cNvGrpSpPr>
              <a:grpSpLocks/>
            </p:cNvGrpSpPr>
            <p:nvPr/>
          </p:nvGrpSpPr>
          <p:grpSpPr bwMode="auto">
            <a:xfrm flipV="1">
              <a:off x="1008" y="912"/>
              <a:ext cx="141" cy="144"/>
              <a:chOff x="1030" y="3483"/>
              <a:chExt cx="141" cy="144"/>
            </a:xfrm>
          </p:grpSpPr>
          <p:sp>
            <p:nvSpPr>
              <p:cNvPr id="9255" name="Arc 3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56" name="Arc 4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57" name="Line 41"/>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9259" name="Group 43"/>
          <p:cNvGrpSpPr>
            <a:grpSpLocks/>
          </p:cNvGrpSpPr>
          <p:nvPr/>
        </p:nvGrpSpPr>
        <p:grpSpPr bwMode="auto">
          <a:xfrm flipH="1">
            <a:off x="2133600" y="1023938"/>
            <a:ext cx="842963" cy="4310062"/>
            <a:chOff x="816" y="912"/>
            <a:chExt cx="531" cy="2715"/>
          </a:xfrm>
        </p:grpSpPr>
        <p:sp>
          <p:nvSpPr>
            <p:cNvPr id="9260" name="Arc 44"/>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1" name="Line 45"/>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62" name="Arc 46"/>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263" name="Group 47"/>
            <p:cNvGrpSpPr>
              <a:grpSpLocks/>
            </p:cNvGrpSpPr>
            <p:nvPr/>
          </p:nvGrpSpPr>
          <p:grpSpPr bwMode="auto">
            <a:xfrm>
              <a:off x="1030" y="3483"/>
              <a:ext cx="141" cy="144"/>
              <a:chOff x="1030" y="3483"/>
              <a:chExt cx="141" cy="144"/>
            </a:xfrm>
          </p:grpSpPr>
          <p:sp>
            <p:nvSpPr>
              <p:cNvPr id="9264" name="Arc 4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5" name="Arc 4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6" name="Line 50"/>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267" name="Group 51"/>
            <p:cNvGrpSpPr>
              <a:grpSpLocks/>
            </p:cNvGrpSpPr>
            <p:nvPr/>
          </p:nvGrpSpPr>
          <p:grpSpPr bwMode="auto">
            <a:xfrm flipV="1">
              <a:off x="1008" y="912"/>
              <a:ext cx="141" cy="144"/>
              <a:chOff x="1030" y="3483"/>
              <a:chExt cx="141" cy="144"/>
            </a:xfrm>
          </p:grpSpPr>
          <p:sp>
            <p:nvSpPr>
              <p:cNvPr id="9268" name="Arc 5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9" name="Arc 5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0" name="Line 54"/>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9237" name="Rectangle 21" descr="Wide upward diagonal"/>
          <p:cNvSpPr>
            <a:spLocks noChangeArrowheads="1"/>
          </p:cNvSpPr>
          <p:nvPr/>
        </p:nvSpPr>
        <p:spPr bwMode="auto">
          <a:xfrm>
            <a:off x="1863725" y="5119688"/>
            <a:ext cx="533400" cy="781050"/>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0" name="AutoShape 24" descr="Wide upward diagonal"/>
          <p:cNvSpPr>
            <a:spLocks/>
          </p:cNvSpPr>
          <p:nvPr/>
        </p:nvSpPr>
        <p:spPr bwMode="auto">
          <a:xfrm rot="5400000">
            <a:off x="2092325" y="4792663"/>
            <a:ext cx="76200" cy="609600"/>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9238" name="Rectangle 22"/>
          <p:cNvSpPr>
            <a:spLocks noChangeArrowheads="1"/>
          </p:cNvSpPr>
          <p:nvPr/>
        </p:nvSpPr>
        <p:spPr bwMode="auto">
          <a:xfrm>
            <a:off x="1933575" y="5108575"/>
            <a:ext cx="396875" cy="792163"/>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1" name="Line 25"/>
          <p:cNvSpPr>
            <a:spLocks noChangeShapeType="1"/>
          </p:cNvSpPr>
          <p:nvPr/>
        </p:nvSpPr>
        <p:spPr bwMode="auto">
          <a:xfrm>
            <a:off x="1819275" y="5133975"/>
            <a:ext cx="46038"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42" name="Line 26"/>
          <p:cNvSpPr>
            <a:spLocks noChangeShapeType="1"/>
          </p:cNvSpPr>
          <p:nvPr/>
        </p:nvSpPr>
        <p:spPr bwMode="auto">
          <a:xfrm flipV="1">
            <a:off x="2395538" y="5138738"/>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80" name="Rectangle 64"/>
          <p:cNvSpPr>
            <a:spLocks noChangeArrowheads="1"/>
          </p:cNvSpPr>
          <p:nvPr/>
        </p:nvSpPr>
        <p:spPr bwMode="auto">
          <a:xfrm>
            <a:off x="2209800" y="5291138"/>
            <a:ext cx="76200"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81" name="AutoShape 65" descr="Wide upward diagonal"/>
          <p:cNvSpPr>
            <a:spLocks/>
          </p:cNvSpPr>
          <p:nvPr/>
        </p:nvSpPr>
        <p:spPr bwMode="auto">
          <a:xfrm flipH="1">
            <a:off x="1924050" y="5291138"/>
            <a:ext cx="152400" cy="76200"/>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82" name="AutoShape 66" descr="Wide upward diagonal"/>
          <p:cNvSpPr>
            <a:spLocks noChangeArrowheads="1"/>
          </p:cNvSpPr>
          <p:nvPr/>
        </p:nvSpPr>
        <p:spPr bwMode="auto">
          <a:xfrm>
            <a:off x="2054225" y="5253038"/>
            <a:ext cx="152400" cy="15240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97" name="Line 81"/>
          <p:cNvSpPr>
            <a:spLocks noChangeShapeType="1"/>
          </p:cNvSpPr>
          <p:nvPr/>
        </p:nvSpPr>
        <p:spPr bwMode="auto">
          <a:xfrm>
            <a:off x="1920875" y="5081588"/>
            <a:ext cx="420688"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94" name="Line 78"/>
          <p:cNvSpPr>
            <a:spLocks noChangeShapeType="1"/>
          </p:cNvSpPr>
          <p:nvPr/>
        </p:nvSpPr>
        <p:spPr bwMode="auto">
          <a:xfrm>
            <a:off x="1885950" y="5059363"/>
            <a:ext cx="46038" cy="4127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96" name="Line 80"/>
          <p:cNvSpPr>
            <a:spLocks noChangeShapeType="1"/>
          </p:cNvSpPr>
          <p:nvPr/>
        </p:nvSpPr>
        <p:spPr bwMode="auto">
          <a:xfrm flipH="1">
            <a:off x="2327275" y="5057775"/>
            <a:ext cx="55563" cy="5080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98" name="Line 82"/>
          <p:cNvSpPr>
            <a:spLocks noChangeShapeType="1"/>
          </p:cNvSpPr>
          <p:nvPr/>
        </p:nvSpPr>
        <p:spPr bwMode="auto">
          <a:xfrm flipH="1">
            <a:off x="2044700" y="5299075"/>
            <a:ext cx="3175" cy="58738"/>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01" name="Oval 85"/>
          <p:cNvSpPr>
            <a:spLocks noChangeArrowheads="1"/>
          </p:cNvSpPr>
          <p:nvPr/>
        </p:nvSpPr>
        <p:spPr bwMode="auto">
          <a:xfrm>
            <a:off x="1836738" y="5180013"/>
            <a:ext cx="74612" cy="74612"/>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03" name="Oval 87"/>
          <p:cNvSpPr>
            <a:spLocks noChangeArrowheads="1"/>
          </p:cNvSpPr>
          <p:nvPr/>
        </p:nvSpPr>
        <p:spPr bwMode="auto">
          <a:xfrm>
            <a:off x="2352675" y="5184775"/>
            <a:ext cx="74613" cy="74613"/>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08" name="AutoShape 92" descr="Wide downward diagonal"/>
          <p:cNvSpPr>
            <a:spLocks/>
          </p:cNvSpPr>
          <p:nvPr/>
        </p:nvSpPr>
        <p:spPr bwMode="auto">
          <a:xfrm>
            <a:off x="1774825" y="5356225"/>
            <a:ext cx="84138" cy="125413"/>
          </a:xfrm>
          <a:prstGeom prst="leftBracket">
            <a:avLst>
              <a:gd name="adj" fmla="val 5659"/>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09" name="AutoShape 93" descr="Wide downward diagonal"/>
          <p:cNvSpPr>
            <a:spLocks/>
          </p:cNvSpPr>
          <p:nvPr/>
        </p:nvSpPr>
        <p:spPr bwMode="auto">
          <a:xfrm flipH="1">
            <a:off x="2406650" y="5354638"/>
            <a:ext cx="84138" cy="125412"/>
          </a:xfrm>
          <a:prstGeom prst="leftBracket">
            <a:avLst>
              <a:gd name="adj" fmla="val 5659"/>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307" name="Group 91"/>
          <p:cNvGrpSpPr>
            <a:grpSpLocks/>
          </p:cNvGrpSpPr>
          <p:nvPr/>
        </p:nvGrpSpPr>
        <p:grpSpPr bwMode="auto">
          <a:xfrm>
            <a:off x="1920875" y="4914900"/>
            <a:ext cx="420688" cy="584200"/>
            <a:chOff x="1210" y="3312"/>
            <a:chExt cx="265" cy="416"/>
          </a:xfrm>
        </p:grpSpPr>
        <p:sp>
          <p:nvSpPr>
            <p:cNvPr id="9278" name="AutoShape 62"/>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86" name="Line 70"/>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91" name="Line 75"/>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83" name="Rectangle 6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287" name="Group 71"/>
            <p:cNvGrpSpPr>
              <a:grpSpLocks/>
            </p:cNvGrpSpPr>
            <p:nvPr/>
          </p:nvGrpSpPr>
          <p:grpSpPr bwMode="auto">
            <a:xfrm>
              <a:off x="1212" y="3356"/>
              <a:ext cx="105" cy="33"/>
              <a:chOff x="1212" y="3356"/>
              <a:chExt cx="105" cy="33"/>
            </a:xfrm>
          </p:grpSpPr>
          <p:sp>
            <p:nvSpPr>
              <p:cNvPr id="9284" name="Line 68"/>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85" name="Line 69"/>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288" name="Group 72"/>
            <p:cNvGrpSpPr>
              <a:grpSpLocks/>
            </p:cNvGrpSpPr>
            <p:nvPr/>
          </p:nvGrpSpPr>
          <p:grpSpPr bwMode="auto">
            <a:xfrm flipH="1">
              <a:off x="1370" y="3356"/>
              <a:ext cx="105" cy="33"/>
              <a:chOff x="1212" y="3356"/>
              <a:chExt cx="105" cy="33"/>
            </a:xfrm>
          </p:grpSpPr>
          <p:sp>
            <p:nvSpPr>
              <p:cNvPr id="9289" name="Line 73"/>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90" name="Line 74"/>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305" name="Rectangle 89"/>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317" name="Group 101"/>
          <p:cNvGrpSpPr>
            <a:grpSpLocks/>
          </p:cNvGrpSpPr>
          <p:nvPr/>
        </p:nvGrpSpPr>
        <p:grpSpPr bwMode="auto">
          <a:xfrm>
            <a:off x="2003425" y="5018088"/>
            <a:ext cx="257175" cy="277812"/>
            <a:chOff x="1262" y="3388"/>
            <a:chExt cx="162" cy="206"/>
          </a:xfrm>
        </p:grpSpPr>
        <p:sp>
          <p:nvSpPr>
            <p:cNvPr id="9311" name="Oval 95"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12" name="Oval 96"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13" name="Oval 97"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14" name="Oval 98"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15" name="Oval 99"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16" name="Oval 100"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319" name="Rectangle 103" descr="Wide upward diagonal"/>
          <p:cNvSpPr>
            <a:spLocks noChangeArrowheads="1"/>
          </p:cNvSpPr>
          <p:nvPr/>
        </p:nvSpPr>
        <p:spPr bwMode="auto">
          <a:xfrm>
            <a:off x="1830388" y="1149350"/>
            <a:ext cx="606425" cy="138113"/>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397" name="Group 181"/>
          <p:cNvGrpSpPr>
            <a:grpSpLocks/>
          </p:cNvGrpSpPr>
          <p:nvPr/>
        </p:nvGrpSpPr>
        <p:grpSpPr bwMode="auto">
          <a:xfrm>
            <a:off x="1493838" y="1217613"/>
            <a:ext cx="1293812" cy="3013075"/>
            <a:chOff x="941" y="767"/>
            <a:chExt cx="815" cy="1942"/>
          </a:xfrm>
        </p:grpSpPr>
        <p:sp>
          <p:nvSpPr>
            <p:cNvPr id="9320" name="AutoShape 104"/>
            <p:cNvSpPr>
              <a:spLocks noChangeArrowheads="1"/>
            </p:cNvSpPr>
            <p:nvPr/>
          </p:nvSpPr>
          <p:spPr bwMode="auto">
            <a:xfrm>
              <a:off x="941" y="767"/>
              <a:ext cx="815" cy="1942"/>
            </a:xfrm>
            <a:prstGeom prst="roundRect">
              <a:avLst>
                <a:gd name="adj" fmla="val 50000"/>
              </a:avLst>
            </a:prstGeom>
            <a:solidFill>
              <a:srgbClr val="B2B2B2"/>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21" name="AutoShape 105" descr="5%"/>
            <p:cNvSpPr>
              <a:spLocks noChangeArrowheads="1"/>
            </p:cNvSpPr>
            <p:nvPr/>
          </p:nvSpPr>
          <p:spPr bwMode="auto">
            <a:xfrm>
              <a:off x="974" y="803"/>
              <a:ext cx="747" cy="1862"/>
            </a:xfrm>
            <a:prstGeom prst="roundRect">
              <a:avLst>
                <a:gd name="adj" fmla="val 50000"/>
              </a:avLst>
            </a:prstGeom>
            <a:pattFill prst="pct5">
              <a:fgClr>
                <a:srgbClr val="B2B2B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322" name="AutoShape 106" descr="Wide upward diagonal"/>
          <p:cNvSpPr>
            <a:spLocks/>
          </p:cNvSpPr>
          <p:nvPr/>
        </p:nvSpPr>
        <p:spPr bwMode="auto">
          <a:xfrm rot="5400000">
            <a:off x="2034381" y="813595"/>
            <a:ext cx="200025" cy="481012"/>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23" name="Line 107"/>
          <p:cNvSpPr>
            <a:spLocks noChangeShapeType="1"/>
          </p:cNvSpPr>
          <p:nvPr/>
        </p:nvSpPr>
        <p:spPr bwMode="auto">
          <a:xfrm flipV="1">
            <a:off x="1900238" y="1147763"/>
            <a:ext cx="452437"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24" name="Rectangle 108" descr="30%"/>
          <p:cNvSpPr>
            <a:spLocks noChangeArrowheads="1"/>
          </p:cNvSpPr>
          <p:nvPr/>
        </p:nvSpPr>
        <p:spPr bwMode="auto">
          <a:xfrm>
            <a:off x="1803400" y="979488"/>
            <a:ext cx="76200" cy="163512"/>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25" name="Rectangle 109" descr="30%"/>
          <p:cNvSpPr>
            <a:spLocks noChangeArrowheads="1"/>
          </p:cNvSpPr>
          <p:nvPr/>
        </p:nvSpPr>
        <p:spPr bwMode="auto">
          <a:xfrm>
            <a:off x="2389188" y="979488"/>
            <a:ext cx="76200" cy="163512"/>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26" name="Rectangle 110"/>
          <p:cNvSpPr>
            <a:spLocks noChangeArrowheads="1"/>
          </p:cNvSpPr>
          <p:nvPr/>
        </p:nvSpPr>
        <p:spPr bwMode="auto">
          <a:xfrm>
            <a:off x="2028825" y="957263"/>
            <a:ext cx="206375" cy="163512"/>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29" name="Rectangle 113" descr="30%"/>
          <p:cNvSpPr>
            <a:spLocks noChangeArrowheads="1"/>
          </p:cNvSpPr>
          <p:nvPr/>
        </p:nvSpPr>
        <p:spPr bwMode="auto">
          <a:xfrm>
            <a:off x="2068513" y="914400"/>
            <a:ext cx="130175" cy="119063"/>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30" name="Rectangle 114"/>
          <p:cNvSpPr>
            <a:spLocks noChangeArrowheads="1"/>
          </p:cNvSpPr>
          <p:nvPr/>
        </p:nvSpPr>
        <p:spPr bwMode="auto">
          <a:xfrm>
            <a:off x="2090738" y="936625"/>
            <a:ext cx="84137" cy="93663"/>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27" name="Rectangle 111"/>
          <p:cNvSpPr>
            <a:spLocks noChangeArrowheads="1"/>
          </p:cNvSpPr>
          <p:nvPr/>
        </p:nvSpPr>
        <p:spPr bwMode="auto">
          <a:xfrm>
            <a:off x="2093913" y="979488"/>
            <a:ext cx="76200" cy="3048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28" name="Line 112"/>
          <p:cNvSpPr>
            <a:spLocks noChangeShapeType="1"/>
          </p:cNvSpPr>
          <p:nvPr/>
        </p:nvSpPr>
        <p:spPr bwMode="auto">
          <a:xfrm>
            <a:off x="2133600" y="1011238"/>
            <a:ext cx="0" cy="174625"/>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66" name="Text Box 150"/>
          <p:cNvSpPr txBox="1">
            <a:spLocks noChangeArrowheads="1"/>
          </p:cNvSpPr>
          <p:nvPr/>
        </p:nvSpPr>
        <p:spPr bwMode="auto">
          <a:xfrm>
            <a:off x="533400" y="6019800"/>
            <a:ext cx="3389313"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b="0"/>
              <a:t>Top Repairable Bladder</a:t>
            </a:r>
          </a:p>
        </p:txBody>
      </p:sp>
      <p:sp>
        <p:nvSpPr>
          <p:cNvPr id="9367" name="Text Box 151"/>
          <p:cNvSpPr txBox="1">
            <a:spLocks noChangeArrowheads="1"/>
          </p:cNvSpPr>
          <p:nvPr/>
        </p:nvSpPr>
        <p:spPr bwMode="auto">
          <a:xfrm>
            <a:off x="5343525" y="6019800"/>
            <a:ext cx="2276475"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b="0"/>
              <a:t>Floating Piston</a:t>
            </a:r>
            <a:r>
              <a:rPr lang="en-US" sz="1600" b="0"/>
              <a:t> </a:t>
            </a:r>
          </a:p>
        </p:txBody>
      </p:sp>
      <p:grpSp>
        <p:nvGrpSpPr>
          <p:cNvPr id="9399" name="Group 183"/>
          <p:cNvGrpSpPr>
            <a:grpSpLocks/>
          </p:cNvGrpSpPr>
          <p:nvPr/>
        </p:nvGrpSpPr>
        <p:grpSpPr bwMode="auto">
          <a:xfrm>
            <a:off x="7848600" y="1184275"/>
            <a:ext cx="989013" cy="2168525"/>
            <a:chOff x="5080" y="632"/>
            <a:chExt cx="623" cy="1366"/>
          </a:xfrm>
        </p:grpSpPr>
        <p:grpSp>
          <p:nvGrpSpPr>
            <p:cNvPr id="9398" name="Group 182"/>
            <p:cNvGrpSpPr>
              <a:grpSpLocks/>
            </p:cNvGrpSpPr>
            <p:nvPr/>
          </p:nvGrpSpPr>
          <p:grpSpPr bwMode="auto">
            <a:xfrm>
              <a:off x="5137" y="632"/>
              <a:ext cx="391" cy="1144"/>
              <a:chOff x="5137" y="632"/>
              <a:chExt cx="391" cy="1144"/>
            </a:xfrm>
          </p:grpSpPr>
          <p:sp>
            <p:nvSpPr>
              <p:cNvPr id="9368" name="AutoShape 152"/>
              <p:cNvSpPr>
                <a:spLocks noChangeArrowheads="1"/>
              </p:cNvSpPr>
              <p:nvPr/>
            </p:nvSpPr>
            <p:spPr bwMode="auto">
              <a:xfrm>
                <a:off x="5137" y="632"/>
                <a:ext cx="391" cy="96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9" name="Line 153"/>
              <p:cNvSpPr>
                <a:spLocks noChangeShapeType="1"/>
              </p:cNvSpPr>
              <p:nvPr/>
            </p:nvSpPr>
            <p:spPr bwMode="auto">
              <a:xfrm>
                <a:off x="5137" y="1115"/>
                <a:ext cx="383"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70" name="AutoShape 154"/>
              <p:cNvSpPr>
                <a:spLocks noChangeArrowheads="1"/>
              </p:cNvSpPr>
              <p:nvPr/>
            </p:nvSpPr>
            <p:spPr bwMode="auto">
              <a:xfrm flipV="1">
                <a:off x="5249" y="963"/>
                <a:ext cx="165" cy="152"/>
              </a:xfrm>
              <a:prstGeom prst="triangle">
                <a:avLst>
                  <a:gd name="adj" fmla="val 50000"/>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1" name="Line 155"/>
              <p:cNvSpPr>
                <a:spLocks noChangeShapeType="1"/>
              </p:cNvSpPr>
              <p:nvPr/>
            </p:nvSpPr>
            <p:spPr bwMode="auto">
              <a:xfrm>
                <a:off x="5334" y="1592"/>
                <a:ext cx="0" cy="184"/>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372" name="Text Box 156"/>
            <p:cNvSpPr txBox="1">
              <a:spLocks noChangeArrowheads="1"/>
            </p:cNvSpPr>
            <p:nvPr/>
          </p:nvSpPr>
          <p:spPr bwMode="auto">
            <a:xfrm>
              <a:off x="5080" y="1786"/>
              <a:ext cx="623"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grpSp>
      <p:sp>
        <p:nvSpPr>
          <p:cNvPr id="9373" name="Text Box 157"/>
          <p:cNvSpPr txBox="1">
            <a:spLocks noChangeArrowheads="1"/>
          </p:cNvSpPr>
          <p:nvPr/>
        </p:nvSpPr>
        <p:spPr bwMode="auto">
          <a:xfrm>
            <a:off x="2868613" y="4803775"/>
            <a:ext cx="1931987"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Spring Open Shutoff Poppet </a:t>
            </a:r>
          </a:p>
        </p:txBody>
      </p:sp>
      <p:sp>
        <p:nvSpPr>
          <p:cNvPr id="9374" name="Line 158"/>
          <p:cNvSpPr>
            <a:spLocks noChangeShapeType="1"/>
          </p:cNvSpPr>
          <p:nvPr/>
        </p:nvSpPr>
        <p:spPr bwMode="auto">
          <a:xfrm flipH="1" flipV="1">
            <a:off x="2339975" y="5900738"/>
            <a:ext cx="938213" cy="68262"/>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77" name="Text Box 161"/>
          <p:cNvSpPr txBox="1">
            <a:spLocks noChangeArrowheads="1"/>
          </p:cNvSpPr>
          <p:nvPr/>
        </p:nvSpPr>
        <p:spPr bwMode="auto">
          <a:xfrm>
            <a:off x="3176588" y="5734050"/>
            <a:ext cx="22336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Fill and Discharge Port </a:t>
            </a:r>
          </a:p>
        </p:txBody>
      </p:sp>
      <p:sp>
        <p:nvSpPr>
          <p:cNvPr id="9378" name="Line 162"/>
          <p:cNvSpPr>
            <a:spLocks noChangeShapeType="1"/>
          </p:cNvSpPr>
          <p:nvPr/>
        </p:nvSpPr>
        <p:spPr bwMode="auto">
          <a:xfrm flipH="1" flipV="1">
            <a:off x="2298700" y="4960938"/>
            <a:ext cx="612775" cy="301625"/>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79" name="Text Box 163"/>
          <p:cNvSpPr txBox="1">
            <a:spLocks noChangeArrowheads="1"/>
          </p:cNvSpPr>
          <p:nvPr/>
        </p:nvSpPr>
        <p:spPr bwMode="auto">
          <a:xfrm>
            <a:off x="3176588" y="812800"/>
            <a:ext cx="19319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Nitrogen Fill Valve </a:t>
            </a:r>
          </a:p>
        </p:txBody>
      </p:sp>
      <p:sp>
        <p:nvSpPr>
          <p:cNvPr id="9380" name="Line 164"/>
          <p:cNvSpPr>
            <a:spLocks noChangeShapeType="1"/>
          </p:cNvSpPr>
          <p:nvPr/>
        </p:nvSpPr>
        <p:spPr bwMode="auto">
          <a:xfrm flipH="1">
            <a:off x="2128838" y="812800"/>
            <a:ext cx="449262" cy="101600"/>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81" name="Line 165"/>
          <p:cNvSpPr>
            <a:spLocks noChangeShapeType="1"/>
          </p:cNvSpPr>
          <p:nvPr/>
        </p:nvSpPr>
        <p:spPr bwMode="auto">
          <a:xfrm>
            <a:off x="2551113" y="812800"/>
            <a:ext cx="727075" cy="2111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83" name="Line 167"/>
          <p:cNvSpPr>
            <a:spLocks noChangeShapeType="1"/>
          </p:cNvSpPr>
          <p:nvPr/>
        </p:nvSpPr>
        <p:spPr bwMode="auto">
          <a:xfrm flipH="1">
            <a:off x="4878388" y="838200"/>
            <a:ext cx="842962" cy="21113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84" name="Text Box 168"/>
          <p:cNvSpPr txBox="1">
            <a:spLocks noChangeArrowheads="1"/>
          </p:cNvSpPr>
          <p:nvPr/>
        </p:nvSpPr>
        <p:spPr bwMode="auto">
          <a:xfrm>
            <a:off x="3281363" y="1895475"/>
            <a:ext cx="11382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Bladder </a:t>
            </a:r>
          </a:p>
        </p:txBody>
      </p:sp>
      <p:sp>
        <p:nvSpPr>
          <p:cNvPr id="9385" name="Text Box 169"/>
          <p:cNvSpPr txBox="1">
            <a:spLocks noChangeArrowheads="1"/>
          </p:cNvSpPr>
          <p:nvPr/>
        </p:nvSpPr>
        <p:spPr bwMode="auto">
          <a:xfrm>
            <a:off x="4419600" y="2743200"/>
            <a:ext cx="8651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Piston </a:t>
            </a:r>
          </a:p>
        </p:txBody>
      </p:sp>
      <p:sp>
        <p:nvSpPr>
          <p:cNvPr id="9387" name="Line 171"/>
          <p:cNvSpPr>
            <a:spLocks noChangeShapeType="1"/>
          </p:cNvSpPr>
          <p:nvPr/>
        </p:nvSpPr>
        <p:spPr bwMode="auto">
          <a:xfrm flipH="1">
            <a:off x="2727325" y="2116138"/>
            <a:ext cx="630238" cy="411162"/>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88" name="Text Box 172"/>
          <p:cNvSpPr txBox="1">
            <a:spLocks noChangeArrowheads="1"/>
          </p:cNvSpPr>
          <p:nvPr/>
        </p:nvSpPr>
        <p:spPr bwMode="auto">
          <a:xfrm>
            <a:off x="3509963" y="2362200"/>
            <a:ext cx="1443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Gas Charge </a:t>
            </a:r>
          </a:p>
        </p:txBody>
      </p:sp>
      <p:sp>
        <p:nvSpPr>
          <p:cNvPr id="9389" name="Line 173"/>
          <p:cNvSpPr>
            <a:spLocks noChangeShapeType="1"/>
          </p:cNvSpPr>
          <p:nvPr/>
        </p:nvSpPr>
        <p:spPr bwMode="auto">
          <a:xfrm flipH="1">
            <a:off x="2235200" y="2613025"/>
            <a:ext cx="1371600" cy="615950"/>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1" name="Text Box 175"/>
          <p:cNvSpPr txBox="1">
            <a:spLocks noChangeArrowheads="1"/>
          </p:cNvSpPr>
          <p:nvPr/>
        </p:nvSpPr>
        <p:spPr bwMode="auto">
          <a:xfrm>
            <a:off x="3435350" y="3963988"/>
            <a:ext cx="144303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Oil Space </a:t>
            </a:r>
          </a:p>
        </p:txBody>
      </p:sp>
      <p:sp>
        <p:nvSpPr>
          <p:cNvPr id="9392" name="Line 176"/>
          <p:cNvSpPr>
            <a:spLocks noChangeShapeType="1"/>
          </p:cNvSpPr>
          <p:nvPr/>
        </p:nvSpPr>
        <p:spPr bwMode="auto">
          <a:xfrm flipH="1">
            <a:off x="2454275" y="4230688"/>
            <a:ext cx="1055688" cy="333375"/>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3" name="Line 177"/>
          <p:cNvSpPr>
            <a:spLocks noChangeShapeType="1"/>
          </p:cNvSpPr>
          <p:nvPr/>
        </p:nvSpPr>
        <p:spPr bwMode="auto">
          <a:xfrm flipV="1">
            <a:off x="4341813" y="4203700"/>
            <a:ext cx="1763712" cy="0"/>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4" name="AutoShape 178" descr="5%"/>
          <p:cNvSpPr>
            <a:spLocks noChangeArrowheads="1"/>
          </p:cNvSpPr>
          <p:nvPr/>
        </p:nvSpPr>
        <p:spPr bwMode="auto">
          <a:xfrm>
            <a:off x="5737225" y="1312863"/>
            <a:ext cx="1344613" cy="1931987"/>
          </a:xfrm>
          <a:prstGeom prst="roundRect">
            <a:avLst>
              <a:gd name="adj" fmla="val 0"/>
            </a:avLst>
          </a:prstGeom>
          <a:pattFill prst="pct5">
            <a:fgClr>
              <a:srgbClr val="B2B2B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365" name="Group 149"/>
          <p:cNvGrpSpPr>
            <a:grpSpLocks/>
          </p:cNvGrpSpPr>
          <p:nvPr/>
        </p:nvGrpSpPr>
        <p:grpSpPr bwMode="auto">
          <a:xfrm>
            <a:off x="5741988" y="3162300"/>
            <a:ext cx="1336675" cy="495300"/>
            <a:chOff x="3617" y="2160"/>
            <a:chExt cx="842" cy="312"/>
          </a:xfrm>
        </p:grpSpPr>
        <p:sp>
          <p:nvSpPr>
            <p:cNvPr id="9360" name="Rectangle 14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1" name="AutoShape 14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2" name="AutoShape 14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3" name="AutoShape 14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4" name="AutoShape 14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395" name="AutoShape 179"/>
          <p:cNvSpPr>
            <a:spLocks noChangeArrowheads="1"/>
          </p:cNvSpPr>
          <p:nvPr/>
        </p:nvSpPr>
        <p:spPr bwMode="auto">
          <a:xfrm>
            <a:off x="5737225" y="1133475"/>
            <a:ext cx="1344613" cy="19208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32" name="Rectangle 116" descr="Wide upward diagonal"/>
          <p:cNvSpPr>
            <a:spLocks noChangeArrowheads="1"/>
          </p:cNvSpPr>
          <p:nvPr/>
        </p:nvSpPr>
        <p:spPr bwMode="auto">
          <a:xfrm>
            <a:off x="5757863" y="1239838"/>
            <a:ext cx="1298575" cy="361950"/>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33" name="Rectangle 117" descr="30%"/>
          <p:cNvSpPr>
            <a:spLocks noChangeArrowheads="1"/>
          </p:cNvSpPr>
          <p:nvPr/>
        </p:nvSpPr>
        <p:spPr bwMode="auto">
          <a:xfrm>
            <a:off x="5699125" y="1204913"/>
            <a:ext cx="76200" cy="7620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34" name="Rectangle 118" descr="30%"/>
          <p:cNvSpPr>
            <a:spLocks noChangeArrowheads="1"/>
          </p:cNvSpPr>
          <p:nvPr/>
        </p:nvSpPr>
        <p:spPr bwMode="auto">
          <a:xfrm>
            <a:off x="7043738" y="1204913"/>
            <a:ext cx="76200" cy="7620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40" name="Line 124"/>
          <p:cNvSpPr>
            <a:spLocks noChangeShapeType="1"/>
          </p:cNvSpPr>
          <p:nvPr/>
        </p:nvSpPr>
        <p:spPr bwMode="auto">
          <a:xfrm>
            <a:off x="5775325" y="1204913"/>
            <a:ext cx="1268413"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42" name="Line 126"/>
          <p:cNvSpPr>
            <a:spLocks noChangeShapeType="1"/>
          </p:cNvSpPr>
          <p:nvPr/>
        </p:nvSpPr>
        <p:spPr bwMode="auto">
          <a:xfrm>
            <a:off x="6858000" y="1204913"/>
            <a:ext cx="0" cy="34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45" name="Oval 129"/>
          <p:cNvSpPr>
            <a:spLocks noChangeArrowheads="1"/>
          </p:cNvSpPr>
          <p:nvPr/>
        </p:nvSpPr>
        <p:spPr bwMode="auto">
          <a:xfrm>
            <a:off x="5730875" y="1362075"/>
            <a:ext cx="74613" cy="74613"/>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46" name="Oval 130"/>
          <p:cNvSpPr>
            <a:spLocks noChangeArrowheads="1"/>
          </p:cNvSpPr>
          <p:nvPr/>
        </p:nvSpPr>
        <p:spPr bwMode="auto">
          <a:xfrm>
            <a:off x="7019925" y="1365250"/>
            <a:ext cx="74613" cy="74613"/>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347" name="Group 131"/>
          <p:cNvGrpSpPr>
            <a:grpSpLocks/>
          </p:cNvGrpSpPr>
          <p:nvPr/>
        </p:nvGrpSpPr>
        <p:grpSpPr bwMode="auto">
          <a:xfrm>
            <a:off x="6296025" y="1193800"/>
            <a:ext cx="206375" cy="407988"/>
            <a:chOff x="3966" y="1027"/>
            <a:chExt cx="130" cy="257"/>
          </a:xfrm>
        </p:grpSpPr>
        <p:sp>
          <p:nvSpPr>
            <p:cNvPr id="9335" name="Rectangle 119"/>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36" name="Rectangle 120"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37" name="Rectangle 121"/>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38" name="Rectangle 122"/>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39" name="Line 123"/>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341" name="Line 125"/>
          <p:cNvSpPr>
            <a:spLocks noChangeShapeType="1"/>
          </p:cNvSpPr>
          <p:nvPr/>
        </p:nvSpPr>
        <p:spPr bwMode="auto">
          <a:xfrm>
            <a:off x="6096000" y="1204913"/>
            <a:ext cx="0" cy="34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43" name="Line 127"/>
          <p:cNvSpPr>
            <a:spLocks noChangeShapeType="1"/>
          </p:cNvSpPr>
          <p:nvPr/>
        </p:nvSpPr>
        <p:spPr bwMode="auto">
          <a:xfrm>
            <a:off x="6835775" y="1204913"/>
            <a:ext cx="0" cy="34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44" name="Line 128"/>
          <p:cNvSpPr>
            <a:spLocks noChangeShapeType="1"/>
          </p:cNvSpPr>
          <p:nvPr/>
        </p:nvSpPr>
        <p:spPr bwMode="auto">
          <a:xfrm>
            <a:off x="6076950" y="1201738"/>
            <a:ext cx="0" cy="34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6" name="AutoShape 180"/>
          <p:cNvSpPr>
            <a:spLocks noChangeArrowheads="1"/>
          </p:cNvSpPr>
          <p:nvPr/>
        </p:nvSpPr>
        <p:spPr bwMode="auto">
          <a:xfrm>
            <a:off x="5749925" y="5275263"/>
            <a:ext cx="1344613" cy="192087"/>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5" name="Line 159"/>
          <p:cNvSpPr>
            <a:spLocks noChangeShapeType="1"/>
          </p:cNvSpPr>
          <p:nvPr/>
        </p:nvSpPr>
        <p:spPr bwMode="auto">
          <a:xfrm flipV="1">
            <a:off x="5276850" y="5384800"/>
            <a:ext cx="1055688" cy="584200"/>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48" name="Rectangle 132" descr="Wide upward diagonal"/>
          <p:cNvSpPr>
            <a:spLocks noChangeArrowheads="1"/>
          </p:cNvSpPr>
          <p:nvPr/>
        </p:nvSpPr>
        <p:spPr bwMode="auto">
          <a:xfrm flipV="1">
            <a:off x="5757863" y="4876800"/>
            <a:ext cx="1300162" cy="495300"/>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59" name="Rectangle 143"/>
          <p:cNvSpPr>
            <a:spLocks noChangeArrowheads="1"/>
          </p:cNvSpPr>
          <p:nvPr/>
        </p:nvSpPr>
        <p:spPr bwMode="auto">
          <a:xfrm>
            <a:off x="6235700" y="4876800"/>
            <a:ext cx="333375" cy="492125"/>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49" name="Rectangle 133" descr="30%"/>
          <p:cNvSpPr>
            <a:spLocks noChangeArrowheads="1"/>
          </p:cNvSpPr>
          <p:nvPr/>
        </p:nvSpPr>
        <p:spPr bwMode="auto">
          <a:xfrm flipV="1">
            <a:off x="5721350" y="5330825"/>
            <a:ext cx="73025" cy="7620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50" name="Rectangle 134" descr="30%"/>
          <p:cNvSpPr>
            <a:spLocks noChangeArrowheads="1"/>
          </p:cNvSpPr>
          <p:nvPr/>
        </p:nvSpPr>
        <p:spPr bwMode="auto">
          <a:xfrm flipV="1">
            <a:off x="7021513" y="5330825"/>
            <a:ext cx="73025" cy="7620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51" name="Line 135"/>
          <p:cNvSpPr>
            <a:spLocks noChangeShapeType="1"/>
          </p:cNvSpPr>
          <p:nvPr/>
        </p:nvSpPr>
        <p:spPr bwMode="auto">
          <a:xfrm flipV="1">
            <a:off x="5794375" y="5407025"/>
            <a:ext cx="1227138"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52" name="Line 136"/>
          <p:cNvSpPr>
            <a:spLocks noChangeShapeType="1"/>
          </p:cNvSpPr>
          <p:nvPr/>
        </p:nvSpPr>
        <p:spPr bwMode="auto">
          <a:xfrm flipV="1">
            <a:off x="6105525" y="5372100"/>
            <a:ext cx="0" cy="34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53" name="Line 137"/>
          <p:cNvSpPr>
            <a:spLocks noChangeShapeType="1"/>
          </p:cNvSpPr>
          <p:nvPr/>
        </p:nvSpPr>
        <p:spPr bwMode="auto">
          <a:xfrm flipV="1">
            <a:off x="6842125" y="5372100"/>
            <a:ext cx="0" cy="34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54" name="Line 138"/>
          <p:cNvSpPr>
            <a:spLocks noChangeShapeType="1"/>
          </p:cNvSpPr>
          <p:nvPr/>
        </p:nvSpPr>
        <p:spPr bwMode="auto">
          <a:xfrm flipV="1">
            <a:off x="6819900" y="5372100"/>
            <a:ext cx="0" cy="34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55" name="Line 139"/>
          <p:cNvSpPr>
            <a:spLocks noChangeShapeType="1"/>
          </p:cNvSpPr>
          <p:nvPr/>
        </p:nvSpPr>
        <p:spPr bwMode="auto">
          <a:xfrm flipV="1">
            <a:off x="6086475" y="5375275"/>
            <a:ext cx="0" cy="34925"/>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56" name="Oval 140"/>
          <p:cNvSpPr>
            <a:spLocks noChangeArrowheads="1"/>
          </p:cNvSpPr>
          <p:nvPr/>
        </p:nvSpPr>
        <p:spPr bwMode="auto">
          <a:xfrm flipV="1">
            <a:off x="5734050" y="5175250"/>
            <a:ext cx="71438" cy="74613"/>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57" name="Oval 141"/>
          <p:cNvSpPr>
            <a:spLocks noChangeArrowheads="1"/>
          </p:cNvSpPr>
          <p:nvPr/>
        </p:nvSpPr>
        <p:spPr bwMode="auto">
          <a:xfrm flipV="1">
            <a:off x="7010400" y="5172075"/>
            <a:ext cx="71438" cy="74613"/>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82" name="Line 166"/>
          <p:cNvSpPr>
            <a:spLocks noChangeShapeType="1"/>
          </p:cNvSpPr>
          <p:nvPr/>
        </p:nvSpPr>
        <p:spPr bwMode="auto">
          <a:xfrm>
            <a:off x="5715000" y="838200"/>
            <a:ext cx="685800" cy="322263"/>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0" name="Line 174"/>
          <p:cNvSpPr>
            <a:spLocks noChangeShapeType="1"/>
          </p:cNvSpPr>
          <p:nvPr/>
        </p:nvSpPr>
        <p:spPr bwMode="auto">
          <a:xfrm flipV="1">
            <a:off x="4610100" y="2362200"/>
            <a:ext cx="1466850" cy="250825"/>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0" name="Text Box 184"/>
          <p:cNvSpPr txBox="1">
            <a:spLocks noChangeArrowheads="1"/>
          </p:cNvSpPr>
          <p:nvPr/>
        </p:nvSpPr>
        <p:spPr bwMode="auto">
          <a:xfrm>
            <a:off x="4013200" y="3175000"/>
            <a:ext cx="1271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Wear Band</a:t>
            </a:r>
          </a:p>
        </p:txBody>
      </p:sp>
      <p:sp>
        <p:nvSpPr>
          <p:cNvPr id="9401" name="Text Box 185"/>
          <p:cNvSpPr txBox="1">
            <a:spLocks noChangeArrowheads="1"/>
          </p:cNvSpPr>
          <p:nvPr/>
        </p:nvSpPr>
        <p:spPr bwMode="auto">
          <a:xfrm>
            <a:off x="4075113" y="3594100"/>
            <a:ext cx="127158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Piston Seals</a:t>
            </a:r>
          </a:p>
        </p:txBody>
      </p:sp>
      <p:sp>
        <p:nvSpPr>
          <p:cNvPr id="9386" name="Line 170"/>
          <p:cNvSpPr>
            <a:spLocks noChangeShapeType="1"/>
          </p:cNvSpPr>
          <p:nvPr/>
        </p:nvSpPr>
        <p:spPr bwMode="auto">
          <a:xfrm>
            <a:off x="5057775" y="3000375"/>
            <a:ext cx="1019175" cy="161925"/>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2" name="Line 186"/>
          <p:cNvSpPr>
            <a:spLocks noChangeShapeType="1"/>
          </p:cNvSpPr>
          <p:nvPr/>
        </p:nvSpPr>
        <p:spPr bwMode="auto">
          <a:xfrm flipV="1">
            <a:off x="5211763" y="3594100"/>
            <a:ext cx="1016000" cy="220663"/>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3" name="Line 187"/>
          <p:cNvSpPr>
            <a:spLocks noChangeShapeType="1"/>
          </p:cNvSpPr>
          <p:nvPr/>
        </p:nvSpPr>
        <p:spPr bwMode="auto">
          <a:xfrm flipV="1">
            <a:off x="5054600" y="3392488"/>
            <a:ext cx="1069975" cy="25400"/>
          </a:xfrm>
          <a:prstGeom prst="line">
            <a:avLst/>
          </a:prstGeom>
          <a:noFill/>
          <a:ln w="158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6" name="Text Box 190"/>
          <p:cNvSpPr txBox="1">
            <a:spLocks noChangeArrowheads="1"/>
          </p:cNvSpPr>
          <p:nvPr/>
        </p:nvSpPr>
        <p:spPr bwMode="auto">
          <a:xfrm>
            <a:off x="71438" y="3913188"/>
            <a:ext cx="1422400"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Most Responsive Type Accumulator  </a:t>
            </a:r>
          </a:p>
        </p:txBody>
      </p:sp>
      <p:sp>
        <p:nvSpPr>
          <p:cNvPr id="9407" name="Text Box 191"/>
          <p:cNvSpPr txBox="1">
            <a:spLocks noChangeArrowheads="1"/>
          </p:cNvSpPr>
          <p:nvPr/>
        </p:nvSpPr>
        <p:spPr bwMode="auto">
          <a:xfrm>
            <a:off x="7315200" y="3429000"/>
            <a:ext cx="1828800" cy="1925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Best  Accumulator For Maximum Fluid Storage</a:t>
            </a:r>
          </a:p>
          <a:p>
            <a:pPr algn="l">
              <a:spcBef>
                <a:spcPct val="50000"/>
              </a:spcBef>
            </a:pPr>
            <a:r>
              <a:rPr lang="en-US" sz="1600" b="0"/>
              <a:t>Slower response due to piston weight and seal friction</a:t>
            </a:r>
          </a:p>
        </p:txBody>
      </p:sp>
    </p:spTree>
  </p:cSld>
  <p:clrMapOvr>
    <a:masterClrMapping/>
  </p:clrMapOvr>
  <p:transition xmlns:p14="http://schemas.microsoft.com/office/powerpoint/2010/main"/>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 name="Slide Number Placeholder 5"/>
          <p:cNvSpPr>
            <a:spLocks noGrp="1"/>
          </p:cNvSpPr>
          <p:nvPr>
            <p:ph type="sldNum" sz="quarter" idx="12"/>
          </p:nvPr>
        </p:nvSpPr>
        <p:spPr/>
        <p:txBody>
          <a:bodyPr/>
          <a:lstStyle/>
          <a:p>
            <a:fld id="{68414A99-BC68-314E-89EA-4E92B92A2FD7}" type="slidenum">
              <a:rPr lang="en-US"/>
              <a:pPr/>
              <a:t>60</a:t>
            </a:fld>
            <a:endParaRPr lang="en-US"/>
          </a:p>
        </p:txBody>
      </p:sp>
      <p:sp>
        <p:nvSpPr>
          <p:cNvPr id="86018"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6020"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021"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86022" name="Text Box 6"/>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86023" name="Line 7"/>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024" name="Text Box 8"/>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86050" name="Line 34"/>
          <p:cNvSpPr>
            <a:spLocks noChangeShapeType="1"/>
          </p:cNvSpPr>
          <p:nvPr/>
        </p:nvSpPr>
        <p:spPr bwMode="auto">
          <a:xfrm>
            <a:off x="5089525" y="3216275"/>
            <a:ext cx="0" cy="41910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051" name="Line 35"/>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052" name="AutoShape 36"/>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053" name="Text Box 37"/>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86054" name="Text Box 38"/>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86059" name="Rectangle 43"/>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060" name="Rectangle 44"/>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86061" name="Group 45"/>
          <p:cNvGrpSpPr>
            <a:grpSpLocks/>
          </p:cNvGrpSpPr>
          <p:nvPr/>
        </p:nvGrpSpPr>
        <p:grpSpPr bwMode="auto">
          <a:xfrm>
            <a:off x="5229225" y="4826000"/>
            <a:ext cx="146050" cy="180975"/>
            <a:chOff x="1634" y="2854"/>
            <a:chExt cx="77" cy="96"/>
          </a:xfrm>
        </p:grpSpPr>
        <p:sp>
          <p:nvSpPr>
            <p:cNvPr id="86062" name="Freeform 46"/>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063" name="Freeform 47"/>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6064" name="Oval 48"/>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86065" name="Freeform 49"/>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066" name="Rectangle 50"/>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067" name="Freeform 51"/>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068" name="Freeform 52"/>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069" name="Rectangle 53"/>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070" name="Freeform 54"/>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071" name="Freeform 55"/>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072" name="Freeform 56"/>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073" name="Freeform 57"/>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074" name="Rectangle 58"/>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075" name="Rectangle 59"/>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076" name="Rectangle 60"/>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077" name="Rectangle 61"/>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86078" name="Group 62"/>
          <p:cNvGrpSpPr>
            <a:grpSpLocks/>
          </p:cNvGrpSpPr>
          <p:nvPr/>
        </p:nvGrpSpPr>
        <p:grpSpPr bwMode="auto">
          <a:xfrm>
            <a:off x="5229225" y="5006975"/>
            <a:ext cx="146050" cy="177800"/>
            <a:chOff x="1634" y="2950"/>
            <a:chExt cx="77" cy="94"/>
          </a:xfrm>
        </p:grpSpPr>
        <p:sp>
          <p:nvSpPr>
            <p:cNvPr id="86079" name="Freeform 63"/>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080" name="Freeform 64"/>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6081" name="Rectangle 65"/>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082" name="Rectangle 66"/>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083" name="Rectangle 67"/>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084" name="Rectangle 68"/>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085" name="Freeform 69"/>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086" name="Rectangle 70"/>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087" name="Freeform 71"/>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088" name="Freeform 72"/>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089" name="Freeform 73"/>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090" name="Rectangle 74"/>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091" name="Oval 75"/>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092" name="Oval 76"/>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86093" name="Oval 77"/>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86094" name="Freeform 78"/>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6095" name="Group 79"/>
          <p:cNvGrpSpPr>
            <a:grpSpLocks/>
          </p:cNvGrpSpPr>
          <p:nvPr/>
        </p:nvGrpSpPr>
        <p:grpSpPr bwMode="auto">
          <a:xfrm>
            <a:off x="5276850" y="4800600"/>
            <a:ext cx="119063" cy="123825"/>
            <a:chOff x="1659" y="2841"/>
            <a:chExt cx="63" cy="65"/>
          </a:xfrm>
        </p:grpSpPr>
        <p:sp>
          <p:nvSpPr>
            <p:cNvPr id="86096" name="Freeform 80"/>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097" name="Freeform 81"/>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6098" name="Rectangle 82"/>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grpSp>
        <p:nvGrpSpPr>
          <p:cNvPr id="86100" name="Group 84"/>
          <p:cNvGrpSpPr>
            <a:grpSpLocks/>
          </p:cNvGrpSpPr>
          <p:nvPr/>
        </p:nvGrpSpPr>
        <p:grpSpPr bwMode="auto">
          <a:xfrm>
            <a:off x="4833938" y="4508500"/>
            <a:ext cx="311150" cy="223838"/>
            <a:chOff x="889" y="3112"/>
            <a:chExt cx="196" cy="141"/>
          </a:xfrm>
        </p:grpSpPr>
        <p:sp>
          <p:nvSpPr>
            <p:cNvPr id="86101" name="Oval 85"/>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86102" name="AutoShape 86"/>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86103" name="AutoShape 87"/>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86104" name="Line 88"/>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105" name="Line 89"/>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106" name="Oval 90"/>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6107" name="Line 91"/>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108" name="Line 92"/>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109" name="Line 93"/>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110" name="Line 94"/>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111" name="Line 95"/>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112" name="Line 96"/>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113" name="AutoShape 97"/>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14" name="Line 98"/>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115" name="Line 99"/>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116" name="Oval 100"/>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6117" name="Oval 101"/>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6118" name="Line 102"/>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119" name="Oval 103"/>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86120" name="Oval 104"/>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6121" name="Line 105"/>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6122" name="Oval 106"/>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86123" name="Text Box 107"/>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6124" name="Text Box 108"/>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6125" name="Rectangle 109"/>
          <p:cNvSpPr>
            <a:spLocks noChangeArrowheads="1"/>
          </p:cNvSpPr>
          <p:nvPr/>
        </p:nvSpPr>
        <p:spPr bwMode="auto">
          <a:xfrm rot="5400000">
            <a:off x="7451725" y="871538"/>
            <a:ext cx="55562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26" name="Rectangle 110"/>
          <p:cNvSpPr>
            <a:spLocks noChangeArrowheads="1"/>
          </p:cNvSpPr>
          <p:nvPr/>
        </p:nvSpPr>
        <p:spPr bwMode="auto">
          <a:xfrm rot="5400000">
            <a:off x="7530306" y="1459707"/>
            <a:ext cx="398463"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6127" name="Group 111"/>
          <p:cNvGrpSpPr>
            <a:grpSpLocks/>
          </p:cNvGrpSpPr>
          <p:nvPr/>
        </p:nvGrpSpPr>
        <p:grpSpPr bwMode="auto">
          <a:xfrm rot="5400000">
            <a:off x="7270750" y="2663825"/>
            <a:ext cx="968375" cy="1127125"/>
            <a:chOff x="4958" y="672"/>
            <a:chExt cx="610" cy="710"/>
          </a:xfrm>
        </p:grpSpPr>
        <p:grpSp>
          <p:nvGrpSpPr>
            <p:cNvPr id="86128" name="Group 112"/>
            <p:cNvGrpSpPr>
              <a:grpSpLocks/>
            </p:cNvGrpSpPr>
            <p:nvPr/>
          </p:nvGrpSpPr>
          <p:grpSpPr bwMode="auto">
            <a:xfrm>
              <a:off x="5465" y="672"/>
              <a:ext cx="103" cy="710"/>
              <a:chOff x="5088" y="624"/>
              <a:chExt cx="144" cy="992"/>
            </a:xfrm>
          </p:grpSpPr>
          <p:sp>
            <p:nvSpPr>
              <p:cNvPr id="86129" name="Line 11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130" name="Line 11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131" name="Line 11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132" name="Line 11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133" name="Line 11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134" name="Line 11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135" name="Line 11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136" name="Line 12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6137" name="Rectangle 12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38" name="Rectangle 12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39" name="Rectangle 12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40" name="Rectangle 12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41" name="Rectangle 12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42" name="Rectangle 12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43" name="Rectangle 12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44" name="Rectangle 12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45" name="Rectangle 12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6146" name="Rectangle 130"/>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86147" name="Line 131"/>
          <p:cNvSpPr>
            <a:spLocks noChangeShapeType="1"/>
          </p:cNvSpPr>
          <p:nvPr/>
        </p:nvSpPr>
        <p:spPr bwMode="auto">
          <a:xfrm flipV="1">
            <a:off x="5260975" y="19335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148" name="Line 132"/>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49" name="Line 133"/>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50" name="Line 134"/>
          <p:cNvSpPr>
            <a:spLocks noChangeShapeType="1"/>
          </p:cNvSpPr>
          <p:nvPr/>
        </p:nvSpPr>
        <p:spPr bwMode="auto">
          <a:xfrm rot="16200000" flipV="1">
            <a:off x="6236494" y="-162719"/>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51" name="Rectangle 135"/>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152" name="Group 136"/>
          <p:cNvGrpSpPr>
            <a:grpSpLocks/>
          </p:cNvGrpSpPr>
          <p:nvPr/>
        </p:nvGrpSpPr>
        <p:grpSpPr bwMode="auto">
          <a:xfrm rot="16200000" flipV="1">
            <a:off x="4433094" y="1104107"/>
            <a:ext cx="107950" cy="182562"/>
            <a:chOff x="0" y="3"/>
            <a:chExt cx="20000" cy="19996"/>
          </a:xfrm>
        </p:grpSpPr>
        <p:sp>
          <p:nvSpPr>
            <p:cNvPr id="86153" name="Line 137"/>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54" name="Line 138"/>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55" name="Line 139"/>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56" name="Line 140"/>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157" name="Line 141"/>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58" name="Oval 142"/>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59" name="Oval 143"/>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60" name="Oval 144"/>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61" name="Line 145"/>
          <p:cNvSpPr>
            <a:spLocks noChangeShapeType="1"/>
          </p:cNvSpPr>
          <p:nvPr/>
        </p:nvSpPr>
        <p:spPr bwMode="auto">
          <a:xfrm rot="-5400000">
            <a:off x="47069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66" name="Line 150"/>
          <p:cNvSpPr>
            <a:spLocks noChangeShapeType="1"/>
          </p:cNvSpPr>
          <p:nvPr/>
        </p:nvSpPr>
        <p:spPr bwMode="auto">
          <a:xfrm flipH="1">
            <a:off x="5095875" y="9763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70" name="Line 154"/>
          <p:cNvSpPr>
            <a:spLocks noChangeShapeType="1"/>
          </p:cNvSpPr>
          <p:nvPr/>
        </p:nvSpPr>
        <p:spPr bwMode="auto">
          <a:xfrm rot="5400000" flipH="1">
            <a:off x="5017294" y="1113631"/>
            <a:ext cx="0" cy="128588"/>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71" name="Oval 155"/>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72" name="Rectangle 156"/>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86173" name="Rectangle 157"/>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86174" name="Rectangle 158"/>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86175" name="Group 159"/>
          <p:cNvGrpSpPr>
            <a:grpSpLocks/>
          </p:cNvGrpSpPr>
          <p:nvPr/>
        </p:nvGrpSpPr>
        <p:grpSpPr bwMode="auto">
          <a:xfrm rot="-5400000" flipH="1" flipV="1">
            <a:off x="3780632" y="3566319"/>
            <a:ext cx="88900" cy="274637"/>
            <a:chOff x="0" y="0"/>
            <a:chExt cx="20000" cy="20000"/>
          </a:xfrm>
        </p:grpSpPr>
        <p:sp>
          <p:nvSpPr>
            <p:cNvPr id="86176" name="Arc 16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77" name="Arc 16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178" name="Group 162"/>
          <p:cNvGrpSpPr>
            <a:grpSpLocks/>
          </p:cNvGrpSpPr>
          <p:nvPr/>
        </p:nvGrpSpPr>
        <p:grpSpPr bwMode="auto">
          <a:xfrm rot="-5400000" flipH="1" flipV="1">
            <a:off x="3775076" y="3425825"/>
            <a:ext cx="87312" cy="274637"/>
            <a:chOff x="0" y="0"/>
            <a:chExt cx="20000" cy="20000"/>
          </a:xfrm>
        </p:grpSpPr>
        <p:sp>
          <p:nvSpPr>
            <p:cNvPr id="86179" name="Arc 16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80" name="Arc 16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181" name="Line 165"/>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82" name="Line 166"/>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83" name="Line 167"/>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84" name="Line 168"/>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85" name="Line 169"/>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186" name="Group 170"/>
          <p:cNvGrpSpPr>
            <a:grpSpLocks/>
          </p:cNvGrpSpPr>
          <p:nvPr/>
        </p:nvGrpSpPr>
        <p:grpSpPr bwMode="auto">
          <a:xfrm rot="10800000">
            <a:off x="4394200" y="1439863"/>
            <a:ext cx="365125" cy="239712"/>
            <a:chOff x="2900" y="1798"/>
            <a:chExt cx="576" cy="376"/>
          </a:xfrm>
        </p:grpSpPr>
        <p:sp>
          <p:nvSpPr>
            <p:cNvPr id="86187" name="Line 171"/>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88" name="Line 172"/>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89" name="Line 173"/>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190" name="Line 174"/>
          <p:cNvSpPr>
            <a:spLocks noChangeShapeType="1"/>
          </p:cNvSpPr>
          <p:nvPr/>
        </p:nvSpPr>
        <p:spPr bwMode="auto">
          <a:xfrm rot="5400000">
            <a:off x="4452144" y="2983706"/>
            <a:ext cx="0" cy="1303338"/>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191" name="Line 175"/>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92" name="Rectangle 176"/>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93" name="Line 177"/>
          <p:cNvSpPr>
            <a:spLocks noChangeShapeType="1"/>
          </p:cNvSpPr>
          <p:nvPr/>
        </p:nvSpPr>
        <p:spPr bwMode="auto">
          <a:xfrm flipH="1" flipV="1">
            <a:off x="6502400" y="19145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94" name="Line 178"/>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95" name="Line 179"/>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96" name="Line 180"/>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97" name="Line 181"/>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98" name="Line 182"/>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99" name="Line 183"/>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200" name="Group 184"/>
          <p:cNvGrpSpPr>
            <a:grpSpLocks/>
          </p:cNvGrpSpPr>
          <p:nvPr/>
        </p:nvGrpSpPr>
        <p:grpSpPr bwMode="auto">
          <a:xfrm flipV="1">
            <a:off x="6624638" y="1676400"/>
            <a:ext cx="46037" cy="96838"/>
            <a:chOff x="0" y="0"/>
            <a:chExt cx="20000" cy="20000"/>
          </a:xfrm>
        </p:grpSpPr>
        <p:sp>
          <p:nvSpPr>
            <p:cNvPr id="86201" name="Arc 185"/>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02" name="Arc 18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203" name="Group 187"/>
          <p:cNvGrpSpPr>
            <a:grpSpLocks/>
          </p:cNvGrpSpPr>
          <p:nvPr/>
        </p:nvGrpSpPr>
        <p:grpSpPr bwMode="auto">
          <a:xfrm>
            <a:off x="6396038" y="1709738"/>
            <a:ext cx="471487" cy="217487"/>
            <a:chOff x="3526" y="1077"/>
            <a:chExt cx="297" cy="137"/>
          </a:xfrm>
        </p:grpSpPr>
        <p:sp>
          <p:nvSpPr>
            <p:cNvPr id="86204" name="Line 18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05" name="Line 189"/>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06" name="Line 190"/>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07" name="Line 191"/>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208" name="Line 192"/>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09" name="Line 193"/>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10" name="Oval 194"/>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11" name="Oval 195"/>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12" name="Line 196"/>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13" name="Rectangle 197"/>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214" name="Oval 198"/>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18" name="Line 202"/>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6219" name="Oval 203"/>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20" name="Rectangle 204"/>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86221" name="Rectangle 205"/>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700 PSI </a:t>
            </a:r>
            <a:endParaRPr lang="en-US" b="0"/>
          </a:p>
        </p:txBody>
      </p:sp>
      <p:sp>
        <p:nvSpPr>
          <p:cNvPr id="86222" name="Rectangle 206"/>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86223" name="Text Box 207"/>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grpSp>
        <p:nvGrpSpPr>
          <p:cNvPr id="86225" name="Group 209"/>
          <p:cNvGrpSpPr>
            <a:grpSpLocks/>
          </p:cNvGrpSpPr>
          <p:nvPr/>
        </p:nvGrpSpPr>
        <p:grpSpPr bwMode="auto">
          <a:xfrm>
            <a:off x="7131050" y="1508125"/>
            <a:ext cx="1289050" cy="1235075"/>
            <a:chOff x="4492" y="651"/>
            <a:chExt cx="812" cy="778"/>
          </a:xfrm>
        </p:grpSpPr>
        <p:grpSp>
          <p:nvGrpSpPr>
            <p:cNvPr id="86226" name="Group 210"/>
            <p:cNvGrpSpPr>
              <a:grpSpLocks/>
            </p:cNvGrpSpPr>
            <p:nvPr/>
          </p:nvGrpSpPr>
          <p:grpSpPr bwMode="auto">
            <a:xfrm>
              <a:off x="4492" y="651"/>
              <a:ext cx="760" cy="778"/>
              <a:chOff x="4047" y="666"/>
              <a:chExt cx="760" cy="778"/>
            </a:xfrm>
          </p:grpSpPr>
          <p:sp>
            <p:nvSpPr>
              <p:cNvPr id="86227" name="Rectangle 211"/>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228" name="Rectangle 212"/>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229" name="Rectangle 213"/>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6230" name="Rectangle 214"/>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86231" name="Line 215"/>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32" name="Line 216"/>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33" name="Oval 217"/>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34" name="Rectangle 218"/>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86235" name="Text Box 219"/>
          <p:cNvSpPr txBox="1">
            <a:spLocks noChangeArrowheads="1"/>
          </p:cNvSpPr>
          <p:nvPr/>
        </p:nvSpPr>
        <p:spPr bwMode="auto">
          <a:xfrm>
            <a:off x="6294438" y="4064000"/>
            <a:ext cx="2732087"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If this happens the pressure switch shift</a:t>
            </a:r>
            <a:r>
              <a:rPr lang="ja-JP" altLang="en-US" sz="1600" b="0">
                <a:latin typeface="Arial"/>
              </a:rPr>
              <a:t>’</a:t>
            </a:r>
            <a:r>
              <a:rPr lang="en-US" sz="1600" b="0"/>
              <a:t>s the directional valve to refill the cylinder back to set pressure and re-centers it after reaching set pressure.</a:t>
            </a:r>
          </a:p>
        </p:txBody>
      </p:sp>
      <p:sp>
        <p:nvSpPr>
          <p:cNvPr id="86236" name="Rectangle 220"/>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86237" name="Group 221"/>
          <p:cNvGrpSpPr>
            <a:grpSpLocks/>
          </p:cNvGrpSpPr>
          <p:nvPr/>
        </p:nvGrpSpPr>
        <p:grpSpPr bwMode="auto">
          <a:xfrm flipH="1" flipV="1">
            <a:off x="2708275" y="5162550"/>
            <a:ext cx="484188" cy="90488"/>
            <a:chOff x="2009" y="2762"/>
            <a:chExt cx="233" cy="44"/>
          </a:xfrm>
        </p:grpSpPr>
        <p:sp>
          <p:nvSpPr>
            <p:cNvPr id="86238" name="Line 222"/>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239" name="Freeform 223"/>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86240" name="Group 224"/>
          <p:cNvGrpSpPr>
            <a:grpSpLocks/>
          </p:cNvGrpSpPr>
          <p:nvPr/>
        </p:nvGrpSpPr>
        <p:grpSpPr bwMode="auto">
          <a:xfrm flipH="1" flipV="1">
            <a:off x="3709988" y="6142038"/>
            <a:ext cx="55562" cy="212725"/>
            <a:chOff x="1733" y="2232"/>
            <a:chExt cx="27" cy="102"/>
          </a:xfrm>
        </p:grpSpPr>
        <p:sp>
          <p:nvSpPr>
            <p:cNvPr id="86241" name="Freeform 225"/>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242" name="Freeform 22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6243" name="Freeform 227"/>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244" name="Freeform 228"/>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245" name="Freeform 229"/>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246" name="Rectangle 230"/>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47" name="Rectangle 231"/>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48" name="Rectangle 232"/>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49" name="Rectangle 233"/>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86250" name="Group 234"/>
          <p:cNvGrpSpPr>
            <a:grpSpLocks/>
          </p:cNvGrpSpPr>
          <p:nvPr/>
        </p:nvGrpSpPr>
        <p:grpSpPr bwMode="auto">
          <a:xfrm flipH="1" flipV="1">
            <a:off x="2525713" y="6167438"/>
            <a:ext cx="103187" cy="157162"/>
            <a:chOff x="2280" y="2246"/>
            <a:chExt cx="50" cy="76"/>
          </a:xfrm>
        </p:grpSpPr>
        <p:sp>
          <p:nvSpPr>
            <p:cNvPr id="86251" name="Freeform 235"/>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86252" name="Group 236"/>
            <p:cNvGrpSpPr>
              <a:grpSpLocks/>
            </p:cNvGrpSpPr>
            <p:nvPr/>
          </p:nvGrpSpPr>
          <p:grpSpPr bwMode="auto">
            <a:xfrm>
              <a:off x="2292" y="2255"/>
              <a:ext cx="28" cy="58"/>
              <a:chOff x="2292" y="2255"/>
              <a:chExt cx="28" cy="58"/>
            </a:xfrm>
          </p:grpSpPr>
          <p:sp>
            <p:nvSpPr>
              <p:cNvPr id="86253" name="Line 237"/>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254" name="Line 238"/>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255" name="Line 239"/>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256" name="Line 240"/>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6257" name="Rectangle 241"/>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86258" name="Rectangle 242"/>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86259" name="Oval 243"/>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260" name="Oval 244"/>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261" name="Oval 245"/>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262" name="Oval 246"/>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263" name="Oval 247"/>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264" name="Oval 248"/>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265" name="Line 249"/>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266" name="Line 250"/>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267" name="Line 251"/>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268" name="Line 252"/>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269" name="Line 253"/>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270" name="Line 254"/>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6271" name="Group 255"/>
          <p:cNvGrpSpPr>
            <a:grpSpLocks/>
          </p:cNvGrpSpPr>
          <p:nvPr/>
        </p:nvGrpSpPr>
        <p:grpSpPr bwMode="auto">
          <a:xfrm flipH="1" flipV="1">
            <a:off x="3101975" y="6178550"/>
            <a:ext cx="80963" cy="131763"/>
            <a:chOff x="2013" y="2253"/>
            <a:chExt cx="39" cy="64"/>
          </a:xfrm>
        </p:grpSpPr>
        <p:sp>
          <p:nvSpPr>
            <p:cNvPr id="86272" name="Oval 256"/>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273" name="Oval 257"/>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274" name="Line 258"/>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275" name="Line 259"/>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276" name="Line 260"/>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277" name="Oval 261"/>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6278" name="Line 262"/>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279" name="Oval 263"/>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6280" name="Group 264"/>
          <p:cNvGrpSpPr>
            <a:grpSpLocks/>
          </p:cNvGrpSpPr>
          <p:nvPr/>
        </p:nvGrpSpPr>
        <p:grpSpPr bwMode="auto">
          <a:xfrm flipH="1" flipV="1">
            <a:off x="3349625" y="6078538"/>
            <a:ext cx="576263" cy="328612"/>
            <a:chOff x="1656" y="2207"/>
            <a:chExt cx="277" cy="158"/>
          </a:xfrm>
        </p:grpSpPr>
        <p:grpSp>
          <p:nvGrpSpPr>
            <p:cNvPr id="86281" name="Group 265"/>
            <p:cNvGrpSpPr>
              <a:grpSpLocks/>
            </p:cNvGrpSpPr>
            <p:nvPr/>
          </p:nvGrpSpPr>
          <p:grpSpPr bwMode="auto">
            <a:xfrm>
              <a:off x="1656" y="2207"/>
              <a:ext cx="33" cy="158"/>
              <a:chOff x="1656" y="2207"/>
              <a:chExt cx="33" cy="158"/>
            </a:xfrm>
          </p:grpSpPr>
          <p:sp>
            <p:nvSpPr>
              <p:cNvPr id="86282" name="Rectangle 26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83" name="Rectangle 26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6284" name="Group 268"/>
            <p:cNvGrpSpPr>
              <a:grpSpLocks/>
            </p:cNvGrpSpPr>
            <p:nvPr/>
          </p:nvGrpSpPr>
          <p:grpSpPr bwMode="auto">
            <a:xfrm>
              <a:off x="1898" y="2273"/>
              <a:ext cx="35" cy="26"/>
              <a:chOff x="1898" y="2273"/>
              <a:chExt cx="35" cy="26"/>
            </a:xfrm>
          </p:grpSpPr>
          <p:grpSp>
            <p:nvGrpSpPr>
              <p:cNvPr id="86285" name="Group 269"/>
              <p:cNvGrpSpPr>
                <a:grpSpLocks/>
              </p:cNvGrpSpPr>
              <p:nvPr/>
            </p:nvGrpSpPr>
            <p:grpSpPr bwMode="auto">
              <a:xfrm>
                <a:off x="1898" y="2273"/>
                <a:ext cx="33" cy="25"/>
                <a:chOff x="1898" y="2273"/>
                <a:chExt cx="33" cy="25"/>
              </a:xfrm>
            </p:grpSpPr>
            <p:sp>
              <p:nvSpPr>
                <p:cNvPr id="86286" name="Rectangle 27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87" name="Rectangle 27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88" name="Rectangle 27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89" name="Rectangle 27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90" name="Rectangle 27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91" name="Rectangle 27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92" name="Rectangle 27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93" name="Rectangle 27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94" name="Rectangle 27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95" name="Rectangle 27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96" name="Rectangle 28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97" name="Rectangle 28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298" name="Rectangle 28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6299" name="Rectangle 28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6300" name="Group 284"/>
            <p:cNvGrpSpPr>
              <a:grpSpLocks/>
            </p:cNvGrpSpPr>
            <p:nvPr/>
          </p:nvGrpSpPr>
          <p:grpSpPr bwMode="auto">
            <a:xfrm>
              <a:off x="1687" y="2259"/>
              <a:ext cx="213" cy="54"/>
              <a:chOff x="1687" y="2259"/>
              <a:chExt cx="213" cy="54"/>
            </a:xfrm>
          </p:grpSpPr>
          <p:grpSp>
            <p:nvGrpSpPr>
              <p:cNvPr id="86301" name="Group 285"/>
              <p:cNvGrpSpPr>
                <a:grpSpLocks/>
              </p:cNvGrpSpPr>
              <p:nvPr/>
            </p:nvGrpSpPr>
            <p:grpSpPr bwMode="auto">
              <a:xfrm>
                <a:off x="1687" y="2259"/>
                <a:ext cx="211" cy="52"/>
                <a:chOff x="1687" y="2259"/>
                <a:chExt cx="211" cy="52"/>
              </a:xfrm>
            </p:grpSpPr>
            <p:sp>
              <p:nvSpPr>
                <p:cNvPr id="86302" name="Rectangle 28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03" name="Rectangle 28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04" name="Rectangle 28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05" name="Rectangle 28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06" name="Rectangle 29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07" name="Rectangle 29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08" name="Rectangle 29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09" name="Rectangle 29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10" name="Rectangle 29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11" name="Rectangle 29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12" name="Rectangle 29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13" name="Rectangle 29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14" name="Rectangle 29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15" name="Rectangle 29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16" name="Rectangle 30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17" name="Rectangle 30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18" name="Rectangle 30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19" name="Rectangle 30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20" name="Rectangle 30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21" name="Rectangle 30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22" name="Rectangle 30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23" name="Rectangle 30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24" name="Rectangle 30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25" name="Rectangle 30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26" name="Rectangle 31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27" name="Rectangle 31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28" name="Rectangle 31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6329" name="Rectangle 31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6330" name="Group 314"/>
            <p:cNvGrpSpPr>
              <a:grpSpLocks/>
            </p:cNvGrpSpPr>
            <p:nvPr/>
          </p:nvGrpSpPr>
          <p:grpSpPr bwMode="auto">
            <a:xfrm>
              <a:off x="1862" y="2265"/>
              <a:ext cx="28" cy="38"/>
              <a:chOff x="1862" y="2265"/>
              <a:chExt cx="28" cy="38"/>
            </a:xfrm>
          </p:grpSpPr>
          <p:sp>
            <p:nvSpPr>
              <p:cNvPr id="86331" name="Line 31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32" name="Line 31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33" name="Line 31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34" name="Line 31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6335" name="Group 319"/>
            <p:cNvGrpSpPr>
              <a:grpSpLocks/>
            </p:cNvGrpSpPr>
            <p:nvPr/>
          </p:nvGrpSpPr>
          <p:grpSpPr bwMode="auto">
            <a:xfrm>
              <a:off x="1827" y="2265"/>
              <a:ext cx="28" cy="38"/>
              <a:chOff x="1827" y="2265"/>
              <a:chExt cx="28" cy="38"/>
            </a:xfrm>
          </p:grpSpPr>
          <p:sp>
            <p:nvSpPr>
              <p:cNvPr id="86336" name="Line 32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37" name="Line 32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38" name="Line 32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39" name="Line 32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6340" name="Group 324"/>
            <p:cNvGrpSpPr>
              <a:grpSpLocks/>
            </p:cNvGrpSpPr>
            <p:nvPr/>
          </p:nvGrpSpPr>
          <p:grpSpPr bwMode="auto">
            <a:xfrm>
              <a:off x="1789" y="2265"/>
              <a:ext cx="28" cy="38"/>
              <a:chOff x="1789" y="2265"/>
              <a:chExt cx="28" cy="38"/>
            </a:xfrm>
          </p:grpSpPr>
          <p:sp>
            <p:nvSpPr>
              <p:cNvPr id="86341" name="Line 32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42" name="Line 32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43" name="Line 32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44" name="Line 32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6345" name="Group 329"/>
            <p:cNvGrpSpPr>
              <a:grpSpLocks/>
            </p:cNvGrpSpPr>
            <p:nvPr/>
          </p:nvGrpSpPr>
          <p:grpSpPr bwMode="auto">
            <a:xfrm>
              <a:off x="1752" y="2265"/>
              <a:ext cx="28" cy="38"/>
              <a:chOff x="1752" y="2265"/>
              <a:chExt cx="28" cy="38"/>
            </a:xfrm>
          </p:grpSpPr>
          <p:sp>
            <p:nvSpPr>
              <p:cNvPr id="86346" name="Line 33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47" name="Line 33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48" name="Line 33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49" name="Line 33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6350" name="Group 334"/>
            <p:cNvGrpSpPr>
              <a:grpSpLocks/>
            </p:cNvGrpSpPr>
            <p:nvPr/>
          </p:nvGrpSpPr>
          <p:grpSpPr bwMode="auto">
            <a:xfrm>
              <a:off x="1716" y="2265"/>
              <a:ext cx="28" cy="36"/>
              <a:chOff x="1716" y="2265"/>
              <a:chExt cx="28" cy="36"/>
            </a:xfrm>
          </p:grpSpPr>
          <p:sp>
            <p:nvSpPr>
              <p:cNvPr id="86351" name="Line 33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52" name="Line 33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53" name="Line 33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54" name="Line 33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6355" name="Rectangle 33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86356" name="Group 340"/>
          <p:cNvGrpSpPr>
            <a:grpSpLocks/>
          </p:cNvGrpSpPr>
          <p:nvPr/>
        </p:nvGrpSpPr>
        <p:grpSpPr bwMode="auto">
          <a:xfrm flipH="1" flipV="1">
            <a:off x="2987675" y="5357813"/>
            <a:ext cx="419100" cy="620712"/>
            <a:chOff x="1906" y="2413"/>
            <a:chExt cx="201" cy="299"/>
          </a:xfrm>
        </p:grpSpPr>
        <p:sp>
          <p:nvSpPr>
            <p:cNvPr id="86357" name="Rectangle 34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58" name="Rectangle 34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6359" name="Freeform 34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86360" name="Rectangle 34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86361" name="Group 345"/>
          <p:cNvGrpSpPr>
            <a:grpSpLocks/>
          </p:cNvGrpSpPr>
          <p:nvPr/>
        </p:nvGrpSpPr>
        <p:grpSpPr bwMode="auto">
          <a:xfrm flipH="1" flipV="1">
            <a:off x="3046413" y="5434013"/>
            <a:ext cx="300037" cy="396875"/>
            <a:chOff x="1935" y="2484"/>
            <a:chExt cx="144" cy="191"/>
          </a:xfrm>
        </p:grpSpPr>
        <p:sp>
          <p:nvSpPr>
            <p:cNvPr id="86362" name="Rectangle 346"/>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363" name="Rectangle 347"/>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6364" name="Rectangle 348"/>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86365" name="Group 349"/>
          <p:cNvGrpSpPr>
            <a:grpSpLocks/>
          </p:cNvGrpSpPr>
          <p:nvPr/>
        </p:nvGrpSpPr>
        <p:grpSpPr bwMode="auto">
          <a:xfrm flipH="1" flipV="1">
            <a:off x="3124200" y="5503863"/>
            <a:ext cx="163513" cy="479425"/>
            <a:chOff x="1963" y="2411"/>
            <a:chExt cx="79" cy="230"/>
          </a:xfrm>
        </p:grpSpPr>
        <p:sp>
          <p:nvSpPr>
            <p:cNvPr id="86366" name="Oval 350"/>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367" name="Oval 351"/>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368" name="Oval 352"/>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369" name="Oval 353"/>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370" name="Oval 354"/>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371" name="Oval 355"/>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372" name="Oval 356"/>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373" name="Oval 357"/>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374" name="Oval 358"/>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375" name="Oval 359"/>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376" name="Line 360"/>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77" name="Line 361"/>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78" name="Line 362"/>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79" name="Line 363"/>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80" name="Line 364"/>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81" name="Line 365"/>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82" name="Line 366"/>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83" name="Line 367"/>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84" name="Line 368"/>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85" name="Line 369"/>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86" name="Line 370"/>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87" name="Oval 371"/>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388" name="Line 372"/>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89" name="Oval 373"/>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6390" name="Rectangle 374"/>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86391" name="Group 375"/>
          <p:cNvGrpSpPr>
            <a:grpSpLocks/>
          </p:cNvGrpSpPr>
          <p:nvPr/>
        </p:nvGrpSpPr>
        <p:grpSpPr bwMode="auto">
          <a:xfrm>
            <a:off x="3362325" y="5459413"/>
            <a:ext cx="463550" cy="263525"/>
            <a:chOff x="2118" y="3439"/>
            <a:chExt cx="292" cy="166"/>
          </a:xfrm>
        </p:grpSpPr>
        <p:sp>
          <p:nvSpPr>
            <p:cNvPr id="86392" name="Rectangle 376"/>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86393" name="Group 377"/>
            <p:cNvGrpSpPr>
              <a:grpSpLocks/>
            </p:cNvGrpSpPr>
            <p:nvPr/>
          </p:nvGrpSpPr>
          <p:grpSpPr bwMode="auto">
            <a:xfrm flipH="1" flipV="1">
              <a:off x="2326" y="3439"/>
              <a:ext cx="84" cy="166"/>
              <a:chOff x="1704" y="2533"/>
              <a:chExt cx="64" cy="127"/>
            </a:xfrm>
          </p:grpSpPr>
          <p:sp>
            <p:nvSpPr>
              <p:cNvPr id="86394" name="Freeform 378"/>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86395" name="Group 379"/>
              <p:cNvGrpSpPr>
                <a:grpSpLocks/>
              </p:cNvGrpSpPr>
              <p:nvPr/>
            </p:nvGrpSpPr>
            <p:grpSpPr bwMode="auto">
              <a:xfrm>
                <a:off x="1718" y="2547"/>
                <a:ext cx="35" cy="96"/>
                <a:chOff x="1718" y="2547"/>
                <a:chExt cx="35" cy="96"/>
              </a:xfrm>
            </p:grpSpPr>
            <p:sp>
              <p:nvSpPr>
                <p:cNvPr id="86396" name="Line 380"/>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97" name="Line 381"/>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98" name="Line 382"/>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399" name="Line 383"/>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86400" name="Freeform 384"/>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86401" name="Rectangle 385"/>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86402" name="Rectangle 386"/>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86403" name="Freeform 38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86404" name="Rectangle 38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86405" name="Group 389"/>
          <p:cNvGrpSpPr>
            <a:grpSpLocks/>
          </p:cNvGrpSpPr>
          <p:nvPr/>
        </p:nvGrpSpPr>
        <p:grpSpPr bwMode="auto">
          <a:xfrm flipH="1" flipV="1">
            <a:off x="2768600" y="6194425"/>
            <a:ext cx="195263" cy="95250"/>
            <a:chOff x="2119" y="2263"/>
            <a:chExt cx="94" cy="46"/>
          </a:xfrm>
        </p:grpSpPr>
        <p:grpSp>
          <p:nvGrpSpPr>
            <p:cNvPr id="86406" name="Group 390"/>
            <p:cNvGrpSpPr>
              <a:grpSpLocks/>
            </p:cNvGrpSpPr>
            <p:nvPr/>
          </p:nvGrpSpPr>
          <p:grpSpPr bwMode="auto">
            <a:xfrm>
              <a:off x="2188" y="2263"/>
              <a:ext cx="25" cy="46"/>
              <a:chOff x="2188" y="2263"/>
              <a:chExt cx="25" cy="46"/>
            </a:xfrm>
          </p:grpSpPr>
          <p:grpSp>
            <p:nvGrpSpPr>
              <p:cNvPr id="86407" name="Group 391"/>
              <p:cNvGrpSpPr>
                <a:grpSpLocks/>
              </p:cNvGrpSpPr>
              <p:nvPr/>
            </p:nvGrpSpPr>
            <p:grpSpPr bwMode="auto">
              <a:xfrm>
                <a:off x="2188" y="2263"/>
                <a:ext cx="23" cy="44"/>
                <a:chOff x="2188" y="2263"/>
                <a:chExt cx="23" cy="44"/>
              </a:xfrm>
            </p:grpSpPr>
            <p:sp>
              <p:nvSpPr>
                <p:cNvPr id="86408" name="Rectangle 392"/>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09" name="Rectangle 393"/>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10" name="Rectangle 394"/>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11" name="Rectangle 395"/>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12" name="Rectangle 396"/>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13" name="Rectangle 397"/>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14" name="Rectangle 398"/>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15" name="Rectangle 399"/>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16" name="Rectangle 400"/>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17" name="Rectangle 401"/>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18" name="Rectangle 402"/>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19" name="Rectangle 403"/>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20" name="Rectangle 404"/>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21" name="Rectangle 405"/>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22" name="Rectangle 406"/>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23" name="Rectangle 407"/>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24" name="Rectangle 408"/>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25" name="Rectangle 409"/>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26" name="Rectangle 410"/>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27" name="Rectangle 411"/>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28" name="Rectangle 412"/>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29" name="Rectangle 413"/>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30" name="Rectangle 414"/>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6431" name="Rectangle 415"/>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6432" name="Group 416"/>
            <p:cNvGrpSpPr>
              <a:grpSpLocks/>
            </p:cNvGrpSpPr>
            <p:nvPr/>
          </p:nvGrpSpPr>
          <p:grpSpPr bwMode="auto">
            <a:xfrm>
              <a:off x="2119" y="2276"/>
              <a:ext cx="71" cy="18"/>
              <a:chOff x="2119" y="2276"/>
              <a:chExt cx="71" cy="18"/>
            </a:xfrm>
          </p:grpSpPr>
          <p:grpSp>
            <p:nvGrpSpPr>
              <p:cNvPr id="86433" name="Group 417"/>
              <p:cNvGrpSpPr>
                <a:grpSpLocks/>
              </p:cNvGrpSpPr>
              <p:nvPr/>
            </p:nvGrpSpPr>
            <p:grpSpPr bwMode="auto">
              <a:xfrm>
                <a:off x="2119" y="2276"/>
                <a:ext cx="69" cy="16"/>
                <a:chOff x="2119" y="2276"/>
                <a:chExt cx="69" cy="16"/>
              </a:xfrm>
            </p:grpSpPr>
            <p:sp>
              <p:nvSpPr>
                <p:cNvPr id="86434" name="Rectangle 418"/>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35" name="Rectangle 419"/>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36" name="Rectangle 420"/>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37" name="Rectangle 421"/>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38" name="Rectangle 422"/>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39" name="Rectangle 423"/>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40" name="Rectangle 424"/>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41" name="Rectangle 425"/>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6442" name="Rectangle 426"/>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86443" name="Group 427"/>
          <p:cNvGrpSpPr>
            <a:grpSpLocks/>
          </p:cNvGrpSpPr>
          <p:nvPr/>
        </p:nvGrpSpPr>
        <p:grpSpPr bwMode="auto">
          <a:xfrm flipH="1" flipV="1">
            <a:off x="2963863" y="6186488"/>
            <a:ext cx="195262" cy="115887"/>
            <a:chOff x="2025" y="2257"/>
            <a:chExt cx="94" cy="56"/>
          </a:xfrm>
        </p:grpSpPr>
        <p:grpSp>
          <p:nvGrpSpPr>
            <p:cNvPr id="86444" name="Group 428"/>
            <p:cNvGrpSpPr>
              <a:grpSpLocks/>
            </p:cNvGrpSpPr>
            <p:nvPr/>
          </p:nvGrpSpPr>
          <p:grpSpPr bwMode="auto">
            <a:xfrm>
              <a:off x="2025" y="2271"/>
              <a:ext cx="32" cy="27"/>
              <a:chOff x="2025" y="2271"/>
              <a:chExt cx="32" cy="27"/>
            </a:xfrm>
          </p:grpSpPr>
          <p:grpSp>
            <p:nvGrpSpPr>
              <p:cNvPr id="86445" name="Group 429"/>
              <p:cNvGrpSpPr>
                <a:grpSpLocks/>
              </p:cNvGrpSpPr>
              <p:nvPr/>
            </p:nvGrpSpPr>
            <p:grpSpPr bwMode="auto">
              <a:xfrm>
                <a:off x="2025" y="2271"/>
                <a:ext cx="31" cy="25"/>
                <a:chOff x="2025" y="2271"/>
                <a:chExt cx="31" cy="25"/>
              </a:xfrm>
            </p:grpSpPr>
            <p:sp>
              <p:nvSpPr>
                <p:cNvPr id="86446" name="Rectangle 430"/>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47" name="Rectangle 431"/>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48" name="Rectangle 432"/>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49" name="Rectangle 433"/>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50" name="Rectangle 434"/>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51" name="Rectangle 435"/>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52" name="Rectangle 436"/>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53" name="Rectangle 437"/>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54" name="Rectangle 438"/>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55" name="Rectangle 439"/>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56" name="Rectangle 440"/>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57" name="Rectangle 441"/>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58" name="Rectangle 442"/>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6459" name="Rectangle 443"/>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6460" name="Group 444"/>
            <p:cNvGrpSpPr>
              <a:grpSpLocks/>
            </p:cNvGrpSpPr>
            <p:nvPr/>
          </p:nvGrpSpPr>
          <p:grpSpPr bwMode="auto">
            <a:xfrm>
              <a:off x="2075" y="2259"/>
              <a:ext cx="44" cy="52"/>
              <a:chOff x="2075" y="2259"/>
              <a:chExt cx="44" cy="52"/>
            </a:xfrm>
          </p:grpSpPr>
          <p:grpSp>
            <p:nvGrpSpPr>
              <p:cNvPr id="86461" name="Group 445"/>
              <p:cNvGrpSpPr>
                <a:grpSpLocks/>
              </p:cNvGrpSpPr>
              <p:nvPr/>
            </p:nvGrpSpPr>
            <p:grpSpPr bwMode="auto">
              <a:xfrm>
                <a:off x="2075" y="2259"/>
                <a:ext cx="44" cy="52"/>
                <a:chOff x="2075" y="2259"/>
                <a:chExt cx="44" cy="52"/>
              </a:xfrm>
            </p:grpSpPr>
            <p:sp>
              <p:nvSpPr>
                <p:cNvPr id="86462" name="Oval 446"/>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463" name="Oval 447"/>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464" name="Oval 448"/>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465" name="Oval 449"/>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466" name="Oval 450"/>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467" name="Oval 451"/>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468" name="Oval 452"/>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469" name="Oval 453"/>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470" name="Oval 454"/>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471" name="Oval 455"/>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472" name="Oval 456"/>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473" name="Oval 457"/>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474" name="Oval 458"/>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6475" name="Oval 459"/>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6476" name="Group 460"/>
            <p:cNvGrpSpPr>
              <a:grpSpLocks/>
            </p:cNvGrpSpPr>
            <p:nvPr/>
          </p:nvGrpSpPr>
          <p:grpSpPr bwMode="auto">
            <a:xfrm>
              <a:off x="2054" y="2257"/>
              <a:ext cx="25" cy="56"/>
              <a:chOff x="2054" y="2257"/>
              <a:chExt cx="25" cy="56"/>
            </a:xfrm>
          </p:grpSpPr>
          <p:grpSp>
            <p:nvGrpSpPr>
              <p:cNvPr id="86477" name="Group 461"/>
              <p:cNvGrpSpPr>
                <a:grpSpLocks/>
              </p:cNvGrpSpPr>
              <p:nvPr/>
            </p:nvGrpSpPr>
            <p:grpSpPr bwMode="auto">
              <a:xfrm>
                <a:off x="2054" y="2257"/>
                <a:ext cx="23" cy="54"/>
                <a:chOff x="2054" y="2257"/>
                <a:chExt cx="23" cy="54"/>
              </a:xfrm>
            </p:grpSpPr>
            <p:sp>
              <p:nvSpPr>
                <p:cNvPr id="86478" name="Rectangle 462"/>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79" name="Rectangle 463"/>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80" name="Rectangle 464"/>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81" name="Rectangle 465"/>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82" name="Rectangle 466"/>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83" name="Rectangle 467"/>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84" name="Rectangle 468"/>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85" name="Rectangle 469"/>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86" name="Rectangle 470"/>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87" name="Rectangle 471"/>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88" name="Rectangle 472"/>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89" name="Rectangle 473"/>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90" name="Rectangle 474"/>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91" name="Rectangle 475"/>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92" name="Rectangle 476"/>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93" name="Rectangle 477"/>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94" name="Rectangle 478"/>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95" name="Rectangle 479"/>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96" name="Rectangle 480"/>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97" name="Rectangle 481"/>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98" name="Rectangle 482"/>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499" name="Rectangle 483"/>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500" name="Rectangle 484"/>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501" name="Rectangle 485"/>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502" name="Rectangle 486"/>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503" name="Rectangle 487"/>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504" name="Rectangle 488"/>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505" name="Rectangle 489"/>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6506" name="Rectangle 490"/>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86507" name="Rectangle 491"/>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86508" name="Rectangle 492"/>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86509" name="Group 493"/>
          <p:cNvGrpSpPr>
            <a:grpSpLocks/>
          </p:cNvGrpSpPr>
          <p:nvPr/>
        </p:nvGrpSpPr>
        <p:grpSpPr bwMode="auto">
          <a:xfrm flipH="1" flipV="1">
            <a:off x="2525713" y="4567238"/>
            <a:ext cx="130175" cy="247650"/>
            <a:chOff x="2267" y="2973"/>
            <a:chExt cx="63" cy="119"/>
          </a:xfrm>
        </p:grpSpPr>
        <p:sp>
          <p:nvSpPr>
            <p:cNvPr id="86510" name="Freeform 494"/>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6511" name="Group 495"/>
            <p:cNvGrpSpPr>
              <a:grpSpLocks/>
            </p:cNvGrpSpPr>
            <p:nvPr/>
          </p:nvGrpSpPr>
          <p:grpSpPr bwMode="auto">
            <a:xfrm>
              <a:off x="2282" y="2986"/>
              <a:ext cx="36" cy="90"/>
              <a:chOff x="2282" y="2986"/>
              <a:chExt cx="36" cy="90"/>
            </a:xfrm>
          </p:grpSpPr>
          <p:sp>
            <p:nvSpPr>
              <p:cNvPr id="86512" name="Line 496"/>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13" name="Line 497"/>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14" name="Line 498"/>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15" name="Line 499"/>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86516" name="Group 500"/>
          <p:cNvGrpSpPr>
            <a:grpSpLocks/>
          </p:cNvGrpSpPr>
          <p:nvPr/>
        </p:nvGrpSpPr>
        <p:grpSpPr bwMode="auto">
          <a:xfrm flipH="1" flipV="1">
            <a:off x="2716213" y="4532313"/>
            <a:ext cx="230187" cy="311150"/>
            <a:chOff x="2100" y="2959"/>
            <a:chExt cx="111" cy="150"/>
          </a:xfrm>
        </p:grpSpPr>
        <p:sp>
          <p:nvSpPr>
            <p:cNvPr id="86517" name="Rectangle 501"/>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518" name="Rectangle 502"/>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6519" name="Line 503"/>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20" name="Rectangle 504"/>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86521" name="Line 505"/>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22" name="Line 506"/>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23" name="Rectangle 507"/>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86524" name="Rectangle 508"/>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86525" name="Rectangle 509"/>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86527" name="Rectangle 511"/>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86528" name="Group 512"/>
          <p:cNvGrpSpPr>
            <a:grpSpLocks/>
          </p:cNvGrpSpPr>
          <p:nvPr/>
        </p:nvGrpSpPr>
        <p:grpSpPr bwMode="auto">
          <a:xfrm flipH="1" flipV="1">
            <a:off x="3444875" y="5053013"/>
            <a:ext cx="41275" cy="252412"/>
            <a:chOff x="1867" y="2737"/>
            <a:chExt cx="20" cy="121"/>
          </a:xfrm>
        </p:grpSpPr>
        <p:sp>
          <p:nvSpPr>
            <p:cNvPr id="86529" name="Oval 513"/>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86530" name="Oval 514"/>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86531" name="Line 515"/>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32" name="Line 516"/>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6533" name="Group 517"/>
          <p:cNvGrpSpPr>
            <a:grpSpLocks/>
          </p:cNvGrpSpPr>
          <p:nvPr/>
        </p:nvGrpSpPr>
        <p:grpSpPr bwMode="auto">
          <a:xfrm flipH="1" flipV="1">
            <a:off x="3430588" y="5053013"/>
            <a:ext cx="39687" cy="252412"/>
            <a:chOff x="1875" y="2737"/>
            <a:chExt cx="19" cy="121"/>
          </a:xfrm>
        </p:grpSpPr>
        <p:sp>
          <p:nvSpPr>
            <p:cNvPr id="86534" name="Oval 518"/>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6535" name="Oval 519"/>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86536" name="Line 520"/>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37" name="Line 521"/>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6538" name="Group 522"/>
          <p:cNvGrpSpPr>
            <a:grpSpLocks/>
          </p:cNvGrpSpPr>
          <p:nvPr/>
        </p:nvGrpSpPr>
        <p:grpSpPr bwMode="auto">
          <a:xfrm flipH="1" flipV="1">
            <a:off x="3409950" y="5053013"/>
            <a:ext cx="39688" cy="252412"/>
            <a:chOff x="1885" y="2737"/>
            <a:chExt cx="19" cy="121"/>
          </a:xfrm>
        </p:grpSpPr>
        <p:sp>
          <p:nvSpPr>
            <p:cNvPr id="86539" name="Oval 523"/>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6540" name="Oval 524"/>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6541" name="Line 525"/>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42" name="Line 526"/>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6543" name="Group 527"/>
          <p:cNvGrpSpPr>
            <a:grpSpLocks/>
          </p:cNvGrpSpPr>
          <p:nvPr/>
        </p:nvGrpSpPr>
        <p:grpSpPr bwMode="auto">
          <a:xfrm flipH="1" flipV="1">
            <a:off x="3392488" y="5053013"/>
            <a:ext cx="41275" cy="252412"/>
            <a:chOff x="1892" y="2737"/>
            <a:chExt cx="20" cy="121"/>
          </a:xfrm>
        </p:grpSpPr>
        <p:sp>
          <p:nvSpPr>
            <p:cNvPr id="86544" name="Oval 528"/>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86545" name="Oval 529"/>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6546" name="Line 530"/>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47" name="Line 531"/>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6548" name="Rectangle 532"/>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86549" name="Rectangle 533"/>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86550" name="Group 534"/>
          <p:cNvGrpSpPr>
            <a:grpSpLocks/>
          </p:cNvGrpSpPr>
          <p:nvPr/>
        </p:nvGrpSpPr>
        <p:grpSpPr bwMode="auto">
          <a:xfrm>
            <a:off x="3059113" y="4562475"/>
            <a:ext cx="769937" cy="798513"/>
            <a:chOff x="1927" y="2874"/>
            <a:chExt cx="485" cy="503"/>
          </a:xfrm>
        </p:grpSpPr>
        <p:grpSp>
          <p:nvGrpSpPr>
            <p:cNvPr id="86551" name="Group 535"/>
            <p:cNvGrpSpPr>
              <a:grpSpLocks/>
            </p:cNvGrpSpPr>
            <p:nvPr/>
          </p:nvGrpSpPr>
          <p:grpSpPr bwMode="auto">
            <a:xfrm flipH="1" flipV="1">
              <a:off x="2325" y="2874"/>
              <a:ext cx="87" cy="162"/>
              <a:chOff x="1702" y="2971"/>
              <a:chExt cx="67" cy="119"/>
            </a:xfrm>
          </p:grpSpPr>
          <p:sp>
            <p:nvSpPr>
              <p:cNvPr id="86552" name="Freeform 536"/>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6553" name="Group 537"/>
              <p:cNvGrpSpPr>
                <a:grpSpLocks/>
              </p:cNvGrpSpPr>
              <p:nvPr/>
            </p:nvGrpSpPr>
            <p:grpSpPr bwMode="auto">
              <a:xfrm>
                <a:off x="1716" y="2984"/>
                <a:ext cx="37" cy="90"/>
                <a:chOff x="1716" y="2984"/>
                <a:chExt cx="37" cy="90"/>
              </a:xfrm>
            </p:grpSpPr>
            <p:sp>
              <p:nvSpPr>
                <p:cNvPr id="86554" name="Line 538"/>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55" name="Line 539"/>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56" name="Line 540"/>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57" name="Line 541"/>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6558" name="Rectangle 542"/>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86559" name="Rectangle 543"/>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86560" name="Freeform 544"/>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86561" name="Rectangle 545"/>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562" name="Freeform 546"/>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563" name="Rectangle 547"/>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86564" name="Rectangle 548"/>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86565" name="Rectangle 549"/>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86566" name="Line 550"/>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86567" name="Group 551"/>
          <p:cNvGrpSpPr>
            <a:grpSpLocks/>
          </p:cNvGrpSpPr>
          <p:nvPr/>
        </p:nvGrpSpPr>
        <p:grpSpPr bwMode="auto">
          <a:xfrm>
            <a:off x="3830638" y="5594350"/>
            <a:ext cx="407987" cy="417513"/>
            <a:chOff x="2358" y="3524"/>
            <a:chExt cx="257" cy="263"/>
          </a:xfrm>
        </p:grpSpPr>
        <p:sp>
          <p:nvSpPr>
            <p:cNvPr id="86568" name="Line 552"/>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69" name="Line 553"/>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570" name="Line 554"/>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71" name="Line 555"/>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72" name="Line 556"/>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73" name="Line 557"/>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6574" name="Group 558"/>
          <p:cNvGrpSpPr>
            <a:grpSpLocks/>
          </p:cNvGrpSpPr>
          <p:nvPr/>
        </p:nvGrpSpPr>
        <p:grpSpPr bwMode="auto">
          <a:xfrm flipH="1" flipV="1">
            <a:off x="2951163" y="4540250"/>
            <a:ext cx="68262" cy="303213"/>
            <a:chOff x="2065" y="2959"/>
            <a:chExt cx="33" cy="146"/>
          </a:xfrm>
        </p:grpSpPr>
        <p:sp>
          <p:nvSpPr>
            <p:cNvPr id="86575" name="Freeform 559"/>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576" name="Freeform 560"/>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6577" name="Line 561"/>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78" name="Line 562"/>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79" name="Line 563"/>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80" name="Freeform 564"/>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86581" name="Freeform 565"/>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86582" name="Group 566"/>
          <p:cNvGrpSpPr>
            <a:grpSpLocks/>
          </p:cNvGrpSpPr>
          <p:nvPr/>
        </p:nvGrpSpPr>
        <p:grpSpPr bwMode="auto">
          <a:xfrm>
            <a:off x="2720975" y="4552950"/>
            <a:ext cx="269875" cy="271463"/>
            <a:chOff x="1714" y="2868"/>
            <a:chExt cx="170" cy="171"/>
          </a:xfrm>
        </p:grpSpPr>
        <p:sp>
          <p:nvSpPr>
            <p:cNvPr id="86583" name="Freeform 567"/>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86584" name="Rectangle 568"/>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585" name="Line 569"/>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586" name="Line 570"/>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6587" name="Group 571"/>
          <p:cNvGrpSpPr>
            <a:grpSpLocks/>
          </p:cNvGrpSpPr>
          <p:nvPr/>
        </p:nvGrpSpPr>
        <p:grpSpPr bwMode="auto">
          <a:xfrm flipH="1" flipV="1">
            <a:off x="2651125" y="4600575"/>
            <a:ext cx="293688" cy="179388"/>
            <a:chOff x="2098" y="2990"/>
            <a:chExt cx="171" cy="86"/>
          </a:xfrm>
        </p:grpSpPr>
        <p:sp>
          <p:nvSpPr>
            <p:cNvPr id="86588" name="Oval 572"/>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589" name="Oval 573"/>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590" name="Oval 574"/>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591" name="Oval 575"/>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592" name="Oval 576"/>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593" name="Oval 577"/>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594" name="Oval 578"/>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595" name="Oval 579"/>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596" name="Oval 580"/>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597" name="Oval 581"/>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598" name="Line 582"/>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599" name="Line 583"/>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600" name="Line 584"/>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601" name="Line 585"/>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602" name="Line 586"/>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603" name="Line 587"/>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604" name="Line 588"/>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605" name="Line 589"/>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606" name="Line 590"/>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607" name="Line 591"/>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6608" name="Group 592"/>
            <p:cNvGrpSpPr>
              <a:grpSpLocks/>
            </p:cNvGrpSpPr>
            <p:nvPr/>
          </p:nvGrpSpPr>
          <p:grpSpPr bwMode="auto">
            <a:xfrm>
              <a:off x="2098" y="3003"/>
              <a:ext cx="19" cy="73"/>
              <a:chOff x="2098" y="3003"/>
              <a:chExt cx="19" cy="73"/>
            </a:xfrm>
          </p:grpSpPr>
          <p:sp>
            <p:nvSpPr>
              <p:cNvPr id="86609" name="Oval 593"/>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610" name="Line 594"/>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6611" name="Group 595"/>
            <p:cNvGrpSpPr>
              <a:grpSpLocks/>
            </p:cNvGrpSpPr>
            <p:nvPr/>
          </p:nvGrpSpPr>
          <p:grpSpPr bwMode="auto">
            <a:xfrm>
              <a:off x="2250" y="2990"/>
              <a:ext cx="19" cy="71"/>
              <a:chOff x="2250" y="2990"/>
              <a:chExt cx="19" cy="71"/>
            </a:xfrm>
          </p:grpSpPr>
          <p:sp>
            <p:nvSpPr>
              <p:cNvPr id="86612" name="Oval 596"/>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613" name="Line 597"/>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6614" name="Line 598"/>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615" name="Line 599"/>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616" name="Line 600"/>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617" name="Line 601"/>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618" name="Line 602"/>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6619" name="Rectangle 603"/>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86620" name="Group 604"/>
          <p:cNvGrpSpPr>
            <a:grpSpLocks/>
          </p:cNvGrpSpPr>
          <p:nvPr/>
        </p:nvGrpSpPr>
        <p:grpSpPr bwMode="auto">
          <a:xfrm>
            <a:off x="3370263" y="5045075"/>
            <a:ext cx="165100" cy="263525"/>
            <a:chOff x="2123" y="3178"/>
            <a:chExt cx="104" cy="166"/>
          </a:xfrm>
        </p:grpSpPr>
        <p:grpSp>
          <p:nvGrpSpPr>
            <p:cNvPr id="86621" name="Group 605"/>
            <p:cNvGrpSpPr>
              <a:grpSpLocks/>
            </p:cNvGrpSpPr>
            <p:nvPr/>
          </p:nvGrpSpPr>
          <p:grpSpPr bwMode="auto">
            <a:xfrm flipH="1" flipV="1">
              <a:off x="2177" y="3178"/>
              <a:ext cx="50" cy="166"/>
              <a:chOff x="1829" y="2735"/>
              <a:chExt cx="38" cy="127"/>
            </a:xfrm>
          </p:grpSpPr>
          <p:grpSp>
            <p:nvGrpSpPr>
              <p:cNvPr id="86622" name="Group 606"/>
              <p:cNvGrpSpPr>
                <a:grpSpLocks/>
              </p:cNvGrpSpPr>
              <p:nvPr/>
            </p:nvGrpSpPr>
            <p:grpSpPr bwMode="auto">
              <a:xfrm>
                <a:off x="1829" y="2735"/>
                <a:ext cx="36" cy="125"/>
                <a:chOff x="1829" y="2735"/>
                <a:chExt cx="36" cy="125"/>
              </a:xfrm>
            </p:grpSpPr>
            <p:sp>
              <p:nvSpPr>
                <p:cNvPr id="86623" name="Rectangle 607"/>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24" name="Rectangle 608"/>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25" name="Rectangle 609"/>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26" name="Rectangle 610"/>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27" name="Rectangle 611"/>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28" name="Rectangle 612"/>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29" name="Rectangle 613"/>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30" name="Rectangle 614"/>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31" name="Rectangle 615"/>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32" name="Rectangle 616"/>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33" name="Rectangle 617"/>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34" name="Rectangle 618"/>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35" name="Rectangle 619"/>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36" name="Rectangle 620"/>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37" name="Rectangle 621"/>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38" name="Rectangle 622"/>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39" name="Rectangle 623"/>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40" name="Rectangle 624"/>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41" name="Rectangle 625"/>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42" name="Rectangle 626"/>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43" name="Rectangle 627"/>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44" name="Rectangle 628"/>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45" name="Rectangle 629"/>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46" name="Rectangle 630"/>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47" name="Rectangle 631"/>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48" name="Rectangle 632"/>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49" name="Rectangle 633"/>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50" name="Rectangle 634"/>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51" name="Rectangle 635"/>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52" name="Rectangle 636"/>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53" name="Rectangle 637"/>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54" name="Rectangle 638"/>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55" name="Rectangle 639"/>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56" name="Rectangle 640"/>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57" name="Rectangle 641"/>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58" name="Rectangle 642"/>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59" name="Rectangle 643"/>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60" name="Rectangle 644"/>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61" name="Rectangle 645"/>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62" name="Rectangle 646"/>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63" name="Rectangle 647"/>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64" name="Rectangle 648"/>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65" name="Rectangle 649"/>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66" name="Rectangle 650"/>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67" name="Rectangle 651"/>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68" name="Rectangle 652"/>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69" name="Rectangle 653"/>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70" name="Rectangle 654"/>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71" name="Rectangle 655"/>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72" name="Rectangle 656"/>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73" name="Rectangle 657"/>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74" name="Rectangle 658"/>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75" name="Rectangle 659"/>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76" name="Rectangle 660"/>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77" name="Rectangle 661"/>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78" name="Rectangle 662"/>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79" name="Rectangle 663"/>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80" name="Rectangle 664"/>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81" name="Rectangle 665"/>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82" name="Rectangle 666"/>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83" name="Rectangle 667"/>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84" name="Rectangle 668"/>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85" name="Rectangle 669"/>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86" name="Rectangle 670"/>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6687" name="Rectangle 671"/>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6688" name="Rectangle 672"/>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86689" name="Freeform 673"/>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86690" name="Text Box 674"/>
          <p:cNvSpPr txBox="1">
            <a:spLocks noChangeArrowheads="1"/>
          </p:cNvSpPr>
          <p:nvPr/>
        </p:nvSpPr>
        <p:spPr bwMode="auto">
          <a:xfrm>
            <a:off x="5033963" y="5943600"/>
            <a:ext cx="31956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at 700 PSI Accumulator Refilling</a:t>
            </a:r>
          </a:p>
        </p:txBody>
      </p:sp>
      <p:sp>
        <p:nvSpPr>
          <p:cNvPr id="86691" name="Line 675"/>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692" name="Rectangle 676"/>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693" name="Line 677"/>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694" name="Line 678"/>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695" name="Line 679"/>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696" name="Line 680"/>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697" name="Rectangle 681"/>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698" name="Line 682"/>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699" name="Line 683"/>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00" name="Line 684"/>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01" name="Line 685"/>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02" name="Rectangle 686"/>
          <p:cNvSpPr>
            <a:spLocks noChangeArrowheads="1"/>
          </p:cNvSpPr>
          <p:nvPr/>
        </p:nvSpPr>
        <p:spPr bwMode="auto">
          <a:xfrm>
            <a:off x="860425" y="49672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03" name="Line 687"/>
          <p:cNvSpPr>
            <a:spLocks noChangeShapeType="1"/>
          </p:cNvSpPr>
          <p:nvPr/>
        </p:nvSpPr>
        <p:spPr bwMode="auto">
          <a:xfrm flipH="1">
            <a:off x="1092200"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04" name="Line 688"/>
          <p:cNvSpPr>
            <a:spLocks noChangeShapeType="1"/>
          </p:cNvSpPr>
          <p:nvPr/>
        </p:nvSpPr>
        <p:spPr bwMode="auto">
          <a:xfrm>
            <a:off x="1092200" y="50657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05" name="Line 689"/>
          <p:cNvSpPr>
            <a:spLocks noChangeShapeType="1"/>
          </p:cNvSpPr>
          <p:nvPr/>
        </p:nvSpPr>
        <p:spPr bwMode="auto">
          <a:xfrm>
            <a:off x="866775"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06" name="Line 690"/>
          <p:cNvSpPr>
            <a:spLocks noChangeShapeType="1"/>
          </p:cNvSpPr>
          <p:nvPr/>
        </p:nvSpPr>
        <p:spPr bwMode="auto">
          <a:xfrm flipV="1">
            <a:off x="944563" y="50673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07" name="Rectangle 691"/>
          <p:cNvSpPr>
            <a:spLocks noChangeArrowheads="1"/>
          </p:cNvSpPr>
          <p:nvPr/>
        </p:nvSpPr>
        <p:spPr bwMode="auto">
          <a:xfrm>
            <a:off x="860425" y="46894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08" name="Line 692"/>
          <p:cNvSpPr>
            <a:spLocks noChangeShapeType="1"/>
          </p:cNvSpPr>
          <p:nvPr/>
        </p:nvSpPr>
        <p:spPr bwMode="auto">
          <a:xfrm flipH="1">
            <a:off x="857250" y="48339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709" name="Group 693"/>
          <p:cNvGrpSpPr>
            <a:grpSpLocks/>
          </p:cNvGrpSpPr>
          <p:nvPr/>
        </p:nvGrpSpPr>
        <p:grpSpPr bwMode="auto">
          <a:xfrm>
            <a:off x="950913" y="5245100"/>
            <a:ext cx="90487" cy="139700"/>
            <a:chOff x="0" y="0"/>
            <a:chExt cx="20000" cy="19996"/>
          </a:xfrm>
        </p:grpSpPr>
        <p:sp>
          <p:nvSpPr>
            <p:cNvPr id="86710" name="Line 694"/>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11" name="Line 695"/>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12" name="Line 696"/>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13" name="Line 697"/>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714" name="Line 698"/>
          <p:cNvSpPr>
            <a:spLocks noChangeShapeType="1"/>
          </p:cNvSpPr>
          <p:nvPr/>
        </p:nvSpPr>
        <p:spPr bwMode="auto">
          <a:xfrm flipH="1">
            <a:off x="830263" y="53038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15" name="Line 699"/>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16" name="Line 700"/>
          <p:cNvSpPr>
            <a:spLocks noChangeShapeType="1"/>
          </p:cNvSpPr>
          <p:nvPr/>
        </p:nvSpPr>
        <p:spPr bwMode="auto">
          <a:xfrm flipH="1">
            <a:off x="719138" y="53213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17" name="Line 701"/>
          <p:cNvSpPr>
            <a:spLocks noChangeShapeType="1"/>
          </p:cNvSpPr>
          <p:nvPr/>
        </p:nvSpPr>
        <p:spPr bwMode="auto">
          <a:xfrm flipV="1">
            <a:off x="719138" y="5106988"/>
            <a:ext cx="0" cy="212725"/>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18" name="Line 70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719" name="Group 703"/>
          <p:cNvGrpSpPr>
            <a:grpSpLocks/>
          </p:cNvGrpSpPr>
          <p:nvPr/>
        </p:nvGrpSpPr>
        <p:grpSpPr bwMode="auto">
          <a:xfrm>
            <a:off x="449263" y="5100638"/>
            <a:ext cx="407987" cy="417512"/>
            <a:chOff x="1311" y="3425"/>
            <a:chExt cx="257" cy="263"/>
          </a:xfrm>
        </p:grpSpPr>
        <p:sp>
          <p:nvSpPr>
            <p:cNvPr id="86720" name="Line 704"/>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21" name="Line 705"/>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722" name="Line 70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23" name="Line 70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24" name="Line 70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25" name="Line 70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726" name="Group 710"/>
          <p:cNvGrpSpPr>
            <a:grpSpLocks/>
          </p:cNvGrpSpPr>
          <p:nvPr/>
        </p:nvGrpSpPr>
        <p:grpSpPr bwMode="auto">
          <a:xfrm>
            <a:off x="914400" y="4275138"/>
            <a:ext cx="77788" cy="139700"/>
            <a:chOff x="0" y="1"/>
            <a:chExt cx="20000" cy="19999"/>
          </a:xfrm>
        </p:grpSpPr>
        <p:sp>
          <p:nvSpPr>
            <p:cNvPr id="86727" name="Arc 71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28" name="Arc 712"/>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729" name="Line 713"/>
          <p:cNvSpPr>
            <a:spLocks noChangeShapeType="1"/>
          </p:cNvSpPr>
          <p:nvPr/>
        </p:nvSpPr>
        <p:spPr bwMode="auto">
          <a:xfrm flipV="1">
            <a:off x="914400" y="4414838"/>
            <a:ext cx="0" cy="1063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30" name="Line 714"/>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31" name="Line 715"/>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32" name="Line 716"/>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33" name="Oval 717"/>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34" name="Oval 718"/>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35" name="Oval 719"/>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36" name="Oval 720"/>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37" name="Rectangle 721"/>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6738" name="Line 722"/>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39" name="Line 723"/>
          <p:cNvSpPr>
            <a:spLocks noChangeShapeType="1"/>
          </p:cNvSpPr>
          <p:nvPr/>
        </p:nvSpPr>
        <p:spPr bwMode="auto">
          <a:xfrm flipV="1">
            <a:off x="1265238" y="4579938"/>
            <a:ext cx="3175" cy="522287"/>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40" name="Line 724"/>
          <p:cNvSpPr>
            <a:spLocks noChangeShapeType="1"/>
          </p:cNvSpPr>
          <p:nvPr/>
        </p:nvSpPr>
        <p:spPr bwMode="auto">
          <a:xfrm>
            <a:off x="1093788" y="4652963"/>
            <a:ext cx="0" cy="1746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41" name="Line 725"/>
          <p:cNvSpPr>
            <a:spLocks noChangeShapeType="1"/>
          </p:cNvSpPr>
          <p:nvPr/>
        </p:nvSpPr>
        <p:spPr bwMode="auto">
          <a:xfrm>
            <a:off x="1084263" y="4584700"/>
            <a:ext cx="182562"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42" name="Rectangle 726"/>
          <p:cNvSpPr>
            <a:spLocks noChangeArrowheads="1"/>
          </p:cNvSpPr>
          <p:nvPr/>
        </p:nvSpPr>
        <p:spPr bwMode="auto">
          <a:xfrm>
            <a:off x="865188" y="45418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43" name="Line 727"/>
          <p:cNvSpPr>
            <a:spLocks noChangeShapeType="1"/>
          </p:cNvSpPr>
          <p:nvPr/>
        </p:nvSpPr>
        <p:spPr bwMode="auto">
          <a:xfrm rot="16200000" flipH="1">
            <a:off x="896144" y="46235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44" name="Rectangle 728"/>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45" name="Line 729"/>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746" name="Group 730"/>
          <p:cNvGrpSpPr>
            <a:grpSpLocks/>
          </p:cNvGrpSpPr>
          <p:nvPr/>
        </p:nvGrpSpPr>
        <p:grpSpPr bwMode="auto">
          <a:xfrm>
            <a:off x="1392238" y="4125913"/>
            <a:ext cx="58737" cy="98425"/>
            <a:chOff x="0" y="-1"/>
            <a:chExt cx="20000" cy="19996"/>
          </a:xfrm>
        </p:grpSpPr>
        <p:sp>
          <p:nvSpPr>
            <p:cNvPr id="86747" name="Line 731"/>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48" name="Line 732"/>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49" name="Line 733"/>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50" name="Line 734"/>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751" name="Line 735"/>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52" name="Oval 736"/>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53" name="Oval 737"/>
          <p:cNvSpPr>
            <a:spLocks noChangeArrowheads="1"/>
          </p:cNvSpPr>
          <p:nvPr/>
        </p:nvSpPr>
        <p:spPr bwMode="auto">
          <a:xfrm>
            <a:off x="1784350" y="4768850"/>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54" name="Oval 738"/>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55" name="Line 739"/>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56" name="Line 740"/>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757" name="Oval 741"/>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809" name="Rectangle 793"/>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1,850 PSI </a:t>
            </a:r>
            <a:endParaRPr lang="en-US" b="0"/>
          </a:p>
        </p:txBody>
      </p:sp>
      <p:sp>
        <p:nvSpPr>
          <p:cNvPr id="86810" name="Line 794"/>
          <p:cNvSpPr>
            <a:spLocks noChangeShapeType="1"/>
          </p:cNvSpPr>
          <p:nvPr/>
        </p:nvSpPr>
        <p:spPr bwMode="auto">
          <a:xfrm flipV="1">
            <a:off x="5094288" y="2849563"/>
            <a:ext cx="0" cy="366712"/>
          </a:xfrm>
          <a:prstGeom prst="line">
            <a:avLst/>
          </a:prstGeom>
          <a:noFill/>
          <a:ln w="19050">
            <a:solidFill>
              <a:srgbClr val="FF99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11" name="Line 795"/>
          <p:cNvSpPr>
            <a:spLocks noChangeShapeType="1"/>
          </p:cNvSpPr>
          <p:nvPr/>
        </p:nvSpPr>
        <p:spPr bwMode="auto">
          <a:xfrm>
            <a:off x="5251450" y="2849563"/>
            <a:ext cx="0" cy="366712"/>
          </a:xfrm>
          <a:prstGeom prst="line">
            <a:avLst/>
          </a:prstGeom>
          <a:noFill/>
          <a:ln w="19050">
            <a:solidFill>
              <a:srgbClr val="3366FF"/>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12" name="Rectangle 796"/>
          <p:cNvSpPr>
            <a:spLocks noChangeArrowheads="1"/>
          </p:cNvSpPr>
          <p:nvPr/>
        </p:nvSpPr>
        <p:spPr bwMode="auto">
          <a:xfrm>
            <a:off x="498951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13" name="Rectangle 797"/>
          <p:cNvSpPr>
            <a:spLocks noChangeArrowheads="1"/>
          </p:cNvSpPr>
          <p:nvPr/>
        </p:nvSpPr>
        <p:spPr bwMode="auto">
          <a:xfrm>
            <a:off x="535622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14" name="Line 798"/>
          <p:cNvSpPr>
            <a:spLocks noChangeShapeType="1"/>
          </p:cNvSpPr>
          <p:nvPr/>
        </p:nvSpPr>
        <p:spPr bwMode="auto">
          <a:xfrm flipV="1">
            <a:off x="5827713" y="2849563"/>
            <a:ext cx="157162"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15" name="Line 799"/>
          <p:cNvSpPr>
            <a:spLocks noChangeShapeType="1"/>
          </p:cNvSpPr>
          <p:nvPr/>
        </p:nvSpPr>
        <p:spPr bwMode="auto">
          <a:xfrm>
            <a:off x="5824538" y="2849563"/>
            <a:ext cx="160337"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16" name="Rectangle 800"/>
          <p:cNvSpPr>
            <a:spLocks noChangeArrowheads="1"/>
          </p:cNvSpPr>
          <p:nvPr/>
        </p:nvSpPr>
        <p:spPr bwMode="auto">
          <a:xfrm>
            <a:off x="5722938"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6817" name="Group 801"/>
          <p:cNvGrpSpPr>
            <a:grpSpLocks/>
          </p:cNvGrpSpPr>
          <p:nvPr/>
        </p:nvGrpSpPr>
        <p:grpSpPr bwMode="auto">
          <a:xfrm flipV="1">
            <a:off x="5418138" y="3132138"/>
            <a:ext cx="84137" cy="84137"/>
            <a:chOff x="1449" y="2352"/>
            <a:chExt cx="77" cy="77"/>
          </a:xfrm>
        </p:grpSpPr>
        <p:sp>
          <p:nvSpPr>
            <p:cNvPr id="86818" name="Line 802"/>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19" name="Line 803"/>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6820" name="Rectangle 804"/>
          <p:cNvSpPr>
            <a:spLocks noChangeArrowheads="1"/>
          </p:cNvSpPr>
          <p:nvPr/>
        </p:nvSpPr>
        <p:spPr bwMode="auto">
          <a:xfrm>
            <a:off x="4779963"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21" name="Line 805"/>
          <p:cNvSpPr>
            <a:spLocks noChangeShapeType="1"/>
          </p:cNvSpPr>
          <p:nvPr/>
        </p:nvSpPr>
        <p:spPr bwMode="auto">
          <a:xfrm flipH="1" flipV="1">
            <a:off x="4832350"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6822" name="Group 806"/>
          <p:cNvGrpSpPr>
            <a:grpSpLocks/>
          </p:cNvGrpSpPr>
          <p:nvPr/>
        </p:nvGrpSpPr>
        <p:grpSpPr bwMode="auto">
          <a:xfrm>
            <a:off x="4779963" y="3111500"/>
            <a:ext cx="209550" cy="104775"/>
            <a:chOff x="864" y="2592"/>
            <a:chExt cx="192" cy="96"/>
          </a:xfrm>
        </p:grpSpPr>
        <p:sp>
          <p:nvSpPr>
            <p:cNvPr id="86823" name="Line 807"/>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24" name="Line 808"/>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25" name="Line 809"/>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26" name="Line 810"/>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6827" name="Group 811"/>
          <p:cNvGrpSpPr>
            <a:grpSpLocks/>
          </p:cNvGrpSpPr>
          <p:nvPr/>
        </p:nvGrpSpPr>
        <p:grpSpPr bwMode="auto">
          <a:xfrm flipH="1">
            <a:off x="6089650" y="2849563"/>
            <a:ext cx="209550" cy="157162"/>
            <a:chOff x="2064" y="2352"/>
            <a:chExt cx="192" cy="144"/>
          </a:xfrm>
        </p:grpSpPr>
        <p:sp>
          <p:nvSpPr>
            <p:cNvPr id="86828" name="Rectangle 812"/>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29" name="Line 813"/>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6830" name="Group 814"/>
          <p:cNvGrpSpPr>
            <a:grpSpLocks/>
          </p:cNvGrpSpPr>
          <p:nvPr/>
        </p:nvGrpSpPr>
        <p:grpSpPr bwMode="auto">
          <a:xfrm>
            <a:off x="6089650" y="3111500"/>
            <a:ext cx="209550" cy="104775"/>
            <a:chOff x="864" y="2592"/>
            <a:chExt cx="192" cy="96"/>
          </a:xfrm>
        </p:grpSpPr>
        <p:sp>
          <p:nvSpPr>
            <p:cNvPr id="86831" name="Line 81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32" name="Line 81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33" name="Line 81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34" name="Line 81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6835" name="Line 819"/>
          <p:cNvSpPr>
            <a:spLocks noChangeShapeType="1"/>
          </p:cNvSpPr>
          <p:nvPr/>
        </p:nvSpPr>
        <p:spPr bwMode="auto">
          <a:xfrm>
            <a:off x="5619750"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836" name="Line 820"/>
          <p:cNvSpPr>
            <a:spLocks noChangeShapeType="1"/>
          </p:cNvSpPr>
          <p:nvPr/>
        </p:nvSpPr>
        <p:spPr bwMode="auto">
          <a:xfrm>
            <a:off x="5457825"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837" name="Line 821"/>
          <p:cNvSpPr>
            <a:spLocks noChangeShapeType="1"/>
          </p:cNvSpPr>
          <p:nvPr/>
        </p:nvSpPr>
        <p:spPr bwMode="auto">
          <a:xfrm rot="5400000">
            <a:off x="5532438"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6838" name="Oval 822"/>
          <p:cNvSpPr>
            <a:spLocks noChangeArrowheads="1"/>
          </p:cNvSpPr>
          <p:nvPr/>
        </p:nvSpPr>
        <p:spPr bwMode="auto">
          <a:xfrm>
            <a:off x="5580063" y="2967038"/>
            <a:ext cx="61912"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39" name="Rectangle 823"/>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840" name="Line 824"/>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841" name="Line 825"/>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842" name="Line 826"/>
          <p:cNvSpPr>
            <a:spLocks noChangeShapeType="1"/>
          </p:cNvSpPr>
          <p:nvPr/>
        </p:nvSpPr>
        <p:spPr bwMode="auto">
          <a:xfrm flipH="1">
            <a:off x="5092700" y="1774825"/>
            <a:ext cx="0" cy="1063625"/>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843" name="Oval 827"/>
          <p:cNvSpPr>
            <a:spLocks noChangeArrowheads="1"/>
          </p:cNvSpPr>
          <p:nvPr/>
        </p:nvSpPr>
        <p:spPr bwMode="auto">
          <a:xfrm flipH="1" flipV="1">
            <a:off x="5043488" y="15684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844" name="Line 828"/>
          <p:cNvSpPr>
            <a:spLocks noChangeShapeType="1"/>
          </p:cNvSpPr>
          <p:nvPr/>
        </p:nvSpPr>
        <p:spPr bwMode="auto">
          <a:xfrm rot="16200000" flipH="1">
            <a:off x="4371182" y="2520156"/>
            <a:ext cx="0" cy="81756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845" name="AutoShape 829"/>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46" name="Rectangle 830"/>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1,850 PSI </a:t>
            </a:r>
            <a:endParaRPr lang="en-US" b="0"/>
          </a:p>
        </p:txBody>
      </p:sp>
      <p:sp>
        <p:nvSpPr>
          <p:cNvPr id="86847" name="AutoShape 831"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48" name="AutoShape 832"/>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49" name="AutoShape 833" descr="10%"/>
          <p:cNvSpPr>
            <a:spLocks noChangeArrowheads="1"/>
          </p:cNvSpPr>
          <p:nvPr/>
        </p:nvSpPr>
        <p:spPr bwMode="auto">
          <a:xfrm>
            <a:off x="2452688" y="1704975"/>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6850" name="Group 834"/>
          <p:cNvGrpSpPr>
            <a:grpSpLocks/>
          </p:cNvGrpSpPr>
          <p:nvPr/>
        </p:nvGrpSpPr>
        <p:grpSpPr bwMode="auto">
          <a:xfrm>
            <a:off x="2454275" y="2090738"/>
            <a:ext cx="503238" cy="185737"/>
            <a:chOff x="3617" y="2160"/>
            <a:chExt cx="842" cy="312"/>
          </a:xfrm>
        </p:grpSpPr>
        <p:sp>
          <p:nvSpPr>
            <p:cNvPr id="86851" name="Rectangle 835"/>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52" name="AutoShape 836"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53" name="AutoShape 837"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54" name="AutoShape 838"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55" name="AutoShape 839"/>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6856" name="AutoShape 840"/>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57" name="Rectangle 841"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58" name="Rectangle 842"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59" name="Rectangle 843"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60" name="Line 844"/>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61" name="Line 845"/>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62" name="Oval 846"/>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63" name="Oval 847"/>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6864" name="Group 848"/>
          <p:cNvGrpSpPr>
            <a:grpSpLocks/>
          </p:cNvGrpSpPr>
          <p:nvPr/>
        </p:nvGrpSpPr>
        <p:grpSpPr bwMode="auto">
          <a:xfrm>
            <a:off x="2663825" y="1660525"/>
            <a:ext cx="77788" cy="153988"/>
            <a:chOff x="3966" y="1027"/>
            <a:chExt cx="130" cy="257"/>
          </a:xfrm>
        </p:grpSpPr>
        <p:sp>
          <p:nvSpPr>
            <p:cNvPr id="86865" name="Rectangle 849"/>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66" name="Rectangle 850"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67" name="Rectangle 851"/>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68" name="Rectangle 852"/>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69" name="Line 853"/>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6870" name="Line 854"/>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71" name="Line 855"/>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72" name="Line 856"/>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73" name="AutoShape 857"/>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74" name="Rectangle 858"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75" name="Rectangle 859"/>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76" name="Rectangle 860"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77" name="Rectangle 861"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78" name="Line 862"/>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79" name="Line 863"/>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80" name="Line 864"/>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81" name="Line 865"/>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82" name="Line 866"/>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83" name="Oval 867"/>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84" name="Oval 868"/>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85" name="AutoShape 869"/>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86" name="AutoShape 870"/>
          <p:cNvSpPr>
            <a:spLocks noChangeArrowheads="1"/>
          </p:cNvSpPr>
          <p:nvPr/>
        </p:nvSpPr>
        <p:spPr bwMode="auto">
          <a:xfrm flipH="1" flipV="1">
            <a:off x="822325" y="19367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87" name="Line 871"/>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88" name="Rectangle 872"/>
          <p:cNvSpPr>
            <a:spLocks noChangeArrowheads="1"/>
          </p:cNvSpPr>
          <p:nvPr/>
        </p:nvSpPr>
        <p:spPr bwMode="auto">
          <a:xfrm>
            <a:off x="695325" y="2127250"/>
            <a:ext cx="466725" cy="60166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889" name="Line 873"/>
          <p:cNvSpPr>
            <a:spLocks noChangeShapeType="1"/>
          </p:cNvSpPr>
          <p:nvPr/>
        </p:nvSpPr>
        <p:spPr bwMode="auto">
          <a:xfrm flipH="1">
            <a:off x="685800" y="21336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893" name="Oval 877"/>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86898" name="Line 882"/>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899" name="Line 883"/>
          <p:cNvSpPr>
            <a:spLocks noChangeShapeType="1"/>
          </p:cNvSpPr>
          <p:nvPr/>
        </p:nvSpPr>
        <p:spPr bwMode="auto">
          <a:xfrm flipH="1">
            <a:off x="5200650" y="1828800"/>
            <a:ext cx="0" cy="104775"/>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900" name="Oval 884"/>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901" name="AutoShape 885"/>
          <p:cNvSpPr>
            <a:spLocks noChangeArrowheads="1"/>
          </p:cNvSpPr>
          <p:nvPr/>
        </p:nvSpPr>
        <p:spPr bwMode="auto">
          <a:xfrm rot="7593242"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902" name="AutoShape 886"/>
          <p:cNvSpPr>
            <a:spLocks noChangeArrowheads="1"/>
          </p:cNvSpPr>
          <p:nvPr/>
        </p:nvSpPr>
        <p:spPr bwMode="auto">
          <a:xfrm rot="6685229" flipH="1">
            <a:off x="5484812" y="41068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903" name="AutoShape 887"/>
          <p:cNvSpPr>
            <a:spLocks noChangeArrowheads="1"/>
          </p:cNvSpPr>
          <p:nvPr/>
        </p:nvSpPr>
        <p:spPr bwMode="auto">
          <a:xfrm rot="6685229" flipH="1">
            <a:off x="1778000" y="298132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 name="Slide Number Placeholder 5"/>
          <p:cNvSpPr>
            <a:spLocks noGrp="1"/>
          </p:cNvSpPr>
          <p:nvPr>
            <p:ph type="sldNum" sz="quarter" idx="12"/>
          </p:nvPr>
        </p:nvSpPr>
        <p:spPr/>
        <p:txBody>
          <a:bodyPr/>
          <a:lstStyle/>
          <a:p>
            <a:fld id="{DBF6AE4A-E363-EC48-8BFB-82F56256C10A}" type="slidenum">
              <a:rPr lang="en-US"/>
              <a:pPr/>
              <a:t>61</a:t>
            </a:fld>
            <a:endParaRPr lang="en-US"/>
          </a:p>
        </p:txBody>
      </p:sp>
      <p:sp>
        <p:nvSpPr>
          <p:cNvPr id="87045"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87834" name="Oval 794"/>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7937" name="Text Box 897"/>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7939" name="Rectangle 899"/>
          <p:cNvSpPr>
            <a:spLocks noChangeArrowheads="1"/>
          </p:cNvSpPr>
          <p:nvPr/>
        </p:nvSpPr>
        <p:spPr bwMode="auto">
          <a:xfrm rot="5400000">
            <a:off x="7451725" y="871538"/>
            <a:ext cx="55562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940" name="Rectangle 900"/>
          <p:cNvSpPr>
            <a:spLocks noChangeArrowheads="1"/>
          </p:cNvSpPr>
          <p:nvPr/>
        </p:nvSpPr>
        <p:spPr bwMode="auto">
          <a:xfrm rot="5400000">
            <a:off x="7530306" y="1459707"/>
            <a:ext cx="398463"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7941" name="Group 901"/>
          <p:cNvGrpSpPr>
            <a:grpSpLocks/>
          </p:cNvGrpSpPr>
          <p:nvPr/>
        </p:nvGrpSpPr>
        <p:grpSpPr bwMode="auto">
          <a:xfrm rot="5400000">
            <a:off x="7270750" y="2663825"/>
            <a:ext cx="968375" cy="1127125"/>
            <a:chOff x="4958" y="672"/>
            <a:chExt cx="610" cy="710"/>
          </a:xfrm>
        </p:grpSpPr>
        <p:grpSp>
          <p:nvGrpSpPr>
            <p:cNvPr id="87942" name="Group 902"/>
            <p:cNvGrpSpPr>
              <a:grpSpLocks/>
            </p:cNvGrpSpPr>
            <p:nvPr/>
          </p:nvGrpSpPr>
          <p:grpSpPr bwMode="auto">
            <a:xfrm>
              <a:off x="5465" y="672"/>
              <a:ext cx="103" cy="710"/>
              <a:chOff x="5088" y="624"/>
              <a:chExt cx="144" cy="992"/>
            </a:xfrm>
          </p:grpSpPr>
          <p:sp>
            <p:nvSpPr>
              <p:cNvPr id="87943" name="Line 90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7944" name="Line 90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7945" name="Line 90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7946" name="Line 90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7947" name="Line 90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7948" name="Line 90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7949" name="Line 90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7950" name="Line 91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7951" name="Rectangle 91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952" name="Rectangle 91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953" name="Rectangle 91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954" name="Rectangle 91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955" name="Rectangle 91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956" name="Rectangle 91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957" name="Rectangle 91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958" name="Rectangle 91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959" name="Rectangle 91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7962" name="Line 922"/>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63" name="Line 923"/>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64" name="Line 924"/>
          <p:cNvSpPr>
            <a:spLocks noChangeShapeType="1"/>
          </p:cNvSpPr>
          <p:nvPr/>
        </p:nvSpPr>
        <p:spPr bwMode="auto">
          <a:xfrm rot="16200000" flipV="1">
            <a:off x="6236494" y="-162719"/>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65" name="Rectangle 925"/>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966" name="Group 926"/>
          <p:cNvGrpSpPr>
            <a:grpSpLocks/>
          </p:cNvGrpSpPr>
          <p:nvPr/>
        </p:nvGrpSpPr>
        <p:grpSpPr bwMode="auto">
          <a:xfrm rot="16200000" flipV="1">
            <a:off x="4433094" y="1104107"/>
            <a:ext cx="107950" cy="182562"/>
            <a:chOff x="0" y="3"/>
            <a:chExt cx="20000" cy="19996"/>
          </a:xfrm>
        </p:grpSpPr>
        <p:sp>
          <p:nvSpPr>
            <p:cNvPr id="87967" name="Line 927"/>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68" name="Line 928"/>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69" name="Line 929"/>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70" name="Line 930"/>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971" name="Line 931"/>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72" name="Oval 932"/>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73" name="Oval 933"/>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74" name="Oval 934"/>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75" name="Line 935"/>
          <p:cNvSpPr>
            <a:spLocks noChangeShapeType="1"/>
          </p:cNvSpPr>
          <p:nvPr/>
        </p:nvSpPr>
        <p:spPr bwMode="auto">
          <a:xfrm rot="5400000" flipH="1">
            <a:off x="45926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76" name="Rectangle 936"/>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77" name="Line 937"/>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78" name="Line 938"/>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80" name="Line 940"/>
          <p:cNvSpPr>
            <a:spLocks noChangeShapeType="1"/>
          </p:cNvSpPr>
          <p:nvPr/>
        </p:nvSpPr>
        <p:spPr bwMode="auto">
          <a:xfrm flipH="1">
            <a:off x="5095875" y="9763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81" name="Oval 941"/>
          <p:cNvSpPr>
            <a:spLocks noChangeArrowheads="1"/>
          </p:cNvSpPr>
          <p:nvPr/>
        </p:nvSpPr>
        <p:spPr bwMode="auto">
          <a:xfrm flipH="1" flipV="1">
            <a:off x="5043488" y="16065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84" name="Line 944"/>
          <p:cNvSpPr>
            <a:spLocks noChangeShapeType="1"/>
          </p:cNvSpPr>
          <p:nvPr/>
        </p:nvSpPr>
        <p:spPr bwMode="auto">
          <a:xfrm rot="5400000" flipH="1">
            <a:off x="5017294" y="1113631"/>
            <a:ext cx="0" cy="128588"/>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85" name="Oval 945"/>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86" name="Rectangle 946"/>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87996" name="Line 956"/>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97" name="Line 957"/>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98" name="Line 958"/>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999" name="Line 959"/>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000" name="Group 960"/>
          <p:cNvGrpSpPr>
            <a:grpSpLocks/>
          </p:cNvGrpSpPr>
          <p:nvPr/>
        </p:nvGrpSpPr>
        <p:grpSpPr bwMode="auto">
          <a:xfrm rot="10800000">
            <a:off x="4394200" y="1439863"/>
            <a:ext cx="365125" cy="239712"/>
            <a:chOff x="2900" y="1798"/>
            <a:chExt cx="576" cy="376"/>
          </a:xfrm>
        </p:grpSpPr>
        <p:sp>
          <p:nvSpPr>
            <p:cNvPr id="88001" name="Line 961"/>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02" name="Line 962"/>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03" name="Line 963"/>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005" name="Line 965"/>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06" name="Rectangle 966"/>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07" name="Line 967"/>
          <p:cNvSpPr>
            <a:spLocks noChangeShapeType="1"/>
          </p:cNvSpPr>
          <p:nvPr/>
        </p:nvSpPr>
        <p:spPr bwMode="auto">
          <a:xfrm flipH="1" flipV="1">
            <a:off x="6502400" y="19145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08" name="Line 968"/>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09" name="Line 969"/>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10" name="Line 970"/>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11" name="Line 971"/>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12" name="Line 972"/>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13" name="Line 973"/>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014" name="Group 974"/>
          <p:cNvGrpSpPr>
            <a:grpSpLocks/>
          </p:cNvGrpSpPr>
          <p:nvPr/>
        </p:nvGrpSpPr>
        <p:grpSpPr bwMode="auto">
          <a:xfrm flipV="1">
            <a:off x="6624638" y="1676400"/>
            <a:ext cx="46037" cy="96838"/>
            <a:chOff x="0" y="0"/>
            <a:chExt cx="20000" cy="20000"/>
          </a:xfrm>
        </p:grpSpPr>
        <p:sp>
          <p:nvSpPr>
            <p:cNvPr id="88015" name="Arc 975"/>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16" name="Arc 97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017" name="Group 977"/>
          <p:cNvGrpSpPr>
            <a:grpSpLocks/>
          </p:cNvGrpSpPr>
          <p:nvPr/>
        </p:nvGrpSpPr>
        <p:grpSpPr bwMode="auto">
          <a:xfrm>
            <a:off x="6396038" y="1709738"/>
            <a:ext cx="471487" cy="217487"/>
            <a:chOff x="3526" y="1077"/>
            <a:chExt cx="297" cy="137"/>
          </a:xfrm>
        </p:grpSpPr>
        <p:sp>
          <p:nvSpPr>
            <p:cNvPr id="88018" name="Line 978"/>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19" name="Line 979"/>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20" name="Line 980"/>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21" name="Line 981"/>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022" name="Line 982"/>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23" name="Line 983"/>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24" name="Oval 984"/>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25" name="Oval 985"/>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26" name="Line 986"/>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27" name="Rectangle 987"/>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028" name="Oval 988"/>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32" name="Line 992"/>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8033" name="Oval 993"/>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34" name="Rectangle 994"/>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88035" name="Rectangle 995"/>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700 PSI </a:t>
            </a:r>
            <a:endParaRPr lang="en-US" b="0"/>
          </a:p>
        </p:txBody>
      </p:sp>
      <p:sp>
        <p:nvSpPr>
          <p:cNvPr id="88036" name="Rectangle 996"/>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grpSp>
        <p:nvGrpSpPr>
          <p:cNvPr id="88039" name="Group 999"/>
          <p:cNvGrpSpPr>
            <a:grpSpLocks/>
          </p:cNvGrpSpPr>
          <p:nvPr/>
        </p:nvGrpSpPr>
        <p:grpSpPr bwMode="auto">
          <a:xfrm>
            <a:off x="7131050" y="1508125"/>
            <a:ext cx="1289050" cy="1235075"/>
            <a:chOff x="4492" y="651"/>
            <a:chExt cx="812" cy="778"/>
          </a:xfrm>
        </p:grpSpPr>
        <p:grpSp>
          <p:nvGrpSpPr>
            <p:cNvPr id="88040" name="Group 1000"/>
            <p:cNvGrpSpPr>
              <a:grpSpLocks/>
            </p:cNvGrpSpPr>
            <p:nvPr/>
          </p:nvGrpSpPr>
          <p:grpSpPr bwMode="auto">
            <a:xfrm>
              <a:off x="4492" y="651"/>
              <a:ext cx="760" cy="778"/>
              <a:chOff x="4047" y="666"/>
              <a:chExt cx="760" cy="778"/>
            </a:xfrm>
          </p:grpSpPr>
          <p:sp>
            <p:nvSpPr>
              <p:cNvPr id="88041" name="Rectangle 1001"/>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042" name="Rectangle 1002"/>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043" name="Rectangle 1003"/>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8044" name="Rectangle 1004"/>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88045" name="Line 1005"/>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46" name="Line 1006"/>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47" name="Oval 1007"/>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72" name="Rectangle 1532"/>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88674" name="Line 1634"/>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75" name="Line 1635"/>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8677" name="AutoShape 1637"/>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678" name="Line 1638"/>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679" name="Text Box 1639"/>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88680" name="Line 1640"/>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681" name="Line 1641"/>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682" name="Rectangle 1642"/>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683" name="Rectangle 1643"/>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684" name="Line 1644"/>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685" name="Line 1645"/>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686" name="Rectangle 1646"/>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8687" name="Group 1647"/>
          <p:cNvGrpSpPr>
            <a:grpSpLocks/>
          </p:cNvGrpSpPr>
          <p:nvPr/>
        </p:nvGrpSpPr>
        <p:grpSpPr bwMode="auto">
          <a:xfrm flipV="1">
            <a:off x="5057775" y="3132138"/>
            <a:ext cx="84138" cy="84137"/>
            <a:chOff x="1449" y="2352"/>
            <a:chExt cx="77" cy="77"/>
          </a:xfrm>
        </p:grpSpPr>
        <p:sp>
          <p:nvSpPr>
            <p:cNvPr id="88688" name="Line 1648"/>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689" name="Line 1649"/>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8690" name="Rectangle 1650"/>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691" name="Line 1651"/>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8692" name="Group 1652"/>
          <p:cNvGrpSpPr>
            <a:grpSpLocks/>
          </p:cNvGrpSpPr>
          <p:nvPr/>
        </p:nvGrpSpPr>
        <p:grpSpPr bwMode="auto">
          <a:xfrm>
            <a:off x="4419600" y="3111500"/>
            <a:ext cx="209550" cy="104775"/>
            <a:chOff x="864" y="2592"/>
            <a:chExt cx="192" cy="96"/>
          </a:xfrm>
        </p:grpSpPr>
        <p:sp>
          <p:nvSpPr>
            <p:cNvPr id="88693" name="Line 165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694" name="Line 165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695" name="Line 165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696" name="Line 165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8697" name="Group 1657"/>
          <p:cNvGrpSpPr>
            <a:grpSpLocks/>
          </p:cNvGrpSpPr>
          <p:nvPr/>
        </p:nvGrpSpPr>
        <p:grpSpPr bwMode="auto">
          <a:xfrm flipH="1">
            <a:off x="5729288" y="2849563"/>
            <a:ext cx="209550" cy="157162"/>
            <a:chOff x="2064" y="2352"/>
            <a:chExt cx="192" cy="144"/>
          </a:xfrm>
        </p:grpSpPr>
        <p:sp>
          <p:nvSpPr>
            <p:cNvPr id="88698" name="Rectangle 1658"/>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699" name="Line 1659"/>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8700" name="Group 1660"/>
          <p:cNvGrpSpPr>
            <a:grpSpLocks/>
          </p:cNvGrpSpPr>
          <p:nvPr/>
        </p:nvGrpSpPr>
        <p:grpSpPr bwMode="auto">
          <a:xfrm>
            <a:off x="5729288" y="3111500"/>
            <a:ext cx="209550" cy="104775"/>
            <a:chOff x="864" y="2592"/>
            <a:chExt cx="192" cy="96"/>
          </a:xfrm>
        </p:grpSpPr>
        <p:sp>
          <p:nvSpPr>
            <p:cNvPr id="88701" name="Line 166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702" name="Line 166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703" name="Line 166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704" name="Line 166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8705" name="Line 1665"/>
          <p:cNvSpPr>
            <a:spLocks noChangeShapeType="1"/>
          </p:cNvSpPr>
          <p:nvPr/>
        </p:nvSpPr>
        <p:spPr bwMode="auto">
          <a:xfrm>
            <a:off x="5089525" y="3216275"/>
            <a:ext cx="0" cy="4191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8706" name="Line 1666"/>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8707" name="AutoShape 1667"/>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708" name="Text Box 1668"/>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88709" name="Text Box 1669"/>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88710" name="Line 1670"/>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8711" name="Line 1671"/>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8712" name="Line 1672"/>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8713" name="Oval 1673"/>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714" name="Rectangle 1674"/>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715" name="Rectangle 1675"/>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88716" name="Group 1676"/>
          <p:cNvGrpSpPr>
            <a:grpSpLocks/>
          </p:cNvGrpSpPr>
          <p:nvPr/>
        </p:nvGrpSpPr>
        <p:grpSpPr bwMode="auto">
          <a:xfrm>
            <a:off x="5229225" y="4826000"/>
            <a:ext cx="146050" cy="180975"/>
            <a:chOff x="1634" y="2854"/>
            <a:chExt cx="77" cy="96"/>
          </a:xfrm>
        </p:grpSpPr>
        <p:sp>
          <p:nvSpPr>
            <p:cNvPr id="88717" name="Freeform 1677"/>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718" name="Freeform 1678"/>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8719" name="Oval 1679"/>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88720" name="Freeform 1680"/>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721" name="Rectangle 1681"/>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722" name="Freeform 1682"/>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723" name="Freeform 1683"/>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724" name="Rectangle 1684"/>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725" name="Freeform 1685"/>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726" name="Freeform 1686"/>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727" name="Freeform 1687"/>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728" name="Freeform 1688"/>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729" name="Rectangle 1689"/>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730" name="Rectangle 1690"/>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731" name="Rectangle 1691"/>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732" name="Rectangle 1692"/>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88733" name="Group 1693"/>
          <p:cNvGrpSpPr>
            <a:grpSpLocks/>
          </p:cNvGrpSpPr>
          <p:nvPr/>
        </p:nvGrpSpPr>
        <p:grpSpPr bwMode="auto">
          <a:xfrm>
            <a:off x="5229225" y="5006975"/>
            <a:ext cx="146050" cy="177800"/>
            <a:chOff x="1634" y="2950"/>
            <a:chExt cx="77" cy="94"/>
          </a:xfrm>
        </p:grpSpPr>
        <p:sp>
          <p:nvSpPr>
            <p:cNvPr id="88734" name="Freeform 1694"/>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735" name="Freeform 1695"/>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8736" name="Rectangle 1696"/>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737" name="Rectangle 1697"/>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738" name="Rectangle 1698"/>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739" name="Rectangle 1699"/>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740" name="Freeform 1700"/>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741" name="Rectangle 1701"/>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742" name="Freeform 1702"/>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743" name="Freeform 1703"/>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744" name="Freeform 1704"/>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745" name="Rectangle 1705"/>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746" name="Oval 1706"/>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747" name="Oval 1707"/>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88748" name="Oval 1708"/>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88749" name="Freeform 1709"/>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88750" name="Group 1710"/>
          <p:cNvGrpSpPr>
            <a:grpSpLocks/>
          </p:cNvGrpSpPr>
          <p:nvPr/>
        </p:nvGrpSpPr>
        <p:grpSpPr bwMode="auto">
          <a:xfrm>
            <a:off x="5276850" y="4800600"/>
            <a:ext cx="119063" cy="123825"/>
            <a:chOff x="1659" y="2841"/>
            <a:chExt cx="63" cy="65"/>
          </a:xfrm>
        </p:grpSpPr>
        <p:sp>
          <p:nvSpPr>
            <p:cNvPr id="88751" name="Freeform 1711"/>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752" name="Freeform 1712"/>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8753" name="Rectangle 1713"/>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88754" name="Oval 1714"/>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grpSp>
        <p:nvGrpSpPr>
          <p:cNvPr id="88755" name="Group 1715"/>
          <p:cNvGrpSpPr>
            <a:grpSpLocks/>
          </p:cNvGrpSpPr>
          <p:nvPr/>
        </p:nvGrpSpPr>
        <p:grpSpPr bwMode="auto">
          <a:xfrm>
            <a:off x="4833938" y="4508500"/>
            <a:ext cx="311150" cy="223838"/>
            <a:chOff x="889" y="3112"/>
            <a:chExt cx="196" cy="141"/>
          </a:xfrm>
        </p:grpSpPr>
        <p:sp>
          <p:nvSpPr>
            <p:cNvPr id="88756" name="Oval 1716"/>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88757" name="AutoShape 1717"/>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88758" name="AutoShape 1718"/>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88759" name="Line 1719"/>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8760" name="Line 1720"/>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761" name="Oval 1721"/>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8762" name="Line 1722"/>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8763" name="Line 1723"/>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8764" name="Line 1724"/>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8765" name="Line 1725"/>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766" name="Oval 1726"/>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8767" name="Oval 1727"/>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88768" name="Oval 1728"/>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88769" name="Line 1729"/>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88770" name="Oval 1730"/>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88771" name="Rectangle 1731"/>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88772" name="Rectangle 1732"/>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88773" name="Line 1733"/>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774" name="Line 1734"/>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775" name="Line 1735"/>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776" name="Oval 1736"/>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777" name="Rectangle 1737"/>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88778" name="Rectangle 1738"/>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88779" name="Group 1739"/>
          <p:cNvGrpSpPr>
            <a:grpSpLocks/>
          </p:cNvGrpSpPr>
          <p:nvPr/>
        </p:nvGrpSpPr>
        <p:grpSpPr bwMode="auto">
          <a:xfrm rot="-5400000" flipH="1" flipV="1">
            <a:off x="3780632" y="3566319"/>
            <a:ext cx="88900" cy="274637"/>
            <a:chOff x="0" y="0"/>
            <a:chExt cx="20000" cy="20000"/>
          </a:xfrm>
        </p:grpSpPr>
        <p:sp>
          <p:nvSpPr>
            <p:cNvPr id="88780" name="Arc 174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781" name="Arc 174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782" name="Group 1742"/>
          <p:cNvGrpSpPr>
            <a:grpSpLocks/>
          </p:cNvGrpSpPr>
          <p:nvPr/>
        </p:nvGrpSpPr>
        <p:grpSpPr bwMode="auto">
          <a:xfrm rot="-5400000" flipH="1" flipV="1">
            <a:off x="3775076" y="3425825"/>
            <a:ext cx="87312" cy="274637"/>
            <a:chOff x="0" y="0"/>
            <a:chExt cx="20000" cy="20000"/>
          </a:xfrm>
        </p:grpSpPr>
        <p:sp>
          <p:nvSpPr>
            <p:cNvPr id="88783" name="Arc 174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784" name="Arc 174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785" name="Line 1745"/>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786" name="Line 1746"/>
          <p:cNvSpPr>
            <a:spLocks noChangeShapeType="1"/>
          </p:cNvSpPr>
          <p:nvPr/>
        </p:nvSpPr>
        <p:spPr bwMode="auto">
          <a:xfrm rot="5400000">
            <a:off x="4452144" y="2983706"/>
            <a:ext cx="0" cy="13033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8787" name="AutoShape 1747"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788" name="AutoShape 1748"/>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789" name="AutoShape 1749" descr="10%"/>
          <p:cNvSpPr>
            <a:spLocks noChangeArrowheads="1"/>
          </p:cNvSpPr>
          <p:nvPr/>
        </p:nvSpPr>
        <p:spPr bwMode="auto">
          <a:xfrm>
            <a:off x="2452688" y="1704975"/>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8790" name="Group 1750"/>
          <p:cNvGrpSpPr>
            <a:grpSpLocks/>
          </p:cNvGrpSpPr>
          <p:nvPr/>
        </p:nvGrpSpPr>
        <p:grpSpPr bwMode="auto">
          <a:xfrm>
            <a:off x="2454275" y="2047875"/>
            <a:ext cx="503238" cy="185738"/>
            <a:chOff x="3617" y="2160"/>
            <a:chExt cx="842" cy="312"/>
          </a:xfrm>
        </p:grpSpPr>
        <p:sp>
          <p:nvSpPr>
            <p:cNvPr id="88791" name="Rectangle 1751"/>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792" name="AutoShape 1752"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793" name="AutoShape 1753"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794" name="AutoShape 1754"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795" name="AutoShape 1755"/>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8796" name="AutoShape 1756"/>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797" name="Rectangle 1757"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798" name="Rectangle 1758"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799" name="Rectangle 1759"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00" name="Line 1760"/>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801" name="Line 1761"/>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802" name="Oval 1762"/>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03" name="Oval 1763"/>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8804" name="Group 1764"/>
          <p:cNvGrpSpPr>
            <a:grpSpLocks/>
          </p:cNvGrpSpPr>
          <p:nvPr/>
        </p:nvGrpSpPr>
        <p:grpSpPr bwMode="auto">
          <a:xfrm>
            <a:off x="2663825" y="1660525"/>
            <a:ext cx="77788" cy="153988"/>
            <a:chOff x="3966" y="1027"/>
            <a:chExt cx="130" cy="257"/>
          </a:xfrm>
        </p:grpSpPr>
        <p:sp>
          <p:nvSpPr>
            <p:cNvPr id="88805" name="Rectangle 1765"/>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06" name="Rectangle 1766"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07" name="Rectangle 1767"/>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08" name="Rectangle 1768"/>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09" name="Line 1769"/>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8810" name="Line 1770"/>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811" name="Line 1771"/>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812" name="Line 1772"/>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813" name="AutoShape 1773"/>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14" name="Rectangle 1774"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15" name="Rectangle 1775"/>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16" name="Rectangle 1776"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17" name="Rectangle 1777"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18" name="Line 1778"/>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819" name="Line 1779"/>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820" name="Line 1780"/>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821" name="Line 1781"/>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822" name="Line 1782"/>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823" name="Oval 1783"/>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24" name="Oval 1784"/>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28" name="Line 1788"/>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829" name="AutoShape 1789"/>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30" name="AutoShape 1790"/>
          <p:cNvSpPr>
            <a:spLocks noChangeArrowheads="1"/>
          </p:cNvSpPr>
          <p:nvPr/>
        </p:nvSpPr>
        <p:spPr bwMode="auto">
          <a:xfrm flipH="1" flipV="1">
            <a:off x="822325" y="19050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31" name="Line 1791"/>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832" name="Rectangle 1792"/>
          <p:cNvSpPr>
            <a:spLocks noChangeArrowheads="1"/>
          </p:cNvSpPr>
          <p:nvPr/>
        </p:nvSpPr>
        <p:spPr bwMode="auto">
          <a:xfrm>
            <a:off x="695325" y="2098675"/>
            <a:ext cx="466725" cy="63023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833" name="Line 1793"/>
          <p:cNvSpPr>
            <a:spLocks noChangeShapeType="1"/>
          </p:cNvSpPr>
          <p:nvPr/>
        </p:nvSpPr>
        <p:spPr bwMode="auto">
          <a:xfrm flipH="1">
            <a:off x="685800" y="21018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837" name="Rectangle 1797"/>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88838" name="Group 1798"/>
          <p:cNvGrpSpPr>
            <a:grpSpLocks/>
          </p:cNvGrpSpPr>
          <p:nvPr/>
        </p:nvGrpSpPr>
        <p:grpSpPr bwMode="auto">
          <a:xfrm flipH="1" flipV="1">
            <a:off x="2708275" y="5162550"/>
            <a:ext cx="484188" cy="90488"/>
            <a:chOff x="2009" y="2762"/>
            <a:chExt cx="233" cy="44"/>
          </a:xfrm>
        </p:grpSpPr>
        <p:sp>
          <p:nvSpPr>
            <p:cNvPr id="88839" name="Line 1799"/>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840" name="Freeform 1800"/>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88841" name="Group 1801"/>
          <p:cNvGrpSpPr>
            <a:grpSpLocks/>
          </p:cNvGrpSpPr>
          <p:nvPr/>
        </p:nvGrpSpPr>
        <p:grpSpPr bwMode="auto">
          <a:xfrm flipH="1" flipV="1">
            <a:off x="3709988" y="6142038"/>
            <a:ext cx="55562" cy="212725"/>
            <a:chOff x="1733" y="2232"/>
            <a:chExt cx="27" cy="102"/>
          </a:xfrm>
        </p:grpSpPr>
        <p:sp>
          <p:nvSpPr>
            <p:cNvPr id="88842" name="Freeform 1802"/>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843" name="Freeform 1803"/>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8844" name="Freeform 1804"/>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845" name="Freeform 1805"/>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846" name="Freeform 1806"/>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8847" name="Rectangle 1807"/>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48" name="Rectangle 1808"/>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49" name="Rectangle 1809"/>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50" name="Rectangle 1810"/>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88851" name="Group 1811"/>
          <p:cNvGrpSpPr>
            <a:grpSpLocks/>
          </p:cNvGrpSpPr>
          <p:nvPr/>
        </p:nvGrpSpPr>
        <p:grpSpPr bwMode="auto">
          <a:xfrm flipH="1" flipV="1">
            <a:off x="2525713" y="6167438"/>
            <a:ext cx="103187" cy="157162"/>
            <a:chOff x="2280" y="2246"/>
            <a:chExt cx="50" cy="76"/>
          </a:xfrm>
        </p:grpSpPr>
        <p:sp>
          <p:nvSpPr>
            <p:cNvPr id="88852" name="Freeform 1812"/>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88853" name="Group 1813"/>
            <p:cNvGrpSpPr>
              <a:grpSpLocks/>
            </p:cNvGrpSpPr>
            <p:nvPr/>
          </p:nvGrpSpPr>
          <p:grpSpPr bwMode="auto">
            <a:xfrm>
              <a:off x="2292" y="2255"/>
              <a:ext cx="28" cy="58"/>
              <a:chOff x="2292" y="2255"/>
              <a:chExt cx="28" cy="58"/>
            </a:xfrm>
          </p:grpSpPr>
          <p:sp>
            <p:nvSpPr>
              <p:cNvPr id="88854" name="Line 1814"/>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855" name="Line 1815"/>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856" name="Line 1816"/>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857" name="Line 1817"/>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8858" name="Rectangle 1818"/>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88859" name="Rectangle 1819"/>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88860" name="Oval 1820"/>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861" name="Oval 1821"/>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862" name="Oval 1822"/>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863" name="Oval 1823"/>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864" name="Oval 1824"/>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865" name="Oval 1825"/>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866" name="Line 1826"/>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867" name="Line 1827"/>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868" name="Line 1828"/>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869" name="Line 1829"/>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870" name="Line 1830"/>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871" name="Line 1831"/>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8872" name="Group 1832"/>
          <p:cNvGrpSpPr>
            <a:grpSpLocks/>
          </p:cNvGrpSpPr>
          <p:nvPr/>
        </p:nvGrpSpPr>
        <p:grpSpPr bwMode="auto">
          <a:xfrm flipH="1" flipV="1">
            <a:off x="3101975" y="6178550"/>
            <a:ext cx="80963" cy="131763"/>
            <a:chOff x="2013" y="2253"/>
            <a:chExt cx="39" cy="64"/>
          </a:xfrm>
        </p:grpSpPr>
        <p:sp>
          <p:nvSpPr>
            <p:cNvPr id="88873" name="Oval 1833"/>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874" name="Oval 1834"/>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875" name="Line 1835"/>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876" name="Line 1836"/>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877" name="Line 1837"/>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878" name="Oval 1838"/>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8879" name="Line 1839"/>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880" name="Oval 1840"/>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8881" name="Group 1841"/>
          <p:cNvGrpSpPr>
            <a:grpSpLocks/>
          </p:cNvGrpSpPr>
          <p:nvPr/>
        </p:nvGrpSpPr>
        <p:grpSpPr bwMode="auto">
          <a:xfrm flipH="1" flipV="1">
            <a:off x="3349625" y="6078538"/>
            <a:ext cx="576263" cy="328612"/>
            <a:chOff x="1656" y="2207"/>
            <a:chExt cx="277" cy="158"/>
          </a:xfrm>
        </p:grpSpPr>
        <p:grpSp>
          <p:nvGrpSpPr>
            <p:cNvPr id="88882" name="Group 1842"/>
            <p:cNvGrpSpPr>
              <a:grpSpLocks/>
            </p:cNvGrpSpPr>
            <p:nvPr/>
          </p:nvGrpSpPr>
          <p:grpSpPr bwMode="auto">
            <a:xfrm>
              <a:off x="1656" y="2207"/>
              <a:ext cx="33" cy="158"/>
              <a:chOff x="1656" y="2207"/>
              <a:chExt cx="33" cy="158"/>
            </a:xfrm>
          </p:grpSpPr>
          <p:sp>
            <p:nvSpPr>
              <p:cNvPr id="88883" name="Rectangle 1843"/>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84" name="Rectangle 1844"/>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8885" name="Group 1845"/>
            <p:cNvGrpSpPr>
              <a:grpSpLocks/>
            </p:cNvGrpSpPr>
            <p:nvPr/>
          </p:nvGrpSpPr>
          <p:grpSpPr bwMode="auto">
            <a:xfrm>
              <a:off x="1898" y="2273"/>
              <a:ext cx="35" cy="26"/>
              <a:chOff x="1898" y="2273"/>
              <a:chExt cx="35" cy="26"/>
            </a:xfrm>
          </p:grpSpPr>
          <p:grpSp>
            <p:nvGrpSpPr>
              <p:cNvPr id="88886" name="Group 1846"/>
              <p:cNvGrpSpPr>
                <a:grpSpLocks/>
              </p:cNvGrpSpPr>
              <p:nvPr/>
            </p:nvGrpSpPr>
            <p:grpSpPr bwMode="auto">
              <a:xfrm>
                <a:off x="1898" y="2273"/>
                <a:ext cx="33" cy="25"/>
                <a:chOff x="1898" y="2273"/>
                <a:chExt cx="33" cy="25"/>
              </a:xfrm>
            </p:grpSpPr>
            <p:sp>
              <p:nvSpPr>
                <p:cNvPr id="88887" name="Rectangle 1847"/>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88" name="Rectangle 1848"/>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89" name="Rectangle 1849"/>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90" name="Rectangle 1850"/>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91" name="Rectangle 1851"/>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92" name="Rectangle 1852"/>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93" name="Rectangle 1853"/>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94" name="Rectangle 1854"/>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95" name="Rectangle 1855"/>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96" name="Rectangle 1856"/>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97" name="Rectangle 1857"/>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98" name="Rectangle 1858"/>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899" name="Rectangle 1859"/>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8900" name="Rectangle 1860"/>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8901" name="Group 1861"/>
            <p:cNvGrpSpPr>
              <a:grpSpLocks/>
            </p:cNvGrpSpPr>
            <p:nvPr/>
          </p:nvGrpSpPr>
          <p:grpSpPr bwMode="auto">
            <a:xfrm>
              <a:off x="1687" y="2259"/>
              <a:ext cx="213" cy="54"/>
              <a:chOff x="1687" y="2259"/>
              <a:chExt cx="213" cy="54"/>
            </a:xfrm>
          </p:grpSpPr>
          <p:grpSp>
            <p:nvGrpSpPr>
              <p:cNvPr id="88902" name="Group 1862"/>
              <p:cNvGrpSpPr>
                <a:grpSpLocks/>
              </p:cNvGrpSpPr>
              <p:nvPr/>
            </p:nvGrpSpPr>
            <p:grpSpPr bwMode="auto">
              <a:xfrm>
                <a:off x="1687" y="2259"/>
                <a:ext cx="211" cy="52"/>
                <a:chOff x="1687" y="2259"/>
                <a:chExt cx="211" cy="52"/>
              </a:xfrm>
            </p:grpSpPr>
            <p:sp>
              <p:nvSpPr>
                <p:cNvPr id="88903" name="Rectangle 1863"/>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04" name="Rectangle 1864"/>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05" name="Rectangle 1865"/>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06" name="Rectangle 1866"/>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07" name="Rectangle 1867"/>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08" name="Rectangle 1868"/>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09" name="Rectangle 1869"/>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10" name="Rectangle 1870"/>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11" name="Rectangle 1871"/>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12" name="Rectangle 1872"/>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13" name="Rectangle 1873"/>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14" name="Rectangle 1874"/>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15" name="Rectangle 1875"/>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16" name="Rectangle 1876"/>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17" name="Rectangle 1877"/>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18" name="Rectangle 1878"/>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19" name="Rectangle 1879"/>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20" name="Rectangle 1880"/>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21" name="Rectangle 1881"/>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22" name="Rectangle 1882"/>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23" name="Rectangle 1883"/>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24" name="Rectangle 1884"/>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25" name="Rectangle 1885"/>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26" name="Rectangle 1886"/>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27" name="Rectangle 1887"/>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28" name="Rectangle 1888"/>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29" name="Rectangle 1889"/>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8930" name="Rectangle 1890"/>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8931" name="Group 1891"/>
            <p:cNvGrpSpPr>
              <a:grpSpLocks/>
            </p:cNvGrpSpPr>
            <p:nvPr/>
          </p:nvGrpSpPr>
          <p:grpSpPr bwMode="auto">
            <a:xfrm>
              <a:off x="1862" y="2265"/>
              <a:ext cx="28" cy="38"/>
              <a:chOff x="1862" y="2265"/>
              <a:chExt cx="28" cy="38"/>
            </a:xfrm>
          </p:grpSpPr>
          <p:sp>
            <p:nvSpPr>
              <p:cNvPr id="88932" name="Line 1892"/>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33" name="Line 1893"/>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34" name="Line 1894"/>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35" name="Line 1895"/>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8936" name="Group 1896"/>
            <p:cNvGrpSpPr>
              <a:grpSpLocks/>
            </p:cNvGrpSpPr>
            <p:nvPr/>
          </p:nvGrpSpPr>
          <p:grpSpPr bwMode="auto">
            <a:xfrm>
              <a:off x="1827" y="2265"/>
              <a:ext cx="28" cy="38"/>
              <a:chOff x="1827" y="2265"/>
              <a:chExt cx="28" cy="38"/>
            </a:xfrm>
          </p:grpSpPr>
          <p:sp>
            <p:nvSpPr>
              <p:cNvPr id="88937" name="Line 1897"/>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38" name="Line 1898"/>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39" name="Line 1899"/>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40" name="Line 1900"/>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8941" name="Group 1901"/>
            <p:cNvGrpSpPr>
              <a:grpSpLocks/>
            </p:cNvGrpSpPr>
            <p:nvPr/>
          </p:nvGrpSpPr>
          <p:grpSpPr bwMode="auto">
            <a:xfrm>
              <a:off x="1789" y="2265"/>
              <a:ext cx="28" cy="38"/>
              <a:chOff x="1789" y="2265"/>
              <a:chExt cx="28" cy="38"/>
            </a:xfrm>
          </p:grpSpPr>
          <p:sp>
            <p:nvSpPr>
              <p:cNvPr id="88942" name="Line 1902"/>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43" name="Line 1903"/>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44" name="Line 1904"/>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45" name="Line 1905"/>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8946" name="Group 1906"/>
            <p:cNvGrpSpPr>
              <a:grpSpLocks/>
            </p:cNvGrpSpPr>
            <p:nvPr/>
          </p:nvGrpSpPr>
          <p:grpSpPr bwMode="auto">
            <a:xfrm>
              <a:off x="1752" y="2265"/>
              <a:ext cx="28" cy="38"/>
              <a:chOff x="1752" y="2265"/>
              <a:chExt cx="28" cy="38"/>
            </a:xfrm>
          </p:grpSpPr>
          <p:sp>
            <p:nvSpPr>
              <p:cNvPr id="88947" name="Line 1907"/>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48" name="Line 1908"/>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49" name="Line 1909"/>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50" name="Line 1910"/>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8951" name="Group 1911"/>
            <p:cNvGrpSpPr>
              <a:grpSpLocks/>
            </p:cNvGrpSpPr>
            <p:nvPr/>
          </p:nvGrpSpPr>
          <p:grpSpPr bwMode="auto">
            <a:xfrm>
              <a:off x="1716" y="2265"/>
              <a:ext cx="28" cy="36"/>
              <a:chOff x="1716" y="2265"/>
              <a:chExt cx="28" cy="36"/>
            </a:xfrm>
          </p:grpSpPr>
          <p:sp>
            <p:nvSpPr>
              <p:cNvPr id="88952" name="Line 1912"/>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53" name="Line 1913"/>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54" name="Line 1914"/>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55" name="Line 1915"/>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8956" name="Rectangle 1916"/>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88957" name="Group 1917"/>
          <p:cNvGrpSpPr>
            <a:grpSpLocks/>
          </p:cNvGrpSpPr>
          <p:nvPr/>
        </p:nvGrpSpPr>
        <p:grpSpPr bwMode="auto">
          <a:xfrm flipH="1" flipV="1">
            <a:off x="2987675" y="5357813"/>
            <a:ext cx="419100" cy="620712"/>
            <a:chOff x="1906" y="2413"/>
            <a:chExt cx="201" cy="299"/>
          </a:xfrm>
        </p:grpSpPr>
        <p:sp>
          <p:nvSpPr>
            <p:cNvPr id="88958" name="Rectangle 1918"/>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59" name="Rectangle 1919"/>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8960" name="Freeform 1920"/>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88961" name="Rectangle 1921"/>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88962" name="Group 1922"/>
          <p:cNvGrpSpPr>
            <a:grpSpLocks/>
          </p:cNvGrpSpPr>
          <p:nvPr/>
        </p:nvGrpSpPr>
        <p:grpSpPr bwMode="auto">
          <a:xfrm flipH="1" flipV="1">
            <a:off x="3046413" y="5434013"/>
            <a:ext cx="300037" cy="396875"/>
            <a:chOff x="1935" y="2484"/>
            <a:chExt cx="144" cy="191"/>
          </a:xfrm>
        </p:grpSpPr>
        <p:sp>
          <p:nvSpPr>
            <p:cNvPr id="88963" name="Rectangle 1923"/>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8964" name="Rectangle 1924"/>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8965" name="Rectangle 1925"/>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88966" name="Group 1926"/>
          <p:cNvGrpSpPr>
            <a:grpSpLocks/>
          </p:cNvGrpSpPr>
          <p:nvPr/>
        </p:nvGrpSpPr>
        <p:grpSpPr bwMode="auto">
          <a:xfrm flipH="1" flipV="1">
            <a:off x="3124200" y="5503863"/>
            <a:ext cx="163513" cy="479425"/>
            <a:chOff x="1963" y="2411"/>
            <a:chExt cx="79" cy="230"/>
          </a:xfrm>
        </p:grpSpPr>
        <p:sp>
          <p:nvSpPr>
            <p:cNvPr id="88967" name="Oval 1927"/>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968" name="Oval 1928"/>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969" name="Oval 1929"/>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970" name="Oval 1930"/>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971" name="Oval 1931"/>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972" name="Oval 1932"/>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973" name="Oval 1933"/>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974" name="Oval 1934"/>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975" name="Oval 1935"/>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976" name="Oval 1936"/>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977" name="Line 1937"/>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78" name="Line 1938"/>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79" name="Line 1939"/>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80" name="Line 1940"/>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81" name="Line 1941"/>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82" name="Line 1942"/>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83" name="Line 1943"/>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84" name="Line 1944"/>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85" name="Line 1945"/>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86" name="Line 1946"/>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87" name="Line 1947"/>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88" name="Oval 1948"/>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8989" name="Line 1949"/>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90" name="Oval 1950"/>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8991" name="Rectangle 1951"/>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88992" name="Group 1952"/>
          <p:cNvGrpSpPr>
            <a:grpSpLocks/>
          </p:cNvGrpSpPr>
          <p:nvPr/>
        </p:nvGrpSpPr>
        <p:grpSpPr bwMode="auto">
          <a:xfrm>
            <a:off x="3362325" y="5459413"/>
            <a:ext cx="463550" cy="263525"/>
            <a:chOff x="2118" y="3439"/>
            <a:chExt cx="292" cy="166"/>
          </a:xfrm>
        </p:grpSpPr>
        <p:sp>
          <p:nvSpPr>
            <p:cNvPr id="88993" name="Rectangle 1953"/>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88994" name="Group 1954"/>
            <p:cNvGrpSpPr>
              <a:grpSpLocks/>
            </p:cNvGrpSpPr>
            <p:nvPr/>
          </p:nvGrpSpPr>
          <p:grpSpPr bwMode="auto">
            <a:xfrm flipH="1" flipV="1">
              <a:off x="2326" y="3439"/>
              <a:ext cx="84" cy="166"/>
              <a:chOff x="1704" y="2533"/>
              <a:chExt cx="64" cy="127"/>
            </a:xfrm>
          </p:grpSpPr>
          <p:sp>
            <p:nvSpPr>
              <p:cNvPr id="88995" name="Freeform 1955"/>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88996" name="Group 1956"/>
              <p:cNvGrpSpPr>
                <a:grpSpLocks/>
              </p:cNvGrpSpPr>
              <p:nvPr/>
            </p:nvGrpSpPr>
            <p:grpSpPr bwMode="auto">
              <a:xfrm>
                <a:off x="1718" y="2547"/>
                <a:ext cx="35" cy="96"/>
                <a:chOff x="1718" y="2547"/>
                <a:chExt cx="35" cy="96"/>
              </a:xfrm>
            </p:grpSpPr>
            <p:sp>
              <p:nvSpPr>
                <p:cNvPr id="88997" name="Line 1957"/>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98" name="Line 1958"/>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8999" name="Line 1959"/>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000" name="Line 1960"/>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89001" name="Freeform 1961"/>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89002" name="Rectangle 1962"/>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89003" name="Rectangle 1963"/>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89004" name="Freeform 1964"/>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89005" name="Rectangle 1965"/>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89006" name="Group 1966"/>
          <p:cNvGrpSpPr>
            <a:grpSpLocks/>
          </p:cNvGrpSpPr>
          <p:nvPr/>
        </p:nvGrpSpPr>
        <p:grpSpPr bwMode="auto">
          <a:xfrm flipH="1" flipV="1">
            <a:off x="2768600" y="6194425"/>
            <a:ext cx="195263" cy="95250"/>
            <a:chOff x="2119" y="2263"/>
            <a:chExt cx="94" cy="46"/>
          </a:xfrm>
        </p:grpSpPr>
        <p:grpSp>
          <p:nvGrpSpPr>
            <p:cNvPr id="89007" name="Group 1967"/>
            <p:cNvGrpSpPr>
              <a:grpSpLocks/>
            </p:cNvGrpSpPr>
            <p:nvPr/>
          </p:nvGrpSpPr>
          <p:grpSpPr bwMode="auto">
            <a:xfrm>
              <a:off x="2188" y="2263"/>
              <a:ext cx="25" cy="46"/>
              <a:chOff x="2188" y="2263"/>
              <a:chExt cx="25" cy="46"/>
            </a:xfrm>
          </p:grpSpPr>
          <p:grpSp>
            <p:nvGrpSpPr>
              <p:cNvPr id="89008" name="Group 1968"/>
              <p:cNvGrpSpPr>
                <a:grpSpLocks/>
              </p:cNvGrpSpPr>
              <p:nvPr/>
            </p:nvGrpSpPr>
            <p:grpSpPr bwMode="auto">
              <a:xfrm>
                <a:off x="2188" y="2263"/>
                <a:ext cx="23" cy="44"/>
                <a:chOff x="2188" y="2263"/>
                <a:chExt cx="23" cy="44"/>
              </a:xfrm>
            </p:grpSpPr>
            <p:sp>
              <p:nvSpPr>
                <p:cNvPr id="89009" name="Rectangle 1969"/>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10" name="Rectangle 1970"/>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11" name="Rectangle 1971"/>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12" name="Rectangle 1972"/>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13" name="Rectangle 1973"/>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14" name="Rectangle 1974"/>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15" name="Rectangle 1975"/>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16" name="Rectangle 1976"/>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17" name="Rectangle 1977"/>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18" name="Rectangle 1978"/>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19" name="Rectangle 1979"/>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20" name="Rectangle 1980"/>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21" name="Rectangle 1981"/>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22" name="Rectangle 1982"/>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23" name="Rectangle 1983"/>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24" name="Rectangle 1984"/>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25" name="Rectangle 1985"/>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26" name="Rectangle 1986"/>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27" name="Rectangle 1987"/>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28" name="Rectangle 1988"/>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29" name="Rectangle 1989"/>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30" name="Rectangle 1990"/>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31" name="Rectangle 1991"/>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9032" name="Rectangle 1992"/>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9033" name="Group 1993"/>
            <p:cNvGrpSpPr>
              <a:grpSpLocks/>
            </p:cNvGrpSpPr>
            <p:nvPr/>
          </p:nvGrpSpPr>
          <p:grpSpPr bwMode="auto">
            <a:xfrm>
              <a:off x="2119" y="2276"/>
              <a:ext cx="71" cy="18"/>
              <a:chOff x="2119" y="2276"/>
              <a:chExt cx="71" cy="18"/>
            </a:xfrm>
          </p:grpSpPr>
          <p:grpSp>
            <p:nvGrpSpPr>
              <p:cNvPr id="89034" name="Group 1994"/>
              <p:cNvGrpSpPr>
                <a:grpSpLocks/>
              </p:cNvGrpSpPr>
              <p:nvPr/>
            </p:nvGrpSpPr>
            <p:grpSpPr bwMode="auto">
              <a:xfrm>
                <a:off x="2119" y="2276"/>
                <a:ext cx="69" cy="16"/>
                <a:chOff x="2119" y="2276"/>
                <a:chExt cx="69" cy="16"/>
              </a:xfrm>
            </p:grpSpPr>
            <p:sp>
              <p:nvSpPr>
                <p:cNvPr id="89035" name="Rectangle 1995"/>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36" name="Rectangle 1996"/>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37" name="Rectangle 1997"/>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38" name="Rectangle 1998"/>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39" name="Rectangle 1999"/>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40" name="Rectangle 2000"/>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41" name="Rectangle 2001"/>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42" name="Rectangle 2002"/>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9043" name="Rectangle 2003"/>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89044" name="Group 2004"/>
          <p:cNvGrpSpPr>
            <a:grpSpLocks/>
          </p:cNvGrpSpPr>
          <p:nvPr/>
        </p:nvGrpSpPr>
        <p:grpSpPr bwMode="auto">
          <a:xfrm flipH="1" flipV="1">
            <a:off x="2963863" y="6186488"/>
            <a:ext cx="195262" cy="115887"/>
            <a:chOff x="2025" y="2257"/>
            <a:chExt cx="94" cy="56"/>
          </a:xfrm>
        </p:grpSpPr>
        <p:grpSp>
          <p:nvGrpSpPr>
            <p:cNvPr id="89045" name="Group 2005"/>
            <p:cNvGrpSpPr>
              <a:grpSpLocks/>
            </p:cNvGrpSpPr>
            <p:nvPr/>
          </p:nvGrpSpPr>
          <p:grpSpPr bwMode="auto">
            <a:xfrm>
              <a:off x="2025" y="2271"/>
              <a:ext cx="32" cy="27"/>
              <a:chOff x="2025" y="2271"/>
              <a:chExt cx="32" cy="27"/>
            </a:xfrm>
          </p:grpSpPr>
          <p:grpSp>
            <p:nvGrpSpPr>
              <p:cNvPr id="89046" name="Group 2006"/>
              <p:cNvGrpSpPr>
                <a:grpSpLocks/>
              </p:cNvGrpSpPr>
              <p:nvPr/>
            </p:nvGrpSpPr>
            <p:grpSpPr bwMode="auto">
              <a:xfrm>
                <a:off x="2025" y="2271"/>
                <a:ext cx="31" cy="25"/>
                <a:chOff x="2025" y="2271"/>
                <a:chExt cx="31" cy="25"/>
              </a:xfrm>
            </p:grpSpPr>
            <p:sp>
              <p:nvSpPr>
                <p:cNvPr id="89047" name="Rectangle 2007"/>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48" name="Rectangle 2008"/>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49" name="Rectangle 2009"/>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50" name="Rectangle 2010"/>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51" name="Rectangle 2011"/>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52" name="Rectangle 2012"/>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53" name="Rectangle 2013"/>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54" name="Rectangle 2014"/>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55" name="Rectangle 2015"/>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56" name="Rectangle 2016"/>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57" name="Rectangle 2017"/>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58" name="Rectangle 2018"/>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59" name="Rectangle 2019"/>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9060" name="Rectangle 2020"/>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9061" name="Group 2021"/>
            <p:cNvGrpSpPr>
              <a:grpSpLocks/>
            </p:cNvGrpSpPr>
            <p:nvPr/>
          </p:nvGrpSpPr>
          <p:grpSpPr bwMode="auto">
            <a:xfrm>
              <a:off x="2075" y="2259"/>
              <a:ext cx="44" cy="52"/>
              <a:chOff x="2075" y="2259"/>
              <a:chExt cx="44" cy="52"/>
            </a:xfrm>
          </p:grpSpPr>
          <p:grpSp>
            <p:nvGrpSpPr>
              <p:cNvPr id="89062" name="Group 2022"/>
              <p:cNvGrpSpPr>
                <a:grpSpLocks/>
              </p:cNvGrpSpPr>
              <p:nvPr/>
            </p:nvGrpSpPr>
            <p:grpSpPr bwMode="auto">
              <a:xfrm>
                <a:off x="2075" y="2259"/>
                <a:ext cx="44" cy="52"/>
                <a:chOff x="2075" y="2259"/>
                <a:chExt cx="44" cy="52"/>
              </a:xfrm>
            </p:grpSpPr>
            <p:sp>
              <p:nvSpPr>
                <p:cNvPr id="89063" name="Oval 2023"/>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064" name="Oval 2024"/>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065" name="Oval 2025"/>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066" name="Oval 2026"/>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067" name="Oval 2027"/>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068" name="Oval 2028"/>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069" name="Oval 2029"/>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070" name="Oval 2030"/>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071" name="Oval 2031"/>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072" name="Oval 2032"/>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073" name="Oval 2033"/>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074" name="Oval 2034"/>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075" name="Oval 2035"/>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9076" name="Oval 2036"/>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89077" name="Group 2037"/>
            <p:cNvGrpSpPr>
              <a:grpSpLocks/>
            </p:cNvGrpSpPr>
            <p:nvPr/>
          </p:nvGrpSpPr>
          <p:grpSpPr bwMode="auto">
            <a:xfrm>
              <a:off x="2054" y="2257"/>
              <a:ext cx="25" cy="56"/>
              <a:chOff x="2054" y="2257"/>
              <a:chExt cx="25" cy="56"/>
            </a:xfrm>
          </p:grpSpPr>
          <p:grpSp>
            <p:nvGrpSpPr>
              <p:cNvPr id="89078" name="Group 2038"/>
              <p:cNvGrpSpPr>
                <a:grpSpLocks/>
              </p:cNvGrpSpPr>
              <p:nvPr/>
            </p:nvGrpSpPr>
            <p:grpSpPr bwMode="auto">
              <a:xfrm>
                <a:off x="2054" y="2257"/>
                <a:ext cx="23" cy="54"/>
                <a:chOff x="2054" y="2257"/>
                <a:chExt cx="23" cy="54"/>
              </a:xfrm>
            </p:grpSpPr>
            <p:sp>
              <p:nvSpPr>
                <p:cNvPr id="89079" name="Rectangle 2039"/>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80" name="Rectangle 2040"/>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81" name="Rectangle 2041"/>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82" name="Rectangle 2042"/>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83" name="Rectangle 2043"/>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84" name="Rectangle 2044"/>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85" name="Rectangle 2045"/>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86" name="Rectangle 2046"/>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87" name="Rectangle 2047"/>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88" name="Rectangle 2048"/>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89" name="Rectangle 2049"/>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90" name="Rectangle 2050"/>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91" name="Rectangle 2051"/>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92" name="Rectangle 2052"/>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93" name="Rectangle 2053"/>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94" name="Rectangle 2054"/>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95" name="Rectangle 2055"/>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96" name="Rectangle 2056"/>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97" name="Rectangle 2057"/>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98" name="Rectangle 2058"/>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099" name="Rectangle 2059"/>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100" name="Rectangle 2060"/>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101" name="Rectangle 2061"/>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102" name="Rectangle 2062"/>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103" name="Rectangle 2063"/>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104" name="Rectangle 2064"/>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105" name="Rectangle 2065"/>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106" name="Rectangle 2066"/>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9107" name="Rectangle 2067"/>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89108" name="Rectangle 2068"/>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89109" name="Rectangle 2069"/>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89110" name="Group 2070"/>
          <p:cNvGrpSpPr>
            <a:grpSpLocks/>
          </p:cNvGrpSpPr>
          <p:nvPr/>
        </p:nvGrpSpPr>
        <p:grpSpPr bwMode="auto">
          <a:xfrm flipH="1" flipV="1">
            <a:off x="2525713" y="4567238"/>
            <a:ext cx="130175" cy="247650"/>
            <a:chOff x="2267" y="2973"/>
            <a:chExt cx="63" cy="119"/>
          </a:xfrm>
        </p:grpSpPr>
        <p:sp>
          <p:nvSpPr>
            <p:cNvPr id="89111" name="Freeform 2071"/>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9112" name="Group 2072"/>
            <p:cNvGrpSpPr>
              <a:grpSpLocks/>
            </p:cNvGrpSpPr>
            <p:nvPr/>
          </p:nvGrpSpPr>
          <p:grpSpPr bwMode="auto">
            <a:xfrm>
              <a:off x="2282" y="2986"/>
              <a:ext cx="36" cy="90"/>
              <a:chOff x="2282" y="2986"/>
              <a:chExt cx="36" cy="90"/>
            </a:xfrm>
          </p:grpSpPr>
          <p:sp>
            <p:nvSpPr>
              <p:cNvPr id="89113" name="Line 2073"/>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14" name="Line 2074"/>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15" name="Line 2075"/>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16" name="Line 2076"/>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89117" name="Group 2077"/>
          <p:cNvGrpSpPr>
            <a:grpSpLocks/>
          </p:cNvGrpSpPr>
          <p:nvPr/>
        </p:nvGrpSpPr>
        <p:grpSpPr bwMode="auto">
          <a:xfrm flipH="1" flipV="1">
            <a:off x="2716213" y="4532313"/>
            <a:ext cx="230187" cy="311150"/>
            <a:chOff x="2100" y="2959"/>
            <a:chExt cx="111" cy="150"/>
          </a:xfrm>
        </p:grpSpPr>
        <p:sp>
          <p:nvSpPr>
            <p:cNvPr id="89118" name="Rectangle 2078"/>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119" name="Rectangle 2079"/>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9120" name="Line 2080"/>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21" name="Rectangle 2081"/>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89122" name="Line 2082"/>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23" name="Line 2083"/>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24" name="Rectangle 2084"/>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89125" name="Rectangle 2085"/>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89126" name="Rectangle 2086"/>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89128" name="Rectangle 2088"/>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89129" name="Group 2089"/>
          <p:cNvGrpSpPr>
            <a:grpSpLocks/>
          </p:cNvGrpSpPr>
          <p:nvPr/>
        </p:nvGrpSpPr>
        <p:grpSpPr bwMode="auto">
          <a:xfrm flipH="1" flipV="1">
            <a:off x="3444875" y="5053013"/>
            <a:ext cx="41275" cy="252412"/>
            <a:chOff x="1867" y="2737"/>
            <a:chExt cx="20" cy="121"/>
          </a:xfrm>
        </p:grpSpPr>
        <p:sp>
          <p:nvSpPr>
            <p:cNvPr id="89130" name="Oval 2090"/>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89131" name="Oval 2091"/>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89132" name="Line 2092"/>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33" name="Line 2093"/>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9134" name="Group 2094"/>
          <p:cNvGrpSpPr>
            <a:grpSpLocks/>
          </p:cNvGrpSpPr>
          <p:nvPr/>
        </p:nvGrpSpPr>
        <p:grpSpPr bwMode="auto">
          <a:xfrm flipH="1" flipV="1">
            <a:off x="3430588" y="5053013"/>
            <a:ext cx="39687" cy="252412"/>
            <a:chOff x="1875" y="2737"/>
            <a:chExt cx="19" cy="121"/>
          </a:xfrm>
        </p:grpSpPr>
        <p:sp>
          <p:nvSpPr>
            <p:cNvPr id="89135" name="Oval 2095"/>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9136" name="Oval 2096"/>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89137" name="Line 2097"/>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38" name="Line 2098"/>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9139" name="Group 2099"/>
          <p:cNvGrpSpPr>
            <a:grpSpLocks/>
          </p:cNvGrpSpPr>
          <p:nvPr/>
        </p:nvGrpSpPr>
        <p:grpSpPr bwMode="auto">
          <a:xfrm flipH="1" flipV="1">
            <a:off x="3409950" y="5053013"/>
            <a:ext cx="39688" cy="252412"/>
            <a:chOff x="1885" y="2737"/>
            <a:chExt cx="19" cy="121"/>
          </a:xfrm>
        </p:grpSpPr>
        <p:sp>
          <p:nvSpPr>
            <p:cNvPr id="89140" name="Oval 2100"/>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89141" name="Oval 2101"/>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9142" name="Line 2102"/>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43" name="Line 2103"/>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9144" name="Group 2104"/>
          <p:cNvGrpSpPr>
            <a:grpSpLocks/>
          </p:cNvGrpSpPr>
          <p:nvPr/>
        </p:nvGrpSpPr>
        <p:grpSpPr bwMode="auto">
          <a:xfrm flipH="1" flipV="1">
            <a:off x="3392488" y="5053013"/>
            <a:ext cx="41275" cy="252412"/>
            <a:chOff x="1892" y="2737"/>
            <a:chExt cx="20" cy="121"/>
          </a:xfrm>
        </p:grpSpPr>
        <p:sp>
          <p:nvSpPr>
            <p:cNvPr id="89145" name="Oval 2105"/>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89146" name="Oval 2106"/>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89147" name="Line 2107"/>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48" name="Line 2108"/>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89149" name="Rectangle 2109"/>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89150" name="Rectangle 2110"/>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89151" name="Group 2111"/>
          <p:cNvGrpSpPr>
            <a:grpSpLocks/>
          </p:cNvGrpSpPr>
          <p:nvPr/>
        </p:nvGrpSpPr>
        <p:grpSpPr bwMode="auto">
          <a:xfrm>
            <a:off x="3059113" y="4562475"/>
            <a:ext cx="769937" cy="798513"/>
            <a:chOff x="1927" y="2874"/>
            <a:chExt cx="485" cy="503"/>
          </a:xfrm>
        </p:grpSpPr>
        <p:grpSp>
          <p:nvGrpSpPr>
            <p:cNvPr id="89152" name="Group 2112"/>
            <p:cNvGrpSpPr>
              <a:grpSpLocks/>
            </p:cNvGrpSpPr>
            <p:nvPr/>
          </p:nvGrpSpPr>
          <p:grpSpPr bwMode="auto">
            <a:xfrm flipH="1" flipV="1">
              <a:off x="2325" y="2874"/>
              <a:ext cx="87" cy="162"/>
              <a:chOff x="1702" y="2971"/>
              <a:chExt cx="67" cy="119"/>
            </a:xfrm>
          </p:grpSpPr>
          <p:sp>
            <p:nvSpPr>
              <p:cNvPr id="89153" name="Freeform 2113"/>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89154" name="Group 2114"/>
              <p:cNvGrpSpPr>
                <a:grpSpLocks/>
              </p:cNvGrpSpPr>
              <p:nvPr/>
            </p:nvGrpSpPr>
            <p:grpSpPr bwMode="auto">
              <a:xfrm>
                <a:off x="1716" y="2984"/>
                <a:ext cx="37" cy="90"/>
                <a:chOff x="1716" y="2984"/>
                <a:chExt cx="37" cy="90"/>
              </a:xfrm>
            </p:grpSpPr>
            <p:sp>
              <p:nvSpPr>
                <p:cNvPr id="89155" name="Line 2115"/>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56" name="Line 2116"/>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57" name="Line 2117"/>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158" name="Line 2118"/>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9159" name="Rectangle 2119"/>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89160" name="Rectangle 2120"/>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89161" name="Freeform 2121"/>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89162" name="Rectangle 2122"/>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163" name="Freeform 2123"/>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164" name="Rectangle 2124"/>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89165" name="Rectangle 2125"/>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89166" name="Rectangle 2126"/>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89167" name="Line 2127"/>
          <p:cNvSpPr>
            <a:spLocks noChangeShapeType="1"/>
          </p:cNvSpPr>
          <p:nvPr/>
        </p:nvSpPr>
        <p:spPr bwMode="auto">
          <a:xfrm>
            <a:off x="1166813" y="5111750"/>
            <a:ext cx="647700" cy="0"/>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68" name="Rectangle 2128"/>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69" name="Line 2129"/>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0" name="Line 2130"/>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1" name="Line 2131"/>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2" name="Line 2132"/>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3" name="Rectangle 2133"/>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4" name="Line 2134"/>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5" name="Line 2135"/>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6" name="Line 2136"/>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7" name="Line 2137"/>
          <p:cNvSpPr>
            <a:spLocks noChangeShapeType="1"/>
          </p:cNvSpPr>
          <p:nvPr/>
        </p:nvSpPr>
        <p:spPr bwMode="auto">
          <a:xfrm>
            <a:off x="1833563" y="4983163"/>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8" name="Rectangle 2138"/>
          <p:cNvSpPr>
            <a:spLocks noChangeArrowheads="1"/>
          </p:cNvSpPr>
          <p:nvPr/>
        </p:nvSpPr>
        <p:spPr bwMode="auto">
          <a:xfrm>
            <a:off x="860425" y="5178425"/>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9" name="Line 2139"/>
          <p:cNvSpPr>
            <a:spLocks noChangeShapeType="1"/>
          </p:cNvSpPr>
          <p:nvPr/>
        </p:nvSpPr>
        <p:spPr bwMode="auto">
          <a:xfrm flipH="1">
            <a:off x="1092200" y="531971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80" name="Line 2140"/>
          <p:cNvSpPr>
            <a:spLocks noChangeShapeType="1"/>
          </p:cNvSpPr>
          <p:nvPr/>
        </p:nvSpPr>
        <p:spPr bwMode="auto">
          <a:xfrm>
            <a:off x="1092200" y="5276850"/>
            <a:ext cx="1588"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81" name="Line 2141"/>
          <p:cNvSpPr>
            <a:spLocks noChangeShapeType="1"/>
          </p:cNvSpPr>
          <p:nvPr/>
        </p:nvSpPr>
        <p:spPr bwMode="auto">
          <a:xfrm>
            <a:off x="866775" y="531971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82" name="Line 2142"/>
          <p:cNvSpPr>
            <a:spLocks noChangeShapeType="1"/>
          </p:cNvSpPr>
          <p:nvPr/>
        </p:nvSpPr>
        <p:spPr bwMode="auto">
          <a:xfrm flipV="1">
            <a:off x="944563" y="5278438"/>
            <a:ext cx="0"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83" name="Rectangle 2143"/>
          <p:cNvSpPr>
            <a:spLocks noChangeArrowheads="1"/>
          </p:cNvSpPr>
          <p:nvPr/>
        </p:nvSpPr>
        <p:spPr bwMode="auto">
          <a:xfrm>
            <a:off x="860425" y="4900613"/>
            <a:ext cx="309563" cy="2778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84" name="Line 2144"/>
          <p:cNvSpPr>
            <a:spLocks noChangeShapeType="1"/>
          </p:cNvSpPr>
          <p:nvPr/>
        </p:nvSpPr>
        <p:spPr bwMode="auto">
          <a:xfrm flipH="1">
            <a:off x="857250" y="5045075"/>
            <a:ext cx="309563" cy="0"/>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185" name="Group 2145"/>
          <p:cNvGrpSpPr>
            <a:grpSpLocks/>
          </p:cNvGrpSpPr>
          <p:nvPr/>
        </p:nvGrpSpPr>
        <p:grpSpPr bwMode="auto">
          <a:xfrm>
            <a:off x="950913" y="5456238"/>
            <a:ext cx="90487" cy="139700"/>
            <a:chOff x="0" y="0"/>
            <a:chExt cx="20000" cy="19996"/>
          </a:xfrm>
        </p:grpSpPr>
        <p:sp>
          <p:nvSpPr>
            <p:cNvPr id="89186" name="Line 2146"/>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87" name="Line 2147"/>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88" name="Line 2148"/>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89" name="Line 2149"/>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190" name="Line 2150"/>
          <p:cNvSpPr>
            <a:spLocks noChangeShapeType="1"/>
          </p:cNvSpPr>
          <p:nvPr/>
        </p:nvSpPr>
        <p:spPr bwMode="auto">
          <a:xfrm flipH="1">
            <a:off x="830263" y="5514975"/>
            <a:ext cx="303212" cy="93663"/>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91" name="Line 2151"/>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92" name="Line 2152"/>
          <p:cNvSpPr>
            <a:spLocks noChangeShapeType="1"/>
          </p:cNvSpPr>
          <p:nvPr/>
        </p:nvSpPr>
        <p:spPr bwMode="auto">
          <a:xfrm flipH="1">
            <a:off x="719138" y="55499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93" name="Line 2153"/>
          <p:cNvSpPr>
            <a:spLocks noChangeShapeType="1"/>
          </p:cNvSpPr>
          <p:nvPr/>
        </p:nvSpPr>
        <p:spPr bwMode="auto">
          <a:xfrm flipV="1">
            <a:off x="719138" y="5073650"/>
            <a:ext cx="0" cy="46990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94" name="Line 2154"/>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195" name="Group 2155"/>
          <p:cNvGrpSpPr>
            <a:grpSpLocks/>
          </p:cNvGrpSpPr>
          <p:nvPr/>
        </p:nvGrpSpPr>
        <p:grpSpPr bwMode="auto">
          <a:xfrm>
            <a:off x="449263" y="5100638"/>
            <a:ext cx="407987" cy="417512"/>
            <a:chOff x="1311" y="3425"/>
            <a:chExt cx="257" cy="263"/>
          </a:xfrm>
        </p:grpSpPr>
        <p:sp>
          <p:nvSpPr>
            <p:cNvPr id="89196" name="Line 2156"/>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97" name="Line 2157"/>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198" name="Line 2158"/>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99" name="Line 2159"/>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00" name="Line 2160"/>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01" name="Line 2161"/>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202" name="Group 2162"/>
          <p:cNvGrpSpPr>
            <a:grpSpLocks/>
          </p:cNvGrpSpPr>
          <p:nvPr/>
        </p:nvGrpSpPr>
        <p:grpSpPr bwMode="auto">
          <a:xfrm>
            <a:off x="914400" y="4275138"/>
            <a:ext cx="77788" cy="139700"/>
            <a:chOff x="0" y="1"/>
            <a:chExt cx="20000" cy="19999"/>
          </a:xfrm>
        </p:grpSpPr>
        <p:sp>
          <p:nvSpPr>
            <p:cNvPr id="89203" name="Arc 2163"/>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04" name="Arc 2164"/>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205" name="Line 2165"/>
          <p:cNvSpPr>
            <a:spLocks noChangeShapeType="1"/>
          </p:cNvSpPr>
          <p:nvPr/>
        </p:nvSpPr>
        <p:spPr bwMode="auto">
          <a:xfrm flipV="1">
            <a:off x="914400" y="4414838"/>
            <a:ext cx="0" cy="3397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06" name="Line 2166"/>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07" name="Line 2167"/>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08" name="Line 2168"/>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09" name="Oval 2169"/>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0" name="Oval 2170"/>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1" name="Oval 2171"/>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2" name="Oval 2172"/>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3" name="Rectangle 2173"/>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14" name="Line 2174"/>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5" name="Oval 2175"/>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6" name="Line 2176"/>
          <p:cNvSpPr>
            <a:spLocks noChangeShapeType="1"/>
          </p:cNvSpPr>
          <p:nvPr/>
        </p:nvSpPr>
        <p:spPr bwMode="auto">
          <a:xfrm flipV="1">
            <a:off x="1265238" y="4576763"/>
            <a:ext cx="1587" cy="5254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7" name="Line 2177"/>
          <p:cNvSpPr>
            <a:spLocks noChangeShapeType="1"/>
          </p:cNvSpPr>
          <p:nvPr/>
        </p:nvSpPr>
        <p:spPr bwMode="auto">
          <a:xfrm flipV="1">
            <a:off x="1093788" y="4584700"/>
            <a:ext cx="0" cy="3111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8" name="Line 2178"/>
          <p:cNvSpPr>
            <a:spLocks noChangeShapeType="1"/>
          </p:cNvSpPr>
          <p:nvPr/>
        </p:nvSpPr>
        <p:spPr bwMode="auto">
          <a:xfrm>
            <a:off x="1084263" y="4575175"/>
            <a:ext cx="182562"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9" name="Rectangle 2179"/>
          <p:cNvSpPr>
            <a:spLocks noChangeArrowheads="1"/>
          </p:cNvSpPr>
          <p:nvPr/>
        </p:nvSpPr>
        <p:spPr bwMode="auto">
          <a:xfrm>
            <a:off x="865188" y="4752975"/>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20" name="Line 2180"/>
          <p:cNvSpPr>
            <a:spLocks noChangeShapeType="1"/>
          </p:cNvSpPr>
          <p:nvPr/>
        </p:nvSpPr>
        <p:spPr bwMode="auto">
          <a:xfrm rot="16200000" flipH="1">
            <a:off x="896144" y="4834732"/>
            <a:ext cx="587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21" name="Rectangle 2181"/>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22" name="Line 2182"/>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223" name="Group 2183"/>
          <p:cNvGrpSpPr>
            <a:grpSpLocks/>
          </p:cNvGrpSpPr>
          <p:nvPr/>
        </p:nvGrpSpPr>
        <p:grpSpPr bwMode="auto">
          <a:xfrm>
            <a:off x="1392238" y="4125913"/>
            <a:ext cx="58737" cy="98425"/>
            <a:chOff x="0" y="-1"/>
            <a:chExt cx="20000" cy="19996"/>
          </a:xfrm>
        </p:grpSpPr>
        <p:sp>
          <p:nvSpPr>
            <p:cNvPr id="89224" name="Line 2184"/>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25" name="Line 2185"/>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26" name="Line 2186"/>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27" name="Line 2187"/>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228" name="Line 2188"/>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29" name="Oval 2189"/>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30" name="Line 2190"/>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9231" name="Line 2191"/>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9232" name="Line 2192"/>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9233" name="Line 2193"/>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9234" name="Line 2194"/>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89235" name="AutoShape 2195"/>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9236" name="Group 2196"/>
          <p:cNvGrpSpPr>
            <a:grpSpLocks/>
          </p:cNvGrpSpPr>
          <p:nvPr/>
        </p:nvGrpSpPr>
        <p:grpSpPr bwMode="auto">
          <a:xfrm>
            <a:off x="3830638" y="5594350"/>
            <a:ext cx="407987" cy="417513"/>
            <a:chOff x="2358" y="3524"/>
            <a:chExt cx="257" cy="263"/>
          </a:xfrm>
        </p:grpSpPr>
        <p:sp>
          <p:nvSpPr>
            <p:cNvPr id="89237" name="Line 2197"/>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38" name="Line 2198"/>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239" name="Line 2199"/>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40" name="Line 2200"/>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41" name="Line 2201"/>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42" name="Line 2202"/>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9243" name="Oval 2203"/>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89244" name="Text Box 2204"/>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89245" name="Oval 2205"/>
          <p:cNvSpPr>
            <a:spLocks noChangeArrowheads="1"/>
          </p:cNvSpPr>
          <p:nvPr/>
        </p:nvSpPr>
        <p:spPr bwMode="auto">
          <a:xfrm>
            <a:off x="1784350" y="48101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46" name="Text Box 2206"/>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89247" name="Oval 2207"/>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48" name="Line 2208"/>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49" name="Line 2209"/>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50" name="Line 2210"/>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9251" name="Group 2211"/>
          <p:cNvGrpSpPr>
            <a:grpSpLocks/>
          </p:cNvGrpSpPr>
          <p:nvPr/>
        </p:nvGrpSpPr>
        <p:grpSpPr bwMode="auto">
          <a:xfrm flipH="1" flipV="1">
            <a:off x="2951163" y="4540250"/>
            <a:ext cx="68262" cy="303213"/>
            <a:chOff x="2065" y="2959"/>
            <a:chExt cx="33" cy="146"/>
          </a:xfrm>
        </p:grpSpPr>
        <p:sp>
          <p:nvSpPr>
            <p:cNvPr id="89252" name="Freeform 2212"/>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9253" name="Freeform 2213"/>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89254" name="Line 2214"/>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55" name="Line 2215"/>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56" name="Line 2216"/>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57" name="Freeform 2217"/>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89258" name="Freeform 2218"/>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89259" name="Group 2219"/>
          <p:cNvGrpSpPr>
            <a:grpSpLocks/>
          </p:cNvGrpSpPr>
          <p:nvPr/>
        </p:nvGrpSpPr>
        <p:grpSpPr bwMode="auto">
          <a:xfrm>
            <a:off x="2720975" y="4552950"/>
            <a:ext cx="269875" cy="271463"/>
            <a:chOff x="1714" y="2868"/>
            <a:chExt cx="170" cy="171"/>
          </a:xfrm>
        </p:grpSpPr>
        <p:sp>
          <p:nvSpPr>
            <p:cNvPr id="89260" name="Freeform 2220"/>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89261" name="Rectangle 2221"/>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262" name="Line 2222"/>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9263" name="Line 2223"/>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89264" name="Group 2224"/>
          <p:cNvGrpSpPr>
            <a:grpSpLocks/>
          </p:cNvGrpSpPr>
          <p:nvPr/>
        </p:nvGrpSpPr>
        <p:grpSpPr bwMode="auto">
          <a:xfrm flipH="1" flipV="1">
            <a:off x="2651125" y="4600575"/>
            <a:ext cx="293688" cy="179388"/>
            <a:chOff x="2098" y="2990"/>
            <a:chExt cx="171" cy="86"/>
          </a:xfrm>
        </p:grpSpPr>
        <p:sp>
          <p:nvSpPr>
            <p:cNvPr id="89265" name="Oval 2225"/>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66" name="Oval 2226"/>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67" name="Oval 2227"/>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68" name="Oval 2228"/>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69" name="Oval 2229"/>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70" name="Oval 2230"/>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71" name="Oval 2231"/>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72" name="Oval 2232"/>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73" name="Oval 2233"/>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74" name="Oval 2234"/>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75" name="Line 2235"/>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76" name="Line 2236"/>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77" name="Line 2237"/>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78" name="Line 2238"/>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79" name="Line 2239"/>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80" name="Line 2240"/>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81" name="Line 2241"/>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82" name="Line 2242"/>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83" name="Line 2243"/>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84" name="Line 2244"/>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89285" name="Group 2245"/>
            <p:cNvGrpSpPr>
              <a:grpSpLocks/>
            </p:cNvGrpSpPr>
            <p:nvPr/>
          </p:nvGrpSpPr>
          <p:grpSpPr bwMode="auto">
            <a:xfrm>
              <a:off x="2098" y="3003"/>
              <a:ext cx="19" cy="73"/>
              <a:chOff x="2098" y="3003"/>
              <a:chExt cx="19" cy="73"/>
            </a:xfrm>
          </p:grpSpPr>
          <p:sp>
            <p:nvSpPr>
              <p:cNvPr id="89286" name="Oval 2246"/>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87" name="Line 2247"/>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89288" name="Group 2248"/>
            <p:cNvGrpSpPr>
              <a:grpSpLocks/>
            </p:cNvGrpSpPr>
            <p:nvPr/>
          </p:nvGrpSpPr>
          <p:grpSpPr bwMode="auto">
            <a:xfrm>
              <a:off x="2250" y="2990"/>
              <a:ext cx="19" cy="71"/>
              <a:chOff x="2250" y="2990"/>
              <a:chExt cx="19" cy="71"/>
            </a:xfrm>
          </p:grpSpPr>
          <p:sp>
            <p:nvSpPr>
              <p:cNvPr id="89289" name="Oval 2249"/>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9290" name="Line 2250"/>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89291" name="Line 2251"/>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92" name="Line 2252"/>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93" name="Line 2253"/>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94" name="Line 2254"/>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95" name="Line 2255"/>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89296" name="Rectangle 2256"/>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89297" name="Group 2257"/>
          <p:cNvGrpSpPr>
            <a:grpSpLocks/>
          </p:cNvGrpSpPr>
          <p:nvPr/>
        </p:nvGrpSpPr>
        <p:grpSpPr bwMode="auto">
          <a:xfrm>
            <a:off x="3370263" y="5045075"/>
            <a:ext cx="165100" cy="263525"/>
            <a:chOff x="2123" y="3178"/>
            <a:chExt cx="104" cy="166"/>
          </a:xfrm>
        </p:grpSpPr>
        <p:grpSp>
          <p:nvGrpSpPr>
            <p:cNvPr id="89298" name="Group 2258"/>
            <p:cNvGrpSpPr>
              <a:grpSpLocks/>
            </p:cNvGrpSpPr>
            <p:nvPr/>
          </p:nvGrpSpPr>
          <p:grpSpPr bwMode="auto">
            <a:xfrm flipH="1" flipV="1">
              <a:off x="2177" y="3178"/>
              <a:ext cx="50" cy="166"/>
              <a:chOff x="1829" y="2735"/>
              <a:chExt cx="38" cy="127"/>
            </a:xfrm>
          </p:grpSpPr>
          <p:grpSp>
            <p:nvGrpSpPr>
              <p:cNvPr id="89299" name="Group 2259"/>
              <p:cNvGrpSpPr>
                <a:grpSpLocks/>
              </p:cNvGrpSpPr>
              <p:nvPr/>
            </p:nvGrpSpPr>
            <p:grpSpPr bwMode="auto">
              <a:xfrm>
                <a:off x="1829" y="2735"/>
                <a:ext cx="36" cy="125"/>
                <a:chOff x="1829" y="2735"/>
                <a:chExt cx="36" cy="125"/>
              </a:xfrm>
            </p:grpSpPr>
            <p:sp>
              <p:nvSpPr>
                <p:cNvPr id="89300" name="Rectangle 2260"/>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01" name="Rectangle 2261"/>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02" name="Rectangle 2262"/>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03" name="Rectangle 2263"/>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04" name="Rectangle 2264"/>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05" name="Rectangle 2265"/>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06" name="Rectangle 2266"/>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07" name="Rectangle 2267"/>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08" name="Rectangle 2268"/>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09" name="Rectangle 2269"/>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10" name="Rectangle 2270"/>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11" name="Rectangle 2271"/>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12" name="Rectangle 2272"/>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13" name="Rectangle 2273"/>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14" name="Rectangle 2274"/>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15" name="Rectangle 2275"/>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16" name="Rectangle 2276"/>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17" name="Rectangle 2277"/>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18" name="Rectangle 2278"/>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19" name="Rectangle 2279"/>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20" name="Rectangle 2280"/>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21" name="Rectangle 2281"/>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22" name="Rectangle 2282"/>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23" name="Rectangle 2283"/>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24" name="Rectangle 2284"/>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25" name="Rectangle 2285"/>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26" name="Rectangle 2286"/>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27" name="Rectangle 2287"/>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28" name="Rectangle 2288"/>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29" name="Rectangle 2289"/>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30" name="Rectangle 2290"/>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31" name="Rectangle 2291"/>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32" name="Rectangle 2292"/>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33" name="Rectangle 2293"/>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34" name="Rectangle 2294"/>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35" name="Rectangle 2295"/>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36" name="Rectangle 2296"/>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37" name="Rectangle 2297"/>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38" name="Rectangle 2298"/>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39" name="Rectangle 2299"/>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40" name="Rectangle 2300"/>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41" name="Rectangle 2301"/>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42" name="Rectangle 2302"/>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43" name="Rectangle 2303"/>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44" name="Rectangle 2304"/>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45" name="Rectangle 2305"/>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46" name="Rectangle 2306"/>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47" name="Rectangle 2307"/>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48" name="Rectangle 2308"/>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49" name="Rectangle 2309"/>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50" name="Rectangle 2310"/>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51" name="Rectangle 2311"/>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52" name="Rectangle 2312"/>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53" name="Rectangle 2313"/>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54" name="Rectangle 2314"/>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55" name="Rectangle 2315"/>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56" name="Rectangle 2316"/>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57" name="Rectangle 2317"/>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58" name="Rectangle 2318"/>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59" name="Rectangle 2319"/>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60" name="Rectangle 2320"/>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61" name="Rectangle 2321"/>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62" name="Rectangle 2322"/>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63" name="Rectangle 2323"/>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9364" name="Rectangle 2324"/>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89365" name="Rectangle 2325"/>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89366" name="Freeform 2326"/>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89367" name="Rectangle 2327"/>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89368" name="Text Box 2328"/>
          <p:cNvSpPr txBox="1">
            <a:spLocks noChangeArrowheads="1"/>
          </p:cNvSpPr>
          <p:nvPr/>
        </p:nvSpPr>
        <p:spPr bwMode="auto">
          <a:xfrm>
            <a:off x="4479925" y="5956300"/>
            <a:ext cx="394176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Accumulator Filled Just Before				         Unloading Pump </a:t>
            </a:r>
          </a:p>
        </p:txBody>
      </p:sp>
      <p:sp>
        <p:nvSpPr>
          <p:cNvPr id="89370" name="Text Box 2330"/>
          <p:cNvSpPr txBox="1">
            <a:spLocks noChangeArrowheads="1"/>
          </p:cNvSpPr>
          <p:nvPr/>
        </p:nvSpPr>
        <p:spPr bwMode="auto">
          <a:xfrm>
            <a:off x="6324600" y="4079875"/>
            <a:ext cx="2457450"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When the system is at pressure the dump valve starts opening to send pump flow to tank and isolate the accumulator from the pump.</a:t>
            </a:r>
          </a:p>
        </p:txBody>
      </p:sp>
      <p:sp>
        <p:nvSpPr>
          <p:cNvPr id="89371" name="AutoShape 2331"/>
          <p:cNvSpPr>
            <a:spLocks noChangeArrowheads="1"/>
          </p:cNvSpPr>
          <p:nvPr/>
        </p:nvSpPr>
        <p:spPr bwMode="auto">
          <a:xfrm rot="7593242" flipH="1" flipV="1">
            <a:off x="6083300" y="11064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372" name="AutoShape 2332"/>
          <p:cNvSpPr>
            <a:spLocks noChangeArrowheads="1"/>
          </p:cNvSpPr>
          <p:nvPr/>
        </p:nvSpPr>
        <p:spPr bwMode="auto">
          <a:xfrm rot="8093068" flipH="1">
            <a:off x="1790700" y="299402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373" name="AutoShape 2333"/>
          <p:cNvSpPr>
            <a:spLocks noChangeArrowheads="1"/>
          </p:cNvSpPr>
          <p:nvPr/>
        </p:nvSpPr>
        <p:spPr bwMode="auto">
          <a:xfrm rot="8093068" flipH="1">
            <a:off x="5472112" y="41021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 name="Slide Number Placeholder 5"/>
          <p:cNvSpPr>
            <a:spLocks noGrp="1"/>
          </p:cNvSpPr>
          <p:nvPr>
            <p:ph type="sldNum" sz="quarter" idx="12"/>
          </p:nvPr>
        </p:nvSpPr>
        <p:spPr/>
        <p:txBody>
          <a:bodyPr/>
          <a:lstStyle/>
          <a:p>
            <a:fld id="{B9CF35C4-13DB-9C47-BAF8-21BB0F934E15}" type="slidenum">
              <a:rPr lang="en-US"/>
              <a:pPr/>
              <a:t>62</a:t>
            </a:fld>
            <a:endParaRPr lang="en-US"/>
          </a:p>
        </p:txBody>
      </p:sp>
      <p:sp>
        <p:nvSpPr>
          <p:cNvPr id="90114" name="Rectangle 2"/>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90115" name="Oval 3"/>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90116" name="Text Box 4"/>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90117" name="Rectangle 5"/>
          <p:cNvSpPr>
            <a:spLocks noChangeArrowheads="1"/>
          </p:cNvSpPr>
          <p:nvPr/>
        </p:nvSpPr>
        <p:spPr bwMode="auto">
          <a:xfrm rot="5400000">
            <a:off x="7451725" y="871538"/>
            <a:ext cx="555625"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118" name="Rectangle 6"/>
          <p:cNvSpPr>
            <a:spLocks noChangeArrowheads="1"/>
          </p:cNvSpPr>
          <p:nvPr/>
        </p:nvSpPr>
        <p:spPr bwMode="auto">
          <a:xfrm rot="5400000">
            <a:off x="7530306" y="1459707"/>
            <a:ext cx="398463"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0119" name="Group 7"/>
          <p:cNvGrpSpPr>
            <a:grpSpLocks/>
          </p:cNvGrpSpPr>
          <p:nvPr/>
        </p:nvGrpSpPr>
        <p:grpSpPr bwMode="auto">
          <a:xfrm rot="5400000">
            <a:off x="7270750" y="2663825"/>
            <a:ext cx="968375" cy="1127125"/>
            <a:chOff x="4958" y="672"/>
            <a:chExt cx="610" cy="710"/>
          </a:xfrm>
        </p:grpSpPr>
        <p:grpSp>
          <p:nvGrpSpPr>
            <p:cNvPr id="90120" name="Group 8"/>
            <p:cNvGrpSpPr>
              <a:grpSpLocks/>
            </p:cNvGrpSpPr>
            <p:nvPr/>
          </p:nvGrpSpPr>
          <p:grpSpPr bwMode="auto">
            <a:xfrm>
              <a:off x="5465" y="672"/>
              <a:ext cx="103" cy="710"/>
              <a:chOff x="5088" y="624"/>
              <a:chExt cx="144" cy="992"/>
            </a:xfrm>
          </p:grpSpPr>
          <p:sp>
            <p:nvSpPr>
              <p:cNvPr id="90121" name="Line 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122" name="Line 1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123" name="Line 1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124" name="Line 1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125" name="Line 1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126" name="Line 1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127" name="Line 1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128" name="Line 1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0129" name="Rectangle 17"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130" name="Rectangle 18"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131" name="Rectangle 19"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132" name="Rectangle 20"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133" name="Rectangle 21"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134" name="Rectangle 22"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135" name="Rectangle 23"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136" name="Rectangle 24"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137" name="Rectangle 25"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0138" name="Line 26"/>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39" name="Line 27"/>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40" name="Line 28"/>
          <p:cNvSpPr>
            <a:spLocks noChangeShapeType="1"/>
          </p:cNvSpPr>
          <p:nvPr/>
        </p:nvSpPr>
        <p:spPr bwMode="auto">
          <a:xfrm rot="16200000" flipV="1">
            <a:off x="6236494" y="-162719"/>
            <a:ext cx="0" cy="22875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41" name="Rectangle 29"/>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142" name="Group 30"/>
          <p:cNvGrpSpPr>
            <a:grpSpLocks/>
          </p:cNvGrpSpPr>
          <p:nvPr/>
        </p:nvGrpSpPr>
        <p:grpSpPr bwMode="auto">
          <a:xfrm rot="16200000" flipV="1">
            <a:off x="4433094" y="1104107"/>
            <a:ext cx="107950" cy="182562"/>
            <a:chOff x="0" y="3"/>
            <a:chExt cx="20000" cy="19996"/>
          </a:xfrm>
        </p:grpSpPr>
        <p:sp>
          <p:nvSpPr>
            <p:cNvPr id="90143" name="Line 3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44" name="Line 3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45" name="Line 3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46" name="Line 3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147" name="Line 35"/>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48" name="Oval 36"/>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49" name="Oval 37"/>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0" name="Oval 38"/>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1" name="Line 39"/>
          <p:cNvSpPr>
            <a:spLocks noChangeShapeType="1"/>
          </p:cNvSpPr>
          <p:nvPr/>
        </p:nvSpPr>
        <p:spPr bwMode="auto">
          <a:xfrm rot="5400000" flipH="1">
            <a:off x="45926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2" name="Rectangle 40"/>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3" name="Line 41"/>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4" name="Line 42"/>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5" name="Line 43"/>
          <p:cNvSpPr>
            <a:spLocks noChangeShapeType="1"/>
          </p:cNvSpPr>
          <p:nvPr/>
        </p:nvSpPr>
        <p:spPr bwMode="auto">
          <a:xfrm flipH="1">
            <a:off x="5095875" y="976313"/>
            <a:ext cx="0" cy="6365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6" name="Oval 44"/>
          <p:cNvSpPr>
            <a:spLocks noChangeArrowheads="1"/>
          </p:cNvSpPr>
          <p:nvPr/>
        </p:nvSpPr>
        <p:spPr bwMode="auto">
          <a:xfrm flipH="1" flipV="1">
            <a:off x="5043488" y="16065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7" name="Line 45"/>
          <p:cNvSpPr>
            <a:spLocks noChangeShapeType="1"/>
          </p:cNvSpPr>
          <p:nvPr/>
        </p:nvSpPr>
        <p:spPr bwMode="auto">
          <a:xfrm rot="5400000" flipH="1">
            <a:off x="5017294" y="1113631"/>
            <a:ext cx="0" cy="128588"/>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8" name="Oval 46"/>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9" name="Rectangle 47"/>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90160" name="Line 48"/>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61" name="Line 49"/>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62" name="Line 50"/>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63" name="Line 51"/>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164" name="Group 52"/>
          <p:cNvGrpSpPr>
            <a:grpSpLocks/>
          </p:cNvGrpSpPr>
          <p:nvPr/>
        </p:nvGrpSpPr>
        <p:grpSpPr bwMode="auto">
          <a:xfrm rot="10800000">
            <a:off x="4394200" y="1439863"/>
            <a:ext cx="365125" cy="239712"/>
            <a:chOff x="2900" y="1798"/>
            <a:chExt cx="576" cy="376"/>
          </a:xfrm>
        </p:grpSpPr>
        <p:sp>
          <p:nvSpPr>
            <p:cNvPr id="90165" name="Line 53"/>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66" name="Line 54"/>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67" name="Line 55"/>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168" name="Line 56"/>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69" name="Rectangle 57"/>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0" name="Line 58"/>
          <p:cNvSpPr>
            <a:spLocks noChangeShapeType="1"/>
          </p:cNvSpPr>
          <p:nvPr/>
        </p:nvSpPr>
        <p:spPr bwMode="auto">
          <a:xfrm flipH="1" flipV="1">
            <a:off x="6502400" y="19145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1" name="Line 59"/>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2" name="Line 60"/>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3" name="Line 61"/>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4" name="Line 62"/>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5" name="Line 63"/>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6" name="Line 64"/>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177" name="Group 65"/>
          <p:cNvGrpSpPr>
            <a:grpSpLocks/>
          </p:cNvGrpSpPr>
          <p:nvPr/>
        </p:nvGrpSpPr>
        <p:grpSpPr bwMode="auto">
          <a:xfrm flipV="1">
            <a:off x="6624638" y="1676400"/>
            <a:ext cx="46037" cy="96838"/>
            <a:chOff x="0" y="0"/>
            <a:chExt cx="20000" cy="20000"/>
          </a:xfrm>
        </p:grpSpPr>
        <p:sp>
          <p:nvSpPr>
            <p:cNvPr id="90178" name="Arc 66"/>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9" name="Arc 67"/>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FF99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180" name="Group 68"/>
          <p:cNvGrpSpPr>
            <a:grpSpLocks/>
          </p:cNvGrpSpPr>
          <p:nvPr/>
        </p:nvGrpSpPr>
        <p:grpSpPr bwMode="auto">
          <a:xfrm>
            <a:off x="6396038" y="1709738"/>
            <a:ext cx="471487" cy="217487"/>
            <a:chOff x="3526" y="1077"/>
            <a:chExt cx="297" cy="137"/>
          </a:xfrm>
        </p:grpSpPr>
        <p:sp>
          <p:nvSpPr>
            <p:cNvPr id="90181" name="Line 69"/>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2" name="Line 70"/>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3" name="Line 71"/>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4" name="Line 72"/>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185" name="Line 73"/>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6" name="Line 74"/>
          <p:cNvSpPr>
            <a:spLocks noChangeShapeType="1"/>
          </p:cNvSpPr>
          <p:nvPr/>
        </p:nvSpPr>
        <p:spPr bwMode="auto">
          <a:xfrm>
            <a:off x="6624638" y="976313"/>
            <a:ext cx="4762" cy="706437"/>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7" name="Oval 75"/>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8" name="Oval 76"/>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9" name="Line 77"/>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90" name="Rectangle 78"/>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0191" name="Oval 79"/>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95" name="Line 83"/>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90196" name="Oval 84"/>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97" name="Rectangle 85"/>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90198" name="Rectangle 86"/>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700 PSI </a:t>
            </a:r>
            <a:endParaRPr lang="en-US" b="0"/>
          </a:p>
        </p:txBody>
      </p:sp>
      <p:sp>
        <p:nvSpPr>
          <p:cNvPr id="90199" name="Rectangle 87"/>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grpSp>
        <p:nvGrpSpPr>
          <p:cNvPr id="90200" name="Group 88"/>
          <p:cNvGrpSpPr>
            <a:grpSpLocks/>
          </p:cNvGrpSpPr>
          <p:nvPr/>
        </p:nvGrpSpPr>
        <p:grpSpPr bwMode="auto">
          <a:xfrm>
            <a:off x="7131050" y="1508125"/>
            <a:ext cx="1289050" cy="1235075"/>
            <a:chOff x="4492" y="651"/>
            <a:chExt cx="812" cy="778"/>
          </a:xfrm>
        </p:grpSpPr>
        <p:grpSp>
          <p:nvGrpSpPr>
            <p:cNvPr id="90201" name="Group 89"/>
            <p:cNvGrpSpPr>
              <a:grpSpLocks/>
            </p:cNvGrpSpPr>
            <p:nvPr/>
          </p:nvGrpSpPr>
          <p:grpSpPr bwMode="auto">
            <a:xfrm>
              <a:off x="4492" y="651"/>
              <a:ext cx="760" cy="778"/>
              <a:chOff x="4047" y="666"/>
              <a:chExt cx="760" cy="778"/>
            </a:xfrm>
          </p:grpSpPr>
          <p:sp>
            <p:nvSpPr>
              <p:cNvPr id="90202" name="Rectangle 90"/>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203" name="Rectangle 91"/>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204" name="Rectangle 92"/>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0205" name="Rectangle 93"/>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90206" name="Line 94"/>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07" name="Line 95"/>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08" name="Oval 96"/>
          <p:cNvSpPr>
            <a:spLocks noChangeArrowheads="1"/>
          </p:cNvSpPr>
          <p:nvPr/>
        </p:nvSpPr>
        <p:spPr bwMode="auto">
          <a:xfrm flipV="1">
            <a:off x="64992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09" name="Rectangle 97"/>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90905" name="Line 793"/>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906" name="Line 79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0907" name="Text Box 795"/>
          <p:cNvSpPr txBox="1">
            <a:spLocks noChangeArrowheads="1"/>
          </p:cNvSpPr>
          <p:nvPr/>
        </p:nvSpPr>
        <p:spPr bwMode="auto">
          <a:xfrm>
            <a:off x="4038600" y="5956300"/>
            <a:ext cx="43830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At Rest Pump Running Accumulator		      Full, Pump Unloading </a:t>
            </a:r>
          </a:p>
        </p:txBody>
      </p:sp>
      <p:sp>
        <p:nvSpPr>
          <p:cNvPr id="90908" name="AutoShape 796"/>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909" name="Line 797"/>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910" name="Text Box 798"/>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90911" name="Line 799"/>
          <p:cNvSpPr>
            <a:spLocks noChangeShapeType="1"/>
          </p:cNvSpPr>
          <p:nvPr/>
        </p:nvSpPr>
        <p:spPr bwMode="auto">
          <a:xfrm flipV="1">
            <a:off x="4733925"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912" name="Line 800"/>
          <p:cNvSpPr>
            <a:spLocks noChangeShapeType="1"/>
          </p:cNvSpPr>
          <p:nvPr/>
        </p:nvSpPr>
        <p:spPr bwMode="auto">
          <a:xfrm>
            <a:off x="4891088" y="2849563"/>
            <a:ext cx="0"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913" name="Rectangle 801"/>
          <p:cNvSpPr>
            <a:spLocks noChangeArrowheads="1"/>
          </p:cNvSpPr>
          <p:nvPr/>
        </p:nvSpPr>
        <p:spPr bwMode="auto">
          <a:xfrm>
            <a:off x="4629150"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914" name="Rectangle 802"/>
          <p:cNvSpPr>
            <a:spLocks noChangeArrowheads="1"/>
          </p:cNvSpPr>
          <p:nvPr/>
        </p:nvSpPr>
        <p:spPr bwMode="auto">
          <a:xfrm>
            <a:off x="49958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915" name="Line 803"/>
          <p:cNvSpPr>
            <a:spLocks noChangeShapeType="1"/>
          </p:cNvSpPr>
          <p:nvPr/>
        </p:nvSpPr>
        <p:spPr bwMode="auto">
          <a:xfrm flipV="1">
            <a:off x="5467350" y="2849563"/>
            <a:ext cx="157163"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916" name="Line 804"/>
          <p:cNvSpPr>
            <a:spLocks noChangeShapeType="1"/>
          </p:cNvSpPr>
          <p:nvPr/>
        </p:nvSpPr>
        <p:spPr bwMode="auto">
          <a:xfrm>
            <a:off x="5464175" y="2849563"/>
            <a:ext cx="160338" cy="366712"/>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917" name="Rectangle 805"/>
          <p:cNvSpPr>
            <a:spLocks noChangeArrowheads="1"/>
          </p:cNvSpPr>
          <p:nvPr/>
        </p:nvSpPr>
        <p:spPr bwMode="auto">
          <a:xfrm>
            <a:off x="53625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0918" name="Group 806"/>
          <p:cNvGrpSpPr>
            <a:grpSpLocks/>
          </p:cNvGrpSpPr>
          <p:nvPr/>
        </p:nvGrpSpPr>
        <p:grpSpPr bwMode="auto">
          <a:xfrm flipV="1">
            <a:off x="5057775" y="3132138"/>
            <a:ext cx="84138" cy="84137"/>
            <a:chOff x="1449" y="2352"/>
            <a:chExt cx="77" cy="77"/>
          </a:xfrm>
        </p:grpSpPr>
        <p:sp>
          <p:nvSpPr>
            <p:cNvPr id="90919" name="Line 80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920" name="Line 80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0921" name="Rectangle 809"/>
          <p:cNvSpPr>
            <a:spLocks noChangeArrowheads="1"/>
          </p:cNvSpPr>
          <p:nvPr/>
        </p:nvSpPr>
        <p:spPr bwMode="auto">
          <a:xfrm>
            <a:off x="44196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922" name="Line 810"/>
          <p:cNvSpPr>
            <a:spLocks noChangeShapeType="1"/>
          </p:cNvSpPr>
          <p:nvPr/>
        </p:nvSpPr>
        <p:spPr bwMode="auto">
          <a:xfrm flipH="1" flipV="1">
            <a:off x="44719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0923" name="Group 811"/>
          <p:cNvGrpSpPr>
            <a:grpSpLocks/>
          </p:cNvGrpSpPr>
          <p:nvPr/>
        </p:nvGrpSpPr>
        <p:grpSpPr bwMode="auto">
          <a:xfrm>
            <a:off x="4419600" y="3111500"/>
            <a:ext cx="209550" cy="104775"/>
            <a:chOff x="864" y="2592"/>
            <a:chExt cx="192" cy="96"/>
          </a:xfrm>
        </p:grpSpPr>
        <p:sp>
          <p:nvSpPr>
            <p:cNvPr id="90924" name="Line 81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925" name="Line 81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926" name="Line 81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927" name="Line 81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0928" name="Group 816"/>
          <p:cNvGrpSpPr>
            <a:grpSpLocks/>
          </p:cNvGrpSpPr>
          <p:nvPr/>
        </p:nvGrpSpPr>
        <p:grpSpPr bwMode="auto">
          <a:xfrm flipH="1">
            <a:off x="5729288" y="2849563"/>
            <a:ext cx="209550" cy="157162"/>
            <a:chOff x="2064" y="2352"/>
            <a:chExt cx="192" cy="144"/>
          </a:xfrm>
        </p:grpSpPr>
        <p:sp>
          <p:nvSpPr>
            <p:cNvPr id="90929" name="Rectangle 817"/>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930" name="Line 818"/>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0931" name="Group 819"/>
          <p:cNvGrpSpPr>
            <a:grpSpLocks/>
          </p:cNvGrpSpPr>
          <p:nvPr/>
        </p:nvGrpSpPr>
        <p:grpSpPr bwMode="auto">
          <a:xfrm>
            <a:off x="5729288" y="3111500"/>
            <a:ext cx="209550" cy="104775"/>
            <a:chOff x="864" y="2592"/>
            <a:chExt cx="192" cy="96"/>
          </a:xfrm>
        </p:grpSpPr>
        <p:sp>
          <p:nvSpPr>
            <p:cNvPr id="90932" name="Line 82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933" name="Line 82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934" name="Line 82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935" name="Line 82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0936" name="Line 824"/>
          <p:cNvSpPr>
            <a:spLocks noChangeShapeType="1"/>
          </p:cNvSpPr>
          <p:nvPr/>
        </p:nvSpPr>
        <p:spPr bwMode="auto">
          <a:xfrm>
            <a:off x="5089525" y="3216275"/>
            <a:ext cx="0" cy="4191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0937" name="Line 825"/>
          <p:cNvSpPr>
            <a:spLocks noChangeShapeType="1"/>
          </p:cNvSpPr>
          <p:nvPr/>
        </p:nvSpPr>
        <p:spPr bwMode="auto">
          <a:xfrm>
            <a:off x="52593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0938" name="AutoShape 826"/>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939" name="Text Box 827"/>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90940" name="Text Box 828"/>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90941" name="Line 829"/>
          <p:cNvSpPr>
            <a:spLocks noChangeShapeType="1"/>
          </p:cNvSpPr>
          <p:nvPr/>
        </p:nvSpPr>
        <p:spPr bwMode="auto">
          <a:xfrm>
            <a:off x="52593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0942" name="Line 830"/>
          <p:cNvSpPr>
            <a:spLocks noChangeShapeType="1"/>
          </p:cNvSpPr>
          <p:nvPr/>
        </p:nvSpPr>
        <p:spPr bwMode="auto">
          <a:xfrm>
            <a:off x="50974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0943" name="Line 831"/>
          <p:cNvSpPr>
            <a:spLocks noChangeShapeType="1"/>
          </p:cNvSpPr>
          <p:nvPr/>
        </p:nvSpPr>
        <p:spPr bwMode="auto">
          <a:xfrm rot="5400000">
            <a:off x="51720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0944" name="Oval 832"/>
          <p:cNvSpPr>
            <a:spLocks noChangeArrowheads="1"/>
          </p:cNvSpPr>
          <p:nvPr/>
        </p:nvSpPr>
        <p:spPr bwMode="auto">
          <a:xfrm>
            <a:off x="52197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945" name="Rectangle 833"/>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0946" name="Rectangle 834"/>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90947" name="Group 835"/>
          <p:cNvGrpSpPr>
            <a:grpSpLocks/>
          </p:cNvGrpSpPr>
          <p:nvPr/>
        </p:nvGrpSpPr>
        <p:grpSpPr bwMode="auto">
          <a:xfrm>
            <a:off x="5229225" y="4826000"/>
            <a:ext cx="146050" cy="180975"/>
            <a:chOff x="1634" y="2854"/>
            <a:chExt cx="77" cy="96"/>
          </a:xfrm>
        </p:grpSpPr>
        <p:sp>
          <p:nvSpPr>
            <p:cNvPr id="90948" name="Freeform 836"/>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49" name="Freeform 837"/>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0950" name="Oval 838"/>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90951" name="Freeform 839"/>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52" name="Rectangle 840"/>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0953" name="Freeform 841"/>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54" name="Freeform 842"/>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55" name="Rectangle 843"/>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0956" name="Freeform 844"/>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57" name="Freeform 845"/>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58" name="Freeform 846"/>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59" name="Freeform 847"/>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60" name="Rectangle 848"/>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0961" name="Rectangle 849"/>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0962" name="Rectangle 850"/>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0963" name="Rectangle 851"/>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90964" name="Group 852"/>
          <p:cNvGrpSpPr>
            <a:grpSpLocks/>
          </p:cNvGrpSpPr>
          <p:nvPr/>
        </p:nvGrpSpPr>
        <p:grpSpPr bwMode="auto">
          <a:xfrm>
            <a:off x="5229225" y="5006975"/>
            <a:ext cx="146050" cy="177800"/>
            <a:chOff x="1634" y="2950"/>
            <a:chExt cx="77" cy="94"/>
          </a:xfrm>
        </p:grpSpPr>
        <p:sp>
          <p:nvSpPr>
            <p:cNvPr id="90965" name="Freeform 853"/>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66" name="Freeform 854"/>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0967" name="Rectangle 855"/>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0968" name="Rectangle 856"/>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0969" name="Rectangle 857"/>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0970" name="Rectangle 858"/>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0971" name="Freeform 859"/>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72" name="Rectangle 860"/>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0973" name="Freeform 861"/>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74" name="Freeform 862"/>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75" name="Freeform 863"/>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76" name="Rectangle 864"/>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0977" name="Oval 865"/>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0978" name="Oval 866"/>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90979" name="Oval 867"/>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90980" name="Freeform 868"/>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90981" name="Group 869"/>
          <p:cNvGrpSpPr>
            <a:grpSpLocks/>
          </p:cNvGrpSpPr>
          <p:nvPr/>
        </p:nvGrpSpPr>
        <p:grpSpPr bwMode="auto">
          <a:xfrm>
            <a:off x="5276850" y="4800600"/>
            <a:ext cx="119063" cy="123825"/>
            <a:chOff x="1659" y="2841"/>
            <a:chExt cx="63" cy="65"/>
          </a:xfrm>
        </p:grpSpPr>
        <p:sp>
          <p:nvSpPr>
            <p:cNvPr id="90982" name="Freeform 870"/>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83" name="Freeform 871"/>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0984" name="Rectangle 872"/>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90985" name="Oval 873"/>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grpSp>
        <p:nvGrpSpPr>
          <p:cNvPr id="90986" name="Group 874"/>
          <p:cNvGrpSpPr>
            <a:grpSpLocks/>
          </p:cNvGrpSpPr>
          <p:nvPr/>
        </p:nvGrpSpPr>
        <p:grpSpPr bwMode="auto">
          <a:xfrm>
            <a:off x="4833938" y="4508500"/>
            <a:ext cx="311150" cy="223838"/>
            <a:chOff x="889" y="3112"/>
            <a:chExt cx="196" cy="141"/>
          </a:xfrm>
        </p:grpSpPr>
        <p:sp>
          <p:nvSpPr>
            <p:cNvPr id="90987" name="Oval 875"/>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90988" name="AutoShape 876"/>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90989" name="AutoShape 877"/>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90990" name="Rectangle 878"/>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90991" name="Group 879"/>
          <p:cNvGrpSpPr>
            <a:grpSpLocks/>
          </p:cNvGrpSpPr>
          <p:nvPr/>
        </p:nvGrpSpPr>
        <p:grpSpPr bwMode="auto">
          <a:xfrm flipH="1" flipV="1">
            <a:off x="2708275" y="5162550"/>
            <a:ext cx="484188" cy="90488"/>
            <a:chOff x="2009" y="2762"/>
            <a:chExt cx="233" cy="44"/>
          </a:xfrm>
        </p:grpSpPr>
        <p:sp>
          <p:nvSpPr>
            <p:cNvPr id="90992" name="Line 880"/>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0993" name="Freeform 881"/>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90994" name="Group 882"/>
          <p:cNvGrpSpPr>
            <a:grpSpLocks/>
          </p:cNvGrpSpPr>
          <p:nvPr/>
        </p:nvGrpSpPr>
        <p:grpSpPr bwMode="auto">
          <a:xfrm flipH="1" flipV="1">
            <a:off x="3709988" y="6142038"/>
            <a:ext cx="55562" cy="212725"/>
            <a:chOff x="1733" y="2232"/>
            <a:chExt cx="27" cy="102"/>
          </a:xfrm>
        </p:grpSpPr>
        <p:sp>
          <p:nvSpPr>
            <p:cNvPr id="90995" name="Freeform 883"/>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96" name="Freeform 884"/>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0997" name="Freeform 885"/>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98" name="Freeform 886"/>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0999" name="Freeform 887"/>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000" name="Rectangle 888"/>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01" name="Rectangle 889"/>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02" name="Rectangle 890"/>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03" name="Rectangle 891"/>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91004" name="Group 892"/>
          <p:cNvGrpSpPr>
            <a:grpSpLocks/>
          </p:cNvGrpSpPr>
          <p:nvPr/>
        </p:nvGrpSpPr>
        <p:grpSpPr bwMode="auto">
          <a:xfrm flipH="1" flipV="1">
            <a:off x="2525713" y="6167438"/>
            <a:ext cx="103187" cy="157162"/>
            <a:chOff x="2280" y="2246"/>
            <a:chExt cx="50" cy="76"/>
          </a:xfrm>
        </p:grpSpPr>
        <p:sp>
          <p:nvSpPr>
            <p:cNvPr id="91005" name="Freeform 893"/>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91006" name="Group 894"/>
            <p:cNvGrpSpPr>
              <a:grpSpLocks/>
            </p:cNvGrpSpPr>
            <p:nvPr/>
          </p:nvGrpSpPr>
          <p:grpSpPr bwMode="auto">
            <a:xfrm>
              <a:off x="2292" y="2255"/>
              <a:ext cx="28" cy="58"/>
              <a:chOff x="2292" y="2255"/>
              <a:chExt cx="28" cy="58"/>
            </a:xfrm>
          </p:grpSpPr>
          <p:sp>
            <p:nvSpPr>
              <p:cNvPr id="91007" name="Line 895"/>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08" name="Line 896"/>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09" name="Line 897"/>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10" name="Line 898"/>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1011" name="Rectangle 899"/>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91012" name="Rectangle 900"/>
          <p:cNvSpPr>
            <a:spLocks noChangeArrowheads="1"/>
          </p:cNvSpPr>
          <p:nvPr/>
        </p:nvSpPr>
        <p:spPr bwMode="auto">
          <a:xfrm flipH="1" flipV="1">
            <a:off x="2971800" y="6146800"/>
            <a:ext cx="466725" cy="195263"/>
          </a:xfrm>
          <a:prstGeom prst="rect">
            <a:avLst/>
          </a:prstGeom>
          <a:solidFill>
            <a:srgbClr val="00FF00"/>
          </a:solidFill>
          <a:ln w="9525">
            <a:solidFill>
              <a:srgbClr val="000000"/>
            </a:solidFill>
            <a:miter lim="800000"/>
            <a:headEnd/>
            <a:tailEnd/>
          </a:ln>
        </p:spPr>
        <p:txBody>
          <a:bodyPr/>
          <a:lstStyle/>
          <a:p>
            <a:endParaRPr lang="en-US"/>
          </a:p>
        </p:txBody>
      </p:sp>
      <p:grpSp>
        <p:nvGrpSpPr>
          <p:cNvPr id="91013" name="Group 901"/>
          <p:cNvGrpSpPr>
            <a:grpSpLocks/>
          </p:cNvGrpSpPr>
          <p:nvPr/>
        </p:nvGrpSpPr>
        <p:grpSpPr bwMode="auto">
          <a:xfrm flipH="1" flipV="1">
            <a:off x="3349625" y="6078538"/>
            <a:ext cx="576263" cy="328612"/>
            <a:chOff x="1656" y="2207"/>
            <a:chExt cx="277" cy="158"/>
          </a:xfrm>
        </p:grpSpPr>
        <p:grpSp>
          <p:nvGrpSpPr>
            <p:cNvPr id="91014" name="Group 902"/>
            <p:cNvGrpSpPr>
              <a:grpSpLocks/>
            </p:cNvGrpSpPr>
            <p:nvPr/>
          </p:nvGrpSpPr>
          <p:grpSpPr bwMode="auto">
            <a:xfrm>
              <a:off x="1656" y="2207"/>
              <a:ext cx="33" cy="158"/>
              <a:chOff x="1656" y="2207"/>
              <a:chExt cx="33" cy="158"/>
            </a:xfrm>
          </p:grpSpPr>
          <p:sp>
            <p:nvSpPr>
              <p:cNvPr id="91015" name="Rectangle 903"/>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16" name="Rectangle 904"/>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1017" name="Group 905"/>
            <p:cNvGrpSpPr>
              <a:grpSpLocks/>
            </p:cNvGrpSpPr>
            <p:nvPr/>
          </p:nvGrpSpPr>
          <p:grpSpPr bwMode="auto">
            <a:xfrm>
              <a:off x="1898" y="2273"/>
              <a:ext cx="35" cy="26"/>
              <a:chOff x="1898" y="2273"/>
              <a:chExt cx="35" cy="26"/>
            </a:xfrm>
          </p:grpSpPr>
          <p:grpSp>
            <p:nvGrpSpPr>
              <p:cNvPr id="91018" name="Group 906"/>
              <p:cNvGrpSpPr>
                <a:grpSpLocks/>
              </p:cNvGrpSpPr>
              <p:nvPr/>
            </p:nvGrpSpPr>
            <p:grpSpPr bwMode="auto">
              <a:xfrm>
                <a:off x="1898" y="2273"/>
                <a:ext cx="33" cy="25"/>
                <a:chOff x="1898" y="2273"/>
                <a:chExt cx="33" cy="25"/>
              </a:xfrm>
            </p:grpSpPr>
            <p:sp>
              <p:nvSpPr>
                <p:cNvPr id="91019" name="Rectangle 907"/>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20" name="Rectangle 908"/>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21" name="Rectangle 909"/>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22" name="Rectangle 910"/>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23" name="Rectangle 911"/>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24" name="Rectangle 912"/>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25" name="Rectangle 913"/>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26" name="Rectangle 914"/>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27" name="Rectangle 915"/>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28" name="Rectangle 916"/>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29" name="Rectangle 917"/>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30" name="Rectangle 918"/>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31" name="Rectangle 919"/>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1032" name="Rectangle 920"/>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1033" name="Group 921"/>
            <p:cNvGrpSpPr>
              <a:grpSpLocks/>
            </p:cNvGrpSpPr>
            <p:nvPr/>
          </p:nvGrpSpPr>
          <p:grpSpPr bwMode="auto">
            <a:xfrm>
              <a:off x="1687" y="2259"/>
              <a:ext cx="213" cy="54"/>
              <a:chOff x="1687" y="2259"/>
              <a:chExt cx="213" cy="54"/>
            </a:xfrm>
          </p:grpSpPr>
          <p:grpSp>
            <p:nvGrpSpPr>
              <p:cNvPr id="91034" name="Group 922"/>
              <p:cNvGrpSpPr>
                <a:grpSpLocks/>
              </p:cNvGrpSpPr>
              <p:nvPr/>
            </p:nvGrpSpPr>
            <p:grpSpPr bwMode="auto">
              <a:xfrm>
                <a:off x="1687" y="2259"/>
                <a:ext cx="211" cy="52"/>
                <a:chOff x="1687" y="2259"/>
                <a:chExt cx="211" cy="52"/>
              </a:xfrm>
            </p:grpSpPr>
            <p:sp>
              <p:nvSpPr>
                <p:cNvPr id="91035" name="Rectangle 923"/>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36" name="Rectangle 924"/>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37" name="Rectangle 925"/>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38" name="Rectangle 926"/>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39" name="Rectangle 927"/>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40" name="Rectangle 928"/>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41" name="Rectangle 929"/>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42" name="Rectangle 930"/>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43" name="Rectangle 931"/>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44" name="Rectangle 932"/>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45" name="Rectangle 933"/>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46" name="Rectangle 934"/>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47" name="Rectangle 935"/>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48" name="Rectangle 936"/>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49" name="Rectangle 937"/>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50" name="Rectangle 938"/>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51" name="Rectangle 939"/>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52" name="Rectangle 940"/>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53" name="Rectangle 941"/>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54" name="Rectangle 942"/>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55" name="Rectangle 943"/>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56" name="Rectangle 944"/>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57" name="Rectangle 945"/>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58" name="Rectangle 946"/>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59" name="Rectangle 947"/>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60" name="Rectangle 948"/>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61" name="Rectangle 949"/>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1062" name="Rectangle 950"/>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1063" name="Group 951"/>
            <p:cNvGrpSpPr>
              <a:grpSpLocks/>
            </p:cNvGrpSpPr>
            <p:nvPr/>
          </p:nvGrpSpPr>
          <p:grpSpPr bwMode="auto">
            <a:xfrm>
              <a:off x="1862" y="2265"/>
              <a:ext cx="28" cy="38"/>
              <a:chOff x="1862" y="2265"/>
              <a:chExt cx="28" cy="38"/>
            </a:xfrm>
          </p:grpSpPr>
          <p:sp>
            <p:nvSpPr>
              <p:cNvPr id="91064" name="Line 952"/>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65" name="Line 953"/>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66" name="Line 954"/>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67" name="Line 955"/>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1068" name="Group 956"/>
            <p:cNvGrpSpPr>
              <a:grpSpLocks/>
            </p:cNvGrpSpPr>
            <p:nvPr/>
          </p:nvGrpSpPr>
          <p:grpSpPr bwMode="auto">
            <a:xfrm>
              <a:off x="1827" y="2265"/>
              <a:ext cx="28" cy="38"/>
              <a:chOff x="1827" y="2265"/>
              <a:chExt cx="28" cy="38"/>
            </a:xfrm>
          </p:grpSpPr>
          <p:sp>
            <p:nvSpPr>
              <p:cNvPr id="91069" name="Line 957"/>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70" name="Line 958"/>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71" name="Line 959"/>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72" name="Line 960"/>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1073" name="Group 961"/>
            <p:cNvGrpSpPr>
              <a:grpSpLocks/>
            </p:cNvGrpSpPr>
            <p:nvPr/>
          </p:nvGrpSpPr>
          <p:grpSpPr bwMode="auto">
            <a:xfrm>
              <a:off x="1789" y="2265"/>
              <a:ext cx="28" cy="38"/>
              <a:chOff x="1789" y="2265"/>
              <a:chExt cx="28" cy="38"/>
            </a:xfrm>
          </p:grpSpPr>
          <p:sp>
            <p:nvSpPr>
              <p:cNvPr id="91074" name="Line 962"/>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75" name="Line 963"/>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76" name="Line 964"/>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77" name="Line 965"/>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1078" name="Group 966"/>
            <p:cNvGrpSpPr>
              <a:grpSpLocks/>
            </p:cNvGrpSpPr>
            <p:nvPr/>
          </p:nvGrpSpPr>
          <p:grpSpPr bwMode="auto">
            <a:xfrm>
              <a:off x="1752" y="2265"/>
              <a:ext cx="28" cy="38"/>
              <a:chOff x="1752" y="2265"/>
              <a:chExt cx="28" cy="38"/>
            </a:xfrm>
          </p:grpSpPr>
          <p:sp>
            <p:nvSpPr>
              <p:cNvPr id="91079" name="Line 967"/>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80" name="Line 968"/>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81" name="Line 969"/>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82" name="Line 970"/>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1083" name="Group 971"/>
            <p:cNvGrpSpPr>
              <a:grpSpLocks/>
            </p:cNvGrpSpPr>
            <p:nvPr/>
          </p:nvGrpSpPr>
          <p:grpSpPr bwMode="auto">
            <a:xfrm>
              <a:off x="1716" y="2265"/>
              <a:ext cx="28" cy="36"/>
              <a:chOff x="1716" y="2265"/>
              <a:chExt cx="28" cy="36"/>
            </a:xfrm>
          </p:grpSpPr>
          <p:sp>
            <p:nvSpPr>
              <p:cNvPr id="91084" name="Line 972"/>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85" name="Line 973"/>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86" name="Line 974"/>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087" name="Line 975"/>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1088" name="Rectangle 976"/>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91089" name="Group 977"/>
          <p:cNvGrpSpPr>
            <a:grpSpLocks/>
          </p:cNvGrpSpPr>
          <p:nvPr/>
        </p:nvGrpSpPr>
        <p:grpSpPr bwMode="auto">
          <a:xfrm flipH="1" flipV="1">
            <a:off x="2987675" y="5357813"/>
            <a:ext cx="419100" cy="620712"/>
            <a:chOff x="1906" y="2413"/>
            <a:chExt cx="201" cy="299"/>
          </a:xfrm>
        </p:grpSpPr>
        <p:sp>
          <p:nvSpPr>
            <p:cNvPr id="91090" name="Rectangle 978"/>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091" name="Rectangle 979"/>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1092" name="Freeform 980"/>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91093" name="Rectangle 981"/>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sp>
        <p:nvSpPr>
          <p:cNvPr id="91094" name="Rectangle 982"/>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91095" name="Group 983"/>
          <p:cNvGrpSpPr>
            <a:grpSpLocks/>
          </p:cNvGrpSpPr>
          <p:nvPr/>
        </p:nvGrpSpPr>
        <p:grpSpPr bwMode="auto">
          <a:xfrm>
            <a:off x="3362325" y="5459413"/>
            <a:ext cx="463550" cy="263525"/>
            <a:chOff x="2118" y="3439"/>
            <a:chExt cx="292" cy="166"/>
          </a:xfrm>
        </p:grpSpPr>
        <p:sp>
          <p:nvSpPr>
            <p:cNvPr id="91096" name="Rectangle 984"/>
            <p:cNvSpPr>
              <a:spLocks noChangeArrowheads="1"/>
            </p:cNvSpPr>
            <p:nvPr/>
          </p:nvSpPr>
          <p:spPr bwMode="auto">
            <a:xfrm flipH="1" flipV="1">
              <a:off x="2118" y="3454"/>
              <a:ext cx="208" cy="137"/>
            </a:xfrm>
            <a:prstGeom prst="rect">
              <a:avLst/>
            </a:prstGeom>
            <a:solidFill>
              <a:schemeClr val="hlink"/>
            </a:solidFill>
            <a:ln w="9525">
              <a:solidFill>
                <a:srgbClr val="000000"/>
              </a:solidFill>
              <a:miter lim="800000"/>
              <a:headEnd/>
              <a:tailEnd/>
            </a:ln>
          </p:spPr>
          <p:txBody>
            <a:bodyPr/>
            <a:lstStyle/>
            <a:p>
              <a:endParaRPr lang="en-US"/>
            </a:p>
          </p:txBody>
        </p:sp>
        <p:grpSp>
          <p:nvGrpSpPr>
            <p:cNvPr id="91097" name="Group 985"/>
            <p:cNvGrpSpPr>
              <a:grpSpLocks/>
            </p:cNvGrpSpPr>
            <p:nvPr/>
          </p:nvGrpSpPr>
          <p:grpSpPr bwMode="auto">
            <a:xfrm flipH="1" flipV="1">
              <a:off x="2326" y="3439"/>
              <a:ext cx="84" cy="166"/>
              <a:chOff x="1704" y="2533"/>
              <a:chExt cx="64" cy="127"/>
            </a:xfrm>
          </p:grpSpPr>
          <p:sp>
            <p:nvSpPr>
              <p:cNvPr id="91098" name="Freeform 986"/>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chemeClr val="hlink"/>
              </a:solidFill>
              <a:ln w="9525">
                <a:solidFill>
                  <a:srgbClr val="000000"/>
                </a:solidFill>
                <a:prstDash val="solid"/>
                <a:round/>
                <a:headEnd/>
                <a:tailEnd/>
              </a:ln>
            </p:spPr>
            <p:txBody>
              <a:bodyPr/>
              <a:lstStyle/>
              <a:p>
                <a:endParaRPr lang="en-US"/>
              </a:p>
            </p:txBody>
          </p:sp>
          <p:grpSp>
            <p:nvGrpSpPr>
              <p:cNvPr id="91099" name="Group 987"/>
              <p:cNvGrpSpPr>
                <a:grpSpLocks/>
              </p:cNvGrpSpPr>
              <p:nvPr/>
            </p:nvGrpSpPr>
            <p:grpSpPr bwMode="auto">
              <a:xfrm>
                <a:off x="1718" y="2547"/>
                <a:ext cx="35" cy="96"/>
                <a:chOff x="1718" y="2547"/>
                <a:chExt cx="35" cy="96"/>
              </a:xfrm>
            </p:grpSpPr>
            <p:sp>
              <p:nvSpPr>
                <p:cNvPr id="91100" name="Line 988"/>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101" name="Line 989"/>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102" name="Line 990"/>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103" name="Line 991"/>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91104" name="Freeform 992"/>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00FF00"/>
          </a:solidFill>
          <a:ln w="9525">
            <a:solidFill>
              <a:srgbClr val="000000"/>
            </a:solidFill>
            <a:prstDash val="solid"/>
            <a:round/>
            <a:headEnd/>
            <a:tailEnd/>
          </a:ln>
        </p:spPr>
        <p:txBody>
          <a:bodyPr/>
          <a:lstStyle/>
          <a:p>
            <a:endParaRPr lang="en-US"/>
          </a:p>
        </p:txBody>
      </p:sp>
      <p:sp>
        <p:nvSpPr>
          <p:cNvPr id="91105" name="Rectangle 993"/>
          <p:cNvSpPr>
            <a:spLocks noChangeArrowheads="1"/>
          </p:cNvSpPr>
          <p:nvPr/>
        </p:nvSpPr>
        <p:spPr bwMode="auto">
          <a:xfrm flipH="1" flipV="1">
            <a:off x="3441700" y="5700713"/>
            <a:ext cx="84138" cy="290512"/>
          </a:xfrm>
          <a:prstGeom prst="rect">
            <a:avLst/>
          </a:prstGeom>
          <a:solidFill>
            <a:srgbClr val="00FF00"/>
          </a:solidFill>
          <a:ln w="9525">
            <a:solidFill>
              <a:srgbClr val="000000"/>
            </a:solidFill>
            <a:miter lim="800000"/>
            <a:headEnd/>
            <a:tailEnd/>
          </a:ln>
        </p:spPr>
        <p:txBody>
          <a:bodyPr/>
          <a:lstStyle/>
          <a:p>
            <a:endParaRPr lang="en-US"/>
          </a:p>
        </p:txBody>
      </p:sp>
      <p:sp>
        <p:nvSpPr>
          <p:cNvPr id="91106" name="Freeform 994"/>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91107" name="Rectangle 995"/>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91108" name="Group 996"/>
          <p:cNvGrpSpPr>
            <a:grpSpLocks/>
          </p:cNvGrpSpPr>
          <p:nvPr/>
        </p:nvGrpSpPr>
        <p:grpSpPr bwMode="auto">
          <a:xfrm>
            <a:off x="2782888" y="6178550"/>
            <a:ext cx="646112" cy="131763"/>
            <a:chOff x="1744" y="3892"/>
            <a:chExt cx="407" cy="83"/>
          </a:xfrm>
        </p:grpSpPr>
        <p:grpSp>
          <p:nvGrpSpPr>
            <p:cNvPr id="91109" name="Group 997"/>
            <p:cNvGrpSpPr>
              <a:grpSpLocks/>
            </p:cNvGrpSpPr>
            <p:nvPr/>
          </p:nvGrpSpPr>
          <p:grpSpPr bwMode="auto">
            <a:xfrm>
              <a:off x="1954" y="3892"/>
              <a:ext cx="197" cy="83"/>
              <a:chOff x="1954" y="3892"/>
              <a:chExt cx="197" cy="83"/>
            </a:xfrm>
          </p:grpSpPr>
          <p:sp>
            <p:nvSpPr>
              <p:cNvPr id="91110" name="Oval 998"/>
              <p:cNvSpPr>
                <a:spLocks noChangeArrowheads="1"/>
              </p:cNvSpPr>
              <p:nvPr/>
            </p:nvSpPr>
            <p:spPr bwMode="auto">
              <a:xfrm flipH="1" flipV="1">
                <a:off x="2123" y="3954"/>
                <a:ext cx="25"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11" name="Oval 999"/>
              <p:cNvSpPr>
                <a:spLocks noChangeArrowheads="1"/>
              </p:cNvSpPr>
              <p:nvPr/>
            </p:nvSpPr>
            <p:spPr bwMode="auto">
              <a:xfrm flipH="1" flipV="1">
                <a:off x="2101" y="3892"/>
                <a:ext cx="25"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12" name="Oval 1000"/>
              <p:cNvSpPr>
                <a:spLocks noChangeArrowheads="1"/>
              </p:cNvSpPr>
              <p:nvPr/>
            </p:nvSpPr>
            <p:spPr bwMode="auto">
              <a:xfrm flipH="1" flipV="1">
                <a:off x="2075" y="3954"/>
                <a:ext cx="29"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13" name="Oval 1001"/>
              <p:cNvSpPr>
                <a:spLocks noChangeArrowheads="1"/>
              </p:cNvSpPr>
              <p:nvPr/>
            </p:nvSpPr>
            <p:spPr bwMode="auto">
              <a:xfrm flipH="1" flipV="1">
                <a:off x="2053" y="3892"/>
                <a:ext cx="24"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14" name="Oval 1002"/>
              <p:cNvSpPr>
                <a:spLocks noChangeArrowheads="1"/>
              </p:cNvSpPr>
              <p:nvPr/>
            </p:nvSpPr>
            <p:spPr bwMode="auto">
              <a:xfrm flipH="1" flipV="1">
                <a:off x="2028" y="3954"/>
                <a:ext cx="25"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15" name="Oval 1003"/>
              <p:cNvSpPr>
                <a:spLocks noChangeArrowheads="1"/>
              </p:cNvSpPr>
              <p:nvPr/>
            </p:nvSpPr>
            <p:spPr bwMode="auto">
              <a:xfrm flipH="1" flipV="1">
                <a:off x="2005" y="3892"/>
                <a:ext cx="25"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16" name="Line 1004"/>
              <p:cNvSpPr>
                <a:spLocks noChangeShapeType="1"/>
              </p:cNvSpPr>
              <p:nvPr/>
            </p:nvSpPr>
            <p:spPr bwMode="auto">
              <a:xfrm flipH="1" flipV="1">
                <a:off x="2126" y="3899"/>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117" name="Line 1005"/>
              <p:cNvSpPr>
                <a:spLocks noChangeShapeType="1"/>
              </p:cNvSpPr>
              <p:nvPr/>
            </p:nvSpPr>
            <p:spPr bwMode="auto">
              <a:xfrm flipH="1" flipV="1">
                <a:off x="2104" y="3905"/>
                <a:ext cx="22"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118" name="Line 1006"/>
              <p:cNvSpPr>
                <a:spLocks noChangeShapeType="1"/>
              </p:cNvSpPr>
              <p:nvPr/>
            </p:nvSpPr>
            <p:spPr bwMode="auto">
              <a:xfrm flipH="1" flipV="1">
                <a:off x="2011" y="3907"/>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119" name="Line 1007"/>
              <p:cNvSpPr>
                <a:spLocks noChangeShapeType="1"/>
              </p:cNvSpPr>
              <p:nvPr/>
            </p:nvSpPr>
            <p:spPr bwMode="auto">
              <a:xfrm flipH="1" flipV="1">
                <a:off x="2030" y="3899"/>
                <a:ext cx="23"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120" name="Line 1008"/>
              <p:cNvSpPr>
                <a:spLocks noChangeShapeType="1"/>
              </p:cNvSpPr>
              <p:nvPr/>
            </p:nvSpPr>
            <p:spPr bwMode="auto">
              <a:xfrm flipH="1" flipV="1">
                <a:off x="2058" y="3907"/>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121" name="Line 1009"/>
              <p:cNvSpPr>
                <a:spLocks noChangeShapeType="1"/>
              </p:cNvSpPr>
              <p:nvPr/>
            </p:nvSpPr>
            <p:spPr bwMode="auto">
              <a:xfrm flipH="1" flipV="1">
                <a:off x="2077" y="3902"/>
                <a:ext cx="24"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91122" name="Group 1010"/>
              <p:cNvGrpSpPr>
                <a:grpSpLocks/>
              </p:cNvGrpSpPr>
              <p:nvPr/>
            </p:nvGrpSpPr>
            <p:grpSpPr bwMode="auto">
              <a:xfrm flipH="1" flipV="1">
                <a:off x="1954" y="3892"/>
                <a:ext cx="51" cy="83"/>
                <a:chOff x="2013" y="2253"/>
                <a:chExt cx="39" cy="64"/>
              </a:xfrm>
            </p:grpSpPr>
            <p:sp>
              <p:nvSpPr>
                <p:cNvPr id="91123" name="Oval 1011"/>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24" name="Oval 1012"/>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25" name="Line 1013"/>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126" name="Line 1014"/>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127" name="Line 1015"/>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128" name="Oval 1016"/>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1129" name="Line 1017"/>
              <p:cNvSpPr>
                <a:spLocks noChangeShapeType="1"/>
              </p:cNvSpPr>
              <p:nvPr/>
            </p:nvSpPr>
            <p:spPr bwMode="auto">
              <a:xfrm flipH="1" flipV="1">
                <a:off x="2149" y="3902"/>
                <a:ext cx="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130" name="Oval 1018"/>
              <p:cNvSpPr>
                <a:spLocks noChangeArrowheads="1"/>
              </p:cNvSpPr>
              <p:nvPr/>
            </p:nvSpPr>
            <p:spPr bwMode="auto">
              <a:xfrm flipH="1" flipV="1">
                <a:off x="2126" y="3892"/>
                <a:ext cx="25" cy="2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1131" name="Group 1019"/>
            <p:cNvGrpSpPr>
              <a:grpSpLocks/>
            </p:cNvGrpSpPr>
            <p:nvPr/>
          </p:nvGrpSpPr>
          <p:grpSpPr bwMode="auto">
            <a:xfrm flipH="1" flipV="1">
              <a:off x="1744" y="3902"/>
              <a:ext cx="123" cy="60"/>
              <a:chOff x="2119" y="2263"/>
              <a:chExt cx="94" cy="46"/>
            </a:xfrm>
          </p:grpSpPr>
          <p:grpSp>
            <p:nvGrpSpPr>
              <p:cNvPr id="91132" name="Group 1020"/>
              <p:cNvGrpSpPr>
                <a:grpSpLocks/>
              </p:cNvGrpSpPr>
              <p:nvPr/>
            </p:nvGrpSpPr>
            <p:grpSpPr bwMode="auto">
              <a:xfrm>
                <a:off x="2188" y="2263"/>
                <a:ext cx="25" cy="46"/>
                <a:chOff x="2188" y="2263"/>
                <a:chExt cx="25" cy="46"/>
              </a:xfrm>
            </p:grpSpPr>
            <p:grpSp>
              <p:nvGrpSpPr>
                <p:cNvPr id="91133" name="Group 1021"/>
                <p:cNvGrpSpPr>
                  <a:grpSpLocks/>
                </p:cNvGrpSpPr>
                <p:nvPr/>
              </p:nvGrpSpPr>
              <p:grpSpPr bwMode="auto">
                <a:xfrm>
                  <a:off x="2188" y="2263"/>
                  <a:ext cx="23" cy="44"/>
                  <a:chOff x="2188" y="2263"/>
                  <a:chExt cx="23" cy="44"/>
                </a:xfrm>
              </p:grpSpPr>
              <p:sp>
                <p:nvSpPr>
                  <p:cNvPr id="91134" name="Rectangle 1022"/>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35" name="Rectangle 1023"/>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36" name="Rectangle 1024"/>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37" name="Rectangle 1025"/>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38" name="Rectangle 1026"/>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39" name="Rectangle 1027"/>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40" name="Rectangle 1028"/>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41" name="Rectangle 1029"/>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42" name="Rectangle 1030"/>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43" name="Rectangle 1031"/>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44" name="Rectangle 1032"/>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45" name="Rectangle 1033"/>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46" name="Rectangle 1034"/>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47" name="Rectangle 1035"/>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48" name="Rectangle 1036"/>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49" name="Rectangle 1037"/>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50" name="Rectangle 1038"/>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51" name="Rectangle 1039"/>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52" name="Rectangle 1040"/>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53" name="Rectangle 1041"/>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54" name="Rectangle 1042"/>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55" name="Rectangle 1043"/>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56" name="Rectangle 1044"/>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1157" name="Rectangle 1045"/>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1158" name="Group 1046"/>
              <p:cNvGrpSpPr>
                <a:grpSpLocks/>
              </p:cNvGrpSpPr>
              <p:nvPr/>
            </p:nvGrpSpPr>
            <p:grpSpPr bwMode="auto">
              <a:xfrm>
                <a:off x="2119" y="2276"/>
                <a:ext cx="71" cy="18"/>
                <a:chOff x="2119" y="2276"/>
                <a:chExt cx="71" cy="18"/>
              </a:xfrm>
            </p:grpSpPr>
            <p:grpSp>
              <p:nvGrpSpPr>
                <p:cNvPr id="91159" name="Group 1047"/>
                <p:cNvGrpSpPr>
                  <a:grpSpLocks/>
                </p:cNvGrpSpPr>
                <p:nvPr/>
              </p:nvGrpSpPr>
              <p:grpSpPr bwMode="auto">
                <a:xfrm>
                  <a:off x="2119" y="2276"/>
                  <a:ext cx="69" cy="16"/>
                  <a:chOff x="2119" y="2276"/>
                  <a:chExt cx="69" cy="16"/>
                </a:xfrm>
              </p:grpSpPr>
              <p:sp>
                <p:nvSpPr>
                  <p:cNvPr id="91160" name="Rectangle 1048"/>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61" name="Rectangle 1049"/>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62" name="Rectangle 1050"/>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63" name="Rectangle 1051"/>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64" name="Rectangle 1052"/>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65" name="Rectangle 1053"/>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66" name="Rectangle 1054"/>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67" name="Rectangle 1055"/>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1168" name="Rectangle 1056"/>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91169" name="Group 1057"/>
            <p:cNvGrpSpPr>
              <a:grpSpLocks/>
            </p:cNvGrpSpPr>
            <p:nvPr/>
          </p:nvGrpSpPr>
          <p:grpSpPr bwMode="auto">
            <a:xfrm flipH="1" flipV="1">
              <a:off x="1867" y="3897"/>
              <a:ext cx="123" cy="73"/>
              <a:chOff x="2025" y="2257"/>
              <a:chExt cx="94" cy="56"/>
            </a:xfrm>
          </p:grpSpPr>
          <p:grpSp>
            <p:nvGrpSpPr>
              <p:cNvPr id="91170" name="Group 1058"/>
              <p:cNvGrpSpPr>
                <a:grpSpLocks/>
              </p:cNvGrpSpPr>
              <p:nvPr/>
            </p:nvGrpSpPr>
            <p:grpSpPr bwMode="auto">
              <a:xfrm>
                <a:off x="2025" y="2271"/>
                <a:ext cx="32" cy="27"/>
                <a:chOff x="2025" y="2271"/>
                <a:chExt cx="32" cy="27"/>
              </a:xfrm>
            </p:grpSpPr>
            <p:grpSp>
              <p:nvGrpSpPr>
                <p:cNvPr id="91171" name="Group 1059"/>
                <p:cNvGrpSpPr>
                  <a:grpSpLocks/>
                </p:cNvGrpSpPr>
                <p:nvPr/>
              </p:nvGrpSpPr>
              <p:grpSpPr bwMode="auto">
                <a:xfrm>
                  <a:off x="2025" y="2271"/>
                  <a:ext cx="31" cy="25"/>
                  <a:chOff x="2025" y="2271"/>
                  <a:chExt cx="31" cy="25"/>
                </a:xfrm>
              </p:grpSpPr>
              <p:sp>
                <p:nvSpPr>
                  <p:cNvPr id="91172" name="Rectangle 1060"/>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73" name="Rectangle 1061"/>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74" name="Rectangle 1062"/>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75" name="Rectangle 1063"/>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76" name="Rectangle 1064"/>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77" name="Rectangle 1065"/>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78" name="Rectangle 1066"/>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79" name="Rectangle 1067"/>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80" name="Rectangle 1068"/>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81" name="Rectangle 1069"/>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82" name="Rectangle 1070"/>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83" name="Rectangle 1071"/>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184" name="Rectangle 1072"/>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1185" name="Rectangle 1073"/>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1186" name="Group 1074"/>
              <p:cNvGrpSpPr>
                <a:grpSpLocks/>
              </p:cNvGrpSpPr>
              <p:nvPr/>
            </p:nvGrpSpPr>
            <p:grpSpPr bwMode="auto">
              <a:xfrm>
                <a:off x="2075" y="2259"/>
                <a:ext cx="44" cy="52"/>
                <a:chOff x="2075" y="2259"/>
                <a:chExt cx="44" cy="52"/>
              </a:xfrm>
            </p:grpSpPr>
            <p:grpSp>
              <p:nvGrpSpPr>
                <p:cNvPr id="91187" name="Group 1075"/>
                <p:cNvGrpSpPr>
                  <a:grpSpLocks/>
                </p:cNvGrpSpPr>
                <p:nvPr/>
              </p:nvGrpSpPr>
              <p:grpSpPr bwMode="auto">
                <a:xfrm>
                  <a:off x="2075" y="2259"/>
                  <a:ext cx="44" cy="52"/>
                  <a:chOff x="2075" y="2259"/>
                  <a:chExt cx="44" cy="52"/>
                </a:xfrm>
              </p:grpSpPr>
              <p:sp>
                <p:nvSpPr>
                  <p:cNvPr id="91188" name="Oval 1076"/>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189" name="Oval 1077"/>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190" name="Oval 1078"/>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191" name="Oval 1079"/>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192" name="Oval 1080"/>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193" name="Oval 1081"/>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194" name="Oval 1082"/>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195" name="Oval 1083"/>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196" name="Oval 1084"/>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197" name="Oval 1085"/>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198" name="Oval 1086"/>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199" name="Oval 1087"/>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200" name="Oval 1088"/>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1201" name="Oval 1089"/>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1202" name="Group 1090"/>
              <p:cNvGrpSpPr>
                <a:grpSpLocks/>
              </p:cNvGrpSpPr>
              <p:nvPr/>
            </p:nvGrpSpPr>
            <p:grpSpPr bwMode="auto">
              <a:xfrm>
                <a:off x="2054" y="2257"/>
                <a:ext cx="25" cy="56"/>
                <a:chOff x="2054" y="2257"/>
                <a:chExt cx="25" cy="56"/>
              </a:xfrm>
            </p:grpSpPr>
            <p:grpSp>
              <p:nvGrpSpPr>
                <p:cNvPr id="91203" name="Group 1091"/>
                <p:cNvGrpSpPr>
                  <a:grpSpLocks/>
                </p:cNvGrpSpPr>
                <p:nvPr/>
              </p:nvGrpSpPr>
              <p:grpSpPr bwMode="auto">
                <a:xfrm>
                  <a:off x="2054" y="2257"/>
                  <a:ext cx="23" cy="54"/>
                  <a:chOff x="2054" y="2257"/>
                  <a:chExt cx="23" cy="54"/>
                </a:xfrm>
              </p:grpSpPr>
              <p:sp>
                <p:nvSpPr>
                  <p:cNvPr id="91204" name="Rectangle 1092"/>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05" name="Rectangle 1093"/>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06" name="Rectangle 1094"/>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07" name="Rectangle 1095"/>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08" name="Rectangle 1096"/>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09" name="Rectangle 1097"/>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10" name="Rectangle 1098"/>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11" name="Rectangle 1099"/>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12" name="Rectangle 1100"/>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13" name="Rectangle 1101"/>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14" name="Rectangle 1102"/>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15" name="Rectangle 1103"/>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16" name="Rectangle 1104"/>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17" name="Rectangle 1105"/>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18" name="Rectangle 1106"/>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19" name="Rectangle 1107"/>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20" name="Rectangle 1108"/>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21" name="Rectangle 1109"/>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22" name="Rectangle 1110"/>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23" name="Rectangle 1111"/>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24" name="Rectangle 1112"/>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25" name="Rectangle 1113"/>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26" name="Rectangle 1114"/>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27" name="Rectangle 1115"/>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28" name="Rectangle 1116"/>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29" name="Rectangle 1117"/>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30" name="Rectangle 1118"/>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31" name="Rectangle 1119"/>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1232" name="Rectangle 1120"/>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sp>
        <p:nvSpPr>
          <p:cNvPr id="91233" name="Rectangle 1121"/>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91234" name="Rectangle 1122"/>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91235" name="Group 1123"/>
          <p:cNvGrpSpPr>
            <a:grpSpLocks/>
          </p:cNvGrpSpPr>
          <p:nvPr/>
        </p:nvGrpSpPr>
        <p:grpSpPr bwMode="auto">
          <a:xfrm flipH="1" flipV="1">
            <a:off x="2525713" y="4567238"/>
            <a:ext cx="130175" cy="247650"/>
            <a:chOff x="2267" y="2973"/>
            <a:chExt cx="63" cy="119"/>
          </a:xfrm>
        </p:grpSpPr>
        <p:sp>
          <p:nvSpPr>
            <p:cNvPr id="91236" name="Freeform 1124"/>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91237" name="Group 1125"/>
            <p:cNvGrpSpPr>
              <a:grpSpLocks/>
            </p:cNvGrpSpPr>
            <p:nvPr/>
          </p:nvGrpSpPr>
          <p:grpSpPr bwMode="auto">
            <a:xfrm>
              <a:off x="2282" y="2986"/>
              <a:ext cx="36" cy="90"/>
              <a:chOff x="2282" y="2986"/>
              <a:chExt cx="36" cy="90"/>
            </a:xfrm>
          </p:grpSpPr>
          <p:sp>
            <p:nvSpPr>
              <p:cNvPr id="91238" name="Line 1126"/>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239" name="Line 1127"/>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240" name="Line 1128"/>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241" name="Line 1129"/>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91242" name="Group 1130"/>
          <p:cNvGrpSpPr>
            <a:grpSpLocks/>
          </p:cNvGrpSpPr>
          <p:nvPr/>
        </p:nvGrpSpPr>
        <p:grpSpPr bwMode="auto">
          <a:xfrm flipH="1" flipV="1">
            <a:off x="2779713" y="4524375"/>
            <a:ext cx="230187" cy="311150"/>
            <a:chOff x="2100" y="2959"/>
            <a:chExt cx="111" cy="150"/>
          </a:xfrm>
        </p:grpSpPr>
        <p:sp>
          <p:nvSpPr>
            <p:cNvPr id="91243" name="Rectangle 1131"/>
            <p:cNvSpPr>
              <a:spLocks noChangeArrowheads="1"/>
            </p:cNvSpPr>
            <p:nvPr/>
          </p:nvSpPr>
          <p:spPr bwMode="auto">
            <a:xfrm>
              <a:off x="2100" y="2959"/>
              <a:ext cx="109" cy="148"/>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244" name="Rectangle 1132"/>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1245" name="Line 1133"/>
          <p:cNvSpPr>
            <a:spLocks noChangeShapeType="1"/>
          </p:cNvSpPr>
          <p:nvPr/>
        </p:nvSpPr>
        <p:spPr bwMode="auto">
          <a:xfrm flipH="1" flipV="1">
            <a:off x="2784475" y="4833938"/>
            <a:ext cx="23018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246" name="Rectangle 1134"/>
          <p:cNvSpPr>
            <a:spLocks noChangeArrowheads="1"/>
          </p:cNvSpPr>
          <p:nvPr/>
        </p:nvSpPr>
        <p:spPr bwMode="auto">
          <a:xfrm flipH="1" flipV="1">
            <a:off x="2779713" y="4564063"/>
            <a:ext cx="203200" cy="230187"/>
          </a:xfrm>
          <a:prstGeom prst="rect">
            <a:avLst/>
          </a:prstGeom>
          <a:solidFill>
            <a:srgbClr val="FFFFFF"/>
          </a:solidFill>
          <a:ln w="9525">
            <a:solidFill>
              <a:srgbClr val="FFFFFF"/>
            </a:solidFill>
            <a:miter lim="800000"/>
            <a:headEnd/>
            <a:tailEnd/>
          </a:ln>
        </p:spPr>
        <p:txBody>
          <a:bodyPr/>
          <a:lstStyle/>
          <a:p>
            <a:endParaRPr lang="en-US"/>
          </a:p>
        </p:txBody>
      </p:sp>
      <p:sp>
        <p:nvSpPr>
          <p:cNvPr id="91247" name="Line 1135"/>
          <p:cNvSpPr>
            <a:spLocks noChangeShapeType="1"/>
          </p:cNvSpPr>
          <p:nvPr/>
        </p:nvSpPr>
        <p:spPr bwMode="auto">
          <a:xfrm flipH="1" flipV="1">
            <a:off x="2779713" y="4792663"/>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248" name="Line 1136"/>
          <p:cNvSpPr>
            <a:spLocks noChangeShapeType="1"/>
          </p:cNvSpPr>
          <p:nvPr/>
        </p:nvSpPr>
        <p:spPr bwMode="auto">
          <a:xfrm flipH="1">
            <a:off x="2778125" y="4529138"/>
            <a:ext cx="1588" cy="3063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249" name="Rectangle 1137"/>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91250" name="Rectangle 1138"/>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91251" name="Rectangle 1139"/>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91253" name="Rectangle 1141"/>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91254" name="Group 1142"/>
          <p:cNvGrpSpPr>
            <a:grpSpLocks/>
          </p:cNvGrpSpPr>
          <p:nvPr/>
        </p:nvGrpSpPr>
        <p:grpSpPr bwMode="auto">
          <a:xfrm flipH="1" flipV="1">
            <a:off x="3444875" y="5053013"/>
            <a:ext cx="41275" cy="252412"/>
            <a:chOff x="1867" y="2737"/>
            <a:chExt cx="20" cy="121"/>
          </a:xfrm>
        </p:grpSpPr>
        <p:sp>
          <p:nvSpPr>
            <p:cNvPr id="91255" name="Oval 1143"/>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91256" name="Oval 1144"/>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91257" name="Line 1145"/>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258" name="Line 1146"/>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1259" name="Group 1147"/>
          <p:cNvGrpSpPr>
            <a:grpSpLocks/>
          </p:cNvGrpSpPr>
          <p:nvPr/>
        </p:nvGrpSpPr>
        <p:grpSpPr bwMode="auto">
          <a:xfrm flipH="1" flipV="1">
            <a:off x="3430588" y="5053013"/>
            <a:ext cx="39687" cy="252412"/>
            <a:chOff x="1875" y="2737"/>
            <a:chExt cx="19" cy="121"/>
          </a:xfrm>
        </p:grpSpPr>
        <p:sp>
          <p:nvSpPr>
            <p:cNvPr id="91260" name="Oval 1148"/>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91261" name="Oval 1149"/>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91262" name="Line 1150"/>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263" name="Line 1151"/>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1264" name="Group 1152"/>
          <p:cNvGrpSpPr>
            <a:grpSpLocks/>
          </p:cNvGrpSpPr>
          <p:nvPr/>
        </p:nvGrpSpPr>
        <p:grpSpPr bwMode="auto">
          <a:xfrm flipH="1" flipV="1">
            <a:off x="3409950" y="5053013"/>
            <a:ext cx="39688" cy="252412"/>
            <a:chOff x="1885" y="2737"/>
            <a:chExt cx="19" cy="121"/>
          </a:xfrm>
        </p:grpSpPr>
        <p:sp>
          <p:nvSpPr>
            <p:cNvPr id="91265" name="Oval 1153"/>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91266" name="Oval 1154"/>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91267" name="Line 1155"/>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268" name="Line 1156"/>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1269" name="Group 1157"/>
          <p:cNvGrpSpPr>
            <a:grpSpLocks/>
          </p:cNvGrpSpPr>
          <p:nvPr/>
        </p:nvGrpSpPr>
        <p:grpSpPr bwMode="auto">
          <a:xfrm flipH="1" flipV="1">
            <a:off x="3392488" y="5053013"/>
            <a:ext cx="41275" cy="252412"/>
            <a:chOff x="1892" y="2737"/>
            <a:chExt cx="20" cy="121"/>
          </a:xfrm>
        </p:grpSpPr>
        <p:sp>
          <p:nvSpPr>
            <p:cNvPr id="91270" name="Oval 1158"/>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91271" name="Oval 1159"/>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91272" name="Line 1160"/>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273" name="Line 1161"/>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91274" name="Rectangle 1162"/>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91275" name="Rectangle 1163"/>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91276" name="Group 1164"/>
          <p:cNvGrpSpPr>
            <a:grpSpLocks/>
          </p:cNvGrpSpPr>
          <p:nvPr/>
        </p:nvGrpSpPr>
        <p:grpSpPr bwMode="auto">
          <a:xfrm>
            <a:off x="3059113" y="4562475"/>
            <a:ext cx="769937" cy="798513"/>
            <a:chOff x="1927" y="2874"/>
            <a:chExt cx="485" cy="503"/>
          </a:xfrm>
        </p:grpSpPr>
        <p:grpSp>
          <p:nvGrpSpPr>
            <p:cNvPr id="91277" name="Group 1165"/>
            <p:cNvGrpSpPr>
              <a:grpSpLocks/>
            </p:cNvGrpSpPr>
            <p:nvPr/>
          </p:nvGrpSpPr>
          <p:grpSpPr bwMode="auto">
            <a:xfrm flipH="1" flipV="1">
              <a:off x="2325" y="2874"/>
              <a:ext cx="87" cy="162"/>
              <a:chOff x="1702" y="2971"/>
              <a:chExt cx="67" cy="119"/>
            </a:xfrm>
          </p:grpSpPr>
          <p:sp>
            <p:nvSpPr>
              <p:cNvPr id="91278" name="Freeform 1166"/>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91279" name="Group 1167"/>
              <p:cNvGrpSpPr>
                <a:grpSpLocks/>
              </p:cNvGrpSpPr>
              <p:nvPr/>
            </p:nvGrpSpPr>
            <p:grpSpPr bwMode="auto">
              <a:xfrm>
                <a:off x="1716" y="2984"/>
                <a:ext cx="37" cy="90"/>
                <a:chOff x="1716" y="2984"/>
                <a:chExt cx="37" cy="90"/>
              </a:xfrm>
            </p:grpSpPr>
            <p:sp>
              <p:nvSpPr>
                <p:cNvPr id="91280" name="Line 1168"/>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281" name="Line 1169"/>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282" name="Line 1170"/>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283" name="Line 1171"/>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1284" name="Rectangle 1172"/>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91285" name="Rectangle 1173"/>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91286" name="Freeform 1174"/>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91287" name="Freeform 1175"/>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288" name="Rectangle 1176"/>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91289" name="Rectangle 1177"/>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91290" name="Rectangle 1178"/>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91291" name="Line 1179"/>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1292" name="Line 1180"/>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293" name="Oval 1181"/>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91294" name="Line 1182"/>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95" name="Rectangle 1183"/>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96" name="Line 1184"/>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97" name="Line 1185"/>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98" name="Line 1186"/>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99" name="Line 1187"/>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0" name="Rectangle 1188"/>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1" name="Line 1189"/>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2" name="Line 1190"/>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3" name="Line 1191"/>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4" name="Line 1192"/>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5" name="Rectangle 1193"/>
          <p:cNvSpPr>
            <a:spLocks noChangeArrowheads="1"/>
          </p:cNvSpPr>
          <p:nvPr/>
        </p:nvSpPr>
        <p:spPr bwMode="auto">
          <a:xfrm>
            <a:off x="860425" y="52339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6" name="Line 1194"/>
          <p:cNvSpPr>
            <a:spLocks noChangeShapeType="1"/>
          </p:cNvSpPr>
          <p:nvPr/>
        </p:nvSpPr>
        <p:spPr bwMode="auto">
          <a:xfrm flipH="1">
            <a:off x="1092200" y="53752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7" name="Line 1195"/>
          <p:cNvSpPr>
            <a:spLocks noChangeShapeType="1"/>
          </p:cNvSpPr>
          <p:nvPr/>
        </p:nvSpPr>
        <p:spPr bwMode="auto">
          <a:xfrm>
            <a:off x="1092200" y="53324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8" name="Line 1196"/>
          <p:cNvSpPr>
            <a:spLocks noChangeShapeType="1"/>
          </p:cNvSpPr>
          <p:nvPr/>
        </p:nvSpPr>
        <p:spPr bwMode="auto">
          <a:xfrm>
            <a:off x="866775" y="53752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9" name="Line 1197"/>
          <p:cNvSpPr>
            <a:spLocks noChangeShapeType="1"/>
          </p:cNvSpPr>
          <p:nvPr/>
        </p:nvSpPr>
        <p:spPr bwMode="auto">
          <a:xfrm flipV="1">
            <a:off x="944563" y="53340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10" name="Rectangle 1198"/>
          <p:cNvSpPr>
            <a:spLocks noChangeArrowheads="1"/>
          </p:cNvSpPr>
          <p:nvPr/>
        </p:nvSpPr>
        <p:spPr bwMode="auto">
          <a:xfrm>
            <a:off x="860425" y="49561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11" name="Line 1199"/>
          <p:cNvSpPr>
            <a:spLocks noChangeShapeType="1"/>
          </p:cNvSpPr>
          <p:nvPr/>
        </p:nvSpPr>
        <p:spPr bwMode="auto">
          <a:xfrm flipH="1">
            <a:off x="857250" y="51006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312" name="Group 1200"/>
          <p:cNvGrpSpPr>
            <a:grpSpLocks/>
          </p:cNvGrpSpPr>
          <p:nvPr/>
        </p:nvGrpSpPr>
        <p:grpSpPr bwMode="auto">
          <a:xfrm>
            <a:off x="950913" y="5511800"/>
            <a:ext cx="90487" cy="139700"/>
            <a:chOff x="0" y="0"/>
            <a:chExt cx="20000" cy="19996"/>
          </a:xfrm>
        </p:grpSpPr>
        <p:sp>
          <p:nvSpPr>
            <p:cNvPr id="91313" name="Line 1201"/>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14" name="Line 1202"/>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15" name="Line 1203"/>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16" name="Line 1204"/>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317" name="Line 1205"/>
          <p:cNvSpPr>
            <a:spLocks noChangeShapeType="1"/>
          </p:cNvSpPr>
          <p:nvPr/>
        </p:nvSpPr>
        <p:spPr bwMode="auto">
          <a:xfrm flipH="1">
            <a:off x="830263" y="55705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18" name="Line 1206"/>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19" name="Line 1207"/>
          <p:cNvSpPr>
            <a:spLocks noChangeShapeType="1"/>
          </p:cNvSpPr>
          <p:nvPr/>
        </p:nvSpPr>
        <p:spPr bwMode="auto">
          <a:xfrm flipH="1">
            <a:off x="719138" y="56007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20" name="Line 1208"/>
          <p:cNvSpPr>
            <a:spLocks noChangeShapeType="1"/>
          </p:cNvSpPr>
          <p:nvPr/>
        </p:nvSpPr>
        <p:spPr bwMode="auto">
          <a:xfrm flipV="1">
            <a:off x="719138" y="5106988"/>
            <a:ext cx="0" cy="493712"/>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21" name="Line 1209"/>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322" name="Group 1210"/>
          <p:cNvGrpSpPr>
            <a:grpSpLocks/>
          </p:cNvGrpSpPr>
          <p:nvPr/>
        </p:nvGrpSpPr>
        <p:grpSpPr bwMode="auto">
          <a:xfrm>
            <a:off x="449263" y="5100638"/>
            <a:ext cx="407987" cy="417512"/>
            <a:chOff x="1311" y="3425"/>
            <a:chExt cx="257" cy="263"/>
          </a:xfrm>
        </p:grpSpPr>
        <p:sp>
          <p:nvSpPr>
            <p:cNvPr id="91323" name="Line 1211"/>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24" name="Line 1212"/>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325" name="Line 1213"/>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26" name="Line 1214"/>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27" name="Line 1215"/>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28" name="Line 1216"/>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329" name="Group 1217"/>
          <p:cNvGrpSpPr>
            <a:grpSpLocks/>
          </p:cNvGrpSpPr>
          <p:nvPr/>
        </p:nvGrpSpPr>
        <p:grpSpPr bwMode="auto">
          <a:xfrm>
            <a:off x="914400" y="4275138"/>
            <a:ext cx="77788" cy="139700"/>
            <a:chOff x="0" y="1"/>
            <a:chExt cx="20000" cy="19999"/>
          </a:xfrm>
        </p:grpSpPr>
        <p:sp>
          <p:nvSpPr>
            <p:cNvPr id="91330" name="Arc 1218"/>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1" name="Arc 1219"/>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332" name="Line 1220"/>
          <p:cNvSpPr>
            <a:spLocks noChangeShapeType="1"/>
          </p:cNvSpPr>
          <p:nvPr/>
        </p:nvSpPr>
        <p:spPr bwMode="auto">
          <a:xfrm flipV="1">
            <a:off x="914400" y="4414838"/>
            <a:ext cx="0" cy="3778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3" name="Line 1221"/>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4" name="Line 1222"/>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5" name="Line 1223"/>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6" name="Oval 1224"/>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7" name="Oval 1225"/>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8" name="Oval 1226"/>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9" name="Oval 1227"/>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0" name="Rectangle 1228"/>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341" name="Line 1229"/>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2" name="Oval 1230"/>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3" name="Line 1231"/>
          <p:cNvSpPr>
            <a:spLocks noChangeShapeType="1"/>
          </p:cNvSpPr>
          <p:nvPr/>
        </p:nvSpPr>
        <p:spPr bwMode="auto">
          <a:xfrm flipV="1">
            <a:off x="1265238" y="4800600"/>
            <a:ext cx="1587" cy="3016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4" name="Line 1232"/>
          <p:cNvSpPr>
            <a:spLocks noChangeShapeType="1"/>
          </p:cNvSpPr>
          <p:nvPr/>
        </p:nvSpPr>
        <p:spPr bwMode="auto">
          <a:xfrm flipV="1">
            <a:off x="1093788" y="4826000"/>
            <a:ext cx="0" cy="93663"/>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5" name="Line 1233"/>
          <p:cNvSpPr>
            <a:spLocks noChangeShapeType="1"/>
          </p:cNvSpPr>
          <p:nvPr/>
        </p:nvSpPr>
        <p:spPr bwMode="auto">
          <a:xfrm>
            <a:off x="1084263" y="4800600"/>
            <a:ext cx="182562"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6" name="Rectangle 1234"/>
          <p:cNvSpPr>
            <a:spLocks noChangeArrowheads="1"/>
          </p:cNvSpPr>
          <p:nvPr/>
        </p:nvSpPr>
        <p:spPr bwMode="auto">
          <a:xfrm>
            <a:off x="865188" y="48085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7" name="Line 1235"/>
          <p:cNvSpPr>
            <a:spLocks noChangeShapeType="1"/>
          </p:cNvSpPr>
          <p:nvPr/>
        </p:nvSpPr>
        <p:spPr bwMode="auto">
          <a:xfrm rot="16200000" flipH="1">
            <a:off x="896144" y="48902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8" name="Rectangle 1236"/>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9" name="Line 1237"/>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350" name="Group 1238"/>
          <p:cNvGrpSpPr>
            <a:grpSpLocks/>
          </p:cNvGrpSpPr>
          <p:nvPr/>
        </p:nvGrpSpPr>
        <p:grpSpPr bwMode="auto">
          <a:xfrm>
            <a:off x="1392238" y="4125913"/>
            <a:ext cx="58737" cy="98425"/>
            <a:chOff x="0" y="-1"/>
            <a:chExt cx="20000" cy="19996"/>
          </a:xfrm>
        </p:grpSpPr>
        <p:sp>
          <p:nvSpPr>
            <p:cNvPr id="91351" name="Line 1239"/>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52" name="Line 1240"/>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53" name="Line 1241"/>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54" name="Line 1242"/>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355" name="Line 1243"/>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56" name="Oval 1244"/>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57" name="Line 1245"/>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1358" name="Line 1246"/>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1359" name="Line 1247"/>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1360" name="Line 1248"/>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1361" name="Line 1249"/>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1362" name="Line 1250"/>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1363" name="Line 1251"/>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1364" name="AutoShape 1252"/>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365" name="Line 1253"/>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1366" name="Line 1254"/>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367" name="Oval 1255"/>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91368" name="Group 1256"/>
          <p:cNvGrpSpPr>
            <a:grpSpLocks/>
          </p:cNvGrpSpPr>
          <p:nvPr/>
        </p:nvGrpSpPr>
        <p:grpSpPr bwMode="auto">
          <a:xfrm>
            <a:off x="3830638" y="5594350"/>
            <a:ext cx="407987" cy="417513"/>
            <a:chOff x="2358" y="3524"/>
            <a:chExt cx="257" cy="263"/>
          </a:xfrm>
        </p:grpSpPr>
        <p:sp>
          <p:nvSpPr>
            <p:cNvPr id="91369" name="Line 1257"/>
            <p:cNvSpPr>
              <a:spLocks noChangeShapeType="1"/>
            </p:cNvSpPr>
            <p:nvPr/>
          </p:nvSpPr>
          <p:spPr bwMode="auto">
            <a:xfrm>
              <a:off x="2358" y="3531"/>
              <a:ext cx="251" cy="0"/>
            </a:xfrm>
            <a:prstGeom prst="line">
              <a:avLst/>
            </a:prstGeom>
            <a:noFill/>
            <a:ln w="25400">
              <a:solidFill>
                <a:schemeClr val="hlink"/>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70" name="Line 1258"/>
            <p:cNvSpPr>
              <a:spLocks noChangeShapeType="1"/>
            </p:cNvSpPr>
            <p:nvPr/>
          </p:nvSpPr>
          <p:spPr bwMode="auto">
            <a:xfrm flipH="1">
              <a:off x="2615" y="3524"/>
              <a:ext cx="0" cy="263"/>
            </a:xfrm>
            <a:prstGeom prst="line">
              <a:avLst/>
            </a:prstGeom>
            <a:noFill/>
            <a:ln w="25400">
              <a:solidFill>
                <a:schemeClr val="hlink"/>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371" name="Line 1259"/>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72" name="Line 1260"/>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73" name="Line 1261"/>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74" name="Oval 1262"/>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91375" name="Line 1263"/>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376" name="Oval 1264"/>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91377" name="Oval 1265"/>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91378" name="Line 1266"/>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91379" name="Oval 1267"/>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91380" name="Text Box 1268"/>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91381" name="Rectangle 1269"/>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91382" name="Rectangle 1270"/>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91383" name="Line 1271"/>
          <p:cNvSpPr>
            <a:spLocks noChangeShapeType="1"/>
          </p:cNvSpPr>
          <p:nvPr/>
        </p:nvSpPr>
        <p:spPr bwMode="auto">
          <a:xfrm flipV="1">
            <a:off x="5260975" y="1933575"/>
            <a:ext cx="0" cy="9144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384" name="Line 1272"/>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85" name="Line 1273"/>
          <p:cNvSpPr>
            <a:spLocks noChangeShapeType="1"/>
          </p:cNvSpPr>
          <p:nvPr/>
        </p:nvSpPr>
        <p:spPr bwMode="auto">
          <a:xfrm flipH="1">
            <a:off x="5200650" y="1830388"/>
            <a:ext cx="1588" cy="1031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86" name="Oval 1274"/>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87" name="Rectangle 1275"/>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91388" name="Rectangle 1276"/>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91389" name="Group 1277"/>
          <p:cNvGrpSpPr>
            <a:grpSpLocks/>
          </p:cNvGrpSpPr>
          <p:nvPr/>
        </p:nvGrpSpPr>
        <p:grpSpPr bwMode="auto">
          <a:xfrm rot="-5400000" flipH="1" flipV="1">
            <a:off x="3780632" y="3566319"/>
            <a:ext cx="88900" cy="274637"/>
            <a:chOff x="0" y="0"/>
            <a:chExt cx="20000" cy="20000"/>
          </a:xfrm>
        </p:grpSpPr>
        <p:sp>
          <p:nvSpPr>
            <p:cNvPr id="91390" name="Arc 1278"/>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91" name="Arc 1279"/>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392" name="Group 1280"/>
          <p:cNvGrpSpPr>
            <a:grpSpLocks/>
          </p:cNvGrpSpPr>
          <p:nvPr/>
        </p:nvGrpSpPr>
        <p:grpSpPr bwMode="auto">
          <a:xfrm rot="-5400000" flipH="1" flipV="1">
            <a:off x="3775076" y="3425825"/>
            <a:ext cx="87312" cy="274637"/>
            <a:chOff x="0" y="0"/>
            <a:chExt cx="20000" cy="20000"/>
          </a:xfrm>
        </p:grpSpPr>
        <p:sp>
          <p:nvSpPr>
            <p:cNvPr id="91393" name="Arc 1281"/>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94" name="Arc 1282"/>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395" name="Line 1283"/>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96" name="Line 1284"/>
          <p:cNvSpPr>
            <a:spLocks noChangeShapeType="1"/>
          </p:cNvSpPr>
          <p:nvPr/>
        </p:nvSpPr>
        <p:spPr bwMode="auto">
          <a:xfrm rot="5400000">
            <a:off x="4452144" y="2983706"/>
            <a:ext cx="0" cy="13033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1397" name="Oval 1285"/>
          <p:cNvSpPr>
            <a:spLocks noChangeArrowheads="1"/>
          </p:cNvSpPr>
          <p:nvPr/>
        </p:nvSpPr>
        <p:spPr bwMode="auto">
          <a:xfrm>
            <a:off x="1784350" y="48355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98" name="AutoShape 1286"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399" name="AutoShape 1287"/>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00" name="AutoShape 1288" descr="10%"/>
          <p:cNvSpPr>
            <a:spLocks noChangeArrowheads="1"/>
          </p:cNvSpPr>
          <p:nvPr/>
        </p:nvSpPr>
        <p:spPr bwMode="auto">
          <a:xfrm>
            <a:off x="2452688" y="1704975"/>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1401" name="Group 1289"/>
          <p:cNvGrpSpPr>
            <a:grpSpLocks/>
          </p:cNvGrpSpPr>
          <p:nvPr/>
        </p:nvGrpSpPr>
        <p:grpSpPr bwMode="auto">
          <a:xfrm>
            <a:off x="2454275" y="2047875"/>
            <a:ext cx="503238" cy="185738"/>
            <a:chOff x="3617" y="2160"/>
            <a:chExt cx="842" cy="312"/>
          </a:xfrm>
        </p:grpSpPr>
        <p:sp>
          <p:nvSpPr>
            <p:cNvPr id="91402" name="Rectangle 1290"/>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03" name="AutoShape 1291"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04" name="AutoShape 1292"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05" name="AutoShape 1293"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06" name="AutoShape 1294"/>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1407" name="AutoShape 1295"/>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08" name="Rectangle 1296"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09" name="Rectangle 1297"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10" name="Rectangle 1298"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11" name="Line 1299"/>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412" name="Line 1300"/>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413" name="Oval 1301"/>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14" name="Oval 1302"/>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1415" name="Group 1303"/>
          <p:cNvGrpSpPr>
            <a:grpSpLocks/>
          </p:cNvGrpSpPr>
          <p:nvPr/>
        </p:nvGrpSpPr>
        <p:grpSpPr bwMode="auto">
          <a:xfrm>
            <a:off x="2663825" y="1660525"/>
            <a:ext cx="77788" cy="153988"/>
            <a:chOff x="3966" y="1027"/>
            <a:chExt cx="130" cy="257"/>
          </a:xfrm>
        </p:grpSpPr>
        <p:sp>
          <p:nvSpPr>
            <p:cNvPr id="91416" name="Rectangle 1304"/>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17" name="Rectangle 1305"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18" name="Rectangle 1306"/>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19" name="Rectangle 1307"/>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20" name="Line 1308"/>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1421" name="Line 1309"/>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422" name="Line 1310"/>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423" name="Line 1311"/>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424" name="AutoShape 1312"/>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25" name="Rectangle 1313"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26" name="Rectangle 1314"/>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27" name="Rectangle 1315"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28" name="Rectangle 1316"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29" name="Line 1317"/>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430" name="Line 1318"/>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431" name="Line 1319"/>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432" name="Line 1320"/>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433" name="Line 1321"/>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434" name="Oval 1322"/>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35" name="Oval 1323"/>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36" name="Text Box 1324"/>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91440" name="Line 1328"/>
          <p:cNvSpPr>
            <a:spLocks noChangeShapeType="1"/>
          </p:cNvSpPr>
          <p:nvPr/>
        </p:nvSpPr>
        <p:spPr bwMode="auto">
          <a:xfrm rot="16200000" flipH="1">
            <a:off x="4183063" y="2708275"/>
            <a:ext cx="0" cy="441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41" name="Oval 1329"/>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42" name="Line 1330"/>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43" name="Line 1331"/>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444" name="Group 1332"/>
          <p:cNvGrpSpPr>
            <a:grpSpLocks/>
          </p:cNvGrpSpPr>
          <p:nvPr/>
        </p:nvGrpSpPr>
        <p:grpSpPr bwMode="auto">
          <a:xfrm flipH="1" flipV="1">
            <a:off x="3014663" y="4532313"/>
            <a:ext cx="68262" cy="303212"/>
            <a:chOff x="2065" y="2959"/>
            <a:chExt cx="33" cy="146"/>
          </a:xfrm>
        </p:grpSpPr>
        <p:sp>
          <p:nvSpPr>
            <p:cNvPr id="91445" name="Freeform 1333"/>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1446" name="Freeform 1334"/>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1447" name="Line 1335"/>
          <p:cNvSpPr>
            <a:spLocks noChangeShapeType="1"/>
          </p:cNvSpPr>
          <p:nvPr/>
        </p:nvSpPr>
        <p:spPr bwMode="auto">
          <a:xfrm>
            <a:off x="3014663" y="4532313"/>
            <a:ext cx="68262" cy="746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48" name="Line 1336"/>
          <p:cNvSpPr>
            <a:spLocks noChangeShapeType="1"/>
          </p:cNvSpPr>
          <p:nvPr/>
        </p:nvSpPr>
        <p:spPr bwMode="auto">
          <a:xfrm flipV="1">
            <a:off x="3014663" y="4759325"/>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49" name="Line 1337"/>
          <p:cNvSpPr>
            <a:spLocks noChangeShapeType="1"/>
          </p:cNvSpPr>
          <p:nvPr/>
        </p:nvSpPr>
        <p:spPr bwMode="auto">
          <a:xfrm flipH="1">
            <a:off x="3081338" y="4606925"/>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50" name="Freeform 1338"/>
          <p:cNvSpPr>
            <a:spLocks/>
          </p:cNvSpPr>
          <p:nvPr/>
        </p:nvSpPr>
        <p:spPr bwMode="auto">
          <a:xfrm flipH="1" flipV="1">
            <a:off x="2992438" y="4759325"/>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91451" name="Freeform 1339"/>
          <p:cNvSpPr>
            <a:spLocks/>
          </p:cNvSpPr>
          <p:nvPr/>
        </p:nvSpPr>
        <p:spPr bwMode="auto">
          <a:xfrm flipH="1" flipV="1">
            <a:off x="2992438" y="4545013"/>
            <a:ext cx="57150" cy="58737"/>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91452" name="Group 1340"/>
          <p:cNvGrpSpPr>
            <a:grpSpLocks/>
          </p:cNvGrpSpPr>
          <p:nvPr/>
        </p:nvGrpSpPr>
        <p:grpSpPr bwMode="auto">
          <a:xfrm>
            <a:off x="2784475" y="4545013"/>
            <a:ext cx="269875" cy="271462"/>
            <a:chOff x="1714" y="2868"/>
            <a:chExt cx="170" cy="171"/>
          </a:xfrm>
        </p:grpSpPr>
        <p:sp>
          <p:nvSpPr>
            <p:cNvPr id="91453" name="Freeform 1341"/>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91454" name="Rectangle 1342"/>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55" name="Line 1343"/>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456" name="Line 1344"/>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1457" name="Group 1345"/>
          <p:cNvGrpSpPr>
            <a:grpSpLocks/>
          </p:cNvGrpSpPr>
          <p:nvPr/>
        </p:nvGrpSpPr>
        <p:grpSpPr bwMode="auto">
          <a:xfrm flipH="1" flipV="1">
            <a:off x="2651125" y="4600575"/>
            <a:ext cx="363538" cy="179388"/>
            <a:chOff x="2098" y="2990"/>
            <a:chExt cx="171" cy="86"/>
          </a:xfrm>
        </p:grpSpPr>
        <p:sp>
          <p:nvSpPr>
            <p:cNvPr id="91458" name="Oval 1346"/>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459" name="Oval 1347"/>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460" name="Oval 1348"/>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461" name="Oval 1349"/>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462" name="Oval 1350"/>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463" name="Oval 1351"/>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464" name="Oval 1352"/>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465" name="Oval 1353"/>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466" name="Oval 1354"/>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467" name="Oval 1355"/>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468" name="Line 1356"/>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69" name="Line 1357"/>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70" name="Line 1358"/>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71" name="Line 1359"/>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72" name="Line 1360"/>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73" name="Line 1361"/>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74" name="Line 1362"/>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75" name="Line 1363"/>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76" name="Line 1364"/>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77" name="Line 1365"/>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91478" name="Group 1366"/>
            <p:cNvGrpSpPr>
              <a:grpSpLocks/>
            </p:cNvGrpSpPr>
            <p:nvPr/>
          </p:nvGrpSpPr>
          <p:grpSpPr bwMode="auto">
            <a:xfrm>
              <a:off x="2098" y="3003"/>
              <a:ext cx="19" cy="73"/>
              <a:chOff x="2098" y="3003"/>
              <a:chExt cx="19" cy="73"/>
            </a:xfrm>
          </p:grpSpPr>
          <p:sp>
            <p:nvSpPr>
              <p:cNvPr id="91479" name="Oval 1367"/>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480" name="Line 1368"/>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1481" name="Group 1369"/>
            <p:cNvGrpSpPr>
              <a:grpSpLocks/>
            </p:cNvGrpSpPr>
            <p:nvPr/>
          </p:nvGrpSpPr>
          <p:grpSpPr bwMode="auto">
            <a:xfrm>
              <a:off x="2250" y="2990"/>
              <a:ext cx="19" cy="71"/>
              <a:chOff x="2250" y="2990"/>
              <a:chExt cx="19" cy="71"/>
            </a:xfrm>
          </p:grpSpPr>
          <p:sp>
            <p:nvSpPr>
              <p:cNvPr id="91482" name="Oval 1370"/>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483" name="Line 1371"/>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1484" name="Line 1372"/>
          <p:cNvSpPr>
            <a:spLocks noChangeShapeType="1"/>
          </p:cNvSpPr>
          <p:nvPr/>
        </p:nvSpPr>
        <p:spPr bwMode="auto">
          <a:xfrm flipH="1" flipV="1">
            <a:off x="2789238" y="4525963"/>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85" name="Line 1373"/>
          <p:cNvSpPr>
            <a:spLocks noChangeShapeType="1"/>
          </p:cNvSpPr>
          <p:nvPr/>
        </p:nvSpPr>
        <p:spPr bwMode="auto">
          <a:xfrm flipH="1" flipV="1">
            <a:off x="2784475" y="456565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86" name="Line 1374"/>
          <p:cNvSpPr>
            <a:spLocks noChangeShapeType="1"/>
          </p:cNvSpPr>
          <p:nvPr/>
        </p:nvSpPr>
        <p:spPr bwMode="auto">
          <a:xfrm flipV="1">
            <a:off x="2982913" y="4740275"/>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87" name="Line 1375"/>
          <p:cNvSpPr>
            <a:spLocks noChangeShapeType="1"/>
          </p:cNvSpPr>
          <p:nvPr/>
        </p:nvSpPr>
        <p:spPr bwMode="auto">
          <a:xfrm>
            <a:off x="2987675" y="4572000"/>
            <a:ext cx="60325" cy="555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88" name="Line 1376"/>
          <p:cNvSpPr>
            <a:spLocks noChangeShapeType="1"/>
          </p:cNvSpPr>
          <p:nvPr/>
        </p:nvSpPr>
        <p:spPr bwMode="auto">
          <a:xfrm flipH="1">
            <a:off x="3044825" y="4627563"/>
            <a:ext cx="3175" cy="1127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489" name="AutoShape 1377"/>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90" name="AutoShape 1378"/>
          <p:cNvSpPr>
            <a:spLocks noChangeArrowheads="1"/>
          </p:cNvSpPr>
          <p:nvPr/>
        </p:nvSpPr>
        <p:spPr bwMode="auto">
          <a:xfrm flipH="1" flipV="1">
            <a:off x="822325" y="19050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91" name="Rectangle 1379"/>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91492" name="Group 1380"/>
          <p:cNvGrpSpPr>
            <a:grpSpLocks/>
          </p:cNvGrpSpPr>
          <p:nvPr/>
        </p:nvGrpSpPr>
        <p:grpSpPr bwMode="auto">
          <a:xfrm>
            <a:off x="3370263" y="5045075"/>
            <a:ext cx="165100" cy="263525"/>
            <a:chOff x="2123" y="3178"/>
            <a:chExt cx="104" cy="166"/>
          </a:xfrm>
        </p:grpSpPr>
        <p:grpSp>
          <p:nvGrpSpPr>
            <p:cNvPr id="91493" name="Group 1381"/>
            <p:cNvGrpSpPr>
              <a:grpSpLocks/>
            </p:cNvGrpSpPr>
            <p:nvPr/>
          </p:nvGrpSpPr>
          <p:grpSpPr bwMode="auto">
            <a:xfrm flipH="1" flipV="1">
              <a:off x="2177" y="3178"/>
              <a:ext cx="50" cy="166"/>
              <a:chOff x="1829" y="2735"/>
              <a:chExt cx="38" cy="127"/>
            </a:xfrm>
          </p:grpSpPr>
          <p:grpSp>
            <p:nvGrpSpPr>
              <p:cNvPr id="91494" name="Group 1382"/>
              <p:cNvGrpSpPr>
                <a:grpSpLocks/>
              </p:cNvGrpSpPr>
              <p:nvPr/>
            </p:nvGrpSpPr>
            <p:grpSpPr bwMode="auto">
              <a:xfrm>
                <a:off x="1829" y="2735"/>
                <a:ext cx="36" cy="125"/>
                <a:chOff x="1829" y="2735"/>
                <a:chExt cx="36" cy="125"/>
              </a:xfrm>
            </p:grpSpPr>
            <p:sp>
              <p:nvSpPr>
                <p:cNvPr id="91495" name="Rectangle 1383"/>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496" name="Rectangle 1384"/>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497" name="Rectangle 1385"/>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498" name="Rectangle 1386"/>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499" name="Rectangle 1387"/>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00" name="Rectangle 1388"/>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01" name="Rectangle 1389"/>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02" name="Rectangle 1390"/>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03" name="Rectangle 1391"/>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04" name="Rectangle 1392"/>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05" name="Rectangle 1393"/>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06" name="Rectangle 1394"/>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07" name="Rectangle 1395"/>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08" name="Rectangle 1396"/>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09" name="Rectangle 1397"/>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10" name="Rectangle 1398"/>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11" name="Rectangle 1399"/>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12" name="Rectangle 1400"/>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13" name="Rectangle 1401"/>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14" name="Rectangle 1402"/>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15" name="Rectangle 1403"/>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16" name="Rectangle 1404"/>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17" name="Rectangle 1405"/>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18" name="Rectangle 1406"/>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19" name="Rectangle 1407"/>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20" name="Rectangle 1408"/>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21" name="Rectangle 1409"/>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22" name="Rectangle 1410"/>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23" name="Rectangle 1411"/>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24" name="Rectangle 1412"/>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25" name="Rectangle 1413"/>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26" name="Rectangle 1414"/>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27" name="Rectangle 1415"/>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28" name="Rectangle 1416"/>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29" name="Rectangle 1417"/>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30" name="Rectangle 1418"/>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31" name="Rectangle 1419"/>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32" name="Rectangle 1420"/>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33" name="Rectangle 1421"/>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34" name="Rectangle 1422"/>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35" name="Rectangle 1423"/>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36" name="Rectangle 1424"/>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37" name="Rectangle 1425"/>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38" name="Rectangle 1426"/>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39" name="Rectangle 1427"/>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40" name="Rectangle 1428"/>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41" name="Rectangle 1429"/>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42" name="Rectangle 1430"/>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43" name="Rectangle 1431"/>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44" name="Rectangle 1432"/>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45" name="Rectangle 1433"/>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46" name="Rectangle 1434"/>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47" name="Rectangle 1435"/>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48" name="Rectangle 1436"/>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49" name="Rectangle 1437"/>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50" name="Rectangle 1438"/>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51" name="Rectangle 1439"/>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52" name="Rectangle 1440"/>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53" name="Rectangle 1441"/>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54" name="Rectangle 1442"/>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55" name="Rectangle 1443"/>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56" name="Rectangle 1444"/>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57" name="Rectangle 1445"/>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58" name="Rectangle 1446"/>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59" name="Rectangle 1447"/>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1560" name="Rectangle 1448"/>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91561" name="Freeform 1449"/>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91562" name="Line 1450"/>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563" name="Rectangle 1451"/>
          <p:cNvSpPr>
            <a:spLocks noChangeArrowheads="1"/>
          </p:cNvSpPr>
          <p:nvPr/>
        </p:nvSpPr>
        <p:spPr bwMode="auto">
          <a:xfrm>
            <a:off x="695325" y="2098675"/>
            <a:ext cx="466725" cy="63023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564" name="Line 1452"/>
          <p:cNvSpPr>
            <a:spLocks noChangeShapeType="1"/>
          </p:cNvSpPr>
          <p:nvPr/>
        </p:nvSpPr>
        <p:spPr bwMode="auto">
          <a:xfrm flipH="1">
            <a:off x="685800" y="21018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568" name="Line 1456"/>
          <p:cNvSpPr>
            <a:spLocks noChangeShapeType="1"/>
          </p:cNvSpPr>
          <p:nvPr/>
        </p:nvSpPr>
        <p:spPr bwMode="auto">
          <a:xfrm flipV="1">
            <a:off x="2963863" y="6153150"/>
            <a:ext cx="63500" cy="57150"/>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569" name="Line 1457"/>
          <p:cNvSpPr>
            <a:spLocks noChangeShapeType="1"/>
          </p:cNvSpPr>
          <p:nvPr/>
        </p:nvSpPr>
        <p:spPr bwMode="auto">
          <a:xfrm flipV="1">
            <a:off x="2963863" y="6159500"/>
            <a:ext cx="74612" cy="53975"/>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570" name="Line 1458"/>
          <p:cNvSpPr>
            <a:spLocks noChangeShapeType="1"/>
          </p:cNvSpPr>
          <p:nvPr/>
        </p:nvSpPr>
        <p:spPr bwMode="auto">
          <a:xfrm>
            <a:off x="2963863" y="6267450"/>
            <a:ext cx="63500" cy="57150"/>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571" name="Line 1459"/>
          <p:cNvSpPr>
            <a:spLocks noChangeShapeType="1"/>
          </p:cNvSpPr>
          <p:nvPr/>
        </p:nvSpPr>
        <p:spPr bwMode="auto">
          <a:xfrm>
            <a:off x="2963863" y="6273800"/>
            <a:ext cx="74612" cy="53975"/>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1572" name="Group 1460"/>
          <p:cNvGrpSpPr>
            <a:grpSpLocks/>
          </p:cNvGrpSpPr>
          <p:nvPr/>
        </p:nvGrpSpPr>
        <p:grpSpPr bwMode="auto">
          <a:xfrm>
            <a:off x="3046413" y="5568950"/>
            <a:ext cx="300037" cy="396875"/>
            <a:chOff x="1919" y="3422"/>
            <a:chExt cx="189" cy="250"/>
          </a:xfrm>
        </p:grpSpPr>
        <p:grpSp>
          <p:nvGrpSpPr>
            <p:cNvPr id="91573" name="Group 1461"/>
            <p:cNvGrpSpPr>
              <a:grpSpLocks/>
            </p:cNvGrpSpPr>
            <p:nvPr/>
          </p:nvGrpSpPr>
          <p:grpSpPr bwMode="auto">
            <a:xfrm>
              <a:off x="1919" y="3422"/>
              <a:ext cx="189" cy="250"/>
              <a:chOff x="1919" y="3423"/>
              <a:chExt cx="189" cy="250"/>
            </a:xfrm>
          </p:grpSpPr>
          <p:grpSp>
            <p:nvGrpSpPr>
              <p:cNvPr id="91574" name="Group 1462"/>
              <p:cNvGrpSpPr>
                <a:grpSpLocks/>
              </p:cNvGrpSpPr>
              <p:nvPr/>
            </p:nvGrpSpPr>
            <p:grpSpPr bwMode="auto">
              <a:xfrm flipH="1" flipV="1">
                <a:off x="1919" y="3423"/>
                <a:ext cx="189" cy="250"/>
                <a:chOff x="1935" y="2484"/>
                <a:chExt cx="144" cy="191"/>
              </a:xfrm>
            </p:grpSpPr>
            <p:sp>
              <p:nvSpPr>
                <p:cNvPr id="91575" name="Rectangle 1463"/>
                <p:cNvSpPr>
                  <a:spLocks noChangeArrowheads="1"/>
                </p:cNvSpPr>
                <p:nvPr/>
              </p:nvSpPr>
              <p:spPr bwMode="auto">
                <a:xfrm>
                  <a:off x="1935" y="2484"/>
                  <a:ext cx="142" cy="190"/>
                </a:xfrm>
                <a:prstGeom prst="rect">
                  <a:avLst/>
                </a:pr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1576" name="Rectangle 1464"/>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1577" name="Rectangle 1465"/>
              <p:cNvSpPr>
                <a:spLocks noChangeArrowheads="1"/>
              </p:cNvSpPr>
              <p:nvPr/>
            </p:nvSpPr>
            <p:spPr bwMode="auto">
              <a:xfrm flipH="1" flipV="1">
                <a:off x="1949" y="3468"/>
                <a:ext cx="131" cy="205"/>
              </a:xfrm>
              <a:prstGeom prst="rect">
                <a:avLst/>
              </a:prstGeom>
              <a:solidFill>
                <a:srgbClr val="FF9900"/>
              </a:solidFill>
              <a:ln w="9525">
                <a:solidFill>
                  <a:srgbClr val="000000"/>
                </a:solidFill>
                <a:miter lim="800000"/>
                <a:headEnd/>
                <a:tailEnd/>
              </a:ln>
            </p:spPr>
            <p:txBody>
              <a:bodyPr/>
              <a:lstStyle/>
              <a:p>
                <a:endParaRPr lang="en-US"/>
              </a:p>
            </p:txBody>
          </p:sp>
        </p:grpSp>
        <p:sp>
          <p:nvSpPr>
            <p:cNvPr id="91578" name="Line 1466"/>
            <p:cNvSpPr>
              <a:spLocks noChangeShapeType="1"/>
            </p:cNvSpPr>
            <p:nvPr/>
          </p:nvSpPr>
          <p:spPr bwMode="auto">
            <a:xfrm>
              <a:off x="2013" y="3422"/>
              <a:ext cx="0" cy="45"/>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579" name="Rectangle 1467"/>
            <p:cNvSpPr>
              <a:spLocks noChangeArrowheads="1"/>
            </p:cNvSpPr>
            <p:nvPr/>
          </p:nvSpPr>
          <p:spPr bwMode="auto">
            <a:xfrm flipH="1" flipV="1">
              <a:off x="2003" y="3423"/>
              <a:ext cx="22" cy="44"/>
            </a:xfrm>
            <a:prstGeom prst="rect">
              <a:avLst/>
            </a:prstGeom>
            <a:solidFill>
              <a:srgbClr val="FFFFFF"/>
            </a:solidFill>
            <a:ln w="9525">
              <a:solidFill>
                <a:srgbClr val="000000"/>
              </a:solidFill>
              <a:miter lim="800000"/>
              <a:headEnd/>
              <a:tailEnd/>
            </a:ln>
          </p:spPr>
          <p:txBody>
            <a:bodyPr/>
            <a:lstStyle/>
            <a:p>
              <a:endParaRPr lang="en-US"/>
            </a:p>
          </p:txBody>
        </p:sp>
      </p:grpSp>
      <p:grpSp>
        <p:nvGrpSpPr>
          <p:cNvPr id="91580" name="Group 1468"/>
          <p:cNvGrpSpPr>
            <a:grpSpLocks/>
          </p:cNvGrpSpPr>
          <p:nvPr/>
        </p:nvGrpSpPr>
        <p:grpSpPr bwMode="auto">
          <a:xfrm flipH="1" flipV="1">
            <a:off x="3124200" y="5646738"/>
            <a:ext cx="163513" cy="334962"/>
            <a:chOff x="1963" y="2411"/>
            <a:chExt cx="79" cy="230"/>
          </a:xfrm>
        </p:grpSpPr>
        <p:sp>
          <p:nvSpPr>
            <p:cNvPr id="91581" name="Oval 1469"/>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582" name="Oval 1470"/>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583" name="Oval 1471"/>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584" name="Oval 1472"/>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585" name="Oval 1473"/>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586" name="Oval 1474"/>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587" name="Oval 1475"/>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588" name="Oval 1476"/>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589" name="Oval 1477"/>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590" name="Oval 1478"/>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591" name="Line 1479"/>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592" name="Line 1480"/>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593" name="Line 1481"/>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594" name="Line 1482"/>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595" name="Line 1483"/>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596" name="Line 1484"/>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597" name="Line 1485"/>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598" name="Line 1486"/>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599" name="Line 1487"/>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600" name="Line 1488"/>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601" name="Line 1489"/>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602" name="Oval 1490"/>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603" name="Line 1491"/>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1604" name="Oval 1492"/>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1605" name="Rectangle 1493"/>
          <p:cNvSpPr>
            <a:spLocks noChangeArrowheads="1"/>
          </p:cNvSpPr>
          <p:nvPr/>
        </p:nvSpPr>
        <p:spPr bwMode="auto">
          <a:xfrm>
            <a:off x="3036888" y="5465763"/>
            <a:ext cx="325437" cy="93662"/>
          </a:xfrm>
          <a:prstGeom prst="rect">
            <a:avLst/>
          </a:prstGeom>
          <a:solidFill>
            <a:srgbClr val="FF505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606" name="Rectangle 1494"/>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91607" name="Text Box 1495"/>
          <p:cNvSpPr txBox="1">
            <a:spLocks noChangeArrowheads="1"/>
          </p:cNvSpPr>
          <p:nvPr/>
        </p:nvSpPr>
        <p:spPr bwMode="auto">
          <a:xfrm>
            <a:off x="6324600" y="3962400"/>
            <a:ext cx="2457450"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The Accumulator Dump Valve isolates the accumulator from the pump and tank and unloads the pump to tank at minimum pressure.</a:t>
            </a:r>
          </a:p>
        </p:txBody>
      </p:sp>
      <p:sp>
        <p:nvSpPr>
          <p:cNvPr id="91608" name="AutoShape 1496">
            <a:hlinkClick r:id="rId8" action="ppaction://hlinksldjump" highlightClick="1"/>
          </p:cNvPr>
          <p:cNvSpPr>
            <a:spLocks noChangeArrowheads="1"/>
          </p:cNvSpPr>
          <p:nvPr/>
        </p:nvSpPr>
        <p:spPr bwMode="auto">
          <a:xfrm>
            <a:off x="8229600" y="6094413"/>
            <a:ext cx="293688" cy="306387"/>
          </a:xfrm>
          <a:prstGeom prst="actionButtonBeginning">
            <a:avLst/>
          </a:prstGeom>
          <a:solidFill>
            <a:srgbClr val="FF505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609" name="AutoShape 1497"/>
          <p:cNvSpPr>
            <a:spLocks noChangeArrowheads="1"/>
          </p:cNvSpPr>
          <p:nvPr/>
        </p:nvSpPr>
        <p:spPr bwMode="auto">
          <a:xfrm rot="12727761">
            <a:off x="5461000" y="41052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610" name="AutoShape 1498"/>
          <p:cNvSpPr>
            <a:spLocks noChangeArrowheads="1"/>
          </p:cNvSpPr>
          <p:nvPr/>
        </p:nvSpPr>
        <p:spPr bwMode="auto">
          <a:xfrm rot="7461177" flipH="1">
            <a:off x="1789112" y="29860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611" name="AutoShape 1499"/>
          <p:cNvSpPr>
            <a:spLocks noChangeArrowheads="1"/>
          </p:cNvSpPr>
          <p:nvPr/>
        </p:nvSpPr>
        <p:spPr bwMode="auto">
          <a:xfrm rot="8411327" flipV="1">
            <a:off x="6096000" y="110172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5" name="Slide Number Placeholder 5"/>
          <p:cNvSpPr>
            <a:spLocks noGrp="1"/>
          </p:cNvSpPr>
          <p:nvPr>
            <p:ph type="sldNum" sz="quarter" idx="12"/>
          </p:nvPr>
        </p:nvSpPr>
        <p:spPr/>
        <p:txBody>
          <a:bodyPr/>
          <a:lstStyle/>
          <a:p>
            <a:fld id="{7C0B6BF5-7E70-1149-BF9F-F6FB085F8000}" type="slidenum">
              <a:rPr lang="en-US"/>
              <a:pPr/>
              <a:t>63</a:t>
            </a:fld>
            <a:endParaRPr lang="en-US"/>
          </a:p>
        </p:txBody>
      </p:sp>
      <p:sp>
        <p:nvSpPr>
          <p:cNvPr id="92162" name="Oval 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92164"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165"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92166" name="Text Box 6"/>
          <p:cNvSpPr txBox="1">
            <a:spLocks noChangeArrowheads="1"/>
          </p:cNvSpPr>
          <p:nvPr/>
        </p:nvSpPr>
        <p:spPr bwMode="auto">
          <a:xfrm>
            <a:off x="4471988" y="5956300"/>
            <a:ext cx="39497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Cylinder Starting to Retract From					      Accumulator 	</a:t>
            </a:r>
          </a:p>
        </p:txBody>
      </p:sp>
      <p:sp>
        <p:nvSpPr>
          <p:cNvPr id="92168" name="AutoShape 8"/>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169"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170"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92171" name="Line 11"/>
          <p:cNvSpPr>
            <a:spLocks noChangeShapeType="1"/>
          </p:cNvSpPr>
          <p:nvPr/>
        </p:nvSpPr>
        <p:spPr bwMode="auto">
          <a:xfrm flipV="1">
            <a:off x="4378325"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172" name="Line 12"/>
          <p:cNvSpPr>
            <a:spLocks noChangeShapeType="1"/>
          </p:cNvSpPr>
          <p:nvPr/>
        </p:nvSpPr>
        <p:spPr bwMode="auto">
          <a:xfrm>
            <a:off x="4535488"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173" name="Rectangle 13"/>
          <p:cNvSpPr>
            <a:spLocks noChangeArrowheads="1"/>
          </p:cNvSpPr>
          <p:nvPr/>
        </p:nvSpPr>
        <p:spPr bwMode="auto">
          <a:xfrm>
            <a:off x="4273550" y="2849563"/>
            <a:ext cx="366713" cy="366712"/>
          </a:xfrm>
          <a:prstGeom prst="rect">
            <a:avLst/>
          </a:prstGeom>
          <a:noFill/>
          <a:ln w="25400">
            <a:solidFill>
              <a:srgbClr val="000000"/>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174" name="Rectangle 14"/>
          <p:cNvSpPr>
            <a:spLocks noChangeArrowheads="1"/>
          </p:cNvSpPr>
          <p:nvPr/>
        </p:nvSpPr>
        <p:spPr bwMode="auto">
          <a:xfrm>
            <a:off x="46402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175" name="Line 15"/>
          <p:cNvSpPr>
            <a:spLocks noChangeShapeType="1"/>
          </p:cNvSpPr>
          <p:nvPr/>
        </p:nvSpPr>
        <p:spPr bwMode="auto">
          <a:xfrm flipV="1">
            <a:off x="5111750" y="2849563"/>
            <a:ext cx="157163" cy="366712"/>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176" name="Line 16"/>
          <p:cNvSpPr>
            <a:spLocks noChangeShapeType="1"/>
          </p:cNvSpPr>
          <p:nvPr/>
        </p:nvSpPr>
        <p:spPr bwMode="auto">
          <a:xfrm>
            <a:off x="5108575" y="2849563"/>
            <a:ext cx="160338" cy="366712"/>
          </a:xfrm>
          <a:prstGeom prst="line">
            <a:avLst/>
          </a:prstGeom>
          <a:noFill/>
          <a:ln w="19050">
            <a:solidFill>
              <a:srgbClr val="3366FF"/>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177" name="Rectangle 17"/>
          <p:cNvSpPr>
            <a:spLocks noChangeArrowheads="1"/>
          </p:cNvSpPr>
          <p:nvPr/>
        </p:nvSpPr>
        <p:spPr bwMode="auto">
          <a:xfrm>
            <a:off x="50069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2178" name="Group 18"/>
          <p:cNvGrpSpPr>
            <a:grpSpLocks/>
          </p:cNvGrpSpPr>
          <p:nvPr/>
        </p:nvGrpSpPr>
        <p:grpSpPr bwMode="auto">
          <a:xfrm flipV="1">
            <a:off x="4702175" y="3132138"/>
            <a:ext cx="84138" cy="84137"/>
            <a:chOff x="1449" y="2352"/>
            <a:chExt cx="77" cy="77"/>
          </a:xfrm>
        </p:grpSpPr>
        <p:sp>
          <p:nvSpPr>
            <p:cNvPr id="92179" name="Line 1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180" name="Line 2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2181" name="Rectangle 21"/>
          <p:cNvSpPr>
            <a:spLocks noChangeArrowheads="1"/>
          </p:cNvSpPr>
          <p:nvPr/>
        </p:nvSpPr>
        <p:spPr bwMode="auto">
          <a:xfrm>
            <a:off x="40640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182" name="Line 22"/>
          <p:cNvSpPr>
            <a:spLocks noChangeShapeType="1"/>
          </p:cNvSpPr>
          <p:nvPr/>
        </p:nvSpPr>
        <p:spPr bwMode="auto">
          <a:xfrm flipH="1" flipV="1">
            <a:off x="41163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2183" name="Group 23"/>
          <p:cNvGrpSpPr>
            <a:grpSpLocks/>
          </p:cNvGrpSpPr>
          <p:nvPr/>
        </p:nvGrpSpPr>
        <p:grpSpPr bwMode="auto">
          <a:xfrm>
            <a:off x="4064000" y="3111500"/>
            <a:ext cx="209550" cy="104775"/>
            <a:chOff x="864" y="2592"/>
            <a:chExt cx="192" cy="96"/>
          </a:xfrm>
        </p:grpSpPr>
        <p:sp>
          <p:nvSpPr>
            <p:cNvPr id="92184" name="Line 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185" name="Line 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186" name="Line 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187" name="Line 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2188" name="Group 28"/>
          <p:cNvGrpSpPr>
            <a:grpSpLocks/>
          </p:cNvGrpSpPr>
          <p:nvPr/>
        </p:nvGrpSpPr>
        <p:grpSpPr bwMode="auto">
          <a:xfrm flipH="1">
            <a:off x="5373688" y="2849563"/>
            <a:ext cx="209550" cy="157162"/>
            <a:chOff x="2064" y="2352"/>
            <a:chExt cx="192" cy="144"/>
          </a:xfrm>
        </p:grpSpPr>
        <p:sp>
          <p:nvSpPr>
            <p:cNvPr id="92189" name="Rectangle 2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190" name="Line 3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2191" name="Group 31"/>
          <p:cNvGrpSpPr>
            <a:grpSpLocks/>
          </p:cNvGrpSpPr>
          <p:nvPr/>
        </p:nvGrpSpPr>
        <p:grpSpPr bwMode="auto">
          <a:xfrm>
            <a:off x="5373688" y="3111500"/>
            <a:ext cx="209550" cy="104775"/>
            <a:chOff x="864" y="2592"/>
            <a:chExt cx="192" cy="96"/>
          </a:xfrm>
        </p:grpSpPr>
        <p:sp>
          <p:nvSpPr>
            <p:cNvPr id="92192" name="Line 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193" name="Line 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194" name="Line 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195" name="Line 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2196" name="Line 36"/>
          <p:cNvSpPr>
            <a:spLocks noChangeShapeType="1"/>
          </p:cNvSpPr>
          <p:nvPr/>
        </p:nvSpPr>
        <p:spPr bwMode="auto">
          <a:xfrm>
            <a:off x="5089525" y="3216275"/>
            <a:ext cx="0" cy="41910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197" name="Line 37"/>
          <p:cNvSpPr>
            <a:spLocks noChangeShapeType="1"/>
          </p:cNvSpPr>
          <p:nvPr/>
        </p:nvSpPr>
        <p:spPr bwMode="auto">
          <a:xfrm>
            <a:off x="5259388" y="3216275"/>
            <a:ext cx="0" cy="384175"/>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198" name="AutoShape 38"/>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199" name="Text Box 39"/>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92200" name="Text Box 40"/>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92201" name="Line 41"/>
          <p:cNvSpPr>
            <a:spLocks noChangeShapeType="1"/>
          </p:cNvSpPr>
          <p:nvPr/>
        </p:nvSpPr>
        <p:spPr bwMode="auto">
          <a:xfrm>
            <a:off x="49037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202" name="Line 42"/>
          <p:cNvSpPr>
            <a:spLocks noChangeShapeType="1"/>
          </p:cNvSpPr>
          <p:nvPr/>
        </p:nvSpPr>
        <p:spPr bwMode="auto">
          <a:xfrm>
            <a:off x="47418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203" name="Line 43"/>
          <p:cNvSpPr>
            <a:spLocks noChangeShapeType="1"/>
          </p:cNvSpPr>
          <p:nvPr/>
        </p:nvSpPr>
        <p:spPr bwMode="auto">
          <a:xfrm rot="5400000">
            <a:off x="48164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204" name="Oval 44"/>
          <p:cNvSpPr>
            <a:spLocks noChangeArrowheads="1"/>
          </p:cNvSpPr>
          <p:nvPr/>
        </p:nvSpPr>
        <p:spPr bwMode="auto">
          <a:xfrm>
            <a:off x="48641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205"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06"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92207" name="Group 47"/>
          <p:cNvGrpSpPr>
            <a:grpSpLocks/>
          </p:cNvGrpSpPr>
          <p:nvPr/>
        </p:nvGrpSpPr>
        <p:grpSpPr bwMode="auto">
          <a:xfrm>
            <a:off x="5229225" y="4826000"/>
            <a:ext cx="146050" cy="180975"/>
            <a:chOff x="1634" y="2854"/>
            <a:chExt cx="77" cy="96"/>
          </a:xfrm>
        </p:grpSpPr>
        <p:sp>
          <p:nvSpPr>
            <p:cNvPr id="92208"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09"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2210"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92211"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12"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13"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14"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15"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16"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17"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18"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19"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20"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21"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22"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23"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92224" name="Group 64"/>
          <p:cNvGrpSpPr>
            <a:grpSpLocks/>
          </p:cNvGrpSpPr>
          <p:nvPr/>
        </p:nvGrpSpPr>
        <p:grpSpPr bwMode="auto">
          <a:xfrm>
            <a:off x="5229225" y="5006975"/>
            <a:ext cx="146050" cy="177800"/>
            <a:chOff x="1634" y="2950"/>
            <a:chExt cx="77" cy="94"/>
          </a:xfrm>
        </p:grpSpPr>
        <p:sp>
          <p:nvSpPr>
            <p:cNvPr id="92225"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26"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2227"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28"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29"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30"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31"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32"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33"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34"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35"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36"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37"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238"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92239"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92240"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92241" name="Group 81"/>
          <p:cNvGrpSpPr>
            <a:grpSpLocks/>
          </p:cNvGrpSpPr>
          <p:nvPr/>
        </p:nvGrpSpPr>
        <p:grpSpPr bwMode="auto">
          <a:xfrm>
            <a:off x="5276850" y="4800600"/>
            <a:ext cx="119063" cy="123825"/>
            <a:chOff x="1659" y="2841"/>
            <a:chExt cx="63" cy="65"/>
          </a:xfrm>
        </p:grpSpPr>
        <p:sp>
          <p:nvSpPr>
            <p:cNvPr id="92242"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43"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2244"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92245"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92246"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grpSp>
        <p:nvGrpSpPr>
          <p:cNvPr id="92247" name="Group 87"/>
          <p:cNvGrpSpPr>
            <a:grpSpLocks/>
          </p:cNvGrpSpPr>
          <p:nvPr/>
        </p:nvGrpSpPr>
        <p:grpSpPr bwMode="auto">
          <a:xfrm>
            <a:off x="4833938" y="4508500"/>
            <a:ext cx="311150" cy="223838"/>
            <a:chOff x="889" y="3112"/>
            <a:chExt cx="196" cy="141"/>
          </a:xfrm>
        </p:grpSpPr>
        <p:sp>
          <p:nvSpPr>
            <p:cNvPr id="92248"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92249"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92250"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92251" name="Rectangle 91"/>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92252" name="Group 92"/>
          <p:cNvGrpSpPr>
            <a:grpSpLocks/>
          </p:cNvGrpSpPr>
          <p:nvPr/>
        </p:nvGrpSpPr>
        <p:grpSpPr bwMode="auto">
          <a:xfrm flipH="1" flipV="1">
            <a:off x="2708275" y="5162550"/>
            <a:ext cx="484188" cy="90488"/>
            <a:chOff x="2009" y="2762"/>
            <a:chExt cx="233" cy="44"/>
          </a:xfrm>
        </p:grpSpPr>
        <p:sp>
          <p:nvSpPr>
            <p:cNvPr id="92253" name="Line 93"/>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254" name="Freeform 94"/>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92255" name="Group 95"/>
          <p:cNvGrpSpPr>
            <a:grpSpLocks/>
          </p:cNvGrpSpPr>
          <p:nvPr/>
        </p:nvGrpSpPr>
        <p:grpSpPr bwMode="auto">
          <a:xfrm flipH="1" flipV="1">
            <a:off x="3709988" y="6142038"/>
            <a:ext cx="55562" cy="212725"/>
            <a:chOff x="1733" y="2232"/>
            <a:chExt cx="27" cy="102"/>
          </a:xfrm>
        </p:grpSpPr>
        <p:sp>
          <p:nvSpPr>
            <p:cNvPr id="92256" name="Freeform 9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57" name="Freeform 97"/>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2258" name="Freeform 98"/>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59" name="Freeform 99"/>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60" name="Freeform 100"/>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261" name="Rectangle 101"/>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62" name="Rectangle 102"/>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63" name="Rectangle 103"/>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64" name="Rectangle 104"/>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92265" name="Group 105"/>
          <p:cNvGrpSpPr>
            <a:grpSpLocks/>
          </p:cNvGrpSpPr>
          <p:nvPr/>
        </p:nvGrpSpPr>
        <p:grpSpPr bwMode="auto">
          <a:xfrm flipH="1" flipV="1">
            <a:off x="2525713" y="6167438"/>
            <a:ext cx="103187" cy="157162"/>
            <a:chOff x="2280" y="2246"/>
            <a:chExt cx="50" cy="76"/>
          </a:xfrm>
        </p:grpSpPr>
        <p:sp>
          <p:nvSpPr>
            <p:cNvPr id="92266" name="Freeform 106"/>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92267" name="Group 107"/>
            <p:cNvGrpSpPr>
              <a:grpSpLocks/>
            </p:cNvGrpSpPr>
            <p:nvPr/>
          </p:nvGrpSpPr>
          <p:grpSpPr bwMode="auto">
            <a:xfrm>
              <a:off x="2292" y="2255"/>
              <a:ext cx="28" cy="58"/>
              <a:chOff x="2292" y="2255"/>
              <a:chExt cx="28" cy="58"/>
            </a:xfrm>
          </p:grpSpPr>
          <p:sp>
            <p:nvSpPr>
              <p:cNvPr id="92268" name="Line 108"/>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269" name="Line 109"/>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270" name="Line 110"/>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271" name="Line 111"/>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2272" name="Rectangle 112"/>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92273" name="Rectangle 113"/>
          <p:cNvSpPr>
            <a:spLocks noChangeArrowheads="1"/>
          </p:cNvSpPr>
          <p:nvPr/>
        </p:nvSpPr>
        <p:spPr bwMode="auto">
          <a:xfrm flipH="1" flipV="1">
            <a:off x="2971800" y="6146800"/>
            <a:ext cx="466725" cy="195263"/>
          </a:xfrm>
          <a:prstGeom prst="rect">
            <a:avLst/>
          </a:prstGeom>
          <a:solidFill>
            <a:srgbClr val="00FF00"/>
          </a:solidFill>
          <a:ln w="9525">
            <a:solidFill>
              <a:srgbClr val="000000"/>
            </a:solidFill>
            <a:miter lim="800000"/>
            <a:headEnd/>
            <a:tailEnd/>
          </a:ln>
        </p:spPr>
        <p:txBody>
          <a:bodyPr/>
          <a:lstStyle/>
          <a:p>
            <a:endParaRPr lang="en-US"/>
          </a:p>
        </p:txBody>
      </p:sp>
      <p:grpSp>
        <p:nvGrpSpPr>
          <p:cNvPr id="92274" name="Group 114"/>
          <p:cNvGrpSpPr>
            <a:grpSpLocks/>
          </p:cNvGrpSpPr>
          <p:nvPr/>
        </p:nvGrpSpPr>
        <p:grpSpPr bwMode="auto">
          <a:xfrm flipH="1" flipV="1">
            <a:off x="3349625" y="6078538"/>
            <a:ext cx="576263" cy="328612"/>
            <a:chOff x="1656" y="2207"/>
            <a:chExt cx="277" cy="158"/>
          </a:xfrm>
        </p:grpSpPr>
        <p:grpSp>
          <p:nvGrpSpPr>
            <p:cNvPr id="92275" name="Group 115"/>
            <p:cNvGrpSpPr>
              <a:grpSpLocks/>
            </p:cNvGrpSpPr>
            <p:nvPr/>
          </p:nvGrpSpPr>
          <p:grpSpPr bwMode="auto">
            <a:xfrm>
              <a:off x="1656" y="2207"/>
              <a:ext cx="33" cy="158"/>
              <a:chOff x="1656" y="2207"/>
              <a:chExt cx="33" cy="158"/>
            </a:xfrm>
          </p:grpSpPr>
          <p:sp>
            <p:nvSpPr>
              <p:cNvPr id="92276" name="Rectangle 11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77" name="Rectangle 11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2278" name="Group 118"/>
            <p:cNvGrpSpPr>
              <a:grpSpLocks/>
            </p:cNvGrpSpPr>
            <p:nvPr/>
          </p:nvGrpSpPr>
          <p:grpSpPr bwMode="auto">
            <a:xfrm>
              <a:off x="1898" y="2273"/>
              <a:ext cx="35" cy="26"/>
              <a:chOff x="1898" y="2273"/>
              <a:chExt cx="35" cy="26"/>
            </a:xfrm>
          </p:grpSpPr>
          <p:grpSp>
            <p:nvGrpSpPr>
              <p:cNvPr id="92279" name="Group 119"/>
              <p:cNvGrpSpPr>
                <a:grpSpLocks/>
              </p:cNvGrpSpPr>
              <p:nvPr/>
            </p:nvGrpSpPr>
            <p:grpSpPr bwMode="auto">
              <a:xfrm>
                <a:off x="1898" y="2273"/>
                <a:ext cx="33" cy="25"/>
                <a:chOff x="1898" y="2273"/>
                <a:chExt cx="33" cy="25"/>
              </a:xfrm>
            </p:grpSpPr>
            <p:sp>
              <p:nvSpPr>
                <p:cNvPr id="92280" name="Rectangle 12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81" name="Rectangle 12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82" name="Rectangle 12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83" name="Rectangle 12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84" name="Rectangle 12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85" name="Rectangle 12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86" name="Rectangle 12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87" name="Rectangle 12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88" name="Rectangle 12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89" name="Rectangle 12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90" name="Rectangle 13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91" name="Rectangle 13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92" name="Rectangle 13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2293" name="Rectangle 13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2294" name="Group 134"/>
            <p:cNvGrpSpPr>
              <a:grpSpLocks/>
            </p:cNvGrpSpPr>
            <p:nvPr/>
          </p:nvGrpSpPr>
          <p:grpSpPr bwMode="auto">
            <a:xfrm>
              <a:off x="1687" y="2259"/>
              <a:ext cx="213" cy="54"/>
              <a:chOff x="1687" y="2259"/>
              <a:chExt cx="213" cy="54"/>
            </a:xfrm>
          </p:grpSpPr>
          <p:grpSp>
            <p:nvGrpSpPr>
              <p:cNvPr id="92295" name="Group 135"/>
              <p:cNvGrpSpPr>
                <a:grpSpLocks/>
              </p:cNvGrpSpPr>
              <p:nvPr/>
            </p:nvGrpSpPr>
            <p:grpSpPr bwMode="auto">
              <a:xfrm>
                <a:off x="1687" y="2259"/>
                <a:ext cx="211" cy="52"/>
                <a:chOff x="1687" y="2259"/>
                <a:chExt cx="211" cy="52"/>
              </a:xfrm>
            </p:grpSpPr>
            <p:sp>
              <p:nvSpPr>
                <p:cNvPr id="92296" name="Rectangle 13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97" name="Rectangle 13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98" name="Rectangle 13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299" name="Rectangle 13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00" name="Rectangle 14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01" name="Rectangle 14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02" name="Rectangle 14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03" name="Rectangle 14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04" name="Rectangle 14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05" name="Rectangle 14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06" name="Rectangle 14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07" name="Rectangle 14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08" name="Rectangle 14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09" name="Rectangle 14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10" name="Rectangle 15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11" name="Rectangle 15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12" name="Rectangle 15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13" name="Rectangle 15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14" name="Rectangle 15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15" name="Rectangle 15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16" name="Rectangle 15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17" name="Rectangle 15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18" name="Rectangle 15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19" name="Rectangle 15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20" name="Rectangle 16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21" name="Rectangle 16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22" name="Rectangle 16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2323" name="Rectangle 16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2324" name="Group 164"/>
            <p:cNvGrpSpPr>
              <a:grpSpLocks/>
            </p:cNvGrpSpPr>
            <p:nvPr/>
          </p:nvGrpSpPr>
          <p:grpSpPr bwMode="auto">
            <a:xfrm>
              <a:off x="1862" y="2265"/>
              <a:ext cx="28" cy="38"/>
              <a:chOff x="1862" y="2265"/>
              <a:chExt cx="28" cy="38"/>
            </a:xfrm>
          </p:grpSpPr>
          <p:sp>
            <p:nvSpPr>
              <p:cNvPr id="92325" name="Line 16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26" name="Line 16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27" name="Line 16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28" name="Line 16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2329" name="Group 169"/>
            <p:cNvGrpSpPr>
              <a:grpSpLocks/>
            </p:cNvGrpSpPr>
            <p:nvPr/>
          </p:nvGrpSpPr>
          <p:grpSpPr bwMode="auto">
            <a:xfrm>
              <a:off x="1827" y="2265"/>
              <a:ext cx="28" cy="38"/>
              <a:chOff x="1827" y="2265"/>
              <a:chExt cx="28" cy="38"/>
            </a:xfrm>
          </p:grpSpPr>
          <p:sp>
            <p:nvSpPr>
              <p:cNvPr id="92330" name="Line 17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31" name="Line 17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32" name="Line 17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33" name="Line 17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2334" name="Group 174"/>
            <p:cNvGrpSpPr>
              <a:grpSpLocks/>
            </p:cNvGrpSpPr>
            <p:nvPr/>
          </p:nvGrpSpPr>
          <p:grpSpPr bwMode="auto">
            <a:xfrm>
              <a:off x="1789" y="2265"/>
              <a:ext cx="28" cy="38"/>
              <a:chOff x="1789" y="2265"/>
              <a:chExt cx="28" cy="38"/>
            </a:xfrm>
          </p:grpSpPr>
          <p:sp>
            <p:nvSpPr>
              <p:cNvPr id="92335" name="Line 17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36" name="Line 17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37" name="Line 17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38" name="Line 17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2339" name="Group 179"/>
            <p:cNvGrpSpPr>
              <a:grpSpLocks/>
            </p:cNvGrpSpPr>
            <p:nvPr/>
          </p:nvGrpSpPr>
          <p:grpSpPr bwMode="auto">
            <a:xfrm>
              <a:off x="1752" y="2265"/>
              <a:ext cx="28" cy="38"/>
              <a:chOff x="1752" y="2265"/>
              <a:chExt cx="28" cy="38"/>
            </a:xfrm>
          </p:grpSpPr>
          <p:sp>
            <p:nvSpPr>
              <p:cNvPr id="92340" name="Line 18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41" name="Line 18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42" name="Line 18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43" name="Line 18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2344" name="Group 184"/>
            <p:cNvGrpSpPr>
              <a:grpSpLocks/>
            </p:cNvGrpSpPr>
            <p:nvPr/>
          </p:nvGrpSpPr>
          <p:grpSpPr bwMode="auto">
            <a:xfrm>
              <a:off x="1716" y="2265"/>
              <a:ext cx="28" cy="36"/>
              <a:chOff x="1716" y="2265"/>
              <a:chExt cx="28" cy="36"/>
            </a:xfrm>
          </p:grpSpPr>
          <p:sp>
            <p:nvSpPr>
              <p:cNvPr id="92345" name="Line 18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46" name="Line 18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47" name="Line 18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48" name="Line 18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2349" name="Rectangle 18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92350" name="Group 190"/>
          <p:cNvGrpSpPr>
            <a:grpSpLocks/>
          </p:cNvGrpSpPr>
          <p:nvPr/>
        </p:nvGrpSpPr>
        <p:grpSpPr bwMode="auto">
          <a:xfrm flipH="1" flipV="1">
            <a:off x="2987675" y="5357813"/>
            <a:ext cx="419100" cy="620712"/>
            <a:chOff x="1906" y="2413"/>
            <a:chExt cx="201" cy="299"/>
          </a:xfrm>
        </p:grpSpPr>
        <p:sp>
          <p:nvSpPr>
            <p:cNvPr id="92351" name="Rectangle 19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52" name="Rectangle 19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2353" name="Freeform 19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92354" name="Rectangle 19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sp>
        <p:nvSpPr>
          <p:cNvPr id="92355" name="Rectangle 195"/>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92356" name="Group 196"/>
          <p:cNvGrpSpPr>
            <a:grpSpLocks/>
          </p:cNvGrpSpPr>
          <p:nvPr/>
        </p:nvGrpSpPr>
        <p:grpSpPr bwMode="auto">
          <a:xfrm>
            <a:off x="3362325" y="5459413"/>
            <a:ext cx="463550" cy="263525"/>
            <a:chOff x="2118" y="3439"/>
            <a:chExt cx="292" cy="166"/>
          </a:xfrm>
        </p:grpSpPr>
        <p:sp>
          <p:nvSpPr>
            <p:cNvPr id="92357" name="Rectangle 197"/>
            <p:cNvSpPr>
              <a:spLocks noChangeArrowheads="1"/>
            </p:cNvSpPr>
            <p:nvPr/>
          </p:nvSpPr>
          <p:spPr bwMode="auto">
            <a:xfrm flipH="1" flipV="1">
              <a:off x="2118" y="3454"/>
              <a:ext cx="208" cy="137"/>
            </a:xfrm>
            <a:prstGeom prst="rect">
              <a:avLst/>
            </a:prstGeom>
            <a:solidFill>
              <a:schemeClr val="hlink"/>
            </a:solidFill>
            <a:ln w="9525">
              <a:solidFill>
                <a:srgbClr val="000000"/>
              </a:solidFill>
              <a:miter lim="800000"/>
              <a:headEnd/>
              <a:tailEnd/>
            </a:ln>
          </p:spPr>
          <p:txBody>
            <a:bodyPr/>
            <a:lstStyle/>
            <a:p>
              <a:endParaRPr lang="en-US"/>
            </a:p>
          </p:txBody>
        </p:sp>
        <p:grpSp>
          <p:nvGrpSpPr>
            <p:cNvPr id="92358" name="Group 198"/>
            <p:cNvGrpSpPr>
              <a:grpSpLocks/>
            </p:cNvGrpSpPr>
            <p:nvPr/>
          </p:nvGrpSpPr>
          <p:grpSpPr bwMode="auto">
            <a:xfrm flipH="1" flipV="1">
              <a:off x="2326" y="3439"/>
              <a:ext cx="84" cy="166"/>
              <a:chOff x="1704" y="2533"/>
              <a:chExt cx="64" cy="127"/>
            </a:xfrm>
          </p:grpSpPr>
          <p:sp>
            <p:nvSpPr>
              <p:cNvPr id="92359" name="Freeform 199"/>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chemeClr val="hlink"/>
              </a:solidFill>
              <a:ln w="9525">
                <a:solidFill>
                  <a:srgbClr val="000000"/>
                </a:solidFill>
                <a:prstDash val="solid"/>
                <a:round/>
                <a:headEnd/>
                <a:tailEnd/>
              </a:ln>
            </p:spPr>
            <p:txBody>
              <a:bodyPr/>
              <a:lstStyle/>
              <a:p>
                <a:endParaRPr lang="en-US"/>
              </a:p>
            </p:txBody>
          </p:sp>
          <p:grpSp>
            <p:nvGrpSpPr>
              <p:cNvPr id="92360" name="Group 200"/>
              <p:cNvGrpSpPr>
                <a:grpSpLocks/>
              </p:cNvGrpSpPr>
              <p:nvPr/>
            </p:nvGrpSpPr>
            <p:grpSpPr bwMode="auto">
              <a:xfrm>
                <a:off x="1718" y="2547"/>
                <a:ext cx="35" cy="96"/>
                <a:chOff x="1718" y="2547"/>
                <a:chExt cx="35" cy="96"/>
              </a:xfrm>
            </p:grpSpPr>
            <p:sp>
              <p:nvSpPr>
                <p:cNvPr id="92361" name="Line 201"/>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62" name="Line 202"/>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63" name="Line 203"/>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64" name="Line 204"/>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92365" name="Freeform 205"/>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00FF00"/>
          </a:solidFill>
          <a:ln w="9525">
            <a:solidFill>
              <a:srgbClr val="000000"/>
            </a:solidFill>
            <a:prstDash val="solid"/>
            <a:round/>
            <a:headEnd/>
            <a:tailEnd/>
          </a:ln>
        </p:spPr>
        <p:txBody>
          <a:bodyPr/>
          <a:lstStyle/>
          <a:p>
            <a:endParaRPr lang="en-US"/>
          </a:p>
        </p:txBody>
      </p:sp>
      <p:sp>
        <p:nvSpPr>
          <p:cNvPr id="92366" name="Rectangle 206"/>
          <p:cNvSpPr>
            <a:spLocks noChangeArrowheads="1"/>
          </p:cNvSpPr>
          <p:nvPr/>
        </p:nvSpPr>
        <p:spPr bwMode="auto">
          <a:xfrm flipH="1" flipV="1">
            <a:off x="3441700" y="5700713"/>
            <a:ext cx="84138" cy="290512"/>
          </a:xfrm>
          <a:prstGeom prst="rect">
            <a:avLst/>
          </a:prstGeom>
          <a:solidFill>
            <a:srgbClr val="00FF00"/>
          </a:solidFill>
          <a:ln w="9525">
            <a:solidFill>
              <a:srgbClr val="000000"/>
            </a:solidFill>
            <a:miter lim="800000"/>
            <a:headEnd/>
            <a:tailEnd/>
          </a:ln>
        </p:spPr>
        <p:txBody>
          <a:bodyPr/>
          <a:lstStyle/>
          <a:p>
            <a:endParaRPr lang="en-US"/>
          </a:p>
        </p:txBody>
      </p:sp>
      <p:sp>
        <p:nvSpPr>
          <p:cNvPr id="92367" name="Freeform 20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92368" name="Rectangle 20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92369" name="Group 209"/>
          <p:cNvGrpSpPr>
            <a:grpSpLocks/>
          </p:cNvGrpSpPr>
          <p:nvPr/>
        </p:nvGrpSpPr>
        <p:grpSpPr bwMode="auto">
          <a:xfrm>
            <a:off x="2782888" y="6178550"/>
            <a:ext cx="646112" cy="131763"/>
            <a:chOff x="1744" y="3892"/>
            <a:chExt cx="407" cy="83"/>
          </a:xfrm>
        </p:grpSpPr>
        <p:grpSp>
          <p:nvGrpSpPr>
            <p:cNvPr id="92370" name="Group 210"/>
            <p:cNvGrpSpPr>
              <a:grpSpLocks/>
            </p:cNvGrpSpPr>
            <p:nvPr/>
          </p:nvGrpSpPr>
          <p:grpSpPr bwMode="auto">
            <a:xfrm>
              <a:off x="1954" y="3892"/>
              <a:ext cx="197" cy="83"/>
              <a:chOff x="1954" y="3892"/>
              <a:chExt cx="197" cy="83"/>
            </a:xfrm>
          </p:grpSpPr>
          <p:sp>
            <p:nvSpPr>
              <p:cNvPr id="92371" name="Oval 211"/>
              <p:cNvSpPr>
                <a:spLocks noChangeArrowheads="1"/>
              </p:cNvSpPr>
              <p:nvPr/>
            </p:nvSpPr>
            <p:spPr bwMode="auto">
              <a:xfrm flipH="1" flipV="1">
                <a:off x="2123" y="3954"/>
                <a:ext cx="25"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372" name="Oval 212"/>
              <p:cNvSpPr>
                <a:spLocks noChangeArrowheads="1"/>
              </p:cNvSpPr>
              <p:nvPr/>
            </p:nvSpPr>
            <p:spPr bwMode="auto">
              <a:xfrm flipH="1" flipV="1">
                <a:off x="2101" y="3892"/>
                <a:ext cx="25"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373" name="Oval 213"/>
              <p:cNvSpPr>
                <a:spLocks noChangeArrowheads="1"/>
              </p:cNvSpPr>
              <p:nvPr/>
            </p:nvSpPr>
            <p:spPr bwMode="auto">
              <a:xfrm flipH="1" flipV="1">
                <a:off x="2075" y="3954"/>
                <a:ext cx="29"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374" name="Oval 214"/>
              <p:cNvSpPr>
                <a:spLocks noChangeArrowheads="1"/>
              </p:cNvSpPr>
              <p:nvPr/>
            </p:nvSpPr>
            <p:spPr bwMode="auto">
              <a:xfrm flipH="1" flipV="1">
                <a:off x="2053" y="3892"/>
                <a:ext cx="24"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375" name="Oval 215"/>
              <p:cNvSpPr>
                <a:spLocks noChangeArrowheads="1"/>
              </p:cNvSpPr>
              <p:nvPr/>
            </p:nvSpPr>
            <p:spPr bwMode="auto">
              <a:xfrm flipH="1" flipV="1">
                <a:off x="2028" y="3954"/>
                <a:ext cx="25"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376" name="Oval 216"/>
              <p:cNvSpPr>
                <a:spLocks noChangeArrowheads="1"/>
              </p:cNvSpPr>
              <p:nvPr/>
            </p:nvSpPr>
            <p:spPr bwMode="auto">
              <a:xfrm flipH="1" flipV="1">
                <a:off x="2005" y="3892"/>
                <a:ext cx="25"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377" name="Line 217"/>
              <p:cNvSpPr>
                <a:spLocks noChangeShapeType="1"/>
              </p:cNvSpPr>
              <p:nvPr/>
            </p:nvSpPr>
            <p:spPr bwMode="auto">
              <a:xfrm flipH="1" flipV="1">
                <a:off x="2126" y="3899"/>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78" name="Line 218"/>
              <p:cNvSpPr>
                <a:spLocks noChangeShapeType="1"/>
              </p:cNvSpPr>
              <p:nvPr/>
            </p:nvSpPr>
            <p:spPr bwMode="auto">
              <a:xfrm flipH="1" flipV="1">
                <a:off x="2104" y="3905"/>
                <a:ext cx="22"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79" name="Line 219"/>
              <p:cNvSpPr>
                <a:spLocks noChangeShapeType="1"/>
              </p:cNvSpPr>
              <p:nvPr/>
            </p:nvSpPr>
            <p:spPr bwMode="auto">
              <a:xfrm flipH="1" flipV="1">
                <a:off x="2011" y="3907"/>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80" name="Line 220"/>
              <p:cNvSpPr>
                <a:spLocks noChangeShapeType="1"/>
              </p:cNvSpPr>
              <p:nvPr/>
            </p:nvSpPr>
            <p:spPr bwMode="auto">
              <a:xfrm flipH="1" flipV="1">
                <a:off x="2030" y="3899"/>
                <a:ext cx="23"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81" name="Line 221"/>
              <p:cNvSpPr>
                <a:spLocks noChangeShapeType="1"/>
              </p:cNvSpPr>
              <p:nvPr/>
            </p:nvSpPr>
            <p:spPr bwMode="auto">
              <a:xfrm flipH="1" flipV="1">
                <a:off x="2058" y="3907"/>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82" name="Line 222"/>
              <p:cNvSpPr>
                <a:spLocks noChangeShapeType="1"/>
              </p:cNvSpPr>
              <p:nvPr/>
            </p:nvSpPr>
            <p:spPr bwMode="auto">
              <a:xfrm flipH="1" flipV="1">
                <a:off x="2077" y="3902"/>
                <a:ext cx="24"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92383" name="Group 223"/>
              <p:cNvGrpSpPr>
                <a:grpSpLocks/>
              </p:cNvGrpSpPr>
              <p:nvPr/>
            </p:nvGrpSpPr>
            <p:grpSpPr bwMode="auto">
              <a:xfrm flipH="1" flipV="1">
                <a:off x="1954" y="3892"/>
                <a:ext cx="51" cy="83"/>
                <a:chOff x="2013" y="2253"/>
                <a:chExt cx="39" cy="64"/>
              </a:xfrm>
            </p:grpSpPr>
            <p:sp>
              <p:nvSpPr>
                <p:cNvPr id="92384" name="Oval 224"/>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385" name="Oval 225"/>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386" name="Line 226"/>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87" name="Line 227"/>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88" name="Line 228"/>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89" name="Oval 229"/>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2390" name="Line 230"/>
              <p:cNvSpPr>
                <a:spLocks noChangeShapeType="1"/>
              </p:cNvSpPr>
              <p:nvPr/>
            </p:nvSpPr>
            <p:spPr bwMode="auto">
              <a:xfrm flipH="1" flipV="1">
                <a:off x="2149" y="3902"/>
                <a:ext cx="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391" name="Oval 231"/>
              <p:cNvSpPr>
                <a:spLocks noChangeArrowheads="1"/>
              </p:cNvSpPr>
              <p:nvPr/>
            </p:nvSpPr>
            <p:spPr bwMode="auto">
              <a:xfrm flipH="1" flipV="1">
                <a:off x="2126" y="3892"/>
                <a:ext cx="25" cy="2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2392" name="Group 232"/>
            <p:cNvGrpSpPr>
              <a:grpSpLocks/>
            </p:cNvGrpSpPr>
            <p:nvPr/>
          </p:nvGrpSpPr>
          <p:grpSpPr bwMode="auto">
            <a:xfrm flipH="1" flipV="1">
              <a:off x="1744" y="3902"/>
              <a:ext cx="123" cy="60"/>
              <a:chOff x="2119" y="2263"/>
              <a:chExt cx="94" cy="46"/>
            </a:xfrm>
          </p:grpSpPr>
          <p:grpSp>
            <p:nvGrpSpPr>
              <p:cNvPr id="92393" name="Group 233"/>
              <p:cNvGrpSpPr>
                <a:grpSpLocks/>
              </p:cNvGrpSpPr>
              <p:nvPr/>
            </p:nvGrpSpPr>
            <p:grpSpPr bwMode="auto">
              <a:xfrm>
                <a:off x="2188" y="2263"/>
                <a:ext cx="25" cy="46"/>
                <a:chOff x="2188" y="2263"/>
                <a:chExt cx="25" cy="46"/>
              </a:xfrm>
            </p:grpSpPr>
            <p:grpSp>
              <p:nvGrpSpPr>
                <p:cNvPr id="92394" name="Group 234"/>
                <p:cNvGrpSpPr>
                  <a:grpSpLocks/>
                </p:cNvGrpSpPr>
                <p:nvPr/>
              </p:nvGrpSpPr>
              <p:grpSpPr bwMode="auto">
                <a:xfrm>
                  <a:off x="2188" y="2263"/>
                  <a:ext cx="23" cy="44"/>
                  <a:chOff x="2188" y="2263"/>
                  <a:chExt cx="23" cy="44"/>
                </a:xfrm>
              </p:grpSpPr>
              <p:sp>
                <p:nvSpPr>
                  <p:cNvPr id="92395" name="Rectangle 235"/>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96" name="Rectangle 236"/>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97" name="Rectangle 237"/>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98" name="Rectangle 238"/>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399" name="Rectangle 239"/>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00" name="Rectangle 240"/>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01" name="Rectangle 241"/>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02" name="Rectangle 242"/>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03" name="Rectangle 243"/>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04" name="Rectangle 244"/>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05" name="Rectangle 245"/>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06" name="Rectangle 246"/>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07" name="Rectangle 247"/>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08" name="Rectangle 248"/>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09" name="Rectangle 249"/>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10" name="Rectangle 250"/>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11" name="Rectangle 251"/>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12" name="Rectangle 252"/>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13" name="Rectangle 253"/>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14" name="Rectangle 254"/>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15" name="Rectangle 255"/>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16" name="Rectangle 256"/>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17" name="Rectangle 257"/>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2418" name="Rectangle 258"/>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2419" name="Group 259"/>
              <p:cNvGrpSpPr>
                <a:grpSpLocks/>
              </p:cNvGrpSpPr>
              <p:nvPr/>
            </p:nvGrpSpPr>
            <p:grpSpPr bwMode="auto">
              <a:xfrm>
                <a:off x="2119" y="2276"/>
                <a:ext cx="71" cy="18"/>
                <a:chOff x="2119" y="2276"/>
                <a:chExt cx="71" cy="18"/>
              </a:xfrm>
            </p:grpSpPr>
            <p:grpSp>
              <p:nvGrpSpPr>
                <p:cNvPr id="92420" name="Group 260"/>
                <p:cNvGrpSpPr>
                  <a:grpSpLocks/>
                </p:cNvGrpSpPr>
                <p:nvPr/>
              </p:nvGrpSpPr>
              <p:grpSpPr bwMode="auto">
                <a:xfrm>
                  <a:off x="2119" y="2276"/>
                  <a:ext cx="69" cy="16"/>
                  <a:chOff x="2119" y="2276"/>
                  <a:chExt cx="69" cy="16"/>
                </a:xfrm>
              </p:grpSpPr>
              <p:sp>
                <p:nvSpPr>
                  <p:cNvPr id="92421" name="Rectangle 261"/>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22" name="Rectangle 262"/>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23" name="Rectangle 263"/>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24" name="Rectangle 264"/>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25" name="Rectangle 265"/>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26" name="Rectangle 266"/>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27" name="Rectangle 267"/>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28" name="Rectangle 268"/>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2429" name="Rectangle 269"/>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92430" name="Group 270"/>
            <p:cNvGrpSpPr>
              <a:grpSpLocks/>
            </p:cNvGrpSpPr>
            <p:nvPr/>
          </p:nvGrpSpPr>
          <p:grpSpPr bwMode="auto">
            <a:xfrm flipH="1" flipV="1">
              <a:off x="1867" y="3897"/>
              <a:ext cx="123" cy="73"/>
              <a:chOff x="2025" y="2257"/>
              <a:chExt cx="94" cy="56"/>
            </a:xfrm>
          </p:grpSpPr>
          <p:grpSp>
            <p:nvGrpSpPr>
              <p:cNvPr id="92431" name="Group 271"/>
              <p:cNvGrpSpPr>
                <a:grpSpLocks/>
              </p:cNvGrpSpPr>
              <p:nvPr/>
            </p:nvGrpSpPr>
            <p:grpSpPr bwMode="auto">
              <a:xfrm>
                <a:off x="2025" y="2271"/>
                <a:ext cx="32" cy="27"/>
                <a:chOff x="2025" y="2271"/>
                <a:chExt cx="32" cy="27"/>
              </a:xfrm>
            </p:grpSpPr>
            <p:grpSp>
              <p:nvGrpSpPr>
                <p:cNvPr id="92432" name="Group 272"/>
                <p:cNvGrpSpPr>
                  <a:grpSpLocks/>
                </p:cNvGrpSpPr>
                <p:nvPr/>
              </p:nvGrpSpPr>
              <p:grpSpPr bwMode="auto">
                <a:xfrm>
                  <a:off x="2025" y="2271"/>
                  <a:ext cx="31" cy="25"/>
                  <a:chOff x="2025" y="2271"/>
                  <a:chExt cx="31" cy="25"/>
                </a:xfrm>
              </p:grpSpPr>
              <p:sp>
                <p:nvSpPr>
                  <p:cNvPr id="92433" name="Rectangle 273"/>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34" name="Rectangle 274"/>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35" name="Rectangle 275"/>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36" name="Rectangle 276"/>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37" name="Rectangle 277"/>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38" name="Rectangle 278"/>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39" name="Rectangle 279"/>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40" name="Rectangle 280"/>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41" name="Rectangle 281"/>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42" name="Rectangle 282"/>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43" name="Rectangle 283"/>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44" name="Rectangle 284"/>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45" name="Rectangle 285"/>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2446" name="Rectangle 286"/>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2447" name="Group 287"/>
              <p:cNvGrpSpPr>
                <a:grpSpLocks/>
              </p:cNvGrpSpPr>
              <p:nvPr/>
            </p:nvGrpSpPr>
            <p:grpSpPr bwMode="auto">
              <a:xfrm>
                <a:off x="2075" y="2259"/>
                <a:ext cx="44" cy="52"/>
                <a:chOff x="2075" y="2259"/>
                <a:chExt cx="44" cy="52"/>
              </a:xfrm>
            </p:grpSpPr>
            <p:grpSp>
              <p:nvGrpSpPr>
                <p:cNvPr id="92448" name="Group 288"/>
                <p:cNvGrpSpPr>
                  <a:grpSpLocks/>
                </p:cNvGrpSpPr>
                <p:nvPr/>
              </p:nvGrpSpPr>
              <p:grpSpPr bwMode="auto">
                <a:xfrm>
                  <a:off x="2075" y="2259"/>
                  <a:ext cx="44" cy="52"/>
                  <a:chOff x="2075" y="2259"/>
                  <a:chExt cx="44" cy="52"/>
                </a:xfrm>
              </p:grpSpPr>
              <p:sp>
                <p:nvSpPr>
                  <p:cNvPr id="92449" name="Oval 289"/>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450" name="Oval 290"/>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451" name="Oval 291"/>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452" name="Oval 292"/>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453" name="Oval 293"/>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454" name="Oval 294"/>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455" name="Oval 295"/>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456" name="Oval 296"/>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457" name="Oval 297"/>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458" name="Oval 298"/>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459" name="Oval 299"/>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460" name="Oval 300"/>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461" name="Oval 301"/>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2462" name="Oval 302"/>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2463" name="Group 303"/>
              <p:cNvGrpSpPr>
                <a:grpSpLocks/>
              </p:cNvGrpSpPr>
              <p:nvPr/>
            </p:nvGrpSpPr>
            <p:grpSpPr bwMode="auto">
              <a:xfrm>
                <a:off x="2054" y="2257"/>
                <a:ext cx="25" cy="56"/>
                <a:chOff x="2054" y="2257"/>
                <a:chExt cx="25" cy="56"/>
              </a:xfrm>
            </p:grpSpPr>
            <p:grpSp>
              <p:nvGrpSpPr>
                <p:cNvPr id="92464" name="Group 304"/>
                <p:cNvGrpSpPr>
                  <a:grpSpLocks/>
                </p:cNvGrpSpPr>
                <p:nvPr/>
              </p:nvGrpSpPr>
              <p:grpSpPr bwMode="auto">
                <a:xfrm>
                  <a:off x="2054" y="2257"/>
                  <a:ext cx="23" cy="54"/>
                  <a:chOff x="2054" y="2257"/>
                  <a:chExt cx="23" cy="54"/>
                </a:xfrm>
              </p:grpSpPr>
              <p:sp>
                <p:nvSpPr>
                  <p:cNvPr id="92465" name="Rectangle 305"/>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66" name="Rectangle 306"/>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67" name="Rectangle 307"/>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68" name="Rectangle 308"/>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69" name="Rectangle 309"/>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70" name="Rectangle 310"/>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71" name="Rectangle 311"/>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72" name="Rectangle 312"/>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73" name="Rectangle 313"/>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74" name="Rectangle 314"/>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75" name="Rectangle 315"/>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76" name="Rectangle 316"/>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77" name="Rectangle 317"/>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78" name="Rectangle 318"/>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79" name="Rectangle 319"/>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80" name="Rectangle 320"/>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81" name="Rectangle 321"/>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82" name="Rectangle 322"/>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83" name="Rectangle 323"/>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84" name="Rectangle 324"/>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85" name="Rectangle 325"/>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86" name="Rectangle 326"/>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87" name="Rectangle 327"/>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88" name="Rectangle 328"/>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89" name="Rectangle 329"/>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90" name="Rectangle 330"/>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91" name="Rectangle 331"/>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492" name="Rectangle 332"/>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2493" name="Rectangle 333"/>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sp>
        <p:nvSpPr>
          <p:cNvPr id="92494" name="Rectangle 334"/>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92495" name="Rectangle 335"/>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92496" name="Group 336"/>
          <p:cNvGrpSpPr>
            <a:grpSpLocks/>
          </p:cNvGrpSpPr>
          <p:nvPr/>
        </p:nvGrpSpPr>
        <p:grpSpPr bwMode="auto">
          <a:xfrm flipH="1" flipV="1">
            <a:off x="2525713" y="4567238"/>
            <a:ext cx="130175" cy="247650"/>
            <a:chOff x="2267" y="2973"/>
            <a:chExt cx="63" cy="119"/>
          </a:xfrm>
        </p:grpSpPr>
        <p:sp>
          <p:nvSpPr>
            <p:cNvPr id="92497" name="Freeform 337"/>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92498" name="Group 338"/>
            <p:cNvGrpSpPr>
              <a:grpSpLocks/>
            </p:cNvGrpSpPr>
            <p:nvPr/>
          </p:nvGrpSpPr>
          <p:grpSpPr bwMode="auto">
            <a:xfrm>
              <a:off x="2282" y="2986"/>
              <a:ext cx="36" cy="90"/>
              <a:chOff x="2282" y="2986"/>
              <a:chExt cx="36" cy="90"/>
            </a:xfrm>
          </p:grpSpPr>
          <p:sp>
            <p:nvSpPr>
              <p:cNvPr id="92499" name="Line 339"/>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00" name="Line 340"/>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01" name="Line 341"/>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02" name="Line 342"/>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92503" name="Group 343"/>
          <p:cNvGrpSpPr>
            <a:grpSpLocks/>
          </p:cNvGrpSpPr>
          <p:nvPr/>
        </p:nvGrpSpPr>
        <p:grpSpPr bwMode="auto">
          <a:xfrm flipH="1" flipV="1">
            <a:off x="2779713" y="4524375"/>
            <a:ext cx="230187" cy="311150"/>
            <a:chOff x="2100" y="2959"/>
            <a:chExt cx="111" cy="150"/>
          </a:xfrm>
        </p:grpSpPr>
        <p:sp>
          <p:nvSpPr>
            <p:cNvPr id="92504" name="Rectangle 344"/>
            <p:cNvSpPr>
              <a:spLocks noChangeArrowheads="1"/>
            </p:cNvSpPr>
            <p:nvPr/>
          </p:nvSpPr>
          <p:spPr bwMode="auto">
            <a:xfrm>
              <a:off x="2100" y="2959"/>
              <a:ext cx="109" cy="148"/>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505" name="Rectangle 345"/>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2506" name="Line 346"/>
          <p:cNvSpPr>
            <a:spLocks noChangeShapeType="1"/>
          </p:cNvSpPr>
          <p:nvPr/>
        </p:nvSpPr>
        <p:spPr bwMode="auto">
          <a:xfrm flipH="1" flipV="1">
            <a:off x="2784475" y="4833938"/>
            <a:ext cx="23018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07" name="Rectangle 347"/>
          <p:cNvSpPr>
            <a:spLocks noChangeArrowheads="1"/>
          </p:cNvSpPr>
          <p:nvPr/>
        </p:nvSpPr>
        <p:spPr bwMode="auto">
          <a:xfrm flipH="1" flipV="1">
            <a:off x="2779713" y="4564063"/>
            <a:ext cx="203200" cy="230187"/>
          </a:xfrm>
          <a:prstGeom prst="rect">
            <a:avLst/>
          </a:prstGeom>
          <a:solidFill>
            <a:srgbClr val="FFFFFF"/>
          </a:solidFill>
          <a:ln w="9525">
            <a:solidFill>
              <a:srgbClr val="FFFFFF"/>
            </a:solidFill>
            <a:miter lim="800000"/>
            <a:headEnd/>
            <a:tailEnd/>
          </a:ln>
        </p:spPr>
        <p:txBody>
          <a:bodyPr/>
          <a:lstStyle/>
          <a:p>
            <a:endParaRPr lang="en-US"/>
          </a:p>
        </p:txBody>
      </p:sp>
      <p:sp>
        <p:nvSpPr>
          <p:cNvPr id="92508" name="Line 348"/>
          <p:cNvSpPr>
            <a:spLocks noChangeShapeType="1"/>
          </p:cNvSpPr>
          <p:nvPr/>
        </p:nvSpPr>
        <p:spPr bwMode="auto">
          <a:xfrm flipH="1" flipV="1">
            <a:off x="2779713" y="4792663"/>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09" name="Line 349"/>
          <p:cNvSpPr>
            <a:spLocks noChangeShapeType="1"/>
          </p:cNvSpPr>
          <p:nvPr/>
        </p:nvSpPr>
        <p:spPr bwMode="auto">
          <a:xfrm flipH="1">
            <a:off x="2778125" y="4529138"/>
            <a:ext cx="1588" cy="3063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10" name="Rectangle 350"/>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92511" name="Rectangle 351"/>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92512" name="Rectangle 352"/>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92514" name="Rectangle 354"/>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92515" name="Group 355"/>
          <p:cNvGrpSpPr>
            <a:grpSpLocks/>
          </p:cNvGrpSpPr>
          <p:nvPr/>
        </p:nvGrpSpPr>
        <p:grpSpPr bwMode="auto">
          <a:xfrm flipH="1" flipV="1">
            <a:off x="3444875" y="5053013"/>
            <a:ext cx="41275" cy="252412"/>
            <a:chOff x="1867" y="2737"/>
            <a:chExt cx="20" cy="121"/>
          </a:xfrm>
        </p:grpSpPr>
        <p:sp>
          <p:nvSpPr>
            <p:cNvPr id="92516" name="Oval 356"/>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92517" name="Oval 357"/>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92518" name="Line 358"/>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19" name="Line 359"/>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2520" name="Group 360"/>
          <p:cNvGrpSpPr>
            <a:grpSpLocks/>
          </p:cNvGrpSpPr>
          <p:nvPr/>
        </p:nvGrpSpPr>
        <p:grpSpPr bwMode="auto">
          <a:xfrm flipH="1" flipV="1">
            <a:off x="3430588" y="5053013"/>
            <a:ext cx="39687" cy="252412"/>
            <a:chOff x="1875" y="2737"/>
            <a:chExt cx="19" cy="121"/>
          </a:xfrm>
        </p:grpSpPr>
        <p:sp>
          <p:nvSpPr>
            <p:cNvPr id="92521" name="Oval 361"/>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92522" name="Oval 362"/>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92523" name="Line 363"/>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24" name="Line 364"/>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2525" name="Group 365"/>
          <p:cNvGrpSpPr>
            <a:grpSpLocks/>
          </p:cNvGrpSpPr>
          <p:nvPr/>
        </p:nvGrpSpPr>
        <p:grpSpPr bwMode="auto">
          <a:xfrm flipH="1" flipV="1">
            <a:off x="3409950" y="5053013"/>
            <a:ext cx="39688" cy="252412"/>
            <a:chOff x="1885" y="2737"/>
            <a:chExt cx="19" cy="121"/>
          </a:xfrm>
        </p:grpSpPr>
        <p:sp>
          <p:nvSpPr>
            <p:cNvPr id="92526" name="Oval 366"/>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92527" name="Oval 367"/>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92528" name="Line 368"/>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29" name="Line 369"/>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2530" name="Group 370"/>
          <p:cNvGrpSpPr>
            <a:grpSpLocks/>
          </p:cNvGrpSpPr>
          <p:nvPr/>
        </p:nvGrpSpPr>
        <p:grpSpPr bwMode="auto">
          <a:xfrm flipH="1" flipV="1">
            <a:off x="3392488" y="5053013"/>
            <a:ext cx="41275" cy="252412"/>
            <a:chOff x="1892" y="2737"/>
            <a:chExt cx="20" cy="121"/>
          </a:xfrm>
        </p:grpSpPr>
        <p:sp>
          <p:nvSpPr>
            <p:cNvPr id="92531" name="Oval 371"/>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92532" name="Oval 372"/>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92533" name="Line 373"/>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34" name="Line 374"/>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92535" name="Rectangle 375"/>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92536" name="Rectangle 376"/>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92537" name="Group 377"/>
          <p:cNvGrpSpPr>
            <a:grpSpLocks/>
          </p:cNvGrpSpPr>
          <p:nvPr/>
        </p:nvGrpSpPr>
        <p:grpSpPr bwMode="auto">
          <a:xfrm>
            <a:off x="3059113" y="4562475"/>
            <a:ext cx="769937" cy="798513"/>
            <a:chOff x="1927" y="2874"/>
            <a:chExt cx="485" cy="503"/>
          </a:xfrm>
        </p:grpSpPr>
        <p:grpSp>
          <p:nvGrpSpPr>
            <p:cNvPr id="92538" name="Group 378"/>
            <p:cNvGrpSpPr>
              <a:grpSpLocks/>
            </p:cNvGrpSpPr>
            <p:nvPr/>
          </p:nvGrpSpPr>
          <p:grpSpPr bwMode="auto">
            <a:xfrm flipH="1" flipV="1">
              <a:off x="2325" y="2874"/>
              <a:ext cx="87" cy="162"/>
              <a:chOff x="1702" y="2971"/>
              <a:chExt cx="67" cy="119"/>
            </a:xfrm>
          </p:grpSpPr>
          <p:sp>
            <p:nvSpPr>
              <p:cNvPr id="92539" name="Freeform 379"/>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92540" name="Group 380"/>
              <p:cNvGrpSpPr>
                <a:grpSpLocks/>
              </p:cNvGrpSpPr>
              <p:nvPr/>
            </p:nvGrpSpPr>
            <p:grpSpPr bwMode="auto">
              <a:xfrm>
                <a:off x="1716" y="2984"/>
                <a:ext cx="37" cy="90"/>
                <a:chOff x="1716" y="2984"/>
                <a:chExt cx="37" cy="90"/>
              </a:xfrm>
            </p:grpSpPr>
            <p:sp>
              <p:nvSpPr>
                <p:cNvPr id="92541" name="Line 381"/>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42" name="Line 382"/>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43" name="Line 383"/>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544" name="Line 384"/>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2545" name="Rectangle 385"/>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92546" name="Rectangle 386"/>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92547" name="Freeform 387"/>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92548" name="Freeform 388"/>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549" name="Rectangle 389"/>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92550" name="Rectangle 390"/>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92551" name="Rectangle 391"/>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92552" name="Line 392"/>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553" name="Line 393"/>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554" name="Oval 394"/>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92555" name="Line 395"/>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56" name="Rectangle 396"/>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57" name="Line 397"/>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58" name="Line 398"/>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59" name="Line 399"/>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0" name="Line 400"/>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1" name="Rectangle 401"/>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2" name="Line 402"/>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3" name="Line 403"/>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4" name="Line 404"/>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5" name="Line 405"/>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6" name="Rectangle 406"/>
          <p:cNvSpPr>
            <a:spLocks noChangeArrowheads="1"/>
          </p:cNvSpPr>
          <p:nvPr/>
        </p:nvSpPr>
        <p:spPr bwMode="auto">
          <a:xfrm>
            <a:off x="860425" y="52339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7" name="Line 407"/>
          <p:cNvSpPr>
            <a:spLocks noChangeShapeType="1"/>
          </p:cNvSpPr>
          <p:nvPr/>
        </p:nvSpPr>
        <p:spPr bwMode="auto">
          <a:xfrm flipH="1">
            <a:off x="1092200" y="53752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8" name="Line 408"/>
          <p:cNvSpPr>
            <a:spLocks noChangeShapeType="1"/>
          </p:cNvSpPr>
          <p:nvPr/>
        </p:nvSpPr>
        <p:spPr bwMode="auto">
          <a:xfrm>
            <a:off x="1092200" y="53324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9" name="Line 409"/>
          <p:cNvSpPr>
            <a:spLocks noChangeShapeType="1"/>
          </p:cNvSpPr>
          <p:nvPr/>
        </p:nvSpPr>
        <p:spPr bwMode="auto">
          <a:xfrm>
            <a:off x="866775" y="53752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70" name="Line 410"/>
          <p:cNvSpPr>
            <a:spLocks noChangeShapeType="1"/>
          </p:cNvSpPr>
          <p:nvPr/>
        </p:nvSpPr>
        <p:spPr bwMode="auto">
          <a:xfrm flipV="1">
            <a:off x="944563" y="53340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71" name="Rectangle 411"/>
          <p:cNvSpPr>
            <a:spLocks noChangeArrowheads="1"/>
          </p:cNvSpPr>
          <p:nvPr/>
        </p:nvSpPr>
        <p:spPr bwMode="auto">
          <a:xfrm>
            <a:off x="860425" y="49561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72" name="Line 412"/>
          <p:cNvSpPr>
            <a:spLocks noChangeShapeType="1"/>
          </p:cNvSpPr>
          <p:nvPr/>
        </p:nvSpPr>
        <p:spPr bwMode="auto">
          <a:xfrm flipH="1">
            <a:off x="857250" y="51006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573" name="Group 413"/>
          <p:cNvGrpSpPr>
            <a:grpSpLocks/>
          </p:cNvGrpSpPr>
          <p:nvPr/>
        </p:nvGrpSpPr>
        <p:grpSpPr bwMode="auto">
          <a:xfrm>
            <a:off x="950913" y="5511800"/>
            <a:ext cx="90487" cy="139700"/>
            <a:chOff x="0" y="0"/>
            <a:chExt cx="20000" cy="19996"/>
          </a:xfrm>
        </p:grpSpPr>
        <p:sp>
          <p:nvSpPr>
            <p:cNvPr id="92574" name="Line 414"/>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75" name="Line 415"/>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76" name="Line 416"/>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77" name="Line 417"/>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578" name="Line 418"/>
          <p:cNvSpPr>
            <a:spLocks noChangeShapeType="1"/>
          </p:cNvSpPr>
          <p:nvPr/>
        </p:nvSpPr>
        <p:spPr bwMode="auto">
          <a:xfrm flipH="1">
            <a:off x="830263" y="55705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79" name="Line 419"/>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80" name="Line 420"/>
          <p:cNvSpPr>
            <a:spLocks noChangeShapeType="1"/>
          </p:cNvSpPr>
          <p:nvPr/>
        </p:nvSpPr>
        <p:spPr bwMode="auto">
          <a:xfrm flipH="1">
            <a:off x="719138" y="56007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81" name="Line 421"/>
          <p:cNvSpPr>
            <a:spLocks noChangeShapeType="1"/>
          </p:cNvSpPr>
          <p:nvPr/>
        </p:nvSpPr>
        <p:spPr bwMode="auto">
          <a:xfrm flipV="1">
            <a:off x="719138" y="5106988"/>
            <a:ext cx="0" cy="493712"/>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82" name="Line 42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583" name="Group 423"/>
          <p:cNvGrpSpPr>
            <a:grpSpLocks/>
          </p:cNvGrpSpPr>
          <p:nvPr/>
        </p:nvGrpSpPr>
        <p:grpSpPr bwMode="auto">
          <a:xfrm>
            <a:off x="449263" y="5100638"/>
            <a:ext cx="407987" cy="417512"/>
            <a:chOff x="1311" y="3425"/>
            <a:chExt cx="257" cy="263"/>
          </a:xfrm>
        </p:grpSpPr>
        <p:sp>
          <p:nvSpPr>
            <p:cNvPr id="92584" name="Line 424"/>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85" name="Line 425"/>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586" name="Line 42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87" name="Line 42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88" name="Line 42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89" name="Line 42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590" name="Group 430"/>
          <p:cNvGrpSpPr>
            <a:grpSpLocks/>
          </p:cNvGrpSpPr>
          <p:nvPr/>
        </p:nvGrpSpPr>
        <p:grpSpPr bwMode="auto">
          <a:xfrm>
            <a:off x="914400" y="4275138"/>
            <a:ext cx="77788" cy="139700"/>
            <a:chOff x="0" y="1"/>
            <a:chExt cx="20000" cy="19999"/>
          </a:xfrm>
        </p:grpSpPr>
        <p:sp>
          <p:nvSpPr>
            <p:cNvPr id="92591" name="Arc 43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92" name="Arc 432"/>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593" name="Line 433"/>
          <p:cNvSpPr>
            <a:spLocks noChangeShapeType="1"/>
          </p:cNvSpPr>
          <p:nvPr/>
        </p:nvSpPr>
        <p:spPr bwMode="auto">
          <a:xfrm flipV="1">
            <a:off x="914400" y="4414838"/>
            <a:ext cx="0" cy="3778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94" name="Line 434"/>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95" name="Line 435"/>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96" name="Line 436"/>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97" name="Oval 437"/>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98" name="Oval 438"/>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99" name="Oval 439"/>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00" name="Oval 440"/>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01" name="Rectangle 441"/>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602" name="Line 442"/>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03" name="Oval 443"/>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04" name="Line 444"/>
          <p:cNvSpPr>
            <a:spLocks noChangeShapeType="1"/>
          </p:cNvSpPr>
          <p:nvPr/>
        </p:nvSpPr>
        <p:spPr bwMode="auto">
          <a:xfrm flipV="1">
            <a:off x="1265238" y="4800600"/>
            <a:ext cx="1587" cy="3016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05" name="Line 445"/>
          <p:cNvSpPr>
            <a:spLocks noChangeShapeType="1"/>
          </p:cNvSpPr>
          <p:nvPr/>
        </p:nvSpPr>
        <p:spPr bwMode="auto">
          <a:xfrm flipV="1">
            <a:off x="1093788" y="4826000"/>
            <a:ext cx="0" cy="93663"/>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06" name="Line 446"/>
          <p:cNvSpPr>
            <a:spLocks noChangeShapeType="1"/>
          </p:cNvSpPr>
          <p:nvPr/>
        </p:nvSpPr>
        <p:spPr bwMode="auto">
          <a:xfrm>
            <a:off x="1084263" y="4800600"/>
            <a:ext cx="182562"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07" name="Rectangle 447"/>
          <p:cNvSpPr>
            <a:spLocks noChangeArrowheads="1"/>
          </p:cNvSpPr>
          <p:nvPr/>
        </p:nvSpPr>
        <p:spPr bwMode="auto">
          <a:xfrm>
            <a:off x="865188" y="48085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08" name="Line 448"/>
          <p:cNvSpPr>
            <a:spLocks noChangeShapeType="1"/>
          </p:cNvSpPr>
          <p:nvPr/>
        </p:nvSpPr>
        <p:spPr bwMode="auto">
          <a:xfrm rot="16200000" flipH="1">
            <a:off x="896144" y="48902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09" name="Rectangle 449"/>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10" name="Line 450"/>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611" name="Group 451"/>
          <p:cNvGrpSpPr>
            <a:grpSpLocks/>
          </p:cNvGrpSpPr>
          <p:nvPr/>
        </p:nvGrpSpPr>
        <p:grpSpPr bwMode="auto">
          <a:xfrm>
            <a:off x="1392238" y="4125913"/>
            <a:ext cx="58737" cy="98425"/>
            <a:chOff x="0" y="-1"/>
            <a:chExt cx="20000" cy="19996"/>
          </a:xfrm>
        </p:grpSpPr>
        <p:sp>
          <p:nvSpPr>
            <p:cNvPr id="92612" name="Line 452"/>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13" name="Line 453"/>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14" name="Line 454"/>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15" name="Line 455"/>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616" name="Line 456"/>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17" name="Oval 457"/>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18" name="Line 458"/>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619" name="Line 459"/>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620" name="Line 460"/>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621" name="Line 461"/>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622" name="Line 462"/>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623" name="Line 463"/>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624" name="Line 464"/>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625" name="AutoShape 465"/>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26" name="Line 466"/>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627" name="Line 467"/>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628" name="Oval 468"/>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92629" name="Group 469"/>
          <p:cNvGrpSpPr>
            <a:grpSpLocks/>
          </p:cNvGrpSpPr>
          <p:nvPr/>
        </p:nvGrpSpPr>
        <p:grpSpPr bwMode="auto">
          <a:xfrm>
            <a:off x="3830638" y="5594350"/>
            <a:ext cx="407987" cy="417513"/>
            <a:chOff x="2358" y="3524"/>
            <a:chExt cx="257" cy="263"/>
          </a:xfrm>
        </p:grpSpPr>
        <p:sp>
          <p:nvSpPr>
            <p:cNvPr id="92630" name="Line 470"/>
            <p:cNvSpPr>
              <a:spLocks noChangeShapeType="1"/>
            </p:cNvSpPr>
            <p:nvPr/>
          </p:nvSpPr>
          <p:spPr bwMode="auto">
            <a:xfrm>
              <a:off x="2358" y="3531"/>
              <a:ext cx="251" cy="0"/>
            </a:xfrm>
            <a:prstGeom prst="line">
              <a:avLst/>
            </a:prstGeom>
            <a:noFill/>
            <a:ln w="25400">
              <a:solidFill>
                <a:schemeClr val="hlink"/>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31" name="Line 471"/>
            <p:cNvSpPr>
              <a:spLocks noChangeShapeType="1"/>
            </p:cNvSpPr>
            <p:nvPr/>
          </p:nvSpPr>
          <p:spPr bwMode="auto">
            <a:xfrm flipH="1">
              <a:off x="2615" y="3524"/>
              <a:ext cx="0" cy="263"/>
            </a:xfrm>
            <a:prstGeom prst="line">
              <a:avLst/>
            </a:prstGeom>
            <a:noFill/>
            <a:ln w="25400">
              <a:solidFill>
                <a:schemeClr val="hlink"/>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632" name="Line 472"/>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33" name="Line 473"/>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34" name="Line 474"/>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35" name="Oval 475"/>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92636" name="Line 476"/>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637" name="Oval 477"/>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92638" name="Oval 478"/>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92639" name="Line 479"/>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92640" name="Oval 480"/>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92641" name="Text Box 481"/>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92642" name="Text Box 482"/>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92643" name="Rectangle 483"/>
          <p:cNvSpPr>
            <a:spLocks noChangeArrowheads="1"/>
          </p:cNvSpPr>
          <p:nvPr/>
        </p:nvSpPr>
        <p:spPr bwMode="auto">
          <a:xfrm rot="5400000">
            <a:off x="7481888" y="841375"/>
            <a:ext cx="495300" cy="698500"/>
          </a:xfrm>
          <a:prstGeom prst="rect">
            <a:avLst/>
          </a:prstGeom>
          <a:solidFill>
            <a:srgbClr val="3366FF"/>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44" name="Rectangle 484"/>
          <p:cNvSpPr>
            <a:spLocks noChangeArrowheads="1"/>
          </p:cNvSpPr>
          <p:nvPr/>
        </p:nvSpPr>
        <p:spPr bwMode="auto">
          <a:xfrm rot="5400000">
            <a:off x="7444581" y="1373982"/>
            <a:ext cx="569913"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2645" name="Group 485"/>
          <p:cNvGrpSpPr>
            <a:grpSpLocks/>
          </p:cNvGrpSpPr>
          <p:nvPr/>
        </p:nvGrpSpPr>
        <p:grpSpPr bwMode="auto">
          <a:xfrm rot="5400000">
            <a:off x="7270750" y="2663825"/>
            <a:ext cx="968375" cy="1127125"/>
            <a:chOff x="4958" y="672"/>
            <a:chExt cx="610" cy="710"/>
          </a:xfrm>
        </p:grpSpPr>
        <p:grpSp>
          <p:nvGrpSpPr>
            <p:cNvPr id="92646" name="Group 486"/>
            <p:cNvGrpSpPr>
              <a:grpSpLocks/>
            </p:cNvGrpSpPr>
            <p:nvPr/>
          </p:nvGrpSpPr>
          <p:grpSpPr bwMode="auto">
            <a:xfrm>
              <a:off x="5465" y="672"/>
              <a:ext cx="103" cy="710"/>
              <a:chOff x="5088" y="624"/>
              <a:chExt cx="144" cy="992"/>
            </a:xfrm>
          </p:grpSpPr>
          <p:sp>
            <p:nvSpPr>
              <p:cNvPr id="92647" name="Line 48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648" name="Line 48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649" name="Line 48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650" name="Line 49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651" name="Line 49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652" name="Line 49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653" name="Line 49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654" name="Line 49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2655" name="Rectangle 495"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56" name="Rectangle 496"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57" name="Rectangle 497"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58" name="Rectangle 498"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59" name="Rectangle 499"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60" name="Rectangle 500"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61" name="Rectangle 501"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62" name="Rectangle 502"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63" name="Rectangle 503"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2664" name="Rectangle 504"/>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92665" name="Rectangle 505"/>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1,850 PSI </a:t>
            </a:r>
            <a:endParaRPr lang="en-US" b="0"/>
          </a:p>
        </p:txBody>
      </p:sp>
      <p:sp>
        <p:nvSpPr>
          <p:cNvPr id="92666" name="Line 506"/>
          <p:cNvSpPr>
            <a:spLocks noChangeShapeType="1"/>
          </p:cNvSpPr>
          <p:nvPr/>
        </p:nvSpPr>
        <p:spPr bwMode="auto">
          <a:xfrm flipV="1">
            <a:off x="5260975" y="1933575"/>
            <a:ext cx="0" cy="9144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667" name="Line 507"/>
          <p:cNvSpPr>
            <a:spLocks noChangeShapeType="1"/>
          </p:cNvSpPr>
          <p:nvPr/>
        </p:nvSpPr>
        <p:spPr bwMode="auto">
          <a:xfrm rot="5400000">
            <a:off x="7132638" y="1685925"/>
            <a:ext cx="0" cy="4953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68" name="Line 508"/>
          <p:cNvSpPr>
            <a:spLocks noChangeShapeType="1"/>
          </p:cNvSpPr>
          <p:nvPr/>
        </p:nvSpPr>
        <p:spPr bwMode="auto">
          <a:xfrm rot="5400000">
            <a:off x="5838032" y="1354931"/>
            <a:ext cx="0" cy="11572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69" name="Line 509"/>
          <p:cNvSpPr>
            <a:spLocks noChangeShapeType="1"/>
          </p:cNvSpPr>
          <p:nvPr/>
        </p:nvSpPr>
        <p:spPr bwMode="auto">
          <a:xfrm rot="16200000" flipV="1">
            <a:off x="6236494" y="-162719"/>
            <a:ext cx="0" cy="2287588"/>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70" name="Rectangle 510"/>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671" name="Group 511"/>
          <p:cNvGrpSpPr>
            <a:grpSpLocks/>
          </p:cNvGrpSpPr>
          <p:nvPr/>
        </p:nvGrpSpPr>
        <p:grpSpPr bwMode="auto">
          <a:xfrm rot="16200000" flipV="1">
            <a:off x="4433094" y="1104107"/>
            <a:ext cx="107950" cy="182562"/>
            <a:chOff x="0" y="3"/>
            <a:chExt cx="20000" cy="19996"/>
          </a:xfrm>
        </p:grpSpPr>
        <p:sp>
          <p:nvSpPr>
            <p:cNvPr id="92672" name="Line 512"/>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73" name="Line 513"/>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74" name="Line 514"/>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75" name="Line 515"/>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676" name="Line 516"/>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77" name="Oval 517"/>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78" name="Oval 518"/>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79" name="Oval 519"/>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80" name="Line 520"/>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81" name="Rectangle 521"/>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82" name="Line 522"/>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83" name="Line 523"/>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84" name="Line 524"/>
          <p:cNvSpPr>
            <a:spLocks noChangeShapeType="1"/>
          </p:cNvSpPr>
          <p:nvPr/>
        </p:nvSpPr>
        <p:spPr bwMode="auto">
          <a:xfrm flipH="1">
            <a:off x="5092700" y="1774825"/>
            <a:ext cx="0" cy="1063625"/>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85" name="Line 525"/>
          <p:cNvSpPr>
            <a:spLocks noChangeShapeType="1"/>
          </p:cNvSpPr>
          <p:nvPr/>
        </p:nvSpPr>
        <p:spPr bwMode="auto">
          <a:xfrm flipH="1">
            <a:off x="5095875" y="976313"/>
            <a:ext cx="0" cy="636587"/>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86" name="Oval 526"/>
          <p:cNvSpPr>
            <a:spLocks noChangeArrowheads="1"/>
          </p:cNvSpPr>
          <p:nvPr/>
        </p:nvSpPr>
        <p:spPr bwMode="auto">
          <a:xfrm flipH="1" flipV="1">
            <a:off x="5043488" y="15684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89" name="Line 529"/>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90" name="Oval 530"/>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91" name="Rectangle 531"/>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92692" name="Rectangle 532"/>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sp>
        <p:nvSpPr>
          <p:cNvPr id="92693" name="Rectangle 533"/>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grpSp>
        <p:nvGrpSpPr>
          <p:cNvPr id="92694" name="Group 534"/>
          <p:cNvGrpSpPr>
            <a:grpSpLocks/>
          </p:cNvGrpSpPr>
          <p:nvPr/>
        </p:nvGrpSpPr>
        <p:grpSpPr bwMode="auto">
          <a:xfrm rot="-5400000" flipH="1" flipV="1">
            <a:off x="3780632" y="3566319"/>
            <a:ext cx="88900" cy="274637"/>
            <a:chOff x="0" y="0"/>
            <a:chExt cx="20000" cy="20000"/>
          </a:xfrm>
        </p:grpSpPr>
        <p:sp>
          <p:nvSpPr>
            <p:cNvPr id="92695" name="Arc 53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96" name="Arc 53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697" name="Group 537"/>
          <p:cNvGrpSpPr>
            <a:grpSpLocks/>
          </p:cNvGrpSpPr>
          <p:nvPr/>
        </p:nvGrpSpPr>
        <p:grpSpPr bwMode="auto">
          <a:xfrm rot="-5400000" flipH="1" flipV="1">
            <a:off x="3775076" y="3425825"/>
            <a:ext cx="87312" cy="274637"/>
            <a:chOff x="0" y="0"/>
            <a:chExt cx="20000" cy="20000"/>
          </a:xfrm>
        </p:grpSpPr>
        <p:sp>
          <p:nvSpPr>
            <p:cNvPr id="92698" name="Arc 53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99" name="Arc 53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700" name="Line 540"/>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01" name="Line 541"/>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02" name="Line 542"/>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03" name="Line 543"/>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04" name="Line 544"/>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705" name="Group 545"/>
          <p:cNvGrpSpPr>
            <a:grpSpLocks/>
          </p:cNvGrpSpPr>
          <p:nvPr/>
        </p:nvGrpSpPr>
        <p:grpSpPr bwMode="auto">
          <a:xfrm rot="10800000">
            <a:off x="4394200" y="1439863"/>
            <a:ext cx="365125" cy="239712"/>
            <a:chOff x="2900" y="1798"/>
            <a:chExt cx="576" cy="376"/>
          </a:xfrm>
        </p:grpSpPr>
        <p:sp>
          <p:nvSpPr>
            <p:cNvPr id="92706" name="Line 546"/>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07" name="Line 547"/>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08" name="Line 548"/>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709" name="Line 549"/>
          <p:cNvSpPr>
            <a:spLocks noChangeShapeType="1"/>
          </p:cNvSpPr>
          <p:nvPr/>
        </p:nvSpPr>
        <p:spPr bwMode="auto">
          <a:xfrm rot="5400000">
            <a:off x="4452144" y="2983706"/>
            <a:ext cx="0" cy="13033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2710" name="Line 550"/>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11" name="Rectangle 551"/>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12" name="Line 552"/>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13" name="Line 553"/>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14" name="Line 554"/>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15" name="Line 555"/>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16" name="Line 556"/>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17" name="Line 557"/>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18" name="Line 558"/>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719" name="Group 559"/>
          <p:cNvGrpSpPr>
            <a:grpSpLocks/>
          </p:cNvGrpSpPr>
          <p:nvPr/>
        </p:nvGrpSpPr>
        <p:grpSpPr bwMode="auto">
          <a:xfrm flipV="1">
            <a:off x="6624638" y="1676400"/>
            <a:ext cx="46037" cy="96838"/>
            <a:chOff x="0" y="0"/>
            <a:chExt cx="20000" cy="20000"/>
          </a:xfrm>
        </p:grpSpPr>
        <p:sp>
          <p:nvSpPr>
            <p:cNvPr id="92720" name="Arc 560"/>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21" name="Arc 56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722" name="Group 562"/>
          <p:cNvGrpSpPr>
            <a:grpSpLocks/>
          </p:cNvGrpSpPr>
          <p:nvPr/>
        </p:nvGrpSpPr>
        <p:grpSpPr bwMode="auto">
          <a:xfrm>
            <a:off x="6396038" y="1709738"/>
            <a:ext cx="471487" cy="217487"/>
            <a:chOff x="3526" y="1077"/>
            <a:chExt cx="297" cy="137"/>
          </a:xfrm>
        </p:grpSpPr>
        <p:sp>
          <p:nvSpPr>
            <p:cNvPr id="92723" name="Line 563"/>
            <p:cNvSpPr>
              <a:spLocks noChangeShapeType="1"/>
            </p:cNvSpPr>
            <p:nvPr/>
          </p:nvSpPr>
          <p:spPr bwMode="auto">
            <a:xfrm flipH="1">
              <a:off x="3615" y="1080"/>
              <a:ext cx="206"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24" name="Line 564"/>
            <p:cNvSpPr>
              <a:spLocks noChangeShapeType="1"/>
            </p:cNvSpPr>
            <p:nvPr/>
          </p:nvSpPr>
          <p:spPr bwMode="auto">
            <a:xfrm flipH="1" flipV="1">
              <a:off x="3527" y="1078"/>
              <a:ext cx="1" cy="136"/>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25" name="Line 565"/>
            <p:cNvSpPr>
              <a:spLocks noChangeShapeType="1"/>
            </p:cNvSpPr>
            <p:nvPr/>
          </p:nvSpPr>
          <p:spPr bwMode="auto">
            <a:xfrm>
              <a:off x="3526" y="1081"/>
              <a:ext cx="40"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26" name="Line 566"/>
            <p:cNvSpPr>
              <a:spLocks noChangeShapeType="1"/>
            </p:cNvSpPr>
            <p:nvPr/>
          </p:nvSpPr>
          <p:spPr bwMode="auto">
            <a:xfrm flipH="1" flipV="1">
              <a:off x="3823" y="1077"/>
              <a:ext cx="0" cy="134"/>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727" name="Line 567"/>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28" name="Line 568"/>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29" name="Oval 569"/>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30" name="Oval 570"/>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31" name="Line 571"/>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32" name="Rectangle 572"/>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733" name="Oval 573"/>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37" name="Line 577"/>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92738" name="Oval 578"/>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39" name="Rectangle 579"/>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92740" name="Rectangle 580"/>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92741" name="Rectangle 581"/>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92742" name="Oval 582"/>
          <p:cNvSpPr>
            <a:spLocks noChangeArrowheads="1"/>
          </p:cNvSpPr>
          <p:nvPr/>
        </p:nvSpPr>
        <p:spPr bwMode="auto">
          <a:xfrm>
            <a:off x="1784350" y="48355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43" name="AutoShape 583"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44" name="AutoShape 584"/>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45" name="AutoShape 585" descr="10%"/>
          <p:cNvSpPr>
            <a:spLocks noChangeArrowheads="1"/>
          </p:cNvSpPr>
          <p:nvPr/>
        </p:nvSpPr>
        <p:spPr bwMode="auto">
          <a:xfrm>
            <a:off x="2452688" y="1704975"/>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2746" name="Group 586"/>
          <p:cNvGrpSpPr>
            <a:grpSpLocks/>
          </p:cNvGrpSpPr>
          <p:nvPr/>
        </p:nvGrpSpPr>
        <p:grpSpPr bwMode="auto">
          <a:xfrm>
            <a:off x="2454275" y="2090738"/>
            <a:ext cx="503238" cy="185737"/>
            <a:chOff x="3617" y="2160"/>
            <a:chExt cx="842" cy="312"/>
          </a:xfrm>
        </p:grpSpPr>
        <p:sp>
          <p:nvSpPr>
            <p:cNvPr id="92747" name="Rectangle 58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48" name="AutoShape 58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49" name="AutoShape 58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50" name="AutoShape 59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51" name="AutoShape 59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2752" name="AutoShape 592"/>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53" name="Rectangle 593"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54" name="Rectangle 594"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55" name="Rectangle 595"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56" name="Line 596"/>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757" name="Line 597"/>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758" name="Oval 598"/>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59" name="Oval 599"/>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2760" name="Group 600"/>
          <p:cNvGrpSpPr>
            <a:grpSpLocks/>
          </p:cNvGrpSpPr>
          <p:nvPr/>
        </p:nvGrpSpPr>
        <p:grpSpPr bwMode="auto">
          <a:xfrm>
            <a:off x="2663825" y="1660525"/>
            <a:ext cx="77788" cy="153988"/>
            <a:chOff x="3966" y="1027"/>
            <a:chExt cx="130" cy="257"/>
          </a:xfrm>
        </p:grpSpPr>
        <p:sp>
          <p:nvSpPr>
            <p:cNvPr id="92761" name="Rectangle 60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62" name="Rectangle 60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63" name="Rectangle 60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64" name="Rectangle 60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65" name="Line 60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2766" name="Line 606"/>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767" name="Line 607"/>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768" name="Line 608"/>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769" name="AutoShape 609"/>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70" name="Rectangle 610"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71" name="Rectangle 611"/>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72" name="Rectangle 612"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73" name="Rectangle 613"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74" name="Line 614"/>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775" name="Line 615"/>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776" name="Line 616"/>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777" name="Line 617"/>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778" name="Line 618"/>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779" name="Oval 619"/>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80" name="Oval 620"/>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81" name="Text Box 621"/>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92782" name="Line 622"/>
          <p:cNvSpPr>
            <a:spLocks noChangeShapeType="1"/>
          </p:cNvSpPr>
          <p:nvPr/>
        </p:nvSpPr>
        <p:spPr bwMode="auto">
          <a:xfrm rot="16200000" flipH="1">
            <a:off x="4013200" y="2878138"/>
            <a:ext cx="0" cy="1016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783" name="Group 623"/>
          <p:cNvGrpSpPr>
            <a:grpSpLocks/>
          </p:cNvGrpSpPr>
          <p:nvPr/>
        </p:nvGrpSpPr>
        <p:grpSpPr bwMode="auto">
          <a:xfrm>
            <a:off x="7131050" y="1371600"/>
            <a:ext cx="1289050" cy="1235075"/>
            <a:chOff x="4492" y="651"/>
            <a:chExt cx="812" cy="778"/>
          </a:xfrm>
        </p:grpSpPr>
        <p:grpSp>
          <p:nvGrpSpPr>
            <p:cNvPr id="92784" name="Group 624"/>
            <p:cNvGrpSpPr>
              <a:grpSpLocks/>
            </p:cNvGrpSpPr>
            <p:nvPr/>
          </p:nvGrpSpPr>
          <p:grpSpPr bwMode="auto">
            <a:xfrm>
              <a:off x="4492" y="651"/>
              <a:ext cx="760" cy="778"/>
              <a:chOff x="4047" y="666"/>
              <a:chExt cx="760" cy="778"/>
            </a:xfrm>
          </p:grpSpPr>
          <p:sp>
            <p:nvSpPr>
              <p:cNvPr id="92785" name="Rectangle 625"/>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86" name="Rectangle 626"/>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787" name="Rectangle 627"/>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2788" name="Rectangle 628"/>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92789" name="Line 629"/>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90" name="Line 630"/>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91" name="Oval 631"/>
          <p:cNvSpPr>
            <a:spLocks noChangeArrowheads="1"/>
          </p:cNvSpPr>
          <p:nvPr/>
        </p:nvSpPr>
        <p:spPr bwMode="auto">
          <a:xfrm flipV="1">
            <a:off x="65500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92" name="Oval 632"/>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93" name="Line 633"/>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794" name="Line 634"/>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795" name="Group 635"/>
          <p:cNvGrpSpPr>
            <a:grpSpLocks/>
          </p:cNvGrpSpPr>
          <p:nvPr/>
        </p:nvGrpSpPr>
        <p:grpSpPr bwMode="auto">
          <a:xfrm flipH="1" flipV="1">
            <a:off x="3014663" y="4532313"/>
            <a:ext cx="68262" cy="303212"/>
            <a:chOff x="2065" y="2959"/>
            <a:chExt cx="33" cy="146"/>
          </a:xfrm>
        </p:grpSpPr>
        <p:sp>
          <p:nvSpPr>
            <p:cNvPr id="92796" name="Freeform 636"/>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2797" name="Freeform 637"/>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2798" name="Line 638"/>
          <p:cNvSpPr>
            <a:spLocks noChangeShapeType="1"/>
          </p:cNvSpPr>
          <p:nvPr/>
        </p:nvSpPr>
        <p:spPr bwMode="auto">
          <a:xfrm>
            <a:off x="3014663" y="4532313"/>
            <a:ext cx="68262" cy="746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799" name="Line 639"/>
          <p:cNvSpPr>
            <a:spLocks noChangeShapeType="1"/>
          </p:cNvSpPr>
          <p:nvPr/>
        </p:nvSpPr>
        <p:spPr bwMode="auto">
          <a:xfrm flipV="1">
            <a:off x="3014663" y="4759325"/>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00" name="Line 640"/>
          <p:cNvSpPr>
            <a:spLocks noChangeShapeType="1"/>
          </p:cNvSpPr>
          <p:nvPr/>
        </p:nvSpPr>
        <p:spPr bwMode="auto">
          <a:xfrm flipH="1">
            <a:off x="3081338" y="4606925"/>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01" name="Freeform 641"/>
          <p:cNvSpPr>
            <a:spLocks/>
          </p:cNvSpPr>
          <p:nvPr/>
        </p:nvSpPr>
        <p:spPr bwMode="auto">
          <a:xfrm flipH="1" flipV="1">
            <a:off x="2992438" y="4759325"/>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92802" name="Freeform 642"/>
          <p:cNvSpPr>
            <a:spLocks/>
          </p:cNvSpPr>
          <p:nvPr/>
        </p:nvSpPr>
        <p:spPr bwMode="auto">
          <a:xfrm flipH="1" flipV="1">
            <a:off x="2992438" y="4545013"/>
            <a:ext cx="57150" cy="58737"/>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92803" name="Group 643"/>
          <p:cNvGrpSpPr>
            <a:grpSpLocks/>
          </p:cNvGrpSpPr>
          <p:nvPr/>
        </p:nvGrpSpPr>
        <p:grpSpPr bwMode="auto">
          <a:xfrm>
            <a:off x="2784475" y="4545013"/>
            <a:ext cx="269875" cy="271462"/>
            <a:chOff x="1714" y="2868"/>
            <a:chExt cx="170" cy="171"/>
          </a:xfrm>
        </p:grpSpPr>
        <p:sp>
          <p:nvSpPr>
            <p:cNvPr id="92804" name="Freeform 644"/>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92805" name="Rectangle 645"/>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806" name="Line 646"/>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807" name="Line 647"/>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2808" name="Group 648"/>
          <p:cNvGrpSpPr>
            <a:grpSpLocks/>
          </p:cNvGrpSpPr>
          <p:nvPr/>
        </p:nvGrpSpPr>
        <p:grpSpPr bwMode="auto">
          <a:xfrm flipH="1" flipV="1">
            <a:off x="2651125" y="4600575"/>
            <a:ext cx="363538" cy="179388"/>
            <a:chOff x="2098" y="2990"/>
            <a:chExt cx="171" cy="86"/>
          </a:xfrm>
        </p:grpSpPr>
        <p:sp>
          <p:nvSpPr>
            <p:cNvPr id="92809" name="Oval 649"/>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810" name="Oval 650"/>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811" name="Oval 651"/>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812" name="Oval 652"/>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813" name="Oval 653"/>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814" name="Oval 654"/>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815" name="Oval 655"/>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816" name="Oval 656"/>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817" name="Oval 657"/>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818" name="Oval 658"/>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819" name="Line 659"/>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20" name="Line 660"/>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21" name="Line 661"/>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22" name="Line 662"/>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23" name="Line 663"/>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24" name="Line 664"/>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25" name="Line 665"/>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26" name="Line 666"/>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27" name="Line 667"/>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28" name="Line 668"/>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92829" name="Group 669"/>
            <p:cNvGrpSpPr>
              <a:grpSpLocks/>
            </p:cNvGrpSpPr>
            <p:nvPr/>
          </p:nvGrpSpPr>
          <p:grpSpPr bwMode="auto">
            <a:xfrm>
              <a:off x="2098" y="3003"/>
              <a:ext cx="19" cy="73"/>
              <a:chOff x="2098" y="3003"/>
              <a:chExt cx="19" cy="73"/>
            </a:xfrm>
          </p:grpSpPr>
          <p:sp>
            <p:nvSpPr>
              <p:cNvPr id="92830" name="Oval 670"/>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831" name="Line 671"/>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2832" name="Group 672"/>
            <p:cNvGrpSpPr>
              <a:grpSpLocks/>
            </p:cNvGrpSpPr>
            <p:nvPr/>
          </p:nvGrpSpPr>
          <p:grpSpPr bwMode="auto">
            <a:xfrm>
              <a:off x="2250" y="2990"/>
              <a:ext cx="19" cy="71"/>
              <a:chOff x="2250" y="2990"/>
              <a:chExt cx="19" cy="71"/>
            </a:xfrm>
          </p:grpSpPr>
          <p:sp>
            <p:nvSpPr>
              <p:cNvPr id="92833" name="Oval 673"/>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834" name="Line 674"/>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2835" name="Line 675"/>
          <p:cNvSpPr>
            <a:spLocks noChangeShapeType="1"/>
          </p:cNvSpPr>
          <p:nvPr/>
        </p:nvSpPr>
        <p:spPr bwMode="auto">
          <a:xfrm flipH="1" flipV="1">
            <a:off x="2789238" y="4525963"/>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36" name="Line 676"/>
          <p:cNvSpPr>
            <a:spLocks noChangeShapeType="1"/>
          </p:cNvSpPr>
          <p:nvPr/>
        </p:nvSpPr>
        <p:spPr bwMode="auto">
          <a:xfrm flipH="1" flipV="1">
            <a:off x="2784475" y="456565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37" name="Line 677"/>
          <p:cNvSpPr>
            <a:spLocks noChangeShapeType="1"/>
          </p:cNvSpPr>
          <p:nvPr/>
        </p:nvSpPr>
        <p:spPr bwMode="auto">
          <a:xfrm flipV="1">
            <a:off x="2982913" y="4740275"/>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38" name="Line 678"/>
          <p:cNvSpPr>
            <a:spLocks noChangeShapeType="1"/>
          </p:cNvSpPr>
          <p:nvPr/>
        </p:nvSpPr>
        <p:spPr bwMode="auto">
          <a:xfrm>
            <a:off x="2987675" y="4572000"/>
            <a:ext cx="60325" cy="555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39" name="Line 679"/>
          <p:cNvSpPr>
            <a:spLocks noChangeShapeType="1"/>
          </p:cNvSpPr>
          <p:nvPr/>
        </p:nvSpPr>
        <p:spPr bwMode="auto">
          <a:xfrm flipH="1">
            <a:off x="3044825" y="4627563"/>
            <a:ext cx="3175" cy="1127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840" name="AutoShape 680"/>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841" name="AutoShape 681"/>
          <p:cNvSpPr>
            <a:spLocks noChangeArrowheads="1"/>
          </p:cNvSpPr>
          <p:nvPr/>
        </p:nvSpPr>
        <p:spPr bwMode="auto">
          <a:xfrm flipH="1" flipV="1">
            <a:off x="822325" y="19367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842" name="Rectangle 682"/>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92843" name="Group 683"/>
          <p:cNvGrpSpPr>
            <a:grpSpLocks/>
          </p:cNvGrpSpPr>
          <p:nvPr/>
        </p:nvGrpSpPr>
        <p:grpSpPr bwMode="auto">
          <a:xfrm>
            <a:off x="3370263" y="5045075"/>
            <a:ext cx="165100" cy="263525"/>
            <a:chOff x="2123" y="3178"/>
            <a:chExt cx="104" cy="166"/>
          </a:xfrm>
        </p:grpSpPr>
        <p:grpSp>
          <p:nvGrpSpPr>
            <p:cNvPr id="92844" name="Group 684"/>
            <p:cNvGrpSpPr>
              <a:grpSpLocks/>
            </p:cNvGrpSpPr>
            <p:nvPr/>
          </p:nvGrpSpPr>
          <p:grpSpPr bwMode="auto">
            <a:xfrm flipH="1" flipV="1">
              <a:off x="2177" y="3178"/>
              <a:ext cx="50" cy="166"/>
              <a:chOff x="1829" y="2735"/>
              <a:chExt cx="38" cy="127"/>
            </a:xfrm>
          </p:grpSpPr>
          <p:grpSp>
            <p:nvGrpSpPr>
              <p:cNvPr id="92845" name="Group 685"/>
              <p:cNvGrpSpPr>
                <a:grpSpLocks/>
              </p:cNvGrpSpPr>
              <p:nvPr/>
            </p:nvGrpSpPr>
            <p:grpSpPr bwMode="auto">
              <a:xfrm>
                <a:off x="1829" y="2735"/>
                <a:ext cx="36" cy="125"/>
                <a:chOff x="1829" y="2735"/>
                <a:chExt cx="36" cy="125"/>
              </a:xfrm>
            </p:grpSpPr>
            <p:sp>
              <p:nvSpPr>
                <p:cNvPr id="92846" name="Rectangle 686"/>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47" name="Rectangle 687"/>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48" name="Rectangle 688"/>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49" name="Rectangle 689"/>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50" name="Rectangle 690"/>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51" name="Rectangle 691"/>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52" name="Rectangle 692"/>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53" name="Rectangle 693"/>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54" name="Rectangle 694"/>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55" name="Rectangle 695"/>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56" name="Rectangle 696"/>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57" name="Rectangle 697"/>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58" name="Rectangle 698"/>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59" name="Rectangle 699"/>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60" name="Rectangle 700"/>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61" name="Rectangle 701"/>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62" name="Rectangle 702"/>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63" name="Rectangle 703"/>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64" name="Rectangle 704"/>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65" name="Rectangle 705"/>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66" name="Rectangle 706"/>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67" name="Rectangle 707"/>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68" name="Rectangle 708"/>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69" name="Rectangle 709"/>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70" name="Rectangle 710"/>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71" name="Rectangle 711"/>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72" name="Rectangle 712"/>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73" name="Rectangle 713"/>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74" name="Rectangle 714"/>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75" name="Rectangle 715"/>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76" name="Rectangle 716"/>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77" name="Rectangle 717"/>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78" name="Rectangle 718"/>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79" name="Rectangle 719"/>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80" name="Rectangle 720"/>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81" name="Rectangle 721"/>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82" name="Rectangle 722"/>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83" name="Rectangle 723"/>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84" name="Rectangle 724"/>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85" name="Rectangle 725"/>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86" name="Rectangle 726"/>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87" name="Rectangle 727"/>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88" name="Rectangle 728"/>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89" name="Rectangle 729"/>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90" name="Rectangle 730"/>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91" name="Rectangle 731"/>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92" name="Rectangle 732"/>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93" name="Rectangle 733"/>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94" name="Rectangle 734"/>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95" name="Rectangle 735"/>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96" name="Rectangle 736"/>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97" name="Rectangle 737"/>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98" name="Rectangle 738"/>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899" name="Rectangle 739"/>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900" name="Rectangle 740"/>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901" name="Rectangle 741"/>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902" name="Rectangle 742"/>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903" name="Rectangle 743"/>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904" name="Rectangle 744"/>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905" name="Rectangle 745"/>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906" name="Rectangle 746"/>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907" name="Rectangle 747"/>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908" name="Rectangle 748"/>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909" name="Rectangle 749"/>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910" name="Rectangle 750"/>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2911" name="Rectangle 751"/>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92912" name="Freeform 752"/>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92913" name="Line 753"/>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914" name="Rectangle 754"/>
          <p:cNvSpPr>
            <a:spLocks noChangeArrowheads="1"/>
          </p:cNvSpPr>
          <p:nvPr/>
        </p:nvSpPr>
        <p:spPr bwMode="auto">
          <a:xfrm>
            <a:off x="695325" y="2127250"/>
            <a:ext cx="466725" cy="60166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915" name="Line 755"/>
          <p:cNvSpPr>
            <a:spLocks noChangeShapeType="1"/>
          </p:cNvSpPr>
          <p:nvPr/>
        </p:nvSpPr>
        <p:spPr bwMode="auto">
          <a:xfrm flipH="1">
            <a:off x="685800" y="21336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916" name="Line 756"/>
          <p:cNvSpPr>
            <a:spLocks noChangeShapeType="1"/>
          </p:cNvSpPr>
          <p:nvPr/>
        </p:nvSpPr>
        <p:spPr bwMode="auto">
          <a:xfrm flipV="1">
            <a:off x="2963863" y="6153150"/>
            <a:ext cx="63500" cy="57150"/>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917" name="Line 757"/>
          <p:cNvSpPr>
            <a:spLocks noChangeShapeType="1"/>
          </p:cNvSpPr>
          <p:nvPr/>
        </p:nvSpPr>
        <p:spPr bwMode="auto">
          <a:xfrm flipV="1">
            <a:off x="2963863" y="6159500"/>
            <a:ext cx="74612" cy="53975"/>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918" name="Line 758"/>
          <p:cNvSpPr>
            <a:spLocks noChangeShapeType="1"/>
          </p:cNvSpPr>
          <p:nvPr/>
        </p:nvSpPr>
        <p:spPr bwMode="auto">
          <a:xfrm>
            <a:off x="2963863" y="6267450"/>
            <a:ext cx="63500" cy="57150"/>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919" name="Line 759"/>
          <p:cNvSpPr>
            <a:spLocks noChangeShapeType="1"/>
          </p:cNvSpPr>
          <p:nvPr/>
        </p:nvSpPr>
        <p:spPr bwMode="auto">
          <a:xfrm>
            <a:off x="2963863" y="6273800"/>
            <a:ext cx="74612" cy="53975"/>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2920" name="Group 760"/>
          <p:cNvGrpSpPr>
            <a:grpSpLocks/>
          </p:cNvGrpSpPr>
          <p:nvPr/>
        </p:nvGrpSpPr>
        <p:grpSpPr bwMode="auto">
          <a:xfrm>
            <a:off x="3046413" y="5568950"/>
            <a:ext cx="300037" cy="396875"/>
            <a:chOff x="1919" y="3422"/>
            <a:chExt cx="189" cy="250"/>
          </a:xfrm>
        </p:grpSpPr>
        <p:grpSp>
          <p:nvGrpSpPr>
            <p:cNvPr id="92921" name="Group 761"/>
            <p:cNvGrpSpPr>
              <a:grpSpLocks/>
            </p:cNvGrpSpPr>
            <p:nvPr/>
          </p:nvGrpSpPr>
          <p:grpSpPr bwMode="auto">
            <a:xfrm>
              <a:off x="1919" y="3422"/>
              <a:ext cx="189" cy="250"/>
              <a:chOff x="1919" y="3423"/>
              <a:chExt cx="189" cy="250"/>
            </a:xfrm>
          </p:grpSpPr>
          <p:grpSp>
            <p:nvGrpSpPr>
              <p:cNvPr id="92922" name="Group 762"/>
              <p:cNvGrpSpPr>
                <a:grpSpLocks/>
              </p:cNvGrpSpPr>
              <p:nvPr/>
            </p:nvGrpSpPr>
            <p:grpSpPr bwMode="auto">
              <a:xfrm flipH="1" flipV="1">
                <a:off x="1919" y="3423"/>
                <a:ext cx="189" cy="250"/>
                <a:chOff x="1935" y="2484"/>
                <a:chExt cx="144" cy="191"/>
              </a:xfrm>
            </p:grpSpPr>
            <p:sp>
              <p:nvSpPr>
                <p:cNvPr id="92923" name="Rectangle 763"/>
                <p:cNvSpPr>
                  <a:spLocks noChangeArrowheads="1"/>
                </p:cNvSpPr>
                <p:nvPr/>
              </p:nvSpPr>
              <p:spPr bwMode="auto">
                <a:xfrm>
                  <a:off x="1935" y="2484"/>
                  <a:ext cx="142" cy="190"/>
                </a:xfrm>
                <a:prstGeom prst="rect">
                  <a:avLst/>
                </a:pr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2924" name="Rectangle 764"/>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2925" name="Rectangle 765"/>
              <p:cNvSpPr>
                <a:spLocks noChangeArrowheads="1"/>
              </p:cNvSpPr>
              <p:nvPr/>
            </p:nvSpPr>
            <p:spPr bwMode="auto">
              <a:xfrm flipH="1" flipV="1">
                <a:off x="1949" y="3468"/>
                <a:ext cx="131" cy="205"/>
              </a:xfrm>
              <a:prstGeom prst="rect">
                <a:avLst/>
              </a:prstGeom>
              <a:solidFill>
                <a:srgbClr val="FF9900"/>
              </a:solidFill>
              <a:ln w="9525">
                <a:solidFill>
                  <a:srgbClr val="000000"/>
                </a:solidFill>
                <a:miter lim="800000"/>
                <a:headEnd/>
                <a:tailEnd/>
              </a:ln>
            </p:spPr>
            <p:txBody>
              <a:bodyPr/>
              <a:lstStyle/>
              <a:p>
                <a:endParaRPr lang="en-US"/>
              </a:p>
            </p:txBody>
          </p:sp>
        </p:grpSp>
        <p:sp>
          <p:nvSpPr>
            <p:cNvPr id="92926" name="Line 766"/>
            <p:cNvSpPr>
              <a:spLocks noChangeShapeType="1"/>
            </p:cNvSpPr>
            <p:nvPr/>
          </p:nvSpPr>
          <p:spPr bwMode="auto">
            <a:xfrm>
              <a:off x="2013" y="3422"/>
              <a:ext cx="0" cy="45"/>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927" name="Rectangle 767"/>
            <p:cNvSpPr>
              <a:spLocks noChangeArrowheads="1"/>
            </p:cNvSpPr>
            <p:nvPr/>
          </p:nvSpPr>
          <p:spPr bwMode="auto">
            <a:xfrm flipH="1" flipV="1">
              <a:off x="2003" y="3423"/>
              <a:ext cx="22" cy="44"/>
            </a:xfrm>
            <a:prstGeom prst="rect">
              <a:avLst/>
            </a:prstGeom>
            <a:solidFill>
              <a:srgbClr val="FFFFFF"/>
            </a:solidFill>
            <a:ln w="9525">
              <a:solidFill>
                <a:srgbClr val="000000"/>
              </a:solidFill>
              <a:miter lim="800000"/>
              <a:headEnd/>
              <a:tailEnd/>
            </a:ln>
          </p:spPr>
          <p:txBody>
            <a:bodyPr/>
            <a:lstStyle/>
            <a:p>
              <a:endParaRPr lang="en-US"/>
            </a:p>
          </p:txBody>
        </p:sp>
      </p:grpSp>
      <p:grpSp>
        <p:nvGrpSpPr>
          <p:cNvPr id="92928" name="Group 768"/>
          <p:cNvGrpSpPr>
            <a:grpSpLocks/>
          </p:cNvGrpSpPr>
          <p:nvPr/>
        </p:nvGrpSpPr>
        <p:grpSpPr bwMode="auto">
          <a:xfrm flipH="1" flipV="1">
            <a:off x="3124200" y="5646738"/>
            <a:ext cx="163513" cy="334962"/>
            <a:chOff x="1963" y="2411"/>
            <a:chExt cx="79" cy="230"/>
          </a:xfrm>
        </p:grpSpPr>
        <p:sp>
          <p:nvSpPr>
            <p:cNvPr id="92929" name="Oval 769"/>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930" name="Oval 770"/>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931" name="Oval 771"/>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932" name="Oval 772"/>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933" name="Oval 773"/>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934" name="Oval 774"/>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935" name="Oval 775"/>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936" name="Oval 776"/>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937" name="Oval 777"/>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938" name="Oval 778"/>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939" name="Line 779"/>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940" name="Line 780"/>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941" name="Line 781"/>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942" name="Line 782"/>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943" name="Line 783"/>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944" name="Line 784"/>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945" name="Line 785"/>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946" name="Line 786"/>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947" name="Line 787"/>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948" name="Line 788"/>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949" name="Line 789"/>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950" name="Oval 790"/>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2951" name="Line 791"/>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2952" name="Oval 792"/>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2953" name="Rectangle 793"/>
          <p:cNvSpPr>
            <a:spLocks noChangeArrowheads="1"/>
          </p:cNvSpPr>
          <p:nvPr/>
        </p:nvSpPr>
        <p:spPr bwMode="auto">
          <a:xfrm>
            <a:off x="3036888" y="5465763"/>
            <a:ext cx="325437" cy="93662"/>
          </a:xfrm>
          <a:prstGeom prst="rect">
            <a:avLst/>
          </a:prstGeom>
          <a:solidFill>
            <a:srgbClr val="FF505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958" name="Rectangle 798"/>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92959" name="Text Box 799"/>
          <p:cNvSpPr txBox="1">
            <a:spLocks noChangeArrowheads="1"/>
          </p:cNvSpPr>
          <p:nvPr/>
        </p:nvSpPr>
        <p:spPr bwMode="auto">
          <a:xfrm>
            <a:off x="6457950" y="3810000"/>
            <a:ext cx="2457450" cy="2047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First flow to the cylinder is from the accumulator. Pressure must drop approximately 15% before the pump loads again. Cylinder speed is set by Meter In Needle Valve </a:t>
            </a:r>
          </a:p>
        </p:txBody>
      </p:sp>
      <p:sp>
        <p:nvSpPr>
          <p:cNvPr id="92963" name="Line 803"/>
          <p:cNvSpPr>
            <a:spLocks noChangeShapeType="1"/>
          </p:cNvSpPr>
          <p:nvPr/>
        </p:nvSpPr>
        <p:spPr bwMode="auto">
          <a:xfrm rot="5400000" flipH="1">
            <a:off x="5227638" y="1908175"/>
            <a:ext cx="0" cy="50800"/>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964" name="Line 804"/>
          <p:cNvSpPr>
            <a:spLocks noChangeShapeType="1"/>
          </p:cNvSpPr>
          <p:nvPr/>
        </p:nvSpPr>
        <p:spPr bwMode="auto">
          <a:xfrm flipH="1">
            <a:off x="5200650" y="1828800"/>
            <a:ext cx="0" cy="104775"/>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965" name="Oval 805"/>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966" name="AutoShape 806"/>
          <p:cNvSpPr>
            <a:spLocks noChangeArrowheads="1"/>
          </p:cNvSpPr>
          <p:nvPr/>
        </p:nvSpPr>
        <p:spPr bwMode="auto">
          <a:xfrm rot="12727761">
            <a:off x="6096000" y="111442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967" name="AutoShape 807"/>
          <p:cNvSpPr>
            <a:spLocks noChangeArrowheads="1"/>
          </p:cNvSpPr>
          <p:nvPr/>
        </p:nvSpPr>
        <p:spPr bwMode="auto">
          <a:xfrm rot="12727761">
            <a:off x="5459413" y="40941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968" name="AutoShape 808"/>
          <p:cNvSpPr>
            <a:spLocks noChangeArrowheads="1"/>
          </p:cNvSpPr>
          <p:nvPr/>
        </p:nvSpPr>
        <p:spPr bwMode="auto">
          <a:xfrm rot="6799903" flipH="1">
            <a:off x="1789112" y="29733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6" name="Slide Number Placeholder 5"/>
          <p:cNvSpPr>
            <a:spLocks noGrp="1"/>
          </p:cNvSpPr>
          <p:nvPr>
            <p:ph type="sldNum" sz="quarter" idx="12"/>
          </p:nvPr>
        </p:nvSpPr>
        <p:spPr/>
        <p:txBody>
          <a:bodyPr/>
          <a:lstStyle/>
          <a:p>
            <a:fld id="{79F6B5B9-EFE1-B54B-A780-A30EC8D1790E}" type="slidenum">
              <a:rPr lang="en-US"/>
              <a:pPr/>
              <a:t>64</a:t>
            </a:fld>
            <a:endParaRPr lang="en-US"/>
          </a:p>
        </p:txBody>
      </p:sp>
      <p:sp>
        <p:nvSpPr>
          <p:cNvPr id="93188"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3189"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93190" name="Text Box 6"/>
          <p:cNvSpPr txBox="1">
            <a:spLocks noChangeArrowheads="1"/>
          </p:cNvSpPr>
          <p:nvPr/>
        </p:nvSpPr>
        <p:spPr bwMode="auto">
          <a:xfrm>
            <a:off x="5033963" y="5943600"/>
            <a:ext cx="31956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Cylinder Retracting From Accumulator and Pump 	</a:t>
            </a:r>
          </a:p>
        </p:txBody>
      </p:sp>
      <p:sp>
        <p:nvSpPr>
          <p:cNvPr id="93191" name="Text Box 7"/>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93192" name="AutoShape 8"/>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193" name="Line 9"/>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194" name="Text Box 10"/>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93229" name="Rectangle 45"/>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30" name="Rectangle 46"/>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93231" name="Group 47"/>
          <p:cNvGrpSpPr>
            <a:grpSpLocks/>
          </p:cNvGrpSpPr>
          <p:nvPr/>
        </p:nvGrpSpPr>
        <p:grpSpPr bwMode="auto">
          <a:xfrm>
            <a:off x="5229225" y="4826000"/>
            <a:ext cx="146050" cy="180975"/>
            <a:chOff x="1634" y="2854"/>
            <a:chExt cx="77" cy="96"/>
          </a:xfrm>
        </p:grpSpPr>
        <p:sp>
          <p:nvSpPr>
            <p:cNvPr id="93232" name="Freeform 48"/>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33" name="Freeform 49"/>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3234" name="Oval 50"/>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93235" name="Freeform 51"/>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36" name="Rectangle 52"/>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37" name="Freeform 53"/>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38" name="Freeform 54"/>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39" name="Rectangle 55"/>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40" name="Freeform 56"/>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41" name="Freeform 57"/>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42" name="Freeform 58"/>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43" name="Freeform 59"/>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44" name="Rectangle 60"/>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45" name="Rectangle 61"/>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46" name="Rectangle 62"/>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47" name="Rectangle 63"/>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93248" name="Group 64"/>
          <p:cNvGrpSpPr>
            <a:grpSpLocks/>
          </p:cNvGrpSpPr>
          <p:nvPr/>
        </p:nvGrpSpPr>
        <p:grpSpPr bwMode="auto">
          <a:xfrm>
            <a:off x="5229225" y="5006975"/>
            <a:ext cx="146050" cy="177800"/>
            <a:chOff x="1634" y="2950"/>
            <a:chExt cx="77" cy="94"/>
          </a:xfrm>
        </p:grpSpPr>
        <p:sp>
          <p:nvSpPr>
            <p:cNvPr id="93249" name="Freeform 65"/>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50" name="Freeform 66"/>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3251" name="Rectangle 67"/>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52" name="Rectangle 68"/>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53" name="Rectangle 69"/>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54" name="Rectangle 70"/>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55" name="Freeform 71"/>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56" name="Rectangle 72"/>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57" name="Freeform 73"/>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58" name="Freeform 74"/>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59" name="Freeform 75"/>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60" name="Rectangle 76"/>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61" name="Oval 77"/>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62" name="Oval 78"/>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93263" name="Oval 79"/>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93264" name="Freeform 80"/>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93265" name="Group 81"/>
          <p:cNvGrpSpPr>
            <a:grpSpLocks/>
          </p:cNvGrpSpPr>
          <p:nvPr/>
        </p:nvGrpSpPr>
        <p:grpSpPr bwMode="auto">
          <a:xfrm>
            <a:off x="5276850" y="4800600"/>
            <a:ext cx="119063" cy="123825"/>
            <a:chOff x="1659" y="2841"/>
            <a:chExt cx="63" cy="65"/>
          </a:xfrm>
        </p:grpSpPr>
        <p:sp>
          <p:nvSpPr>
            <p:cNvPr id="93266" name="Freeform 82"/>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67" name="Freeform 83"/>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3268" name="Rectangle 84"/>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93269" name="Oval 85"/>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93270" name="Rectangle 86"/>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 PSI </a:t>
            </a:r>
            <a:endParaRPr lang="en-US" b="0"/>
          </a:p>
        </p:txBody>
      </p:sp>
      <p:grpSp>
        <p:nvGrpSpPr>
          <p:cNvPr id="93271" name="Group 87"/>
          <p:cNvGrpSpPr>
            <a:grpSpLocks/>
          </p:cNvGrpSpPr>
          <p:nvPr/>
        </p:nvGrpSpPr>
        <p:grpSpPr bwMode="auto">
          <a:xfrm>
            <a:off x="4833938" y="4508500"/>
            <a:ext cx="311150" cy="223838"/>
            <a:chOff x="889" y="3112"/>
            <a:chExt cx="196" cy="141"/>
          </a:xfrm>
        </p:grpSpPr>
        <p:sp>
          <p:nvSpPr>
            <p:cNvPr id="93272" name="Oval 88"/>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93273" name="AutoShape 89"/>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93274" name="AutoShape 90"/>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93275" name="Rectangle 91"/>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93276" name="Group 92"/>
          <p:cNvGrpSpPr>
            <a:grpSpLocks/>
          </p:cNvGrpSpPr>
          <p:nvPr/>
        </p:nvGrpSpPr>
        <p:grpSpPr bwMode="auto">
          <a:xfrm flipH="1" flipV="1">
            <a:off x="2708275" y="5162550"/>
            <a:ext cx="484188" cy="90488"/>
            <a:chOff x="2009" y="2762"/>
            <a:chExt cx="233" cy="44"/>
          </a:xfrm>
        </p:grpSpPr>
        <p:sp>
          <p:nvSpPr>
            <p:cNvPr id="93277" name="Line 93"/>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78" name="Freeform 94"/>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93279" name="Group 95"/>
          <p:cNvGrpSpPr>
            <a:grpSpLocks/>
          </p:cNvGrpSpPr>
          <p:nvPr/>
        </p:nvGrpSpPr>
        <p:grpSpPr bwMode="auto">
          <a:xfrm flipH="1" flipV="1">
            <a:off x="3709988" y="6142038"/>
            <a:ext cx="55562" cy="212725"/>
            <a:chOff x="1733" y="2232"/>
            <a:chExt cx="27" cy="102"/>
          </a:xfrm>
        </p:grpSpPr>
        <p:sp>
          <p:nvSpPr>
            <p:cNvPr id="93280" name="Freeform 9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81" name="Freeform 97"/>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3282" name="Freeform 98"/>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83" name="Freeform 99"/>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84" name="Freeform 100"/>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85" name="Rectangle 101"/>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86" name="Rectangle 102"/>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87" name="Rectangle 103"/>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288" name="Rectangle 104"/>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93289" name="Group 105"/>
          <p:cNvGrpSpPr>
            <a:grpSpLocks/>
          </p:cNvGrpSpPr>
          <p:nvPr/>
        </p:nvGrpSpPr>
        <p:grpSpPr bwMode="auto">
          <a:xfrm flipH="1" flipV="1">
            <a:off x="2525713" y="6167438"/>
            <a:ext cx="103187" cy="157162"/>
            <a:chOff x="2280" y="2246"/>
            <a:chExt cx="50" cy="76"/>
          </a:xfrm>
        </p:grpSpPr>
        <p:sp>
          <p:nvSpPr>
            <p:cNvPr id="93290" name="Freeform 106"/>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93291" name="Group 107"/>
            <p:cNvGrpSpPr>
              <a:grpSpLocks/>
            </p:cNvGrpSpPr>
            <p:nvPr/>
          </p:nvGrpSpPr>
          <p:grpSpPr bwMode="auto">
            <a:xfrm>
              <a:off x="2292" y="2255"/>
              <a:ext cx="28" cy="58"/>
              <a:chOff x="2292" y="2255"/>
              <a:chExt cx="28" cy="58"/>
            </a:xfrm>
          </p:grpSpPr>
          <p:sp>
            <p:nvSpPr>
              <p:cNvPr id="93292" name="Line 108"/>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93" name="Line 109"/>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94" name="Line 110"/>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295" name="Line 111"/>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3296" name="Rectangle 112"/>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93297" name="Rectangle 113"/>
          <p:cNvSpPr>
            <a:spLocks noChangeArrowheads="1"/>
          </p:cNvSpPr>
          <p:nvPr/>
        </p:nvSpPr>
        <p:spPr bwMode="auto">
          <a:xfrm flipH="1" flipV="1">
            <a:off x="2971800" y="6146800"/>
            <a:ext cx="466725" cy="195263"/>
          </a:xfrm>
          <a:prstGeom prst="rect">
            <a:avLst/>
          </a:prstGeom>
          <a:solidFill>
            <a:srgbClr val="00FF00"/>
          </a:solidFill>
          <a:ln w="9525">
            <a:solidFill>
              <a:srgbClr val="000000"/>
            </a:solidFill>
            <a:miter lim="800000"/>
            <a:headEnd/>
            <a:tailEnd/>
          </a:ln>
        </p:spPr>
        <p:txBody>
          <a:bodyPr/>
          <a:lstStyle/>
          <a:p>
            <a:endParaRPr lang="en-US"/>
          </a:p>
        </p:txBody>
      </p:sp>
      <p:grpSp>
        <p:nvGrpSpPr>
          <p:cNvPr id="93298" name="Group 114"/>
          <p:cNvGrpSpPr>
            <a:grpSpLocks/>
          </p:cNvGrpSpPr>
          <p:nvPr/>
        </p:nvGrpSpPr>
        <p:grpSpPr bwMode="auto">
          <a:xfrm flipH="1" flipV="1">
            <a:off x="3349625" y="6078538"/>
            <a:ext cx="576263" cy="328612"/>
            <a:chOff x="1656" y="2207"/>
            <a:chExt cx="277" cy="158"/>
          </a:xfrm>
        </p:grpSpPr>
        <p:grpSp>
          <p:nvGrpSpPr>
            <p:cNvPr id="93299" name="Group 115"/>
            <p:cNvGrpSpPr>
              <a:grpSpLocks/>
            </p:cNvGrpSpPr>
            <p:nvPr/>
          </p:nvGrpSpPr>
          <p:grpSpPr bwMode="auto">
            <a:xfrm>
              <a:off x="1656" y="2207"/>
              <a:ext cx="33" cy="158"/>
              <a:chOff x="1656" y="2207"/>
              <a:chExt cx="33" cy="158"/>
            </a:xfrm>
          </p:grpSpPr>
          <p:sp>
            <p:nvSpPr>
              <p:cNvPr id="93300" name="Rectangle 11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01" name="Rectangle 11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3302" name="Group 118"/>
            <p:cNvGrpSpPr>
              <a:grpSpLocks/>
            </p:cNvGrpSpPr>
            <p:nvPr/>
          </p:nvGrpSpPr>
          <p:grpSpPr bwMode="auto">
            <a:xfrm>
              <a:off x="1898" y="2273"/>
              <a:ext cx="35" cy="26"/>
              <a:chOff x="1898" y="2273"/>
              <a:chExt cx="35" cy="26"/>
            </a:xfrm>
          </p:grpSpPr>
          <p:grpSp>
            <p:nvGrpSpPr>
              <p:cNvPr id="93303" name="Group 119"/>
              <p:cNvGrpSpPr>
                <a:grpSpLocks/>
              </p:cNvGrpSpPr>
              <p:nvPr/>
            </p:nvGrpSpPr>
            <p:grpSpPr bwMode="auto">
              <a:xfrm>
                <a:off x="1898" y="2273"/>
                <a:ext cx="33" cy="25"/>
                <a:chOff x="1898" y="2273"/>
                <a:chExt cx="33" cy="25"/>
              </a:xfrm>
            </p:grpSpPr>
            <p:sp>
              <p:nvSpPr>
                <p:cNvPr id="93304" name="Rectangle 12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05" name="Rectangle 12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06" name="Rectangle 12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07" name="Rectangle 12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08" name="Rectangle 12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09" name="Rectangle 12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10" name="Rectangle 12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11" name="Rectangle 12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12" name="Rectangle 12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13" name="Rectangle 12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14" name="Rectangle 13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15" name="Rectangle 13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16" name="Rectangle 13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3317" name="Rectangle 13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3318" name="Group 134"/>
            <p:cNvGrpSpPr>
              <a:grpSpLocks/>
            </p:cNvGrpSpPr>
            <p:nvPr/>
          </p:nvGrpSpPr>
          <p:grpSpPr bwMode="auto">
            <a:xfrm>
              <a:off x="1687" y="2259"/>
              <a:ext cx="213" cy="54"/>
              <a:chOff x="1687" y="2259"/>
              <a:chExt cx="213" cy="54"/>
            </a:xfrm>
          </p:grpSpPr>
          <p:grpSp>
            <p:nvGrpSpPr>
              <p:cNvPr id="93319" name="Group 135"/>
              <p:cNvGrpSpPr>
                <a:grpSpLocks/>
              </p:cNvGrpSpPr>
              <p:nvPr/>
            </p:nvGrpSpPr>
            <p:grpSpPr bwMode="auto">
              <a:xfrm>
                <a:off x="1687" y="2259"/>
                <a:ext cx="211" cy="52"/>
                <a:chOff x="1687" y="2259"/>
                <a:chExt cx="211" cy="52"/>
              </a:xfrm>
            </p:grpSpPr>
            <p:sp>
              <p:nvSpPr>
                <p:cNvPr id="93320" name="Rectangle 13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21" name="Rectangle 13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22" name="Rectangle 13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23" name="Rectangle 13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24" name="Rectangle 14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25" name="Rectangle 14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26" name="Rectangle 14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27" name="Rectangle 14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28" name="Rectangle 14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29" name="Rectangle 14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30" name="Rectangle 14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31" name="Rectangle 14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32" name="Rectangle 14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33" name="Rectangle 14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34" name="Rectangle 15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35" name="Rectangle 15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36" name="Rectangle 15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37" name="Rectangle 15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38" name="Rectangle 15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39" name="Rectangle 15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40" name="Rectangle 15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41" name="Rectangle 15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42" name="Rectangle 15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43" name="Rectangle 15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44" name="Rectangle 16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45" name="Rectangle 16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46" name="Rectangle 16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3347" name="Rectangle 16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3348" name="Group 164"/>
            <p:cNvGrpSpPr>
              <a:grpSpLocks/>
            </p:cNvGrpSpPr>
            <p:nvPr/>
          </p:nvGrpSpPr>
          <p:grpSpPr bwMode="auto">
            <a:xfrm>
              <a:off x="1862" y="2265"/>
              <a:ext cx="28" cy="38"/>
              <a:chOff x="1862" y="2265"/>
              <a:chExt cx="28" cy="38"/>
            </a:xfrm>
          </p:grpSpPr>
          <p:sp>
            <p:nvSpPr>
              <p:cNvPr id="93349" name="Line 16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50" name="Line 16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51" name="Line 16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52" name="Line 16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3353" name="Group 169"/>
            <p:cNvGrpSpPr>
              <a:grpSpLocks/>
            </p:cNvGrpSpPr>
            <p:nvPr/>
          </p:nvGrpSpPr>
          <p:grpSpPr bwMode="auto">
            <a:xfrm>
              <a:off x="1827" y="2265"/>
              <a:ext cx="28" cy="38"/>
              <a:chOff x="1827" y="2265"/>
              <a:chExt cx="28" cy="38"/>
            </a:xfrm>
          </p:grpSpPr>
          <p:sp>
            <p:nvSpPr>
              <p:cNvPr id="93354" name="Line 17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55" name="Line 17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56" name="Line 17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57" name="Line 17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3358" name="Group 174"/>
            <p:cNvGrpSpPr>
              <a:grpSpLocks/>
            </p:cNvGrpSpPr>
            <p:nvPr/>
          </p:nvGrpSpPr>
          <p:grpSpPr bwMode="auto">
            <a:xfrm>
              <a:off x="1789" y="2265"/>
              <a:ext cx="28" cy="38"/>
              <a:chOff x="1789" y="2265"/>
              <a:chExt cx="28" cy="38"/>
            </a:xfrm>
          </p:grpSpPr>
          <p:sp>
            <p:nvSpPr>
              <p:cNvPr id="93359" name="Line 17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60" name="Line 17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61" name="Line 17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62" name="Line 17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3363" name="Group 179"/>
            <p:cNvGrpSpPr>
              <a:grpSpLocks/>
            </p:cNvGrpSpPr>
            <p:nvPr/>
          </p:nvGrpSpPr>
          <p:grpSpPr bwMode="auto">
            <a:xfrm>
              <a:off x="1752" y="2265"/>
              <a:ext cx="28" cy="38"/>
              <a:chOff x="1752" y="2265"/>
              <a:chExt cx="28" cy="38"/>
            </a:xfrm>
          </p:grpSpPr>
          <p:sp>
            <p:nvSpPr>
              <p:cNvPr id="93364" name="Line 18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65" name="Line 18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66" name="Line 18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67" name="Line 18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3368" name="Group 184"/>
            <p:cNvGrpSpPr>
              <a:grpSpLocks/>
            </p:cNvGrpSpPr>
            <p:nvPr/>
          </p:nvGrpSpPr>
          <p:grpSpPr bwMode="auto">
            <a:xfrm>
              <a:off x="1716" y="2265"/>
              <a:ext cx="28" cy="36"/>
              <a:chOff x="1716" y="2265"/>
              <a:chExt cx="28" cy="36"/>
            </a:xfrm>
          </p:grpSpPr>
          <p:sp>
            <p:nvSpPr>
              <p:cNvPr id="93369" name="Line 18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70" name="Line 18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71" name="Line 18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72" name="Line 18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3373" name="Rectangle 18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93374" name="Group 190"/>
          <p:cNvGrpSpPr>
            <a:grpSpLocks/>
          </p:cNvGrpSpPr>
          <p:nvPr/>
        </p:nvGrpSpPr>
        <p:grpSpPr bwMode="auto">
          <a:xfrm flipH="1" flipV="1">
            <a:off x="2987675" y="5357813"/>
            <a:ext cx="419100" cy="620712"/>
            <a:chOff x="1906" y="2413"/>
            <a:chExt cx="201" cy="299"/>
          </a:xfrm>
        </p:grpSpPr>
        <p:sp>
          <p:nvSpPr>
            <p:cNvPr id="93375" name="Rectangle 19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376" name="Rectangle 19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3377" name="Freeform 19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93378" name="Rectangle 19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sp>
        <p:nvSpPr>
          <p:cNvPr id="93379" name="Rectangle 195"/>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93380" name="Group 196"/>
          <p:cNvGrpSpPr>
            <a:grpSpLocks/>
          </p:cNvGrpSpPr>
          <p:nvPr/>
        </p:nvGrpSpPr>
        <p:grpSpPr bwMode="auto">
          <a:xfrm>
            <a:off x="3362325" y="5459413"/>
            <a:ext cx="463550" cy="263525"/>
            <a:chOff x="2118" y="3439"/>
            <a:chExt cx="292" cy="166"/>
          </a:xfrm>
        </p:grpSpPr>
        <p:sp>
          <p:nvSpPr>
            <p:cNvPr id="93381" name="Rectangle 197"/>
            <p:cNvSpPr>
              <a:spLocks noChangeArrowheads="1"/>
            </p:cNvSpPr>
            <p:nvPr/>
          </p:nvSpPr>
          <p:spPr bwMode="auto">
            <a:xfrm flipH="1" flipV="1">
              <a:off x="2118" y="3454"/>
              <a:ext cx="208" cy="137"/>
            </a:xfrm>
            <a:prstGeom prst="rect">
              <a:avLst/>
            </a:prstGeom>
            <a:solidFill>
              <a:schemeClr val="hlink"/>
            </a:solidFill>
            <a:ln w="9525">
              <a:solidFill>
                <a:srgbClr val="000000"/>
              </a:solidFill>
              <a:miter lim="800000"/>
              <a:headEnd/>
              <a:tailEnd/>
            </a:ln>
          </p:spPr>
          <p:txBody>
            <a:bodyPr/>
            <a:lstStyle/>
            <a:p>
              <a:endParaRPr lang="en-US"/>
            </a:p>
          </p:txBody>
        </p:sp>
        <p:grpSp>
          <p:nvGrpSpPr>
            <p:cNvPr id="93382" name="Group 198"/>
            <p:cNvGrpSpPr>
              <a:grpSpLocks/>
            </p:cNvGrpSpPr>
            <p:nvPr/>
          </p:nvGrpSpPr>
          <p:grpSpPr bwMode="auto">
            <a:xfrm flipH="1" flipV="1">
              <a:off x="2326" y="3439"/>
              <a:ext cx="84" cy="166"/>
              <a:chOff x="1704" y="2533"/>
              <a:chExt cx="64" cy="127"/>
            </a:xfrm>
          </p:grpSpPr>
          <p:sp>
            <p:nvSpPr>
              <p:cNvPr id="93383" name="Freeform 199"/>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chemeClr val="hlink"/>
              </a:solidFill>
              <a:ln w="9525">
                <a:solidFill>
                  <a:srgbClr val="000000"/>
                </a:solidFill>
                <a:prstDash val="solid"/>
                <a:round/>
                <a:headEnd/>
                <a:tailEnd/>
              </a:ln>
            </p:spPr>
            <p:txBody>
              <a:bodyPr/>
              <a:lstStyle/>
              <a:p>
                <a:endParaRPr lang="en-US"/>
              </a:p>
            </p:txBody>
          </p:sp>
          <p:grpSp>
            <p:nvGrpSpPr>
              <p:cNvPr id="93384" name="Group 200"/>
              <p:cNvGrpSpPr>
                <a:grpSpLocks/>
              </p:cNvGrpSpPr>
              <p:nvPr/>
            </p:nvGrpSpPr>
            <p:grpSpPr bwMode="auto">
              <a:xfrm>
                <a:off x="1718" y="2547"/>
                <a:ext cx="35" cy="96"/>
                <a:chOff x="1718" y="2547"/>
                <a:chExt cx="35" cy="96"/>
              </a:xfrm>
            </p:grpSpPr>
            <p:sp>
              <p:nvSpPr>
                <p:cNvPr id="93385" name="Line 201"/>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86" name="Line 202"/>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87" name="Line 203"/>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388" name="Line 204"/>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93389" name="Freeform 205"/>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00FF00"/>
          </a:solidFill>
          <a:ln w="9525">
            <a:solidFill>
              <a:srgbClr val="000000"/>
            </a:solidFill>
            <a:prstDash val="solid"/>
            <a:round/>
            <a:headEnd/>
            <a:tailEnd/>
          </a:ln>
        </p:spPr>
        <p:txBody>
          <a:bodyPr/>
          <a:lstStyle/>
          <a:p>
            <a:endParaRPr lang="en-US"/>
          </a:p>
        </p:txBody>
      </p:sp>
      <p:sp>
        <p:nvSpPr>
          <p:cNvPr id="93390" name="Rectangle 206"/>
          <p:cNvSpPr>
            <a:spLocks noChangeArrowheads="1"/>
          </p:cNvSpPr>
          <p:nvPr/>
        </p:nvSpPr>
        <p:spPr bwMode="auto">
          <a:xfrm flipH="1" flipV="1">
            <a:off x="3441700" y="5700713"/>
            <a:ext cx="84138" cy="290512"/>
          </a:xfrm>
          <a:prstGeom prst="rect">
            <a:avLst/>
          </a:prstGeom>
          <a:solidFill>
            <a:srgbClr val="00FF00"/>
          </a:solidFill>
          <a:ln w="9525">
            <a:solidFill>
              <a:srgbClr val="000000"/>
            </a:solidFill>
            <a:miter lim="800000"/>
            <a:headEnd/>
            <a:tailEnd/>
          </a:ln>
        </p:spPr>
        <p:txBody>
          <a:bodyPr/>
          <a:lstStyle/>
          <a:p>
            <a:endParaRPr lang="en-US"/>
          </a:p>
        </p:txBody>
      </p:sp>
      <p:sp>
        <p:nvSpPr>
          <p:cNvPr id="93391" name="Freeform 20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93392" name="Rectangle 20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93393" name="Group 209"/>
          <p:cNvGrpSpPr>
            <a:grpSpLocks/>
          </p:cNvGrpSpPr>
          <p:nvPr/>
        </p:nvGrpSpPr>
        <p:grpSpPr bwMode="auto">
          <a:xfrm>
            <a:off x="2768600" y="6178550"/>
            <a:ext cx="646113" cy="131763"/>
            <a:chOff x="1744" y="3892"/>
            <a:chExt cx="407" cy="83"/>
          </a:xfrm>
        </p:grpSpPr>
        <p:grpSp>
          <p:nvGrpSpPr>
            <p:cNvPr id="93394" name="Group 210"/>
            <p:cNvGrpSpPr>
              <a:grpSpLocks/>
            </p:cNvGrpSpPr>
            <p:nvPr/>
          </p:nvGrpSpPr>
          <p:grpSpPr bwMode="auto">
            <a:xfrm>
              <a:off x="1954" y="3892"/>
              <a:ext cx="197" cy="83"/>
              <a:chOff x="1954" y="3892"/>
              <a:chExt cx="197" cy="83"/>
            </a:xfrm>
          </p:grpSpPr>
          <p:sp>
            <p:nvSpPr>
              <p:cNvPr id="93395" name="Oval 211"/>
              <p:cNvSpPr>
                <a:spLocks noChangeArrowheads="1"/>
              </p:cNvSpPr>
              <p:nvPr/>
            </p:nvSpPr>
            <p:spPr bwMode="auto">
              <a:xfrm flipH="1" flipV="1">
                <a:off x="2123" y="3954"/>
                <a:ext cx="25"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396" name="Oval 212"/>
              <p:cNvSpPr>
                <a:spLocks noChangeArrowheads="1"/>
              </p:cNvSpPr>
              <p:nvPr/>
            </p:nvSpPr>
            <p:spPr bwMode="auto">
              <a:xfrm flipH="1" flipV="1">
                <a:off x="2101" y="3892"/>
                <a:ext cx="25"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397" name="Oval 213"/>
              <p:cNvSpPr>
                <a:spLocks noChangeArrowheads="1"/>
              </p:cNvSpPr>
              <p:nvPr/>
            </p:nvSpPr>
            <p:spPr bwMode="auto">
              <a:xfrm flipH="1" flipV="1">
                <a:off x="2075" y="3954"/>
                <a:ext cx="29"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398" name="Oval 214"/>
              <p:cNvSpPr>
                <a:spLocks noChangeArrowheads="1"/>
              </p:cNvSpPr>
              <p:nvPr/>
            </p:nvSpPr>
            <p:spPr bwMode="auto">
              <a:xfrm flipH="1" flipV="1">
                <a:off x="2053" y="3892"/>
                <a:ext cx="24"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399" name="Oval 215"/>
              <p:cNvSpPr>
                <a:spLocks noChangeArrowheads="1"/>
              </p:cNvSpPr>
              <p:nvPr/>
            </p:nvSpPr>
            <p:spPr bwMode="auto">
              <a:xfrm flipH="1" flipV="1">
                <a:off x="2028" y="3954"/>
                <a:ext cx="25"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400" name="Oval 216"/>
              <p:cNvSpPr>
                <a:spLocks noChangeArrowheads="1"/>
              </p:cNvSpPr>
              <p:nvPr/>
            </p:nvSpPr>
            <p:spPr bwMode="auto">
              <a:xfrm flipH="1" flipV="1">
                <a:off x="2005" y="3892"/>
                <a:ext cx="25"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401" name="Line 217"/>
              <p:cNvSpPr>
                <a:spLocks noChangeShapeType="1"/>
              </p:cNvSpPr>
              <p:nvPr/>
            </p:nvSpPr>
            <p:spPr bwMode="auto">
              <a:xfrm flipH="1" flipV="1">
                <a:off x="2126" y="3899"/>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402" name="Line 218"/>
              <p:cNvSpPr>
                <a:spLocks noChangeShapeType="1"/>
              </p:cNvSpPr>
              <p:nvPr/>
            </p:nvSpPr>
            <p:spPr bwMode="auto">
              <a:xfrm flipH="1" flipV="1">
                <a:off x="2104" y="3905"/>
                <a:ext cx="22"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403" name="Line 219"/>
              <p:cNvSpPr>
                <a:spLocks noChangeShapeType="1"/>
              </p:cNvSpPr>
              <p:nvPr/>
            </p:nvSpPr>
            <p:spPr bwMode="auto">
              <a:xfrm flipH="1" flipV="1">
                <a:off x="2011" y="3907"/>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404" name="Line 220"/>
              <p:cNvSpPr>
                <a:spLocks noChangeShapeType="1"/>
              </p:cNvSpPr>
              <p:nvPr/>
            </p:nvSpPr>
            <p:spPr bwMode="auto">
              <a:xfrm flipH="1" flipV="1">
                <a:off x="2030" y="3899"/>
                <a:ext cx="23"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405" name="Line 221"/>
              <p:cNvSpPr>
                <a:spLocks noChangeShapeType="1"/>
              </p:cNvSpPr>
              <p:nvPr/>
            </p:nvSpPr>
            <p:spPr bwMode="auto">
              <a:xfrm flipH="1" flipV="1">
                <a:off x="2058" y="3907"/>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406" name="Line 222"/>
              <p:cNvSpPr>
                <a:spLocks noChangeShapeType="1"/>
              </p:cNvSpPr>
              <p:nvPr/>
            </p:nvSpPr>
            <p:spPr bwMode="auto">
              <a:xfrm flipH="1" flipV="1">
                <a:off x="2077" y="3902"/>
                <a:ext cx="24"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93407" name="Group 223"/>
              <p:cNvGrpSpPr>
                <a:grpSpLocks/>
              </p:cNvGrpSpPr>
              <p:nvPr/>
            </p:nvGrpSpPr>
            <p:grpSpPr bwMode="auto">
              <a:xfrm flipH="1" flipV="1">
                <a:off x="1954" y="3892"/>
                <a:ext cx="51" cy="83"/>
                <a:chOff x="2013" y="2253"/>
                <a:chExt cx="39" cy="64"/>
              </a:xfrm>
            </p:grpSpPr>
            <p:sp>
              <p:nvSpPr>
                <p:cNvPr id="93408" name="Oval 224"/>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409" name="Oval 225"/>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410" name="Line 226"/>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411" name="Line 227"/>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412" name="Line 228"/>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413" name="Oval 229"/>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3414" name="Line 230"/>
              <p:cNvSpPr>
                <a:spLocks noChangeShapeType="1"/>
              </p:cNvSpPr>
              <p:nvPr/>
            </p:nvSpPr>
            <p:spPr bwMode="auto">
              <a:xfrm flipH="1" flipV="1">
                <a:off x="2149" y="3902"/>
                <a:ext cx="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415" name="Oval 231"/>
              <p:cNvSpPr>
                <a:spLocks noChangeArrowheads="1"/>
              </p:cNvSpPr>
              <p:nvPr/>
            </p:nvSpPr>
            <p:spPr bwMode="auto">
              <a:xfrm flipH="1" flipV="1">
                <a:off x="2126" y="3892"/>
                <a:ext cx="25" cy="2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3416" name="Group 232"/>
            <p:cNvGrpSpPr>
              <a:grpSpLocks/>
            </p:cNvGrpSpPr>
            <p:nvPr/>
          </p:nvGrpSpPr>
          <p:grpSpPr bwMode="auto">
            <a:xfrm flipH="1" flipV="1">
              <a:off x="1744" y="3902"/>
              <a:ext cx="123" cy="60"/>
              <a:chOff x="2119" y="2263"/>
              <a:chExt cx="94" cy="46"/>
            </a:xfrm>
          </p:grpSpPr>
          <p:grpSp>
            <p:nvGrpSpPr>
              <p:cNvPr id="93417" name="Group 233"/>
              <p:cNvGrpSpPr>
                <a:grpSpLocks/>
              </p:cNvGrpSpPr>
              <p:nvPr/>
            </p:nvGrpSpPr>
            <p:grpSpPr bwMode="auto">
              <a:xfrm>
                <a:off x="2188" y="2263"/>
                <a:ext cx="25" cy="46"/>
                <a:chOff x="2188" y="2263"/>
                <a:chExt cx="25" cy="46"/>
              </a:xfrm>
            </p:grpSpPr>
            <p:grpSp>
              <p:nvGrpSpPr>
                <p:cNvPr id="93418" name="Group 234"/>
                <p:cNvGrpSpPr>
                  <a:grpSpLocks/>
                </p:cNvGrpSpPr>
                <p:nvPr/>
              </p:nvGrpSpPr>
              <p:grpSpPr bwMode="auto">
                <a:xfrm>
                  <a:off x="2188" y="2263"/>
                  <a:ext cx="23" cy="44"/>
                  <a:chOff x="2188" y="2263"/>
                  <a:chExt cx="23" cy="44"/>
                </a:xfrm>
              </p:grpSpPr>
              <p:sp>
                <p:nvSpPr>
                  <p:cNvPr id="93419" name="Rectangle 235"/>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20" name="Rectangle 236"/>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21" name="Rectangle 237"/>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22" name="Rectangle 238"/>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23" name="Rectangle 239"/>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24" name="Rectangle 240"/>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25" name="Rectangle 241"/>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26" name="Rectangle 242"/>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27" name="Rectangle 243"/>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28" name="Rectangle 244"/>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29" name="Rectangle 245"/>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30" name="Rectangle 246"/>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31" name="Rectangle 247"/>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32" name="Rectangle 248"/>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33" name="Rectangle 249"/>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34" name="Rectangle 250"/>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35" name="Rectangle 251"/>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36" name="Rectangle 252"/>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37" name="Rectangle 253"/>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38" name="Rectangle 254"/>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39" name="Rectangle 255"/>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40" name="Rectangle 256"/>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41" name="Rectangle 257"/>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3442" name="Rectangle 258"/>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3443" name="Group 259"/>
              <p:cNvGrpSpPr>
                <a:grpSpLocks/>
              </p:cNvGrpSpPr>
              <p:nvPr/>
            </p:nvGrpSpPr>
            <p:grpSpPr bwMode="auto">
              <a:xfrm>
                <a:off x="2119" y="2276"/>
                <a:ext cx="71" cy="18"/>
                <a:chOff x="2119" y="2276"/>
                <a:chExt cx="71" cy="18"/>
              </a:xfrm>
            </p:grpSpPr>
            <p:grpSp>
              <p:nvGrpSpPr>
                <p:cNvPr id="93444" name="Group 260"/>
                <p:cNvGrpSpPr>
                  <a:grpSpLocks/>
                </p:cNvGrpSpPr>
                <p:nvPr/>
              </p:nvGrpSpPr>
              <p:grpSpPr bwMode="auto">
                <a:xfrm>
                  <a:off x="2119" y="2276"/>
                  <a:ext cx="69" cy="16"/>
                  <a:chOff x="2119" y="2276"/>
                  <a:chExt cx="69" cy="16"/>
                </a:xfrm>
              </p:grpSpPr>
              <p:sp>
                <p:nvSpPr>
                  <p:cNvPr id="93445" name="Rectangle 261"/>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46" name="Rectangle 262"/>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47" name="Rectangle 263"/>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48" name="Rectangle 264"/>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49" name="Rectangle 265"/>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50" name="Rectangle 266"/>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51" name="Rectangle 267"/>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52" name="Rectangle 268"/>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3453" name="Rectangle 269"/>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93454" name="Group 270"/>
            <p:cNvGrpSpPr>
              <a:grpSpLocks/>
            </p:cNvGrpSpPr>
            <p:nvPr/>
          </p:nvGrpSpPr>
          <p:grpSpPr bwMode="auto">
            <a:xfrm flipH="1" flipV="1">
              <a:off x="1867" y="3897"/>
              <a:ext cx="123" cy="73"/>
              <a:chOff x="2025" y="2257"/>
              <a:chExt cx="94" cy="56"/>
            </a:xfrm>
          </p:grpSpPr>
          <p:grpSp>
            <p:nvGrpSpPr>
              <p:cNvPr id="93455" name="Group 271"/>
              <p:cNvGrpSpPr>
                <a:grpSpLocks/>
              </p:cNvGrpSpPr>
              <p:nvPr/>
            </p:nvGrpSpPr>
            <p:grpSpPr bwMode="auto">
              <a:xfrm>
                <a:off x="2025" y="2271"/>
                <a:ext cx="32" cy="27"/>
                <a:chOff x="2025" y="2271"/>
                <a:chExt cx="32" cy="27"/>
              </a:xfrm>
            </p:grpSpPr>
            <p:grpSp>
              <p:nvGrpSpPr>
                <p:cNvPr id="93456" name="Group 272"/>
                <p:cNvGrpSpPr>
                  <a:grpSpLocks/>
                </p:cNvGrpSpPr>
                <p:nvPr/>
              </p:nvGrpSpPr>
              <p:grpSpPr bwMode="auto">
                <a:xfrm>
                  <a:off x="2025" y="2271"/>
                  <a:ext cx="31" cy="25"/>
                  <a:chOff x="2025" y="2271"/>
                  <a:chExt cx="31" cy="25"/>
                </a:xfrm>
              </p:grpSpPr>
              <p:sp>
                <p:nvSpPr>
                  <p:cNvPr id="93457" name="Rectangle 273"/>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58" name="Rectangle 274"/>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59" name="Rectangle 275"/>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60" name="Rectangle 276"/>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61" name="Rectangle 277"/>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62" name="Rectangle 278"/>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63" name="Rectangle 279"/>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64" name="Rectangle 280"/>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65" name="Rectangle 281"/>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66" name="Rectangle 282"/>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67" name="Rectangle 283"/>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68" name="Rectangle 284"/>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69" name="Rectangle 285"/>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3470" name="Rectangle 286"/>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3471" name="Group 287"/>
              <p:cNvGrpSpPr>
                <a:grpSpLocks/>
              </p:cNvGrpSpPr>
              <p:nvPr/>
            </p:nvGrpSpPr>
            <p:grpSpPr bwMode="auto">
              <a:xfrm>
                <a:off x="2075" y="2259"/>
                <a:ext cx="44" cy="52"/>
                <a:chOff x="2075" y="2259"/>
                <a:chExt cx="44" cy="52"/>
              </a:xfrm>
            </p:grpSpPr>
            <p:grpSp>
              <p:nvGrpSpPr>
                <p:cNvPr id="93472" name="Group 288"/>
                <p:cNvGrpSpPr>
                  <a:grpSpLocks/>
                </p:cNvGrpSpPr>
                <p:nvPr/>
              </p:nvGrpSpPr>
              <p:grpSpPr bwMode="auto">
                <a:xfrm>
                  <a:off x="2075" y="2259"/>
                  <a:ext cx="44" cy="52"/>
                  <a:chOff x="2075" y="2259"/>
                  <a:chExt cx="44" cy="52"/>
                </a:xfrm>
              </p:grpSpPr>
              <p:sp>
                <p:nvSpPr>
                  <p:cNvPr id="93473" name="Oval 289"/>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474" name="Oval 290"/>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475" name="Oval 291"/>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476" name="Oval 292"/>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477" name="Oval 293"/>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478" name="Oval 294"/>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479" name="Oval 295"/>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480" name="Oval 296"/>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481" name="Oval 297"/>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482" name="Oval 298"/>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483" name="Oval 299"/>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484" name="Oval 300"/>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485" name="Oval 301"/>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3486" name="Oval 302"/>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3487" name="Group 303"/>
              <p:cNvGrpSpPr>
                <a:grpSpLocks/>
              </p:cNvGrpSpPr>
              <p:nvPr/>
            </p:nvGrpSpPr>
            <p:grpSpPr bwMode="auto">
              <a:xfrm>
                <a:off x="2054" y="2257"/>
                <a:ext cx="25" cy="56"/>
                <a:chOff x="2054" y="2257"/>
                <a:chExt cx="25" cy="56"/>
              </a:xfrm>
            </p:grpSpPr>
            <p:grpSp>
              <p:nvGrpSpPr>
                <p:cNvPr id="93488" name="Group 304"/>
                <p:cNvGrpSpPr>
                  <a:grpSpLocks/>
                </p:cNvGrpSpPr>
                <p:nvPr/>
              </p:nvGrpSpPr>
              <p:grpSpPr bwMode="auto">
                <a:xfrm>
                  <a:off x="2054" y="2257"/>
                  <a:ext cx="23" cy="54"/>
                  <a:chOff x="2054" y="2257"/>
                  <a:chExt cx="23" cy="54"/>
                </a:xfrm>
              </p:grpSpPr>
              <p:sp>
                <p:nvSpPr>
                  <p:cNvPr id="93489" name="Rectangle 305"/>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90" name="Rectangle 306"/>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91" name="Rectangle 307"/>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92" name="Rectangle 308"/>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93" name="Rectangle 309"/>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94" name="Rectangle 310"/>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95" name="Rectangle 311"/>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96" name="Rectangle 312"/>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97" name="Rectangle 313"/>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98" name="Rectangle 314"/>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499" name="Rectangle 315"/>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00" name="Rectangle 316"/>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01" name="Rectangle 317"/>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02" name="Rectangle 318"/>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03" name="Rectangle 319"/>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04" name="Rectangle 320"/>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05" name="Rectangle 321"/>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06" name="Rectangle 322"/>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07" name="Rectangle 323"/>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08" name="Rectangle 324"/>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09" name="Rectangle 325"/>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10" name="Rectangle 326"/>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11" name="Rectangle 327"/>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12" name="Rectangle 328"/>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13" name="Rectangle 329"/>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14" name="Rectangle 330"/>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15" name="Rectangle 331"/>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16" name="Rectangle 332"/>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3517" name="Rectangle 333"/>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sp>
        <p:nvSpPr>
          <p:cNvPr id="93518" name="Rectangle 334"/>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93519" name="Rectangle 335"/>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93520" name="Group 336"/>
          <p:cNvGrpSpPr>
            <a:grpSpLocks/>
          </p:cNvGrpSpPr>
          <p:nvPr/>
        </p:nvGrpSpPr>
        <p:grpSpPr bwMode="auto">
          <a:xfrm flipH="1" flipV="1">
            <a:off x="2525713" y="4567238"/>
            <a:ext cx="130175" cy="247650"/>
            <a:chOff x="2267" y="2973"/>
            <a:chExt cx="63" cy="119"/>
          </a:xfrm>
        </p:grpSpPr>
        <p:sp>
          <p:nvSpPr>
            <p:cNvPr id="93521" name="Freeform 337"/>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93522" name="Group 338"/>
            <p:cNvGrpSpPr>
              <a:grpSpLocks/>
            </p:cNvGrpSpPr>
            <p:nvPr/>
          </p:nvGrpSpPr>
          <p:grpSpPr bwMode="auto">
            <a:xfrm>
              <a:off x="2282" y="2986"/>
              <a:ext cx="36" cy="90"/>
              <a:chOff x="2282" y="2986"/>
              <a:chExt cx="36" cy="90"/>
            </a:xfrm>
          </p:grpSpPr>
          <p:sp>
            <p:nvSpPr>
              <p:cNvPr id="93523" name="Line 339"/>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524" name="Line 340"/>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525" name="Line 341"/>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526" name="Line 342"/>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93527" name="Group 343"/>
          <p:cNvGrpSpPr>
            <a:grpSpLocks/>
          </p:cNvGrpSpPr>
          <p:nvPr/>
        </p:nvGrpSpPr>
        <p:grpSpPr bwMode="auto">
          <a:xfrm flipH="1" flipV="1">
            <a:off x="2779713" y="4524375"/>
            <a:ext cx="230187" cy="311150"/>
            <a:chOff x="2100" y="2959"/>
            <a:chExt cx="111" cy="150"/>
          </a:xfrm>
        </p:grpSpPr>
        <p:sp>
          <p:nvSpPr>
            <p:cNvPr id="93528" name="Rectangle 344"/>
            <p:cNvSpPr>
              <a:spLocks noChangeArrowheads="1"/>
            </p:cNvSpPr>
            <p:nvPr/>
          </p:nvSpPr>
          <p:spPr bwMode="auto">
            <a:xfrm>
              <a:off x="2100" y="2959"/>
              <a:ext cx="109" cy="148"/>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529" name="Rectangle 345"/>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3530" name="Line 346"/>
          <p:cNvSpPr>
            <a:spLocks noChangeShapeType="1"/>
          </p:cNvSpPr>
          <p:nvPr/>
        </p:nvSpPr>
        <p:spPr bwMode="auto">
          <a:xfrm flipH="1" flipV="1">
            <a:off x="2784475" y="4833938"/>
            <a:ext cx="23018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531" name="Rectangle 347"/>
          <p:cNvSpPr>
            <a:spLocks noChangeArrowheads="1"/>
          </p:cNvSpPr>
          <p:nvPr/>
        </p:nvSpPr>
        <p:spPr bwMode="auto">
          <a:xfrm flipH="1" flipV="1">
            <a:off x="2779713" y="4564063"/>
            <a:ext cx="203200" cy="230187"/>
          </a:xfrm>
          <a:prstGeom prst="rect">
            <a:avLst/>
          </a:prstGeom>
          <a:solidFill>
            <a:srgbClr val="FFFFFF"/>
          </a:solidFill>
          <a:ln w="9525">
            <a:solidFill>
              <a:srgbClr val="FFFFFF"/>
            </a:solidFill>
            <a:miter lim="800000"/>
            <a:headEnd/>
            <a:tailEnd/>
          </a:ln>
        </p:spPr>
        <p:txBody>
          <a:bodyPr/>
          <a:lstStyle/>
          <a:p>
            <a:endParaRPr lang="en-US"/>
          </a:p>
        </p:txBody>
      </p:sp>
      <p:sp>
        <p:nvSpPr>
          <p:cNvPr id="93532" name="Line 348"/>
          <p:cNvSpPr>
            <a:spLocks noChangeShapeType="1"/>
          </p:cNvSpPr>
          <p:nvPr/>
        </p:nvSpPr>
        <p:spPr bwMode="auto">
          <a:xfrm flipH="1" flipV="1">
            <a:off x="2779713" y="4792663"/>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533" name="Line 349"/>
          <p:cNvSpPr>
            <a:spLocks noChangeShapeType="1"/>
          </p:cNvSpPr>
          <p:nvPr/>
        </p:nvSpPr>
        <p:spPr bwMode="auto">
          <a:xfrm flipH="1">
            <a:off x="2778125" y="4529138"/>
            <a:ext cx="1588" cy="3063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534" name="Rectangle 350"/>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93535" name="Rectangle 351"/>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93536" name="Rectangle 352"/>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93538" name="Rectangle 354"/>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93539" name="Group 355"/>
          <p:cNvGrpSpPr>
            <a:grpSpLocks/>
          </p:cNvGrpSpPr>
          <p:nvPr/>
        </p:nvGrpSpPr>
        <p:grpSpPr bwMode="auto">
          <a:xfrm flipH="1" flipV="1">
            <a:off x="3444875" y="5053013"/>
            <a:ext cx="41275" cy="252412"/>
            <a:chOff x="1867" y="2737"/>
            <a:chExt cx="20" cy="121"/>
          </a:xfrm>
        </p:grpSpPr>
        <p:sp>
          <p:nvSpPr>
            <p:cNvPr id="93540" name="Oval 356"/>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93541" name="Oval 357"/>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93542" name="Line 358"/>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543" name="Line 359"/>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3544" name="Group 360"/>
          <p:cNvGrpSpPr>
            <a:grpSpLocks/>
          </p:cNvGrpSpPr>
          <p:nvPr/>
        </p:nvGrpSpPr>
        <p:grpSpPr bwMode="auto">
          <a:xfrm flipH="1" flipV="1">
            <a:off x="3430588" y="5053013"/>
            <a:ext cx="39687" cy="252412"/>
            <a:chOff x="1875" y="2737"/>
            <a:chExt cx="19" cy="121"/>
          </a:xfrm>
        </p:grpSpPr>
        <p:sp>
          <p:nvSpPr>
            <p:cNvPr id="93545" name="Oval 361"/>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93546" name="Oval 362"/>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93547" name="Line 363"/>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548" name="Line 364"/>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3549" name="Group 365"/>
          <p:cNvGrpSpPr>
            <a:grpSpLocks/>
          </p:cNvGrpSpPr>
          <p:nvPr/>
        </p:nvGrpSpPr>
        <p:grpSpPr bwMode="auto">
          <a:xfrm flipH="1" flipV="1">
            <a:off x="3409950" y="5053013"/>
            <a:ext cx="39688" cy="252412"/>
            <a:chOff x="1885" y="2737"/>
            <a:chExt cx="19" cy="121"/>
          </a:xfrm>
        </p:grpSpPr>
        <p:sp>
          <p:nvSpPr>
            <p:cNvPr id="93550" name="Oval 366"/>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93551" name="Oval 367"/>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93552" name="Line 368"/>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553" name="Line 369"/>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3554" name="Group 370"/>
          <p:cNvGrpSpPr>
            <a:grpSpLocks/>
          </p:cNvGrpSpPr>
          <p:nvPr/>
        </p:nvGrpSpPr>
        <p:grpSpPr bwMode="auto">
          <a:xfrm flipH="1" flipV="1">
            <a:off x="3392488" y="5053013"/>
            <a:ext cx="41275" cy="252412"/>
            <a:chOff x="1892" y="2737"/>
            <a:chExt cx="20" cy="121"/>
          </a:xfrm>
        </p:grpSpPr>
        <p:sp>
          <p:nvSpPr>
            <p:cNvPr id="93555" name="Oval 371"/>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93556" name="Oval 372"/>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93557" name="Line 373"/>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558" name="Line 374"/>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93559" name="Rectangle 375"/>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93560" name="Rectangle 376"/>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93561" name="Group 377"/>
          <p:cNvGrpSpPr>
            <a:grpSpLocks/>
          </p:cNvGrpSpPr>
          <p:nvPr/>
        </p:nvGrpSpPr>
        <p:grpSpPr bwMode="auto">
          <a:xfrm>
            <a:off x="3059113" y="4562475"/>
            <a:ext cx="769937" cy="798513"/>
            <a:chOff x="1927" y="2874"/>
            <a:chExt cx="485" cy="503"/>
          </a:xfrm>
        </p:grpSpPr>
        <p:grpSp>
          <p:nvGrpSpPr>
            <p:cNvPr id="93562" name="Group 378"/>
            <p:cNvGrpSpPr>
              <a:grpSpLocks/>
            </p:cNvGrpSpPr>
            <p:nvPr/>
          </p:nvGrpSpPr>
          <p:grpSpPr bwMode="auto">
            <a:xfrm flipH="1" flipV="1">
              <a:off x="2325" y="2874"/>
              <a:ext cx="87" cy="162"/>
              <a:chOff x="1702" y="2971"/>
              <a:chExt cx="67" cy="119"/>
            </a:xfrm>
          </p:grpSpPr>
          <p:sp>
            <p:nvSpPr>
              <p:cNvPr id="93563" name="Freeform 379"/>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93564" name="Group 380"/>
              <p:cNvGrpSpPr>
                <a:grpSpLocks/>
              </p:cNvGrpSpPr>
              <p:nvPr/>
            </p:nvGrpSpPr>
            <p:grpSpPr bwMode="auto">
              <a:xfrm>
                <a:off x="1716" y="2984"/>
                <a:ext cx="37" cy="90"/>
                <a:chOff x="1716" y="2984"/>
                <a:chExt cx="37" cy="90"/>
              </a:xfrm>
            </p:grpSpPr>
            <p:sp>
              <p:nvSpPr>
                <p:cNvPr id="93565" name="Line 381"/>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566" name="Line 382"/>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567" name="Line 383"/>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568" name="Line 384"/>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3569" name="Rectangle 385"/>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93570" name="Rectangle 386"/>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93571" name="Freeform 387"/>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93572" name="Freeform 388"/>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573" name="Rectangle 389"/>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93574" name="Rectangle 390"/>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93575" name="Rectangle 391"/>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93576" name="Line 392"/>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3577" name="Line 393"/>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578" name="Oval 394"/>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93579" name="Line 395"/>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0" name="Rectangle 396"/>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1" name="Line 397"/>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2" name="Line 398"/>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3" name="Line 399"/>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4" name="Line 400"/>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5" name="Rectangle 401"/>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6" name="Line 402"/>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7" name="Line 403"/>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8" name="Line 404"/>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9" name="Line 405"/>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0" name="Rectangle 406"/>
          <p:cNvSpPr>
            <a:spLocks noChangeArrowheads="1"/>
          </p:cNvSpPr>
          <p:nvPr/>
        </p:nvSpPr>
        <p:spPr bwMode="auto">
          <a:xfrm>
            <a:off x="860425" y="51577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1" name="Line 407"/>
          <p:cNvSpPr>
            <a:spLocks noChangeShapeType="1"/>
          </p:cNvSpPr>
          <p:nvPr/>
        </p:nvSpPr>
        <p:spPr bwMode="auto">
          <a:xfrm flipH="1">
            <a:off x="1092200" y="52990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2" name="Line 408"/>
          <p:cNvSpPr>
            <a:spLocks noChangeShapeType="1"/>
          </p:cNvSpPr>
          <p:nvPr/>
        </p:nvSpPr>
        <p:spPr bwMode="auto">
          <a:xfrm>
            <a:off x="1092200" y="52562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3" name="Line 409"/>
          <p:cNvSpPr>
            <a:spLocks noChangeShapeType="1"/>
          </p:cNvSpPr>
          <p:nvPr/>
        </p:nvSpPr>
        <p:spPr bwMode="auto">
          <a:xfrm>
            <a:off x="866775" y="52990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4" name="Line 410"/>
          <p:cNvSpPr>
            <a:spLocks noChangeShapeType="1"/>
          </p:cNvSpPr>
          <p:nvPr/>
        </p:nvSpPr>
        <p:spPr bwMode="auto">
          <a:xfrm flipV="1">
            <a:off x="944563" y="52578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5" name="Rectangle 411"/>
          <p:cNvSpPr>
            <a:spLocks noChangeArrowheads="1"/>
          </p:cNvSpPr>
          <p:nvPr/>
        </p:nvSpPr>
        <p:spPr bwMode="auto">
          <a:xfrm>
            <a:off x="860425" y="48799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6" name="Line 412"/>
          <p:cNvSpPr>
            <a:spLocks noChangeShapeType="1"/>
          </p:cNvSpPr>
          <p:nvPr/>
        </p:nvSpPr>
        <p:spPr bwMode="auto">
          <a:xfrm flipH="1">
            <a:off x="857250" y="50244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597" name="Group 413"/>
          <p:cNvGrpSpPr>
            <a:grpSpLocks/>
          </p:cNvGrpSpPr>
          <p:nvPr/>
        </p:nvGrpSpPr>
        <p:grpSpPr bwMode="auto">
          <a:xfrm>
            <a:off x="950913" y="5435600"/>
            <a:ext cx="90487" cy="139700"/>
            <a:chOff x="0" y="0"/>
            <a:chExt cx="20000" cy="19996"/>
          </a:xfrm>
        </p:grpSpPr>
        <p:sp>
          <p:nvSpPr>
            <p:cNvPr id="93598" name="Line 414"/>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9" name="Line 415"/>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00" name="Line 416"/>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01" name="Line 417"/>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602" name="Line 418"/>
          <p:cNvSpPr>
            <a:spLocks noChangeShapeType="1"/>
          </p:cNvSpPr>
          <p:nvPr/>
        </p:nvSpPr>
        <p:spPr bwMode="auto">
          <a:xfrm flipH="1">
            <a:off x="830263" y="54943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03" name="Line 419"/>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04" name="Line 420"/>
          <p:cNvSpPr>
            <a:spLocks noChangeShapeType="1"/>
          </p:cNvSpPr>
          <p:nvPr/>
        </p:nvSpPr>
        <p:spPr bwMode="auto">
          <a:xfrm flipH="1">
            <a:off x="719138" y="55245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05" name="Line 421"/>
          <p:cNvSpPr>
            <a:spLocks noChangeShapeType="1"/>
          </p:cNvSpPr>
          <p:nvPr/>
        </p:nvSpPr>
        <p:spPr bwMode="auto">
          <a:xfrm flipV="1">
            <a:off x="719138" y="5106988"/>
            <a:ext cx="0" cy="452437"/>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06" name="Line 42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607" name="Group 423"/>
          <p:cNvGrpSpPr>
            <a:grpSpLocks/>
          </p:cNvGrpSpPr>
          <p:nvPr/>
        </p:nvGrpSpPr>
        <p:grpSpPr bwMode="auto">
          <a:xfrm>
            <a:off x="449263" y="5100638"/>
            <a:ext cx="407987" cy="417512"/>
            <a:chOff x="1311" y="3425"/>
            <a:chExt cx="257" cy="263"/>
          </a:xfrm>
        </p:grpSpPr>
        <p:sp>
          <p:nvSpPr>
            <p:cNvPr id="93608" name="Line 424"/>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09" name="Line 425"/>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610" name="Line 42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1" name="Line 42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2" name="Line 42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3" name="Line 42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614" name="Group 430"/>
          <p:cNvGrpSpPr>
            <a:grpSpLocks/>
          </p:cNvGrpSpPr>
          <p:nvPr/>
        </p:nvGrpSpPr>
        <p:grpSpPr bwMode="auto">
          <a:xfrm>
            <a:off x="914400" y="4275138"/>
            <a:ext cx="77788" cy="139700"/>
            <a:chOff x="0" y="1"/>
            <a:chExt cx="20000" cy="19999"/>
          </a:xfrm>
        </p:grpSpPr>
        <p:sp>
          <p:nvSpPr>
            <p:cNvPr id="93615" name="Arc 43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6" name="Arc 432"/>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617" name="Line 433"/>
          <p:cNvSpPr>
            <a:spLocks noChangeShapeType="1"/>
          </p:cNvSpPr>
          <p:nvPr/>
        </p:nvSpPr>
        <p:spPr bwMode="auto">
          <a:xfrm flipV="1">
            <a:off x="914400" y="4414838"/>
            <a:ext cx="0" cy="3778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8" name="Line 434"/>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9" name="Line 435"/>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20" name="Line 436"/>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21" name="Oval 437"/>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22" name="Oval 438"/>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23" name="Oval 439"/>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24" name="Oval 440"/>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25" name="Rectangle 441"/>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626" name="Line 442"/>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27" name="Oval 443"/>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28" name="Line 444"/>
          <p:cNvSpPr>
            <a:spLocks noChangeShapeType="1"/>
          </p:cNvSpPr>
          <p:nvPr/>
        </p:nvSpPr>
        <p:spPr bwMode="auto">
          <a:xfrm flipV="1">
            <a:off x="1265238" y="4724400"/>
            <a:ext cx="1587" cy="3778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29" name="Line 445"/>
          <p:cNvSpPr>
            <a:spLocks noChangeShapeType="1"/>
          </p:cNvSpPr>
          <p:nvPr/>
        </p:nvSpPr>
        <p:spPr bwMode="auto">
          <a:xfrm flipV="1">
            <a:off x="1093788" y="4749800"/>
            <a:ext cx="0" cy="93663"/>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0" name="Line 446"/>
          <p:cNvSpPr>
            <a:spLocks noChangeShapeType="1"/>
          </p:cNvSpPr>
          <p:nvPr/>
        </p:nvSpPr>
        <p:spPr bwMode="auto">
          <a:xfrm>
            <a:off x="1084263" y="4724400"/>
            <a:ext cx="182562"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1" name="Rectangle 447"/>
          <p:cNvSpPr>
            <a:spLocks noChangeArrowheads="1"/>
          </p:cNvSpPr>
          <p:nvPr/>
        </p:nvSpPr>
        <p:spPr bwMode="auto">
          <a:xfrm>
            <a:off x="865188" y="47323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2" name="Line 448"/>
          <p:cNvSpPr>
            <a:spLocks noChangeShapeType="1"/>
          </p:cNvSpPr>
          <p:nvPr/>
        </p:nvSpPr>
        <p:spPr bwMode="auto">
          <a:xfrm rot="16200000" flipH="1">
            <a:off x="896144" y="48140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3" name="Rectangle 449"/>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4" name="Line 450"/>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635" name="Group 451"/>
          <p:cNvGrpSpPr>
            <a:grpSpLocks/>
          </p:cNvGrpSpPr>
          <p:nvPr/>
        </p:nvGrpSpPr>
        <p:grpSpPr bwMode="auto">
          <a:xfrm>
            <a:off x="1392238" y="4125913"/>
            <a:ext cx="58737" cy="98425"/>
            <a:chOff x="0" y="-1"/>
            <a:chExt cx="20000" cy="19996"/>
          </a:xfrm>
        </p:grpSpPr>
        <p:sp>
          <p:nvSpPr>
            <p:cNvPr id="93636" name="Line 452"/>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7" name="Line 453"/>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8" name="Line 454"/>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9" name="Line 455"/>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640" name="Line 456"/>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41" name="Oval 457"/>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42" name="Line 458"/>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3643" name="Line 459"/>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3644" name="Line 460"/>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3645" name="Line 461"/>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3646" name="Line 462"/>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3647" name="Line 463"/>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3648" name="Line 464"/>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3649" name="AutoShape 465"/>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50" name="Line 466"/>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3651" name="Line 467"/>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652" name="Oval 468"/>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93653" name="Group 469"/>
          <p:cNvGrpSpPr>
            <a:grpSpLocks/>
          </p:cNvGrpSpPr>
          <p:nvPr/>
        </p:nvGrpSpPr>
        <p:grpSpPr bwMode="auto">
          <a:xfrm>
            <a:off x="3830638" y="5594350"/>
            <a:ext cx="407987" cy="417513"/>
            <a:chOff x="2358" y="3524"/>
            <a:chExt cx="257" cy="263"/>
          </a:xfrm>
        </p:grpSpPr>
        <p:sp>
          <p:nvSpPr>
            <p:cNvPr id="93654" name="Line 470"/>
            <p:cNvSpPr>
              <a:spLocks noChangeShapeType="1"/>
            </p:cNvSpPr>
            <p:nvPr/>
          </p:nvSpPr>
          <p:spPr bwMode="auto">
            <a:xfrm>
              <a:off x="2358" y="3531"/>
              <a:ext cx="251" cy="0"/>
            </a:xfrm>
            <a:prstGeom prst="line">
              <a:avLst/>
            </a:prstGeom>
            <a:noFill/>
            <a:ln w="25400">
              <a:solidFill>
                <a:schemeClr val="hlink"/>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55" name="Line 471"/>
            <p:cNvSpPr>
              <a:spLocks noChangeShapeType="1"/>
            </p:cNvSpPr>
            <p:nvPr/>
          </p:nvSpPr>
          <p:spPr bwMode="auto">
            <a:xfrm flipH="1">
              <a:off x="2615" y="3524"/>
              <a:ext cx="0" cy="263"/>
            </a:xfrm>
            <a:prstGeom prst="line">
              <a:avLst/>
            </a:prstGeom>
            <a:noFill/>
            <a:ln w="25400">
              <a:solidFill>
                <a:schemeClr val="hlink"/>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656" name="Line 472"/>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57" name="Line 473"/>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58" name="Line 474"/>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59" name="Oval 475"/>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93660" name="Line 476"/>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661" name="Oval 477"/>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93662" name="Oval 478"/>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93663" name="Line 479"/>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93664" name="Oval 480"/>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93665" name="Text Box 481"/>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93666" name="Text Box 482"/>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93688" name="Rectangle 504"/>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93689" name="Rectangle 505"/>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1,700 PSI </a:t>
            </a:r>
            <a:endParaRPr lang="en-US" b="0"/>
          </a:p>
        </p:txBody>
      </p:sp>
      <p:sp>
        <p:nvSpPr>
          <p:cNvPr id="93715" name="Rectangle 531"/>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93717" name="Rectangle 533"/>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sp>
        <p:nvSpPr>
          <p:cNvPr id="93766" name="Oval 582"/>
          <p:cNvSpPr>
            <a:spLocks noChangeArrowheads="1"/>
          </p:cNvSpPr>
          <p:nvPr/>
        </p:nvSpPr>
        <p:spPr bwMode="auto">
          <a:xfrm>
            <a:off x="1784350" y="48355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767" name="AutoShape 583"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68" name="AutoShape 584"/>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69" name="AutoShape 585" descr="10%"/>
          <p:cNvSpPr>
            <a:spLocks noChangeArrowheads="1"/>
          </p:cNvSpPr>
          <p:nvPr/>
        </p:nvSpPr>
        <p:spPr bwMode="auto">
          <a:xfrm>
            <a:off x="2452688" y="1704975"/>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3770" name="Group 586"/>
          <p:cNvGrpSpPr>
            <a:grpSpLocks/>
          </p:cNvGrpSpPr>
          <p:nvPr/>
        </p:nvGrpSpPr>
        <p:grpSpPr bwMode="auto">
          <a:xfrm>
            <a:off x="2454275" y="2166938"/>
            <a:ext cx="503238" cy="185737"/>
            <a:chOff x="3617" y="2160"/>
            <a:chExt cx="842" cy="312"/>
          </a:xfrm>
        </p:grpSpPr>
        <p:sp>
          <p:nvSpPr>
            <p:cNvPr id="93771" name="Rectangle 58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72" name="AutoShape 58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73" name="AutoShape 58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74" name="AutoShape 59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75" name="AutoShape 59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3776" name="AutoShape 592"/>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77" name="Rectangle 593"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78" name="Rectangle 594"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79" name="Rectangle 595"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80" name="Line 596"/>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781" name="Line 597"/>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782" name="Oval 598"/>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83" name="Oval 599"/>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3784" name="Group 600"/>
          <p:cNvGrpSpPr>
            <a:grpSpLocks/>
          </p:cNvGrpSpPr>
          <p:nvPr/>
        </p:nvGrpSpPr>
        <p:grpSpPr bwMode="auto">
          <a:xfrm>
            <a:off x="2663825" y="1660525"/>
            <a:ext cx="77788" cy="153988"/>
            <a:chOff x="3966" y="1027"/>
            <a:chExt cx="130" cy="257"/>
          </a:xfrm>
        </p:grpSpPr>
        <p:sp>
          <p:nvSpPr>
            <p:cNvPr id="93785" name="Rectangle 60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86" name="Rectangle 60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87" name="Rectangle 60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88" name="Rectangle 60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89" name="Line 60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3790" name="Line 606"/>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791" name="Line 607"/>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792" name="Line 608"/>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793" name="AutoShape 609"/>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94" name="Rectangle 610"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95" name="Rectangle 611"/>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96" name="Rectangle 612"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97" name="Rectangle 613"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798" name="Line 614"/>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799" name="Line 615"/>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800" name="Line 616"/>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801" name="Line 617"/>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802" name="Line 618"/>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803" name="Oval 619"/>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804" name="Oval 620"/>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805" name="Text Box 621"/>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93816" name="Oval 632"/>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817" name="Line 633"/>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818" name="Line 634"/>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819" name="Group 635"/>
          <p:cNvGrpSpPr>
            <a:grpSpLocks/>
          </p:cNvGrpSpPr>
          <p:nvPr/>
        </p:nvGrpSpPr>
        <p:grpSpPr bwMode="auto">
          <a:xfrm flipH="1" flipV="1">
            <a:off x="3014663" y="4532313"/>
            <a:ext cx="68262" cy="303212"/>
            <a:chOff x="2065" y="2959"/>
            <a:chExt cx="33" cy="146"/>
          </a:xfrm>
        </p:grpSpPr>
        <p:sp>
          <p:nvSpPr>
            <p:cNvPr id="93820" name="Freeform 636"/>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821" name="Freeform 637"/>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3822" name="Line 638"/>
          <p:cNvSpPr>
            <a:spLocks noChangeShapeType="1"/>
          </p:cNvSpPr>
          <p:nvPr/>
        </p:nvSpPr>
        <p:spPr bwMode="auto">
          <a:xfrm>
            <a:off x="3014663" y="4532313"/>
            <a:ext cx="68262" cy="746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23" name="Line 639"/>
          <p:cNvSpPr>
            <a:spLocks noChangeShapeType="1"/>
          </p:cNvSpPr>
          <p:nvPr/>
        </p:nvSpPr>
        <p:spPr bwMode="auto">
          <a:xfrm flipV="1">
            <a:off x="3014663" y="4759325"/>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24" name="Line 640"/>
          <p:cNvSpPr>
            <a:spLocks noChangeShapeType="1"/>
          </p:cNvSpPr>
          <p:nvPr/>
        </p:nvSpPr>
        <p:spPr bwMode="auto">
          <a:xfrm flipH="1">
            <a:off x="3081338" y="4606925"/>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25" name="Freeform 641"/>
          <p:cNvSpPr>
            <a:spLocks/>
          </p:cNvSpPr>
          <p:nvPr/>
        </p:nvSpPr>
        <p:spPr bwMode="auto">
          <a:xfrm flipH="1" flipV="1">
            <a:off x="2992438" y="4759325"/>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93826" name="Freeform 642"/>
          <p:cNvSpPr>
            <a:spLocks/>
          </p:cNvSpPr>
          <p:nvPr/>
        </p:nvSpPr>
        <p:spPr bwMode="auto">
          <a:xfrm flipH="1" flipV="1">
            <a:off x="2992438" y="4545013"/>
            <a:ext cx="57150" cy="58737"/>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93827" name="Group 643"/>
          <p:cNvGrpSpPr>
            <a:grpSpLocks/>
          </p:cNvGrpSpPr>
          <p:nvPr/>
        </p:nvGrpSpPr>
        <p:grpSpPr bwMode="auto">
          <a:xfrm>
            <a:off x="2784475" y="4545013"/>
            <a:ext cx="269875" cy="271462"/>
            <a:chOff x="1714" y="2868"/>
            <a:chExt cx="170" cy="171"/>
          </a:xfrm>
        </p:grpSpPr>
        <p:sp>
          <p:nvSpPr>
            <p:cNvPr id="93828" name="Freeform 644"/>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93829" name="Rectangle 645"/>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830" name="Line 646"/>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831" name="Line 647"/>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3832" name="Group 648"/>
          <p:cNvGrpSpPr>
            <a:grpSpLocks/>
          </p:cNvGrpSpPr>
          <p:nvPr/>
        </p:nvGrpSpPr>
        <p:grpSpPr bwMode="auto">
          <a:xfrm flipH="1" flipV="1">
            <a:off x="2651125" y="4600575"/>
            <a:ext cx="363538" cy="179388"/>
            <a:chOff x="2098" y="2990"/>
            <a:chExt cx="171" cy="86"/>
          </a:xfrm>
        </p:grpSpPr>
        <p:sp>
          <p:nvSpPr>
            <p:cNvPr id="93833" name="Oval 649"/>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834" name="Oval 650"/>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835" name="Oval 651"/>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836" name="Oval 652"/>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837" name="Oval 653"/>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838" name="Oval 654"/>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839" name="Oval 655"/>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840" name="Oval 656"/>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841" name="Oval 657"/>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842" name="Oval 658"/>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843" name="Line 659"/>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44" name="Line 660"/>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45" name="Line 661"/>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46" name="Line 662"/>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47" name="Line 663"/>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48" name="Line 664"/>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49" name="Line 665"/>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50" name="Line 666"/>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51" name="Line 667"/>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52" name="Line 668"/>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93853" name="Group 669"/>
            <p:cNvGrpSpPr>
              <a:grpSpLocks/>
            </p:cNvGrpSpPr>
            <p:nvPr/>
          </p:nvGrpSpPr>
          <p:grpSpPr bwMode="auto">
            <a:xfrm>
              <a:off x="2098" y="3003"/>
              <a:ext cx="19" cy="73"/>
              <a:chOff x="2098" y="3003"/>
              <a:chExt cx="19" cy="73"/>
            </a:xfrm>
          </p:grpSpPr>
          <p:sp>
            <p:nvSpPr>
              <p:cNvPr id="93854" name="Oval 670"/>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855" name="Line 671"/>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3856" name="Group 672"/>
            <p:cNvGrpSpPr>
              <a:grpSpLocks/>
            </p:cNvGrpSpPr>
            <p:nvPr/>
          </p:nvGrpSpPr>
          <p:grpSpPr bwMode="auto">
            <a:xfrm>
              <a:off x="2250" y="2990"/>
              <a:ext cx="19" cy="71"/>
              <a:chOff x="2250" y="2990"/>
              <a:chExt cx="19" cy="71"/>
            </a:xfrm>
          </p:grpSpPr>
          <p:sp>
            <p:nvSpPr>
              <p:cNvPr id="93857" name="Oval 673"/>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858" name="Line 674"/>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3859" name="Line 675"/>
          <p:cNvSpPr>
            <a:spLocks noChangeShapeType="1"/>
          </p:cNvSpPr>
          <p:nvPr/>
        </p:nvSpPr>
        <p:spPr bwMode="auto">
          <a:xfrm flipH="1" flipV="1">
            <a:off x="2789238" y="4525963"/>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60" name="Line 676"/>
          <p:cNvSpPr>
            <a:spLocks noChangeShapeType="1"/>
          </p:cNvSpPr>
          <p:nvPr/>
        </p:nvSpPr>
        <p:spPr bwMode="auto">
          <a:xfrm flipH="1" flipV="1">
            <a:off x="2784475" y="456565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61" name="Line 677"/>
          <p:cNvSpPr>
            <a:spLocks noChangeShapeType="1"/>
          </p:cNvSpPr>
          <p:nvPr/>
        </p:nvSpPr>
        <p:spPr bwMode="auto">
          <a:xfrm flipV="1">
            <a:off x="2982913" y="4740275"/>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62" name="Line 678"/>
          <p:cNvSpPr>
            <a:spLocks noChangeShapeType="1"/>
          </p:cNvSpPr>
          <p:nvPr/>
        </p:nvSpPr>
        <p:spPr bwMode="auto">
          <a:xfrm>
            <a:off x="2987675" y="4572000"/>
            <a:ext cx="60325" cy="555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63" name="Line 679"/>
          <p:cNvSpPr>
            <a:spLocks noChangeShapeType="1"/>
          </p:cNvSpPr>
          <p:nvPr/>
        </p:nvSpPr>
        <p:spPr bwMode="auto">
          <a:xfrm flipH="1">
            <a:off x="3044825" y="4627563"/>
            <a:ext cx="3175" cy="1127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864" name="AutoShape 680"/>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865" name="AutoShape 681"/>
          <p:cNvSpPr>
            <a:spLocks noChangeArrowheads="1"/>
          </p:cNvSpPr>
          <p:nvPr/>
        </p:nvSpPr>
        <p:spPr bwMode="auto">
          <a:xfrm flipH="1" flipV="1">
            <a:off x="822325" y="20129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866" name="Rectangle 682"/>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93867" name="Group 683"/>
          <p:cNvGrpSpPr>
            <a:grpSpLocks/>
          </p:cNvGrpSpPr>
          <p:nvPr/>
        </p:nvGrpSpPr>
        <p:grpSpPr bwMode="auto">
          <a:xfrm>
            <a:off x="3370263" y="5045075"/>
            <a:ext cx="165100" cy="263525"/>
            <a:chOff x="2123" y="3178"/>
            <a:chExt cx="104" cy="166"/>
          </a:xfrm>
        </p:grpSpPr>
        <p:grpSp>
          <p:nvGrpSpPr>
            <p:cNvPr id="93868" name="Group 684"/>
            <p:cNvGrpSpPr>
              <a:grpSpLocks/>
            </p:cNvGrpSpPr>
            <p:nvPr/>
          </p:nvGrpSpPr>
          <p:grpSpPr bwMode="auto">
            <a:xfrm flipH="1" flipV="1">
              <a:off x="2177" y="3178"/>
              <a:ext cx="50" cy="166"/>
              <a:chOff x="1829" y="2735"/>
              <a:chExt cx="38" cy="127"/>
            </a:xfrm>
          </p:grpSpPr>
          <p:grpSp>
            <p:nvGrpSpPr>
              <p:cNvPr id="93869" name="Group 685"/>
              <p:cNvGrpSpPr>
                <a:grpSpLocks/>
              </p:cNvGrpSpPr>
              <p:nvPr/>
            </p:nvGrpSpPr>
            <p:grpSpPr bwMode="auto">
              <a:xfrm>
                <a:off x="1829" y="2735"/>
                <a:ext cx="36" cy="125"/>
                <a:chOff x="1829" y="2735"/>
                <a:chExt cx="36" cy="125"/>
              </a:xfrm>
            </p:grpSpPr>
            <p:sp>
              <p:nvSpPr>
                <p:cNvPr id="93870" name="Rectangle 686"/>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71" name="Rectangle 687"/>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72" name="Rectangle 688"/>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73" name="Rectangle 689"/>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74" name="Rectangle 690"/>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75" name="Rectangle 691"/>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76" name="Rectangle 692"/>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77" name="Rectangle 693"/>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78" name="Rectangle 694"/>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79" name="Rectangle 695"/>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80" name="Rectangle 696"/>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81" name="Rectangle 697"/>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82" name="Rectangle 698"/>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83" name="Rectangle 699"/>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84" name="Rectangle 700"/>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85" name="Rectangle 701"/>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86" name="Rectangle 702"/>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87" name="Rectangle 703"/>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88" name="Rectangle 704"/>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89" name="Rectangle 705"/>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90" name="Rectangle 706"/>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91" name="Rectangle 707"/>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92" name="Rectangle 708"/>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93" name="Rectangle 709"/>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94" name="Rectangle 710"/>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95" name="Rectangle 711"/>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96" name="Rectangle 712"/>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97" name="Rectangle 713"/>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98" name="Rectangle 714"/>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899" name="Rectangle 715"/>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00" name="Rectangle 716"/>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01" name="Rectangle 717"/>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02" name="Rectangle 718"/>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03" name="Rectangle 719"/>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04" name="Rectangle 720"/>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05" name="Rectangle 721"/>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06" name="Rectangle 722"/>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07" name="Rectangle 723"/>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08" name="Rectangle 724"/>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09" name="Rectangle 725"/>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10" name="Rectangle 726"/>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11" name="Rectangle 727"/>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12" name="Rectangle 728"/>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13" name="Rectangle 729"/>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14" name="Rectangle 730"/>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15" name="Rectangle 731"/>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16" name="Rectangle 732"/>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17" name="Rectangle 733"/>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18" name="Rectangle 734"/>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19" name="Rectangle 735"/>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20" name="Rectangle 736"/>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21" name="Rectangle 737"/>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22" name="Rectangle 738"/>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23" name="Rectangle 739"/>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24" name="Rectangle 740"/>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25" name="Rectangle 741"/>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26" name="Rectangle 742"/>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27" name="Rectangle 743"/>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28" name="Rectangle 744"/>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29" name="Rectangle 745"/>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30" name="Rectangle 746"/>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31" name="Rectangle 747"/>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32" name="Rectangle 748"/>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33" name="Rectangle 749"/>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34" name="Rectangle 750"/>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3935" name="Rectangle 751"/>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93936" name="Freeform 752"/>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93937" name="Line 753"/>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38" name="Rectangle 754"/>
          <p:cNvSpPr>
            <a:spLocks noChangeArrowheads="1"/>
          </p:cNvSpPr>
          <p:nvPr/>
        </p:nvSpPr>
        <p:spPr bwMode="auto">
          <a:xfrm>
            <a:off x="695325" y="2208213"/>
            <a:ext cx="466725" cy="52070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939" name="Line 755"/>
          <p:cNvSpPr>
            <a:spLocks noChangeShapeType="1"/>
          </p:cNvSpPr>
          <p:nvPr/>
        </p:nvSpPr>
        <p:spPr bwMode="auto">
          <a:xfrm flipH="1">
            <a:off x="685800" y="22098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40" name="Line 756"/>
          <p:cNvSpPr>
            <a:spLocks noChangeShapeType="1"/>
          </p:cNvSpPr>
          <p:nvPr/>
        </p:nvSpPr>
        <p:spPr bwMode="auto">
          <a:xfrm flipV="1">
            <a:off x="2963863" y="6153150"/>
            <a:ext cx="63500" cy="57150"/>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41" name="Line 757"/>
          <p:cNvSpPr>
            <a:spLocks noChangeShapeType="1"/>
          </p:cNvSpPr>
          <p:nvPr/>
        </p:nvSpPr>
        <p:spPr bwMode="auto">
          <a:xfrm flipV="1">
            <a:off x="2963863" y="6159500"/>
            <a:ext cx="74612" cy="53975"/>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42" name="Line 758"/>
          <p:cNvSpPr>
            <a:spLocks noChangeShapeType="1"/>
          </p:cNvSpPr>
          <p:nvPr/>
        </p:nvSpPr>
        <p:spPr bwMode="auto">
          <a:xfrm>
            <a:off x="2963863" y="6267450"/>
            <a:ext cx="63500" cy="57150"/>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43" name="Line 759"/>
          <p:cNvSpPr>
            <a:spLocks noChangeShapeType="1"/>
          </p:cNvSpPr>
          <p:nvPr/>
        </p:nvSpPr>
        <p:spPr bwMode="auto">
          <a:xfrm>
            <a:off x="2963863" y="6273800"/>
            <a:ext cx="74612" cy="53975"/>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3944" name="Group 760"/>
          <p:cNvGrpSpPr>
            <a:grpSpLocks/>
          </p:cNvGrpSpPr>
          <p:nvPr/>
        </p:nvGrpSpPr>
        <p:grpSpPr bwMode="auto">
          <a:xfrm>
            <a:off x="3046413" y="5513388"/>
            <a:ext cx="300037" cy="396875"/>
            <a:chOff x="1919" y="3422"/>
            <a:chExt cx="189" cy="250"/>
          </a:xfrm>
        </p:grpSpPr>
        <p:grpSp>
          <p:nvGrpSpPr>
            <p:cNvPr id="93945" name="Group 761"/>
            <p:cNvGrpSpPr>
              <a:grpSpLocks/>
            </p:cNvGrpSpPr>
            <p:nvPr/>
          </p:nvGrpSpPr>
          <p:grpSpPr bwMode="auto">
            <a:xfrm>
              <a:off x="1919" y="3422"/>
              <a:ext cx="189" cy="250"/>
              <a:chOff x="1919" y="3423"/>
              <a:chExt cx="189" cy="250"/>
            </a:xfrm>
          </p:grpSpPr>
          <p:grpSp>
            <p:nvGrpSpPr>
              <p:cNvPr id="93946" name="Group 762"/>
              <p:cNvGrpSpPr>
                <a:grpSpLocks/>
              </p:cNvGrpSpPr>
              <p:nvPr/>
            </p:nvGrpSpPr>
            <p:grpSpPr bwMode="auto">
              <a:xfrm flipH="1" flipV="1">
                <a:off x="1919" y="3423"/>
                <a:ext cx="189" cy="250"/>
                <a:chOff x="1935" y="2484"/>
                <a:chExt cx="144" cy="191"/>
              </a:xfrm>
            </p:grpSpPr>
            <p:sp>
              <p:nvSpPr>
                <p:cNvPr id="93947" name="Rectangle 763"/>
                <p:cNvSpPr>
                  <a:spLocks noChangeArrowheads="1"/>
                </p:cNvSpPr>
                <p:nvPr/>
              </p:nvSpPr>
              <p:spPr bwMode="auto">
                <a:xfrm>
                  <a:off x="1935" y="2484"/>
                  <a:ext cx="142" cy="190"/>
                </a:xfrm>
                <a:prstGeom prst="rect">
                  <a:avLst/>
                </a:pr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948" name="Rectangle 764"/>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3949" name="Rectangle 765"/>
              <p:cNvSpPr>
                <a:spLocks noChangeArrowheads="1"/>
              </p:cNvSpPr>
              <p:nvPr/>
            </p:nvSpPr>
            <p:spPr bwMode="auto">
              <a:xfrm flipH="1" flipV="1">
                <a:off x="1949" y="3468"/>
                <a:ext cx="131" cy="205"/>
              </a:xfrm>
              <a:prstGeom prst="rect">
                <a:avLst/>
              </a:prstGeom>
              <a:solidFill>
                <a:srgbClr val="FF9900"/>
              </a:solidFill>
              <a:ln w="9525">
                <a:solidFill>
                  <a:srgbClr val="000000"/>
                </a:solidFill>
                <a:miter lim="800000"/>
                <a:headEnd/>
                <a:tailEnd/>
              </a:ln>
            </p:spPr>
            <p:txBody>
              <a:bodyPr/>
              <a:lstStyle/>
              <a:p>
                <a:endParaRPr lang="en-US"/>
              </a:p>
            </p:txBody>
          </p:sp>
        </p:grpSp>
        <p:sp>
          <p:nvSpPr>
            <p:cNvPr id="93950" name="Line 766"/>
            <p:cNvSpPr>
              <a:spLocks noChangeShapeType="1"/>
            </p:cNvSpPr>
            <p:nvPr/>
          </p:nvSpPr>
          <p:spPr bwMode="auto">
            <a:xfrm>
              <a:off x="2013" y="3422"/>
              <a:ext cx="0" cy="45"/>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51" name="Rectangle 767"/>
            <p:cNvSpPr>
              <a:spLocks noChangeArrowheads="1"/>
            </p:cNvSpPr>
            <p:nvPr/>
          </p:nvSpPr>
          <p:spPr bwMode="auto">
            <a:xfrm flipH="1" flipV="1">
              <a:off x="2003" y="3423"/>
              <a:ext cx="22" cy="44"/>
            </a:xfrm>
            <a:prstGeom prst="rect">
              <a:avLst/>
            </a:prstGeom>
            <a:solidFill>
              <a:srgbClr val="FFFFFF"/>
            </a:solidFill>
            <a:ln w="9525">
              <a:solidFill>
                <a:srgbClr val="000000"/>
              </a:solidFill>
              <a:miter lim="800000"/>
              <a:headEnd/>
              <a:tailEnd/>
            </a:ln>
          </p:spPr>
          <p:txBody>
            <a:bodyPr/>
            <a:lstStyle/>
            <a:p>
              <a:endParaRPr lang="en-US"/>
            </a:p>
          </p:txBody>
        </p:sp>
      </p:grpSp>
      <p:grpSp>
        <p:nvGrpSpPr>
          <p:cNvPr id="93952" name="Group 768"/>
          <p:cNvGrpSpPr>
            <a:grpSpLocks/>
          </p:cNvGrpSpPr>
          <p:nvPr/>
        </p:nvGrpSpPr>
        <p:grpSpPr bwMode="auto">
          <a:xfrm flipH="1" flipV="1">
            <a:off x="3124200" y="5588000"/>
            <a:ext cx="163513" cy="393700"/>
            <a:chOff x="1963" y="2411"/>
            <a:chExt cx="79" cy="230"/>
          </a:xfrm>
        </p:grpSpPr>
        <p:sp>
          <p:nvSpPr>
            <p:cNvPr id="93953" name="Oval 769"/>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954" name="Oval 770"/>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955" name="Oval 771"/>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956" name="Oval 772"/>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957" name="Oval 773"/>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958" name="Oval 774"/>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959" name="Oval 775"/>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960" name="Oval 776"/>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961" name="Oval 777"/>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962" name="Oval 778"/>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963" name="Line 779"/>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964" name="Line 780"/>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965" name="Line 781"/>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966" name="Line 782"/>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967" name="Line 783"/>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968" name="Line 784"/>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969" name="Line 785"/>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970" name="Line 786"/>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971" name="Line 787"/>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972" name="Line 788"/>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973" name="Line 789"/>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974" name="Oval 790"/>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975" name="Line 791"/>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3976" name="Oval 792"/>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3981" name="Rectangle 797"/>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93982" name="Text Box 798"/>
          <p:cNvSpPr txBox="1">
            <a:spLocks noChangeArrowheads="1"/>
          </p:cNvSpPr>
          <p:nvPr/>
        </p:nvSpPr>
        <p:spPr bwMode="auto">
          <a:xfrm>
            <a:off x="6534150" y="4400550"/>
            <a:ext cx="2457450"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At approximately 1,700 PSI the Accumulator Dump Valve starts closing to force pump flow to the circuit.</a:t>
            </a:r>
          </a:p>
        </p:txBody>
      </p:sp>
      <p:sp>
        <p:nvSpPr>
          <p:cNvPr id="93986" name="Line 802"/>
          <p:cNvSpPr>
            <a:spLocks noChangeShapeType="1"/>
          </p:cNvSpPr>
          <p:nvPr/>
        </p:nvSpPr>
        <p:spPr bwMode="auto">
          <a:xfrm>
            <a:off x="3048000" y="5489575"/>
            <a:ext cx="309563" cy="0"/>
          </a:xfrm>
          <a:prstGeom prst="line">
            <a:avLst/>
          </a:prstGeom>
          <a:noFill/>
          <a:ln w="381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87" name="Oval 803"/>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93988" name="Line 804"/>
          <p:cNvSpPr>
            <a:spLocks noChangeShapeType="1"/>
          </p:cNvSpPr>
          <p:nvPr/>
        </p:nvSpPr>
        <p:spPr bwMode="auto">
          <a:xfrm flipV="1">
            <a:off x="4378325"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89" name="Line 805"/>
          <p:cNvSpPr>
            <a:spLocks noChangeShapeType="1"/>
          </p:cNvSpPr>
          <p:nvPr/>
        </p:nvSpPr>
        <p:spPr bwMode="auto">
          <a:xfrm>
            <a:off x="4535488"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90" name="Rectangle 806"/>
          <p:cNvSpPr>
            <a:spLocks noChangeArrowheads="1"/>
          </p:cNvSpPr>
          <p:nvPr/>
        </p:nvSpPr>
        <p:spPr bwMode="auto">
          <a:xfrm>
            <a:off x="4273550" y="2849563"/>
            <a:ext cx="366713" cy="366712"/>
          </a:xfrm>
          <a:prstGeom prst="rect">
            <a:avLst/>
          </a:prstGeom>
          <a:noFill/>
          <a:ln w="25400">
            <a:solidFill>
              <a:srgbClr val="000000"/>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991" name="Rectangle 807"/>
          <p:cNvSpPr>
            <a:spLocks noChangeArrowheads="1"/>
          </p:cNvSpPr>
          <p:nvPr/>
        </p:nvSpPr>
        <p:spPr bwMode="auto">
          <a:xfrm>
            <a:off x="46402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992" name="Line 808"/>
          <p:cNvSpPr>
            <a:spLocks noChangeShapeType="1"/>
          </p:cNvSpPr>
          <p:nvPr/>
        </p:nvSpPr>
        <p:spPr bwMode="auto">
          <a:xfrm flipV="1">
            <a:off x="5111750" y="2849563"/>
            <a:ext cx="157163" cy="366712"/>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93" name="Line 809"/>
          <p:cNvSpPr>
            <a:spLocks noChangeShapeType="1"/>
          </p:cNvSpPr>
          <p:nvPr/>
        </p:nvSpPr>
        <p:spPr bwMode="auto">
          <a:xfrm>
            <a:off x="5108575" y="2849563"/>
            <a:ext cx="160338" cy="366712"/>
          </a:xfrm>
          <a:prstGeom prst="line">
            <a:avLst/>
          </a:prstGeom>
          <a:noFill/>
          <a:ln w="19050">
            <a:solidFill>
              <a:srgbClr val="3366FF"/>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94" name="Rectangle 810"/>
          <p:cNvSpPr>
            <a:spLocks noChangeArrowheads="1"/>
          </p:cNvSpPr>
          <p:nvPr/>
        </p:nvSpPr>
        <p:spPr bwMode="auto">
          <a:xfrm>
            <a:off x="50069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3995" name="Group 811"/>
          <p:cNvGrpSpPr>
            <a:grpSpLocks/>
          </p:cNvGrpSpPr>
          <p:nvPr/>
        </p:nvGrpSpPr>
        <p:grpSpPr bwMode="auto">
          <a:xfrm flipV="1">
            <a:off x="4702175" y="3132138"/>
            <a:ext cx="84138" cy="84137"/>
            <a:chOff x="1449" y="2352"/>
            <a:chExt cx="77" cy="77"/>
          </a:xfrm>
        </p:grpSpPr>
        <p:sp>
          <p:nvSpPr>
            <p:cNvPr id="93996" name="Line 812"/>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997" name="Line 813"/>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3998" name="Rectangle 814"/>
          <p:cNvSpPr>
            <a:spLocks noChangeArrowheads="1"/>
          </p:cNvSpPr>
          <p:nvPr/>
        </p:nvSpPr>
        <p:spPr bwMode="auto">
          <a:xfrm>
            <a:off x="40640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999" name="Line 815"/>
          <p:cNvSpPr>
            <a:spLocks noChangeShapeType="1"/>
          </p:cNvSpPr>
          <p:nvPr/>
        </p:nvSpPr>
        <p:spPr bwMode="auto">
          <a:xfrm flipH="1" flipV="1">
            <a:off x="41163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4000" name="Group 816"/>
          <p:cNvGrpSpPr>
            <a:grpSpLocks/>
          </p:cNvGrpSpPr>
          <p:nvPr/>
        </p:nvGrpSpPr>
        <p:grpSpPr bwMode="auto">
          <a:xfrm>
            <a:off x="4064000" y="3111500"/>
            <a:ext cx="209550" cy="104775"/>
            <a:chOff x="864" y="2592"/>
            <a:chExt cx="192" cy="96"/>
          </a:xfrm>
        </p:grpSpPr>
        <p:sp>
          <p:nvSpPr>
            <p:cNvPr id="94001" name="Line 817"/>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02" name="Line 818"/>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03" name="Line 819"/>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04" name="Line 820"/>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4005" name="Group 821"/>
          <p:cNvGrpSpPr>
            <a:grpSpLocks/>
          </p:cNvGrpSpPr>
          <p:nvPr/>
        </p:nvGrpSpPr>
        <p:grpSpPr bwMode="auto">
          <a:xfrm flipH="1">
            <a:off x="5373688" y="2849563"/>
            <a:ext cx="209550" cy="157162"/>
            <a:chOff x="2064" y="2352"/>
            <a:chExt cx="192" cy="144"/>
          </a:xfrm>
        </p:grpSpPr>
        <p:sp>
          <p:nvSpPr>
            <p:cNvPr id="94006" name="Rectangle 822"/>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007" name="Line 823"/>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4008" name="Group 824"/>
          <p:cNvGrpSpPr>
            <a:grpSpLocks/>
          </p:cNvGrpSpPr>
          <p:nvPr/>
        </p:nvGrpSpPr>
        <p:grpSpPr bwMode="auto">
          <a:xfrm>
            <a:off x="5373688" y="3111500"/>
            <a:ext cx="209550" cy="104775"/>
            <a:chOff x="864" y="2592"/>
            <a:chExt cx="192" cy="96"/>
          </a:xfrm>
        </p:grpSpPr>
        <p:sp>
          <p:nvSpPr>
            <p:cNvPr id="94009" name="Line 82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10" name="Line 82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11" name="Line 82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12" name="Line 82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4013" name="Line 829"/>
          <p:cNvSpPr>
            <a:spLocks noChangeShapeType="1"/>
          </p:cNvSpPr>
          <p:nvPr/>
        </p:nvSpPr>
        <p:spPr bwMode="auto">
          <a:xfrm>
            <a:off x="5089525" y="3216275"/>
            <a:ext cx="0" cy="41910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014" name="Line 830"/>
          <p:cNvSpPr>
            <a:spLocks noChangeShapeType="1"/>
          </p:cNvSpPr>
          <p:nvPr/>
        </p:nvSpPr>
        <p:spPr bwMode="auto">
          <a:xfrm>
            <a:off x="5259388" y="3216275"/>
            <a:ext cx="0" cy="384175"/>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015" name="AutoShape 831"/>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016" name="Text Box 832"/>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94017" name="Text Box 833"/>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94018" name="Line 834"/>
          <p:cNvSpPr>
            <a:spLocks noChangeShapeType="1"/>
          </p:cNvSpPr>
          <p:nvPr/>
        </p:nvSpPr>
        <p:spPr bwMode="auto">
          <a:xfrm>
            <a:off x="49037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019" name="Line 835"/>
          <p:cNvSpPr>
            <a:spLocks noChangeShapeType="1"/>
          </p:cNvSpPr>
          <p:nvPr/>
        </p:nvSpPr>
        <p:spPr bwMode="auto">
          <a:xfrm>
            <a:off x="47418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020" name="Line 836"/>
          <p:cNvSpPr>
            <a:spLocks noChangeShapeType="1"/>
          </p:cNvSpPr>
          <p:nvPr/>
        </p:nvSpPr>
        <p:spPr bwMode="auto">
          <a:xfrm rot="5400000">
            <a:off x="48164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021" name="Oval 837"/>
          <p:cNvSpPr>
            <a:spLocks noChangeArrowheads="1"/>
          </p:cNvSpPr>
          <p:nvPr/>
        </p:nvSpPr>
        <p:spPr bwMode="auto">
          <a:xfrm>
            <a:off x="48641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022" name="Rectangle 838"/>
          <p:cNvSpPr>
            <a:spLocks noChangeArrowheads="1"/>
          </p:cNvSpPr>
          <p:nvPr/>
        </p:nvSpPr>
        <p:spPr bwMode="auto">
          <a:xfrm rot="5400000">
            <a:off x="7481888" y="841375"/>
            <a:ext cx="495300" cy="698500"/>
          </a:xfrm>
          <a:prstGeom prst="rect">
            <a:avLst/>
          </a:prstGeom>
          <a:solidFill>
            <a:srgbClr val="3366FF"/>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023" name="Rectangle 839"/>
          <p:cNvSpPr>
            <a:spLocks noChangeArrowheads="1"/>
          </p:cNvSpPr>
          <p:nvPr/>
        </p:nvSpPr>
        <p:spPr bwMode="auto">
          <a:xfrm rot="5400000">
            <a:off x="7366794" y="1296194"/>
            <a:ext cx="725488"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4024" name="Group 840"/>
          <p:cNvGrpSpPr>
            <a:grpSpLocks/>
          </p:cNvGrpSpPr>
          <p:nvPr/>
        </p:nvGrpSpPr>
        <p:grpSpPr bwMode="auto">
          <a:xfrm rot="5400000">
            <a:off x="7270750" y="2663825"/>
            <a:ext cx="968375" cy="1127125"/>
            <a:chOff x="4958" y="672"/>
            <a:chExt cx="610" cy="710"/>
          </a:xfrm>
        </p:grpSpPr>
        <p:grpSp>
          <p:nvGrpSpPr>
            <p:cNvPr id="94025" name="Group 841"/>
            <p:cNvGrpSpPr>
              <a:grpSpLocks/>
            </p:cNvGrpSpPr>
            <p:nvPr/>
          </p:nvGrpSpPr>
          <p:grpSpPr bwMode="auto">
            <a:xfrm>
              <a:off x="5465" y="672"/>
              <a:ext cx="103" cy="710"/>
              <a:chOff x="5088" y="624"/>
              <a:chExt cx="144" cy="992"/>
            </a:xfrm>
          </p:grpSpPr>
          <p:sp>
            <p:nvSpPr>
              <p:cNvPr id="94026" name="Line 842"/>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27" name="Line 843"/>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28" name="Line 844"/>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29" name="Line 845"/>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30" name="Line 846"/>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31" name="Line 847"/>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32" name="Line 848"/>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33" name="Line 849"/>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4034" name="Rectangle 850"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035" name="Rectangle 851"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036" name="Rectangle 852"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037" name="Rectangle 853"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038" name="Rectangle 854"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039" name="Rectangle 855"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040" name="Rectangle 856"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041" name="Rectangle 857"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042" name="Rectangle 858"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4043" name="Line 859"/>
          <p:cNvSpPr>
            <a:spLocks noChangeShapeType="1"/>
          </p:cNvSpPr>
          <p:nvPr/>
        </p:nvSpPr>
        <p:spPr bwMode="auto">
          <a:xfrm flipV="1">
            <a:off x="5260975" y="1933575"/>
            <a:ext cx="0" cy="9144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044" name="Line 860"/>
          <p:cNvSpPr>
            <a:spLocks noChangeShapeType="1"/>
          </p:cNvSpPr>
          <p:nvPr/>
        </p:nvSpPr>
        <p:spPr bwMode="auto">
          <a:xfrm rot="5400000">
            <a:off x="7132638" y="1685925"/>
            <a:ext cx="0" cy="4953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45" name="Line 861"/>
          <p:cNvSpPr>
            <a:spLocks noChangeShapeType="1"/>
          </p:cNvSpPr>
          <p:nvPr/>
        </p:nvSpPr>
        <p:spPr bwMode="auto">
          <a:xfrm rot="5400000">
            <a:off x="5838032" y="1354931"/>
            <a:ext cx="0" cy="11572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46" name="Line 862"/>
          <p:cNvSpPr>
            <a:spLocks noChangeShapeType="1"/>
          </p:cNvSpPr>
          <p:nvPr/>
        </p:nvSpPr>
        <p:spPr bwMode="auto">
          <a:xfrm rot="16200000" flipV="1">
            <a:off x="6236494" y="-162719"/>
            <a:ext cx="0" cy="2287588"/>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47" name="Rectangle 863"/>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048" name="Group 864"/>
          <p:cNvGrpSpPr>
            <a:grpSpLocks/>
          </p:cNvGrpSpPr>
          <p:nvPr/>
        </p:nvGrpSpPr>
        <p:grpSpPr bwMode="auto">
          <a:xfrm rot="16200000" flipV="1">
            <a:off x="4433094" y="1104107"/>
            <a:ext cx="107950" cy="182562"/>
            <a:chOff x="0" y="3"/>
            <a:chExt cx="20000" cy="19996"/>
          </a:xfrm>
        </p:grpSpPr>
        <p:sp>
          <p:nvSpPr>
            <p:cNvPr id="94049" name="Line 865"/>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50" name="Line 866"/>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51" name="Line 867"/>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52" name="Line 868"/>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053" name="Line 869"/>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54" name="Oval 870"/>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55" name="Oval 871"/>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56" name="Oval 872"/>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57" name="Line 873"/>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58" name="Rectangle 874"/>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59" name="Line 875"/>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60" name="Line 876"/>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61" name="Line 877"/>
          <p:cNvSpPr>
            <a:spLocks noChangeShapeType="1"/>
          </p:cNvSpPr>
          <p:nvPr/>
        </p:nvSpPr>
        <p:spPr bwMode="auto">
          <a:xfrm flipH="1">
            <a:off x="5092700" y="1774825"/>
            <a:ext cx="0" cy="1063625"/>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62" name="Line 878"/>
          <p:cNvSpPr>
            <a:spLocks noChangeShapeType="1"/>
          </p:cNvSpPr>
          <p:nvPr/>
        </p:nvSpPr>
        <p:spPr bwMode="auto">
          <a:xfrm flipH="1">
            <a:off x="5095875" y="976313"/>
            <a:ext cx="0" cy="636587"/>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63" name="Oval 879"/>
          <p:cNvSpPr>
            <a:spLocks noChangeArrowheads="1"/>
          </p:cNvSpPr>
          <p:nvPr/>
        </p:nvSpPr>
        <p:spPr bwMode="auto">
          <a:xfrm flipH="1" flipV="1">
            <a:off x="5043488" y="15684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64" name="Line 880"/>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65" name="Oval 881"/>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66" name="Rectangle 882"/>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grpSp>
        <p:nvGrpSpPr>
          <p:cNvPr id="94067" name="Group 883"/>
          <p:cNvGrpSpPr>
            <a:grpSpLocks/>
          </p:cNvGrpSpPr>
          <p:nvPr/>
        </p:nvGrpSpPr>
        <p:grpSpPr bwMode="auto">
          <a:xfrm rot="-5400000" flipH="1" flipV="1">
            <a:off x="3780632" y="3566319"/>
            <a:ext cx="88900" cy="274637"/>
            <a:chOff x="0" y="0"/>
            <a:chExt cx="20000" cy="20000"/>
          </a:xfrm>
        </p:grpSpPr>
        <p:sp>
          <p:nvSpPr>
            <p:cNvPr id="94068" name="Arc 884"/>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69" name="Arc 885"/>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070" name="Group 886"/>
          <p:cNvGrpSpPr>
            <a:grpSpLocks/>
          </p:cNvGrpSpPr>
          <p:nvPr/>
        </p:nvGrpSpPr>
        <p:grpSpPr bwMode="auto">
          <a:xfrm rot="-5400000" flipH="1" flipV="1">
            <a:off x="3775076" y="3425825"/>
            <a:ext cx="87312" cy="274637"/>
            <a:chOff x="0" y="0"/>
            <a:chExt cx="20000" cy="20000"/>
          </a:xfrm>
        </p:grpSpPr>
        <p:sp>
          <p:nvSpPr>
            <p:cNvPr id="94071" name="Arc 887"/>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72" name="Arc 888"/>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073" name="Line 889"/>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74" name="Line 890"/>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75" name="Line 891"/>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76" name="Line 892"/>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77" name="Line 893"/>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078" name="Group 894"/>
          <p:cNvGrpSpPr>
            <a:grpSpLocks/>
          </p:cNvGrpSpPr>
          <p:nvPr/>
        </p:nvGrpSpPr>
        <p:grpSpPr bwMode="auto">
          <a:xfrm rot="10800000">
            <a:off x="4394200" y="1439863"/>
            <a:ext cx="365125" cy="239712"/>
            <a:chOff x="2900" y="1798"/>
            <a:chExt cx="576" cy="376"/>
          </a:xfrm>
        </p:grpSpPr>
        <p:sp>
          <p:nvSpPr>
            <p:cNvPr id="94079" name="Line 89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80" name="Line 89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81" name="Line 89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082" name="Line 898"/>
          <p:cNvSpPr>
            <a:spLocks noChangeShapeType="1"/>
          </p:cNvSpPr>
          <p:nvPr/>
        </p:nvSpPr>
        <p:spPr bwMode="auto">
          <a:xfrm rot="5400000">
            <a:off x="4452144" y="2983706"/>
            <a:ext cx="0" cy="13033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083" name="Line 899"/>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84" name="Rectangle 900"/>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85" name="Line 901"/>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86" name="Line 902"/>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87" name="Line 903"/>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88" name="Line 904"/>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89" name="Line 905"/>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90" name="Line 906"/>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91" name="Line 907"/>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092" name="Group 908"/>
          <p:cNvGrpSpPr>
            <a:grpSpLocks/>
          </p:cNvGrpSpPr>
          <p:nvPr/>
        </p:nvGrpSpPr>
        <p:grpSpPr bwMode="auto">
          <a:xfrm flipV="1">
            <a:off x="6624638" y="1676400"/>
            <a:ext cx="46037" cy="96838"/>
            <a:chOff x="0" y="0"/>
            <a:chExt cx="20000" cy="20000"/>
          </a:xfrm>
        </p:grpSpPr>
        <p:sp>
          <p:nvSpPr>
            <p:cNvPr id="94093" name="Arc 909"/>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94" name="Arc 910"/>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095" name="Group 911"/>
          <p:cNvGrpSpPr>
            <a:grpSpLocks/>
          </p:cNvGrpSpPr>
          <p:nvPr/>
        </p:nvGrpSpPr>
        <p:grpSpPr bwMode="auto">
          <a:xfrm>
            <a:off x="6396038" y="1709738"/>
            <a:ext cx="471487" cy="217487"/>
            <a:chOff x="3526" y="1077"/>
            <a:chExt cx="297" cy="137"/>
          </a:xfrm>
        </p:grpSpPr>
        <p:sp>
          <p:nvSpPr>
            <p:cNvPr id="94096" name="Line 912"/>
            <p:cNvSpPr>
              <a:spLocks noChangeShapeType="1"/>
            </p:cNvSpPr>
            <p:nvPr/>
          </p:nvSpPr>
          <p:spPr bwMode="auto">
            <a:xfrm flipH="1">
              <a:off x="3615" y="1080"/>
              <a:ext cx="206"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97" name="Line 913"/>
            <p:cNvSpPr>
              <a:spLocks noChangeShapeType="1"/>
            </p:cNvSpPr>
            <p:nvPr/>
          </p:nvSpPr>
          <p:spPr bwMode="auto">
            <a:xfrm flipH="1" flipV="1">
              <a:off x="3527" y="1078"/>
              <a:ext cx="1" cy="136"/>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98" name="Line 914"/>
            <p:cNvSpPr>
              <a:spLocks noChangeShapeType="1"/>
            </p:cNvSpPr>
            <p:nvPr/>
          </p:nvSpPr>
          <p:spPr bwMode="auto">
            <a:xfrm>
              <a:off x="3526" y="1081"/>
              <a:ext cx="40"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099" name="Line 915"/>
            <p:cNvSpPr>
              <a:spLocks noChangeShapeType="1"/>
            </p:cNvSpPr>
            <p:nvPr/>
          </p:nvSpPr>
          <p:spPr bwMode="auto">
            <a:xfrm flipH="1" flipV="1">
              <a:off x="3823" y="1077"/>
              <a:ext cx="0" cy="134"/>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100" name="Line 916"/>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101" name="Line 917"/>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102" name="Oval 918"/>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103" name="Oval 919"/>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104" name="Line 920"/>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105" name="Rectangle 921"/>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106" name="Oval 922"/>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110" name="Line 926"/>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94111" name="Oval 927"/>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112" name="Rectangle 928"/>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94113" name="Rectangle 929"/>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94114" name="Rectangle 930"/>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94115" name="Line 931"/>
          <p:cNvSpPr>
            <a:spLocks noChangeShapeType="1"/>
          </p:cNvSpPr>
          <p:nvPr/>
        </p:nvSpPr>
        <p:spPr bwMode="auto">
          <a:xfrm rot="16200000" flipH="1">
            <a:off x="4013200" y="2878138"/>
            <a:ext cx="0" cy="1016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116" name="Group 932"/>
          <p:cNvGrpSpPr>
            <a:grpSpLocks/>
          </p:cNvGrpSpPr>
          <p:nvPr/>
        </p:nvGrpSpPr>
        <p:grpSpPr bwMode="auto">
          <a:xfrm>
            <a:off x="7131050" y="1219200"/>
            <a:ext cx="1289050" cy="1235075"/>
            <a:chOff x="4492" y="651"/>
            <a:chExt cx="812" cy="778"/>
          </a:xfrm>
        </p:grpSpPr>
        <p:grpSp>
          <p:nvGrpSpPr>
            <p:cNvPr id="94117" name="Group 933"/>
            <p:cNvGrpSpPr>
              <a:grpSpLocks/>
            </p:cNvGrpSpPr>
            <p:nvPr/>
          </p:nvGrpSpPr>
          <p:grpSpPr bwMode="auto">
            <a:xfrm>
              <a:off x="4492" y="651"/>
              <a:ext cx="760" cy="778"/>
              <a:chOff x="4047" y="666"/>
              <a:chExt cx="760" cy="778"/>
            </a:xfrm>
          </p:grpSpPr>
          <p:sp>
            <p:nvSpPr>
              <p:cNvPr id="94118" name="Rectangle 934"/>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119" name="Rectangle 935"/>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120" name="Rectangle 936"/>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4121" name="Rectangle 937"/>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94122" name="Line 938"/>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123" name="Line 939"/>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124" name="Oval 940"/>
          <p:cNvSpPr>
            <a:spLocks noChangeArrowheads="1"/>
          </p:cNvSpPr>
          <p:nvPr/>
        </p:nvSpPr>
        <p:spPr bwMode="auto">
          <a:xfrm flipV="1">
            <a:off x="65500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125" name="Line 941"/>
          <p:cNvSpPr>
            <a:spLocks noChangeShapeType="1"/>
          </p:cNvSpPr>
          <p:nvPr/>
        </p:nvSpPr>
        <p:spPr bwMode="auto">
          <a:xfrm rot="5400000" flipH="1">
            <a:off x="5227638" y="1908175"/>
            <a:ext cx="0" cy="50800"/>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126" name="Line 942"/>
          <p:cNvSpPr>
            <a:spLocks noChangeShapeType="1"/>
          </p:cNvSpPr>
          <p:nvPr/>
        </p:nvSpPr>
        <p:spPr bwMode="auto">
          <a:xfrm flipH="1">
            <a:off x="5200650" y="1828800"/>
            <a:ext cx="0" cy="104775"/>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127" name="Oval 943"/>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128" name="AutoShape 944"/>
          <p:cNvSpPr>
            <a:spLocks noChangeArrowheads="1"/>
          </p:cNvSpPr>
          <p:nvPr/>
        </p:nvSpPr>
        <p:spPr bwMode="auto">
          <a:xfrm rot="12727761">
            <a:off x="6096000" y="111442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129" name="AutoShape 945"/>
          <p:cNvSpPr>
            <a:spLocks noChangeArrowheads="1"/>
          </p:cNvSpPr>
          <p:nvPr/>
        </p:nvSpPr>
        <p:spPr bwMode="auto">
          <a:xfrm rot="13959836">
            <a:off x="5465762" y="41068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130" name="AutoShape 946"/>
          <p:cNvSpPr>
            <a:spLocks noChangeArrowheads="1"/>
          </p:cNvSpPr>
          <p:nvPr/>
        </p:nvSpPr>
        <p:spPr bwMode="auto">
          <a:xfrm rot="5275778" flipH="1">
            <a:off x="1782762" y="29733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 name="Slide Number Placeholder 5"/>
          <p:cNvSpPr>
            <a:spLocks noGrp="1"/>
          </p:cNvSpPr>
          <p:nvPr>
            <p:ph type="sldNum" sz="quarter" idx="12"/>
          </p:nvPr>
        </p:nvSpPr>
        <p:spPr/>
        <p:txBody>
          <a:bodyPr/>
          <a:lstStyle/>
          <a:p>
            <a:fld id="{C46DFE26-FC65-4E44-8C09-3388C2D4FD4D}" type="slidenum">
              <a:rPr lang="en-US"/>
              <a:pPr/>
              <a:t>65</a:t>
            </a:fld>
            <a:endParaRPr lang="en-US"/>
          </a:p>
        </p:txBody>
      </p:sp>
      <p:sp>
        <p:nvSpPr>
          <p:cNvPr id="94212"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213"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94214" name="Text Box 6"/>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94215" name="AutoShape 7"/>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216" name="Line 8"/>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217" name="Text Box 9"/>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94252" name="Rectangle 44"/>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253" name="Rectangle 45"/>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94254" name="Group 46"/>
          <p:cNvGrpSpPr>
            <a:grpSpLocks/>
          </p:cNvGrpSpPr>
          <p:nvPr/>
        </p:nvGrpSpPr>
        <p:grpSpPr bwMode="auto">
          <a:xfrm>
            <a:off x="5229225" y="4826000"/>
            <a:ext cx="146050" cy="180975"/>
            <a:chOff x="1634" y="2854"/>
            <a:chExt cx="77" cy="96"/>
          </a:xfrm>
        </p:grpSpPr>
        <p:sp>
          <p:nvSpPr>
            <p:cNvPr id="94255" name="Freeform 47"/>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56" name="Freeform 48"/>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4257" name="Oval 49"/>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94258" name="Freeform 50"/>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59" name="Rectangle 51"/>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260" name="Freeform 52"/>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1" name="Freeform 53"/>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2" name="Rectangle 54"/>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263" name="Freeform 55"/>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4" name="Freeform 56"/>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5" name="Freeform 57"/>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6" name="Freeform 58"/>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7" name="Rectangle 59"/>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268" name="Rectangle 60"/>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269" name="Rectangle 61"/>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270" name="Rectangle 62"/>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94271" name="Group 63"/>
          <p:cNvGrpSpPr>
            <a:grpSpLocks/>
          </p:cNvGrpSpPr>
          <p:nvPr/>
        </p:nvGrpSpPr>
        <p:grpSpPr bwMode="auto">
          <a:xfrm>
            <a:off x="5229225" y="5006975"/>
            <a:ext cx="146050" cy="177800"/>
            <a:chOff x="1634" y="2950"/>
            <a:chExt cx="77" cy="94"/>
          </a:xfrm>
        </p:grpSpPr>
        <p:sp>
          <p:nvSpPr>
            <p:cNvPr id="94272" name="Freeform 64"/>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73" name="Freeform 65"/>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4274" name="Rectangle 66"/>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275" name="Rectangle 67"/>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276" name="Rectangle 68"/>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277" name="Rectangle 69"/>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278" name="Freeform 70"/>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79" name="Rectangle 71"/>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280" name="Freeform 72"/>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81" name="Freeform 73"/>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82" name="Freeform 74"/>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83" name="Rectangle 75"/>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284" name="Oval 76"/>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285" name="Oval 77"/>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94286" name="Oval 78"/>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94287" name="Freeform 79"/>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94288" name="Group 80"/>
          <p:cNvGrpSpPr>
            <a:grpSpLocks/>
          </p:cNvGrpSpPr>
          <p:nvPr/>
        </p:nvGrpSpPr>
        <p:grpSpPr bwMode="auto">
          <a:xfrm>
            <a:off x="5276850" y="4800600"/>
            <a:ext cx="119063" cy="123825"/>
            <a:chOff x="1659" y="2841"/>
            <a:chExt cx="63" cy="65"/>
          </a:xfrm>
        </p:grpSpPr>
        <p:sp>
          <p:nvSpPr>
            <p:cNvPr id="94289" name="Freeform 81"/>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90" name="Freeform 82"/>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4291" name="Rectangle 83"/>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94292" name="Oval 84"/>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94293" name="Rectangle 85"/>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1,550- PSI </a:t>
            </a:r>
            <a:endParaRPr lang="en-US" b="0"/>
          </a:p>
        </p:txBody>
      </p:sp>
      <p:grpSp>
        <p:nvGrpSpPr>
          <p:cNvPr id="94294" name="Group 86"/>
          <p:cNvGrpSpPr>
            <a:grpSpLocks/>
          </p:cNvGrpSpPr>
          <p:nvPr/>
        </p:nvGrpSpPr>
        <p:grpSpPr bwMode="auto">
          <a:xfrm>
            <a:off x="4833938" y="4508500"/>
            <a:ext cx="311150" cy="223838"/>
            <a:chOff x="889" y="3112"/>
            <a:chExt cx="196" cy="141"/>
          </a:xfrm>
        </p:grpSpPr>
        <p:sp>
          <p:nvSpPr>
            <p:cNvPr id="94295" name="Oval 87"/>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94296" name="AutoShape 88"/>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94297" name="AutoShape 89"/>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94298" name="Line 90"/>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299" name="Line 91"/>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300" name="Oval 92"/>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94301" name="Line 93"/>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02" name="Rectangle 94"/>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03" name="Line 95"/>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04" name="Line 96"/>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05" name="Line 97"/>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06" name="Line 98"/>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07" name="Rectangle 99"/>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08" name="Line 100"/>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09" name="Line 101"/>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0" name="Line 102"/>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1" name="Line 103"/>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2" name="Rectangle 104"/>
          <p:cNvSpPr>
            <a:spLocks noChangeArrowheads="1"/>
          </p:cNvSpPr>
          <p:nvPr/>
        </p:nvSpPr>
        <p:spPr bwMode="auto">
          <a:xfrm>
            <a:off x="860425" y="49672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3" name="Line 105"/>
          <p:cNvSpPr>
            <a:spLocks noChangeShapeType="1"/>
          </p:cNvSpPr>
          <p:nvPr/>
        </p:nvSpPr>
        <p:spPr bwMode="auto">
          <a:xfrm flipH="1">
            <a:off x="1092200"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4" name="Line 106"/>
          <p:cNvSpPr>
            <a:spLocks noChangeShapeType="1"/>
          </p:cNvSpPr>
          <p:nvPr/>
        </p:nvSpPr>
        <p:spPr bwMode="auto">
          <a:xfrm>
            <a:off x="1092200" y="50657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5" name="Line 107"/>
          <p:cNvSpPr>
            <a:spLocks noChangeShapeType="1"/>
          </p:cNvSpPr>
          <p:nvPr/>
        </p:nvSpPr>
        <p:spPr bwMode="auto">
          <a:xfrm>
            <a:off x="866775"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6" name="Line 108"/>
          <p:cNvSpPr>
            <a:spLocks noChangeShapeType="1"/>
          </p:cNvSpPr>
          <p:nvPr/>
        </p:nvSpPr>
        <p:spPr bwMode="auto">
          <a:xfrm flipV="1">
            <a:off x="944563" y="50673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7" name="Rectangle 109"/>
          <p:cNvSpPr>
            <a:spLocks noChangeArrowheads="1"/>
          </p:cNvSpPr>
          <p:nvPr/>
        </p:nvSpPr>
        <p:spPr bwMode="auto">
          <a:xfrm>
            <a:off x="860425" y="46894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8" name="Line 110"/>
          <p:cNvSpPr>
            <a:spLocks noChangeShapeType="1"/>
          </p:cNvSpPr>
          <p:nvPr/>
        </p:nvSpPr>
        <p:spPr bwMode="auto">
          <a:xfrm flipH="1">
            <a:off x="857250" y="48339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319" name="Group 111"/>
          <p:cNvGrpSpPr>
            <a:grpSpLocks/>
          </p:cNvGrpSpPr>
          <p:nvPr/>
        </p:nvGrpSpPr>
        <p:grpSpPr bwMode="auto">
          <a:xfrm>
            <a:off x="950913" y="5245100"/>
            <a:ext cx="90487" cy="139700"/>
            <a:chOff x="0" y="0"/>
            <a:chExt cx="20000" cy="19996"/>
          </a:xfrm>
        </p:grpSpPr>
        <p:sp>
          <p:nvSpPr>
            <p:cNvPr id="94320" name="Line 112"/>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21" name="Line 113"/>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22" name="Line 114"/>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23" name="Line 115"/>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324" name="Line 116"/>
          <p:cNvSpPr>
            <a:spLocks noChangeShapeType="1"/>
          </p:cNvSpPr>
          <p:nvPr/>
        </p:nvSpPr>
        <p:spPr bwMode="auto">
          <a:xfrm flipH="1">
            <a:off x="830263" y="53038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25" name="Line 117"/>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26" name="Line 118"/>
          <p:cNvSpPr>
            <a:spLocks noChangeShapeType="1"/>
          </p:cNvSpPr>
          <p:nvPr/>
        </p:nvSpPr>
        <p:spPr bwMode="auto">
          <a:xfrm flipH="1">
            <a:off x="719138" y="53213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27" name="Line 119"/>
          <p:cNvSpPr>
            <a:spLocks noChangeShapeType="1"/>
          </p:cNvSpPr>
          <p:nvPr/>
        </p:nvSpPr>
        <p:spPr bwMode="auto">
          <a:xfrm flipV="1">
            <a:off x="719138" y="5106988"/>
            <a:ext cx="0" cy="212725"/>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28" name="Line 120"/>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329" name="Group 121"/>
          <p:cNvGrpSpPr>
            <a:grpSpLocks/>
          </p:cNvGrpSpPr>
          <p:nvPr/>
        </p:nvGrpSpPr>
        <p:grpSpPr bwMode="auto">
          <a:xfrm>
            <a:off x="449263" y="5100638"/>
            <a:ext cx="407987" cy="417512"/>
            <a:chOff x="1311" y="3425"/>
            <a:chExt cx="257" cy="263"/>
          </a:xfrm>
        </p:grpSpPr>
        <p:sp>
          <p:nvSpPr>
            <p:cNvPr id="94330" name="Line 122"/>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31" name="Line 123"/>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332" name="Line 124"/>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33" name="Line 125"/>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34" name="Line 126"/>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35" name="Line 127"/>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336" name="Group 128"/>
          <p:cNvGrpSpPr>
            <a:grpSpLocks/>
          </p:cNvGrpSpPr>
          <p:nvPr/>
        </p:nvGrpSpPr>
        <p:grpSpPr bwMode="auto">
          <a:xfrm>
            <a:off x="914400" y="4275138"/>
            <a:ext cx="77788" cy="139700"/>
            <a:chOff x="0" y="1"/>
            <a:chExt cx="20000" cy="19999"/>
          </a:xfrm>
        </p:grpSpPr>
        <p:sp>
          <p:nvSpPr>
            <p:cNvPr id="94337" name="Arc 129"/>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38" name="Arc 130"/>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339" name="Line 131"/>
          <p:cNvSpPr>
            <a:spLocks noChangeShapeType="1"/>
          </p:cNvSpPr>
          <p:nvPr/>
        </p:nvSpPr>
        <p:spPr bwMode="auto">
          <a:xfrm flipV="1">
            <a:off x="914400" y="4414838"/>
            <a:ext cx="0" cy="1063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0" name="Line 132"/>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1" name="Line 133"/>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2" name="Line 134"/>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3" name="Oval 135"/>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4" name="Oval 136"/>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5" name="Oval 137"/>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6" name="Oval 138"/>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7" name="Rectangle 139"/>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348" name="Line 140"/>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9" name="Line 141"/>
          <p:cNvSpPr>
            <a:spLocks noChangeShapeType="1"/>
          </p:cNvSpPr>
          <p:nvPr/>
        </p:nvSpPr>
        <p:spPr bwMode="auto">
          <a:xfrm flipV="1">
            <a:off x="1265238" y="4579938"/>
            <a:ext cx="3175" cy="522287"/>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0" name="Line 142"/>
          <p:cNvSpPr>
            <a:spLocks noChangeShapeType="1"/>
          </p:cNvSpPr>
          <p:nvPr/>
        </p:nvSpPr>
        <p:spPr bwMode="auto">
          <a:xfrm>
            <a:off x="1093788" y="4652963"/>
            <a:ext cx="0" cy="1746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1" name="Line 143"/>
          <p:cNvSpPr>
            <a:spLocks noChangeShapeType="1"/>
          </p:cNvSpPr>
          <p:nvPr/>
        </p:nvSpPr>
        <p:spPr bwMode="auto">
          <a:xfrm>
            <a:off x="1084263" y="4584700"/>
            <a:ext cx="182562"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2" name="Rectangle 144"/>
          <p:cNvSpPr>
            <a:spLocks noChangeArrowheads="1"/>
          </p:cNvSpPr>
          <p:nvPr/>
        </p:nvSpPr>
        <p:spPr bwMode="auto">
          <a:xfrm>
            <a:off x="865188" y="45418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3" name="Line 145"/>
          <p:cNvSpPr>
            <a:spLocks noChangeShapeType="1"/>
          </p:cNvSpPr>
          <p:nvPr/>
        </p:nvSpPr>
        <p:spPr bwMode="auto">
          <a:xfrm rot="16200000" flipH="1">
            <a:off x="896144" y="46235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4" name="Rectangle 146"/>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5" name="Line 147"/>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356" name="Group 148"/>
          <p:cNvGrpSpPr>
            <a:grpSpLocks/>
          </p:cNvGrpSpPr>
          <p:nvPr/>
        </p:nvGrpSpPr>
        <p:grpSpPr bwMode="auto">
          <a:xfrm>
            <a:off x="1392238" y="4125913"/>
            <a:ext cx="58737" cy="98425"/>
            <a:chOff x="0" y="-1"/>
            <a:chExt cx="20000" cy="19996"/>
          </a:xfrm>
        </p:grpSpPr>
        <p:sp>
          <p:nvSpPr>
            <p:cNvPr id="94357" name="Line 149"/>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8" name="Line 150"/>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9" name="Line 151"/>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60" name="Line 152"/>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361" name="Line 153"/>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62" name="Oval 154"/>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63" name="Line 155"/>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364" name="Line 156"/>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365" name="Line 157"/>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366" name="Line 158"/>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367" name="Line 159"/>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368" name="Line 160"/>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369" name="AutoShape 161"/>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370" name="Line 162"/>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4371" name="Line 163"/>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372" name="Oval 164"/>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94373" name="Oval 165"/>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94374" name="Line 166"/>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375" name="Oval 167"/>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94376" name="Oval 168"/>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94377" name="Line 169"/>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94378" name="Oval 170"/>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94379" name="Text Box 171"/>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94380" name="Text Box 172"/>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94402" name="Rectangle 194"/>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94403" name="Rectangle 195"/>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1,550 PSI </a:t>
            </a:r>
            <a:endParaRPr lang="en-US" b="0"/>
          </a:p>
        </p:txBody>
      </p:sp>
      <p:sp>
        <p:nvSpPr>
          <p:cNvPr id="94429" name="Rectangle 221"/>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94431" name="Rectangle 223"/>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sp>
        <p:nvSpPr>
          <p:cNvPr id="94480" name="Oval 272"/>
          <p:cNvSpPr>
            <a:spLocks noChangeArrowheads="1"/>
          </p:cNvSpPr>
          <p:nvPr/>
        </p:nvSpPr>
        <p:spPr bwMode="auto">
          <a:xfrm>
            <a:off x="1784350" y="4768850"/>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81" name="AutoShape 273"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82" name="AutoShape 274"/>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83" name="AutoShape 275" descr="10%"/>
          <p:cNvSpPr>
            <a:spLocks noChangeArrowheads="1"/>
          </p:cNvSpPr>
          <p:nvPr/>
        </p:nvSpPr>
        <p:spPr bwMode="auto">
          <a:xfrm>
            <a:off x="2452688" y="1704975"/>
            <a:ext cx="506412" cy="6889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4484" name="Group 276"/>
          <p:cNvGrpSpPr>
            <a:grpSpLocks/>
          </p:cNvGrpSpPr>
          <p:nvPr/>
        </p:nvGrpSpPr>
        <p:grpSpPr bwMode="auto">
          <a:xfrm>
            <a:off x="2454275" y="2243138"/>
            <a:ext cx="503238" cy="185737"/>
            <a:chOff x="3617" y="2160"/>
            <a:chExt cx="842" cy="312"/>
          </a:xfrm>
        </p:grpSpPr>
        <p:sp>
          <p:nvSpPr>
            <p:cNvPr id="94485" name="Rectangle 277"/>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86" name="AutoShape 278"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87" name="AutoShape 279"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88" name="AutoShape 280"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89" name="AutoShape 281"/>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4490" name="AutoShape 282"/>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91" name="Rectangle 283"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92" name="Rectangle 284"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93" name="Rectangle 285"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94" name="Line 286"/>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495" name="Line 287"/>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496" name="Oval 288"/>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97" name="Oval 289"/>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4498" name="Group 290"/>
          <p:cNvGrpSpPr>
            <a:grpSpLocks/>
          </p:cNvGrpSpPr>
          <p:nvPr/>
        </p:nvGrpSpPr>
        <p:grpSpPr bwMode="auto">
          <a:xfrm>
            <a:off x="2663825" y="1660525"/>
            <a:ext cx="77788" cy="153988"/>
            <a:chOff x="3966" y="1027"/>
            <a:chExt cx="130" cy="257"/>
          </a:xfrm>
        </p:grpSpPr>
        <p:sp>
          <p:nvSpPr>
            <p:cNvPr id="94499" name="Rectangle 291"/>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00" name="Rectangle 292"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01" name="Rectangle 293"/>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02" name="Rectangle 294"/>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03" name="Line 295"/>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4504" name="Line 296"/>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505" name="Line 297"/>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506" name="Line 298"/>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507" name="AutoShape 299"/>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08" name="Rectangle 300"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09" name="Rectangle 301"/>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10" name="Rectangle 302"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11" name="Rectangle 303"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12" name="Line 304"/>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513" name="Line 305"/>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514" name="Line 306"/>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515" name="Line 307"/>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516" name="Line 308"/>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517" name="Oval 309"/>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18" name="Oval 310"/>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19" name="Text Box 311"/>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94530" name="Oval 322"/>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31" name="Line 323"/>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32" name="Line 324"/>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33" name="AutoShape 325"/>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34" name="AutoShape 326"/>
          <p:cNvSpPr>
            <a:spLocks noChangeArrowheads="1"/>
          </p:cNvSpPr>
          <p:nvPr/>
        </p:nvSpPr>
        <p:spPr bwMode="auto">
          <a:xfrm flipH="1" flipV="1">
            <a:off x="822325" y="20891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35" name="Line 327"/>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536" name="Rectangle 328"/>
          <p:cNvSpPr>
            <a:spLocks noChangeArrowheads="1"/>
          </p:cNvSpPr>
          <p:nvPr/>
        </p:nvSpPr>
        <p:spPr bwMode="auto">
          <a:xfrm>
            <a:off x="695325" y="2273300"/>
            <a:ext cx="466725" cy="45561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37" name="Line 329"/>
          <p:cNvSpPr>
            <a:spLocks noChangeShapeType="1"/>
          </p:cNvSpPr>
          <p:nvPr/>
        </p:nvSpPr>
        <p:spPr bwMode="auto">
          <a:xfrm flipH="1">
            <a:off x="685800" y="22860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542" name="Rectangle 334"/>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94543" name="Text Box 335"/>
          <p:cNvSpPr txBox="1">
            <a:spLocks noChangeArrowheads="1"/>
          </p:cNvSpPr>
          <p:nvPr/>
        </p:nvSpPr>
        <p:spPr bwMode="auto">
          <a:xfrm>
            <a:off x="6457950" y="4064000"/>
            <a:ext cx="2457450"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Below 1,700 PSI the Accumulator Dump Valve closes to force all pump flow to the circuit. Both pump and accumulator flow are supplying the cylinder.</a:t>
            </a:r>
          </a:p>
        </p:txBody>
      </p:sp>
      <p:sp>
        <p:nvSpPr>
          <p:cNvPr id="94547" name="Oval 339"/>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48" name="Rectangle 340"/>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94549" name="Group 341"/>
          <p:cNvGrpSpPr>
            <a:grpSpLocks/>
          </p:cNvGrpSpPr>
          <p:nvPr/>
        </p:nvGrpSpPr>
        <p:grpSpPr bwMode="auto">
          <a:xfrm flipH="1" flipV="1">
            <a:off x="2708275" y="5162550"/>
            <a:ext cx="484188" cy="90488"/>
            <a:chOff x="2009" y="2762"/>
            <a:chExt cx="233" cy="44"/>
          </a:xfrm>
        </p:grpSpPr>
        <p:sp>
          <p:nvSpPr>
            <p:cNvPr id="94550" name="Line 342"/>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51" name="Freeform 343"/>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94552" name="Group 344"/>
          <p:cNvGrpSpPr>
            <a:grpSpLocks/>
          </p:cNvGrpSpPr>
          <p:nvPr/>
        </p:nvGrpSpPr>
        <p:grpSpPr bwMode="auto">
          <a:xfrm flipH="1" flipV="1">
            <a:off x="3709988" y="6142038"/>
            <a:ext cx="55562" cy="212725"/>
            <a:chOff x="1733" y="2232"/>
            <a:chExt cx="27" cy="102"/>
          </a:xfrm>
        </p:grpSpPr>
        <p:sp>
          <p:nvSpPr>
            <p:cNvPr id="94553" name="Freeform 345"/>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54" name="Freeform 34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4555" name="Freeform 347"/>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56" name="Freeform 348"/>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57" name="Freeform 349"/>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58" name="Rectangle 350"/>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559" name="Rectangle 351"/>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560" name="Rectangle 352"/>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561" name="Rectangle 353"/>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94562" name="Group 354"/>
          <p:cNvGrpSpPr>
            <a:grpSpLocks/>
          </p:cNvGrpSpPr>
          <p:nvPr/>
        </p:nvGrpSpPr>
        <p:grpSpPr bwMode="auto">
          <a:xfrm flipH="1" flipV="1">
            <a:off x="2525713" y="6167438"/>
            <a:ext cx="103187" cy="157162"/>
            <a:chOff x="2280" y="2246"/>
            <a:chExt cx="50" cy="76"/>
          </a:xfrm>
        </p:grpSpPr>
        <p:sp>
          <p:nvSpPr>
            <p:cNvPr id="94563" name="Freeform 355"/>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94564" name="Group 356"/>
            <p:cNvGrpSpPr>
              <a:grpSpLocks/>
            </p:cNvGrpSpPr>
            <p:nvPr/>
          </p:nvGrpSpPr>
          <p:grpSpPr bwMode="auto">
            <a:xfrm>
              <a:off x="2292" y="2255"/>
              <a:ext cx="28" cy="58"/>
              <a:chOff x="2292" y="2255"/>
              <a:chExt cx="28" cy="58"/>
            </a:xfrm>
          </p:grpSpPr>
          <p:sp>
            <p:nvSpPr>
              <p:cNvPr id="94565" name="Line 357"/>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66" name="Line 358"/>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67" name="Line 359"/>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68" name="Line 360"/>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4569" name="Rectangle 361"/>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94570" name="Rectangle 362"/>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94571" name="Oval 363"/>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572" name="Oval 364"/>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573" name="Oval 365"/>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574" name="Oval 366"/>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575" name="Oval 367"/>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576" name="Oval 368"/>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577" name="Line 369"/>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78" name="Line 370"/>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79" name="Line 371"/>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80" name="Line 372"/>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81" name="Line 373"/>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82" name="Line 374"/>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94583" name="Group 375"/>
          <p:cNvGrpSpPr>
            <a:grpSpLocks/>
          </p:cNvGrpSpPr>
          <p:nvPr/>
        </p:nvGrpSpPr>
        <p:grpSpPr bwMode="auto">
          <a:xfrm flipH="1" flipV="1">
            <a:off x="3101975" y="6178550"/>
            <a:ext cx="80963" cy="131763"/>
            <a:chOff x="2013" y="2253"/>
            <a:chExt cx="39" cy="64"/>
          </a:xfrm>
        </p:grpSpPr>
        <p:sp>
          <p:nvSpPr>
            <p:cNvPr id="94584" name="Oval 376"/>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585" name="Oval 377"/>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586" name="Line 378"/>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87" name="Line 379"/>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88" name="Line 380"/>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89" name="Oval 381"/>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4590" name="Line 382"/>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591" name="Oval 383"/>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94592" name="Group 384"/>
          <p:cNvGrpSpPr>
            <a:grpSpLocks/>
          </p:cNvGrpSpPr>
          <p:nvPr/>
        </p:nvGrpSpPr>
        <p:grpSpPr bwMode="auto">
          <a:xfrm flipH="1" flipV="1">
            <a:off x="3349625" y="6078538"/>
            <a:ext cx="576263" cy="328612"/>
            <a:chOff x="1656" y="2207"/>
            <a:chExt cx="277" cy="158"/>
          </a:xfrm>
        </p:grpSpPr>
        <p:grpSp>
          <p:nvGrpSpPr>
            <p:cNvPr id="94593" name="Group 385"/>
            <p:cNvGrpSpPr>
              <a:grpSpLocks/>
            </p:cNvGrpSpPr>
            <p:nvPr/>
          </p:nvGrpSpPr>
          <p:grpSpPr bwMode="auto">
            <a:xfrm>
              <a:off x="1656" y="2207"/>
              <a:ext cx="33" cy="158"/>
              <a:chOff x="1656" y="2207"/>
              <a:chExt cx="33" cy="158"/>
            </a:xfrm>
          </p:grpSpPr>
          <p:sp>
            <p:nvSpPr>
              <p:cNvPr id="94594" name="Rectangle 38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595" name="Rectangle 38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4596" name="Group 388"/>
            <p:cNvGrpSpPr>
              <a:grpSpLocks/>
            </p:cNvGrpSpPr>
            <p:nvPr/>
          </p:nvGrpSpPr>
          <p:grpSpPr bwMode="auto">
            <a:xfrm>
              <a:off x="1898" y="2273"/>
              <a:ext cx="35" cy="26"/>
              <a:chOff x="1898" y="2273"/>
              <a:chExt cx="35" cy="26"/>
            </a:xfrm>
          </p:grpSpPr>
          <p:grpSp>
            <p:nvGrpSpPr>
              <p:cNvPr id="94597" name="Group 389"/>
              <p:cNvGrpSpPr>
                <a:grpSpLocks/>
              </p:cNvGrpSpPr>
              <p:nvPr/>
            </p:nvGrpSpPr>
            <p:grpSpPr bwMode="auto">
              <a:xfrm>
                <a:off x="1898" y="2273"/>
                <a:ext cx="33" cy="25"/>
                <a:chOff x="1898" y="2273"/>
                <a:chExt cx="33" cy="25"/>
              </a:xfrm>
            </p:grpSpPr>
            <p:sp>
              <p:nvSpPr>
                <p:cNvPr id="94598" name="Rectangle 39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599" name="Rectangle 39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00" name="Rectangle 39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01" name="Rectangle 39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02" name="Rectangle 39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03" name="Rectangle 39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04" name="Rectangle 39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05" name="Rectangle 39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06" name="Rectangle 39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07" name="Rectangle 39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08" name="Rectangle 40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09" name="Rectangle 40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10" name="Rectangle 40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4611" name="Rectangle 40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4612" name="Group 404"/>
            <p:cNvGrpSpPr>
              <a:grpSpLocks/>
            </p:cNvGrpSpPr>
            <p:nvPr/>
          </p:nvGrpSpPr>
          <p:grpSpPr bwMode="auto">
            <a:xfrm>
              <a:off x="1687" y="2259"/>
              <a:ext cx="213" cy="54"/>
              <a:chOff x="1687" y="2259"/>
              <a:chExt cx="213" cy="54"/>
            </a:xfrm>
          </p:grpSpPr>
          <p:grpSp>
            <p:nvGrpSpPr>
              <p:cNvPr id="94613" name="Group 405"/>
              <p:cNvGrpSpPr>
                <a:grpSpLocks/>
              </p:cNvGrpSpPr>
              <p:nvPr/>
            </p:nvGrpSpPr>
            <p:grpSpPr bwMode="auto">
              <a:xfrm>
                <a:off x="1687" y="2259"/>
                <a:ext cx="211" cy="52"/>
                <a:chOff x="1687" y="2259"/>
                <a:chExt cx="211" cy="52"/>
              </a:xfrm>
            </p:grpSpPr>
            <p:sp>
              <p:nvSpPr>
                <p:cNvPr id="94614" name="Rectangle 40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15" name="Rectangle 40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16" name="Rectangle 40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17" name="Rectangle 40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18" name="Rectangle 41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19" name="Rectangle 41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20" name="Rectangle 41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21" name="Rectangle 41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22" name="Rectangle 41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23" name="Rectangle 41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24" name="Rectangle 41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25" name="Rectangle 41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26" name="Rectangle 41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27" name="Rectangle 41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28" name="Rectangle 42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29" name="Rectangle 42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30" name="Rectangle 42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31" name="Rectangle 42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32" name="Rectangle 42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33" name="Rectangle 42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34" name="Rectangle 42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35" name="Rectangle 42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36" name="Rectangle 42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37" name="Rectangle 42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38" name="Rectangle 43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39" name="Rectangle 43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40" name="Rectangle 43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4641" name="Rectangle 43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4642" name="Group 434"/>
            <p:cNvGrpSpPr>
              <a:grpSpLocks/>
            </p:cNvGrpSpPr>
            <p:nvPr/>
          </p:nvGrpSpPr>
          <p:grpSpPr bwMode="auto">
            <a:xfrm>
              <a:off x="1862" y="2265"/>
              <a:ext cx="28" cy="38"/>
              <a:chOff x="1862" y="2265"/>
              <a:chExt cx="28" cy="38"/>
            </a:xfrm>
          </p:grpSpPr>
          <p:sp>
            <p:nvSpPr>
              <p:cNvPr id="94643" name="Line 43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44" name="Line 43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45" name="Line 43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46" name="Line 43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4647" name="Group 439"/>
            <p:cNvGrpSpPr>
              <a:grpSpLocks/>
            </p:cNvGrpSpPr>
            <p:nvPr/>
          </p:nvGrpSpPr>
          <p:grpSpPr bwMode="auto">
            <a:xfrm>
              <a:off x="1827" y="2265"/>
              <a:ext cx="28" cy="38"/>
              <a:chOff x="1827" y="2265"/>
              <a:chExt cx="28" cy="38"/>
            </a:xfrm>
          </p:grpSpPr>
          <p:sp>
            <p:nvSpPr>
              <p:cNvPr id="94648" name="Line 44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49" name="Line 44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50" name="Line 44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51" name="Line 44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4652" name="Group 444"/>
            <p:cNvGrpSpPr>
              <a:grpSpLocks/>
            </p:cNvGrpSpPr>
            <p:nvPr/>
          </p:nvGrpSpPr>
          <p:grpSpPr bwMode="auto">
            <a:xfrm>
              <a:off x="1789" y="2265"/>
              <a:ext cx="28" cy="38"/>
              <a:chOff x="1789" y="2265"/>
              <a:chExt cx="28" cy="38"/>
            </a:xfrm>
          </p:grpSpPr>
          <p:sp>
            <p:nvSpPr>
              <p:cNvPr id="94653" name="Line 44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54" name="Line 44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55" name="Line 44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56" name="Line 44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4657" name="Group 449"/>
            <p:cNvGrpSpPr>
              <a:grpSpLocks/>
            </p:cNvGrpSpPr>
            <p:nvPr/>
          </p:nvGrpSpPr>
          <p:grpSpPr bwMode="auto">
            <a:xfrm>
              <a:off x="1752" y="2265"/>
              <a:ext cx="28" cy="38"/>
              <a:chOff x="1752" y="2265"/>
              <a:chExt cx="28" cy="38"/>
            </a:xfrm>
          </p:grpSpPr>
          <p:sp>
            <p:nvSpPr>
              <p:cNvPr id="94658" name="Line 45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59" name="Line 45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60" name="Line 45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61" name="Line 45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4662" name="Group 454"/>
            <p:cNvGrpSpPr>
              <a:grpSpLocks/>
            </p:cNvGrpSpPr>
            <p:nvPr/>
          </p:nvGrpSpPr>
          <p:grpSpPr bwMode="auto">
            <a:xfrm>
              <a:off x="1716" y="2265"/>
              <a:ext cx="28" cy="36"/>
              <a:chOff x="1716" y="2265"/>
              <a:chExt cx="28" cy="36"/>
            </a:xfrm>
          </p:grpSpPr>
          <p:sp>
            <p:nvSpPr>
              <p:cNvPr id="94663" name="Line 45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64" name="Line 45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65" name="Line 45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66" name="Line 45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4667" name="Rectangle 45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94668" name="Group 460"/>
          <p:cNvGrpSpPr>
            <a:grpSpLocks/>
          </p:cNvGrpSpPr>
          <p:nvPr/>
        </p:nvGrpSpPr>
        <p:grpSpPr bwMode="auto">
          <a:xfrm flipH="1" flipV="1">
            <a:off x="2987675" y="5357813"/>
            <a:ext cx="419100" cy="620712"/>
            <a:chOff x="1906" y="2413"/>
            <a:chExt cx="201" cy="299"/>
          </a:xfrm>
        </p:grpSpPr>
        <p:sp>
          <p:nvSpPr>
            <p:cNvPr id="94669" name="Rectangle 46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70" name="Rectangle 46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4671" name="Freeform 46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94672" name="Rectangle 46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94673" name="Group 465"/>
          <p:cNvGrpSpPr>
            <a:grpSpLocks/>
          </p:cNvGrpSpPr>
          <p:nvPr/>
        </p:nvGrpSpPr>
        <p:grpSpPr bwMode="auto">
          <a:xfrm flipH="1" flipV="1">
            <a:off x="3046413" y="5434013"/>
            <a:ext cx="300037" cy="396875"/>
            <a:chOff x="1935" y="2484"/>
            <a:chExt cx="144" cy="191"/>
          </a:xfrm>
        </p:grpSpPr>
        <p:sp>
          <p:nvSpPr>
            <p:cNvPr id="94674" name="Rectangle 466"/>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675" name="Rectangle 467"/>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4676" name="Rectangle 468"/>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94677" name="Group 469"/>
          <p:cNvGrpSpPr>
            <a:grpSpLocks/>
          </p:cNvGrpSpPr>
          <p:nvPr/>
        </p:nvGrpSpPr>
        <p:grpSpPr bwMode="auto">
          <a:xfrm flipH="1" flipV="1">
            <a:off x="3124200" y="5503863"/>
            <a:ext cx="163513" cy="479425"/>
            <a:chOff x="1963" y="2411"/>
            <a:chExt cx="79" cy="230"/>
          </a:xfrm>
        </p:grpSpPr>
        <p:sp>
          <p:nvSpPr>
            <p:cNvPr id="94678" name="Oval 470"/>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679" name="Oval 471"/>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680" name="Oval 472"/>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681" name="Oval 473"/>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682" name="Oval 474"/>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683" name="Oval 475"/>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684" name="Oval 476"/>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685" name="Oval 477"/>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686" name="Oval 478"/>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687" name="Oval 479"/>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688" name="Line 480"/>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89" name="Line 481"/>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90" name="Line 482"/>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91" name="Line 483"/>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92" name="Line 484"/>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93" name="Line 485"/>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94" name="Line 486"/>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95" name="Line 487"/>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96" name="Line 488"/>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97" name="Line 489"/>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98" name="Line 490"/>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699" name="Oval 491"/>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700" name="Line 492"/>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701" name="Oval 493"/>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4702" name="Rectangle 494"/>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94703" name="Group 495"/>
          <p:cNvGrpSpPr>
            <a:grpSpLocks/>
          </p:cNvGrpSpPr>
          <p:nvPr/>
        </p:nvGrpSpPr>
        <p:grpSpPr bwMode="auto">
          <a:xfrm>
            <a:off x="3362325" y="5459413"/>
            <a:ext cx="463550" cy="263525"/>
            <a:chOff x="2118" y="3439"/>
            <a:chExt cx="292" cy="166"/>
          </a:xfrm>
        </p:grpSpPr>
        <p:sp>
          <p:nvSpPr>
            <p:cNvPr id="94704" name="Rectangle 496"/>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94705" name="Group 497"/>
            <p:cNvGrpSpPr>
              <a:grpSpLocks/>
            </p:cNvGrpSpPr>
            <p:nvPr/>
          </p:nvGrpSpPr>
          <p:grpSpPr bwMode="auto">
            <a:xfrm flipH="1" flipV="1">
              <a:off x="2326" y="3439"/>
              <a:ext cx="84" cy="166"/>
              <a:chOff x="1704" y="2533"/>
              <a:chExt cx="64" cy="127"/>
            </a:xfrm>
          </p:grpSpPr>
          <p:sp>
            <p:nvSpPr>
              <p:cNvPr id="94706" name="Freeform 498"/>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94707" name="Group 499"/>
              <p:cNvGrpSpPr>
                <a:grpSpLocks/>
              </p:cNvGrpSpPr>
              <p:nvPr/>
            </p:nvGrpSpPr>
            <p:grpSpPr bwMode="auto">
              <a:xfrm>
                <a:off x="1718" y="2547"/>
                <a:ext cx="35" cy="96"/>
                <a:chOff x="1718" y="2547"/>
                <a:chExt cx="35" cy="96"/>
              </a:xfrm>
            </p:grpSpPr>
            <p:sp>
              <p:nvSpPr>
                <p:cNvPr id="94708" name="Line 500"/>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709" name="Line 501"/>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710" name="Line 502"/>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711" name="Line 503"/>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94712" name="Freeform 504"/>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94713" name="Rectangle 505"/>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94714" name="Rectangle 506"/>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94715" name="Freeform 50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94716" name="Rectangle 50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94717" name="Group 509"/>
          <p:cNvGrpSpPr>
            <a:grpSpLocks/>
          </p:cNvGrpSpPr>
          <p:nvPr/>
        </p:nvGrpSpPr>
        <p:grpSpPr bwMode="auto">
          <a:xfrm flipH="1" flipV="1">
            <a:off x="2768600" y="6194425"/>
            <a:ext cx="195263" cy="95250"/>
            <a:chOff x="2119" y="2263"/>
            <a:chExt cx="94" cy="46"/>
          </a:xfrm>
        </p:grpSpPr>
        <p:grpSp>
          <p:nvGrpSpPr>
            <p:cNvPr id="94718" name="Group 510"/>
            <p:cNvGrpSpPr>
              <a:grpSpLocks/>
            </p:cNvGrpSpPr>
            <p:nvPr/>
          </p:nvGrpSpPr>
          <p:grpSpPr bwMode="auto">
            <a:xfrm>
              <a:off x="2188" y="2263"/>
              <a:ext cx="25" cy="46"/>
              <a:chOff x="2188" y="2263"/>
              <a:chExt cx="25" cy="46"/>
            </a:xfrm>
          </p:grpSpPr>
          <p:grpSp>
            <p:nvGrpSpPr>
              <p:cNvPr id="94719" name="Group 511"/>
              <p:cNvGrpSpPr>
                <a:grpSpLocks/>
              </p:cNvGrpSpPr>
              <p:nvPr/>
            </p:nvGrpSpPr>
            <p:grpSpPr bwMode="auto">
              <a:xfrm>
                <a:off x="2188" y="2263"/>
                <a:ext cx="23" cy="44"/>
                <a:chOff x="2188" y="2263"/>
                <a:chExt cx="23" cy="44"/>
              </a:xfrm>
            </p:grpSpPr>
            <p:sp>
              <p:nvSpPr>
                <p:cNvPr id="94720" name="Rectangle 512"/>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21" name="Rectangle 513"/>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22" name="Rectangle 514"/>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23" name="Rectangle 515"/>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24" name="Rectangle 516"/>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25" name="Rectangle 517"/>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26" name="Rectangle 518"/>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27" name="Rectangle 519"/>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28" name="Rectangle 520"/>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29" name="Rectangle 521"/>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30" name="Rectangle 522"/>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31" name="Rectangle 523"/>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32" name="Rectangle 524"/>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33" name="Rectangle 525"/>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34" name="Rectangle 526"/>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35" name="Rectangle 527"/>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36" name="Rectangle 528"/>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37" name="Rectangle 529"/>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38" name="Rectangle 530"/>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39" name="Rectangle 531"/>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40" name="Rectangle 532"/>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41" name="Rectangle 533"/>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42" name="Rectangle 534"/>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4743" name="Rectangle 535"/>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4744" name="Group 536"/>
            <p:cNvGrpSpPr>
              <a:grpSpLocks/>
            </p:cNvGrpSpPr>
            <p:nvPr/>
          </p:nvGrpSpPr>
          <p:grpSpPr bwMode="auto">
            <a:xfrm>
              <a:off x="2119" y="2276"/>
              <a:ext cx="71" cy="18"/>
              <a:chOff x="2119" y="2276"/>
              <a:chExt cx="71" cy="18"/>
            </a:xfrm>
          </p:grpSpPr>
          <p:grpSp>
            <p:nvGrpSpPr>
              <p:cNvPr id="94745" name="Group 537"/>
              <p:cNvGrpSpPr>
                <a:grpSpLocks/>
              </p:cNvGrpSpPr>
              <p:nvPr/>
            </p:nvGrpSpPr>
            <p:grpSpPr bwMode="auto">
              <a:xfrm>
                <a:off x="2119" y="2276"/>
                <a:ext cx="69" cy="16"/>
                <a:chOff x="2119" y="2276"/>
                <a:chExt cx="69" cy="16"/>
              </a:xfrm>
            </p:grpSpPr>
            <p:sp>
              <p:nvSpPr>
                <p:cNvPr id="94746" name="Rectangle 538"/>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47" name="Rectangle 539"/>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48" name="Rectangle 540"/>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49" name="Rectangle 541"/>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50" name="Rectangle 542"/>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51" name="Rectangle 543"/>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52" name="Rectangle 544"/>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53" name="Rectangle 545"/>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4754" name="Rectangle 546"/>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94755" name="Group 547"/>
          <p:cNvGrpSpPr>
            <a:grpSpLocks/>
          </p:cNvGrpSpPr>
          <p:nvPr/>
        </p:nvGrpSpPr>
        <p:grpSpPr bwMode="auto">
          <a:xfrm flipH="1" flipV="1">
            <a:off x="2963863" y="6186488"/>
            <a:ext cx="195262" cy="115887"/>
            <a:chOff x="2025" y="2257"/>
            <a:chExt cx="94" cy="56"/>
          </a:xfrm>
        </p:grpSpPr>
        <p:grpSp>
          <p:nvGrpSpPr>
            <p:cNvPr id="94756" name="Group 548"/>
            <p:cNvGrpSpPr>
              <a:grpSpLocks/>
            </p:cNvGrpSpPr>
            <p:nvPr/>
          </p:nvGrpSpPr>
          <p:grpSpPr bwMode="auto">
            <a:xfrm>
              <a:off x="2025" y="2271"/>
              <a:ext cx="32" cy="27"/>
              <a:chOff x="2025" y="2271"/>
              <a:chExt cx="32" cy="27"/>
            </a:xfrm>
          </p:grpSpPr>
          <p:grpSp>
            <p:nvGrpSpPr>
              <p:cNvPr id="94757" name="Group 549"/>
              <p:cNvGrpSpPr>
                <a:grpSpLocks/>
              </p:cNvGrpSpPr>
              <p:nvPr/>
            </p:nvGrpSpPr>
            <p:grpSpPr bwMode="auto">
              <a:xfrm>
                <a:off x="2025" y="2271"/>
                <a:ext cx="31" cy="25"/>
                <a:chOff x="2025" y="2271"/>
                <a:chExt cx="31" cy="25"/>
              </a:xfrm>
            </p:grpSpPr>
            <p:sp>
              <p:nvSpPr>
                <p:cNvPr id="94758" name="Rectangle 550"/>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59" name="Rectangle 551"/>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60" name="Rectangle 552"/>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61" name="Rectangle 553"/>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62" name="Rectangle 554"/>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63" name="Rectangle 555"/>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64" name="Rectangle 556"/>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65" name="Rectangle 557"/>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66" name="Rectangle 558"/>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67" name="Rectangle 559"/>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68" name="Rectangle 560"/>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69" name="Rectangle 561"/>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70" name="Rectangle 562"/>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4771" name="Rectangle 563"/>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4772" name="Group 564"/>
            <p:cNvGrpSpPr>
              <a:grpSpLocks/>
            </p:cNvGrpSpPr>
            <p:nvPr/>
          </p:nvGrpSpPr>
          <p:grpSpPr bwMode="auto">
            <a:xfrm>
              <a:off x="2075" y="2259"/>
              <a:ext cx="44" cy="52"/>
              <a:chOff x="2075" y="2259"/>
              <a:chExt cx="44" cy="52"/>
            </a:xfrm>
          </p:grpSpPr>
          <p:grpSp>
            <p:nvGrpSpPr>
              <p:cNvPr id="94773" name="Group 565"/>
              <p:cNvGrpSpPr>
                <a:grpSpLocks/>
              </p:cNvGrpSpPr>
              <p:nvPr/>
            </p:nvGrpSpPr>
            <p:grpSpPr bwMode="auto">
              <a:xfrm>
                <a:off x="2075" y="2259"/>
                <a:ext cx="44" cy="52"/>
                <a:chOff x="2075" y="2259"/>
                <a:chExt cx="44" cy="52"/>
              </a:xfrm>
            </p:grpSpPr>
            <p:sp>
              <p:nvSpPr>
                <p:cNvPr id="94774" name="Oval 566"/>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775" name="Oval 567"/>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776" name="Oval 568"/>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777" name="Oval 569"/>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778" name="Oval 570"/>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779" name="Oval 571"/>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780" name="Oval 572"/>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781" name="Oval 573"/>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782" name="Oval 574"/>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783" name="Oval 575"/>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784" name="Oval 576"/>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785" name="Oval 577"/>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786" name="Oval 578"/>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4787" name="Oval 579"/>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94788" name="Group 580"/>
            <p:cNvGrpSpPr>
              <a:grpSpLocks/>
            </p:cNvGrpSpPr>
            <p:nvPr/>
          </p:nvGrpSpPr>
          <p:grpSpPr bwMode="auto">
            <a:xfrm>
              <a:off x="2054" y="2257"/>
              <a:ext cx="25" cy="56"/>
              <a:chOff x="2054" y="2257"/>
              <a:chExt cx="25" cy="56"/>
            </a:xfrm>
          </p:grpSpPr>
          <p:grpSp>
            <p:nvGrpSpPr>
              <p:cNvPr id="94789" name="Group 581"/>
              <p:cNvGrpSpPr>
                <a:grpSpLocks/>
              </p:cNvGrpSpPr>
              <p:nvPr/>
            </p:nvGrpSpPr>
            <p:grpSpPr bwMode="auto">
              <a:xfrm>
                <a:off x="2054" y="2257"/>
                <a:ext cx="23" cy="54"/>
                <a:chOff x="2054" y="2257"/>
                <a:chExt cx="23" cy="54"/>
              </a:xfrm>
            </p:grpSpPr>
            <p:sp>
              <p:nvSpPr>
                <p:cNvPr id="94790" name="Rectangle 582"/>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91" name="Rectangle 583"/>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92" name="Rectangle 584"/>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93" name="Rectangle 585"/>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94" name="Rectangle 586"/>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95" name="Rectangle 587"/>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96" name="Rectangle 588"/>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97" name="Rectangle 589"/>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98" name="Rectangle 590"/>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799" name="Rectangle 591"/>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00" name="Rectangle 592"/>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01" name="Rectangle 593"/>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02" name="Rectangle 594"/>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03" name="Rectangle 595"/>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04" name="Rectangle 596"/>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05" name="Rectangle 597"/>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06" name="Rectangle 598"/>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07" name="Rectangle 599"/>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08" name="Rectangle 600"/>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09" name="Rectangle 601"/>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10" name="Rectangle 602"/>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11" name="Rectangle 603"/>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12" name="Rectangle 604"/>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13" name="Rectangle 605"/>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14" name="Rectangle 606"/>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15" name="Rectangle 607"/>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16" name="Rectangle 608"/>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17" name="Rectangle 609"/>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4818" name="Rectangle 610"/>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94819" name="Rectangle 611"/>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94820" name="Rectangle 612"/>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94821" name="Group 613"/>
          <p:cNvGrpSpPr>
            <a:grpSpLocks/>
          </p:cNvGrpSpPr>
          <p:nvPr/>
        </p:nvGrpSpPr>
        <p:grpSpPr bwMode="auto">
          <a:xfrm flipH="1" flipV="1">
            <a:off x="2525713" y="4567238"/>
            <a:ext cx="130175" cy="247650"/>
            <a:chOff x="2267" y="2973"/>
            <a:chExt cx="63" cy="119"/>
          </a:xfrm>
        </p:grpSpPr>
        <p:sp>
          <p:nvSpPr>
            <p:cNvPr id="94822" name="Freeform 614"/>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94823" name="Group 615"/>
            <p:cNvGrpSpPr>
              <a:grpSpLocks/>
            </p:cNvGrpSpPr>
            <p:nvPr/>
          </p:nvGrpSpPr>
          <p:grpSpPr bwMode="auto">
            <a:xfrm>
              <a:off x="2282" y="2986"/>
              <a:ext cx="36" cy="90"/>
              <a:chOff x="2282" y="2986"/>
              <a:chExt cx="36" cy="90"/>
            </a:xfrm>
          </p:grpSpPr>
          <p:sp>
            <p:nvSpPr>
              <p:cNvPr id="94824" name="Line 616"/>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25" name="Line 617"/>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26" name="Line 618"/>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27" name="Line 619"/>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94828" name="Group 620"/>
          <p:cNvGrpSpPr>
            <a:grpSpLocks/>
          </p:cNvGrpSpPr>
          <p:nvPr/>
        </p:nvGrpSpPr>
        <p:grpSpPr bwMode="auto">
          <a:xfrm flipH="1" flipV="1">
            <a:off x="2716213" y="4532313"/>
            <a:ext cx="230187" cy="311150"/>
            <a:chOff x="2100" y="2959"/>
            <a:chExt cx="111" cy="150"/>
          </a:xfrm>
        </p:grpSpPr>
        <p:sp>
          <p:nvSpPr>
            <p:cNvPr id="94829" name="Rectangle 621"/>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30" name="Rectangle 622"/>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4831" name="Line 623"/>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32" name="Rectangle 624"/>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94833" name="Line 625"/>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34" name="Line 626"/>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35" name="Rectangle 627"/>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94836" name="Rectangle 628"/>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94837" name="Rectangle 629"/>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94839" name="Rectangle 631"/>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94840" name="Group 632"/>
          <p:cNvGrpSpPr>
            <a:grpSpLocks/>
          </p:cNvGrpSpPr>
          <p:nvPr/>
        </p:nvGrpSpPr>
        <p:grpSpPr bwMode="auto">
          <a:xfrm flipH="1" flipV="1">
            <a:off x="3444875" y="5053013"/>
            <a:ext cx="41275" cy="252412"/>
            <a:chOff x="1867" y="2737"/>
            <a:chExt cx="20" cy="121"/>
          </a:xfrm>
        </p:grpSpPr>
        <p:sp>
          <p:nvSpPr>
            <p:cNvPr id="94841" name="Oval 633"/>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94842" name="Oval 634"/>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94843" name="Line 635"/>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44" name="Line 636"/>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4845" name="Group 637"/>
          <p:cNvGrpSpPr>
            <a:grpSpLocks/>
          </p:cNvGrpSpPr>
          <p:nvPr/>
        </p:nvGrpSpPr>
        <p:grpSpPr bwMode="auto">
          <a:xfrm flipH="1" flipV="1">
            <a:off x="3430588" y="5053013"/>
            <a:ext cx="39687" cy="252412"/>
            <a:chOff x="1875" y="2737"/>
            <a:chExt cx="19" cy="121"/>
          </a:xfrm>
        </p:grpSpPr>
        <p:sp>
          <p:nvSpPr>
            <p:cNvPr id="94846" name="Oval 638"/>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94847" name="Oval 639"/>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94848" name="Line 640"/>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49" name="Line 641"/>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4850" name="Group 642"/>
          <p:cNvGrpSpPr>
            <a:grpSpLocks/>
          </p:cNvGrpSpPr>
          <p:nvPr/>
        </p:nvGrpSpPr>
        <p:grpSpPr bwMode="auto">
          <a:xfrm flipH="1" flipV="1">
            <a:off x="3409950" y="5053013"/>
            <a:ext cx="39688" cy="252412"/>
            <a:chOff x="1885" y="2737"/>
            <a:chExt cx="19" cy="121"/>
          </a:xfrm>
        </p:grpSpPr>
        <p:sp>
          <p:nvSpPr>
            <p:cNvPr id="94851" name="Oval 643"/>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94852" name="Oval 644"/>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94853" name="Line 645"/>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54" name="Line 646"/>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4855" name="Group 647"/>
          <p:cNvGrpSpPr>
            <a:grpSpLocks/>
          </p:cNvGrpSpPr>
          <p:nvPr/>
        </p:nvGrpSpPr>
        <p:grpSpPr bwMode="auto">
          <a:xfrm flipH="1" flipV="1">
            <a:off x="3392488" y="5053013"/>
            <a:ext cx="41275" cy="252412"/>
            <a:chOff x="1892" y="2737"/>
            <a:chExt cx="20" cy="121"/>
          </a:xfrm>
        </p:grpSpPr>
        <p:sp>
          <p:nvSpPr>
            <p:cNvPr id="94856" name="Oval 648"/>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94857" name="Oval 649"/>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94858" name="Line 650"/>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59" name="Line 651"/>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94860" name="Rectangle 652"/>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94861" name="Rectangle 653"/>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94862" name="Group 654"/>
          <p:cNvGrpSpPr>
            <a:grpSpLocks/>
          </p:cNvGrpSpPr>
          <p:nvPr/>
        </p:nvGrpSpPr>
        <p:grpSpPr bwMode="auto">
          <a:xfrm>
            <a:off x="3059113" y="4562475"/>
            <a:ext cx="769937" cy="798513"/>
            <a:chOff x="1927" y="2874"/>
            <a:chExt cx="485" cy="503"/>
          </a:xfrm>
        </p:grpSpPr>
        <p:grpSp>
          <p:nvGrpSpPr>
            <p:cNvPr id="94863" name="Group 655"/>
            <p:cNvGrpSpPr>
              <a:grpSpLocks/>
            </p:cNvGrpSpPr>
            <p:nvPr/>
          </p:nvGrpSpPr>
          <p:grpSpPr bwMode="auto">
            <a:xfrm flipH="1" flipV="1">
              <a:off x="2325" y="2874"/>
              <a:ext cx="87" cy="162"/>
              <a:chOff x="1702" y="2971"/>
              <a:chExt cx="67" cy="119"/>
            </a:xfrm>
          </p:grpSpPr>
          <p:sp>
            <p:nvSpPr>
              <p:cNvPr id="94864" name="Freeform 656"/>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94865" name="Group 657"/>
              <p:cNvGrpSpPr>
                <a:grpSpLocks/>
              </p:cNvGrpSpPr>
              <p:nvPr/>
            </p:nvGrpSpPr>
            <p:grpSpPr bwMode="auto">
              <a:xfrm>
                <a:off x="1716" y="2984"/>
                <a:ext cx="37" cy="90"/>
                <a:chOff x="1716" y="2984"/>
                <a:chExt cx="37" cy="90"/>
              </a:xfrm>
            </p:grpSpPr>
            <p:sp>
              <p:nvSpPr>
                <p:cNvPr id="94866" name="Line 658"/>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67" name="Line 659"/>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68" name="Line 660"/>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69" name="Line 661"/>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4870" name="Rectangle 662"/>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94871" name="Rectangle 663"/>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94872" name="Freeform 664"/>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94873" name="Rectangle 665"/>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874" name="Freeform 666"/>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875" name="Rectangle 667"/>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94876" name="Rectangle 668"/>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94877" name="Rectangle 669"/>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94878" name="Line 670"/>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94879" name="Group 671"/>
          <p:cNvGrpSpPr>
            <a:grpSpLocks/>
          </p:cNvGrpSpPr>
          <p:nvPr/>
        </p:nvGrpSpPr>
        <p:grpSpPr bwMode="auto">
          <a:xfrm>
            <a:off x="3830638" y="5594350"/>
            <a:ext cx="407987" cy="417513"/>
            <a:chOff x="2358" y="3524"/>
            <a:chExt cx="257" cy="263"/>
          </a:xfrm>
        </p:grpSpPr>
        <p:sp>
          <p:nvSpPr>
            <p:cNvPr id="94880" name="Line 672"/>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881" name="Line 673"/>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882" name="Line 674"/>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883" name="Line 675"/>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884" name="Line 676"/>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885" name="Line 677"/>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4886" name="Group 678"/>
          <p:cNvGrpSpPr>
            <a:grpSpLocks/>
          </p:cNvGrpSpPr>
          <p:nvPr/>
        </p:nvGrpSpPr>
        <p:grpSpPr bwMode="auto">
          <a:xfrm flipH="1" flipV="1">
            <a:off x="2951163" y="4540250"/>
            <a:ext cx="68262" cy="303213"/>
            <a:chOff x="2065" y="2959"/>
            <a:chExt cx="33" cy="146"/>
          </a:xfrm>
        </p:grpSpPr>
        <p:sp>
          <p:nvSpPr>
            <p:cNvPr id="94887" name="Freeform 679"/>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888" name="Freeform 680"/>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94889" name="Line 681"/>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90" name="Line 682"/>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91" name="Line 683"/>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892" name="Freeform 684"/>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94893" name="Freeform 685"/>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94894" name="Group 686"/>
          <p:cNvGrpSpPr>
            <a:grpSpLocks/>
          </p:cNvGrpSpPr>
          <p:nvPr/>
        </p:nvGrpSpPr>
        <p:grpSpPr bwMode="auto">
          <a:xfrm>
            <a:off x="2720975" y="4552950"/>
            <a:ext cx="269875" cy="271463"/>
            <a:chOff x="1714" y="2868"/>
            <a:chExt cx="170" cy="171"/>
          </a:xfrm>
        </p:grpSpPr>
        <p:sp>
          <p:nvSpPr>
            <p:cNvPr id="94895" name="Freeform 687"/>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94896" name="Rectangle 688"/>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897" name="Line 689"/>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898" name="Line 690"/>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4899" name="Group 691"/>
          <p:cNvGrpSpPr>
            <a:grpSpLocks/>
          </p:cNvGrpSpPr>
          <p:nvPr/>
        </p:nvGrpSpPr>
        <p:grpSpPr bwMode="auto">
          <a:xfrm flipH="1" flipV="1">
            <a:off x="2651125" y="4600575"/>
            <a:ext cx="293688" cy="179388"/>
            <a:chOff x="2098" y="2990"/>
            <a:chExt cx="171" cy="86"/>
          </a:xfrm>
        </p:grpSpPr>
        <p:sp>
          <p:nvSpPr>
            <p:cNvPr id="94900" name="Oval 692"/>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901" name="Oval 693"/>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902" name="Oval 694"/>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903" name="Oval 695"/>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904" name="Oval 696"/>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905" name="Oval 697"/>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906" name="Oval 698"/>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907" name="Oval 699"/>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908" name="Oval 700"/>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909" name="Oval 701"/>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910" name="Line 702"/>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11" name="Line 703"/>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12" name="Line 704"/>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13" name="Line 705"/>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14" name="Line 706"/>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15" name="Line 707"/>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16" name="Line 708"/>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17" name="Line 709"/>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18" name="Line 710"/>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19" name="Line 711"/>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94920" name="Group 712"/>
            <p:cNvGrpSpPr>
              <a:grpSpLocks/>
            </p:cNvGrpSpPr>
            <p:nvPr/>
          </p:nvGrpSpPr>
          <p:grpSpPr bwMode="auto">
            <a:xfrm>
              <a:off x="2098" y="3003"/>
              <a:ext cx="19" cy="73"/>
              <a:chOff x="2098" y="3003"/>
              <a:chExt cx="19" cy="73"/>
            </a:xfrm>
          </p:grpSpPr>
          <p:sp>
            <p:nvSpPr>
              <p:cNvPr id="94921" name="Oval 713"/>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922" name="Line 714"/>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94923" name="Group 715"/>
            <p:cNvGrpSpPr>
              <a:grpSpLocks/>
            </p:cNvGrpSpPr>
            <p:nvPr/>
          </p:nvGrpSpPr>
          <p:grpSpPr bwMode="auto">
            <a:xfrm>
              <a:off x="2250" y="2990"/>
              <a:ext cx="19" cy="71"/>
              <a:chOff x="2250" y="2990"/>
              <a:chExt cx="19" cy="71"/>
            </a:xfrm>
          </p:grpSpPr>
          <p:sp>
            <p:nvSpPr>
              <p:cNvPr id="94924" name="Oval 716"/>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4925" name="Line 717"/>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94926" name="Line 718"/>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27" name="Line 719"/>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28" name="Line 720"/>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29" name="Line 721"/>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30" name="Line 722"/>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94931" name="Rectangle 723"/>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94932" name="Group 724"/>
          <p:cNvGrpSpPr>
            <a:grpSpLocks/>
          </p:cNvGrpSpPr>
          <p:nvPr/>
        </p:nvGrpSpPr>
        <p:grpSpPr bwMode="auto">
          <a:xfrm>
            <a:off x="3370263" y="5045075"/>
            <a:ext cx="165100" cy="263525"/>
            <a:chOff x="2123" y="3178"/>
            <a:chExt cx="104" cy="166"/>
          </a:xfrm>
        </p:grpSpPr>
        <p:grpSp>
          <p:nvGrpSpPr>
            <p:cNvPr id="94933" name="Group 725"/>
            <p:cNvGrpSpPr>
              <a:grpSpLocks/>
            </p:cNvGrpSpPr>
            <p:nvPr/>
          </p:nvGrpSpPr>
          <p:grpSpPr bwMode="auto">
            <a:xfrm flipH="1" flipV="1">
              <a:off x="2177" y="3178"/>
              <a:ext cx="50" cy="166"/>
              <a:chOff x="1829" y="2735"/>
              <a:chExt cx="38" cy="127"/>
            </a:xfrm>
          </p:grpSpPr>
          <p:grpSp>
            <p:nvGrpSpPr>
              <p:cNvPr id="94934" name="Group 726"/>
              <p:cNvGrpSpPr>
                <a:grpSpLocks/>
              </p:cNvGrpSpPr>
              <p:nvPr/>
            </p:nvGrpSpPr>
            <p:grpSpPr bwMode="auto">
              <a:xfrm>
                <a:off x="1829" y="2735"/>
                <a:ext cx="36" cy="125"/>
                <a:chOff x="1829" y="2735"/>
                <a:chExt cx="36" cy="125"/>
              </a:xfrm>
            </p:grpSpPr>
            <p:sp>
              <p:nvSpPr>
                <p:cNvPr id="94935" name="Rectangle 727"/>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36" name="Rectangle 728"/>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37" name="Rectangle 729"/>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38" name="Rectangle 730"/>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39" name="Rectangle 731"/>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40" name="Rectangle 732"/>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41" name="Rectangle 733"/>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42" name="Rectangle 734"/>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43" name="Rectangle 735"/>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44" name="Rectangle 736"/>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45" name="Rectangle 737"/>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46" name="Rectangle 738"/>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47" name="Rectangle 739"/>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48" name="Rectangle 740"/>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49" name="Rectangle 741"/>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50" name="Rectangle 742"/>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51" name="Rectangle 743"/>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52" name="Rectangle 744"/>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53" name="Rectangle 745"/>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54" name="Rectangle 746"/>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55" name="Rectangle 747"/>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56" name="Rectangle 748"/>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57" name="Rectangle 749"/>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58" name="Rectangle 750"/>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59" name="Rectangle 751"/>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60" name="Rectangle 752"/>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61" name="Rectangle 753"/>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62" name="Rectangle 754"/>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63" name="Rectangle 755"/>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64" name="Rectangle 756"/>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65" name="Rectangle 757"/>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66" name="Rectangle 758"/>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67" name="Rectangle 759"/>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68" name="Rectangle 760"/>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69" name="Rectangle 761"/>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70" name="Rectangle 762"/>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71" name="Rectangle 763"/>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72" name="Rectangle 764"/>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73" name="Rectangle 765"/>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74" name="Rectangle 766"/>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75" name="Rectangle 767"/>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76" name="Rectangle 768"/>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77" name="Rectangle 769"/>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78" name="Rectangle 770"/>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79" name="Rectangle 771"/>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80" name="Rectangle 772"/>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81" name="Rectangle 773"/>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82" name="Rectangle 774"/>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83" name="Rectangle 775"/>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84" name="Rectangle 776"/>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85" name="Rectangle 777"/>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86" name="Rectangle 778"/>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87" name="Rectangle 779"/>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88" name="Rectangle 780"/>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89" name="Rectangle 781"/>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90" name="Rectangle 782"/>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91" name="Rectangle 783"/>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92" name="Rectangle 784"/>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93" name="Rectangle 785"/>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94" name="Rectangle 786"/>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95" name="Rectangle 787"/>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96" name="Rectangle 788"/>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97" name="Rectangle 789"/>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98" name="Rectangle 790"/>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4999" name="Rectangle 791"/>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95000" name="Rectangle 792"/>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95001" name="Freeform 793"/>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95002" name="Text Box 794"/>
          <p:cNvSpPr txBox="1">
            <a:spLocks noChangeArrowheads="1"/>
          </p:cNvSpPr>
          <p:nvPr/>
        </p:nvSpPr>
        <p:spPr bwMode="auto">
          <a:xfrm>
            <a:off x="5033963" y="5943600"/>
            <a:ext cx="3195637"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Retracting From 	Accumulator and Pump 	</a:t>
            </a:r>
          </a:p>
        </p:txBody>
      </p:sp>
      <p:sp>
        <p:nvSpPr>
          <p:cNvPr id="95003" name="Oval 795"/>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95004" name="Line 796"/>
          <p:cNvSpPr>
            <a:spLocks noChangeShapeType="1"/>
          </p:cNvSpPr>
          <p:nvPr/>
        </p:nvSpPr>
        <p:spPr bwMode="auto">
          <a:xfrm flipV="1">
            <a:off x="4378325"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05" name="Line 797"/>
          <p:cNvSpPr>
            <a:spLocks noChangeShapeType="1"/>
          </p:cNvSpPr>
          <p:nvPr/>
        </p:nvSpPr>
        <p:spPr bwMode="auto">
          <a:xfrm>
            <a:off x="4535488"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06" name="Rectangle 798"/>
          <p:cNvSpPr>
            <a:spLocks noChangeArrowheads="1"/>
          </p:cNvSpPr>
          <p:nvPr/>
        </p:nvSpPr>
        <p:spPr bwMode="auto">
          <a:xfrm>
            <a:off x="4273550" y="2849563"/>
            <a:ext cx="366713" cy="366712"/>
          </a:xfrm>
          <a:prstGeom prst="rect">
            <a:avLst/>
          </a:prstGeom>
          <a:noFill/>
          <a:ln w="25400">
            <a:solidFill>
              <a:srgbClr val="000000"/>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07" name="Rectangle 799"/>
          <p:cNvSpPr>
            <a:spLocks noChangeArrowheads="1"/>
          </p:cNvSpPr>
          <p:nvPr/>
        </p:nvSpPr>
        <p:spPr bwMode="auto">
          <a:xfrm>
            <a:off x="4640263"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08" name="Line 800"/>
          <p:cNvSpPr>
            <a:spLocks noChangeShapeType="1"/>
          </p:cNvSpPr>
          <p:nvPr/>
        </p:nvSpPr>
        <p:spPr bwMode="auto">
          <a:xfrm flipV="1">
            <a:off x="5111750" y="2849563"/>
            <a:ext cx="157163" cy="366712"/>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09" name="Line 801"/>
          <p:cNvSpPr>
            <a:spLocks noChangeShapeType="1"/>
          </p:cNvSpPr>
          <p:nvPr/>
        </p:nvSpPr>
        <p:spPr bwMode="auto">
          <a:xfrm>
            <a:off x="5108575" y="2849563"/>
            <a:ext cx="160338" cy="366712"/>
          </a:xfrm>
          <a:prstGeom prst="line">
            <a:avLst/>
          </a:prstGeom>
          <a:noFill/>
          <a:ln w="19050">
            <a:solidFill>
              <a:srgbClr val="3366FF"/>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10" name="Rectangle 802"/>
          <p:cNvSpPr>
            <a:spLocks noChangeArrowheads="1"/>
          </p:cNvSpPr>
          <p:nvPr/>
        </p:nvSpPr>
        <p:spPr bwMode="auto">
          <a:xfrm>
            <a:off x="500697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5011" name="Group 803"/>
          <p:cNvGrpSpPr>
            <a:grpSpLocks/>
          </p:cNvGrpSpPr>
          <p:nvPr/>
        </p:nvGrpSpPr>
        <p:grpSpPr bwMode="auto">
          <a:xfrm flipV="1">
            <a:off x="4702175" y="3132138"/>
            <a:ext cx="84138" cy="84137"/>
            <a:chOff x="1449" y="2352"/>
            <a:chExt cx="77" cy="77"/>
          </a:xfrm>
        </p:grpSpPr>
        <p:sp>
          <p:nvSpPr>
            <p:cNvPr id="95012" name="Line 804"/>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13" name="Line 805"/>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5014" name="Rectangle 806"/>
          <p:cNvSpPr>
            <a:spLocks noChangeArrowheads="1"/>
          </p:cNvSpPr>
          <p:nvPr/>
        </p:nvSpPr>
        <p:spPr bwMode="auto">
          <a:xfrm>
            <a:off x="4064000"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15" name="Line 807"/>
          <p:cNvSpPr>
            <a:spLocks noChangeShapeType="1"/>
          </p:cNvSpPr>
          <p:nvPr/>
        </p:nvSpPr>
        <p:spPr bwMode="auto">
          <a:xfrm flipH="1" flipV="1">
            <a:off x="4116388"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5016" name="Group 808"/>
          <p:cNvGrpSpPr>
            <a:grpSpLocks/>
          </p:cNvGrpSpPr>
          <p:nvPr/>
        </p:nvGrpSpPr>
        <p:grpSpPr bwMode="auto">
          <a:xfrm>
            <a:off x="4064000" y="3111500"/>
            <a:ext cx="209550" cy="104775"/>
            <a:chOff x="864" y="2592"/>
            <a:chExt cx="192" cy="96"/>
          </a:xfrm>
        </p:grpSpPr>
        <p:sp>
          <p:nvSpPr>
            <p:cNvPr id="95017" name="Line 80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18" name="Line 81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19" name="Line 81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20" name="Line 81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5021" name="Group 813"/>
          <p:cNvGrpSpPr>
            <a:grpSpLocks/>
          </p:cNvGrpSpPr>
          <p:nvPr/>
        </p:nvGrpSpPr>
        <p:grpSpPr bwMode="auto">
          <a:xfrm flipH="1">
            <a:off x="5373688" y="2849563"/>
            <a:ext cx="209550" cy="157162"/>
            <a:chOff x="2064" y="2352"/>
            <a:chExt cx="192" cy="144"/>
          </a:xfrm>
        </p:grpSpPr>
        <p:sp>
          <p:nvSpPr>
            <p:cNvPr id="95022" name="Rectangle 814"/>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23" name="Line 815"/>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95024" name="Group 816"/>
          <p:cNvGrpSpPr>
            <a:grpSpLocks/>
          </p:cNvGrpSpPr>
          <p:nvPr/>
        </p:nvGrpSpPr>
        <p:grpSpPr bwMode="auto">
          <a:xfrm>
            <a:off x="5373688" y="3111500"/>
            <a:ext cx="209550" cy="104775"/>
            <a:chOff x="864" y="2592"/>
            <a:chExt cx="192" cy="96"/>
          </a:xfrm>
        </p:grpSpPr>
        <p:sp>
          <p:nvSpPr>
            <p:cNvPr id="95025" name="Line 817"/>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26" name="Line 818"/>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27" name="Line 819"/>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28" name="Line 820"/>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5029" name="Line 821"/>
          <p:cNvSpPr>
            <a:spLocks noChangeShapeType="1"/>
          </p:cNvSpPr>
          <p:nvPr/>
        </p:nvSpPr>
        <p:spPr bwMode="auto">
          <a:xfrm>
            <a:off x="5089525" y="3216275"/>
            <a:ext cx="0" cy="41910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5030" name="Line 822"/>
          <p:cNvSpPr>
            <a:spLocks noChangeShapeType="1"/>
          </p:cNvSpPr>
          <p:nvPr/>
        </p:nvSpPr>
        <p:spPr bwMode="auto">
          <a:xfrm>
            <a:off x="5259388" y="3216275"/>
            <a:ext cx="0" cy="384175"/>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5031" name="AutoShape 823"/>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32" name="Text Box 824"/>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95033" name="Text Box 825"/>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95034" name="Line 826"/>
          <p:cNvSpPr>
            <a:spLocks noChangeShapeType="1"/>
          </p:cNvSpPr>
          <p:nvPr/>
        </p:nvSpPr>
        <p:spPr bwMode="auto">
          <a:xfrm>
            <a:off x="4903788"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5035" name="Line 827"/>
          <p:cNvSpPr>
            <a:spLocks noChangeShapeType="1"/>
          </p:cNvSpPr>
          <p:nvPr/>
        </p:nvSpPr>
        <p:spPr bwMode="auto">
          <a:xfrm>
            <a:off x="4741863"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5036" name="Line 828"/>
          <p:cNvSpPr>
            <a:spLocks noChangeShapeType="1"/>
          </p:cNvSpPr>
          <p:nvPr/>
        </p:nvSpPr>
        <p:spPr bwMode="auto">
          <a:xfrm rot="5400000">
            <a:off x="4816475"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5037" name="Oval 829"/>
          <p:cNvSpPr>
            <a:spLocks noChangeArrowheads="1"/>
          </p:cNvSpPr>
          <p:nvPr/>
        </p:nvSpPr>
        <p:spPr bwMode="auto">
          <a:xfrm>
            <a:off x="4864100" y="2967038"/>
            <a:ext cx="61913"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38" name="Rectangle 830"/>
          <p:cNvSpPr>
            <a:spLocks noChangeArrowheads="1"/>
          </p:cNvSpPr>
          <p:nvPr/>
        </p:nvSpPr>
        <p:spPr bwMode="auto">
          <a:xfrm rot="5400000">
            <a:off x="7481888" y="841375"/>
            <a:ext cx="495300" cy="698500"/>
          </a:xfrm>
          <a:prstGeom prst="rect">
            <a:avLst/>
          </a:prstGeom>
          <a:solidFill>
            <a:srgbClr val="3366FF"/>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39" name="Rectangle 831"/>
          <p:cNvSpPr>
            <a:spLocks noChangeArrowheads="1"/>
          </p:cNvSpPr>
          <p:nvPr/>
        </p:nvSpPr>
        <p:spPr bwMode="auto">
          <a:xfrm rot="5400000">
            <a:off x="7295356" y="1224757"/>
            <a:ext cx="868363"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5040" name="Group 832"/>
          <p:cNvGrpSpPr>
            <a:grpSpLocks/>
          </p:cNvGrpSpPr>
          <p:nvPr/>
        </p:nvGrpSpPr>
        <p:grpSpPr bwMode="auto">
          <a:xfrm rot="5400000">
            <a:off x="7270750" y="2663825"/>
            <a:ext cx="968375" cy="1127125"/>
            <a:chOff x="4958" y="672"/>
            <a:chExt cx="610" cy="710"/>
          </a:xfrm>
        </p:grpSpPr>
        <p:grpSp>
          <p:nvGrpSpPr>
            <p:cNvPr id="95041" name="Group 833"/>
            <p:cNvGrpSpPr>
              <a:grpSpLocks/>
            </p:cNvGrpSpPr>
            <p:nvPr/>
          </p:nvGrpSpPr>
          <p:grpSpPr bwMode="auto">
            <a:xfrm>
              <a:off x="5465" y="672"/>
              <a:ext cx="103" cy="710"/>
              <a:chOff x="5088" y="624"/>
              <a:chExt cx="144" cy="992"/>
            </a:xfrm>
          </p:grpSpPr>
          <p:sp>
            <p:nvSpPr>
              <p:cNvPr id="95042" name="Line 83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43" name="Line 83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44" name="Line 83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45" name="Line 83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46" name="Line 83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47" name="Line 83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48" name="Line 84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49" name="Line 84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95050" name="Rectangle 842"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51" name="Rectangle 843"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52" name="Rectangle 844"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53" name="Rectangle 845"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54" name="Rectangle 846"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55" name="Rectangle 847"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56" name="Rectangle 848"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57" name="Rectangle 849"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058" name="Rectangle 850"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5059" name="Line 851"/>
          <p:cNvSpPr>
            <a:spLocks noChangeShapeType="1"/>
          </p:cNvSpPr>
          <p:nvPr/>
        </p:nvSpPr>
        <p:spPr bwMode="auto">
          <a:xfrm flipV="1">
            <a:off x="5260975" y="1933575"/>
            <a:ext cx="0" cy="9144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060" name="Line 852"/>
          <p:cNvSpPr>
            <a:spLocks noChangeShapeType="1"/>
          </p:cNvSpPr>
          <p:nvPr/>
        </p:nvSpPr>
        <p:spPr bwMode="auto">
          <a:xfrm rot="5400000">
            <a:off x="7132638" y="1685925"/>
            <a:ext cx="0" cy="4953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61" name="Line 853"/>
          <p:cNvSpPr>
            <a:spLocks noChangeShapeType="1"/>
          </p:cNvSpPr>
          <p:nvPr/>
        </p:nvSpPr>
        <p:spPr bwMode="auto">
          <a:xfrm rot="5400000">
            <a:off x="5838032" y="1354931"/>
            <a:ext cx="0" cy="11572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62" name="Line 854"/>
          <p:cNvSpPr>
            <a:spLocks noChangeShapeType="1"/>
          </p:cNvSpPr>
          <p:nvPr/>
        </p:nvSpPr>
        <p:spPr bwMode="auto">
          <a:xfrm rot="16200000" flipV="1">
            <a:off x="6236494" y="-162719"/>
            <a:ext cx="0" cy="2287588"/>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63" name="Rectangle 855"/>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064" name="Group 856"/>
          <p:cNvGrpSpPr>
            <a:grpSpLocks/>
          </p:cNvGrpSpPr>
          <p:nvPr/>
        </p:nvGrpSpPr>
        <p:grpSpPr bwMode="auto">
          <a:xfrm rot="16200000" flipV="1">
            <a:off x="4433094" y="1104107"/>
            <a:ext cx="107950" cy="182562"/>
            <a:chOff x="0" y="3"/>
            <a:chExt cx="20000" cy="19996"/>
          </a:xfrm>
        </p:grpSpPr>
        <p:sp>
          <p:nvSpPr>
            <p:cNvPr id="95065" name="Line 857"/>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66" name="Line 858"/>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67" name="Line 859"/>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68" name="Line 860"/>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069" name="Line 861"/>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70" name="Oval 862"/>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71" name="Oval 863"/>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72" name="Oval 864"/>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73" name="Line 865"/>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74" name="Rectangle 866"/>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75" name="Line 867"/>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76" name="Line 868"/>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77" name="Line 869"/>
          <p:cNvSpPr>
            <a:spLocks noChangeShapeType="1"/>
          </p:cNvSpPr>
          <p:nvPr/>
        </p:nvSpPr>
        <p:spPr bwMode="auto">
          <a:xfrm flipH="1">
            <a:off x="5092700" y="1774825"/>
            <a:ext cx="0" cy="1063625"/>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78" name="Line 870"/>
          <p:cNvSpPr>
            <a:spLocks noChangeShapeType="1"/>
          </p:cNvSpPr>
          <p:nvPr/>
        </p:nvSpPr>
        <p:spPr bwMode="auto">
          <a:xfrm flipH="1">
            <a:off x="5095875" y="976313"/>
            <a:ext cx="0" cy="636587"/>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79" name="Oval 871"/>
          <p:cNvSpPr>
            <a:spLocks noChangeArrowheads="1"/>
          </p:cNvSpPr>
          <p:nvPr/>
        </p:nvSpPr>
        <p:spPr bwMode="auto">
          <a:xfrm flipH="1" flipV="1">
            <a:off x="5043488" y="15684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80" name="Line 872"/>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81" name="Oval 873"/>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82" name="Rectangle 874"/>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grpSp>
        <p:nvGrpSpPr>
          <p:cNvPr id="95083" name="Group 875"/>
          <p:cNvGrpSpPr>
            <a:grpSpLocks/>
          </p:cNvGrpSpPr>
          <p:nvPr/>
        </p:nvGrpSpPr>
        <p:grpSpPr bwMode="auto">
          <a:xfrm rot="-5400000" flipH="1" flipV="1">
            <a:off x="3780632" y="3566319"/>
            <a:ext cx="88900" cy="274637"/>
            <a:chOff x="0" y="0"/>
            <a:chExt cx="20000" cy="20000"/>
          </a:xfrm>
        </p:grpSpPr>
        <p:sp>
          <p:nvSpPr>
            <p:cNvPr id="95084" name="Arc 87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85" name="Arc 87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086" name="Group 878"/>
          <p:cNvGrpSpPr>
            <a:grpSpLocks/>
          </p:cNvGrpSpPr>
          <p:nvPr/>
        </p:nvGrpSpPr>
        <p:grpSpPr bwMode="auto">
          <a:xfrm rot="-5400000" flipH="1" flipV="1">
            <a:off x="3775076" y="3425825"/>
            <a:ext cx="87312" cy="274637"/>
            <a:chOff x="0" y="0"/>
            <a:chExt cx="20000" cy="20000"/>
          </a:xfrm>
        </p:grpSpPr>
        <p:sp>
          <p:nvSpPr>
            <p:cNvPr id="95087" name="Arc 87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88" name="Arc 88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089" name="Line 881"/>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90" name="Line 882"/>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91" name="Line 883"/>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92" name="Line 884"/>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93" name="Line 885"/>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094" name="Group 886"/>
          <p:cNvGrpSpPr>
            <a:grpSpLocks/>
          </p:cNvGrpSpPr>
          <p:nvPr/>
        </p:nvGrpSpPr>
        <p:grpSpPr bwMode="auto">
          <a:xfrm rot="10800000">
            <a:off x="4394200" y="1439863"/>
            <a:ext cx="365125" cy="239712"/>
            <a:chOff x="2900" y="1798"/>
            <a:chExt cx="576" cy="376"/>
          </a:xfrm>
        </p:grpSpPr>
        <p:sp>
          <p:nvSpPr>
            <p:cNvPr id="95095" name="Line 887"/>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96" name="Line 888"/>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097" name="Line 889"/>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098" name="Line 890"/>
          <p:cNvSpPr>
            <a:spLocks noChangeShapeType="1"/>
          </p:cNvSpPr>
          <p:nvPr/>
        </p:nvSpPr>
        <p:spPr bwMode="auto">
          <a:xfrm rot="5400000">
            <a:off x="4452144" y="2983706"/>
            <a:ext cx="0" cy="13033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95099" name="Line 891"/>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00" name="Rectangle 892"/>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01" name="Line 893"/>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02" name="Line 894"/>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03" name="Line 895"/>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04" name="Line 896"/>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05" name="Line 897"/>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06" name="Line 898"/>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07" name="Line 899"/>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108" name="Group 900"/>
          <p:cNvGrpSpPr>
            <a:grpSpLocks/>
          </p:cNvGrpSpPr>
          <p:nvPr/>
        </p:nvGrpSpPr>
        <p:grpSpPr bwMode="auto">
          <a:xfrm flipV="1">
            <a:off x="6624638" y="1676400"/>
            <a:ext cx="46037" cy="96838"/>
            <a:chOff x="0" y="0"/>
            <a:chExt cx="20000" cy="20000"/>
          </a:xfrm>
        </p:grpSpPr>
        <p:sp>
          <p:nvSpPr>
            <p:cNvPr id="95109" name="Arc 901"/>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10" name="Arc 902"/>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111" name="Group 903"/>
          <p:cNvGrpSpPr>
            <a:grpSpLocks/>
          </p:cNvGrpSpPr>
          <p:nvPr/>
        </p:nvGrpSpPr>
        <p:grpSpPr bwMode="auto">
          <a:xfrm>
            <a:off x="6396038" y="1709738"/>
            <a:ext cx="471487" cy="217487"/>
            <a:chOff x="3526" y="1077"/>
            <a:chExt cx="297" cy="137"/>
          </a:xfrm>
        </p:grpSpPr>
        <p:sp>
          <p:nvSpPr>
            <p:cNvPr id="95112" name="Line 904"/>
            <p:cNvSpPr>
              <a:spLocks noChangeShapeType="1"/>
            </p:cNvSpPr>
            <p:nvPr/>
          </p:nvSpPr>
          <p:spPr bwMode="auto">
            <a:xfrm flipH="1">
              <a:off x="3615" y="1080"/>
              <a:ext cx="206"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13" name="Line 905"/>
            <p:cNvSpPr>
              <a:spLocks noChangeShapeType="1"/>
            </p:cNvSpPr>
            <p:nvPr/>
          </p:nvSpPr>
          <p:spPr bwMode="auto">
            <a:xfrm flipH="1" flipV="1">
              <a:off x="3527" y="1078"/>
              <a:ext cx="1" cy="136"/>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14" name="Line 906"/>
            <p:cNvSpPr>
              <a:spLocks noChangeShapeType="1"/>
            </p:cNvSpPr>
            <p:nvPr/>
          </p:nvSpPr>
          <p:spPr bwMode="auto">
            <a:xfrm>
              <a:off x="3526" y="1081"/>
              <a:ext cx="40"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15" name="Line 907"/>
            <p:cNvSpPr>
              <a:spLocks noChangeShapeType="1"/>
            </p:cNvSpPr>
            <p:nvPr/>
          </p:nvSpPr>
          <p:spPr bwMode="auto">
            <a:xfrm flipH="1" flipV="1">
              <a:off x="3823" y="1077"/>
              <a:ext cx="0" cy="134"/>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116" name="Line 908"/>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17" name="Line 909"/>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18" name="Oval 910"/>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19" name="Oval 911"/>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20" name="Line 912"/>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21" name="Rectangle 913"/>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122" name="Oval 914"/>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26" name="Line 918"/>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95127" name="Oval 919"/>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28" name="Rectangle 920"/>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95129" name="Rectangle 921"/>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95130" name="Rectangle 922"/>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95131" name="Line 923"/>
          <p:cNvSpPr>
            <a:spLocks noChangeShapeType="1"/>
          </p:cNvSpPr>
          <p:nvPr/>
        </p:nvSpPr>
        <p:spPr bwMode="auto">
          <a:xfrm rot="16200000" flipH="1">
            <a:off x="4013200" y="2878138"/>
            <a:ext cx="0" cy="1016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132" name="Group 924"/>
          <p:cNvGrpSpPr>
            <a:grpSpLocks/>
          </p:cNvGrpSpPr>
          <p:nvPr/>
        </p:nvGrpSpPr>
        <p:grpSpPr bwMode="auto">
          <a:xfrm>
            <a:off x="7131050" y="1066800"/>
            <a:ext cx="1289050" cy="1235075"/>
            <a:chOff x="4492" y="651"/>
            <a:chExt cx="812" cy="778"/>
          </a:xfrm>
        </p:grpSpPr>
        <p:grpSp>
          <p:nvGrpSpPr>
            <p:cNvPr id="95133" name="Group 925"/>
            <p:cNvGrpSpPr>
              <a:grpSpLocks/>
            </p:cNvGrpSpPr>
            <p:nvPr/>
          </p:nvGrpSpPr>
          <p:grpSpPr bwMode="auto">
            <a:xfrm>
              <a:off x="4492" y="651"/>
              <a:ext cx="760" cy="778"/>
              <a:chOff x="4047" y="666"/>
              <a:chExt cx="760" cy="778"/>
            </a:xfrm>
          </p:grpSpPr>
          <p:sp>
            <p:nvSpPr>
              <p:cNvPr id="95134" name="Rectangle 926"/>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135" name="Rectangle 927"/>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136" name="Rectangle 928"/>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5137" name="Rectangle 929"/>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95138" name="Line 930"/>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39" name="Line 931"/>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40" name="Oval 932"/>
          <p:cNvSpPr>
            <a:spLocks noChangeArrowheads="1"/>
          </p:cNvSpPr>
          <p:nvPr/>
        </p:nvSpPr>
        <p:spPr bwMode="auto">
          <a:xfrm flipV="1">
            <a:off x="65500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41" name="Line 933"/>
          <p:cNvSpPr>
            <a:spLocks noChangeShapeType="1"/>
          </p:cNvSpPr>
          <p:nvPr/>
        </p:nvSpPr>
        <p:spPr bwMode="auto">
          <a:xfrm rot="5400000" flipH="1">
            <a:off x="5227638" y="1908175"/>
            <a:ext cx="0" cy="50800"/>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42" name="Line 934"/>
          <p:cNvSpPr>
            <a:spLocks noChangeShapeType="1"/>
          </p:cNvSpPr>
          <p:nvPr/>
        </p:nvSpPr>
        <p:spPr bwMode="auto">
          <a:xfrm flipH="1">
            <a:off x="5200650" y="1828800"/>
            <a:ext cx="0" cy="104775"/>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43" name="Oval 935"/>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144" name="AutoShape 936"/>
          <p:cNvSpPr>
            <a:spLocks noChangeArrowheads="1"/>
          </p:cNvSpPr>
          <p:nvPr/>
        </p:nvSpPr>
        <p:spPr bwMode="auto">
          <a:xfrm rot="12727761">
            <a:off x="6096000" y="111442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146" name="AutoShape 938"/>
          <p:cNvSpPr>
            <a:spLocks noChangeArrowheads="1"/>
          </p:cNvSpPr>
          <p:nvPr/>
        </p:nvSpPr>
        <p:spPr bwMode="auto">
          <a:xfrm rot="14771190" flipH="1" flipV="1">
            <a:off x="5472112" y="4103688"/>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147" name="AutoShape 939"/>
          <p:cNvSpPr>
            <a:spLocks noChangeArrowheads="1"/>
          </p:cNvSpPr>
          <p:nvPr/>
        </p:nvSpPr>
        <p:spPr bwMode="auto">
          <a:xfrm rot="14771190" flipH="1" flipV="1">
            <a:off x="1787525" y="298132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 name="Slide Number Placeholder 5"/>
          <p:cNvSpPr>
            <a:spLocks noGrp="1"/>
          </p:cNvSpPr>
          <p:nvPr>
            <p:ph type="sldNum" sz="quarter" idx="12"/>
          </p:nvPr>
        </p:nvSpPr>
        <p:spPr/>
        <p:txBody>
          <a:bodyPr/>
          <a:lstStyle/>
          <a:p>
            <a:fld id="{909E539A-0167-A642-9E4B-6FE1E317480A}" type="slidenum">
              <a:rPr lang="en-US"/>
              <a:pPr/>
              <a:t>66</a:t>
            </a:fld>
            <a:endParaRPr lang="en-US"/>
          </a:p>
        </p:txBody>
      </p:sp>
      <p:sp>
        <p:nvSpPr>
          <p:cNvPr id="102404" name="Line 4"/>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2405" name="Rectangle 5"/>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102406" name="Text Box 6"/>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102407" name="Line 7"/>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408" name="Text Box 8"/>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102443" name="Rectangle 43"/>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444" name="Rectangle 44"/>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102445" name="Group 45"/>
          <p:cNvGrpSpPr>
            <a:grpSpLocks/>
          </p:cNvGrpSpPr>
          <p:nvPr/>
        </p:nvGrpSpPr>
        <p:grpSpPr bwMode="auto">
          <a:xfrm>
            <a:off x="5229225" y="4826000"/>
            <a:ext cx="146050" cy="180975"/>
            <a:chOff x="1634" y="2854"/>
            <a:chExt cx="77" cy="96"/>
          </a:xfrm>
        </p:grpSpPr>
        <p:sp>
          <p:nvSpPr>
            <p:cNvPr id="102446" name="Freeform 46"/>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47" name="Freeform 47"/>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448" name="Oval 48"/>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102449" name="Freeform 49"/>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50" name="Rectangle 50"/>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451" name="Freeform 51"/>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52" name="Freeform 52"/>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53" name="Rectangle 53"/>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454" name="Freeform 54"/>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55" name="Freeform 55"/>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56" name="Freeform 56"/>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57" name="Freeform 57"/>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58" name="Rectangle 58"/>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459" name="Rectangle 59"/>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460" name="Rectangle 60"/>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461" name="Rectangle 61"/>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02462" name="Group 62"/>
          <p:cNvGrpSpPr>
            <a:grpSpLocks/>
          </p:cNvGrpSpPr>
          <p:nvPr/>
        </p:nvGrpSpPr>
        <p:grpSpPr bwMode="auto">
          <a:xfrm>
            <a:off x="5229225" y="5006975"/>
            <a:ext cx="146050" cy="177800"/>
            <a:chOff x="1634" y="2950"/>
            <a:chExt cx="77" cy="94"/>
          </a:xfrm>
        </p:grpSpPr>
        <p:sp>
          <p:nvSpPr>
            <p:cNvPr id="102463" name="Freeform 63"/>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64" name="Freeform 64"/>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465" name="Rectangle 65"/>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466" name="Rectangle 66"/>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467" name="Rectangle 67"/>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468" name="Rectangle 68"/>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469" name="Freeform 69"/>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70" name="Rectangle 70"/>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471" name="Freeform 71"/>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72" name="Freeform 72"/>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73" name="Freeform 73"/>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74" name="Rectangle 74"/>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475" name="Oval 75"/>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476" name="Oval 76"/>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102477" name="Oval 77"/>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102478" name="Freeform 78"/>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2479" name="Group 79"/>
          <p:cNvGrpSpPr>
            <a:grpSpLocks/>
          </p:cNvGrpSpPr>
          <p:nvPr/>
        </p:nvGrpSpPr>
        <p:grpSpPr bwMode="auto">
          <a:xfrm>
            <a:off x="5276850" y="4800600"/>
            <a:ext cx="119063" cy="123825"/>
            <a:chOff x="1659" y="2841"/>
            <a:chExt cx="63" cy="65"/>
          </a:xfrm>
        </p:grpSpPr>
        <p:sp>
          <p:nvSpPr>
            <p:cNvPr id="102480" name="Freeform 80"/>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481" name="Freeform 81"/>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482" name="Rectangle 82"/>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102483" name="Oval 83"/>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grpSp>
        <p:nvGrpSpPr>
          <p:cNvPr id="102484" name="Group 84"/>
          <p:cNvGrpSpPr>
            <a:grpSpLocks/>
          </p:cNvGrpSpPr>
          <p:nvPr/>
        </p:nvGrpSpPr>
        <p:grpSpPr bwMode="auto">
          <a:xfrm>
            <a:off x="4833938" y="4508500"/>
            <a:ext cx="311150" cy="223838"/>
            <a:chOff x="889" y="3112"/>
            <a:chExt cx="196" cy="141"/>
          </a:xfrm>
        </p:grpSpPr>
        <p:sp>
          <p:nvSpPr>
            <p:cNvPr id="102485" name="Oval 85"/>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102486" name="AutoShape 86"/>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102487" name="AutoShape 87"/>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102488" name="Line 88"/>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2489" name="Line 89"/>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490" name="Oval 90"/>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102491" name="Line 91"/>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2492" name="Line 92"/>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2493" name="Line 93"/>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2494" name="Line 94"/>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2495" name="Line 95"/>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2496" name="Line 96"/>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2497" name="AutoShape 97"/>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98" name="Line 98"/>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2499" name="Line 99"/>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500" name="Oval 100"/>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102501" name="Oval 101"/>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102502" name="Line 102"/>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503" name="Oval 103"/>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102504" name="Oval 104"/>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102505" name="Line 105"/>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102506" name="Oval 106"/>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102507" name="Text Box 107"/>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02508" name="Text Box 108"/>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02530" name="Rectangle 130"/>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102556" name="Rectangle 156"/>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102558" name="Rectangle 158"/>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sp>
        <p:nvSpPr>
          <p:cNvPr id="102607" name="Text Box 207"/>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102618" name="Rectangle 218"/>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102620" name="Rectangle 220"/>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102621" name="Group 221"/>
          <p:cNvGrpSpPr>
            <a:grpSpLocks/>
          </p:cNvGrpSpPr>
          <p:nvPr/>
        </p:nvGrpSpPr>
        <p:grpSpPr bwMode="auto">
          <a:xfrm flipH="1" flipV="1">
            <a:off x="2708275" y="5162550"/>
            <a:ext cx="484188" cy="90488"/>
            <a:chOff x="2009" y="2762"/>
            <a:chExt cx="233" cy="44"/>
          </a:xfrm>
        </p:grpSpPr>
        <p:sp>
          <p:nvSpPr>
            <p:cNvPr id="102622" name="Line 222"/>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23" name="Freeform 223"/>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2624" name="Group 224"/>
          <p:cNvGrpSpPr>
            <a:grpSpLocks/>
          </p:cNvGrpSpPr>
          <p:nvPr/>
        </p:nvGrpSpPr>
        <p:grpSpPr bwMode="auto">
          <a:xfrm flipH="1" flipV="1">
            <a:off x="3709988" y="6142038"/>
            <a:ext cx="55562" cy="212725"/>
            <a:chOff x="1733" y="2232"/>
            <a:chExt cx="27" cy="102"/>
          </a:xfrm>
        </p:grpSpPr>
        <p:sp>
          <p:nvSpPr>
            <p:cNvPr id="102625" name="Freeform 225"/>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626" name="Freeform 22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2627" name="Freeform 227"/>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628" name="Freeform 228"/>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629" name="Freeform 229"/>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630" name="Rectangle 230"/>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31" name="Rectangle 231"/>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32" name="Rectangle 232"/>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33" name="Rectangle 233"/>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102634" name="Group 234"/>
          <p:cNvGrpSpPr>
            <a:grpSpLocks/>
          </p:cNvGrpSpPr>
          <p:nvPr/>
        </p:nvGrpSpPr>
        <p:grpSpPr bwMode="auto">
          <a:xfrm flipH="1" flipV="1">
            <a:off x="2525713" y="6167438"/>
            <a:ext cx="103187" cy="157162"/>
            <a:chOff x="2280" y="2246"/>
            <a:chExt cx="50" cy="76"/>
          </a:xfrm>
        </p:grpSpPr>
        <p:sp>
          <p:nvSpPr>
            <p:cNvPr id="102635" name="Freeform 235"/>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102636" name="Group 236"/>
            <p:cNvGrpSpPr>
              <a:grpSpLocks/>
            </p:cNvGrpSpPr>
            <p:nvPr/>
          </p:nvGrpSpPr>
          <p:grpSpPr bwMode="auto">
            <a:xfrm>
              <a:off x="2292" y="2255"/>
              <a:ext cx="28" cy="58"/>
              <a:chOff x="2292" y="2255"/>
              <a:chExt cx="28" cy="58"/>
            </a:xfrm>
          </p:grpSpPr>
          <p:sp>
            <p:nvSpPr>
              <p:cNvPr id="102637" name="Line 237"/>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38" name="Line 238"/>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39" name="Line 239"/>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40" name="Line 240"/>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2641" name="Rectangle 241"/>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102642" name="Rectangle 242"/>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102643" name="Oval 243"/>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644" name="Oval 244"/>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645" name="Oval 245"/>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646" name="Oval 246"/>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647" name="Oval 247"/>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648" name="Oval 248"/>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649" name="Line 249"/>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50" name="Line 250"/>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51" name="Line 251"/>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52" name="Line 252"/>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53" name="Line 253"/>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54" name="Line 254"/>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02655" name="Group 255"/>
          <p:cNvGrpSpPr>
            <a:grpSpLocks/>
          </p:cNvGrpSpPr>
          <p:nvPr/>
        </p:nvGrpSpPr>
        <p:grpSpPr bwMode="auto">
          <a:xfrm flipH="1" flipV="1">
            <a:off x="3101975" y="6178550"/>
            <a:ext cx="80963" cy="131763"/>
            <a:chOff x="2013" y="2253"/>
            <a:chExt cx="39" cy="64"/>
          </a:xfrm>
        </p:grpSpPr>
        <p:sp>
          <p:nvSpPr>
            <p:cNvPr id="102656" name="Oval 256"/>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657" name="Oval 257"/>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658" name="Line 258"/>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59" name="Line 259"/>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60" name="Line 260"/>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61" name="Oval 261"/>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2662" name="Line 262"/>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663" name="Oval 263"/>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02664" name="Group 264"/>
          <p:cNvGrpSpPr>
            <a:grpSpLocks/>
          </p:cNvGrpSpPr>
          <p:nvPr/>
        </p:nvGrpSpPr>
        <p:grpSpPr bwMode="auto">
          <a:xfrm flipH="1" flipV="1">
            <a:off x="3349625" y="6078538"/>
            <a:ext cx="576263" cy="328612"/>
            <a:chOff x="1656" y="2207"/>
            <a:chExt cx="277" cy="158"/>
          </a:xfrm>
        </p:grpSpPr>
        <p:grpSp>
          <p:nvGrpSpPr>
            <p:cNvPr id="102665" name="Group 265"/>
            <p:cNvGrpSpPr>
              <a:grpSpLocks/>
            </p:cNvGrpSpPr>
            <p:nvPr/>
          </p:nvGrpSpPr>
          <p:grpSpPr bwMode="auto">
            <a:xfrm>
              <a:off x="1656" y="2207"/>
              <a:ext cx="33" cy="158"/>
              <a:chOff x="1656" y="2207"/>
              <a:chExt cx="33" cy="158"/>
            </a:xfrm>
          </p:grpSpPr>
          <p:sp>
            <p:nvSpPr>
              <p:cNvPr id="102666" name="Rectangle 26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67" name="Rectangle 26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2668" name="Group 268"/>
            <p:cNvGrpSpPr>
              <a:grpSpLocks/>
            </p:cNvGrpSpPr>
            <p:nvPr/>
          </p:nvGrpSpPr>
          <p:grpSpPr bwMode="auto">
            <a:xfrm>
              <a:off x="1898" y="2273"/>
              <a:ext cx="35" cy="26"/>
              <a:chOff x="1898" y="2273"/>
              <a:chExt cx="35" cy="26"/>
            </a:xfrm>
          </p:grpSpPr>
          <p:grpSp>
            <p:nvGrpSpPr>
              <p:cNvPr id="102669" name="Group 269"/>
              <p:cNvGrpSpPr>
                <a:grpSpLocks/>
              </p:cNvGrpSpPr>
              <p:nvPr/>
            </p:nvGrpSpPr>
            <p:grpSpPr bwMode="auto">
              <a:xfrm>
                <a:off x="1898" y="2273"/>
                <a:ext cx="33" cy="25"/>
                <a:chOff x="1898" y="2273"/>
                <a:chExt cx="33" cy="25"/>
              </a:xfrm>
            </p:grpSpPr>
            <p:sp>
              <p:nvSpPr>
                <p:cNvPr id="102670" name="Rectangle 27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71" name="Rectangle 27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72" name="Rectangle 27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73" name="Rectangle 27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74" name="Rectangle 27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75" name="Rectangle 27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76" name="Rectangle 27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77" name="Rectangle 27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78" name="Rectangle 27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79" name="Rectangle 27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80" name="Rectangle 28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81" name="Rectangle 28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82" name="Rectangle 28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2683" name="Rectangle 28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2684" name="Group 284"/>
            <p:cNvGrpSpPr>
              <a:grpSpLocks/>
            </p:cNvGrpSpPr>
            <p:nvPr/>
          </p:nvGrpSpPr>
          <p:grpSpPr bwMode="auto">
            <a:xfrm>
              <a:off x="1687" y="2259"/>
              <a:ext cx="213" cy="54"/>
              <a:chOff x="1687" y="2259"/>
              <a:chExt cx="213" cy="54"/>
            </a:xfrm>
          </p:grpSpPr>
          <p:grpSp>
            <p:nvGrpSpPr>
              <p:cNvPr id="102685" name="Group 285"/>
              <p:cNvGrpSpPr>
                <a:grpSpLocks/>
              </p:cNvGrpSpPr>
              <p:nvPr/>
            </p:nvGrpSpPr>
            <p:grpSpPr bwMode="auto">
              <a:xfrm>
                <a:off x="1687" y="2259"/>
                <a:ext cx="211" cy="52"/>
                <a:chOff x="1687" y="2259"/>
                <a:chExt cx="211" cy="52"/>
              </a:xfrm>
            </p:grpSpPr>
            <p:sp>
              <p:nvSpPr>
                <p:cNvPr id="102686" name="Rectangle 28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87" name="Rectangle 28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88" name="Rectangle 28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89" name="Rectangle 28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90" name="Rectangle 29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91" name="Rectangle 29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92" name="Rectangle 29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93" name="Rectangle 29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94" name="Rectangle 29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95" name="Rectangle 29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96" name="Rectangle 29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97" name="Rectangle 29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98" name="Rectangle 29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699" name="Rectangle 29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00" name="Rectangle 30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01" name="Rectangle 30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02" name="Rectangle 30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03" name="Rectangle 30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04" name="Rectangle 30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05" name="Rectangle 30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06" name="Rectangle 30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07" name="Rectangle 30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08" name="Rectangle 30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09" name="Rectangle 30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10" name="Rectangle 31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11" name="Rectangle 31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12" name="Rectangle 31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2713" name="Rectangle 31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2714" name="Group 314"/>
            <p:cNvGrpSpPr>
              <a:grpSpLocks/>
            </p:cNvGrpSpPr>
            <p:nvPr/>
          </p:nvGrpSpPr>
          <p:grpSpPr bwMode="auto">
            <a:xfrm>
              <a:off x="1862" y="2265"/>
              <a:ext cx="28" cy="38"/>
              <a:chOff x="1862" y="2265"/>
              <a:chExt cx="28" cy="38"/>
            </a:xfrm>
          </p:grpSpPr>
          <p:sp>
            <p:nvSpPr>
              <p:cNvPr id="102715" name="Line 31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16" name="Line 31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17" name="Line 31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18" name="Line 31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2719" name="Group 319"/>
            <p:cNvGrpSpPr>
              <a:grpSpLocks/>
            </p:cNvGrpSpPr>
            <p:nvPr/>
          </p:nvGrpSpPr>
          <p:grpSpPr bwMode="auto">
            <a:xfrm>
              <a:off x="1827" y="2265"/>
              <a:ext cx="28" cy="38"/>
              <a:chOff x="1827" y="2265"/>
              <a:chExt cx="28" cy="38"/>
            </a:xfrm>
          </p:grpSpPr>
          <p:sp>
            <p:nvSpPr>
              <p:cNvPr id="102720" name="Line 32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21" name="Line 32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22" name="Line 32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23" name="Line 32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2724" name="Group 324"/>
            <p:cNvGrpSpPr>
              <a:grpSpLocks/>
            </p:cNvGrpSpPr>
            <p:nvPr/>
          </p:nvGrpSpPr>
          <p:grpSpPr bwMode="auto">
            <a:xfrm>
              <a:off x="1789" y="2265"/>
              <a:ext cx="28" cy="38"/>
              <a:chOff x="1789" y="2265"/>
              <a:chExt cx="28" cy="38"/>
            </a:xfrm>
          </p:grpSpPr>
          <p:sp>
            <p:nvSpPr>
              <p:cNvPr id="102725" name="Line 32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26" name="Line 32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27" name="Line 32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28" name="Line 32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2729" name="Group 329"/>
            <p:cNvGrpSpPr>
              <a:grpSpLocks/>
            </p:cNvGrpSpPr>
            <p:nvPr/>
          </p:nvGrpSpPr>
          <p:grpSpPr bwMode="auto">
            <a:xfrm>
              <a:off x="1752" y="2265"/>
              <a:ext cx="28" cy="38"/>
              <a:chOff x="1752" y="2265"/>
              <a:chExt cx="28" cy="38"/>
            </a:xfrm>
          </p:grpSpPr>
          <p:sp>
            <p:nvSpPr>
              <p:cNvPr id="102730" name="Line 33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31" name="Line 33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32" name="Line 33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33" name="Line 33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2734" name="Group 334"/>
            <p:cNvGrpSpPr>
              <a:grpSpLocks/>
            </p:cNvGrpSpPr>
            <p:nvPr/>
          </p:nvGrpSpPr>
          <p:grpSpPr bwMode="auto">
            <a:xfrm>
              <a:off x="1716" y="2265"/>
              <a:ext cx="28" cy="36"/>
              <a:chOff x="1716" y="2265"/>
              <a:chExt cx="28" cy="36"/>
            </a:xfrm>
          </p:grpSpPr>
          <p:sp>
            <p:nvSpPr>
              <p:cNvPr id="102735" name="Line 33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36" name="Line 33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37" name="Line 33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38" name="Line 33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2739" name="Rectangle 33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102740" name="Group 340"/>
          <p:cNvGrpSpPr>
            <a:grpSpLocks/>
          </p:cNvGrpSpPr>
          <p:nvPr/>
        </p:nvGrpSpPr>
        <p:grpSpPr bwMode="auto">
          <a:xfrm flipH="1" flipV="1">
            <a:off x="2987675" y="5357813"/>
            <a:ext cx="419100" cy="620712"/>
            <a:chOff x="1906" y="2413"/>
            <a:chExt cx="201" cy="299"/>
          </a:xfrm>
        </p:grpSpPr>
        <p:sp>
          <p:nvSpPr>
            <p:cNvPr id="102741" name="Rectangle 34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42" name="Rectangle 34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2743" name="Freeform 34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102744" name="Rectangle 34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102745" name="Group 345"/>
          <p:cNvGrpSpPr>
            <a:grpSpLocks/>
          </p:cNvGrpSpPr>
          <p:nvPr/>
        </p:nvGrpSpPr>
        <p:grpSpPr bwMode="auto">
          <a:xfrm flipH="1" flipV="1">
            <a:off x="3046413" y="5434013"/>
            <a:ext cx="300037" cy="396875"/>
            <a:chOff x="1935" y="2484"/>
            <a:chExt cx="144" cy="191"/>
          </a:xfrm>
        </p:grpSpPr>
        <p:sp>
          <p:nvSpPr>
            <p:cNvPr id="102746" name="Rectangle 346"/>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47" name="Rectangle 347"/>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2748" name="Rectangle 348"/>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102749" name="Group 349"/>
          <p:cNvGrpSpPr>
            <a:grpSpLocks/>
          </p:cNvGrpSpPr>
          <p:nvPr/>
        </p:nvGrpSpPr>
        <p:grpSpPr bwMode="auto">
          <a:xfrm flipH="1" flipV="1">
            <a:off x="3124200" y="5503863"/>
            <a:ext cx="163513" cy="479425"/>
            <a:chOff x="1963" y="2411"/>
            <a:chExt cx="79" cy="230"/>
          </a:xfrm>
        </p:grpSpPr>
        <p:sp>
          <p:nvSpPr>
            <p:cNvPr id="102750" name="Oval 350"/>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751" name="Oval 351"/>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752" name="Oval 352"/>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753" name="Oval 353"/>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754" name="Oval 354"/>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755" name="Oval 355"/>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756" name="Oval 356"/>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757" name="Oval 357"/>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758" name="Oval 358"/>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759" name="Oval 359"/>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760" name="Line 360"/>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61" name="Line 361"/>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62" name="Line 362"/>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63" name="Line 363"/>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64" name="Line 364"/>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65" name="Line 365"/>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66" name="Line 366"/>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67" name="Line 367"/>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68" name="Line 368"/>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69" name="Line 369"/>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70" name="Line 370"/>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71" name="Oval 371"/>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772" name="Line 372"/>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73" name="Oval 373"/>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2774" name="Rectangle 374"/>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102775" name="Group 375"/>
          <p:cNvGrpSpPr>
            <a:grpSpLocks/>
          </p:cNvGrpSpPr>
          <p:nvPr/>
        </p:nvGrpSpPr>
        <p:grpSpPr bwMode="auto">
          <a:xfrm>
            <a:off x="3362325" y="5459413"/>
            <a:ext cx="463550" cy="263525"/>
            <a:chOff x="2118" y="3439"/>
            <a:chExt cx="292" cy="166"/>
          </a:xfrm>
        </p:grpSpPr>
        <p:sp>
          <p:nvSpPr>
            <p:cNvPr id="102776" name="Rectangle 376"/>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102777" name="Group 377"/>
            <p:cNvGrpSpPr>
              <a:grpSpLocks/>
            </p:cNvGrpSpPr>
            <p:nvPr/>
          </p:nvGrpSpPr>
          <p:grpSpPr bwMode="auto">
            <a:xfrm flipH="1" flipV="1">
              <a:off x="2326" y="3439"/>
              <a:ext cx="84" cy="166"/>
              <a:chOff x="1704" y="2533"/>
              <a:chExt cx="64" cy="127"/>
            </a:xfrm>
          </p:grpSpPr>
          <p:sp>
            <p:nvSpPr>
              <p:cNvPr id="102778" name="Freeform 378"/>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102779" name="Group 379"/>
              <p:cNvGrpSpPr>
                <a:grpSpLocks/>
              </p:cNvGrpSpPr>
              <p:nvPr/>
            </p:nvGrpSpPr>
            <p:grpSpPr bwMode="auto">
              <a:xfrm>
                <a:off x="1718" y="2547"/>
                <a:ext cx="35" cy="96"/>
                <a:chOff x="1718" y="2547"/>
                <a:chExt cx="35" cy="96"/>
              </a:xfrm>
            </p:grpSpPr>
            <p:sp>
              <p:nvSpPr>
                <p:cNvPr id="102780" name="Line 380"/>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81" name="Line 381"/>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82" name="Line 382"/>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783" name="Line 383"/>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102784" name="Freeform 384"/>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102785" name="Rectangle 385"/>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102786" name="Rectangle 386"/>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102787" name="Freeform 38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102788" name="Rectangle 38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102789" name="Group 389"/>
          <p:cNvGrpSpPr>
            <a:grpSpLocks/>
          </p:cNvGrpSpPr>
          <p:nvPr/>
        </p:nvGrpSpPr>
        <p:grpSpPr bwMode="auto">
          <a:xfrm flipH="1" flipV="1">
            <a:off x="2768600" y="6194425"/>
            <a:ext cx="195263" cy="95250"/>
            <a:chOff x="2119" y="2263"/>
            <a:chExt cx="94" cy="46"/>
          </a:xfrm>
        </p:grpSpPr>
        <p:grpSp>
          <p:nvGrpSpPr>
            <p:cNvPr id="102790" name="Group 390"/>
            <p:cNvGrpSpPr>
              <a:grpSpLocks/>
            </p:cNvGrpSpPr>
            <p:nvPr/>
          </p:nvGrpSpPr>
          <p:grpSpPr bwMode="auto">
            <a:xfrm>
              <a:off x="2188" y="2263"/>
              <a:ext cx="25" cy="46"/>
              <a:chOff x="2188" y="2263"/>
              <a:chExt cx="25" cy="46"/>
            </a:xfrm>
          </p:grpSpPr>
          <p:grpSp>
            <p:nvGrpSpPr>
              <p:cNvPr id="102791" name="Group 391"/>
              <p:cNvGrpSpPr>
                <a:grpSpLocks/>
              </p:cNvGrpSpPr>
              <p:nvPr/>
            </p:nvGrpSpPr>
            <p:grpSpPr bwMode="auto">
              <a:xfrm>
                <a:off x="2188" y="2263"/>
                <a:ext cx="23" cy="44"/>
                <a:chOff x="2188" y="2263"/>
                <a:chExt cx="23" cy="44"/>
              </a:xfrm>
            </p:grpSpPr>
            <p:sp>
              <p:nvSpPr>
                <p:cNvPr id="102792" name="Rectangle 392"/>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93" name="Rectangle 393"/>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94" name="Rectangle 394"/>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95" name="Rectangle 395"/>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96" name="Rectangle 396"/>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97" name="Rectangle 397"/>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98" name="Rectangle 398"/>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799" name="Rectangle 399"/>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00" name="Rectangle 400"/>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01" name="Rectangle 401"/>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02" name="Rectangle 402"/>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03" name="Rectangle 403"/>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04" name="Rectangle 404"/>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05" name="Rectangle 405"/>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06" name="Rectangle 406"/>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07" name="Rectangle 407"/>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08" name="Rectangle 408"/>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09" name="Rectangle 409"/>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10" name="Rectangle 410"/>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11" name="Rectangle 411"/>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12" name="Rectangle 412"/>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13" name="Rectangle 413"/>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14" name="Rectangle 414"/>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2815" name="Rectangle 415"/>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2816" name="Group 416"/>
            <p:cNvGrpSpPr>
              <a:grpSpLocks/>
            </p:cNvGrpSpPr>
            <p:nvPr/>
          </p:nvGrpSpPr>
          <p:grpSpPr bwMode="auto">
            <a:xfrm>
              <a:off x="2119" y="2276"/>
              <a:ext cx="71" cy="18"/>
              <a:chOff x="2119" y="2276"/>
              <a:chExt cx="71" cy="18"/>
            </a:xfrm>
          </p:grpSpPr>
          <p:grpSp>
            <p:nvGrpSpPr>
              <p:cNvPr id="102817" name="Group 417"/>
              <p:cNvGrpSpPr>
                <a:grpSpLocks/>
              </p:cNvGrpSpPr>
              <p:nvPr/>
            </p:nvGrpSpPr>
            <p:grpSpPr bwMode="auto">
              <a:xfrm>
                <a:off x="2119" y="2276"/>
                <a:ext cx="69" cy="16"/>
                <a:chOff x="2119" y="2276"/>
                <a:chExt cx="69" cy="16"/>
              </a:xfrm>
            </p:grpSpPr>
            <p:sp>
              <p:nvSpPr>
                <p:cNvPr id="102818" name="Rectangle 418"/>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19" name="Rectangle 419"/>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20" name="Rectangle 420"/>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21" name="Rectangle 421"/>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22" name="Rectangle 422"/>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23" name="Rectangle 423"/>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24" name="Rectangle 424"/>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25" name="Rectangle 425"/>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2826" name="Rectangle 426"/>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102827" name="Group 427"/>
          <p:cNvGrpSpPr>
            <a:grpSpLocks/>
          </p:cNvGrpSpPr>
          <p:nvPr/>
        </p:nvGrpSpPr>
        <p:grpSpPr bwMode="auto">
          <a:xfrm flipH="1" flipV="1">
            <a:off x="2963863" y="6186488"/>
            <a:ext cx="195262" cy="115887"/>
            <a:chOff x="2025" y="2257"/>
            <a:chExt cx="94" cy="56"/>
          </a:xfrm>
        </p:grpSpPr>
        <p:grpSp>
          <p:nvGrpSpPr>
            <p:cNvPr id="102828" name="Group 428"/>
            <p:cNvGrpSpPr>
              <a:grpSpLocks/>
            </p:cNvGrpSpPr>
            <p:nvPr/>
          </p:nvGrpSpPr>
          <p:grpSpPr bwMode="auto">
            <a:xfrm>
              <a:off x="2025" y="2271"/>
              <a:ext cx="32" cy="27"/>
              <a:chOff x="2025" y="2271"/>
              <a:chExt cx="32" cy="27"/>
            </a:xfrm>
          </p:grpSpPr>
          <p:grpSp>
            <p:nvGrpSpPr>
              <p:cNvPr id="102829" name="Group 429"/>
              <p:cNvGrpSpPr>
                <a:grpSpLocks/>
              </p:cNvGrpSpPr>
              <p:nvPr/>
            </p:nvGrpSpPr>
            <p:grpSpPr bwMode="auto">
              <a:xfrm>
                <a:off x="2025" y="2271"/>
                <a:ext cx="31" cy="25"/>
                <a:chOff x="2025" y="2271"/>
                <a:chExt cx="31" cy="25"/>
              </a:xfrm>
            </p:grpSpPr>
            <p:sp>
              <p:nvSpPr>
                <p:cNvPr id="102830" name="Rectangle 430"/>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31" name="Rectangle 431"/>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32" name="Rectangle 432"/>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33" name="Rectangle 433"/>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34" name="Rectangle 434"/>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35" name="Rectangle 435"/>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36" name="Rectangle 436"/>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37" name="Rectangle 437"/>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38" name="Rectangle 438"/>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39" name="Rectangle 439"/>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40" name="Rectangle 440"/>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41" name="Rectangle 441"/>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42" name="Rectangle 442"/>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2843" name="Rectangle 443"/>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2844" name="Group 444"/>
            <p:cNvGrpSpPr>
              <a:grpSpLocks/>
            </p:cNvGrpSpPr>
            <p:nvPr/>
          </p:nvGrpSpPr>
          <p:grpSpPr bwMode="auto">
            <a:xfrm>
              <a:off x="2075" y="2259"/>
              <a:ext cx="44" cy="52"/>
              <a:chOff x="2075" y="2259"/>
              <a:chExt cx="44" cy="52"/>
            </a:xfrm>
          </p:grpSpPr>
          <p:grpSp>
            <p:nvGrpSpPr>
              <p:cNvPr id="102845" name="Group 445"/>
              <p:cNvGrpSpPr>
                <a:grpSpLocks/>
              </p:cNvGrpSpPr>
              <p:nvPr/>
            </p:nvGrpSpPr>
            <p:grpSpPr bwMode="auto">
              <a:xfrm>
                <a:off x="2075" y="2259"/>
                <a:ext cx="44" cy="52"/>
                <a:chOff x="2075" y="2259"/>
                <a:chExt cx="44" cy="52"/>
              </a:xfrm>
            </p:grpSpPr>
            <p:sp>
              <p:nvSpPr>
                <p:cNvPr id="102846" name="Oval 446"/>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47" name="Oval 447"/>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48" name="Oval 448"/>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49" name="Oval 449"/>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50" name="Oval 450"/>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51" name="Oval 451"/>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52" name="Oval 452"/>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53" name="Oval 453"/>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54" name="Oval 454"/>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55" name="Oval 455"/>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56" name="Oval 456"/>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57" name="Oval 457"/>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858" name="Oval 458"/>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2859" name="Oval 459"/>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2860" name="Group 460"/>
            <p:cNvGrpSpPr>
              <a:grpSpLocks/>
            </p:cNvGrpSpPr>
            <p:nvPr/>
          </p:nvGrpSpPr>
          <p:grpSpPr bwMode="auto">
            <a:xfrm>
              <a:off x="2054" y="2257"/>
              <a:ext cx="25" cy="56"/>
              <a:chOff x="2054" y="2257"/>
              <a:chExt cx="25" cy="56"/>
            </a:xfrm>
          </p:grpSpPr>
          <p:grpSp>
            <p:nvGrpSpPr>
              <p:cNvPr id="102861" name="Group 461"/>
              <p:cNvGrpSpPr>
                <a:grpSpLocks/>
              </p:cNvGrpSpPr>
              <p:nvPr/>
            </p:nvGrpSpPr>
            <p:grpSpPr bwMode="auto">
              <a:xfrm>
                <a:off x="2054" y="2257"/>
                <a:ext cx="23" cy="54"/>
                <a:chOff x="2054" y="2257"/>
                <a:chExt cx="23" cy="54"/>
              </a:xfrm>
            </p:grpSpPr>
            <p:sp>
              <p:nvSpPr>
                <p:cNvPr id="102862" name="Rectangle 462"/>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63" name="Rectangle 463"/>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64" name="Rectangle 464"/>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65" name="Rectangle 465"/>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66" name="Rectangle 466"/>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67" name="Rectangle 467"/>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68" name="Rectangle 468"/>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69" name="Rectangle 469"/>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70" name="Rectangle 470"/>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71" name="Rectangle 471"/>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72" name="Rectangle 472"/>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73" name="Rectangle 473"/>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74" name="Rectangle 474"/>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75" name="Rectangle 475"/>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76" name="Rectangle 476"/>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77" name="Rectangle 477"/>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78" name="Rectangle 478"/>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79" name="Rectangle 479"/>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80" name="Rectangle 480"/>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81" name="Rectangle 481"/>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82" name="Rectangle 482"/>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83" name="Rectangle 483"/>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84" name="Rectangle 484"/>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85" name="Rectangle 485"/>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86" name="Rectangle 486"/>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87" name="Rectangle 487"/>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88" name="Rectangle 488"/>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889" name="Rectangle 489"/>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2890" name="Rectangle 490"/>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102891" name="Rectangle 491"/>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102892" name="Rectangle 492"/>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102893" name="Group 493"/>
          <p:cNvGrpSpPr>
            <a:grpSpLocks/>
          </p:cNvGrpSpPr>
          <p:nvPr/>
        </p:nvGrpSpPr>
        <p:grpSpPr bwMode="auto">
          <a:xfrm flipH="1" flipV="1">
            <a:off x="2525713" y="4567238"/>
            <a:ext cx="130175" cy="247650"/>
            <a:chOff x="2267" y="2973"/>
            <a:chExt cx="63" cy="119"/>
          </a:xfrm>
        </p:grpSpPr>
        <p:sp>
          <p:nvSpPr>
            <p:cNvPr id="102894" name="Freeform 494"/>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102895" name="Group 495"/>
            <p:cNvGrpSpPr>
              <a:grpSpLocks/>
            </p:cNvGrpSpPr>
            <p:nvPr/>
          </p:nvGrpSpPr>
          <p:grpSpPr bwMode="auto">
            <a:xfrm>
              <a:off x="2282" y="2986"/>
              <a:ext cx="36" cy="90"/>
              <a:chOff x="2282" y="2986"/>
              <a:chExt cx="36" cy="90"/>
            </a:xfrm>
          </p:grpSpPr>
          <p:sp>
            <p:nvSpPr>
              <p:cNvPr id="102896" name="Line 496"/>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897" name="Line 497"/>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898" name="Line 498"/>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899" name="Line 499"/>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2900" name="Group 500"/>
          <p:cNvGrpSpPr>
            <a:grpSpLocks/>
          </p:cNvGrpSpPr>
          <p:nvPr/>
        </p:nvGrpSpPr>
        <p:grpSpPr bwMode="auto">
          <a:xfrm flipH="1" flipV="1">
            <a:off x="2716213" y="4532313"/>
            <a:ext cx="230187" cy="311150"/>
            <a:chOff x="2100" y="2959"/>
            <a:chExt cx="111" cy="150"/>
          </a:xfrm>
        </p:grpSpPr>
        <p:sp>
          <p:nvSpPr>
            <p:cNvPr id="102901" name="Rectangle 501"/>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902" name="Rectangle 502"/>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2903" name="Line 503"/>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04" name="Rectangle 504"/>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102905" name="Line 505"/>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06" name="Line 506"/>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07" name="Rectangle 507"/>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102908" name="Rectangle 508"/>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102909" name="Rectangle 509"/>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102911" name="Rectangle 511"/>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102912" name="Group 512"/>
          <p:cNvGrpSpPr>
            <a:grpSpLocks/>
          </p:cNvGrpSpPr>
          <p:nvPr/>
        </p:nvGrpSpPr>
        <p:grpSpPr bwMode="auto">
          <a:xfrm flipH="1" flipV="1">
            <a:off x="3444875" y="5053013"/>
            <a:ext cx="41275" cy="252412"/>
            <a:chOff x="1867" y="2737"/>
            <a:chExt cx="20" cy="121"/>
          </a:xfrm>
        </p:grpSpPr>
        <p:sp>
          <p:nvSpPr>
            <p:cNvPr id="102913" name="Oval 513"/>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102914" name="Oval 514"/>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102915" name="Line 515"/>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16" name="Line 516"/>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2917" name="Group 517"/>
          <p:cNvGrpSpPr>
            <a:grpSpLocks/>
          </p:cNvGrpSpPr>
          <p:nvPr/>
        </p:nvGrpSpPr>
        <p:grpSpPr bwMode="auto">
          <a:xfrm flipH="1" flipV="1">
            <a:off x="3430588" y="5053013"/>
            <a:ext cx="39687" cy="252412"/>
            <a:chOff x="1875" y="2737"/>
            <a:chExt cx="19" cy="121"/>
          </a:xfrm>
        </p:grpSpPr>
        <p:sp>
          <p:nvSpPr>
            <p:cNvPr id="102918" name="Oval 518"/>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102919" name="Oval 519"/>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102920" name="Line 520"/>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21" name="Line 521"/>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2922" name="Group 522"/>
          <p:cNvGrpSpPr>
            <a:grpSpLocks/>
          </p:cNvGrpSpPr>
          <p:nvPr/>
        </p:nvGrpSpPr>
        <p:grpSpPr bwMode="auto">
          <a:xfrm flipH="1" flipV="1">
            <a:off x="3409950" y="5053013"/>
            <a:ext cx="39688" cy="252412"/>
            <a:chOff x="1885" y="2737"/>
            <a:chExt cx="19" cy="121"/>
          </a:xfrm>
        </p:grpSpPr>
        <p:sp>
          <p:nvSpPr>
            <p:cNvPr id="102923" name="Oval 523"/>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102924" name="Oval 524"/>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102925" name="Line 525"/>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26" name="Line 526"/>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2927" name="Group 527"/>
          <p:cNvGrpSpPr>
            <a:grpSpLocks/>
          </p:cNvGrpSpPr>
          <p:nvPr/>
        </p:nvGrpSpPr>
        <p:grpSpPr bwMode="auto">
          <a:xfrm flipH="1" flipV="1">
            <a:off x="3392488" y="5053013"/>
            <a:ext cx="41275" cy="252412"/>
            <a:chOff x="1892" y="2737"/>
            <a:chExt cx="20" cy="121"/>
          </a:xfrm>
        </p:grpSpPr>
        <p:sp>
          <p:nvSpPr>
            <p:cNvPr id="102928" name="Oval 528"/>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102929" name="Oval 529"/>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102930" name="Line 530"/>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31" name="Line 531"/>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2932" name="Rectangle 532"/>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102933" name="Rectangle 533"/>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102934" name="Group 534"/>
          <p:cNvGrpSpPr>
            <a:grpSpLocks/>
          </p:cNvGrpSpPr>
          <p:nvPr/>
        </p:nvGrpSpPr>
        <p:grpSpPr bwMode="auto">
          <a:xfrm>
            <a:off x="3059113" y="4562475"/>
            <a:ext cx="769937" cy="798513"/>
            <a:chOff x="1927" y="2874"/>
            <a:chExt cx="485" cy="503"/>
          </a:xfrm>
        </p:grpSpPr>
        <p:grpSp>
          <p:nvGrpSpPr>
            <p:cNvPr id="102935" name="Group 535"/>
            <p:cNvGrpSpPr>
              <a:grpSpLocks/>
            </p:cNvGrpSpPr>
            <p:nvPr/>
          </p:nvGrpSpPr>
          <p:grpSpPr bwMode="auto">
            <a:xfrm flipH="1" flipV="1">
              <a:off x="2325" y="2874"/>
              <a:ext cx="87" cy="162"/>
              <a:chOff x="1702" y="2971"/>
              <a:chExt cx="67" cy="119"/>
            </a:xfrm>
          </p:grpSpPr>
          <p:sp>
            <p:nvSpPr>
              <p:cNvPr id="102936" name="Freeform 536"/>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102937" name="Group 537"/>
              <p:cNvGrpSpPr>
                <a:grpSpLocks/>
              </p:cNvGrpSpPr>
              <p:nvPr/>
            </p:nvGrpSpPr>
            <p:grpSpPr bwMode="auto">
              <a:xfrm>
                <a:off x="1716" y="2984"/>
                <a:ext cx="37" cy="90"/>
                <a:chOff x="1716" y="2984"/>
                <a:chExt cx="37" cy="90"/>
              </a:xfrm>
            </p:grpSpPr>
            <p:sp>
              <p:nvSpPr>
                <p:cNvPr id="102938" name="Line 538"/>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39" name="Line 539"/>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40" name="Line 540"/>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41" name="Line 541"/>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2942" name="Rectangle 542"/>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102943" name="Rectangle 543"/>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102944" name="Freeform 544"/>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102945" name="Rectangle 545"/>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2946" name="Freeform 546"/>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947" name="Rectangle 547"/>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102948" name="Rectangle 548"/>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102949" name="Rectangle 549"/>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102950" name="Line 550"/>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102951" name="Group 551"/>
          <p:cNvGrpSpPr>
            <a:grpSpLocks/>
          </p:cNvGrpSpPr>
          <p:nvPr/>
        </p:nvGrpSpPr>
        <p:grpSpPr bwMode="auto">
          <a:xfrm>
            <a:off x="3830638" y="5594350"/>
            <a:ext cx="407987" cy="417513"/>
            <a:chOff x="2358" y="3524"/>
            <a:chExt cx="257" cy="263"/>
          </a:xfrm>
        </p:grpSpPr>
        <p:sp>
          <p:nvSpPr>
            <p:cNvPr id="102952" name="Line 552"/>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953" name="Line 553"/>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954" name="Line 554"/>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955" name="Line 555"/>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956" name="Line 556"/>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957" name="Line 557"/>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2958" name="Group 558"/>
          <p:cNvGrpSpPr>
            <a:grpSpLocks/>
          </p:cNvGrpSpPr>
          <p:nvPr/>
        </p:nvGrpSpPr>
        <p:grpSpPr bwMode="auto">
          <a:xfrm flipH="1" flipV="1">
            <a:off x="2951163" y="4540250"/>
            <a:ext cx="68262" cy="303213"/>
            <a:chOff x="2065" y="2959"/>
            <a:chExt cx="33" cy="146"/>
          </a:xfrm>
        </p:grpSpPr>
        <p:sp>
          <p:nvSpPr>
            <p:cNvPr id="102959" name="Freeform 559"/>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2960" name="Freeform 560"/>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2961" name="Line 561"/>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62" name="Line 562"/>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63" name="Line 563"/>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64" name="Freeform 564"/>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102965" name="Freeform 565"/>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102966" name="Group 566"/>
          <p:cNvGrpSpPr>
            <a:grpSpLocks/>
          </p:cNvGrpSpPr>
          <p:nvPr/>
        </p:nvGrpSpPr>
        <p:grpSpPr bwMode="auto">
          <a:xfrm>
            <a:off x="2720975" y="4552950"/>
            <a:ext cx="269875" cy="271463"/>
            <a:chOff x="1714" y="2868"/>
            <a:chExt cx="170" cy="171"/>
          </a:xfrm>
        </p:grpSpPr>
        <p:sp>
          <p:nvSpPr>
            <p:cNvPr id="102967" name="Freeform 567"/>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102968" name="Rectangle 568"/>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969" name="Line 569"/>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970" name="Line 570"/>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2971" name="Group 571"/>
          <p:cNvGrpSpPr>
            <a:grpSpLocks/>
          </p:cNvGrpSpPr>
          <p:nvPr/>
        </p:nvGrpSpPr>
        <p:grpSpPr bwMode="auto">
          <a:xfrm flipH="1" flipV="1">
            <a:off x="2651125" y="4600575"/>
            <a:ext cx="293688" cy="179388"/>
            <a:chOff x="2098" y="2990"/>
            <a:chExt cx="171" cy="86"/>
          </a:xfrm>
        </p:grpSpPr>
        <p:sp>
          <p:nvSpPr>
            <p:cNvPr id="102972" name="Oval 572"/>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973" name="Oval 573"/>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974" name="Oval 574"/>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975" name="Oval 575"/>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976" name="Oval 576"/>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977" name="Oval 577"/>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978" name="Oval 578"/>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979" name="Oval 579"/>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980" name="Oval 580"/>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981" name="Oval 581"/>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982" name="Line 582"/>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83" name="Line 583"/>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84" name="Line 584"/>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85" name="Line 585"/>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86" name="Line 586"/>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87" name="Line 587"/>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88" name="Line 588"/>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89" name="Line 589"/>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90" name="Line 590"/>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91" name="Line 591"/>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02992" name="Group 592"/>
            <p:cNvGrpSpPr>
              <a:grpSpLocks/>
            </p:cNvGrpSpPr>
            <p:nvPr/>
          </p:nvGrpSpPr>
          <p:grpSpPr bwMode="auto">
            <a:xfrm>
              <a:off x="2098" y="3003"/>
              <a:ext cx="19" cy="73"/>
              <a:chOff x="2098" y="3003"/>
              <a:chExt cx="19" cy="73"/>
            </a:xfrm>
          </p:grpSpPr>
          <p:sp>
            <p:nvSpPr>
              <p:cNvPr id="102993" name="Oval 593"/>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994" name="Line 594"/>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2995" name="Group 595"/>
            <p:cNvGrpSpPr>
              <a:grpSpLocks/>
            </p:cNvGrpSpPr>
            <p:nvPr/>
          </p:nvGrpSpPr>
          <p:grpSpPr bwMode="auto">
            <a:xfrm>
              <a:off x="2250" y="2990"/>
              <a:ext cx="19" cy="71"/>
              <a:chOff x="2250" y="2990"/>
              <a:chExt cx="19" cy="71"/>
            </a:xfrm>
          </p:grpSpPr>
          <p:sp>
            <p:nvSpPr>
              <p:cNvPr id="102996" name="Oval 596"/>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2997" name="Line 597"/>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2998" name="Line 598"/>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2999" name="Line 599"/>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000" name="Line 600"/>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001" name="Line 601"/>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002" name="Line 602"/>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003" name="Rectangle 603"/>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103004" name="Group 604"/>
          <p:cNvGrpSpPr>
            <a:grpSpLocks/>
          </p:cNvGrpSpPr>
          <p:nvPr/>
        </p:nvGrpSpPr>
        <p:grpSpPr bwMode="auto">
          <a:xfrm>
            <a:off x="3370263" y="5045075"/>
            <a:ext cx="165100" cy="263525"/>
            <a:chOff x="2123" y="3178"/>
            <a:chExt cx="104" cy="166"/>
          </a:xfrm>
        </p:grpSpPr>
        <p:grpSp>
          <p:nvGrpSpPr>
            <p:cNvPr id="103005" name="Group 605"/>
            <p:cNvGrpSpPr>
              <a:grpSpLocks/>
            </p:cNvGrpSpPr>
            <p:nvPr/>
          </p:nvGrpSpPr>
          <p:grpSpPr bwMode="auto">
            <a:xfrm flipH="1" flipV="1">
              <a:off x="2177" y="3178"/>
              <a:ext cx="50" cy="166"/>
              <a:chOff x="1829" y="2735"/>
              <a:chExt cx="38" cy="127"/>
            </a:xfrm>
          </p:grpSpPr>
          <p:grpSp>
            <p:nvGrpSpPr>
              <p:cNvPr id="103006" name="Group 606"/>
              <p:cNvGrpSpPr>
                <a:grpSpLocks/>
              </p:cNvGrpSpPr>
              <p:nvPr/>
            </p:nvGrpSpPr>
            <p:grpSpPr bwMode="auto">
              <a:xfrm>
                <a:off x="1829" y="2735"/>
                <a:ext cx="36" cy="125"/>
                <a:chOff x="1829" y="2735"/>
                <a:chExt cx="36" cy="125"/>
              </a:xfrm>
            </p:grpSpPr>
            <p:sp>
              <p:nvSpPr>
                <p:cNvPr id="103007" name="Rectangle 607"/>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08" name="Rectangle 608"/>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09" name="Rectangle 609"/>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10" name="Rectangle 610"/>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11" name="Rectangle 611"/>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12" name="Rectangle 612"/>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13" name="Rectangle 613"/>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14" name="Rectangle 614"/>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15" name="Rectangle 615"/>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16" name="Rectangle 616"/>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17" name="Rectangle 617"/>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18" name="Rectangle 618"/>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19" name="Rectangle 619"/>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20" name="Rectangle 620"/>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21" name="Rectangle 621"/>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22" name="Rectangle 622"/>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23" name="Rectangle 623"/>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24" name="Rectangle 624"/>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25" name="Rectangle 625"/>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26" name="Rectangle 626"/>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27" name="Rectangle 627"/>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28" name="Rectangle 628"/>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29" name="Rectangle 629"/>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30" name="Rectangle 630"/>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31" name="Rectangle 631"/>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32" name="Rectangle 632"/>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33" name="Rectangle 633"/>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34" name="Rectangle 634"/>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35" name="Rectangle 635"/>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36" name="Rectangle 636"/>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37" name="Rectangle 637"/>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38" name="Rectangle 638"/>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39" name="Rectangle 639"/>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40" name="Rectangle 640"/>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41" name="Rectangle 641"/>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42" name="Rectangle 642"/>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43" name="Rectangle 643"/>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44" name="Rectangle 644"/>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45" name="Rectangle 645"/>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46" name="Rectangle 646"/>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47" name="Rectangle 647"/>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48" name="Rectangle 648"/>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49" name="Rectangle 649"/>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50" name="Rectangle 650"/>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51" name="Rectangle 651"/>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52" name="Rectangle 652"/>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53" name="Rectangle 653"/>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54" name="Rectangle 654"/>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55" name="Rectangle 655"/>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56" name="Rectangle 656"/>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57" name="Rectangle 657"/>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58" name="Rectangle 658"/>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59" name="Rectangle 659"/>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60" name="Rectangle 660"/>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61" name="Rectangle 661"/>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62" name="Rectangle 662"/>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63" name="Rectangle 663"/>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64" name="Rectangle 664"/>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65" name="Rectangle 665"/>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66" name="Rectangle 666"/>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67" name="Rectangle 667"/>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68" name="Rectangle 668"/>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69" name="Rectangle 669"/>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70" name="Rectangle 670"/>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071" name="Rectangle 671"/>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3072" name="Rectangle 672"/>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103073" name="Freeform 673"/>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103074" name="Text Box 674"/>
          <p:cNvSpPr txBox="1">
            <a:spLocks noChangeArrowheads="1"/>
          </p:cNvSpPr>
          <p:nvPr/>
        </p:nvSpPr>
        <p:spPr bwMode="auto">
          <a:xfrm>
            <a:off x="4756150" y="5943600"/>
            <a:ext cx="34734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Just Fully Retracted 	   Accumulator Refilling</a:t>
            </a:r>
          </a:p>
        </p:txBody>
      </p:sp>
      <p:sp>
        <p:nvSpPr>
          <p:cNvPr id="103075" name="Line 675"/>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76" name="Rectangle 676"/>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77" name="Line 677"/>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78" name="Line 678"/>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79" name="Line 679"/>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80" name="Line 680"/>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81" name="Rectangle 681"/>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82" name="Line 682"/>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83" name="Line 683"/>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84" name="Line 684"/>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85" name="Line 685"/>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86" name="Rectangle 686"/>
          <p:cNvSpPr>
            <a:spLocks noChangeArrowheads="1"/>
          </p:cNvSpPr>
          <p:nvPr/>
        </p:nvSpPr>
        <p:spPr bwMode="auto">
          <a:xfrm>
            <a:off x="860425" y="49672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87" name="Line 687"/>
          <p:cNvSpPr>
            <a:spLocks noChangeShapeType="1"/>
          </p:cNvSpPr>
          <p:nvPr/>
        </p:nvSpPr>
        <p:spPr bwMode="auto">
          <a:xfrm flipH="1">
            <a:off x="1092200"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88" name="Line 688"/>
          <p:cNvSpPr>
            <a:spLocks noChangeShapeType="1"/>
          </p:cNvSpPr>
          <p:nvPr/>
        </p:nvSpPr>
        <p:spPr bwMode="auto">
          <a:xfrm>
            <a:off x="1092200" y="50657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89" name="Line 689"/>
          <p:cNvSpPr>
            <a:spLocks noChangeShapeType="1"/>
          </p:cNvSpPr>
          <p:nvPr/>
        </p:nvSpPr>
        <p:spPr bwMode="auto">
          <a:xfrm>
            <a:off x="866775"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90" name="Line 690"/>
          <p:cNvSpPr>
            <a:spLocks noChangeShapeType="1"/>
          </p:cNvSpPr>
          <p:nvPr/>
        </p:nvSpPr>
        <p:spPr bwMode="auto">
          <a:xfrm flipV="1">
            <a:off x="944563" y="50673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91" name="Rectangle 691"/>
          <p:cNvSpPr>
            <a:spLocks noChangeArrowheads="1"/>
          </p:cNvSpPr>
          <p:nvPr/>
        </p:nvSpPr>
        <p:spPr bwMode="auto">
          <a:xfrm>
            <a:off x="860425" y="46894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92" name="Line 692"/>
          <p:cNvSpPr>
            <a:spLocks noChangeShapeType="1"/>
          </p:cNvSpPr>
          <p:nvPr/>
        </p:nvSpPr>
        <p:spPr bwMode="auto">
          <a:xfrm flipH="1">
            <a:off x="857250" y="48339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3093" name="Group 693"/>
          <p:cNvGrpSpPr>
            <a:grpSpLocks/>
          </p:cNvGrpSpPr>
          <p:nvPr/>
        </p:nvGrpSpPr>
        <p:grpSpPr bwMode="auto">
          <a:xfrm>
            <a:off x="950913" y="5245100"/>
            <a:ext cx="90487" cy="139700"/>
            <a:chOff x="0" y="0"/>
            <a:chExt cx="20000" cy="19996"/>
          </a:xfrm>
        </p:grpSpPr>
        <p:sp>
          <p:nvSpPr>
            <p:cNvPr id="103094" name="Line 694"/>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95" name="Line 695"/>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96" name="Line 696"/>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97" name="Line 697"/>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3098" name="Line 698"/>
          <p:cNvSpPr>
            <a:spLocks noChangeShapeType="1"/>
          </p:cNvSpPr>
          <p:nvPr/>
        </p:nvSpPr>
        <p:spPr bwMode="auto">
          <a:xfrm flipH="1">
            <a:off x="830263" y="53038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099" name="Line 699"/>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00" name="Line 700"/>
          <p:cNvSpPr>
            <a:spLocks noChangeShapeType="1"/>
          </p:cNvSpPr>
          <p:nvPr/>
        </p:nvSpPr>
        <p:spPr bwMode="auto">
          <a:xfrm flipH="1">
            <a:off x="719138" y="53213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01" name="Line 701"/>
          <p:cNvSpPr>
            <a:spLocks noChangeShapeType="1"/>
          </p:cNvSpPr>
          <p:nvPr/>
        </p:nvSpPr>
        <p:spPr bwMode="auto">
          <a:xfrm flipV="1">
            <a:off x="719138" y="5106988"/>
            <a:ext cx="0" cy="212725"/>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02" name="Line 702"/>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3103" name="Group 703"/>
          <p:cNvGrpSpPr>
            <a:grpSpLocks/>
          </p:cNvGrpSpPr>
          <p:nvPr/>
        </p:nvGrpSpPr>
        <p:grpSpPr bwMode="auto">
          <a:xfrm>
            <a:off x="449263" y="5100638"/>
            <a:ext cx="407987" cy="417512"/>
            <a:chOff x="1311" y="3425"/>
            <a:chExt cx="257" cy="263"/>
          </a:xfrm>
        </p:grpSpPr>
        <p:sp>
          <p:nvSpPr>
            <p:cNvPr id="103104" name="Line 704"/>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05" name="Line 705"/>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3106" name="Line 706"/>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07" name="Line 707"/>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08" name="Line 708"/>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09" name="Line 709"/>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3110" name="Group 710"/>
          <p:cNvGrpSpPr>
            <a:grpSpLocks/>
          </p:cNvGrpSpPr>
          <p:nvPr/>
        </p:nvGrpSpPr>
        <p:grpSpPr bwMode="auto">
          <a:xfrm>
            <a:off x="914400" y="4275138"/>
            <a:ext cx="77788" cy="139700"/>
            <a:chOff x="0" y="1"/>
            <a:chExt cx="20000" cy="19999"/>
          </a:xfrm>
        </p:grpSpPr>
        <p:sp>
          <p:nvSpPr>
            <p:cNvPr id="103111" name="Arc 71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12" name="Arc 712"/>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3113" name="Line 713"/>
          <p:cNvSpPr>
            <a:spLocks noChangeShapeType="1"/>
          </p:cNvSpPr>
          <p:nvPr/>
        </p:nvSpPr>
        <p:spPr bwMode="auto">
          <a:xfrm flipV="1">
            <a:off x="914400" y="4414838"/>
            <a:ext cx="0" cy="1063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14" name="Line 714"/>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15" name="Line 715"/>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16" name="Line 716"/>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17" name="Oval 717"/>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18" name="Oval 718"/>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19" name="Oval 719"/>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20" name="Oval 720"/>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21" name="Rectangle 721"/>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122" name="Line 722"/>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23" name="Line 723"/>
          <p:cNvSpPr>
            <a:spLocks noChangeShapeType="1"/>
          </p:cNvSpPr>
          <p:nvPr/>
        </p:nvSpPr>
        <p:spPr bwMode="auto">
          <a:xfrm flipV="1">
            <a:off x="1265238" y="4579938"/>
            <a:ext cx="3175" cy="522287"/>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24" name="Line 724"/>
          <p:cNvSpPr>
            <a:spLocks noChangeShapeType="1"/>
          </p:cNvSpPr>
          <p:nvPr/>
        </p:nvSpPr>
        <p:spPr bwMode="auto">
          <a:xfrm>
            <a:off x="1093788" y="4652963"/>
            <a:ext cx="0" cy="1746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25" name="Line 725"/>
          <p:cNvSpPr>
            <a:spLocks noChangeShapeType="1"/>
          </p:cNvSpPr>
          <p:nvPr/>
        </p:nvSpPr>
        <p:spPr bwMode="auto">
          <a:xfrm>
            <a:off x="1084263" y="4584700"/>
            <a:ext cx="182562"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26" name="Rectangle 726"/>
          <p:cNvSpPr>
            <a:spLocks noChangeArrowheads="1"/>
          </p:cNvSpPr>
          <p:nvPr/>
        </p:nvSpPr>
        <p:spPr bwMode="auto">
          <a:xfrm>
            <a:off x="865188" y="45418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27" name="Line 727"/>
          <p:cNvSpPr>
            <a:spLocks noChangeShapeType="1"/>
          </p:cNvSpPr>
          <p:nvPr/>
        </p:nvSpPr>
        <p:spPr bwMode="auto">
          <a:xfrm rot="16200000" flipH="1">
            <a:off x="896144" y="46235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28" name="Rectangle 728"/>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29" name="Line 729"/>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3130" name="Group 730"/>
          <p:cNvGrpSpPr>
            <a:grpSpLocks/>
          </p:cNvGrpSpPr>
          <p:nvPr/>
        </p:nvGrpSpPr>
        <p:grpSpPr bwMode="auto">
          <a:xfrm>
            <a:off x="1392238" y="4125913"/>
            <a:ext cx="58737" cy="98425"/>
            <a:chOff x="0" y="-1"/>
            <a:chExt cx="20000" cy="19996"/>
          </a:xfrm>
        </p:grpSpPr>
        <p:sp>
          <p:nvSpPr>
            <p:cNvPr id="103131" name="Line 731"/>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32" name="Line 732"/>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33" name="Line 733"/>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34" name="Line 734"/>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3135" name="Line 735"/>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36" name="Oval 736"/>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37" name="Oval 737"/>
          <p:cNvSpPr>
            <a:spLocks noChangeArrowheads="1"/>
          </p:cNvSpPr>
          <p:nvPr/>
        </p:nvSpPr>
        <p:spPr bwMode="auto">
          <a:xfrm>
            <a:off x="1784350" y="4768850"/>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38" name="Oval 738"/>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39" name="Line 739"/>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40" name="Line 740"/>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41" name="Oval 741"/>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142" name="AutoShape 742"/>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43" name="Rectangle 743"/>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1,700 PSI </a:t>
            </a:r>
            <a:endParaRPr lang="en-US" b="0"/>
          </a:p>
        </p:txBody>
      </p:sp>
      <p:sp>
        <p:nvSpPr>
          <p:cNvPr id="103144" name="AutoShape 744"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45" name="AutoShape 745"/>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46" name="AutoShape 746" descr="10%"/>
          <p:cNvSpPr>
            <a:spLocks noChangeArrowheads="1"/>
          </p:cNvSpPr>
          <p:nvPr/>
        </p:nvSpPr>
        <p:spPr bwMode="auto">
          <a:xfrm>
            <a:off x="2452688" y="1704975"/>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3147" name="Group 747"/>
          <p:cNvGrpSpPr>
            <a:grpSpLocks/>
          </p:cNvGrpSpPr>
          <p:nvPr/>
        </p:nvGrpSpPr>
        <p:grpSpPr bwMode="auto">
          <a:xfrm>
            <a:off x="2454275" y="2166938"/>
            <a:ext cx="503238" cy="185737"/>
            <a:chOff x="3617" y="2160"/>
            <a:chExt cx="842" cy="312"/>
          </a:xfrm>
        </p:grpSpPr>
        <p:sp>
          <p:nvSpPr>
            <p:cNvPr id="103148" name="Rectangle 748"/>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49" name="AutoShape 749"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50" name="AutoShape 750"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51" name="AutoShape 751"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52" name="AutoShape 752"/>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3153" name="AutoShape 753"/>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54" name="Rectangle 754"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55" name="Rectangle 755"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56" name="Rectangle 756"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57" name="Line 757"/>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158" name="Line 758"/>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159" name="Oval 759"/>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60" name="Oval 760"/>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3161" name="Group 761"/>
          <p:cNvGrpSpPr>
            <a:grpSpLocks/>
          </p:cNvGrpSpPr>
          <p:nvPr/>
        </p:nvGrpSpPr>
        <p:grpSpPr bwMode="auto">
          <a:xfrm>
            <a:off x="2663825" y="1660525"/>
            <a:ext cx="77788" cy="153988"/>
            <a:chOff x="3966" y="1027"/>
            <a:chExt cx="130" cy="257"/>
          </a:xfrm>
        </p:grpSpPr>
        <p:sp>
          <p:nvSpPr>
            <p:cNvPr id="103162" name="Rectangle 762"/>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63" name="Rectangle 763"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64" name="Rectangle 764"/>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65" name="Rectangle 765"/>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66" name="Line 766"/>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3167" name="Line 767"/>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168" name="Line 768"/>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169" name="Line 769"/>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170" name="AutoShape 770"/>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71" name="Rectangle 771"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72" name="Rectangle 772"/>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73" name="Rectangle 773"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74" name="Rectangle 774"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75" name="Line 775"/>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176" name="Line 776"/>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177" name="Line 777"/>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178" name="Line 778"/>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179" name="Line 779"/>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180" name="Oval 780"/>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81" name="Oval 781"/>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82" name="AutoShape 782"/>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83" name="AutoShape 783"/>
          <p:cNvSpPr>
            <a:spLocks noChangeArrowheads="1"/>
          </p:cNvSpPr>
          <p:nvPr/>
        </p:nvSpPr>
        <p:spPr bwMode="auto">
          <a:xfrm flipH="1" flipV="1">
            <a:off x="822325" y="20129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84" name="Line 784"/>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185" name="Rectangle 785"/>
          <p:cNvSpPr>
            <a:spLocks noChangeArrowheads="1"/>
          </p:cNvSpPr>
          <p:nvPr/>
        </p:nvSpPr>
        <p:spPr bwMode="auto">
          <a:xfrm>
            <a:off x="695325" y="2208213"/>
            <a:ext cx="466725" cy="52070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86" name="Line 786"/>
          <p:cNvSpPr>
            <a:spLocks noChangeShapeType="1"/>
          </p:cNvSpPr>
          <p:nvPr/>
        </p:nvSpPr>
        <p:spPr bwMode="auto">
          <a:xfrm flipH="1">
            <a:off x="685800" y="22098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193" name="Rectangle 793"/>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1,700 PSI </a:t>
            </a:r>
            <a:endParaRPr lang="en-US" b="0"/>
          </a:p>
        </p:txBody>
      </p:sp>
      <p:sp>
        <p:nvSpPr>
          <p:cNvPr id="103194" name="Oval 794"/>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103195" name="Line 795"/>
          <p:cNvSpPr>
            <a:spLocks noChangeShapeType="1"/>
          </p:cNvSpPr>
          <p:nvPr/>
        </p:nvSpPr>
        <p:spPr bwMode="auto">
          <a:xfrm flipV="1">
            <a:off x="4510088"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196" name="Line 796"/>
          <p:cNvSpPr>
            <a:spLocks noChangeShapeType="1"/>
          </p:cNvSpPr>
          <p:nvPr/>
        </p:nvSpPr>
        <p:spPr bwMode="auto">
          <a:xfrm>
            <a:off x="4667250"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197" name="Rectangle 797"/>
          <p:cNvSpPr>
            <a:spLocks noChangeArrowheads="1"/>
          </p:cNvSpPr>
          <p:nvPr/>
        </p:nvSpPr>
        <p:spPr bwMode="auto">
          <a:xfrm>
            <a:off x="4405313" y="2849563"/>
            <a:ext cx="366712" cy="366712"/>
          </a:xfrm>
          <a:prstGeom prst="rect">
            <a:avLst/>
          </a:prstGeom>
          <a:noFill/>
          <a:ln w="25400">
            <a:solidFill>
              <a:srgbClr val="000000"/>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98" name="Rectangle 798"/>
          <p:cNvSpPr>
            <a:spLocks noChangeArrowheads="1"/>
          </p:cNvSpPr>
          <p:nvPr/>
        </p:nvSpPr>
        <p:spPr bwMode="auto">
          <a:xfrm>
            <a:off x="477202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199" name="Line 799"/>
          <p:cNvSpPr>
            <a:spLocks noChangeShapeType="1"/>
          </p:cNvSpPr>
          <p:nvPr/>
        </p:nvSpPr>
        <p:spPr bwMode="auto">
          <a:xfrm flipV="1">
            <a:off x="5243513" y="2849563"/>
            <a:ext cx="157162" cy="366712"/>
          </a:xfrm>
          <a:prstGeom prst="line">
            <a:avLst/>
          </a:prstGeom>
          <a:noFill/>
          <a:ln w="1905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00" name="Line 800"/>
          <p:cNvSpPr>
            <a:spLocks noChangeShapeType="1"/>
          </p:cNvSpPr>
          <p:nvPr/>
        </p:nvSpPr>
        <p:spPr bwMode="auto">
          <a:xfrm>
            <a:off x="5240338" y="2849563"/>
            <a:ext cx="160337" cy="366712"/>
          </a:xfrm>
          <a:prstGeom prst="line">
            <a:avLst/>
          </a:prstGeom>
          <a:noFill/>
          <a:ln w="19050">
            <a:solidFill>
              <a:srgbClr val="3366FF"/>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01" name="Rectangle 801"/>
          <p:cNvSpPr>
            <a:spLocks noChangeArrowheads="1"/>
          </p:cNvSpPr>
          <p:nvPr/>
        </p:nvSpPr>
        <p:spPr bwMode="auto">
          <a:xfrm>
            <a:off x="5138738"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3202" name="Group 802"/>
          <p:cNvGrpSpPr>
            <a:grpSpLocks/>
          </p:cNvGrpSpPr>
          <p:nvPr/>
        </p:nvGrpSpPr>
        <p:grpSpPr bwMode="auto">
          <a:xfrm flipV="1">
            <a:off x="4833938" y="3132138"/>
            <a:ext cx="84137" cy="84137"/>
            <a:chOff x="1449" y="2352"/>
            <a:chExt cx="77" cy="77"/>
          </a:xfrm>
        </p:grpSpPr>
        <p:sp>
          <p:nvSpPr>
            <p:cNvPr id="103203" name="Line 803"/>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04" name="Line 804"/>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3205" name="Rectangle 805"/>
          <p:cNvSpPr>
            <a:spLocks noChangeArrowheads="1"/>
          </p:cNvSpPr>
          <p:nvPr/>
        </p:nvSpPr>
        <p:spPr bwMode="auto">
          <a:xfrm>
            <a:off x="4195763"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206" name="Line 806"/>
          <p:cNvSpPr>
            <a:spLocks noChangeShapeType="1"/>
          </p:cNvSpPr>
          <p:nvPr/>
        </p:nvSpPr>
        <p:spPr bwMode="auto">
          <a:xfrm flipH="1" flipV="1">
            <a:off x="4248150"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3207" name="Group 807"/>
          <p:cNvGrpSpPr>
            <a:grpSpLocks/>
          </p:cNvGrpSpPr>
          <p:nvPr/>
        </p:nvGrpSpPr>
        <p:grpSpPr bwMode="auto">
          <a:xfrm>
            <a:off x="4195763" y="3111500"/>
            <a:ext cx="209550" cy="104775"/>
            <a:chOff x="864" y="2592"/>
            <a:chExt cx="192" cy="96"/>
          </a:xfrm>
        </p:grpSpPr>
        <p:sp>
          <p:nvSpPr>
            <p:cNvPr id="103208" name="Line 80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09" name="Line 80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10" name="Line 81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11" name="Line 81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3212" name="Group 812"/>
          <p:cNvGrpSpPr>
            <a:grpSpLocks/>
          </p:cNvGrpSpPr>
          <p:nvPr/>
        </p:nvGrpSpPr>
        <p:grpSpPr bwMode="auto">
          <a:xfrm flipH="1">
            <a:off x="5505450" y="2849563"/>
            <a:ext cx="209550" cy="157162"/>
            <a:chOff x="2064" y="2352"/>
            <a:chExt cx="192" cy="144"/>
          </a:xfrm>
        </p:grpSpPr>
        <p:sp>
          <p:nvSpPr>
            <p:cNvPr id="103213" name="Rectangle 813"/>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214" name="Line 814"/>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3215" name="Group 815"/>
          <p:cNvGrpSpPr>
            <a:grpSpLocks/>
          </p:cNvGrpSpPr>
          <p:nvPr/>
        </p:nvGrpSpPr>
        <p:grpSpPr bwMode="auto">
          <a:xfrm>
            <a:off x="5505450" y="3111500"/>
            <a:ext cx="209550" cy="104775"/>
            <a:chOff x="864" y="2592"/>
            <a:chExt cx="192" cy="96"/>
          </a:xfrm>
        </p:grpSpPr>
        <p:sp>
          <p:nvSpPr>
            <p:cNvPr id="103216" name="Line 816"/>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17" name="Line 817"/>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18" name="Line 818"/>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19" name="Line 819"/>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3220" name="Line 820"/>
          <p:cNvSpPr>
            <a:spLocks noChangeShapeType="1"/>
          </p:cNvSpPr>
          <p:nvPr/>
        </p:nvSpPr>
        <p:spPr bwMode="auto">
          <a:xfrm>
            <a:off x="5089525" y="3216275"/>
            <a:ext cx="0" cy="41910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221" name="Line 821"/>
          <p:cNvSpPr>
            <a:spLocks noChangeShapeType="1"/>
          </p:cNvSpPr>
          <p:nvPr/>
        </p:nvSpPr>
        <p:spPr bwMode="auto">
          <a:xfrm>
            <a:off x="5259388" y="3216275"/>
            <a:ext cx="0" cy="384175"/>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222" name="AutoShape 822"/>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223" name="Text Box 823"/>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103224" name="Text Box 824"/>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103225" name="Line 825"/>
          <p:cNvSpPr>
            <a:spLocks noChangeShapeType="1"/>
          </p:cNvSpPr>
          <p:nvPr/>
        </p:nvSpPr>
        <p:spPr bwMode="auto">
          <a:xfrm>
            <a:off x="5035550"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226" name="Line 826"/>
          <p:cNvSpPr>
            <a:spLocks noChangeShapeType="1"/>
          </p:cNvSpPr>
          <p:nvPr/>
        </p:nvSpPr>
        <p:spPr bwMode="auto">
          <a:xfrm>
            <a:off x="4873625"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227" name="Line 827"/>
          <p:cNvSpPr>
            <a:spLocks noChangeShapeType="1"/>
          </p:cNvSpPr>
          <p:nvPr/>
        </p:nvSpPr>
        <p:spPr bwMode="auto">
          <a:xfrm rot="5400000">
            <a:off x="4948238"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228" name="Oval 828"/>
          <p:cNvSpPr>
            <a:spLocks noChangeArrowheads="1"/>
          </p:cNvSpPr>
          <p:nvPr/>
        </p:nvSpPr>
        <p:spPr bwMode="auto">
          <a:xfrm>
            <a:off x="4995863" y="2967038"/>
            <a:ext cx="61912"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229" name="Rectangle 829"/>
          <p:cNvSpPr>
            <a:spLocks noChangeArrowheads="1"/>
          </p:cNvSpPr>
          <p:nvPr/>
        </p:nvSpPr>
        <p:spPr bwMode="auto">
          <a:xfrm rot="5400000">
            <a:off x="7481888" y="841375"/>
            <a:ext cx="495300" cy="698500"/>
          </a:xfrm>
          <a:prstGeom prst="rect">
            <a:avLst/>
          </a:prstGeom>
          <a:solidFill>
            <a:srgbClr val="3366FF"/>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230" name="Rectangle 830"/>
          <p:cNvSpPr>
            <a:spLocks noChangeArrowheads="1"/>
          </p:cNvSpPr>
          <p:nvPr/>
        </p:nvSpPr>
        <p:spPr bwMode="auto">
          <a:xfrm rot="5400000">
            <a:off x="7309644" y="1239044"/>
            <a:ext cx="839788" cy="69850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3231" name="Group 831"/>
          <p:cNvGrpSpPr>
            <a:grpSpLocks/>
          </p:cNvGrpSpPr>
          <p:nvPr/>
        </p:nvGrpSpPr>
        <p:grpSpPr bwMode="auto">
          <a:xfrm rot="5400000">
            <a:off x="7270750" y="2663825"/>
            <a:ext cx="968375" cy="1127125"/>
            <a:chOff x="4958" y="672"/>
            <a:chExt cx="610" cy="710"/>
          </a:xfrm>
        </p:grpSpPr>
        <p:grpSp>
          <p:nvGrpSpPr>
            <p:cNvPr id="103232" name="Group 832"/>
            <p:cNvGrpSpPr>
              <a:grpSpLocks/>
            </p:cNvGrpSpPr>
            <p:nvPr/>
          </p:nvGrpSpPr>
          <p:grpSpPr bwMode="auto">
            <a:xfrm>
              <a:off x="5465" y="672"/>
              <a:ext cx="103" cy="710"/>
              <a:chOff x="5088" y="624"/>
              <a:chExt cx="144" cy="992"/>
            </a:xfrm>
          </p:grpSpPr>
          <p:sp>
            <p:nvSpPr>
              <p:cNvPr id="103233" name="Line 83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34" name="Line 83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35" name="Line 83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36" name="Line 83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37" name="Line 83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38" name="Line 83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39" name="Line 83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40" name="Line 84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3241" name="Rectangle 84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242" name="Rectangle 84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243" name="Rectangle 84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244" name="Rectangle 84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245" name="Rectangle 84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246" name="Rectangle 84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247" name="Rectangle 84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248" name="Rectangle 84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249" name="Rectangle 84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3250" name="Line 850"/>
          <p:cNvSpPr>
            <a:spLocks noChangeShapeType="1"/>
          </p:cNvSpPr>
          <p:nvPr/>
        </p:nvSpPr>
        <p:spPr bwMode="auto">
          <a:xfrm flipV="1">
            <a:off x="5260975" y="1933575"/>
            <a:ext cx="0" cy="9144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251" name="Line 851"/>
          <p:cNvSpPr>
            <a:spLocks noChangeShapeType="1"/>
          </p:cNvSpPr>
          <p:nvPr/>
        </p:nvSpPr>
        <p:spPr bwMode="auto">
          <a:xfrm rot="5400000">
            <a:off x="7132638" y="1685925"/>
            <a:ext cx="0" cy="4953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52" name="Line 852"/>
          <p:cNvSpPr>
            <a:spLocks noChangeShapeType="1"/>
          </p:cNvSpPr>
          <p:nvPr/>
        </p:nvSpPr>
        <p:spPr bwMode="auto">
          <a:xfrm rot="5400000">
            <a:off x="5838032" y="1354931"/>
            <a:ext cx="0" cy="11572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53" name="Line 853"/>
          <p:cNvSpPr>
            <a:spLocks noChangeShapeType="1"/>
          </p:cNvSpPr>
          <p:nvPr/>
        </p:nvSpPr>
        <p:spPr bwMode="auto">
          <a:xfrm rot="16200000" flipV="1">
            <a:off x="6236494" y="-162719"/>
            <a:ext cx="0" cy="2287588"/>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54" name="Rectangle 854"/>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3255" name="Group 855"/>
          <p:cNvGrpSpPr>
            <a:grpSpLocks/>
          </p:cNvGrpSpPr>
          <p:nvPr/>
        </p:nvGrpSpPr>
        <p:grpSpPr bwMode="auto">
          <a:xfrm rot="16200000" flipV="1">
            <a:off x="4433094" y="1104107"/>
            <a:ext cx="107950" cy="182562"/>
            <a:chOff x="0" y="3"/>
            <a:chExt cx="20000" cy="19996"/>
          </a:xfrm>
        </p:grpSpPr>
        <p:sp>
          <p:nvSpPr>
            <p:cNvPr id="103256" name="Line 856"/>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57" name="Line 857"/>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58" name="Line 858"/>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59" name="Line 859"/>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3260" name="Line 860"/>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61" name="Oval 861"/>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62" name="Oval 862"/>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63" name="Oval 863"/>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64" name="Line 864"/>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65" name="Rectangle 865"/>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66" name="Line 866"/>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67" name="Line 867"/>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68" name="Line 868"/>
          <p:cNvSpPr>
            <a:spLocks noChangeShapeType="1"/>
          </p:cNvSpPr>
          <p:nvPr/>
        </p:nvSpPr>
        <p:spPr bwMode="auto">
          <a:xfrm flipH="1">
            <a:off x="5092700" y="1774825"/>
            <a:ext cx="0" cy="1063625"/>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69" name="Line 869"/>
          <p:cNvSpPr>
            <a:spLocks noChangeShapeType="1"/>
          </p:cNvSpPr>
          <p:nvPr/>
        </p:nvSpPr>
        <p:spPr bwMode="auto">
          <a:xfrm flipH="1">
            <a:off x="5095875" y="976313"/>
            <a:ext cx="0" cy="636587"/>
          </a:xfrm>
          <a:prstGeom prst="line">
            <a:avLst/>
          </a:prstGeom>
          <a:noFill/>
          <a:ln w="25400">
            <a:solidFill>
              <a:srgbClr val="3366FF"/>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70" name="Oval 870"/>
          <p:cNvSpPr>
            <a:spLocks noChangeArrowheads="1"/>
          </p:cNvSpPr>
          <p:nvPr/>
        </p:nvSpPr>
        <p:spPr bwMode="auto">
          <a:xfrm flipH="1" flipV="1">
            <a:off x="5043488" y="15811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71" name="Line 871"/>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72" name="Oval 872"/>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73" name="Rectangle 873"/>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grpSp>
        <p:nvGrpSpPr>
          <p:cNvPr id="103274" name="Group 874"/>
          <p:cNvGrpSpPr>
            <a:grpSpLocks/>
          </p:cNvGrpSpPr>
          <p:nvPr/>
        </p:nvGrpSpPr>
        <p:grpSpPr bwMode="auto">
          <a:xfrm rot="-5400000" flipH="1" flipV="1">
            <a:off x="3780632" y="3566319"/>
            <a:ext cx="88900" cy="274637"/>
            <a:chOff x="0" y="0"/>
            <a:chExt cx="20000" cy="20000"/>
          </a:xfrm>
        </p:grpSpPr>
        <p:sp>
          <p:nvSpPr>
            <p:cNvPr id="103275" name="Arc 87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76" name="Arc 87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3277" name="Group 877"/>
          <p:cNvGrpSpPr>
            <a:grpSpLocks/>
          </p:cNvGrpSpPr>
          <p:nvPr/>
        </p:nvGrpSpPr>
        <p:grpSpPr bwMode="auto">
          <a:xfrm rot="-5400000" flipH="1" flipV="1">
            <a:off x="3775076" y="3425825"/>
            <a:ext cx="87312" cy="274637"/>
            <a:chOff x="0" y="0"/>
            <a:chExt cx="20000" cy="20000"/>
          </a:xfrm>
        </p:grpSpPr>
        <p:sp>
          <p:nvSpPr>
            <p:cNvPr id="103278" name="Arc 87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79" name="Arc 87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3280" name="Line 880"/>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81" name="Line 881"/>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82" name="Line 882"/>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83" name="Line 883"/>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84" name="Line 884"/>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3285" name="Group 885"/>
          <p:cNvGrpSpPr>
            <a:grpSpLocks/>
          </p:cNvGrpSpPr>
          <p:nvPr/>
        </p:nvGrpSpPr>
        <p:grpSpPr bwMode="auto">
          <a:xfrm rot="10800000">
            <a:off x="4394200" y="1439863"/>
            <a:ext cx="365125" cy="239712"/>
            <a:chOff x="2900" y="1798"/>
            <a:chExt cx="576" cy="376"/>
          </a:xfrm>
        </p:grpSpPr>
        <p:sp>
          <p:nvSpPr>
            <p:cNvPr id="103286" name="Line 886"/>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87" name="Line 887"/>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88" name="Line 888"/>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3289" name="Line 889"/>
          <p:cNvSpPr>
            <a:spLocks noChangeShapeType="1"/>
          </p:cNvSpPr>
          <p:nvPr/>
        </p:nvSpPr>
        <p:spPr bwMode="auto">
          <a:xfrm rot="5400000">
            <a:off x="4452144" y="2983706"/>
            <a:ext cx="0" cy="13033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290" name="Line 890"/>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91" name="Rectangle 891"/>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92" name="Line 892"/>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93" name="Line 893"/>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94" name="Line 894"/>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95" name="Line 895"/>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96" name="Line 896"/>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97" name="Line 897"/>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298" name="Line 898"/>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3299" name="Group 899"/>
          <p:cNvGrpSpPr>
            <a:grpSpLocks/>
          </p:cNvGrpSpPr>
          <p:nvPr/>
        </p:nvGrpSpPr>
        <p:grpSpPr bwMode="auto">
          <a:xfrm flipV="1">
            <a:off x="6624638" y="1676400"/>
            <a:ext cx="46037" cy="96838"/>
            <a:chOff x="0" y="0"/>
            <a:chExt cx="20000" cy="20000"/>
          </a:xfrm>
        </p:grpSpPr>
        <p:sp>
          <p:nvSpPr>
            <p:cNvPr id="103300" name="Arc 900"/>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01" name="Arc 90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3302" name="Group 902"/>
          <p:cNvGrpSpPr>
            <a:grpSpLocks/>
          </p:cNvGrpSpPr>
          <p:nvPr/>
        </p:nvGrpSpPr>
        <p:grpSpPr bwMode="auto">
          <a:xfrm>
            <a:off x="6396038" y="1709738"/>
            <a:ext cx="471487" cy="217487"/>
            <a:chOff x="3526" y="1077"/>
            <a:chExt cx="297" cy="137"/>
          </a:xfrm>
        </p:grpSpPr>
        <p:sp>
          <p:nvSpPr>
            <p:cNvPr id="103303" name="Line 903"/>
            <p:cNvSpPr>
              <a:spLocks noChangeShapeType="1"/>
            </p:cNvSpPr>
            <p:nvPr/>
          </p:nvSpPr>
          <p:spPr bwMode="auto">
            <a:xfrm flipH="1">
              <a:off x="3615" y="1080"/>
              <a:ext cx="206"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04" name="Line 904"/>
            <p:cNvSpPr>
              <a:spLocks noChangeShapeType="1"/>
            </p:cNvSpPr>
            <p:nvPr/>
          </p:nvSpPr>
          <p:spPr bwMode="auto">
            <a:xfrm flipH="1" flipV="1">
              <a:off x="3527" y="1078"/>
              <a:ext cx="1" cy="136"/>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05" name="Line 905"/>
            <p:cNvSpPr>
              <a:spLocks noChangeShapeType="1"/>
            </p:cNvSpPr>
            <p:nvPr/>
          </p:nvSpPr>
          <p:spPr bwMode="auto">
            <a:xfrm>
              <a:off x="3526" y="1081"/>
              <a:ext cx="40" cy="0"/>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06" name="Line 906"/>
            <p:cNvSpPr>
              <a:spLocks noChangeShapeType="1"/>
            </p:cNvSpPr>
            <p:nvPr/>
          </p:nvSpPr>
          <p:spPr bwMode="auto">
            <a:xfrm flipH="1" flipV="1">
              <a:off x="3823" y="1077"/>
              <a:ext cx="0" cy="134"/>
            </a:xfrm>
            <a:prstGeom prst="line">
              <a:avLst/>
            </a:prstGeom>
            <a:noFill/>
            <a:ln w="25400">
              <a:solidFill>
                <a:srgbClr val="FF505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3307" name="Line 907"/>
          <p:cNvSpPr>
            <a:spLocks noChangeShapeType="1"/>
          </p:cNvSpPr>
          <p:nvPr/>
        </p:nvSpPr>
        <p:spPr bwMode="auto">
          <a:xfrm flipH="1" flipV="1">
            <a:off x="6630988" y="1758950"/>
            <a:ext cx="0" cy="88900"/>
          </a:xfrm>
          <a:prstGeom prst="line">
            <a:avLst/>
          </a:prstGeom>
          <a:noFill/>
          <a:ln w="19050">
            <a:solidFill>
              <a:srgbClr val="FF99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08" name="Line 908"/>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09" name="Oval 909"/>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10" name="Oval 910"/>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11" name="Line 911"/>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12" name="Rectangle 912"/>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313" name="Oval 913"/>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17" name="Line 917"/>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103318" name="Oval 918"/>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19" name="Rectangle 919"/>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103320" name="Rectangle 920"/>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03321" name="Rectangle 921"/>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103322" name="Line 922"/>
          <p:cNvSpPr>
            <a:spLocks noChangeShapeType="1"/>
          </p:cNvSpPr>
          <p:nvPr/>
        </p:nvSpPr>
        <p:spPr bwMode="auto">
          <a:xfrm rot="16200000" flipH="1">
            <a:off x="4079082" y="2812256"/>
            <a:ext cx="0" cy="23336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3323" name="Group 923"/>
          <p:cNvGrpSpPr>
            <a:grpSpLocks/>
          </p:cNvGrpSpPr>
          <p:nvPr/>
        </p:nvGrpSpPr>
        <p:grpSpPr bwMode="auto">
          <a:xfrm>
            <a:off x="7131050" y="1066800"/>
            <a:ext cx="1289050" cy="1235075"/>
            <a:chOff x="4492" y="651"/>
            <a:chExt cx="812" cy="778"/>
          </a:xfrm>
        </p:grpSpPr>
        <p:grpSp>
          <p:nvGrpSpPr>
            <p:cNvPr id="103324" name="Group 924"/>
            <p:cNvGrpSpPr>
              <a:grpSpLocks/>
            </p:cNvGrpSpPr>
            <p:nvPr/>
          </p:nvGrpSpPr>
          <p:grpSpPr bwMode="auto">
            <a:xfrm>
              <a:off x="4492" y="651"/>
              <a:ext cx="760" cy="778"/>
              <a:chOff x="4047" y="666"/>
              <a:chExt cx="760" cy="778"/>
            </a:xfrm>
          </p:grpSpPr>
          <p:sp>
            <p:nvSpPr>
              <p:cNvPr id="103325" name="Rectangle 925"/>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326" name="Rectangle 926"/>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327" name="Rectangle 927"/>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3328" name="Rectangle 928"/>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103329" name="Line 929"/>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30" name="Line 930"/>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31" name="Oval 931"/>
          <p:cNvSpPr>
            <a:spLocks noChangeArrowheads="1"/>
          </p:cNvSpPr>
          <p:nvPr/>
        </p:nvSpPr>
        <p:spPr bwMode="auto">
          <a:xfrm flipV="1">
            <a:off x="65246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32" name="Line 932"/>
          <p:cNvSpPr>
            <a:spLocks noChangeShapeType="1"/>
          </p:cNvSpPr>
          <p:nvPr/>
        </p:nvSpPr>
        <p:spPr bwMode="auto">
          <a:xfrm rot="5400000" flipH="1">
            <a:off x="5227638" y="1908175"/>
            <a:ext cx="0" cy="50800"/>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33" name="Line 933"/>
          <p:cNvSpPr>
            <a:spLocks noChangeShapeType="1"/>
          </p:cNvSpPr>
          <p:nvPr/>
        </p:nvSpPr>
        <p:spPr bwMode="auto">
          <a:xfrm flipH="1">
            <a:off x="5200650" y="1828800"/>
            <a:ext cx="0" cy="104775"/>
          </a:xfrm>
          <a:prstGeom prst="line">
            <a:avLst/>
          </a:prstGeom>
          <a:noFill/>
          <a:ln w="127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34" name="Oval 934"/>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336" name="AutoShape 936"/>
          <p:cNvSpPr>
            <a:spLocks noChangeArrowheads="1"/>
          </p:cNvSpPr>
          <p:nvPr/>
        </p:nvSpPr>
        <p:spPr bwMode="auto">
          <a:xfrm rot="12727761">
            <a:off x="6096000" y="111442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337" name="AutoShape 937"/>
          <p:cNvSpPr>
            <a:spLocks noChangeArrowheads="1"/>
          </p:cNvSpPr>
          <p:nvPr/>
        </p:nvSpPr>
        <p:spPr bwMode="auto">
          <a:xfrm rot="5182432" flipH="1">
            <a:off x="5464175" y="410051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339" name="AutoShape 939"/>
          <p:cNvSpPr>
            <a:spLocks noChangeArrowheads="1"/>
          </p:cNvSpPr>
          <p:nvPr/>
        </p:nvSpPr>
        <p:spPr bwMode="auto">
          <a:xfrm rot="5182432" flipH="1">
            <a:off x="1784350" y="298291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 name="Slide Number Placeholder 5"/>
          <p:cNvSpPr>
            <a:spLocks noGrp="1"/>
          </p:cNvSpPr>
          <p:nvPr>
            <p:ph type="sldNum" sz="quarter" idx="12"/>
          </p:nvPr>
        </p:nvSpPr>
        <p:spPr/>
        <p:txBody>
          <a:bodyPr/>
          <a:lstStyle/>
          <a:p>
            <a:fld id="{7BD351FB-5CCA-CB4C-A413-6DBBFBB434BC}" type="slidenum">
              <a:rPr lang="en-US"/>
              <a:pPr/>
              <a:t>67</a:t>
            </a:fld>
            <a:endParaRPr lang="en-US"/>
          </a:p>
        </p:txBody>
      </p:sp>
      <p:sp>
        <p:nvSpPr>
          <p:cNvPr id="103427" name="Line 3"/>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428" name="Rectangle 4"/>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103429" name="Text Box 5"/>
          <p:cNvSpPr txBox="1">
            <a:spLocks noChangeArrowheads="1"/>
          </p:cNvSpPr>
          <p:nvPr/>
        </p:nvSpPr>
        <p:spPr bwMode="auto">
          <a:xfrm>
            <a:off x="6324600" y="3714750"/>
            <a:ext cx="245745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endParaRPr lang="en-US" sz="1600" b="0"/>
          </a:p>
        </p:txBody>
      </p:sp>
      <p:sp>
        <p:nvSpPr>
          <p:cNvPr id="103430" name="Line 6"/>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431" name="Text Box 7"/>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103437" name="Rectangle 13"/>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438" name="Rectangle 14"/>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103439" name="Group 15"/>
          <p:cNvGrpSpPr>
            <a:grpSpLocks/>
          </p:cNvGrpSpPr>
          <p:nvPr/>
        </p:nvGrpSpPr>
        <p:grpSpPr bwMode="auto">
          <a:xfrm>
            <a:off x="5229225" y="4826000"/>
            <a:ext cx="146050" cy="180975"/>
            <a:chOff x="1634" y="2854"/>
            <a:chExt cx="77" cy="96"/>
          </a:xfrm>
        </p:grpSpPr>
        <p:sp>
          <p:nvSpPr>
            <p:cNvPr id="103440" name="Freeform 16"/>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1" name="Freeform 17"/>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3442" name="Oval 18"/>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103443" name="Freeform 19"/>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4" name="Rectangle 20"/>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445" name="Freeform 21"/>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6" name="Freeform 22"/>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7" name="Rectangle 23"/>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448" name="Freeform 24"/>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49" name="Freeform 25"/>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0" name="Freeform 26"/>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1" name="Freeform 27"/>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2" name="Rectangle 28"/>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453" name="Rectangle 29"/>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454" name="Rectangle 30"/>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455" name="Rectangle 31"/>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03456" name="Group 32"/>
          <p:cNvGrpSpPr>
            <a:grpSpLocks/>
          </p:cNvGrpSpPr>
          <p:nvPr/>
        </p:nvGrpSpPr>
        <p:grpSpPr bwMode="auto">
          <a:xfrm>
            <a:off x="5229225" y="5006975"/>
            <a:ext cx="146050" cy="177800"/>
            <a:chOff x="1634" y="2950"/>
            <a:chExt cx="77" cy="94"/>
          </a:xfrm>
        </p:grpSpPr>
        <p:sp>
          <p:nvSpPr>
            <p:cNvPr id="103457" name="Freeform 33"/>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58" name="Freeform 34"/>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3459" name="Rectangle 35"/>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460" name="Rectangle 36"/>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461" name="Rectangle 37"/>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462" name="Rectangle 38"/>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463" name="Freeform 39"/>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4" name="Rectangle 40"/>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465" name="Freeform 41"/>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6" name="Freeform 42"/>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7" name="Freeform 43"/>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68" name="Rectangle 44"/>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469" name="Oval 45"/>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470" name="Oval 46"/>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103471" name="Oval 47"/>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103472" name="Freeform 48"/>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3473" name="Group 49"/>
          <p:cNvGrpSpPr>
            <a:grpSpLocks/>
          </p:cNvGrpSpPr>
          <p:nvPr/>
        </p:nvGrpSpPr>
        <p:grpSpPr bwMode="auto">
          <a:xfrm>
            <a:off x="5276850" y="4800600"/>
            <a:ext cx="119063" cy="123825"/>
            <a:chOff x="1659" y="2841"/>
            <a:chExt cx="63" cy="65"/>
          </a:xfrm>
        </p:grpSpPr>
        <p:sp>
          <p:nvSpPr>
            <p:cNvPr id="103474" name="Freeform 50"/>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475" name="Freeform 51"/>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3476" name="Rectangle 52"/>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grpSp>
        <p:nvGrpSpPr>
          <p:cNvPr id="103477" name="Group 53"/>
          <p:cNvGrpSpPr>
            <a:grpSpLocks/>
          </p:cNvGrpSpPr>
          <p:nvPr/>
        </p:nvGrpSpPr>
        <p:grpSpPr bwMode="auto">
          <a:xfrm>
            <a:off x="4833938" y="4508500"/>
            <a:ext cx="311150" cy="223838"/>
            <a:chOff x="889" y="3112"/>
            <a:chExt cx="196" cy="141"/>
          </a:xfrm>
        </p:grpSpPr>
        <p:sp>
          <p:nvSpPr>
            <p:cNvPr id="103478" name="Oval 54"/>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103479" name="AutoShape 55"/>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103480" name="AutoShape 56"/>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103481" name="Line 57"/>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482" name="Line 58"/>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483" name="Oval 59"/>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103484" name="Line 60"/>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485" name="Line 61"/>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486" name="Line 62"/>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487" name="Line 63"/>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488" name="Line 64"/>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489" name="Line 65"/>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490" name="AutoShape 66"/>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491" name="Line 67"/>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3492" name="Line 68"/>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493" name="Oval 69"/>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103494" name="Oval 70"/>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103495" name="Line 71"/>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496" name="Oval 72"/>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103497" name="Oval 73"/>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103498" name="Line 74"/>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103499" name="Oval 75"/>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103500" name="Text Box 76"/>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03501" name="Text Box 77"/>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03523" name="Rectangle 99"/>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103542" name="Rectangle 118"/>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103544" name="Rectangle 120"/>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sp>
        <p:nvSpPr>
          <p:cNvPr id="103593" name="Text Box 169"/>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103603" name="Rectangle 179"/>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103605" name="Rectangle 181"/>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103606" name="Group 182"/>
          <p:cNvGrpSpPr>
            <a:grpSpLocks/>
          </p:cNvGrpSpPr>
          <p:nvPr/>
        </p:nvGrpSpPr>
        <p:grpSpPr bwMode="auto">
          <a:xfrm flipH="1" flipV="1">
            <a:off x="2708275" y="5162550"/>
            <a:ext cx="484188" cy="90488"/>
            <a:chOff x="2009" y="2762"/>
            <a:chExt cx="233" cy="44"/>
          </a:xfrm>
        </p:grpSpPr>
        <p:sp>
          <p:nvSpPr>
            <p:cNvPr id="103607" name="Line 183"/>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08" name="Freeform 184"/>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3609" name="Group 185"/>
          <p:cNvGrpSpPr>
            <a:grpSpLocks/>
          </p:cNvGrpSpPr>
          <p:nvPr/>
        </p:nvGrpSpPr>
        <p:grpSpPr bwMode="auto">
          <a:xfrm flipH="1" flipV="1">
            <a:off x="3709988" y="6142038"/>
            <a:ext cx="55562" cy="212725"/>
            <a:chOff x="1733" y="2232"/>
            <a:chExt cx="27" cy="102"/>
          </a:xfrm>
        </p:grpSpPr>
        <p:sp>
          <p:nvSpPr>
            <p:cNvPr id="103610" name="Freeform 18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11" name="Freeform 187"/>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3612" name="Freeform 188"/>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13" name="Freeform 189"/>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14" name="Freeform 190"/>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615" name="Rectangle 191"/>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16" name="Rectangle 192"/>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17" name="Rectangle 193"/>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18" name="Rectangle 194"/>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103619" name="Group 195"/>
          <p:cNvGrpSpPr>
            <a:grpSpLocks/>
          </p:cNvGrpSpPr>
          <p:nvPr/>
        </p:nvGrpSpPr>
        <p:grpSpPr bwMode="auto">
          <a:xfrm flipH="1" flipV="1">
            <a:off x="2525713" y="6167438"/>
            <a:ext cx="103187" cy="157162"/>
            <a:chOff x="2280" y="2246"/>
            <a:chExt cx="50" cy="76"/>
          </a:xfrm>
        </p:grpSpPr>
        <p:sp>
          <p:nvSpPr>
            <p:cNvPr id="103620" name="Freeform 196"/>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103621" name="Group 197"/>
            <p:cNvGrpSpPr>
              <a:grpSpLocks/>
            </p:cNvGrpSpPr>
            <p:nvPr/>
          </p:nvGrpSpPr>
          <p:grpSpPr bwMode="auto">
            <a:xfrm>
              <a:off x="2292" y="2255"/>
              <a:ext cx="28" cy="58"/>
              <a:chOff x="2292" y="2255"/>
              <a:chExt cx="28" cy="58"/>
            </a:xfrm>
          </p:grpSpPr>
          <p:sp>
            <p:nvSpPr>
              <p:cNvPr id="103622" name="Line 198"/>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23" name="Line 199"/>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24" name="Line 200"/>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25" name="Line 201"/>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3626" name="Rectangle 202"/>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103627" name="Rectangle 203"/>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103628" name="Oval 204"/>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629" name="Oval 205"/>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630" name="Oval 206"/>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631" name="Oval 207"/>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632" name="Oval 208"/>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633" name="Oval 209"/>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634" name="Line 210"/>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35" name="Line 211"/>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36" name="Line 212"/>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37" name="Line 213"/>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38" name="Line 214"/>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39" name="Line 215"/>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03640" name="Group 216"/>
          <p:cNvGrpSpPr>
            <a:grpSpLocks/>
          </p:cNvGrpSpPr>
          <p:nvPr/>
        </p:nvGrpSpPr>
        <p:grpSpPr bwMode="auto">
          <a:xfrm flipH="1" flipV="1">
            <a:off x="3101975" y="6178550"/>
            <a:ext cx="80963" cy="131763"/>
            <a:chOff x="2013" y="2253"/>
            <a:chExt cx="39" cy="64"/>
          </a:xfrm>
        </p:grpSpPr>
        <p:sp>
          <p:nvSpPr>
            <p:cNvPr id="103641" name="Oval 217"/>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642" name="Oval 218"/>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643" name="Line 219"/>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44" name="Line 220"/>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45" name="Line 221"/>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46" name="Oval 222"/>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3647" name="Line 223"/>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648" name="Oval 224"/>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03649" name="Group 225"/>
          <p:cNvGrpSpPr>
            <a:grpSpLocks/>
          </p:cNvGrpSpPr>
          <p:nvPr/>
        </p:nvGrpSpPr>
        <p:grpSpPr bwMode="auto">
          <a:xfrm flipH="1" flipV="1">
            <a:off x="3349625" y="6078538"/>
            <a:ext cx="576263" cy="328612"/>
            <a:chOff x="1656" y="2207"/>
            <a:chExt cx="277" cy="158"/>
          </a:xfrm>
        </p:grpSpPr>
        <p:grpSp>
          <p:nvGrpSpPr>
            <p:cNvPr id="103650" name="Group 226"/>
            <p:cNvGrpSpPr>
              <a:grpSpLocks/>
            </p:cNvGrpSpPr>
            <p:nvPr/>
          </p:nvGrpSpPr>
          <p:grpSpPr bwMode="auto">
            <a:xfrm>
              <a:off x="1656" y="2207"/>
              <a:ext cx="33" cy="158"/>
              <a:chOff x="1656" y="2207"/>
              <a:chExt cx="33" cy="158"/>
            </a:xfrm>
          </p:grpSpPr>
          <p:sp>
            <p:nvSpPr>
              <p:cNvPr id="103651" name="Rectangle 227"/>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52" name="Rectangle 228"/>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3653" name="Group 229"/>
            <p:cNvGrpSpPr>
              <a:grpSpLocks/>
            </p:cNvGrpSpPr>
            <p:nvPr/>
          </p:nvGrpSpPr>
          <p:grpSpPr bwMode="auto">
            <a:xfrm>
              <a:off x="1898" y="2273"/>
              <a:ext cx="35" cy="26"/>
              <a:chOff x="1898" y="2273"/>
              <a:chExt cx="35" cy="26"/>
            </a:xfrm>
          </p:grpSpPr>
          <p:grpSp>
            <p:nvGrpSpPr>
              <p:cNvPr id="103654" name="Group 230"/>
              <p:cNvGrpSpPr>
                <a:grpSpLocks/>
              </p:cNvGrpSpPr>
              <p:nvPr/>
            </p:nvGrpSpPr>
            <p:grpSpPr bwMode="auto">
              <a:xfrm>
                <a:off x="1898" y="2273"/>
                <a:ext cx="33" cy="25"/>
                <a:chOff x="1898" y="2273"/>
                <a:chExt cx="33" cy="25"/>
              </a:xfrm>
            </p:grpSpPr>
            <p:sp>
              <p:nvSpPr>
                <p:cNvPr id="103655" name="Rectangle 231"/>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56" name="Rectangle 232"/>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57" name="Rectangle 233"/>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58" name="Rectangle 234"/>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59" name="Rectangle 235"/>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60" name="Rectangle 236"/>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61" name="Rectangle 237"/>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62" name="Rectangle 238"/>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63" name="Rectangle 239"/>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64" name="Rectangle 240"/>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65" name="Rectangle 241"/>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66" name="Rectangle 242"/>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67" name="Rectangle 243"/>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3668" name="Rectangle 244"/>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3669" name="Group 245"/>
            <p:cNvGrpSpPr>
              <a:grpSpLocks/>
            </p:cNvGrpSpPr>
            <p:nvPr/>
          </p:nvGrpSpPr>
          <p:grpSpPr bwMode="auto">
            <a:xfrm>
              <a:off x="1687" y="2259"/>
              <a:ext cx="213" cy="54"/>
              <a:chOff x="1687" y="2259"/>
              <a:chExt cx="213" cy="54"/>
            </a:xfrm>
          </p:grpSpPr>
          <p:grpSp>
            <p:nvGrpSpPr>
              <p:cNvPr id="103670" name="Group 246"/>
              <p:cNvGrpSpPr>
                <a:grpSpLocks/>
              </p:cNvGrpSpPr>
              <p:nvPr/>
            </p:nvGrpSpPr>
            <p:grpSpPr bwMode="auto">
              <a:xfrm>
                <a:off x="1687" y="2259"/>
                <a:ext cx="211" cy="52"/>
                <a:chOff x="1687" y="2259"/>
                <a:chExt cx="211" cy="52"/>
              </a:xfrm>
            </p:grpSpPr>
            <p:sp>
              <p:nvSpPr>
                <p:cNvPr id="103671" name="Rectangle 247"/>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72" name="Rectangle 248"/>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73" name="Rectangle 249"/>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74" name="Rectangle 250"/>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75" name="Rectangle 251"/>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76" name="Rectangle 252"/>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77" name="Rectangle 253"/>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78" name="Rectangle 254"/>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79" name="Rectangle 255"/>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80" name="Rectangle 256"/>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81" name="Rectangle 257"/>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82" name="Rectangle 258"/>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83" name="Rectangle 259"/>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84" name="Rectangle 260"/>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85" name="Rectangle 261"/>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86" name="Rectangle 262"/>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87" name="Rectangle 263"/>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88" name="Rectangle 264"/>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89" name="Rectangle 265"/>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90" name="Rectangle 266"/>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91" name="Rectangle 267"/>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92" name="Rectangle 268"/>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93" name="Rectangle 269"/>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94" name="Rectangle 270"/>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95" name="Rectangle 271"/>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96" name="Rectangle 272"/>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697" name="Rectangle 273"/>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3698" name="Rectangle 274"/>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3699" name="Group 275"/>
            <p:cNvGrpSpPr>
              <a:grpSpLocks/>
            </p:cNvGrpSpPr>
            <p:nvPr/>
          </p:nvGrpSpPr>
          <p:grpSpPr bwMode="auto">
            <a:xfrm>
              <a:off x="1862" y="2265"/>
              <a:ext cx="28" cy="38"/>
              <a:chOff x="1862" y="2265"/>
              <a:chExt cx="28" cy="38"/>
            </a:xfrm>
          </p:grpSpPr>
          <p:sp>
            <p:nvSpPr>
              <p:cNvPr id="103700" name="Line 276"/>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01" name="Line 277"/>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02" name="Line 278"/>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03" name="Line 279"/>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704" name="Group 280"/>
            <p:cNvGrpSpPr>
              <a:grpSpLocks/>
            </p:cNvGrpSpPr>
            <p:nvPr/>
          </p:nvGrpSpPr>
          <p:grpSpPr bwMode="auto">
            <a:xfrm>
              <a:off x="1827" y="2265"/>
              <a:ext cx="28" cy="38"/>
              <a:chOff x="1827" y="2265"/>
              <a:chExt cx="28" cy="38"/>
            </a:xfrm>
          </p:grpSpPr>
          <p:sp>
            <p:nvSpPr>
              <p:cNvPr id="103705" name="Line 281"/>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06" name="Line 282"/>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07" name="Line 283"/>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08" name="Line 284"/>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709" name="Group 285"/>
            <p:cNvGrpSpPr>
              <a:grpSpLocks/>
            </p:cNvGrpSpPr>
            <p:nvPr/>
          </p:nvGrpSpPr>
          <p:grpSpPr bwMode="auto">
            <a:xfrm>
              <a:off x="1789" y="2265"/>
              <a:ext cx="28" cy="38"/>
              <a:chOff x="1789" y="2265"/>
              <a:chExt cx="28" cy="38"/>
            </a:xfrm>
          </p:grpSpPr>
          <p:sp>
            <p:nvSpPr>
              <p:cNvPr id="103710" name="Line 286"/>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11" name="Line 287"/>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12" name="Line 288"/>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13" name="Line 289"/>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714" name="Group 290"/>
            <p:cNvGrpSpPr>
              <a:grpSpLocks/>
            </p:cNvGrpSpPr>
            <p:nvPr/>
          </p:nvGrpSpPr>
          <p:grpSpPr bwMode="auto">
            <a:xfrm>
              <a:off x="1752" y="2265"/>
              <a:ext cx="28" cy="38"/>
              <a:chOff x="1752" y="2265"/>
              <a:chExt cx="28" cy="38"/>
            </a:xfrm>
          </p:grpSpPr>
          <p:sp>
            <p:nvSpPr>
              <p:cNvPr id="103715" name="Line 291"/>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16" name="Line 292"/>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17" name="Line 293"/>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18" name="Line 294"/>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719" name="Group 295"/>
            <p:cNvGrpSpPr>
              <a:grpSpLocks/>
            </p:cNvGrpSpPr>
            <p:nvPr/>
          </p:nvGrpSpPr>
          <p:grpSpPr bwMode="auto">
            <a:xfrm>
              <a:off x="1716" y="2265"/>
              <a:ext cx="28" cy="36"/>
              <a:chOff x="1716" y="2265"/>
              <a:chExt cx="28" cy="36"/>
            </a:xfrm>
          </p:grpSpPr>
          <p:sp>
            <p:nvSpPr>
              <p:cNvPr id="103720" name="Line 296"/>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21" name="Line 297"/>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22" name="Line 298"/>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23" name="Line 299"/>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3724" name="Rectangle 300"/>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103725" name="Group 301"/>
          <p:cNvGrpSpPr>
            <a:grpSpLocks/>
          </p:cNvGrpSpPr>
          <p:nvPr/>
        </p:nvGrpSpPr>
        <p:grpSpPr bwMode="auto">
          <a:xfrm flipH="1" flipV="1">
            <a:off x="2987675" y="5357813"/>
            <a:ext cx="419100" cy="620712"/>
            <a:chOff x="1906" y="2413"/>
            <a:chExt cx="201" cy="299"/>
          </a:xfrm>
        </p:grpSpPr>
        <p:sp>
          <p:nvSpPr>
            <p:cNvPr id="103726" name="Rectangle 302"/>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27" name="Rectangle 303"/>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3728" name="Freeform 304"/>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103729" name="Rectangle 305"/>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103730" name="Group 306"/>
          <p:cNvGrpSpPr>
            <a:grpSpLocks/>
          </p:cNvGrpSpPr>
          <p:nvPr/>
        </p:nvGrpSpPr>
        <p:grpSpPr bwMode="auto">
          <a:xfrm flipH="1" flipV="1">
            <a:off x="3046413" y="5434013"/>
            <a:ext cx="300037" cy="396875"/>
            <a:chOff x="1935" y="2484"/>
            <a:chExt cx="144" cy="191"/>
          </a:xfrm>
        </p:grpSpPr>
        <p:sp>
          <p:nvSpPr>
            <p:cNvPr id="103731" name="Rectangle 307"/>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32" name="Rectangle 308"/>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3733" name="Rectangle 309"/>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103734" name="Group 310"/>
          <p:cNvGrpSpPr>
            <a:grpSpLocks/>
          </p:cNvGrpSpPr>
          <p:nvPr/>
        </p:nvGrpSpPr>
        <p:grpSpPr bwMode="auto">
          <a:xfrm flipH="1" flipV="1">
            <a:off x="3124200" y="5503863"/>
            <a:ext cx="163513" cy="479425"/>
            <a:chOff x="1963" y="2411"/>
            <a:chExt cx="79" cy="230"/>
          </a:xfrm>
        </p:grpSpPr>
        <p:sp>
          <p:nvSpPr>
            <p:cNvPr id="103735" name="Oval 311"/>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736" name="Oval 312"/>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737" name="Oval 313"/>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738" name="Oval 314"/>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739" name="Oval 315"/>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740" name="Oval 316"/>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741" name="Oval 317"/>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742" name="Oval 318"/>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743" name="Oval 319"/>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744" name="Oval 320"/>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745" name="Line 321"/>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46" name="Line 322"/>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47" name="Line 323"/>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48" name="Line 324"/>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49" name="Line 325"/>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0" name="Line 326"/>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1" name="Line 327"/>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2" name="Line 328"/>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3" name="Line 329"/>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4" name="Line 330"/>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5" name="Line 331"/>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6" name="Oval 332"/>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757" name="Line 333"/>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58" name="Oval 334"/>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3759" name="Rectangle 335"/>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103760" name="Group 336"/>
          <p:cNvGrpSpPr>
            <a:grpSpLocks/>
          </p:cNvGrpSpPr>
          <p:nvPr/>
        </p:nvGrpSpPr>
        <p:grpSpPr bwMode="auto">
          <a:xfrm>
            <a:off x="3362325" y="5459413"/>
            <a:ext cx="463550" cy="263525"/>
            <a:chOff x="2118" y="3439"/>
            <a:chExt cx="292" cy="166"/>
          </a:xfrm>
        </p:grpSpPr>
        <p:sp>
          <p:nvSpPr>
            <p:cNvPr id="103761" name="Rectangle 337"/>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103762" name="Group 338"/>
            <p:cNvGrpSpPr>
              <a:grpSpLocks/>
            </p:cNvGrpSpPr>
            <p:nvPr/>
          </p:nvGrpSpPr>
          <p:grpSpPr bwMode="auto">
            <a:xfrm flipH="1" flipV="1">
              <a:off x="2326" y="3439"/>
              <a:ext cx="84" cy="166"/>
              <a:chOff x="1704" y="2533"/>
              <a:chExt cx="64" cy="127"/>
            </a:xfrm>
          </p:grpSpPr>
          <p:sp>
            <p:nvSpPr>
              <p:cNvPr id="103763" name="Freeform 339"/>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103764" name="Group 340"/>
              <p:cNvGrpSpPr>
                <a:grpSpLocks/>
              </p:cNvGrpSpPr>
              <p:nvPr/>
            </p:nvGrpSpPr>
            <p:grpSpPr bwMode="auto">
              <a:xfrm>
                <a:off x="1718" y="2547"/>
                <a:ext cx="35" cy="96"/>
                <a:chOff x="1718" y="2547"/>
                <a:chExt cx="35" cy="96"/>
              </a:xfrm>
            </p:grpSpPr>
            <p:sp>
              <p:nvSpPr>
                <p:cNvPr id="103765" name="Line 341"/>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66" name="Line 342"/>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67" name="Line 343"/>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768" name="Line 344"/>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103769" name="Freeform 345"/>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103770" name="Rectangle 346"/>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103771" name="Rectangle 347"/>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103772" name="Freeform 348"/>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103773" name="Rectangle 349"/>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103774" name="Group 350"/>
          <p:cNvGrpSpPr>
            <a:grpSpLocks/>
          </p:cNvGrpSpPr>
          <p:nvPr/>
        </p:nvGrpSpPr>
        <p:grpSpPr bwMode="auto">
          <a:xfrm flipH="1" flipV="1">
            <a:off x="2768600" y="6194425"/>
            <a:ext cx="195263" cy="95250"/>
            <a:chOff x="2119" y="2263"/>
            <a:chExt cx="94" cy="46"/>
          </a:xfrm>
        </p:grpSpPr>
        <p:grpSp>
          <p:nvGrpSpPr>
            <p:cNvPr id="103775" name="Group 351"/>
            <p:cNvGrpSpPr>
              <a:grpSpLocks/>
            </p:cNvGrpSpPr>
            <p:nvPr/>
          </p:nvGrpSpPr>
          <p:grpSpPr bwMode="auto">
            <a:xfrm>
              <a:off x="2188" y="2263"/>
              <a:ext cx="25" cy="46"/>
              <a:chOff x="2188" y="2263"/>
              <a:chExt cx="25" cy="46"/>
            </a:xfrm>
          </p:grpSpPr>
          <p:grpSp>
            <p:nvGrpSpPr>
              <p:cNvPr id="103776" name="Group 352"/>
              <p:cNvGrpSpPr>
                <a:grpSpLocks/>
              </p:cNvGrpSpPr>
              <p:nvPr/>
            </p:nvGrpSpPr>
            <p:grpSpPr bwMode="auto">
              <a:xfrm>
                <a:off x="2188" y="2263"/>
                <a:ext cx="23" cy="44"/>
                <a:chOff x="2188" y="2263"/>
                <a:chExt cx="23" cy="44"/>
              </a:xfrm>
            </p:grpSpPr>
            <p:sp>
              <p:nvSpPr>
                <p:cNvPr id="103777" name="Rectangle 353"/>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78" name="Rectangle 354"/>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79" name="Rectangle 355"/>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80" name="Rectangle 356"/>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81" name="Rectangle 357"/>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82" name="Rectangle 358"/>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83" name="Rectangle 359"/>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84" name="Rectangle 360"/>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85" name="Rectangle 361"/>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86" name="Rectangle 362"/>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87" name="Rectangle 363"/>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88" name="Rectangle 364"/>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89" name="Rectangle 365"/>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90" name="Rectangle 366"/>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91" name="Rectangle 367"/>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92" name="Rectangle 368"/>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93" name="Rectangle 369"/>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94" name="Rectangle 370"/>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95" name="Rectangle 371"/>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96" name="Rectangle 372"/>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97" name="Rectangle 373"/>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98" name="Rectangle 374"/>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799" name="Rectangle 375"/>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3800" name="Rectangle 376"/>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3801" name="Group 377"/>
            <p:cNvGrpSpPr>
              <a:grpSpLocks/>
            </p:cNvGrpSpPr>
            <p:nvPr/>
          </p:nvGrpSpPr>
          <p:grpSpPr bwMode="auto">
            <a:xfrm>
              <a:off x="2119" y="2276"/>
              <a:ext cx="71" cy="18"/>
              <a:chOff x="2119" y="2276"/>
              <a:chExt cx="71" cy="18"/>
            </a:xfrm>
          </p:grpSpPr>
          <p:grpSp>
            <p:nvGrpSpPr>
              <p:cNvPr id="103802" name="Group 378"/>
              <p:cNvGrpSpPr>
                <a:grpSpLocks/>
              </p:cNvGrpSpPr>
              <p:nvPr/>
            </p:nvGrpSpPr>
            <p:grpSpPr bwMode="auto">
              <a:xfrm>
                <a:off x="2119" y="2276"/>
                <a:ext cx="69" cy="16"/>
                <a:chOff x="2119" y="2276"/>
                <a:chExt cx="69" cy="16"/>
              </a:xfrm>
            </p:grpSpPr>
            <p:sp>
              <p:nvSpPr>
                <p:cNvPr id="103803" name="Rectangle 379"/>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04" name="Rectangle 380"/>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05" name="Rectangle 381"/>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06" name="Rectangle 382"/>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07" name="Rectangle 383"/>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08" name="Rectangle 384"/>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09" name="Rectangle 385"/>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10" name="Rectangle 386"/>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3811" name="Rectangle 387"/>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103812" name="Group 388"/>
          <p:cNvGrpSpPr>
            <a:grpSpLocks/>
          </p:cNvGrpSpPr>
          <p:nvPr/>
        </p:nvGrpSpPr>
        <p:grpSpPr bwMode="auto">
          <a:xfrm flipH="1" flipV="1">
            <a:off x="2963863" y="6186488"/>
            <a:ext cx="195262" cy="115887"/>
            <a:chOff x="2025" y="2257"/>
            <a:chExt cx="94" cy="56"/>
          </a:xfrm>
        </p:grpSpPr>
        <p:grpSp>
          <p:nvGrpSpPr>
            <p:cNvPr id="103813" name="Group 389"/>
            <p:cNvGrpSpPr>
              <a:grpSpLocks/>
            </p:cNvGrpSpPr>
            <p:nvPr/>
          </p:nvGrpSpPr>
          <p:grpSpPr bwMode="auto">
            <a:xfrm>
              <a:off x="2025" y="2271"/>
              <a:ext cx="32" cy="27"/>
              <a:chOff x="2025" y="2271"/>
              <a:chExt cx="32" cy="27"/>
            </a:xfrm>
          </p:grpSpPr>
          <p:grpSp>
            <p:nvGrpSpPr>
              <p:cNvPr id="103814" name="Group 390"/>
              <p:cNvGrpSpPr>
                <a:grpSpLocks/>
              </p:cNvGrpSpPr>
              <p:nvPr/>
            </p:nvGrpSpPr>
            <p:grpSpPr bwMode="auto">
              <a:xfrm>
                <a:off x="2025" y="2271"/>
                <a:ext cx="31" cy="25"/>
                <a:chOff x="2025" y="2271"/>
                <a:chExt cx="31" cy="25"/>
              </a:xfrm>
            </p:grpSpPr>
            <p:sp>
              <p:nvSpPr>
                <p:cNvPr id="103815" name="Rectangle 391"/>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16" name="Rectangle 392"/>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17" name="Rectangle 393"/>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18" name="Rectangle 394"/>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19" name="Rectangle 395"/>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20" name="Rectangle 396"/>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21" name="Rectangle 397"/>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22" name="Rectangle 398"/>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23" name="Rectangle 399"/>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24" name="Rectangle 400"/>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25" name="Rectangle 401"/>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26" name="Rectangle 402"/>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27" name="Rectangle 403"/>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3828" name="Rectangle 404"/>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3829" name="Group 405"/>
            <p:cNvGrpSpPr>
              <a:grpSpLocks/>
            </p:cNvGrpSpPr>
            <p:nvPr/>
          </p:nvGrpSpPr>
          <p:grpSpPr bwMode="auto">
            <a:xfrm>
              <a:off x="2075" y="2259"/>
              <a:ext cx="44" cy="52"/>
              <a:chOff x="2075" y="2259"/>
              <a:chExt cx="44" cy="52"/>
            </a:xfrm>
          </p:grpSpPr>
          <p:grpSp>
            <p:nvGrpSpPr>
              <p:cNvPr id="103830" name="Group 406"/>
              <p:cNvGrpSpPr>
                <a:grpSpLocks/>
              </p:cNvGrpSpPr>
              <p:nvPr/>
            </p:nvGrpSpPr>
            <p:grpSpPr bwMode="auto">
              <a:xfrm>
                <a:off x="2075" y="2259"/>
                <a:ext cx="44" cy="52"/>
                <a:chOff x="2075" y="2259"/>
                <a:chExt cx="44" cy="52"/>
              </a:xfrm>
            </p:grpSpPr>
            <p:sp>
              <p:nvSpPr>
                <p:cNvPr id="103831" name="Oval 407"/>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832" name="Oval 408"/>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833" name="Oval 409"/>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834" name="Oval 410"/>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835" name="Oval 411"/>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836" name="Oval 412"/>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837" name="Oval 413"/>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838" name="Oval 414"/>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839" name="Oval 415"/>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840" name="Oval 416"/>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841" name="Oval 417"/>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842" name="Oval 418"/>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843" name="Oval 419"/>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3844" name="Oval 420"/>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3845" name="Group 421"/>
            <p:cNvGrpSpPr>
              <a:grpSpLocks/>
            </p:cNvGrpSpPr>
            <p:nvPr/>
          </p:nvGrpSpPr>
          <p:grpSpPr bwMode="auto">
            <a:xfrm>
              <a:off x="2054" y="2257"/>
              <a:ext cx="25" cy="56"/>
              <a:chOff x="2054" y="2257"/>
              <a:chExt cx="25" cy="56"/>
            </a:xfrm>
          </p:grpSpPr>
          <p:grpSp>
            <p:nvGrpSpPr>
              <p:cNvPr id="103846" name="Group 422"/>
              <p:cNvGrpSpPr>
                <a:grpSpLocks/>
              </p:cNvGrpSpPr>
              <p:nvPr/>
            </p:nvGrpSpPr>
            <p:grpSpPr bwMode="auto">
              <a:xfrm>
                <a:off x="2054" y="2257"/>
                <a:ext cx="23" cy="54"/>
                <a:chOff x="2054" y="2257"/>
                <a:chExt cx="23" cy="54"/>
              </a:xfrm>
            </p:grpSpPr>
            <p:sp>
              <p:nvSpPr>
                <p:cNvPr id="103847" name="Rectangle 423"/>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48" name="Rectangle 424"/>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49" name="Rectangle 425"/>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50" name="Rectangle 426"/>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51" name="Rectangle 427"/>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52" name="Rectangle 428"/>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53" name="Rectangle 429"/>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54" name="Rectangle 430"/>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55" name="Rectangle 431"/>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56" name="Rectangle 432"/>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57" name="Rectangle 433"/>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58" name="Rectangle 434"/>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59" name="Rectangle 435"/>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60" name="Rectangle 436"/>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61" name="Rectangle 437"/>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62" name="Rectangle 438"/>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63" name="Rectangle 439"/>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64" name="Rectangle 440"/>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65" name="Rectangle 441"/>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66" name="Rectangle 442"/>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67" name="Rectangle 443"/>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68" name="Rectangle 444"/>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69" name="Rectangle 445"/>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70" name="Rectangle 446"/>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71" name="Rectangle 447"/>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72" name="Rectangle 448"/>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73" name="Rectangle 449"/>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74" name="Rectangle 450"/>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3875" name="Rectangle 451"/>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103876" name="Rectangle 452"/>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103877" name="Rectangle 453"/>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103878" name="Group 454"/>
          <p:cNvGrpSpPr>
            <a:grpSpLocks/>
          </p:cNvGrpSpPr>
          <p:nvPr/>
        </p:nvGrpSpPr>
        <p:grpSpPr bwMode="auto">
          <a:xfrm flipH="1" flipV="1">
            <a:off x="2525713" y="4567238"/>
            <a:ext cx="130175" cy="247650"/>
            <a:chOff x="2267" y="2973"/>
            <a:chExt cx="63" cy="119"/>
          </a:xfrm>
        </p:grpSpPr>
        <p:sp>
          <p:nvSpPr>
            <p:cNvPr id="103879" name="Freeform 455"/>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103880" name="Group 456"/>
            <p:cNvGrpSpPr>
              <a:grpSpLocks/>
            </p:cNvGrpSpPr>
            <p:nvPr/>
          </p:nvGrpSpPr>
          <p:grpSpPr bwMode="auto">
            <a:xfrm>
              <a:off x="2282" y="2986"/>
              <a:ext cx="36" cy="90"/>
              <a:chOff x="2282" y="2986"/>
              <a:chExt cx="36" cy="90"/>
            </a:xfrm>
          </p:grpSpPr>
          <p:sp>
            <p:nvSpPr>
              <p:cNvPr id="103881" name="Line 457"/>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82" name="Line 458"/>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83" name="Line 459"/>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84" name="Line 460"/>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3885" name="Group 461"/>
          <p:cNvGrpSpPr>
            <a:grpSpLocks/>
          </p:cNvGrpSpPr>
          <p:nvPr/>
        </p:nvGrpSpPr>
        <p:grpSpPr bwMode="auto">
          <a:xfrm flipH="1" flipV="1">
            <a:off x="2716213" y="4532313"/>
            <a:ext cx="230187" cy="311150"/>
            <a:chOff x="2100" y="2959"/>
            <a:chExt cx="111" cy="150"/>
          </a:xfrm>
        </p:grpSpPr>
        <p:sp>
          <p:nvSpPr>
            <p:cNvPr id="103886" name="Rectangle 462"/>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887" name="Rectangle 463"/>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3888" name="Line 464"/>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89" name="Rectangle 465"/>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103890" name="Line 466"/>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91" name="Line 467"/>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892" name="Rectangle 468"/>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103893" name="Rectangle 469"/>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103894" name="Rectangle 470"/>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103896" name="Rectangle 472"/>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103897" name="Group 473"/>
          <p:cNvGrpSpPr>
            <a:grpSpLocks/>
          </p:cNvGrpSpPr>
          <p:nvPr/>
        </p:nvGrpSpPr>
        <p:grpSpPr bwMode="auto">
          <a:xfrm flipH="1" flipV="1">
            <a:off x="3444875" y="5053013"/>
            <a:ext cx="41275" cy="252412"/>
            <a:chOff x="1867" y="2737"/>
            <a:chExt cx="20" cy="121"/>
          </a:xfrm>
        </p:grpSpPr>
        <p:sp>
          <p:nvSpPr>
            <p:cNvPr id="103898" name="Oval 474"/>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103899" name="Oval 475"/>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103900" name="Line 476"/>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01" name="Line 477"/>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902" name="Group 478"/>
          <p:cNvGrpSpPr>
            <a:grpSpLocks/>
          </p:cNvGrpSpPr>
          <p:nvPr/>
        </p:nvGrpSpPr>
        <p:grpSpPr bwMode="auto">
          <a:xfrm flipH="1" flipV="1">
            <a:off x="3430588" y="5053013"/>
            <a:ext cx="39687" cy="252412"/>
            <a:chOff x="1875" y="2737"/>
            <a:chExt cx="19" cy="121"/>
          </a:xfrm>
        </p:grpSpPr>
        <p:sp>
          <p:nvSpPr>
            <p:cNvPr id="103903" name="Oval 479"/>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103904" name="Oval 480"/>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103905" name="Line 481"/>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06" name="Line 482"/>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907" name="Group 483"/>
          <p:cNvGrpSpPr>
            <a:grpSpLocks/>
          </p:cNvGrpSpPr>
          <p:nvPr/>
        </p:nvGrpSpPr>
        <p:grpSpPr bwMode="auto">
          <a:xfrm flipH="1" flipV="1">
            <a:off x="3409950" y="5053013"/>
            <a:ext cx="39688" cy="252412"/>
            <a:chOff x="1885" y="2737"/>
            <a:chExt cx="19" cy="121"/>
          </a:xfrm>
        </p:grpSpPr>
        <p:sp>
          <p:nvSpPr>
            <p:cNvPr id="103908" name="Oval 484"/>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103909" name="Oval 485"/>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103910" name="Line 486"/>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11" name="Line 487"/>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912" name="Group 488"/>
          <p:cNvGrpSpPr>
            <a:grpSpLocks/>
          </p:cNvGrpSpPr>
          <p:nvPr/>
        </p:nvGrpSpPr>
        <p:grpSpPr bwMode="auto">
          <a:xfrm flipH="1" flipV="1">
            <a:off x="3392488" y="5053013"/>
            <a:ext cx="41275" cy="252412"/>
            <a:chOff x="1892" y="2737"/>
            <a:chExt cx="20" cy="121"/>
          </a:xfrm>
        </p:grpSpPr>
        <p:sp>
          <p:nvSpPr>
            <p:cNvPr id="103913" name="Oval 489"/>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103914" name="Oval 490"/>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103915" name="Line 491"/>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16" name="Line 492"/>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3917" name="Rectangle 493"/>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103918" name="Rectangle 494"/>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103919" name="Group 495"/>
          <p:cNvGrpSpPr>
            <a:grpSpLocks/>
          </p:cNvGrpSpPr>
          <p:nvPr/>
        </p:nvGrpSpPr>
        <p:grpSpPr bwMode="auto">
          <a:xfrm>
            <a:off x="3059113" y="4562475"/>
            <a:ext cx="769937" cy="798513"/>
            <a:chOff x="1927" y="2874"/>
            <a:chExt cx="485" cy="503"/>
          </a:xfrm>
        </p:grpSpPr>
        <p:grpSp>
          <p:nvGrpSpPr>
            <p:cNvPr id="103920" name="Group 496"/>
            <p:cNvGrpSpPr>
              <a:grpSpLocks/>
            </p:cNvGrpSpPr>
            <p:nvPr/>
          </p:nvGrpSpPr>
          <p:grpSpPr bwMode="auto">
            <a:xfrm flipH="1" flipV="1">
              <a:off x="2325" y="2874"/>
              <a:ext cx="87" cy="162"/>
              <a:chOff x="1702" y="2971"/>
              <a:chExt cx="67" cy="119"/>
            </a:xfrm>
          </p:grpSpPr>
          <p:sp>
            <p:nvSpPr>
              <p:cNvPr id="103921" name="Freeform 497"/>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103922" name="Group 498"/>
              <p:cNvGrpSpPr>
                <a:grpSpLocks/>
              </p:cNvGrpSpPr>
              <p:nvPr/>
            </p:nvGrpSpPr>
            <p:grpSpPr bwMode="auto">
              <a:xfrm>
                <a:off x="1716" y="2984"/>
                <a:ext cx="37" cy="90"/>
                <a:chOff x="1716" y="2984"/>
                <a:chExt cx="37" cy="90"/>
              </a:xfrm>
            </p:grpSpPr>
            <p:sp>
              <p:nvSpPr>
                <p:cNvPr id="103923" name="Line 499"/>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24" name="Line 500"/>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25" name="Line 501"/>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26" name="Line 502"/>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3927" name="Rectangle 503"/>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103928" name="Rectangle 504"/>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103929" name="Freeform 505"/>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103930" name="Rectangle 506"/>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931" name="Freeform 507"/>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932" name="Rectangle 508"/>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103933" name="Rectangle 509"/>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103934" name="Rectangle 510"/>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103935" name="Line 511"/>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103936" name="Group 512"/>
          <p:cNvGrpSpPr>
            <a:grpSpLocks/>
          </p:cNvGrpSpPr>
          <p:nvPr/>
        </p:nvGrpSpPr>
        <p:grpSpPr bwMode="auto">
          <a:xfrm>
            <a:off x="3830638" y="5594350"/>
            <a:ext cx="407987" cy="417513"/>
            <a:chOff x="2358" y="3524"/>
            <a:chExt cx="257" cy="263"/>
          </a:xfrm>
        </p:grpSpPr>
        <p:sp>
          <p:nvSpPr>
            <p:cNvPr id="103937" name="Line 513"/>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938" name="Line 514"/>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3939" name="Line 515"/>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940" name="Line 516"/>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941" name="Line 517"/>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3942" name="Line 518"/>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3943" name="Group 519"/>
          <p:cNvGrpSpPr>
            <a:grpSpLocks/>
          </p:cNvGrpSpPr>
          <p:nvPr/>
        </p:nvGrpSpPr>
        <p:grpSpPr bwMode="auto">
          <a:xfrm flipH="1" flipV="1">
            <a:off x="2951163" y="4540250"/>
            <a:ext cx="68262" cy="303213"/>
            <a:chOff x="2065" y="2959"/>
            <a:chExt cx="33" cy="146"/>
          </a:xfrm>
        </p:grpSpPr>
        <p:sp>
          <p:nvSpPr>
            <p:cNvPr id="103944" name="Freeform 520"/>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3945" name="Freeform 521"/>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3946" name="Line 522"/>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47" name="Line 523"/>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48" name="Line 524"/>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49" name="Freeform 525"/>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103950" name="Freeform 526"/>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103951" name="Group 527"/>
          <p:cNvGrpSpPr>
            <a:grpSpLocks/>
          </p:cNvGrpSpPr>
          <p:nvPr/>
        </p:nvGrpSpPr>
        <p:grpSpPr bwMode="auto">
          <a:xfrm>
            <a:off x="2720975" y="4552950"/>
            <a:ext cx="269875" cy="271463"/>
            <a:chOff x="1714" y="2868"/>
            <a:chExt cx="170" cy="171"/>
          </a:xfrm>
        </p:grpSpPr>
        <p:sp>
          <p:nvSpPr>
            <p:cNvPr id="103952" name="Freeform 528"/>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103953" name="Rectangle 529"/>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3954" name="Line 530"/>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3955" name="Line 531"/>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3956" name="Group 532"/>
          <p:cNvGrpSpPr>
            <a:grpSpLocks/>
          </p:cNvGrpSpPr>
          <p:nvPr/>
        </p:nvGrpSpPr>
        <p:grpSpPr bwMode="auto">
          <a:xfrm flipH="1" flipV="1">
            <a:off x="2651125" y="4600575"/>
            <a:ext cx="293688" cy="179388"/>
            <a:chOff x="2098" y="2990"/>
            <a:chExt cx="171" cy="86"/>
          </a:xfrm>
        </p:grpSpPr>
        <p:sp>
          <p:nvSpPr>
            <p:cNvPr id="103957" name="Oval 533"/>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958" name="Oval 534"/>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959" name="Oval 535"/>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960" name="Oval 536"/>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961" name="Oval 537"/>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962" name="Oval 538"/>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963" name="Oval 539"/>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964" name="Oval 540"/>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965" name="Oval 541"/>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966" name="Oval 542"/>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967" name="Line 543"/>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68" name="Line 544"/>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69" name="Line 545"/>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70" name="Line 546"/>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71" name="Line 547"/>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72" name="Line 548"/>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73" name="Line 549"/>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74" name="Line 550"/>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75" name="Line 551"/>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76" name="Line 552"/>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03977" name="Group 553"/>
            <p:cNvGrpSpPr>
              <a:grpSpLocks/>
            </p:cNvGrpSpPr>
            <p:nvPr/>
          </p:nvGrpSpPr>
          <p:grpSpPr bwMode="auto">
            <a:xfrm>
              <a:off x="2098" y="3003"/>
              <a:ext cx="19" cy="73"/>
              <a:chOff x="2098" y="3003"/>
              <a:chExt cx="19" cy="73"/>
            </a:xfrm>
          </p:grpSpPr>
          <p:sp>
            <p:nvSpPr>
              <p:cNvPr id="103978" name="Oval 554"/>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979" name="Line 555"/>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3980" name="Group 556"/>
            <p:cNvGrpSpPr>
              <a:grpSpLocks/>
            </p:cNvGrpSpPr>
            <p:nvPr/>
          </p:nvGrpSpPr>
          <p:grpSpPr bwMode="auto">
            <a:xfrm>
              <a:off x="2250" y="2990"/>
              <a:ext cx="19" cy="71"/>
              <a:chOff x="2250" y="2990"/>
              <a:chExt cx="19" cy="71"/>
            </a:xfrm>
          </p:grpSpPr>
          <p:sp>
            <p:nvSpPr>
              <p:cNvPr id="103981" name="Oval 557"/>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982" name="Line 558"/>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3983" name="Line 559"/>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84" name="Line 560"/>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85" name="Line 561"/>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86" name="Line 562"/>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87" name="Line 563"/>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3988" name="Rectangle 564"/>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103989" name="Group 565"/>
          <p:cNvGrpSpPr>
            <a:grpSpLocks/>
          </p:cNvGrpSpPr>
          <p:nvPr/>
        </p:nvGrpSpPr>
        <p:grpSpPr bwMode="auto">
          <a:xfrm>
            <a:off x="3370263" y="5045075"/>
            <a:ext cx="165100" cy="263525"/>
            <a:chOff x="2123" y="3178"/>
            <a:chExt cx="104" cy="166"/>
          </a:xfrm>
        </p:grpSpPr>
        <p:grpSp>
          <p:nvGrpSpPr>
            <p:cNvPr id="103990" name="Group 566"/>
            <p:cNvGrpSpPr>
              <a:grpSpLocks/>
            </p:cNvGrpSpPr>
            <p:nvPr/>
          </p:nvGrpSpPr>
          <p:grpSpPr bwMode="auto">
            <a:xfrm flipH="1" flipV="1">
              <a:off x="2177" y="3178"/>
              <a:ext cx="50" cy="166"/>
              <a:chOff x="1829" y="2735"/>
              <a:chExt cx="38" cy="127"/>
            </a:xfrm>
          </p:grpSpPr>
          <p:grpSp>
            <p:nvGrpSpPr>
              <p:cNvPr id="103991" name="Group 567"/>
              <p:cNvGrpSpPr>
                <a:grpSpLocks/>
              </p:cNvGrpSpPr>
              <p:nvPr/>
            </p:nvGrpSpPr>
            <p:grpSpPr bwMode="auto">
              <a:xfrm>
                <a:off x="1829" y="2735"/>
                <a:ext cx="36" cy="125"/>
                <a:chOff x="1829" y="2735"/>
                <a:chExt cx="36" cy="125"/>
              </a:xfrm>
            </p:grpSpPr>
            <p:sp>
              <p:nvSpPr>
                <p:cNvPr id="103992" name="Rectangle 568"/>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993" name="Rectangle 569"/>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994" name="Rectangle 570"/>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995" name="Rectangle 571"/>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996" name="Rectangle 572"/>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997" name="Rectangle 573"/>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998" name="Rectangle 574"/>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3999" name="Rectangle 575"/>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00" name="Rectangle 576"/>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01" name="Rectangle 577"/>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02" name="Rectangle 578"/>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03" name="Rectangle 579"/>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04" name="Rectangle 580"/>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05" name="Rectangle 581"/>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06" name="Rectangle 582"/>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07" name="Rectangle 583"/>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08" name="Rectangle 584"/>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09" name="Rectangle 585"/>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10" name="Rectangle 586"/>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11" name="Rectangle 587"/>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12" name="Rectangle 588"/>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13" name="Rectangle 589"/>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14" name="Rectangle 590"/>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15" name="Rectangle 591"/>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16" name="Rectangle 592"/>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17" name="Rectangle 593"/>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18" name="Rectangle 594"/>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19" name="Rectangle 595"/>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20" name="Rectangle 596"/>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21" name="Rectangle 597"/>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22" name="Rectangle 598"/>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23" name="Rectangle 599"/>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24" name="Rectangle 600"/>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25" name="Rectangle 601"/>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26" name="Rectangle 602"/>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27" name="Rectangle 603"/>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28" name="Rectangle 604"/>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29" name="Rectangle 605"/>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30" name="Rectangle 606"/>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31" name="Rectangle 607"/>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32" name="Rectangle 608"/>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33" name="Rectangle 609"/>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34" name="Rectangle 610"/>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35" name="Rectangle 611"/>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36" name="Rectangle 612"/>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37" name="Rectangle 613"/>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38" name="Rectangle 614"/>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39" name="Rectangle 615"/>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40" name="Rectangle 616"/>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41" name="Rectangle 617"/>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42" name="Rectangle 618"/>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43" name="Rectangle 619"/>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44" name="Rectangle 620"/>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45" name="Rectangle 621"/>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46" name="Rectangle 622"/>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47" name="Rectangle 623"/>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48" name="Rectangle 624"/>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49" name="Rectangle 625"/>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50" name="Rectangle 626"/>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51" name="Rectangle 627"/>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52" name="Rectangle 628"/>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53" name="Rectangle 629"/>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54" name="Rectangle 630"/>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55" name="Rectangle 631"/>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056" name="Rectangle 632"/>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4057" name="Rectangle 633"/>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104058" name="Freeform 634"/>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104060" name="Line 636"/>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61" name="Rectangle 637"/>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62" name="Line 638"/>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63" name="Line 639"/>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64" name="Line 640"/>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65" name="Line 641"/>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66" name="Rectangle 642"/>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67" name="Line 643"/>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68" name="Line 644"/>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69" name="Line 645"/>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70" name="Line 646"/>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71" name="Rectangle 647"/>
          <p:cNvSpPr>
            <a:spLocks noChangeArrowheads="1"/>
          </p:cNvSpPr>
          <p:nvPr/>
        </p:nvSpPr>
        <p:spPr bwMode="auto">
          <a:xfrm>
            <a:off x="860425" y="49672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72" name="Line 648"/>
          <p:cNvSpPr>
            <a:spLocks noChangeShapeType="1"/>
          </p:cNvSpPr>
          <p:nvPr/>
        </p:nvSpPr>
        <p:spPr bwMode="auto">
          <a:xfrm flipH="1">
            <a:off x="1092200"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73" name="Line 649"/>
          <p:cNvSpPr>
            <a:spLocks noChangeShapeType="1"/>
          </p:cNvSpPr>
          <p:nvPr/>
        </p:nvSpPr>
        <p:spPr bwMode="auto">
          <a:xfrm>
            <a:off x="1092200" y="50657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74" name="Line 650"/>
          <p:cNvSpPr>
            <a:spLocks noChangeShapeType="1"/>
          </p:cNvSpPr>
          <p:nvPr/>
        </p:nvSpPr>
        <p:spPr bwMode="auto">
          <a:xfrm>
            <a:off x="866775" y="51085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75" name="Line 651"/>
          <p:cNvSpPr>
            <a:spLocks noChangeShapeType="1"/>
          </p:cNvSpPr>
          <p:nvPr/>
        </p:nvSpPr>
        <p:spPr bwMode="auto">
          <a:xfrm flipV="1">
            <a:off x="944563" y="50673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76" name="Rectangle 652"/>
          <p:cNvSpPr>
            <a:spLocks noChangeArrowheads="1"/>
          </p:cNvSpPr>
          <p:nvPr/>
        </p:nvSpPr>
        <p:spPr bwMode="auto">
          <a:xfrm>
            <a:off x="860425" y="46894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77" name="Line 653"/>
          <p:cNvSpPr>
            <a:spLocks noChangeShapeType="1"/>
          </p:cNvSpPr>
          <p:nvPr/>
        </p:nvSpPr>
        <p:spPr bwMode="auto">
          <a:xfrm flipH="1">
            <a:off x="857250" y="48339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078" name="Group 654"/>
          <p:cNvGrpSpPr>
            <a:grpSpLocks/>
          </p:cNvGrpSpPr>
          <p:nvPr/>
        </p:nvGrpSpPr>
        <p:grpSpPr bwMode="auto">
          <a:xfrm>
            <a:off x="950913" y="5245100"/>
            <a:ext cx="90487" cy="139700"/>
            <a:chOff x="0" y="0"/>
            <a:chExt cx="20000" cy="19996"/>
          </a:xfrm>
        </p:grpSpPr>
        <p:sp>
          <p:nvSpPr>
            <p:cNvPr id="104079" name="Line 655"/>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80" name="Line 656"/>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81" name="Line 657"/>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82" name="Line 658"/>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083" name="Line 659"/>
          <p:cNvSpPr>
            <a:spLocks noChangeShapeType="1"/>
          </p:cNvSpPr>
          <p:nvPr/>
        </p:nvSpPr>
        <p:spPr bwMode="auto">
          <a:xfrm flipH="1">
            <a:off x="830263" y="53038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84" name="Line 660"/>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85" name="Line 661"/>
          <p:cNvSpPr>
            <a:spLocks noChangeShapeType="1"/>
          </p:cNvSpPr>
          <p:nvPr/>
        </p:nvSpPr>
        <p:spPr bwMode="auto">
          <a:xfrm flipH="1">
            <a:off x="719138" y="53213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86" name="Line 662"/>
          <p:cNvSpPr>
            <a:spLocks noChangeShapeType="1"/>
          </p:cNvSpPr>
          <p:nvPr/>
        </p:nvSpPr>
        <p:spPr bwMode="auto">
          <a:xfrm flipV="1">
            <a:off x="719138" y="5106988"/>
            <a:ext cx="0" cy="212725"/>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87" name="Line 663"/>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088" name="Group 664"/>
          <p:cNvGrpSpPr>
            <a:grpSpLocks/>
          </p:cNvGrpSpPr>
          <p:nvPr/>
        </p:nvGrpSpPr>
        <p:grpSpPr bwMode="auto">
          <a:xfrm>
            <a:off x="449263" y="5100638"/>
            <a:ext cx="407987" cy="417512"/>
            <a:chOff x="1311" y="3425"/>
            <a:chExt cx="257" cy="263"/>
          </a:xfrm>
        </p:grpSpPr>
        <p:sp>
          <p:nvSpPr>
            <p:cNvPr id="104089" name="Line 665"/>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90" name="Line 666"/>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091" name="Line 667"/>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92" name="Line 668"/>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93" name="Line 669"/>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94" name="Line 670"/>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095" name="Group 671"/>
          <p:cNvGrpSpPr>
            <a:grpSpLocks/>
          </p:cNvGrpSpPr>
          <p:nvPr/>
        </p:nvGrpSpPr>
        <p:grpSpPr bwMode="auto">
          <a:xfrm>
            <a:off x="914400" y="4275138"/>
            <a:ext cx="77788" cy="139700"/>
            <a:chOff x="0" y="1"/>
            <a:chExt cx="20000" cy="19999"/>
          </a:xfrm>
        </p:grpSpPr>
        <p:sp>
          <p:nvSpPr>
            <p:cNvPr id="104096" name="Arc 672"/>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97" name="Arc 673"/>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098" name="Line 674"/>
          <p:cNvSpPr>
            <a:spLocks noChangeShapeType="1"/>
          </p:cNvSpPr>
          <p:nvPr/>
        </p:nvSpPr>
        <p:spPr bwMode="auto">
          <a:xfrm flipV="1">
            <a:off x="914400" y="4414838"/>
            <a:ext cx="0" cy="1063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099" name="Line 675"/>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00" name="Line 676"/>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01" name="Line 677"/>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02" name="Oval 678"/>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03" name="Oval 679"/>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04" name="Oval 680"/>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05" name="Oval 681"/>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06" name="Rectangle 682"/>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107" name="Line 683"/>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08" name="Line 684"/>
          <p:cNvSpPr>
            <a:spLocks noChangeShapeType="1"/>
          </p:cNvSpPr>
          <p:nvPr/>
        </p:nvSpPr>
        <p:spPr bwMode="auto">
          <a:xfrm flipV="1">
            <a:off x="1265238" y="4579938"/>
            <a:ext cx="3175" cy="522287"/>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09" name="Line 685"/>
          <p:cNvSpPr>
            <a:spLocks noChangeShapeType="1"/>
          </p:cNvSpPr>
          <p:nvPr/>
        </p:nvSpPr>
        <p:spPr bwMode="auto">
          <a:xfrm>
            <a:off x="1093788" y="4652963"/>
            <a:ext cx="0" cy="17462"/>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10" name="Line 686"/>
          <p:cNvSpPr>
            <a:spLocks noChangeShapeType="1"/>
          </p:cNvSpPr>
          <p:nvPr/>
        </p:nvSpPr>
        <p:spPr bwMode="auto">
          <a:xfrm>
            <a:off x="1084263" y="4584700"/>
            <a:ext cx="182562" cy="0"/>
          </a:xfrm>
          <a:prstGeom prst="line">
            <a:avLst/>
          </a:prstGeom>
          <a:noFill/>
          <a:ln w="1905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11" name="Rectangle 687"/>
          <p:cNvSpPr>
            <a:spLocks noChangeArrowheads="1"/>
          </p:cNvSpPr>
          <p:nvPr/>
        </p:nvSpPr>
        <p:spPr bwMode="auto">
          <a:xfrm>
            <a:off x="865188" y="45418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12" name="Line 688"/>
          <p:cNvSpPr>
            <a:spLocks noChangeShapeType="1"/>
          </p:cNvSpPr>
          <p:nvPr/>
        </p:nvSpPr>
        <p:spPr bwMode="auto">
          <a:xfrm rot="16200000" flipH="1">
            <a:off x="896144" y="46235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13" name="Rectangle 689"/>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14" name="Line 690"/>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115" name="Group 691"/>
          <p:cNvGrpSpPr>
            <a:grpSpLocks/>
          </p:cNvGrpSpPr>
          <p:nvPr/>
        </p:nvGrpSpPr>
        <p:grpSpPr bwMode="auto">
          <a:xfrm>
            <a:off x="1392238" y="4125913"/>
            <a:ext cx="58737" cy="98425"/>
            <a:chOff x="0" y="-1"/>
            <a:chExt cx="20000" cy="19996"/>
          </a:xfrm>
        </p:grpSpPr>
        <p:sp>
          <p:nvSpPr>
            <p:cNvPr id="104116" name="Line 692"/>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17" name="Line 693"/>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18" name="Line 694"/>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19" name="Line 695"/>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120" name="Line 696"/>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21" name="Oval 697"/>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22" name="Oval 698"/>
          <p:cNvSpPr>
            <a:spLocks noChangeArrowheads="1"/>
          </p:cNvSpPr>
          <p:nvPr/>
        </p:nvSpPr>
        <p:spPr bwMode="auto">
          <a:xfrm>
            <a:off x="1784350" y="4768850"/>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23" name="Oval 699"/>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24" name="Line 700"/>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25" name="Line 701"/>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26" name="Oval 702"/>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127" name="Rectangle 703"/>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1,850 PSI </a:t>
            </a:r>
            <a:endParaRPr lang="en-US" b="0"/>
          </a:p>
        </p:txBody>
      </p:sp>
      <p:sp>
        <p:nvSpPr>
          <p:cNvPr id="104163" name="AutoShape 739"/>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64" name="Rectangle 740"/>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1,850 PSI </a:t>
            </a:r>
            <a:endParaRPr lang="en-US" b="0"/>
          </a:p>
        </p:txBody>
      </p:sp>
      <p:sp>
        <p:nvSpPr>
          <p:cNvPr id="104165" name="AutoShape 741"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66" name="AutoShape 742"/>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67" name="AutoShape 743" descr="10%"/>
          <p:cNvSpPr>
            <a:spLocks noChangeArrowheads="1"/>
          </p:cNvSpPr>
          <p:nvPr/>
        </p:nvSpPr>
        <p:spPr bwMode="auto">
          <a:xfrm>
            <a:off x="2452688" y="1704975"/>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4168" name="Group 744"/>
          <p:cNvGrpSpPr>
            <a:grpSpLocks/>
          </p:cNvGrpSpPr>
          <p:nvPr/>
        </p:nvGrpSpPr>
        <p:grpSpPr bwMode="auto">
          <a:xfrm>
            <a:off x="2454275" y="2090738"/>
            <a:ext cx="503238" cy="185737"/>
            <a:chOff x="3617" y="2160"/>
            <a:chExt cx="842" cy="312"/>
          </a:xfrm>
        </p:grpSpPr>
        <p:sp>
          <p:nvSpPr>
            <p:cNvPr id="104169" name="Rectangle 745"/>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70" name="AutoShape 746"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71" name="AutoShape 747"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72" name="AutoShape 748"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73" name="AutoShape 749"/>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4174" name="AutoShape 750"/>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75" name="Rectangle 751"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76" name="Rectangle 752"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77" name="Rectangle 753"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78" name="Line 754"/>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179" name="Line 755"/>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180" name="Oval 756"/>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81" name="Oval 757"/>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4182" name="Group 758"/>
          <p:cNvGrpSpPr>
            <a:grpSpLocks/>
          </p:cNvGrpSpPr>
          <p:nvPr/>
        </p:nvGrpSpPr>
        <p:grpSpPr bwMode="auto">
          <a:xfrm>
            <a:off x="2663825" y="1660525"/>
            <a:ext cx="77788" cy="153988"/>
            <a:chOff x="3966" y="1027"/>
            <a:chExt cx="130" cy="257"/>
          </a:xfrm>
        </p:grpSpPr>
        <p:sp>
          <p:nvSpPr>
            <p:cNvPr id="104183" name="Rectangle 759"/>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84" name="Rectangle 760"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85" name="Rectangle 761"/>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86" name="Rectangle 762"/>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87" name="Line 763"/>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4188" name="Line 764"/>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189" name="Line 765"/>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190" name="Line 766"/>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191" name="AutoShape 767"/>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92" name="Rectangle 768"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93" name="Rectangle 769"/>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94" name="Rectangle 770"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95" name="Rectangle 771"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196" name="Line 772"/>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197" name="Line 773"/>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198" name="Line 774"/>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199" name="Line 775"/>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00" name="Line 776"/>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01" name="Oval 777"/>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02" name="Oval 778"/>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03" name="AutoShape 779"/>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04" name="AutoShape 780"/>
          <p:cNvSpPr>
            <a:spLocks noChangeArrowheads="1"/>
          </p:cNvSpPr>
          <p:nvPr/>
        </p:nvSpPr>
        <p:spPr bwMode="auto">
          <a:xfrm flipH="1" flipV="1">
            <a:off x="822325" y="193675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05" name="Line 781"/>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06" name="Rectangle 782"/>
          <p:cNvSpPr>
            <a:spLocks noChangeArrowheads="1"/>
          </p:cNvSpPr>
          <p:nvPr/>
        </p:nvSpPr>
        <p:spPr bwMode="auto">
          <a:xfrm>
            <a:off x="695325" y="2127250"/>
            <a:ext cx="466725" cy="601663"/>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07" name="Line 783"/>
          <p:cNvSpPr>
            <a:spLocks noChangeShapeType="1"/>
          </p:cNvSpPr>
          <p:nvPr/>
        </p:nvSpPr>
        <p:spPr bwMode="auto">
          <a:xfrm flipH="1">
            <a:off x="685800" y="213360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11" name="Oval 787"/>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sp>
        <p:nvSpPr>
          <p:cNvPr id="104219" name="Text Box 795"/>
          <p:cNvSpPr txBox="1">
            <a:spLocks noChangeArrowheads="1"/>
          </p:cNvSpPr>
          <p:nvPr/>
        </p:nvSpPr>
        <p:spPr bwMode="auto">
          <a:xfrm>
            <a:off x="4756150" y="5943600"/>
            <a:ext cx="34734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Fully Retracted 	  	 	 	 Accumulator Refilling</a:t>
            </a:r>
          </a:p>
        </p:txBody>
      </p:sp>
      <p:sp>
        <p:nvSpPr>
          <p:cNvPr id="104220" name="Oval 796"/>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104221" name="Line 797"/>
          <p:cNvSpPr>
            <a:spLocks noChangeShapeType="1"/>
          </p:cNvSpPr>
          <p:nvPr/>
        </p:nvSpPr>
        <p:spPr bwMode="auto">
          <a:xfrm flipV="1">
            <a:off x="4725988"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22" name="Line 798"/>
          <p:cNvSpPr>
            <a:spLocks noChangeShapeType="1"/>
          </p:cNvSpPr>
          <p:nvPr/>
        </p:nvSpPr>
        <p:spPr bwMode="auto">
          <a:xfrm>
            <a:off x="4883150"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23" name="Rectangle 799"/>
          <p:cNvSpPr>
            <a:spLocks noChangeArrowheads="1"/>
          </p:cNvSpPr>
          <p:nvPr/>
        </p:nvSpPr>
        <p:spPr bwMode="auto">
          <a:xfrm>
            <a:off x="4621213" y="2849563"/>
            <a:ext cx="366712" cy="366712"/>
          </a:xfrm>
          <a:prstGeom prst="rect">
            <a:avLst/>
          </a:prstGeom>
          <a:noFill/>
          <a:ln w="25400">
            <a:solidFill>
              <a:srgbClr val="000000"/>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24" name="Rectangle 800"/>
          <p:cNvSpPr>
            <a:spLocks noChangeArrowheads="1"/>
          </p:cNvSpPr>
          <p:nvPr/>
        </p:nvSpPr>
        <p:spPr bwMode="auto">
          <a:xfrm>
            <a:off x="498792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25" name="Line 801"/>
          <p:cNvSpPr>
            <a:spLocks noChangeShapeType="1"/>
          </p:cNvSpPr>
          <p:nvPr/>
        </p:nvSpPr>
        <p:spPr bwMode="auto">
          <a:xfrm flipV="1">
            <a:off x="5459413" y="2849563"/>
            <a:ext cx="157162"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26" name="Line 802"/>
          <p:cNvSpPr>
            <a:spLocks noChangeShapeType="1"/>
          </p:cNvSpPr>
          <p:nvPr/>
        </p:nvSpPr>
        <p:spPr bwMode="auto">
          <a:xfrm>
            <a:off x="5456238" y="2849563"/>
            <a:ext cx="160337"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27" name="Rectangle 803"/>
          <p:cNvSpPr>
            <a:spLocks noChangeArrowheads="1"/>
          </p:cNvSpPr>
          <p:nvPr/>
        </p:nvSpPr>
        <p:spPr bwMode="auto">
          <a:xfrm>
            <a:off x="5354638"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4228" name="Group 804"/>
          <p:cNvGrpSpPr>
            <a:grpSpLocks/>
          </p:cNvGrpSpPr>
          <p:nvPr/>
        </p:nvGrpSpPr>
        <p:grpSpPr bwMode="auto">
          <a:xfrm flipV="1">
            <a:off x="5049838" y="3132138"/>
            <a:ext cx="84137" cy="84137"/>
            <a:chOff x="1449" y="2352"/>
            <a:chExt cx="77" cy="77"/>
          </a:xfrm>
        </p:grpSpPr>
        <p:sp>
          <p:nvSpPr>
            <p:cNvPr id="104229" name="Line 80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30" name="Line 80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4231" name="Rectangle 807"/>
          <p:cNvSpPr>
            <a:spLocks noChangeArrowheads="1"/>
          </p:cNvSpPr>
          <p:nvPr/>
        </p:nvSpPr>
        <p:spPr bwMode="auto">
          <a:xfrm>
            <a:off x="4411663"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32" name="Line 808"/>
          <p:cNvSpPr>
            <a:spLocks noChangeShapeType="1"/>
          </p:cNvSpPr>
          <p:nvPr/>
        </p:nvSpPr>
        <p:spPr bwMode="auto">
          <a:xfrm flipH="1" flipV="1">
            <a:off x="4464050"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4233" name="Group 809"/>
          <p:cNvGrpSpPr>
            <a:grpSpLocks/>
          </p:cNvGrpSpPr>
          <p:nvPr/>
        </p:nvGrpSpPr>
        <p:grpSpPr bwMode="auto">
          <a:xfrm>
            <a:off x="4411663" y="3111500"/>
            <a:ext cx="209550" cy="104775"/>
            <a:chOff x="864" y="2592"/>
            <a:chExt cx="192" cy="96"/>
          </a:xfrm>
        </p:grpSpPr>
        <p:sp>
          <p:nvSpPr>
            <p:cNvPr id="104234" name="Line 81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35" name="Line 81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36" name="Line 81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37" name="Line 81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4238" name="Group 814"/>
          <p:cNvGrpSpPr>
            <a:grpSpLocks/>
          </p:cNvGrpSpPr>
          <p:nvPr/>
        </p:nvGrpSpPr>
        <p:grpSpPr bwMode="auto">
          <a:xfrm flipH="1">
            <a:off x="5721350" y="2849563"/>
            <a:ext cx="209550" cy="157162"/>
            <a:chOff x="2064" y="2352"/>
            <a:chExt cx="192" cy="144"/>
          </a:xfrm>
        </p:grpSpPr>
        <p:sp>
          <p:nvSpPr>
            <p:cNvPr id="104239" name="Rectangle 815"/>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40" name="Line 816"/>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4241" name="Group 817"/>
          <p:cNvGrpSpPr>
            <a:grpSpLocks/>
          </p:cNvGrpSpPr>
          <p:nvPr/>
        </p:nvGrpSpPr>
        <p:grpSpPr bwMode="auto">
          <a:xfrm>
            <a:off x="5721350" y="3111500"/>
            <a:ext cx="209550" cy="104775"/>
            <a:chOff x="864" y="2592"/>
            <a:chExt cx="192" cy="96"/>
          </a:xfrm>
        </p:grpSpPr>
        <p:sp>
          <p:nvSpPr>
            <p:cNvPr id="104242" name="Line 81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43" name="Line 81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44" name="Line 82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45" name="Line 82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4246" name="Line 822"/>
          <p:cNvSpPr>
            <a:spLocks noChangeShapeType="1"/>
          </p:cNvSpPr>
          <p:nvPr/>
        </p:nvSpPr>
        <p:spPr bwMode="auto">
          <a:xfrm>
            <a:off x="5089525" y="3216275"/>
            <a:ext cx="0" cy="41910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4247" name="Line 823"/>
          <p:cNvSpPr>
            <a:spLocks noChangeShapeType="1"/>
          </p:cNvSpPr>
          <p:nvPr/>
        </p:nvSpPr>
        <p:spPr bwMode="auto">
          <a:xfrm>
            <a:off x="52466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4248" name="AutoShape 824"/>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49" name="Text Box 825"/>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104250" name="Text Box 826"/>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104251" name="Line 827"/>
          <p:cNvSpPr>
            <a:spLocks noChangeShapeType="1"/>
          </p:cNvSpPr>
          <p:nvPr/>
        </p:nvSpPr>
        <p:spPr bwMode="auto">
          <a:xfrm>
            <a:off x="5251450"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4252" name="Line 828"/>
          <p:cNvSpPr>
            <a:spLocks noChangeShapeType="1"/>
          </p:cNvSpPr>
          <p:nvPr/>
        </p:nvSpPr>
        <p:spPr bwMode="auto">
          <a:xfrm>
            <a:off x="5089525"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4253" name="Line 829"/>
          <p:cNvSpPr>
            <a:spLocks noChangeShapeType="1"/>
          </p:cNvSpPr>
          <p:nvPr/>
        </p:nvSpPr>
        <p:spPr bwMode="auto">
          <a:xfrm rot="5400000">
            <a:off x="5164138"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4254" name="Oval 830"/>
          <p:cNvSpPr>
            <a:spLocks noChangeArrowheads="1"/>
          </p:cNvSpPr>
          <p:nvPr/>
        </p:nvSpPr>
        <p:spPr bwMode="auto">
          <a:xfrm>
            <a:off x="5211763" y="2967038"/>
            <a:ext cx="61912"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55" name="Rectangle 831"/>
          <p:cNvSpPr>
            <a:spLocks noChangeArrowheads="1"/>
          </p:cNvSpPr>
          <p:nvPr/>
        </p:nvSpPr>
        <p:spPr bwMode="auto">
          <a:xfrm rot="5400000">
            <a:off x="7481888" y="841375"/>
            <a:ext cx="495300"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56" name="Rectangle 832"/>
          <p:cNvSpPr>
            <a:spLocks noChangeArrowheads="1"/>
          </p:cNvSpPr>
          <p:nvPr/>
        </p:nvSpPr>
        <p:spPr bwMode="auto">
          <a:xfrm rot="5400000">
            <a:off x="7295356" y="1224757"/>
            <a:ext cx="868363"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4257" name="Group 833"/>
          <p:cNvGrpSpPr>
            <a:grpSpLocks/>
          </p:cNvGrpSpPr>
          <p:nvPr/>
        </p:nvGrpSpPr>
        <p:grpSpPr bwMode="auto">
          <a:xfrm rot="5400000">
            <a:off x="7270750" y="2663825"/>
            <a:ext cx="968375" cy="1127125"/>
            <a:chOff x="4958" y="672"/>
            <a:chExt cx="610" cy="710"/>
          </a:xfrm>
        </p:grpSpPr>
        <p:grpSp>
          <p:nvGrpSpPr>
            <p:cNvPr id="104258" name="Group 834"/>
            <p:cNvGrpSpPr>
              <a:grpSpLocks/>
            </p:cNvGrpSpPr>
            <p:nvPr/>
          </p:nvGrpSpPr>
          <p:grpSpPr bwMode="auto">
            <a:xfrm>
              <a:off x="5465" y="672"/>
              <a:ext cx="103" cy="710"/>
              <a:chOff x="5088" y="624"/>
              <a:chExt cx="144" cy="992"/>
            </a:xfrm>
          </p:grpSpPr>
          <p:sp>
            <p:nvSpPr>
              <p:cNvPr id="104259" name="Line 83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60" name="Line 83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61" name="Line 83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62" name="Line 83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63" name="Line 83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64" name="Line 84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65" name="Line 84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66" name="Line 84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4267" name="Rectangle 843"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68" name="Rectangle 844"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69" name="Rectangle 845"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70" name="Rectangle 846"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71" name="Rectangle 847"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72" name="Rectangle 848"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73" name="Rectangle 849"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74" name="Rectangle 850"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275" name="Rectangle 851"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4276" name="Line 852"/>
          <p:cNvSpPr>
            <a:spLocks noChangeShapeType="1"/>
          </p:cNvSpPr>
          <p:nvPr/>
        </p:nvSpPr>
        <p:spPr bwMode="auto">
          <a:xfrm flipV="1">
            <a:off x="5260975" y="19335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277" name="Line 853"/>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78" name="Line 854"/>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79" name="Line 855"/>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80" name="Rectangle 856"/>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281" name="Group 857"/>
          <p:cNvGrpSpPr>
            <a:grpSpLocks/>
          </p:cNvGrpSpPr>
          <p:nvPr/>
        </p:nvGrpSpPr>
        <p:grpSpPr bwMode="auto">
          <a:xfrm rot="16200000" flipV="1">
            <a:off x="4433094" y="1104107"/>
            <a:ext cx="107950" cy="182562"/>
            <a:chOff x="0" y="3"/>
            <a:chExt cx="20000" cy="19996"/>
          </a:xfrm>
        </p:grpSpPr>
        <p:sp>
          <p:nvSpPr>
            <p:cNvPr id="104282" name="Line 858"/>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83" name="Line 859"/>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84" name="Line 860"/>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85" name="Line 861"/>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286" name="Line 862"/>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87" name="Oval 863"/>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88" name="Oval 864"/>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89" name="Oval 865"/>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90" name="Line 866"/>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91" name="Rectangle 867"/>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92" name="Line 868"/>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93" name="Line 869"/>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94" name="Line 870"/>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95" name="Line 871"/>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96" name="Oval 872"/>
          <p:cNvSpPr>
            <a:spLocks noChangeArrowheads="1"/>
          </p:cNvSpPr>
          <p:nvPr/>
        </p:nvSpPr>
        <p:spPr bwMode="auto">
          <a:xfrm flipH="1" flipV="1">
            <a:off x="5043488" y="15938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97" name="Line 873"/>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98" name="Oval 874"/>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299" name="Rectangle 875"/>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grpSp>
        <p:nvGrpSpPr>
          <p:cNvPr id="104300" name="Group 876"/>
          <p:cNvGrpSpPr>
            <a:grpSpLocks/>
          </p:cNvGrpSpPr>
          <p:nvPr/>
        </p:nvGrpSpPr>
        <p:grpSpPr bwMode="auto">
          <a:xfrm rot="-5400000" flipH="1" flipV="1">
            <a:off x="3780632" y="3566319"/>
            <a:ext cx="88900" cy="274637"/>
            <a:chOff x="0" y="0"/>
            <a:chExt cx="20000" cy="20000"/>
          </a:xfrm>
        </p:grpSpPr>
        <p:sp>
          <p:nvSpPr>
            <p:cNvPr id="104301" name="Arc 87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02" name="Arc 87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4303" name="Group 879"/>
          <p:cNvGrpSpPr>
            <a:grpSpLocks/>
          </p:cNvGrpSpPr>
          <p:nvPr/>
        </p:nvGrpSpPr>
        <p:grpSpPr bwMode="auto">
          <a:xfrm rot="-5400000" flipH="1" flipV="1">
            <a:off x="3775076" y="3425825"/>
            <a:ext cx="87312" cy="274637"/>
            <a:chOff x="0" y="0"/>
            <a:chExt cx="20000" cy="20000"/>
          </a:xfrm>
        </p:grpSpPr>
        <p:sp>
          <p:nvSpPr>
            <p:cNvPr id="104304" name="Arc 88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05" name="Arc 88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306" name="Line 882"/>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07" name="Line 883"/>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08" name="Line 884"/>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09" name="Line 885"/>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10" name="Line 886"/>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311" name="Group 887"/>
          <p:cNvGrpSpPr>
            <a:grpSpLocks/>
          </p:cNvGrpSpPr>
          <p:nvPr/>
        </p:nvGrpSpPr>
        <p:grpSpPr bwMode="auto">
          <a:xfrm rot="10800000">
            <a:off x="4394200" y="1439863"/>
            <a:ext cx="365125" cy="239712"/>
            <a:chOff x="2900" y="1798"/>
            <a:chExt cx="576" cy="376"/>
          </a:xfrm>
        </p:grpSpPr>
        <p:sp>
          <p:nvSpPr>
            <p:cNvPr id="104312" name="Line 888"/>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13" name="Line 889"/>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14" name="Line 890"/>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315" name="Line 891"/>
          <p:cNvSpPr>
            <a:spLocks noChangeShapeType="1"/>
          </p:cNvSpPr>
          <p:nvPr/>
        </p:nvSpPr>
        <p:spPr bwMode="auto">
          <a:xfrm rot="5400000">
            <a:off x="4452144" y="2983706"/>
            <a:ext cx="0" cy="13033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4316" name="Line 892"/>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17" name="Rectangle 893"/>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18" name="Line 894"/>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19" name="Line 895"/>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20" name="Line 896"/>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21" name="Line 897"/>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22" name="Line 898"/>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23" name="Line 899"/>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24" name="Line 900"/>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325" name="Group 901"/>
          <p:cNvGrpSpPr>
            <a:grpSpLocks/>
          </p:cNvGrpSpPr>
          <p:nvPr/>
        </p:nvGrpSpPr>
        <p:grpSpPr bwMode="auto">
          <a:xfrm flipV="1">
            <a:off x="6624638" y="1676400"/>
            <a:ext cx="46037" cy="96838"/>
            <a:chOff x="0" y="0"/>
            <a:chExt cx="20000" cy="20000"/>
          </a:xfrm>
        </p:grpSpPr>
        <p:sp>
          <p:nvSpPr>
            <p:cNvPr id="104326" name="Arc 902"/>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27" name="Arc 903"/>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4328" name="Group 904"/>
          <p:cNvGrpSpPr>
            <a:grpSpLocks/>
          </p:cNvGrpSpPr>
          <p:nvPr/>
        </p:nvGrpSpPr>
        <p:grpSpPr bwMode="auto">
          <a:xfrm>
            <a:off x="6396038" y="1709738"/>
            <a:ext cx="471487" cy="217487"/>
            <a:chOff x="3526" y="1077"/>
            <a:chExt cx="297" cy="137"/>
          </a:xfrm>
        </p:grpSpPr>
        <p:sp>
          <p:nvSpPr>
            <p:cNvPr id="104329" name="Line 905"/>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30" name="Line 906"/>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31" name="Line 907"/>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32" name="Line 908"/>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333" name="Line 909"/>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34" name="Line 910"/>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35" name="Oval 911"/>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36" name="Oval 912"/>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37" name="Line 913"/>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38" name="Rectangle 914"/>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339" name="Oval 915"/>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43" name="Line 919"/>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104344" name="Oval 920"/>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45" name="Rectangle 921"/>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104346" name="Rectangle 922"/>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04347" name="Rectangle 923"/>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104348" name="Line 924"/>
          <p:cNvSpPr>
            <a:spLocks noChangeShapeType="1"/>
          </p:cNvSpPr>
          <p:nvPr/>
        </p:nvSpPr>
        <p:spPr bwMode="auto">
          <a:xfrm rot="16200000" flipH="1">
            <a:off x="4079082" y="2812256"/>
            <a:ext cx="0" cy="23336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349" name="Group 925"/>
          <p:cNvGrpSpPr>
            <a:grpSpLocks/>
          </p:cNvGrpSpPr>
          <p:nvPr/>
        </p:nvGrpSpPr>
        <p:grpSpPr bwMode="auto">
          <a:xfrm>
            <a:off x="7131050" y="1066800"/>
            <a:ext cx="1289050" cy="1235075"/>
            <a:chOff x="4492" y="651"/>
            <a:chExt cx="812" cy="778"/>
          </a:xfrm>
        </p:grpSpPr>
        <p:grpSp>
          <p:nvGrpSpPr>
            <p:cNvPr id="104350" name="Group 926"/>
            <p:cNvGrpSpPr>
              <a:grpSpLocks/>
            </p:cNvGrpSpPr>
            <p:nvPr/>
          </p:nvGrpSpPr>
          <p:grpSpPr bwMode="auto">
            <a:xfrm>
              <a:off x="4492" y="651"/>
              <a:ext cx="760" cy="778"/>
              <a:chOff x="4047" y="666"/>
              <a:chExt cx="760" cy="778"/>
            </a:xfrm>
          </p:grpSpPr>
          <p:sp>
            <p:nvSpPr>
              <p:cNvPr id="104351" name="Rectangle 927"/>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352" name="Rectangle 928"/>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353" name="Rectangle 929"/>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4354" name="Rectangle 930"/>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104355" name="Line 931"/>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56" name="Line 932"/>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57" name="Oval 933"/>
          <p:cNvSpPr>
            <a:spLocks noChangeArrowheads="1"/>
          </p:cNvSpPr>
          <p:nvPr/>
        </p:nvSpPr>
        <p:spPr bwMode="auto">
          <a:xfrm flipV="1">
            <a:off x="65119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58" name="Line 934"/>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59" name="Line 935"/>
          <p:cNvSpPr>
            <a:spLocks noChangeShapeType="1"/>
          </p:cNvSpPr>
          <p:nvPr/>
        </p:nvSpPr>
        <p:spPr bwMode="auto">
          <a:xfrm flipH="1">
            <a:off x="5200650" y="1828800"/>
            <a:ext cx="0" cy="104775"/>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60" name="Oval 936"/>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361" name="AutoShape 937"/>
          <p:cNvSpPr>
            <a:spLocks noChangeArrowheads="1"/>
          </p:cNvSpPr>
          <p:nvPr/>
        </p:nvSpPr>
        <p:spPr bwMode="auto">
          <a:xfrm rot="12727761">
            <a:off x="6096000" y="111442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362" name="AutoShape 938"/>
          <p:cNvSpPr>
            <a:spLocks noChangeArrowheads="1"/>
          </p:cNvSpPr>
          <p:nvPr/>
        </p:nvSpPr>
        <p:spPr bwMode="auto">
          <a:xfrm rot="6685229" flipH="1">
            <a:off x="5484812" y="4106863"/>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363" name="AutoShape 939"/>
          <p:cNvSpPr>
            <a:spLocks noChangeArrowheads="1"/>
          </p:cNvSpPr>
          <p:nvPr/>
        </p:nvSpPr>
        <p:spPr bwMode="auto">
          <a:xfrm rot="6685229" flipH="1">
            <a:off x="1778000" y="298132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7" name="Slide Number Placeholder 5"/>
          <p:cNvSpPr>
            <a:spLocks noGrp="1"/>
          </p:cNvSpPr>
          <p:nvPr>
            <p:ph type="sldNum" sz="quarter" idx="12"/>
          </p:nvPr>
        </p:nvSpPr>
        <p:spPr/>
        <p:txBody>
          <a:bodyPr/>
          <a:lstStyle/>
          <a:p>
            <a:fld id="{D8003BE1-699C-7947-8AAB-148CC510782A}" type="slidenum">
              <a:rPr lang="en-US"/>
              <a:pPr/>
              <a:t>68</a:t>
            </a:fld>
            <a:endParaRPr lang="en-US"/>
          </a:p>
        </p:txBody>
      </p:sp>
      <p:sp>
        <p:nvSpPr>
          <p:cNvPr id="104450" name="Rectangle 2"/>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104452" name="Text Box 4"/>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04495" name="Rectangle 47"/>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104545" name="Rectangle 97"/>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104547" name="Line 99"/>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4548" name="AutoShape 100"/>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549" name="Line 101"/>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550" name="Text Box 102"/>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104585" name="Rectangle 137"/>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586" name="Rectangle 138"/>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104587" name="Group 139"/>
          <p:cNvGrpSpPr>
            <a:grpSpLocks/>
          </p:cNvGrpSpPr>
          <p:nvPr/>
        </p:nvGrpSpPr>
        <p:grpSpPr bwMode="auto">
          <a:xfrm>
            <a:off x="5229225" y="4826000"/>
            <a:ext cx="146050" cy="180975"/>
            <a:chOff x="1634" y="2854"/>
            <a:chExt cx="77" cy="96"/>
          </a:xfrm>
        </p:grpSpPr>
        <p:sp>
          <p:nvSpPr>
            <p:cNvPr id="104588" name="Freeform 140"/>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589" name="Freeform 141"/>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4590" name="Oval 142"/>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104591" name="Freeform 143"/>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592" name="Rectangle 144"/>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593" name="Freeform 145"/>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594" name="Freeform 146"/>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595" name="Rectangle 147"/>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596" name="Freeform 148"/>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597" name="Freeform 149"/>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598" name="Freeform 150"/>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599" name="Freeform 151"/>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600" name="Rectangle 152"/>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601" name="Rectangle 153"/>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602" name="Rectangle 154"/>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603" name="Rectangle 155"/>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04604" name="Group 156"/>
          <p:cNvGrpSpPr>
            <a:grpSpLocks/>
          </p:cNvGrpSpPr>
          <p:nvPr/>
        </p:nvGrpSpPr>
        <p:grpSpPr bwMode="auto">
          <a:xfrm>
            <a:off x="5229225" y="5006975"/>
            <a:ext cx="146050" cy="177800"/>
            <a:chOff x="1634" y="2950"/>
            <a:chExt cx="77" cy="94"/>
          </a:xfrm>
        </p:grpSpPr>
        <p:sp>
          <p:nvSpPr>
            <p:cNvPr id="104605" name="Freeform 157"/>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606" name="Freeform 158"/>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4607" name="Rectangle 159"/>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608" name="Rectangle 160"/>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609" name="Rectangle 161"/>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610" name="Rectangle 162"/>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611" name="Freeform 163"/>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612" name="Rectangle 164"/>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613" name="Freeform 165"/>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614" name="Freeform 166"/>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615" name="Freeform 167"/>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616" name="Rectangle 168"/>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617" name="Oval 169"/>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618" name="Oval 170"/>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104619" name="Oval 171"/>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104620" name="Freeform 172"/>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4621" name="Group 173"/>
          <p:cNvGrpSpPr>
            <a:grpSpLocks/>
          </p:cNvGrpSpPr>
          <p:nvPr/>
        </p:nvGrpSpPr>
        <p:grpSpPr bwMode="auto">
          <a:xfrm>
            <a:off x="5276850" y="4800600"/>
            <a:ext cx="119063" cy="123825"/>
            <a:chOff x="1659" y="2841"/>
            <a:chExt cx="63" cy="65"/>
          </a:xfrm>
        </p:grpSpPr>
        <p:sp>
          <p:nvSpPr>
            <p:cNvPr id="104622" name="Freeform 174"/>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623" name="Freeform 175"/>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4624" name="Rectangle 176"/>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104625" name="Oval 177"/>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grpSp>
        <p:nvGrpSpPr>
          <p:cNvPr id="104626" name="Group 178"/>
          <p:cNvGrpSpPr>
            <a:grpSpLocks/>
          </p:cNvGrpSpPr>
          <p:nvPr/>
        </p:nvGrpSpPr>
        <p:grpSpPr bwMode="auto">
          <a:xfrm>
            <a:off x="4833938" y="4508500"/>
            <a:ext cx="311150" cy="223838"/>
            <a:chOff x="889" y="3112"/>
            <a:chExt cx="196" cy="141"/>
          </a:xfrm>
        </p:grpSpPr>
        <p:sp>
          <p:nvSpPr>
            <p:cNvPr id="104627" name="Oval 179"/>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104628" name="AutoShape 180"/>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104629" name="AutoShape 181"/>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104630" name="Line 182"/>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4631" name="Line 183"/>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32" name="Oval 184"/>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104633" name="Line 185"/>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4634" name="Line 186"/>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4635" name="Line 187"/>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4636" name="Line 188"/>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37" name="Oval 189"/>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104638" name="Oval 190"/>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104639" name="Oval 191"/>
          <p:cNvSpPr>
            <a:spLocks noChangeArrowheads="1"/>
          </p:cNvSpPr>
          <p:nvPr/>
        </p:nvSpPr>
        <p:spPr bwMode="auto">
          <a:xfrm rot="16200000" flipH="1">
            <a:off x="16756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104640" name="Line 192"/>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104641" name="Oval 193"/>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104642" name="Rectangle 194"/>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104643" name="Rectangle 195"/>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104649" name="Rectangle 201"/>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sp>
        <p:nvSpPr>
          <p:cNvPr id="104658" name="AutoShape 210"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59" name="AutoShape 211"/>
          <p:cNvSpPr>
            <a:spLocks noChangeArrowheads="1"/>
          </p:cNvSpPr>
          <p:nvPr/>
        </p:nvSpPr>
        <p:spPr bwMode="auto">
          <a:xfrm>
            <a:off x="2452688" y="2132013"/>
            <a:ext cx="506412" cy="106997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60" name="AutoShape 212" descr="10%"/>
          <p:cNvSpPr>
            <a:spLocks noChangeArrowheads="1"/>
          </p:cNvSpPr>
          <p:nvPr/>
        </p:nvSpPr>
        <p:spPr bwMode="auto">
          <a:xfrm>
            <a:off x="2452688" y="1704975"/>
            <a:ext cx="506412" cy="461963"/>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4661" name="Group 213"/>
          <p:cNvGrpSpPr>
            <a:grpSpLocks/>
          </p:cNvGrpSpPr>
          <p:nvPr/>
        </p:nvGrpSpPr>
        <p:grpSpPr bwMode="auto">
          <a:xfrm>
            <a:off x="2454275" y="2047875"/>
            <a:ext cx="503238" cy="185738"/>
            <a:chOff x="3617" y="2160"/>
            <a:chExt cx="842" cy="312"/>
          </a:xfrm>
        </p:grpSpPr>
        <p:sp>
          <p:nvSpPr>
            <p:cNvPr id="104662" name="Rectangle 214"/>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63" name="AutoShape 215"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64" name="AutoShape 216"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65" name="AutoShape 217"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66" name="AutoShape 218"/>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4667" name="AutoShape 219"/>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68" name="Rectangle 220"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69" name="Rectangle 221"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70" name="Rectangle 222"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71" name="Line 223"/>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72" name="Line 224"/>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73" name="Oval 225"/>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74" name="Oval 226"/>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4675" name="Group 227"/>
          <p:cNvGrpSpPr>
            <a:grpSpLocks/>
          </p:cNvGrpSpPr>
          <p:nvPr/>
        </p:nvGrpSpPr>
        <p:grpSpPr bwMode="auto">
          <a:xfrm>
            <a:off x="2663825" y="1660525"/>
            <a:ext cx="77788" cy="153988"/>
            <a:chOff x="3966" y="1027"/>
            <a:chExt cx="130" cy="257"/>
          </a:xfrm>
        </p:grpSpPr>
        <p:sp>
          <p:nvSpPr>
            <p:cNvPr id="104676" name="Rectangle 228"/>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77" name="Rectangle 229"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78" name="Rectangle 230"/>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79" name="Rectangle 231"/>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80" name="Line 232"/>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4681" name="Line 233"/>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82" name="Line 234"/>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83" name="Line 235"/>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84" name="AutoShape 236"/>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85" name="Rectangle 237"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86" name="Rectangle 238"/>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87" name="Rectangle 239"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88" name="Rectangle 240"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89" name="Line 241"/>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90" name="Line 242"/>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91" name="Line 243"/>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92" name="Line 244"/>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93" name="Line 245"/>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94" name="Oval 246"/>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695" name="Oval 247"/>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700" name="AutoShape 252"/>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701" name="AutoShape 253"/>
          <p:cNvSpPr>
            <a:spLocks noChangeArrowheads="1"/>
          </p:cNvSpPr>
          <p:nvPr/>
        </p:nvSpPr>
        <p:spPr bwMode="auto">
          <a:xfrm flipH="1" flipV="1">
            <a:off x="822325" y="19050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702" name="Line 254"/>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703" name="Rectangle 255"/>
          <p:cNvSpPr>
            <a:spLocks noChangeArrowheads="1"/>
          </p:cNvSpPr>
          <p:nvPr/>
        </p:nvSpPr>
        <p:spPr bwMode="auto">
          <a:xfrm>
            <a:off x="695325" y="2098675"/>
            <a:ext cx="466725" cy="63023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704" name="Line 256"/>
          <p:cNvSpPr>
            <a:spLocks noChangeShapeType="1"/>
          </p:cNvSpPr>
          <p:nvPr/>
        </p:nvSpPr>
        <p:spPr bwMode="auto">
          <a:xfrm flipH="1">
            <a:off x="685800" y="21018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708" name="Rectangle 260"/>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104709" name="Group 261"/>
          <p:cNvGrpSpPr>
            <a:grpSpLocks/>
          </p:cNvGrpSpPr>
          <p:nvPr/>
        </p:nvGrpSpPr>
        <p:grpSpPr bwMode="auto">
          <a:xfrm flipH="1" flipV="1">
            <a:off x="2708275" y="5162550"/>
            <a:ext cx="484188" cy="90488"/>
            <a:chOff x="2009" y="2762"/>
            <a:chExt cx="233" cy="44"/>
          </a:xfrm>
        </p:grpSpPr>
        <p:sp>
          <p:nvSpPr>
            <p:cNvPr id="104710" name="Line 262"/>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11" name="Freeform 263"/>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4712" name="Group 264"/>
          <p:cNvGrpSpPr>
            <a:grpSpLocks/>
          </p:cNvGrpSpPr>
          <p:nvPr/>
        </p:nvGrpSpPr>
        <p:grpSpPr bwMode="auto">
          <a:xfrm flipH="1" flipV="1">
            <a:off x="3709988" y="6142038"/>
            <a:ext cx="55562" cy="212725"/>
            <a:chOff x="1733" y="2232"/>
            <a:chExt cx="27" cy="102"/>
          </a:xfrm>
        </p:grpSpPr>
        <p:sp>
          <p:nvSpPr>
            <p:cNvPr id="104713" name="Freeform 265"/>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714" name="Freeform 266"/>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4715" name="Freeform 267"/>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716" name="Freeform 268"/>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717" name="Freeform 269"/>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718" name="Rectangle 270"/>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19" name="Rectangle 271"/>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20" name="Rectangle 272"/>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21" name="Rectangle 273"/>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104722" name="Group 274"/>
          <p:cNvGrpSpPr>
            <a:grpSpLocks/>
          </p:cNvGrpSpPr>
          <p:nvPr/>
        </p:nvGrpSpPr>
        <p:grpSpPr bwMode="auto">
          <a:xfrm flipH="1" flipV="1">
            <a:off x="2525713" y="6167438"/>
            <a:ext cx="103187" cy="157162"/>
            <a:chOff x="2280" y="2246"/>
            <a:chExt cx="50" cy="76"/>
          </a:xfrm>
        </p:grpSpPr>
        <p:sp>
          <p:nvSpPr>
            <p:cNvPr id="104723" name="Freeform 275"/>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104724" name="Group 276"/>
            <p:cNvGrpSpPr>
              <a:grpSpLocks/>
            </p:cNvGrpSpPr>
            <p:nvPr/>
          </p:nvGrpSpPr>
          <p:grpSpPr bwMode="auto">
            <a:xfrm>
              <a:off x="2292" y="2255"/>
              <a:ext cx="28" cy="58"/>
              <a:chOff x="2292" y="2255"/>
              <a:chExt cx="28" cy="58"/>
            </a:xfrm>
          </p:grpSpPr>
          <p:sp>
            <p:nvSpPr>
              <p:cNvPr id="104725" name="Line 277"/>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26" name="Line 278"/>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27" name="Line 279"/>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28" name="Line 280"/>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4729" name="Rectangle 281"/>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104730" name="Rectangle 282"/>
          <p:cNvSpPr>
            <a:spLocks noChangeArrowheads="1"/>
          </p:cNvSpPr>
          <p:nvPr/>
        </p:nvSpPr>
        <p:spPr bwMode="auto">
          <a:xfrm flipH="1" flipV="1">
            <a:off x="2971800" y="6146800"/>
            <a:ext cx="466725" cy="195263"/>
          </a:xfrm>
          <a:prstGeom prst="rect">
            <a:avLst/>
          </a:prstGeom>
          <a:solidFill>
            <a:srgbClr val="FFFFFF"/>
          </a:solidFill>
          <a:ln w="9525">
            <a:solidFill>
              <a:srgbClr val="000000"/>
            </a:solidFill>
            <a:miter lim="800000"/>
            <a:headEnd/>
            <a:tailEnd/>
          </a:ln>
        </p:spPr>
        <p:txBody>
          <a:bodyPr/>
          <a:lstStyle/>
          <a:p>
            <a:endParaRPr lang="en-US"/>
          </a:p>
        </p:txBody>
      </p:sp>
      <p:sp>
        <p:nvSpPr>
          <p:cNvPr id="104731" name="Oval 283"/>
          <p:cNvSpPr>
            <a:spLocks noChangeArrowheads="1"/>
          </p:cNvSpPr>
          <p:nvPr/>
        </p:nvSpPr>
        <p:spPr bwMode="auto">
          <a:xfrm flipH="1" flipV="1">
            <a:off x="3370263" y="6276975"/>
            <a:ext cx="3968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732" name="Oval 284"/>
          <p:cNvSpPr>
            <a:spLocks noChangeArrowheads="1"/>
          </p:cNvSpPr>
          <p:nvPr/>
        </p:nvSpPr>
        <p:spPr bwMode="auto">
          <a:xfrm flipH="1" flipV="1">
            <a:off x="33353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733" name="Oval 285"/>
          <p:cNvSpPr>
            <a:spLocks noChangeArrowheads="1"/>
          </p:cNvSpPr>
          <p:nvPr/>
        </p:nvSpPr>
        <p:spPr bwMode="auto">
          <a:xfrm flipH="1" flipV="1">
            <a:off x="3294063" y="6276975"/>
            <a:ext cx="46037"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734" name="Oval 286"/>
          <p:cNvSpPr>
            <a:spLocks noChangeArrowheads="1"/>
          </p:cNvSpPr>
          <p:nvPr/>
        </p:nvSpPr>
        <p:spPr bwMode="auto">
          <a:xfrm flipH="1" flipV="1">
            <a:off x="3259138" y="6178550"/>
            <a:ext cx="38100"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735" name="Oval 287"/>
          <p:cNvSpPr>
            <a:spLocks noChangeArrowheads="1"/>
          </p:cNvSpPr>
          <p:nvPr/>
        </p:nvSpPr>
        <p:spPr bwMode="auto">
          <a:xfrm flipH="1" flipV="1">
            <a:off x="3219450" y="6276975"/>
            <a:ext cx="39688" cy="3333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736" name="Oval 288"/>
          <p:cNvSpPr>
            <a:spLocks noChangeArrowheads="1"/>
          </p:cNvSpPr>
          <p:nvPr/>
        </p:nvSpPr>
        <p:spPr bwMode="auto">
          <a:xfrm flipH="1" flipV="1">
            <a:off x="3182938" y="6178550"/>
            <a:ext cx="39687" cy="2857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737" name="Line 289"/>
          <p:cNvSpPr>
            <a:spLocks noChangeShapeType="1"/>
          </p:cNvSpPr>
          <p:nvPr/>
        </p:nvSpPr>
        <p:spPr bwMode="auto">
          <a:xfrm flipH="1" flipV="1">
            <a:off x="3375025" y="61896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38" name="Line 290"/>
          <p:cNvSpPr>
            <a:spLocks noChangeShapeType="1"/>
          </p:cNvSpPr>
          <p:nvPr/>
        </p:nvSpPr>
        <p:spPr bwMode="auto">
          <a:xfrm flipH="1" flipV="1">
            <a:off x="3340100" y="6199188"/>
            <a:ext cx="34925" cy="9842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39" name="Line 291"/>
          <p:cNvSpPr>
            <a:spLocks noChangeShapeType="1"/>
          </p:cNvSpPr>
          <p:nvPr/>
        </p:nvSpPr>
        <p:spPr bwMode="auto">
          <a:xfrm flipH="1" flipV="1">
            <a:off x="3192463"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40" name="Line 292"/>
          <p:cNvSpPr>
            <a:spLocks noChangeShapeType="1"/>
          </p:cNvSpPr>
          <p:nvPr/>
        </p:nvSpPr>
        <p:spPr bwMode="auto">
          <a:xfrm flipH="1" flipV="1">
            <a:off x="3222625" y="6189663"/>
            <a:ext cx="36513"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41" name="Line 293"/>
          <p:cNvSpPr>
            <a:spLocks noChangeShapeType="1"/>
          </p:cNvSpPr>
          <p:nvPr/>
        </p:nvSpPr>
        <p:spPr bwMode="auto">
          <a:xfrm flipH="1" flipV="1">
            <a:off x="3267075" y="6202363"/>
            <a:ext cx="34925" cy="1000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42" name="Line 294"/>
          <p:cNvSpPr>
            <a:spLocks noChangeShapeType="1"/>
          </p:cNvSpPr>
          <p:nvPr/>
        </p:nvSpPr>
        <p:spPr bwMode="auto">
          <a:xfrm flipH="1" flipV="1">
            <a:off x="3297238" y="6194425"/>
            <a:ext cx="38100"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04743" name="Group 295"/>
          <p:cNvGrpSpPr>
            <a:grpSpLocks/>
          </p:cNvGrpSpPr>
          <p:nvPr/>
        </p:nvGrpSpPr>
        <p:grpSpPr bwMode="auto">
          <a:xfrm flipH="1" flipV="1">
            <a:off x="3101975" y="6178550"/>
            <a:ext cx="80963" cy="131763"/>
            <a:chOff x="2013" y="2253"/>
            <a:chExt cx="39" cy="64"/>
          </a:xfrm>
        </p:grpSpPr>
        <p:sp>
          <p:nvSpPr>
            <p:cNvPr id="104744" name="Oval 296"/>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745" name="Oval 297"/>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746" name="Line 298"/>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47" name="Line 299"/>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48" name="Line 300"/>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49" name="Oval 301"/>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4750" name="Line 302"/>
          <p:cNvSpPr>
            <a:spLocks noChangeShapeType="1"/>
          </p:cNvSpPr>
          <p:nvPr/>
        </p:nvSpPr>
        <p:spPr bwMode="auto">
          <a:xfrm flipH="1" flipV="1">
            <a:off x="3411538" y="6194425"/>
            <a:ext cx="3175" cy="1000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751" name="Oval 303"/>
          <p:cNvSpPr>
            <a:spLocks noChangeArrowheads="1"/>
          </p:cNvSpPr>
          <p:nvPr/>
        </p:nvSpPr>
        <p:spPr bwMode="auto">
          <a:xfrm flipH="1" flipV="1">
            <a:off x="3375025" y="6178550"/>
            <a:ext cx="39688" cy="3175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04752" name="Group 304"/>
          <p:cNvGrpSpPr>
            <a:grpSpLocks/>
          </p:cNvGrpSpPr>
          <p:nvPr/>
        </p:nvGrpSpPr>
        <p:grpSpPr bwMode="auto">
          <a:xfrm flipH="1" flipV="1">
            <a:off x="3349625" y="6078538"/>
            <a:ext cx="576263" cy="328612"/>
            <a:chOff x="1656" y="2207"/>
            <a:chExt cx="277" cy="158"/>
          </a:xfrm>
        </p:grpSpPr>
        <p:grpSp>
          <p:nvGrpSpPr>
            <p:cNvPr id="104753" name="Group 305"/>
            <p:cNvGrpSpPr>
              <a:grpSpLocks/>
            </p:cNvGrpSpPr>
            <p:nvPr/>
          </p:nvGrpSpPr>
          <p:grpSpPr bwMode="auto">
            <a:xfrm>
              <a:off x="1656" y="2207"/>
              <a:ext cx="33" cy="158"/>
              <a:chOff x="1656" y="2207"/>
              <a:chExt cx="33" cy="158"/>
            </a:xfrm>
          </p:grpSpPr>
          <p:sp>
            <p:nvSpPr>
              <p:cNvPr id="104754" name="Rectangle 306"/>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55" name="Rectangle 307"/>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4756" name="Group 308"/>
            <p:cNvGrpSpPr>
              <a:grpSpLocks/>
            </p:cNvGrpSpPr>
            <p:nvPr/>
          </p:nvGrpSpPr>
          <p:grpSpPr bwMode="auto">
            <a:xfrm>
              <a:off x="1898" y="2273"/>
              <a:ext cx="35" cy="26"/>
              <a:chOff x="1898" y="2273"/>
              <a:chExt cx="35" cy="26"/>
            </a:xfrm>
          </p:grpSpPr>
          <p:grpSp>
            <p:nvGrpSpPr>
              <p:cNvPr id="104757" name="Group 309"/>
              <p:cNvGrpSpPr>
                <a:grpSpLocks/>
              </p:cNvGrpSpPr>
              <p:nvPr/>
            </p:nvGrpSpPr>
            <p:grpSpPr bwMode="auto">
              <a:xfrm>
                <a:off x="1898" y="2273"/>
                <a:ext cx="33" cy="25"/>
                <a:chOff x="1898" y="2273"/>
                <a:chExt cx="33" cy="25"/>
              </a:xfrm>
            </p:grpSpPr>
            <p:sp>
              <p:nvSpPr>
                <p:cNvPr id="104758" name="Rectangle 310"/>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59" name="Rectangle 311"/>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60" name="Rectangle 312"/>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61" name="Rectangle 313"/>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62" name="Rectangle 314"/>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63" name="Rectangle 315"/>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64" name="Rectangle 316"/>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65" name="Rectangle 317"/>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66" name="Rectangle 318"/>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67" name="Rectangle 319"/>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68" name="Rectangle 320"/>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69" name="Rectangle 321"/>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70" name="Rectangle 322"/>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4771" name="Rectangle 323"/>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4772" name="Group 324"/>
            <p:cNvGrpSpPr>
              <a:grpSpLocks/>
            </p:cNvGrpSpPr>
            <p:nvPr/>
          </p:nvGrpSpPr>
          <p:grpSpPr bwMode="auto">
            <a:xfrm>
              <a:off x="1687" y="2259"/>
              <a:ext cx="213" cy="54"/>
              <a:chOff x="1687" y="2259"/>
              <a:chExt cx="213" cy="54"/>
            </a:xfrm>
          </p:grpSpPr>
          <p:grpSp>
            <p:nvGrpSpPr>
              <p:cNvPr id="104773" name="Group 325"/>
              <p:cNvGrpSpPr>
                <a:grpSpLocks/>
              </p:cNvGrpSpPr>
              <p:nvPr/>
            </p:nvGrpSpPr>
            <p:grpSpPr bwMode="auto">
              <a:xfrm>
                <a:off x="1687" y="2259"/>
                <a:ext cx="211" cy="52"/>
                <a:chOff x="1687" y="2259"/>
                <a:chExt cx="211" cy="52"/>
              </a:xfrm>
            </p:grpSpPr>
            <p:sp>
              <p:nvSpPr>
                <p:cNvPr id="104774" name="Rectangle 326"/>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75" name="Rectangle 327"/>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76" name="Rectangle 328"/>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77" name="Rectangle 329"/>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78" name="Rectangle 330"/>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79" name="Rectangle 331"/>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80" name="Rectangle 332"/>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81" name="Rectangle 333"/>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82" name="Rectangle 334"/>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83" name="Rectangle 335"/>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84" name="Rectangle 336"/>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85" name="Rectangle 337"/>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86" name="Rectangle 338"/>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87" name="Rectangle 339"/>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88" name="Rectangle 340"/>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89" name="Rectangle 341"/>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90" name="Rectangle 342"/>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91" name="Rectangle 343"/>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92" name="Rectangle 344"/>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93" name="Rectangle 345"/>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94" name="Rectangle 346"/>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95" name="Rectangle 347"/>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96" name="Rectangle 348"/>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97" name="Rectangle 349"/>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98" name="Rectangle 350"/>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799" name="Rectangle 351"/>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00" name="Rectangle 352"/>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4801" name="Rectangle 353"/>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4802" name="Group 354"/>
            <p:cNvGrpSpPr>
              <a:grpSpLocks/>
            </p:cNvGrpSpPr>
            <p:nvPr/>
          </p:nvGrpSpPr>
          <p:grpSpPr bwMode="auto">
            <a:xfrm>
              <a:off x="1862" y="2265"/>
              <a:ext cx="28" cy="38"/>
              <a:chOff x="1862" y="2265"/>
              <a:chExt cx="28" cy="38"/>
            </a:xfrm>
          </p:grpSpPr>
          <p:sp>
            <p:nvSpPr>
              <p:cNvPr id="104803" name="Line 355"/>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04" name="Line 356"/>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05" name="Line 357"/>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06" name="Line 358"/>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4807" name="Group 359"/>
            <p:cNvGrpSpPr>
              <a:grpSpLocks/>
            </p:cNvGrpSpPr>
            <p:nvPr/>
          </p:nvGrpSpPr>
          <p:grpSpPr bwMode="auto">
            <a:xfrm>
              <a:off x="1827" y="2265"/>
              <a:ext cx="28" cy="38"/>
              <a:chOff x="1827" y="2265"/>
              <a:chExt cx="28" cy="38"/>
            </a:xfrm>
          </p:grpSpPr>
          <p:sp>
            <p:nvSpPr>
              <p:cNvPr id="104808" name="Line 360"/>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09" name="Line 361"/>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10" name="Line 362"/>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11" name="Line 363"/>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4812" name="Group 364"/>
            <p:cNvGrpSpPr>
              <a:grpSpLocks/>
            </p:cNvGrpSpPr>
            <p:nvPr/>
          </p:nvGrpSpPr>
          <p:grpSpPr bwMode="auto">
            <a:xfrm>
              <a:off x="1789" y="2265"/>
              <a:ext cx="28" cy="38"/>
              <a:chOff x="1789" y="2265"/>
              <a:chExt cx="28" cy="38"/>
            </a:xfrm>
          </p:grpSpPr>
          <p:sp>
            <p:nvSpPr>
              <p:cNvPr id="104813" name="Line 365"/>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14" name="Line 366"/>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15" name="Line 367"/>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16" name="Line 368"/>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4817" name="Group 369"/>
            <p:cNvGrpSpPr>
              <a:grpSpLocks/>
            </p:cNvGrpSpPr>
            <p:nvPr/>
          </p:nvGrpSpPr>
          <p:grpSpPr bwMode="auto">
            <a:xfrm>
              <a:off x="1752" y="2265"/>
              <a:ext cx="28" cy="38"/>
              <a:chOff x="1752" y="2265"/>
              <a:chExt cx="28" cy="38"/>
            </a:xfrm>
          </p:grpSpPr>
          <p:sp>
            <p:nvSpPr>
              <p:cNvPr id="104818" name="Line 370"/>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19" name="Line 371"/>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20" name="Line 372"/>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21" name="Line 373"/>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4822" name="Group 374"/>
            <p:cNvGrpSpPr>
              <a:grpSpLocks/>
            </p:cNvGrpSpPr>
            <p:nvPr/>
          </p:nvGrpSpPr>
          <p:grpSpPr bwMode="auto">
            <a:xfrm>
              <a:off x="1716" y="2265"/>
              <a:ext cx="28" cy="36"/>
              <a:chOff x="1716" y="2265"/>
              <a:chExt cx="28" cy="36"/>
            </a:xfrm>
          </p:grpSpPr>
          <p:sp>
            <p:nvSpPr>
              <p:cNvPr id="104823" name="Line 375"/>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24" name="Line 376"/>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25" name="Line 377"/>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26" name="Line 378"/>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4827" name="Rectangle 379"/>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104828" name="Group 380"/>
          <p:cNvGrpSpPr>
            <a:grpSpLocks/>
          </p:cNvGrpSpPr>
          <p:nvPr/>
        </p:nvGrpSpPr>
        <p:grpSpPr bwMode="auto">
          <a:xfrm flipH="1" flipV="1">
            <a:off x="2987675" y="5357813"/>
            <a:ext cx="419100" cy="620712"/>
            <a:chOff x="1906" y="2413"/>
            <a:chExt cx="201" cy="299"/>
          </a:xfrm>
        </p:grpSpPr>
        <p:sp>
          <p:nvSpPr>
            <p:cNvPr id="104829" name="Rectangle 381"/>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30" name="Rectangle 382"/>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4831" name="Freeform 383"/>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104832" name="Rectangle 384"/>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grpSp>
        <p:nvGrpSpPr>
          <p:cNvPr id="104833" name="Group 385"/>
          <p:cNvGrpSpPr>
            <a:grpSpLocks/>
          </p:cNvGrpSpPr>
          <p:nvPr/>
        </p:nvGrpSpPr>
        <p:grpSpPr bwMode="auto">
          <a:xfrm flipH="1" flipV="1">
            <a:off x="3046413" y="5434013"/>
            <a:ext cx="300037" cy="396875"/>
            <a:chOff x="1935" y="2484"/>
            <a:chExt cx="144" cy="191"/>
          </a:xfrm>
        </p:grpSpPr>
        <p:sp>
          <p:nvSpPr>
            <p:cNvPr id="104834" name="Rectangle 386"/>
            <p:cNvSpPr>
              <a:spLocks noChangeArrowheads="1"/>
            </p:cNvSpPr>
            <p:nvPr/>
          </p:nvSpPr>
          <p:spPr bwMode="auto">
            <a:xfrm>
              <a:off x="1935" y="2484"/>
              <a:ext cx="142" cy="190"/>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35" name="Rectangle 387"/>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4836" name="Rectangle 388"/>
          <p:cNvSpPr>
            <a:spLocks noChangeArrowheads="1"/>
          </p:cNvSpPr>
          <p:nvPr/>
        </p:nvSpPr>
        <p:spPr bwMode="auto">
          <a:xfrm flipH="1" flipV="1">
            <a:off x="3094038" y="5505450"/>
            <a:ext cx="207962" cy="325438"/>
          </a:xfrm>
          <a:prstGeom prst="rect">
            <a:avLst/>
          </a:prstGeom>
          <a:solidFill>
            <a:srgbClr val="FF9900"/>
          </a:solidFill>
          <a:ln w="9525">
            <a:solidFill>
              <a:srgbClr val="000000"/>
            </a:solidFill>
            <a:miter lim="800000"/>
            <a:headEnd/>
            <a:tailEnd/>
          </a:ln>
        </p:spPr>
        <p:txBody>
          <a:bodyPr/>
          <a:lstStyle/>
          <a:p>
            <a:endParaRPr lang="en-US"/>
          </a:p>
        </p:txBody>
      </p:sp>
      <p:grpSp>
        <p:nvGrpSpPr>
          <p:cNvPr id="104837" name="Group 389"/>
          <p:cNvGrpSpPr>
            <a:grpSpLocks/>
          </p:cNvGrpSpPr>
          <p:nvPr/>
        </p:nvGrpSpPr>
        <p:grpSpPr bwMode="auto">
          <a:xfrm flipH="1" flipV="1">
            <a:off x="3124200" y="5503863"/>
            <a:ext cx="163513" cy="479425"/>
            <a:chOff x="1963" y="2411"/>
            <a:chExt cx="79" cy="230"/>
          </a:xfrm>
        </p:grpSpPr>
        <p:sp>
          <p:nvSpPr>
            <p:cNvPr id="104838" name="Oval 390"/>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839" name="Oval 391"/>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840" name="Oval 392"/>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841" name="Oval 393"/>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842" name="Oval 394"/>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843" name="Oval 395"/>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844" name="Oval 396"/>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845" name="Oval 397"/>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846" name="Oval 398"/>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847" name="Oval 399"/>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848" name="Line 400"/>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49" name="Line 401"/>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50" name="Line 402"/>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51" name="Line 403"/>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52" name="Line 404"/>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53" name="Line 405"/>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54" name="Line 406"/>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55" name="Line 407"/>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56" name="Line 408"/>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57" name="Line 409"/>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58" name="Line 410"/>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59" name="Oval 411"/>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4860" name="Line 412"/>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61" name="Oval 413"/>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4862" name="Rectangle 414"/>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104863" name="Group 415"/>
          <p:cNvGrpSpPr>
            <a:grpSpLocks/>
          </p:cNvGrpSpPr>
          <p:nvPr/>
        </p:nvGrpSpPr>
        <p:grpSpPr bwMode="auto">
          <a:xfrm>
            <a:off x="3362325" y="5459413"/>
            <a:ext cx="463550" cy="263525"/>
            <a:chOff x="2118" y="3439"/>
            <a:chExt cx="292" cy="166"/>
          </a:xfrm>
        </p:grpSpPr>
        <p:sp>
          <p:nvSpPr>
            <p:cNvPr id="104864" name="Rectangle 416"/>
            <p:cNvSpPr>
              <a:spLocks noChangeArrowheads="1"/>
            </p:cNvSpPr>
            <p:nvPr/>
          </p:nvSpPr>
          <p:spPr bwMode="auto">
            <a:xfrm flipH="1" flipV="1">
              <a:off x="2118" y="3454"/>
              <a:ext cx="208" cy="137"/>
            </a:xfrm>
            <a:prstGeom prst="rect">
              <a:avLst/>
            </a:prstGeom>
            <a:solidFill>
              <a:srgbClr val="FFFFFF"/>
            </a:solidFill>
            <a:ln w="9525">
              <a:solidFill>
                <a:srgbClr val="000000"/>
              </a:solidFill>
              <a:miter lim="800000"/>
              <a:headEnd/>
              <a:tailEnd/>
            </a:ln>
          </p:spPr>
          <p:txBody>
            <a:bodyPr/>
            <a:lstStyle/>
            <a:p>
              <a:endParaRPr lang="en-US"/>
            </a:p>
          </p:txBody>
        </p:sp>
        <p:grpSp>
          <p:nvGrpSpPr>
            <p:cNvPr id="104865" name="Group 417"/>
            <p:cNvGrpSpPr>
              <a:grpSpLocks/>
            </p:cNvGrpSpPr>
            <p:nvPr/>
          </p:nvGrpSpPr>
          <p:grpSpPr bwMode="auto">
            <a:xfrm flipH="1" flipV="1">
              <a:off x="2326" y="3439"/>
              <a:ext cx="84" cy="166"/>
              <a:chOff x="1704" y="2533"/>
              <a:chExt cx="64" cy="127"/>
            </a:xfrm>
          </p:grpSpPr>
          <p:sp>
            <p:nvSpPr>
              <p:cNvPr id="104866" name="Freeform 418"/>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rgbClr val="FFFFFF"/>
              </a:solidFill>
              <a:ln w="9525">
                <a:solidFill>
                  <a:srgbClr val="000000"/>
                </a:solidFill>
                <a:prstDash val="solid"/>
                <a:round/>
                <a:headEnd/>
                <a:tailEnd/>
              </a:ln>
            </p:spPr>
            <p:txBody>
              <a:bodyPr/>
              <a:lstStyle/>
              <a:p>
                <a:endParaRPr lang="en-US"/>
              </a:p>
            </p:txBody>
          </p:sp>
          <p:grpSp>
            <p:nvGrpSpPr>
              <p:cNvPr id="104867" name="Group 419"/>
              <p:cNvGrpSpPr>
                <a:grpSpLocks/>
              </p:cNvGrpSpPr>
              <p:nvPr/>
            </p:nvGrpSpPr>
            <p:grpSpPr bwMode="auto">
              <a:xfrm>
                <a:off x="1718" y="2547"/>
                <a:ext cx="35" cy="96"/>
                <a:chOff x="1718" y="2547"/>
                <a:chExt cx="35" cy="96"/>
              </a:xfrm>
            </p:grpSpPr>
            <p:sp>
              <p:nvSpPr>
                <p:cNvPr id="104868" name="Line 420"/>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69" name="Line 421"/>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70" name="Line 422"/>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871" name="Line 423"/>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104872" name="Freeform 424"/>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FFFFFF"/>
          </a:solidFill>
          <a:ln w="9525">
            <a:solidFill>
              <a:srgbClr val="000000"/>
            </a:solidFill>
            <a:prstDash val="solid"/>
            <a:round/>
            <a:headEnd/>
            <a:tailEnd/>
          </a:ln>
        </p:spPr>
        <p:txBody>
          <a:bodyPr/>
          <a:lstStyle/>
          <a:p>
            <a:endParaRPr lang="en-US"/>
          </a:p>
        </p:txBody>
      </p:sp>
      <p:sp>
        <p:nvSpPr>
          <p:cNvPr id="104873" name="Rectangle 425"/>
          <p:cNvSpPr>
            <a:spLocks noChangeArrowheads="1"/>
          </p:cNvSpPr>
          <p:nvPr/>
        </p:nvSpPr>
        <p:spPr bwMode="auto">
          <a:xfrm flipH="1" flipV="1">
            <a:off x="3441700" y="5700713"/>
            <a:ext cx="84138" cy="290512"/>
          </a:xfrm>
          <a:prstGeom prst="rect">
            <a:avLst/>
          </a:prstGeom>
          <a:solidFill>
            <a:srgbClr val="FFFFFF"/>
          </a:solidFill>
          <a:ln w="9525">
            <a:solidFill>
              <a:srgbClr val="000000"/>
            </a:solidFill>
            <a:miter lim="800000"/>
            <a:headEnd/>
            <a:tailEnd/>
          </a:ln>
        </p:spPr>
        <p:txBody>
          <a:bodyPr/>
          <a:lstStyle/>
          <a:p>
            <a:endParaRPr lang="en-US"/>
          </a:p>
        </p:txBody>
      </p:sp>
      <p:sp>
        <p:nvSpPr>
          <p:cNvPr id="104874" name="Rectangle 426"/>
          <p:cNvSpPr>
            <a:spLocks noChangeArrowheads="1"/>
          </p:cNvSpPr>
          <p:nvPr/>
        </p:nvSpPr>
        <p:spPr bwMode="auto">
          <a:xfrm flipH="1" flipV="1">
            <a:off x="3179763" y="5434013"/>
            <a:ext cx="34925" cy="69850"/>
          </a:xfrm>
          <a:prstGeom prst="rect">
            <a:avLst/>
          </a:prstGeom>
          <a:solidFill>
            <a:srgbClr val="FFFFFF"/>
          </a:solidFill>
          <a:ln w="9525">
            <a:solidFill>
              <a:srgbClr val="000000"/>
            </a:solidFill>
            <a:miter lim="800000"/>
            <a:headEnd/>
            <a:tailEnd/>
          </a:ln>
        </p:spPr>
        <p:txBody>
          <a:bodyPr/>
          <a:lstStyle/>
          <a:p>
            <a:endParaRPr lang="en-US"/>
          </a:p>
        </p:txBody>
      </p:sp>
      <p:sp>
        <p:nvSpPr>
          <p:cNvPr id="104875" name="Freeform 427"/>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104876" name="Rectangle 428"/>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104877" name="Group 429"/>
          <p:cNvGrpSpPr>
            <a:grpSpLocks/>
          </p:cNvGrpSpPr>
          <p:nvPr/>
        </p:nvGrpSpPr>
        <p:grpSpPr bwMode="auto">
          <a:xfrm flipH="1" flipV="1">
            <a:off x="2768600" y="6194425"/>
            <a:ext cx="195263" cy="95250"/>
            <a:chOff x="2119" y="2263"/>
            <a:chExt cx="94" cy="46"/>
          </a:xfrm>
        </p:grpSpPr>
        <p:grpSp>
          <p:nvGrpSpPr>
            <p:cNvPr id="104878" name="Group 430"/>
            <p:cNvGrpSpPr>
              <a:grpSpLocks/>
            </p:cNvGrpSpPr>
            <p:nvPr/>
          </p:nvGrpSpPr>
          <p:grpSpPr bwMode="auto">
            <a:xfrm>
              <a:off x="2188" y="2263"/>
              <a:ext cx="25" cy="46"/>
              <a:chOff x="2188" y="2263"/>
              <a:chExt cx="25" cy="46"/>
            </a:xfrm>
          </p:grpSpPr>
          <p:grpSp>
            <p:nvGrpSpPr>
              <p:cNvPr id="104879" name="Group 431"/>
              <p:cNvGrpSpPr>
                <a:grpSpLocks/>
              </p:cNvGrpSpPr>
              <p:nvPr/>
            </p:nvGrpSpPr>
            <p:grpSpPr bwMode="auto">
              <a:xfrm>
                <a:off x="2188" y="2263"/>
                <a:ext cx="23" cy="44"/>
                <a:chOff x="2188" y="2263"/>
                <a:chExt cx="23" cy="44"/>
              </a:xfrm>
            </p:grpSpPr>
            <p:sp>
              <p:nvSpPr>
                <p:cNvPr id="104880" name="Rectangle 432"/>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81" name="Rectangle 433"/>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82" name="Rectangle 434"/>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83" name="Rectangle 435"/>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84" name="Rectangle 436"/>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85" name="Rectangle 437"/>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86" name="Rectangle 438"/>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87" name="Rectangle 439"/>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88" name="Rectangle 440"/>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89" name="Rectangle 441"/>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90" name="Rectangle 442"/>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91" name="Rectangle 443"/>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92" name="Rectangle 444"/>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93" name="Rectangle 445"/>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94" name="Rectangle 446"/>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95" name="Rectangle 447"/>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96" name="Rectangle 448"/>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97" name="Rectangle 449"/>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98" name="Rectangle 450"/>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899" name="Rectangle 451"/>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00" name="Rectangle 452"/>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01" name="Rectangle 453"/>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02" name="Rectangle 454"/>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4903" name="Rectangle 455"/>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4904" name="Group 456"/>
            <p:cNvGrpSpPr>
              <a:grpSpLocks/>
            </p:cNvGrpSpPr>
            <p:nvPr/>
          </p:nvGrpSpPr>
          <p:grpSpPr bwMode="auto">
            <a:xfrm>
              <a:off x="2119" y="2276"/>
              <a:ext cx="71" cy="18"/>
              <a:chOff x="2119" y="2276"/>
              <a:chExt cx="71" cy="18"/>
            </a:xfrm>
          </p:grpSpPr>
          <p:grpSp>
            <p:nvGrpSpPr>
              <p:cNvPr id="104905" name="Group 457"/>
              <p:cNvGrpSpPr>
                <a:grpSpLocks/>
              </p:cNvGrpSpPr>
              <p:nvPr/>
            </p:nvGrpSpPr>
            <p:grpSpPr bwMode="auto">
              <a:xfrm>
                <a:off x="2119" y="2276"/>
                <a:ext cx="69" cy="16"/>
                <a:chOff x="2119" y="2276"/>
                <a:chExt cx="69" cy="16"/>
              </a:xfrm>
            </p:grpSpPr>
            <p:sp>
              <p:nvSpPr>
                <p:cNvPr id="104906" name="Rectangle 458"/>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07" name="Rectangle 459"/>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08" name="Rectangle 460"/>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09" name="Rectangle 461"/>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10" name="Rectangle 462"/>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11" name="Rectangle 463"/>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12" name="Rectangle 464"/>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13" name="Rectangle 465"/>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4914" name="Rectangle 466"/>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104915" name="Group 467"/>
          <p:cNvGrpSpPr>
            <a:grpSpLocks/>
          </p:cNvGrpSpPr>
          <p:nvPr/>
        </p:nvGrpSpPr>
        <p:grpSpPr bwMode="auto">
          <a:xfrm flipH="1" flipV="1">
            <a:off x="2963863" y="6186488"/>
            <a:ext cx="195262" cy="115887"/>
            <a:chOff x="2025" y="2257"/>
            <a:chExt cx="94" cy="56"/>
          </a:xfrm>
        </p:grpSpPr>
        <p:grpSp>
          <p:nvGrpSpPr>
            <p:cNvPr id="104916" name="Group 468"/>
            <p:cNvGrpSpPr>
              <a:grpSpLocks/>
            </p:cNvGrpSpPr>
            <p:nvPr/>
          </p:nvGrpSpPr>
          <p:grpSpPr bwMode="auto">
            <a:xfrm>
              <a:off x="2025" y="2271"/>
              <a:ext cx="32" cy="27"/>
              <a:chOff x="2025" y="2271"/>
              <a:chExt cx="32" cy="27"/>
            </a:xfrm>
          </p:grpSpPr>
          <p:grpSp>
            <p:nvGrpSpPr>
              <p:cNvPr id="104917" name="Group 469"/>
              <p:cNvGrpSpPr>
                <a:grpSpLocks/>
              </p:cNvGrpSpPr>
              <p:nvPr/>
            </p:nvGrpSpPr>
            <p:grpSpPr bwMode="auto">
              <a:xfrm>
                <a:off x="2025" y="2271"/>
                <a:ext cx="31" cy="25"/>
                <a:chOff x="2025" y="2271"/>
                <a:chExt cx="31" cy="25"/>
              </a:xfrm>
            </p:grpSpPr>
            <p:sp>
              <p:nvSpPr>
                <p:cNvPr id="104918" name="Rectangle 470"/>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19" name="Rectangle 471"/>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20" name="Rectangle 472"/>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21" name="Rectangle 473"/>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22" name="Rectangle 474"/>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23" name="Rectangle 475"/>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24" name="Rectangle 476"/>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25" name="Rectangle 477"/>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26" name="Rectangle 478"/>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27" name="Rectangle 479"/>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28" name="Rectangle 480"/>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29" name="Rectangle 481"/>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30" name="Rectangle 482"/>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4931" name="Rectangle 483"/>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4932" name="Group 484"/>
            <p:cNvGrpSpPr>
              <a:grpSpLocks/>
            </p:cNvGrpSpPr>
            <p:nvPr/>
          </p:nvGrpSpPr>
          <p:grpSpPr bwMode="auto">
            <a:xfrm>
              <a:off x="2075" y="2259"/>
              <a:ext cx="44" cy="52"/>
              <a:chOff x="2075" y="2259"/>
              <a:chExt cx="44" cy="52"/>
            </a:xfrm>
          </p:grpSpPr>
          <p:grpSp>
            <p:nvGrpSpPr>
              <p:cNvPr id="104933" name="Group 485"/>
              <p:cNvGrpSpPr>
                <a:grpSpLocks/>
              </p:cNvGrpSpPr>
              <p:nvPr/>
            </p:nvGrpSpPr>
            <p:grpSpPr bwMode="auto">
              <a:xfrm>
                <a:off x="2075" y="2259"/>
                <a:ext cx="44" cy="52"/>
                <a:chOff x="2075" y="2259"/>
                <a:chExt cx="44" cy="52"/>
              </a:xfrm>
            </p:grpSpPr>
            <p:sp>
              <p:nvSpPr>
                <p:cNvPr id="104934" name="Oval 486"/>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935" name="Oval 487"/>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936" name="Oval 488"/>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937" name="Oval 489"/>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938" name="Oval 490"/>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939" name="Oval 491"/>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940" name="Oval 492"/>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941" name="Oval 493"/>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942" name="Oval 494"/>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943" name="Oval 495"/>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944" name="Oval 496"/>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945" name="Oval 497"/>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4946" name="Oval 498"/>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4947" name="Oval 499"/>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4948" name="Group 500"/>
            <p:cNvGrpSpPr>
              <a:grpSpLocks/>
            </p:cNvGrpSpPr>
            <p:nvPr/>
          </p:nvGrpSpPr>
          <p:grpSpPr bwMode="auto">
            <a:xfrm>
              <a:off x="2054" y="2257"/>
              <a:ext cx="25" cy="56"/>
              <a:chOff x="2054" y="2257"/>
              <a:chExt cx="25" cy="56"/>
            </a:xfrm>
          </p:grpSpPr>
          <p:grpSp>
            <p:nvGrpSpPr>
              <p:cNvPr id="104949" name="Group 501"/>
              <p:cNvGrpSpPr>
                <a:grpSpLocks/>
              </p:cNvGrpSpPr>
              <p:nvPr/>
            </p:nvGrpSpPr>
            <p:grpSpPr bwMode="auto">
              <a:xfrm>
                <a:off x="2054" y="2257"/>
                <a:ext cx="23" cy="54"/>
                <a:chOff x="2054" y="2257"/>
                <a:chExt cx="23" cy="54"/>
              </a:xfrm>
            </p:grpSpPr>
            <p:sp>
              <p:nvSpPr>
                <p:cNvPr id="104950" name="Rectangle 502"/>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51" name="Rectangle 503"/>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52" name="Rectangle 504"/>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53" name="Rectangle 505"/>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54" name="Rectangle 506"/>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55" name="Rectangle 507"/>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56" name="Rectangle 508"/>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57" name="Rectangle 509"/>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58" name="Rectangle 510"/>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59" name="Rectangle 511"/>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60" name="Rectangle 512"/>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61" name="Rectangle 513"/>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62" name="Rectangle 514"/>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63" name="Rectangle 515"/>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64" name="Rectangle 516"/>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65" name="Rectangle 517"/>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66" name="Rectangle 518"/>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67" name="Rectangle 519"/>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68" name="Rectangle 520"/>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69" name="Rectangle 521"/>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70" name="Rectangle 522"/>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71" name="Rectangle 523"/>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72" name="Rectangle 524"/>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73" name="Rectangle 525"/>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74" name="Rectangle 526"/>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75" name="Rectangle 527"/>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76" name="Rectangle 528"/>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77" name="Rectangle 529"/>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4978" name="Rectangle 530"/>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104979" name="Rectangle 531"/>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104980" name="Rectangle 532"/>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104981" name="Group 533"/>
          <p:cNvGrpSpPr>
            <a:grpSpLocks/>
          </p:cNvGrpSpPr>
          <p:nvPr/>
        </p:nvGrpSpPr>
        <p:grpSpPr bwMode="auto">
          <a:xfrm flipH="1" flipV="1">
            <a:off x="2525713" y="4567238"/>
            <a:ext cx="130175" cy="247650"/>
            <a:chOff x="2267" y="2973"/>
            <a:chExt cx="63" cy="119"/>
          </a:xfrm>
        </p:grpSpPr>
        <p:sp>
          <p:nvSpPr>
            <p:cNvPr id="104982" name="Freeform 534"/>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104983" name="Group 535"/>
            <p:cNvGrpSpPr>
              <a:grpSpLocks/>
            </p:cNvGrpSpPr>
            <p:nvPr/>
          </p:nvGrpSpPr>
          <p:grpSpPr bwMode="auto">
            <a:xfrm>
              <a:off x="2282" y="2986"/>
              <a:ext cx="36" cy="90"/>
              <a:chOff x="2282" y="2986"/>
              <a:chExt cx="36" cy="90"/>
            </a:xfrm>
          </p:grpSpPr>
          <p:sp>
            <p:nvSpPr>
              <p:cNvPr id="104984" name="Line 536"/>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985" name="Line 537"/>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986" name="Line 538"/>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987" name="Line 539"/>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4988" name="Group 540"/>
          <p:cNvGrpSpPr>
            <a:grpSpLocks/>
          </p:cNvGrpSpPr>
          <p:nvPr/>
        </p:nvGrpSpPr>
        <p:grpSpPr bwMode="auto">
          <a:xfrm flipH="1" flipV="1">
            <a:off x="2716213" y="4532313"/>
            <a:ext cx="230187" cy="311150"/>
            <a:chOff x="2100" y="2959"/>
            <a:chExt cx="111" cy="150"/>
          </a:xfrm>
        </p:grpSpPr>
        <p:sp>
          <p:nvSpPr>
            <p:cNvPr id="104989" name="Rectangle 541"/>
            <p:cNvSpPr>
              <a:spLocks noChangeArrowheads="1"/>
            </p:cNvSpPr>
            <p:nvPr/>
          </p:nvSpPr>
          <p:spPr bwMode="auto">
            <a:xfrm>
              <a:off x="2100" y="2959"/>
              <a:ext cx="109" cy="148"/>
            </a:xfrm>
            <a:prstGeom prst="rect">
              <a:avLst/>
            </a:pr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4990" name="Rectangle 542"/>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4991" name="Line 543"/>
          <p:cNvSpPr>
            <a:spLocks noChangeShapeType="1"/>
          </p:cNvSpPr>
          <p:nvPr/>
        </p:nvSpPr>
        <p:spPr bwMode="auto">
          <a:xfrm flipH="1" flipV="1">
            <a:off x="2720975" y="4841875"/>
            <a:ext cx="230188"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992" name="Rectangle 544"/>
          <p:cNvSpPr>
            <a:spLocks noChangeArrowheads="1"/>
          </p:cNvSpPr>
          <p:nvPr/>
        </p:nvSpPr>
        <p:spPr bwMode="auto">
          <a:xfrm flipH="1" flipV="1">
            <a:off x="2716213" y="4572000"/>
            <a:ext cx="203200" cy="230188"/>
          </a:xfrm>
          <a:prstGeom prst="rect">
            <a:avLst/>
          </a:prstGeom>
          <a:solidFill>
            <a:srgbClr val="FFFFFF"/>
          </a:solidFill>
          <a:ln w="9525">
            <a:solidFill>
              <a:srgbClr val="FFFFFF"/>
            </a:solidFill>
            <a:miter lim="800000"/>
            <a:headEnd/>
            <a:tailEnd/>
          </a:ln>
        </p:spPr>
        <p:txBody>
          <a:bodyPr/>
          <a:lstStyle/>
          <a:p>
            <a:endParaRPr lang="en-US"/>
          </a:p>
        </p:txBody>
      </p:sp>
      <p:sp>
        <p:nvSpPr>
          <p:cNvPr id="104993" name="Line 545"/>
          <p:cNvSpPr>
            <a:spLocks noChangeShapeType="1"/>
          </p:cNvSpPr>
          <p:nvPr/>
        </p:nvSpPr>
        <p:spPr bwMode="auto">
          <a:xfrm flipH="1" flipV="1">
            <a:off x="2716213" y="480060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994" name="Line 546"/>
          <p:cNvSpPr>
            <a:spLocks noChangeShapeType="1"/>
          </p:cNvSpPr>
          <p:nvPr/>
        </p:nvSpPr>
        <p:spPr bwMode="auto">
          <a:xfrm flipH="1">
            <a:off x="2714625" y="4537075"/>
            <a:ext cx="1588" cy="3063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4995" name="Rectangle 547"/>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104996" name="Rectangle 548"/>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104997" name="Rectangle 549"/>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104999" name="Rectangle 551"/>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105000" name="Group 552"/>
          <p:cNvGrpSpPr>
            <a:grpSpLocks/>
          </p:cNvGrpSpPr>
          <p:nvPr/>
        </p:nvGrpSpPr>
        <p:grpSpPr bwMode="auto">
          <a:xfrm flipH="1" flipV="1">
            <a:off x="3444875" y="5053013"/>
            <a:ext cx="41275" cy="252412"/>
            <a:chOff x="1867" y="2737"/>
            <a:chExt cx="20" cy="121"/>
          </a:xfrm>
        </p:grpSpPr>
        <p:sp>
          <p:nvSpPr>
            <p:cNvPr id="105001" name="Oval 553"/>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105002" name="Oval 554"/>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105003" name="Line 555"/>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004" name="Line 556"/>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005" name="Group 557"/>
          <p:cNvGrpSpPr>
            <a:grpSpLocks/>
          </p:cNvGrpSpPr>
          <p:nvPr/>
        </p:nvGrpSpPr>
        <p:grpSpPr bwMode="auto">
          <a:xfrm flipH="1" flipV="1">
            <a:off x="3430588" y="5053013"/>
            <a:ext cx="39687" cy="252412"/>
            <a:chOff x="1875" y="2737"/>
            <a:chExt cx="19" cy="121"/>
          </a:xfrm>
        </p:grpSpPr>
        <p:sp>
          <p:nvSpPr>
            <p:cNvPr id="105006" name="Oval 558"/>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105007" name="Oval 559"/>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105008" name="Line 560"/>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009" name="Line 561"/>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010" name="Group 562"/>
          <p:cNvGrpSpPr>
            <a:grpSpLocks/>
          </p:cNvGrpSpPr>
          <p:nvPr/>
        </p:nvGrpSpPr>
        <p:grpSpPr bwMode="auto">
          <a:xfrm flipH="1" flipV="1">
            <a:off x="3409950" y="5053013"/>
            <a:ext cx="39688" cy="252412"/>
            <a:chOff x="1885" y="2737"/>
            <a:chExt cx="19" cy="121"/>
          </a:xfrm>
        </p:grpSpPr>
        <p:sp>
          <p:nvSpPr>
            <p:cNvPr id="105011" name="Oval 563"/>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105012" name="Oval 564"/>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105013" name="Line 565"/>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014" name="Line 566"/>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015" name="Group 567"/>
          <p:cNvGrpSpPr>
            <a:grpSpLocks/>
          </p:cNvGrpSpPr>
          <p:nvPr/>
        </p:nvGrpSpPr>
        <p:grpSpPr bwMode="auto">
          <a:xfrm flipH="1" flipV="1">
            <a:off x="3392488" y="5053013"/>
            <a:ext cx="41275" cy="252412"/>
            <a:chOff x="1892" y="2737"/>
            <a:chExt cx="20" cy="121"/>
          </a:xfrm>
        </p:grpSpPr>
        <p:sp>
          <p:nvSpPr>
            <p:cNvPr id="105016" name="Oval 568"/>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105017" name="Oval 569"/>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105018" name="Line 570"/>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019" name="Line 571"/>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5020" name="Rectangle 572"/>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105021" name="Rectangle 573"/>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105022" name="Group 574"/>
          <p:cNvGrpSpPr>
            <a:grpSpLocks/>
          </p:cNvGrpSpPr>
          <p:nvPr/>
        </p:nvGrpSpPr>
        <p:grpSpPr bwMode="auto">
          <a:xfrm>
            <a:off x="3059113" y="4562475"/>
            <a:ext cx="769937" cy="798513"/>
            <a:chOff x="1927" y="2874"/>
            <a:chExt cx="485" cy="503"/>
          </a:xfrm>
        </p:grpSpPr>
        <p:grpSp>
          <p:nvGrpSpPr>
            <p:cNvPr id="105023" name="Group 575"/>
            <p:cNvGrpSpPr>
              <a:grpSpLocks/>
            </p:cNvGrpSpPr>
            <p:nvPr/>
          </p:nvGrpSpPr>
          <p:grpSpPr bwMode="auto">
            <a:xfrm flipH="1" flipV="1">
              <a:off x="2325" y="2874"/>
              <a:ext cx="87" cy="162"/>
              <a:chOff x="1702" y="2971"/>
              <a:chExt cx="67" cy="119"/>
            </a:xfrm>
          </p:grpSpPr>
          <p:sp>
            <p:nvSpPr>
              <p:cNvPr id="105024" name="Freeform 576"/>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105025" name="Group 577"/>
              <p:cNvGrpSpPr>
                <a:grpSpLocks/>
              </p:cNvGrpSpPr>
              <p:nvPr/>
            </p:nvGrpSpPr>
            <p:grpSpPr bwMode="auto">
              <a:xfrm>
                <a:off x="1716" y="2984"/>
                <a:ext cx="37" cy="90"/>
                <a:chOff x="1716" y="2984"/>
                <a:chExt cx="37" cy="90"/>
              </a:xfrm>
            </p:grpSpPr>
            <p:sp>
              <p:nvSpPr>
                <p:cNvPr id="105026" name="Line 578"/>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027" name="Line 579"/>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028" name="Line 580"/>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029" name="Line 581"/>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5030" name="Rectangle 582"/>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105031" name="Rectangle 583"/>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105032" name="Freeform 584"/>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105033" name="Rectangle 585"/>
          <p:cNvSpPr>
            <a:spLocks noChangeArrowheads="1"/>
          </p:cNvSpPr>
          <p:nvPr/>
        </p:nvSpPr>
        <p:spPr bwMode="auto">
          <a:xfrm flipH="1" flipV="1">
            <a:off x="3438525" y="5308600"/>
            <a:ext cx="36513" cy="20796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034" name="Freeform 586"/>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035" name="Rectangle 587"/>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105036" name="Rectangle 588"/>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105037" name="Rectangle 589"/>
          <p:cNvSpPr>
            <a:spLocks noChangeArrowheads="1"/>
          </p:cNvSpPr>
          <p:nvPr/>
        </p:nvSpPr>
        <p:spPr bwMode="auto">
          <a:xfrm flipH="1" flipV="1">
            <a:off x="3638550"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105038" name="Line 590"/>
          <p:cNvSpPr>
            <a:spLocks noChangeShapeType="1"/>
          </p:cNvSpPr>
          <p:nvPr/>
        </p:nvSpPr>
        <p:spPr bwMode="auto">
          <a:xfrm>
            <a:off x="1166813" y="5111750"/>
            <a:ext cx="647700" cy="0"/>
          </a:xfrm>
          <a:prstGeom prst="line">
            <a:avLst/>
          </a:prstGeom>
          <a:noFill/>
          <a:ln w="25400">
            <a:solidFill>
              <a:srgbClr val="FF99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39" name="Rectangle 591"/>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0" name="Line 592"/>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1" name="Line 593"/>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2" name="Line 594"/>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3" name="Line 595"/>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4" name="Rectangle 596"/>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5" name="Line 597"/>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6" name="Line 598"/>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7" name="Line 599"/>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8" name="Line 600"/>
          <p:cNvSpPr>
            <a:spLocks noChangeShapeType="1"/>
          </p:cNvSpPr>
          <p:nvPr/>
        </p:nvSpPr>
        <p:spPr bwMode="auto">
          <a:xfrm>
            <a:off x="1833563" y="4983163"/>
            <a:ext cx="1587" cy="139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9" name="Rectangle 601"/>
          <p:cNvSpPr>
            <a:spLocks noChangeArrowheads="1"/>
          </p:cNvSpPr>
          <p:nvPr/>
        </p:nvSpPr>
        <p:spPr bwMode="auto">
          <a:xfrm>
            <a:off x="860425" y="5178425"/>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0" name="Line 602"/>
          <p:cNvSpPr>
            <a:spLocks noChangeShapeType="1"/>
          </p:cNvSpPr>
          <p:nvPr/>
        </p:nvSpPr>
        <p:spPr bwMode="auto">
          <a:xfrm flipH="1">
            <a:off x="1092200" y="531971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1" name="Line 603"/>
          <p:cNvSpPr>
            <a:spLocks noChangeShapeType="1"/>
          </p:cNvSpPr>
          <p:nvPr/>
        </p:nvSpPr>
        <p:spPr bwMode="auto">
          <a:xfrm>
            <a:off x="1092200" y="5276850"/>
            <a:ext cx="1588"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2" name="Line 604"/>
          <p:cNvSpPr>
            <a:spLocks noChangeShapeType="1"/>
          </p:cNvSpPr>
          <p:nvPr/>
        </p:nvSpPr>
        <p:spPr bwMode="auto">
          <a:xfrm>
            <a:off x="866775" y="5319713"/>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3" name="Line 605"/>
          <p:cNvSpPr>
            <a:spLocks noChangeShapeType="1"/>
          </p:cNvSpPr>
          <p:nvPr/>
        </p:nvSpPr>
        <p:spPr bwMode="auto">
          <a:xfrm flipV="1">
            <a:off x="944563" y="5278438"/>
            <a:ext cx="0"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4" name="Rectangle 606"/>
          <p:cNvSpPr>
            <a:spLocks noChangeArrowheads="1"/>
          </p:cNvSpPr>
          <p:nvPr/>
        </p:nvSpPr>
        <p:spPr bwMode="auto">
          <a:xfrm>
            <a:off x="860425" y="4900613"/>
            <a:ext cx="309563" cy="2778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5" name="Line 607"/>
          <p:cNvSpPr>
            <a:spLocks noChangeShapeType="1"/>
          </p:cNvSpPr>
          <p:nvPr/>
        </p:nvSpPr>
        <p:spPr bwMode="auto">
          <a:xfrm flipH="1">
            <a:off x="857250" y="5045075"/>
            <a:ext cx="309563" cy="0"/>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056" name="Group 608"/>
          <p:cNvGrpSpPr>
            <a:grpSpLocks/>
          </p:cNvGrpSpPr>
          <p:nvPr/>
        </p:nvGrpSpPr>
        <p:grpSpPr bwMode="auto">
          <a:xfrm>
            <a:off x="950913" y="5456238"/>
            <a:ext cx="90487" cy="139700"/>
            <a:chOff x="0" y="0"/>
            <a:chExt cx="20000" cy="19996"/>
          </a:xfrm>
        </p:grpSpPr>
        <p:sp>
          <p:nvSpPr>
            <p:cNvPr id="105057" name="Line 609"/>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8" name="Line 610"/>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9" name="Line 611"/>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60" name="Line 612"/>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061" name="Line 613"/>
          <p:cNvSpPr>
            <a:spLocks noChangeShapeType="1"/>
          </p:cNvSpPr>
          <p:nvPr/>
        </p:nvSpPr>
        <p:spPr bwMode="auto">
          <a:xfrm flipH="1">
            <a:off x="830263" y="5514975"/>
            <a:ext cx="303212" cy="93663"/>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62" name="Line 614"/>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63" name="Line 615"/>
          <p:cNvSpPr>
            <a:spLocks noChangeShapeType="1"/>
          </p:cNvSpPr>
          <p:nvPr/>
        </p:nvSpPr>
        <p:spPr bwMode="auto">
          <a:xfrm flipH="1">
            <a:off x="719138" y="55499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64" name="Line 616"/>
          <p:cNvSpPr>
            <a:spLocks noChangeShapeType="1"/>
          </p:cNvSpPr>
          <p:nvPr/>
        </p:nvSpPr>
        <p:spPr bwMode="auto">
          <a:xfrm flipV="1">
            <a:off x="719138" y="5073650"/>
            <a:ext cx="0" cy="46990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65" name="Line 617"/>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066" name="Group 618"/>
          <p:cNvGrpSpPr>
            <a:grpSpLocks/>
          </p:cNvGrpSpPr>
          <p:nvPr/>
        </p:nvGrpSpPr>
        <p:grpSpPr bwMode="auto">
          <a:xfrm>
            <a:off x="449263" y="5100638"/>
            <a:ext cx="407987" cy="417512"/>
            <a:chOff x="1311" y="3425"/>
            <a:chExt cx="257" cy="263"/>
          </a:xfrm>
        </p:grpSpPr>
        <p:sp>
          <p:nvSpPr>
            <p:cNvPr id="105067" name="Line 619"/>
            <p:cNvSpPr>
              <a:spLocks noChangeShapeType="1"/>
            </p:cNvSpPr>
            <p:nvPr/>
          </p:nvSpPr>
          <p:spPr bwMode="auto">
            <a:xfrm flipH="1">
              <a:off x="1317" y="3432"/>
              <a:ext cx="251"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68" name="Line 620"/>
            <p:cNvSpPr>
              <a:spLocks noChangeShapeType="1"/>
            </p:cNvSpPr>
            <p:nvPr/>
          </p:nvSpPr>
          <p:spPr bwMode="auto">
            <a:xfrm>
              <a:off x="1311" y="3425"/>
              <a:ext cx="0" cy="2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069" name="Line 621"/>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70" name="Line 622"/>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71" name="Line 623"/>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72" name="Line 624"/>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073" name="Group 625"/>
          <p:cNvGrpSpPr>
            <a:grpSpLocks/>
          </p:cNvGrpSpPr>
          <p:nvPr/>
        </p:nvGrpSpPr>
        <p:grpSpPr bwMode="auto">
          <a:xfrm>
            <a:off x="914400" y="4275138"/>
            <a:ext cx="77788" cy="139700"/>
            <a:chOff x="0" y="1"/>
            <a:chExt cx="20000" cy="19999"/>
          </a:xfrm>
        </p:grpSpPr>
        <p:sp>
          <p:nvSpPr>
            <p:cNvPr id="105074" name="Arc 626"/>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75" name="Arc 627"/>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076" name="Line 628"/>
          <p:cNvSpPr>
            <a:spLocks noChangeShapeType="1"/>
          </p:cNvSpPr>
          <p:nvPr/>
        </p:nvSpPr>
        <p:spPr bwMode="auto">
          <a:xfrm flipV="1">
            <a:off x="914400" y="4414838"/>
            <a:ext cx="0" cy="3397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77" name="Line 629"/>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78" name="Line 630"/>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79" name="Line 631"/>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80" name="Oval 632"/>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81" name="Oval 633"/>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82" name="Oval 634"/>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83" name="Oval 635"/>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84" name="Rectangle 636"/>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085" name="Line 637"/>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86" name="Oval 638"/>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87" name="Line 639"/>
          <p:cNvSpPr>
            <a:spLocks noChangeShapeType="1"/>
          </p:cNvSpPr>
          <p:nvPr/>
        </p:nvSpPr>
        <p:spPr bwMode="auto">
          <a:xfrm flipV="1">
            <a:off x="1265238" y="4576763"/>
            <a:ext cx="1587" cy="525462"/>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88" name="Line 640"/>
          <p:cNvSpPr>
            <a:spLocks noChangeShapeType="1"/>
          </p:cNvSpPr>
          <p:nvPr/>
        </p:nvSpPr>
        <p:spPr bwMode="auto">
          <a:xfrm flipV="1">
            <a:off x="1093788" y="4584700"/>
            <a:ext cx="0" cy="3111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89" name="Line 641"/>
          <p:cNvSpPr>
            <a:spLocks noChangeShapeType="1"/>
          </p:cNvSpPr>
          <p:nvPr/>
        </p:nvSpPr>
        <p:spPr bwMode="auto">
          <a:xfrm>
            <a:off x="1084263" y="4575175"/>
            <a:ext cx="182562"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90" name="Rectangle 642"/>
          <p:cNvSpPr>
            <a:spLocks noChangeArrowheads="1"/>
          </p:cNvSpPr>
          <p:nvPr/>
        </p:nvSpPr>
        <p:spPr bwMode="auto">
          <a:xfrm>
            <a:off x="865188" y="4752975"/>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91" name="Line 643"/>
          <p:cNvSpPr>
            <a:spLocks noChangeShapeType="1"/>
          </p:cNvSpPr>
          <p:nvPr/>
        </p:nvSpPr>
        <p:spPr bwMode="auto">
          <a:xfrm rot="16200000" flipH="1">
            <a:off x="896144" y="4834732"/>
            <a:ext cx="58737" cy="0"/>
          </a:xfrm>
          <a:prstGeom prst="line">
            <a:avLst/>
          </a:prstGeom>
          <a:noFill/>
          <a:ln w="15875">
            <a:solidFill>
              <a:srgbClr val="0000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92" name="Rectangle 644"/>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93" name="Line 645"/>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094" name="Group 646"/>
          <p:cNvGrpSpPr>
            <a:grpSpLocks/>
          </p:cNvGrpSpPr>
          <p:nvPr/>
        </p:nvGrpSpPr>
        <p:grpSpPr bwMode="auto">
          <a:xfrm>
            <a:off x="1392238" y="4125913"/>
            <a:ext cx="58737" cy="98425"/>
            <a:chOff x="0" y="-1"/>
            <a:chExt cx="20000" cy="19996"/>
          </a:xfrm>
        </p:grpSpPr>
        <p:sp>
          <p:nvSpPr>
            <p:cNvPr id="105095" name="Line 647"/>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96" name="Line 648"/>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97" name="Line 649"/>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98" name="Line 650"/>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099" name="Line 651"/>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00" name="Oval 652"/>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01" name="Line 653"/>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5102" name="Line 654"/>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5103" name="Line 655"/>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5104" name="Line 656"/>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5105" name="Line 657"/>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5106" name="AutoShape 658"/>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5107" name="Group 659"/>
          <p:cNvGrpSpPr>
            <a:grpSpLocks/>
          </p:cNvGrpSpPr>
          <p:nvPr/>
        </p:nvGrpSpPr>
        <p:grpSpPr bwMode="auto">
          <a:xfrm>
            <a:off x="3830638" y="5594350"/>
            <a:ext cx="407987" cy="417513"/>
            <a:chOff x="2358" y="3524"/>
            <a:chExt cx="257" cy="263"/>
          </a:xfrm>
        </p:grpSpPr>
        <p:sp>
          <p:nvSpPr>
            <p:cNvPr id="105108" name="Line 660"/>
            <p:cNvSpPr>
              <a:spLocks noChangeShapeType="1"/>
            </p:cNvSpPr>
            <p:nvPr/>
          </p:nvSpPr>
          <p:spPr bwMode="auto">
            <a:xfrm>
              <a:off x="2358" y="3531"/>
              <a:ext cx="251" cy="0"/>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09" name="Line 661"/>
            <p:cNvSpPr>
              <a:spLocks noChangeShapeType="1"/>
            </p:cNvSpPr>
            <p:nvPr/>
          </p:nvSpPr>
          <p:spPr bwMode="auto">
            <a:xfrm flipH="1">
              <a:off x="2615" y="3524"/>
              <a:ext cx="0" cy="263"/>
            </a:xfrm>
            <a:prstGeom prst="line">
              <a:avLst/>
            </a:prstGeom>
            <a:noFill/>
            <a:ln w="25400">
              <a:solidFill>
                <a:srgbClr val="000000"/>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110" name="Line 662"/>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11" name="Line 663"/>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12" name="Line 664"/>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13" name="Line 665"/>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114" name="Oval 666"/>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105115" name="Text Box 667"/>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05116" name="Oval 668"/>
          <p:cNvSpPr>
            <a:spLocks noChangeArrowheads="1"/>
          </p:cNvSpPr>
          <p:nvPr/>
        </p:nvSpPr>
        <p:spPr bwMode="auto">
          <a:xfrm>
            <a:off x="1784350" y="48101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17" name="Text Box 669"/>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105118" name="Oval 670"/>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19" name="Line 671"/>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20" name="Line 672"/>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21" name="Line 673"/>
          <p:cNvSpPr>
            <a:spLocks noChangeShapeType="1"/>
          </p:cNvSpPr>
          <p:nvPr/>
        </p:nvSpPr>
        <p:spPr bwMode="auto">
          <a:xfrm>
            <a:off x="3195638" y="5434013"/>
            <a:ext cx="0" cy="71437"/>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5122" name="Group 674"/>
          <p:cNvGrpSpPr>
            <a:grpSpLocks/>
          </p:cNvGrpSpPr>
          <p:nvPr/>
        </p:nvGrpSpPr>
        <p:grpSpPr bwMode="auto">
          <a:xfrm flipH="1" flipV="1">
            <a:off x="2951163" y="4540250"/>
            <a:ext cx="68262" cy="303213"/>
            <a:chOff x="2065" y="2959"/>
            <a:chExt cx="33" cy="146"/>
          </a:xfrm>
        </p:grpSpPr>
        <p:sp>
          <p:nvSpPr>
            <p:cNvPr id="105123" name="Freeform 675"/>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124" name="Freeform 676"/>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5125" name="Line 677"/>
          <p:cNvSpPr>
            <a:spLocks noChangeShapeType="1"/>
          </p:cNvSpPr>
          <p:nvPr/>
        </p:nvSpPr>
        <p:spPr bwMode="auto">
          <a:xfrm>
            <a:off x="2951163" y="4540250"/>
            <a:ext cx="68262" cy="746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26" name="Line 678"/>
          <p:cNvSpPr>
            <a:spLocks noChangeShapeType="1"/>
          </p:cNvSpPr>
          <p:nvPr/>
        </p:nvSpPr>
        <p:spPr bwMode="auto">
          <a:xfrm flipV="1">
            <a:off x="2951163" y="4767263"/>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27" name="Line 679"/>
          <p:cNvSpPr>
            <a:spLocks noChangeShapeType="1"/>
          </p:cNvSpPr>
          <p:nvPr/>
        </p:nvSpPr>
        <p:spPr bwMode="auto">
          <a:xfrm flipH="1">
            <a:off x="3017838" y="4614863"/>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28" name="Freeform 680"/>
          <p:cNvSpPr>
            <a:spLocks/>
          </p:cNvSpPr>
          <p:nvPr/>
        </p:nvSpPr>
        <p:spPr bwMode="auto">
          <a:xfrm flipH="1" flipV="1">
            <a:off x="2928938" y="4767263"/>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105129" name="Freeform 681"/>
          <p:cNvSpPr>
            <a:spLocks/>
          </p:cNvSpPr>
          <p:nvPr/>
        </p:nvSpPr>
        <p:spPr bwMode="auto">
          <a:xfrm flipH="1" flipV="1">
            <a:off x="2928938" y="4552950"/>
            <a:ext cx="57150" cy="58738"/>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105130" name="Group 682"/>
          <p:cNvGrpSpPr>
            <a:grpSpLocks/>
          </p:cNvGrpSpPr>
          <p:nvPr/>
        </p:nvGrpSpPr>
        <p:grpSpPr bwMode="auto">
          <a:xfrm>
            <a:off x="2720975" y="4552950"/>
            <a:ext cx="269875" cy="271463"/>
            <a:chOff x="1714" y="2868"/>
            <a:chExt cx="170" cy="171"/>
          </a:xfrm>
        </p:grpSpPr>
        <p:sp>
          <p:nvSpPr>
            <p:cNvPr id="105131" name="Freeform 683"/>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105132" name="Rectangle 684"/>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133" name="Line 685"/>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134" name="Line 686"/>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5135" name="Group 687"/>
          <p:cNvGrpSpPr>
            <a:grpSpLocks/>
          </p:cNvGrpSpPr>
          <p:nvPr/>
        </p:nvGrpSpPr>
        <p:grpSpPr bwMode="auto">
          <a:xfrm flipH="1" flipV="1">
            <a:off x="2651125" y="4600575"/>
            <a:ext cx="293688" cy="179388"/>
            <a:chOff x="2098" y="2990"/>
            <a:chExt cx="171" cy="86"/>
          </a:xfrm>
        </p:grpSpPr>
        <p:sp>
          <p:nvSpPr>
            <p:cNvPr id="105136" name="Oval 688"/>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137" name="Oval 689"/>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138" name="Oval 690"/>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139" name="Oval 691"/>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140" name="Oval 692"/>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141" name="Oval 693"/>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142" name="Oval 694"/>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143" name="Oval 695"/>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144" name="Oval 696"/>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145" name="Oval 697"/>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146" name="Line 698"/>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47" name="Line 699"/>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48" name="Line 700"/>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49" name="Line 701"/>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50" name="Line 702"/>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51" name="Line 703"/>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52" name="Line 704"/>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53" name="Line 705"/>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54" name="Line 706"/>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55" name="Line 707"/>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05156" name="Group 708"/>
            <p:cNvGrpSpPr>
              <a:grpSpLocks/>
            </p:cNvGrpSpPr>
            <p:nvPr/>
          </p:nvGrpSpPr>
          <p:grpSpPr bwMode="auto">
            <a:xfrm>
              <a:off x="2098" y="3003"/>
              <a:ext cx="19" cy="73"/>
              <a:chOff x="2098" y="3003"/>
              <a:chExt cx="19" cy="73"/>
            </a:xfrm>
          </p:grpSpPr>
          <p:sp>
            <p:nvSpPr>
              <p:cNvPr id="105157" name="Oval 709"/>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158" name="Line 710"/>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159" name="Group 711"/>
            <p:cNvGrpSpPr>
              <a:grpSpLocks/>
            </p:cNvGrpSpPr>
            <p:nvPr/>
          </p:nvGrpSpPr>
          <p:grpSpPr bwMode="auto">
            <a:xfrm>
              <a:off x="2250" y="2990"/>
              <a:ext cx="19" cy="71"/>
              <a:chOff x="2250" y="2990"/>
              <a:chExt cx="19" cy="71"/>
            </a:xfrm>
          </p:grpSpPr>
          <p:sp>
            <p:nvSpPr>
              <p:cNvPr id="105160" name="Oval 712"/>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161" name="Line 713"/>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5162" name="Line 714"/>
          <p:cNvSpPr>
            <a:spLocks noChangeShapeType="1"/>
          </p:cNvSpPr>
          <p:nvPr/>
        </p:nvSpPr>
        <p:spPr bwMode="auto">
          <a:xfrm flipH="1" flipV="1">
            <a:off x="2725738" y="4533900"/>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63" name="Line 715"/>
          <p:cNvSpPr>
            <a:spLocks noChangeShapeType="1"/>
          </p:cNvSpPr>
          <p:nvPr/>
        </p:nvSpPr>
        <p:spPr bwMode="auto">
          <a:xfrm flipH="1" flipV="1">
            <a:off x="2720975" y="4573588"/>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64" name="Line 716"/>
          <p:cNvSpPr>
            <a:spLocks noChangeShapeType="1"/>
          </p:cNvSpPr>
          <p:nvPr/>
        </p:nvSpPr>
        <p:spPr bwMode="auto">
          <a:xfrm flipV="1">
            <a:off x="2919413" y="4748213"/>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65" name="Line 717"/>
          <p:cNvSpPr>
            <a:spLocks noChangeShapeType="1"/>
          </p:cNvSpPr>
          <p:nvPr/>
        </p:nvSpPr>
        <p:spPr bwMode="auto">
          <a:xfrm>
            <a:off x="2924175" y="4579938"/>
            <a:ext cx="60325" cy="555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66" name="Line 718"/>
          <p:cNvSpPr>
            <a:spLocks noChangeShapeType="1"/>
          </p:cNvSpPr>
          <p:nvPr/>
        </p:nvSpPr>
        <p:spPr bwMode="auto">
          <a:xfrm flipH="1">
            <a:off x="2981325" y="4635500"/>
            <a:ext cx="3175" cy="11271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167" name="Rectangle 719"/>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105168" name="Group 720"/>
          <p:cNvGrpSpPr>
            <a:grpSpLocks/>
          </p:cNvGrpSpPr>
          <p:nvPr/>
        </p:nvGrpSpPr>
        <p:grpSpPr bwMode="auto">
          <a:xfrm>
            <a:off x="3370263" y="5045075"/>
            <a:ext cx="165100" cy="263525"/>
            <a:chOff x="2123" y="3178"/>
            <a:chExt cx="104" cy="166"/>
          </a:xfrm>
        </p:grpSpPr>
        <p:grpSp>
          <p:nvGrpSpPr>
            <p:cNvPr id="105169" name="Group 721"/>
            <p:cNvGrpSpPr>
              <a:grpSpLocks/>
            </p:cNvGrpSpPr>
            <p:nvPr/>
          </p:nvGrpSpPr>
          <p:grpSpPr bwMode="auto">
            <a:xfrm flipH="1" flipV="1">
              <a:off x="2177" y="3178"/>
              <a:ext cx="50" cy="166"/>
              <a:chOff x="1829" y="2735"/>
              <a:chExt cx="38" cy="127"/>
            </a:xfrm>
          </p:grpSpPr>
          <p:grpSp>
            <p:nvGrpSpPr>
              <p:cNvPr id="105170" name="Group 722"/>
              <p:cNvGrpSpPr>
                <a:grpSpLocks/>
              </p:cNvGrpSpPr>
              <p:nvPr/>
            </p:nvGrpSpPr>
            <p:grpSpPr bwMode="auto">
              <a:xfrm>
                <a:off x="1829" y="2735"/>
                <a:ext cx="36" cy="125"/>
                <a:chOff x="1829" y="2735"/>
                <a:chExt cx="36" cy="125"/>
              </a:xfrm>
            </p:grpSpPr>
            <p:sp>
              <p:nvSpPr>
                <p:cNvPr id="105171" name="Rectangle 723"/>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72" name="Rectangle 724"/>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73" name="Rectangle 725"/>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74" name="Rectangle 726"/>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75" name="Rectangle 727"/>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76" name="Rectangle 728"/>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77" name="Rectangle 729"/>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78" name="Rectangle 730"/>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79" name="Rectangle 731"/>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80" name="Rectangle 732"/>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81" name="Rectangle 733"/>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82" name="Rectangle 734"/>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83" name="Rectangle 735"/>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84" name="Rectangle 736"/>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85" name="Rectangle 737"/>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86" name="Rectangle 738"/>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87" name="Rectangle 739"/>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88" name="Rectangle 740"/>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89" name="Rectangle 741"/>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90" name="Rectangle 742"/>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91" name="Rectangle 743"/>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92" name="Rectangle 744"/>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93" name="Rectangle 745"/>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94" name="Rectangle 746"/>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95" name="Rectangle 747"/>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96" name="Rectangle 748"/>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97" name="Rectangle 749"/>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98" name="Rectangle 750"/>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199" name="Rectangle 751"/>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00" name="Rectangle 752"/>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01" name="Rectangle 753"/>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02" name="Rectangle 754"/>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03" name="Rectangle 755"/>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04" name="Rectangle 756"/>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05" name="Rectangle 757"/>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06" name="Rectangle 758"/>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07" name="Rectangle 759"/>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08" name="Rectangle 760"/>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09" name="Rectangle 761"/>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10" name="Rectangle 762"/>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11" name="Rectangle 763"/>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12" name="Rectangle 764"/>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13" name="Rectangle 765"/>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14" name="Rectangle 766"/>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15" name="Rectangle 767"/>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16" name="Rectangle 768"/>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17" name="Rectangle 769"/>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18" name="Rectangle 770"/>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19" name="Rectangle 771"/>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20" name="Rectangle 772"/>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21" name="Rectangle 773"/>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22" name="Rectangle 774"/>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23" name="Rectangle 775"/>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24" name="Rectangle 776"/>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25" name="Rectangle 777"/>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26" name="Rectangle 778"/>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27" name="Rectangle 779"/>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28" name="Rectangle 780"/>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29" name="Rectangle 781"/>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30" name="Rectangle 782"/>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31" name="Rectangle 783"/>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32" name="Rectangle 784"/>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33" name="Rectangle 785"/>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34" name="Rectangle 786"/>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235" name="Rectangle 787"/>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5236" name="Rectangle 788"/>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105237" name="Freeform 789"/>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105238" name="Rectangle 790"/>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105239" name="Text Box 791"/>
          <p:cNvSpPr txBox="1">
            <a:spLocks noChangeArrowheads="1"/>
          </p:cNvSpPr>
          <p:nvPr/>
        </p:nvSpPr>
        <p:spPr bwMode="auto">
          <a:xfrm>
            <a:off x="4479925" y="5956300"/>
            <a:ext cx="3941763"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Accumulator Filled Just Before				         Unloading Pump </a:t>
            </a:r>
          </a:p>
        </p:txBody>
      </p:sp>
      <p:sp>
        <p:nvSpPr>
          <p:cNvPr id="105241" name="Text Box 793"/>
          <p:cNvSpPr txBox="1">
            <a:spLocks noChangeArrowheads="1"/>
          </p:cNvSpPr>
          <p:nvPr/>
        </p:nvSpPr>
        <p:spPr bwMode="auto">
          <a:xfrm>
            <a:off x="6324600" y="4079875"/>
            <a:ext cx="2457450"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When the system is at pressure the dump valve starts opening to send pump flow to tank and isolate the accumulator from the pump.</a:t>
            </a:r>
          </a:p>
        </p:txBody>
      </p:sp>
      <p:sp>
        <p:nvSpPr>
          <p:cNvPr id="105242" name="Oval 794"/>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105243" name="Line 795"/>
          <p:cNvSpPr>
            <a:spLocks noChangeShapeType="1"/>
          </p:cNvSpPr>
          <p:nvPr/>
        </p:nvSpPr>
        <p:spPr bwMode="auto">
          <a:xfrm flipV="1">
            <a:off x="4725988"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44" name="Line 796"/>
          <p:cNvSpPr>
            <a:spLocks noChangeShapeType="1"/>
          </p:cNvSpPr>
          <p:nvPr/>
        </p:nvSpPr>
        <p:spPr bwMode="auto">
          <a:xfrm>
            <a:off x="4883150"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45" name="Rectangle 797"/>
          <p:cNvSpPr>
            <a:spLocks noChangeArrowheads="1"/>
          </p:cNvSpPr>
          <p:nvPr/>
        </p:nvSpPr>
        <p:spPr bwMode="auto">
          <a:xfrm>
            <a:off x="4621213" y="2849563"/>
            <a:ext cx="366712" cy="366712"/>
          </a:xfrm>
          <a:prstGeom prst="rect">
            <a:avLst/>
          </a:prstGeom>
          <a:noFill/>
          <a:ln w="25400">
            <a:solidFill>
              <a:srgbClr val="000000"/>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46" name="Rectangle 798"/>
          <p:cNvSpPr>
            <a:spLocks noChangeArrowheads="1"/>
          </p:cNvSpPr>
          <p:nvPr/>
        </p:nvSpPr>
        <p:spPr bwMode="auto">
          <a:xfrm>
            <a:off x="498792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47" name="Line 799"/>
          <p:cNvSpPr>
            <a:spLocks noChangeShapeType="1"/>
          </p:cNvSpPr>
          <p:nvPr/>
        </p:nvSpPr>
        <p:spPr bwMode="auto">
          <a:xfrm flipV="1">
            <a:off x="5459413" y="2849563"/>
            <a:ext cx="157162"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48" name="Line 800"/>
          <p:cNvSpPr>
            <a:spLocks noChangeShapeType="1"/>
          </p:cNvSpPr>
          <p:nvPr/>
        </p:nvSpPr>
        <p:spPr bwMode="auto">
          <a:xfrm>
            <a:off x="5456238" y="2849563"/>
            <a:ext cx="160337"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49" name="Rectangle 801"/>
          <p:cNvSpPr>
            <a:spLocks noChangeArrowheads="1"/>
          </p:cNvSpPr>
          <p:nvPr/>
        </p:nvSpPr>
        <p:spPr bwMode="auto">
          <a:xfrm>
            <a:off x="5354638"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5250" name="Group 802"/>
          <p:cNvGrpSpPr>
            <a:grpSpLocks/>
          </p:cNvGrpSpPr>
          <p:nvPr/>
        </p:nvGrpSpPr>
        <p:grpSpPr bwMode="auto">
          <a:xfrm flipV="1">
            <a:off x="5049838" y="3132138"/>
            <a:ext cx="84137" cy="84137"/>
            <a:chOff x="1449" y="2352"/>
            <a:chExt cx="77" cy="77"/>
          </a:xfrm>
        </p:grpSpPr>
        <p:sp>
          <p:nvSpPr>
            <p:cNvPr id="105251" name="Line 803"/>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52" name="Line 804"/>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5253" name="Rectangle 805"/>
          <p:cNvSpPr>
            <a:spLocks noChangeArrowheads="1"/>
          </p:cNvSpPr>
          <p:nvPr/>
        </p:nvSpPr>
        <p:spPr bwMode="auto">
          <a:xfrm>
            <a:off x="4411663"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54" name="Line 806"/>
          <p:cNvSpPr>
            <a:spLocks noChangeShapeType="1"/>
          </p:cNvSpPr>
          <p:nvPr/>
        </p:nvSpPr>
        <p:spPr bwMode="auto">
          <a:xfrm flipH="1" flipV="1">
            <a:off x="4464050"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5255" name="Group 807"/>
          <p:cNvGrpSpPr>
            <a:grpSpLocks/>
          </p:cNvGrpSpPr>
          <p:nvPr/>
        </p:nvGrpSpPr>
        <p:grpSpPr bwMode="auto">
          <a:xfrm>
            <a:off x="4411663" y="3111500"/>
            <a:ext cx="209550" cy="104775"/>
            <a:chOff x="864" y="2592"/>
            <a:chExt cx="192" cy="96"/>
          </a:xfrm>
        </p:grpSpPr>
        <p:sp>
          <p:nvSpPr>
            <p:cNvPr id="105256" name="Line 808"/>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57" name="Line 809"/>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58" name="Line 810"/>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59" name="Line 811"/>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5260" name="Group 812"/>
          <p:cNvGrpSpPr>
            <a:grpSpLocks/>
          </p:cNvGrpSpPr>
          <p:nvPr/>
        </p:nvGrpSpPr>
        <p:grpSpPr bwMode="auto">
          <a:xfrm flipH="1">
            <a:off x="5721350" y="2849563"/>
            <a:ext cx="209550" cy="157162"/>
            <a:chOff x="2064" y="2352"/>
            <a:chExt cx="192" cy="144"/>
          </a:xfrm>
        </p:grpSpPr>
        <p:sp>
          <p:nvSpPr>
            <p:cNvPr id="105261" name="Rectangle 813"/>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62" name="Line 814"/>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5263" name="Group 815"/>
          <p:cNvGrpSpPr>
            <a:grpSpLocks/>
          </p:cNvGrpSpPr>
          <p:nvPr/>
        </p:nvGrpSpPr>
        <p:grpSpPr bwMode="auto">
          <a:xfrm>
            <a:off x="5721350" y="3111500"/>
            <a:ext cx="209550" cy="104775"/>
            <a:chOff x="864" y="2592"/>
            <a:chExt cx="192" cy="96"/>
          </a:xfrm>
        </p:grpSpPr>
        <p:sp>
          <p:nvSpPr>
            <p:cNvPr id="105264" name="Line 816"/>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65" name="Line 817"/>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66" name="Line 818"/>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67" name="Line 819"/>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5268" name="Line 820"/>
          <p:cNvSpPr>
            <a:spLocks noChangeShapeType="1"/>
          </p:cNvSpPr>
          <p:nvPr/>
        </p:nvSpPr>
        <p:spPr bwMode="auto">
          <a:xfrm>
            <a:off x="5089525" y="3216275"/>
            <a:ext cx="0" cy="41910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5269" name="Line 821"/>
          <p:cNvSpPr>
            <a:spLocks noChangeShapeType="1"/>
          </p:cNvSpPr>
          <p:nvPr/>
        </p:nvSpPr>
        <p:spPr bwMode="auto">
          <a:xfrm>
            <a:off x="52466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5270" name="AutoShape 822"/>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71" name="Text Box 823"/>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105272" name="Text Box 824"/>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105273" name="Line 825"/>
          <p:cNvSpPr>
            <a:spLocks noChangeShapeType="1"/>
          </p:cNvSpPr>
          <p:nvPr/>
        </p:nvSpPr>
        <p:spPr bwMode="auto">
          <a:xfrm>
            <a:off x="5251450"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5274" name="Line 826"/>
          <p:cNvSpPr>
            <a:spLocks noChangeShapeType="1"/>
          </p:cNvSpPr>
          <p:nvPr/>
        </p:nvSpPr>
        <p:spPr bwMode="auto">
          <a:xfrm>
            <a:off x="5089525"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5275" name="Line 827"/>
          <p:cNvSpPr>
            <a:spLocks noChangeShapeType="1"/>
          </p:cNvSpPr>
          <p:nvPr/>
        </p:nvSpPr>
        <p:spPr bwMode="auto">
          <a:xfrm rot="5400000">
            <a:off x="5164138"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5276" name="Oval 828"/>
          <p:cNvSpPr>
            <a:spLocks noChangeArrowheads="1"/>
          </p:cNvSpPr>
          <p:nvPr/>
        </p:nvSpPr>
        <p:spPr bwMode="auto">
          <a:xfrm>
            <a:off x="5211763" y="2967038"/>
            <a:ext cx="61912"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77" name="Rectangle 829"/>
          <p:cNvSpPr>
            <a:spLocks noChangeArrowheads="1"/>
          </p:cNvSpPr>
          <p:nvPr/>
        </p:nvSpPr>
        <p:spPr bwMode="auto">
          <a:xfrm rot="5400000">
            <a:off x="7481888" y="841375"/>
            <a:ext cx="495300"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78" name="Rectangle 830"/>
          <p:cNvSpPr>
            <a:spLocks noChangeArrowheads="1"/>
          </p:cNvSpPr>
          <p:nvPr/>
        </p:nvSpPr>
        <p:spPr bwMode="auto">
          <a:xfrm rot="5400000">
            <a:off x="7295356" y="1224757"/>
            <a:ext cx="868363"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5279" name="Group 831"/>
          <p:cNvGrpSpPr>
            <a:grpSpLocks/>
          </p:cNvGrpSpPr>
          <p:nvPr/>
        </p:nvGrpSpPr>
        <p:grpSpPr bwMode="auto">
          <a:xfrm rot="5400000">
            <a:off x="7270750" y="2663825"/>
            <a:ext cx="968375" cy="1127125"/>
            <a:chOff x="4958" y="672"/>
            <a:chExt cx="610" cy="710"/>
          </a:xfrm>
        </p:grpSpPr>
        <p:grpSp>
          <p:nvGrpSpPr>
            <p:cNvPr id="105280" name="Group 832"/>
            <p:cNvGrpSpPr>
              <a:grpSpLocks/>
            </p:cNvGrpSpPr>
            <p:nvPr/>
          </p:nvGrpSpPr>
          <p:grpSpPr bwMode="auto">
            <a:xfrm>
              <a:off x="5465" y="672"/>
              <a:ext cx="103" cy="710"/>
              <a:chOff x="5088" y="624"/>
              <a:chExt cx="144" cy="992"/>
            </a:xfrm>
          </p:grpSpPr>
          <p:sp>
            <p:nvSpPr>
              <p:cNvPr id="105281" name="Line 83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82" name="Line 83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83" name="Line 83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84" name="Line 83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85" name="Line 83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86" name="Line 83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87" name="Line 83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88" name="Line 84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5289" name="Rectangle 841"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90" name="Rectangle 842"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91" name="Rectangle 843"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92" name="Rectangle 844"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93" name="Rectangle 845"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94" name="Rectangle 846"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95" name="Rectangle 847"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96" name="Rectangle 848"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97" name="Rectangle 849"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5298" name="Line 850"/>
          <p:cNvSpPr>
            <a:spLocks noChangeShapeType="1"/>
          </p:cNvSpPr>
          <p:nvPr/>
        </p:nvSpPr>
        <p:spPr bwMode="auto">
          <a:xfrm flipV="1">
            <a:off x="5260975" y="19335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99" name="Line 851"/>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00" name="Line 852"/>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01" name="Line 853"/>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02" name="Rectangle 854"/>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303" name="Group 855"/>
          <p:cNvGrpSpPr>
            <a:grpSpLocks/>
          </p:cNvGrpSpPr>
          <p:nvPr/>
        </p:nvGrpSpPr>
        <p:grpSpPr bwMode="auto">
          <a:xfrm rot="16200000" flipV="1">
            <a:off x="4433094" y="1104107"/>
            <a:ext cx="107950" cy="182562"/>
            <a:chOff x="0" y="3"/>
            <a:chExt cx="20000" cy="19996"/>
          </a:xfrm>
        </p:grpSpPr>
        <p:sp>
          <p:nvSpPr>
            <p:cNvPr id="105304" name="Line 856"/>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05" name="Line 857"/>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06" name="Line 858"/>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07" name="Line 859"/>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308" name="Line 860"/>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09" name="Oval 861"/>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10" name="Oval 862"/>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11" name="Oval 863"/>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12" name="Line 864"/>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13" name="Rectangle 865"/>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14" name="Line 866"/>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15" name="Line 867"/>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16" name="Line 868"/>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17" name="Line 869"/>
          <p:cNvSpPr>
            <a:spLocks noChangeShapeType="1"/>
          </p:cNvSpPr>
          <p:nvPr/>
        </p:nvSpPr>
        <p:spPr bwMode="auto">
          <a:xfrm flipH="1">
            <a:off x="5095875" y="976313"/>
            <a:ext cx="0" cy="636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18" name="Oval 870"/>
          <p:cNvSpPr>
            <a:spLocks noChangeArrowheads="1"/>
          </p:cNvSpPr>
          <p:nvPr/>
        </p:nvSpPr>
        <p:spPr bwMode="auto">
          <a:xfrm flipH="1" flipV="1">
            <a:off x="5043488" y="15938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19" name="Line 871"/>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20" name="Oval 872"/>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21" name="Rectangle 873"/>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grpSp>
        <p:nvGrpSpPr>
          <p:cNvPr id="105322" name="Group 874"/>
          <p:cNvGrpSpPr>
            <a:grpSpLocks/>
          </p:cNvGrpSpPr>
          <p:nvPr/>
        </p:nvGrpSpPr>
        <p:grpSpPr bwMode="auto">
          <a:xfrm rot="-5400000" flipH="1" flipV="1">
            <a:off x="3780632" y="3566319"/>
            <a:ext cx="88900" cy="274637"/>
            <a:chOff x="0" y="0"/>
            <a:chExt cx="20000" cy="20000"/>
          </a:xfrm>
        </p:grpSpPr>
        <p:sp>
          <p:nvSpPr>
            <p:cNvPr id="105323" name="Arc 87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24" name="Arc 87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325" name="Group 877"/>
          <p:cNvGrpSpPr>
            <a:grpSpLocks/>
          </p:cNvGrpSpPr>
          <p:nvPr/>
        </p:nvGrpSpPr>
        <p:grpSpPr bwMode="auto">
          <a:xfrm rot="-5400000" flipH="1" flipV="1">
            <a:off x="3775076" y="3425825"/>
            <a:ext cx="87312" cy="274637"/>
            <a:chOff x="0" y="0"/>
            <a:chExt cx="20000" cy="20000"/>
          </a:xfrm>
        </p:grpSpPr>
        <p:sp>
          <p:nvSpPr>
            <p:cNvPr id="105326" name="Arc 87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27" name="Arc 87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328" name="Line 880"/>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29" name="Line 881"/>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30" name="Line 882"/>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31" name="Line 883"/>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32" name="Line 884"/>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333" name="Group 885"/>
          <p:cNvGrpSpPr>
            <a:grpSpLocks/>
          </p:cNvGrpSpPr>
          <p:nvPr/>
        </p:nvGrpSpPr>
        <p:grpSpPr bwMode="auto">
          <a:xfrm rot="10800000">
            <a:off x="4394200" y="1439863"/>
            <a:ext cx="365125" cy="239712"/>
            <a:chOff x="2900" y="1798"/>
            <a:chExt cx="576" cy="376"/>
          </a:xfrm>
        </p:grpSpPr>
        <p:sp>
          <p:nvSpPr>
            <p:cNvPr id="105334" name="Line 886"/>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35" name="Line 887"/>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36" name="Line 888"/>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337" name="Line 889"/>
          <p:cNvSpPr>
            <a:spLocks noChangeShapeType="1"/>
          </p:cNvSpPr>
          <p:nvPr/>
        </p:nvSpPr>
        <p:spPr bwMode="auto">
          <a:xfrm rot="5400000">
            <a:off x="4452144" y="2983706"/>
            <a:ext cx="0" cy="13033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5338" name="Line 890"/>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39" name="Rectangle 891"/>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40" name="Line 892"/>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41" name="Line 893"/>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42" name="Line 894"/>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43" name="Line 895"/>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44" name="Line 896"/>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45" name="Line 897"/>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46" name="Line 898"/>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347" name="Group 899"/>
          <p:cNvGrpSpPr>
            <a:grpSpLocks/>
          </p:cNvGrpSpPr>
          <p:nvPr/>
        </p:nvGrpSpPr>
        <p:grpSpPr bwMode="auto">
          <a:xfrm flipV="1">
            <a:off x="6624638" y="1676400"/>
            <a:ext cx="46037" cy="96838"/>
            <a:chOff x="0" y="0"/>
            <a:chExt cx="20000" cy="20000"/>
          </a:xfrm>
        </p:grpSpPr>
        <p:sp>
          <p:nvSpPr>
            <p:cNvPr id="105348" name="Arc 900"/>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49" name="Arc 901"/>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350" name="Group 902"/>
          <p:cNvGrpSpPr>
            <a:grpSpLocks/>
          </p:cNvGrpSpPr>
          <p:nvPr/>
        </p:nvGrpSpPr>
        <p:grpSpPr bwMode="auto">
          <a:xfrm>
            <a:off x="6396038" y="1709738"/>
            <a:ext cx="471487" cy="217487"/>
            <a:chOff x="3526" y="1077"/>
            <a:chExt cx="297" cy="137"/>
          </a:xfrm>
        </p:grpSpPr>
        <p:sp>
          <p:nvSpPr>
            <p:cNvPr id="105351" name="Line 903"/>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52" name="Line 904"/>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53" name="Line 905"/>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54" name="Line 906"/>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355" name="Line 907"/>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56" name="Line 908"/>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57" name="Oval 909"/>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58" name="Oval 910"/>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59" name="Line 911"/>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60" name="Rectangle 912"/>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361" name="Oval 913"/>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65" name="Line 917"/>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105366" name="Oval 918"/>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67" name="Rectangle 919"/>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105368" name="Rectangle 920"/>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05369" name="Rectangle 921"/>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105370" name="Line 922"/>
          <p:cNvSpPr>
            <a:spLocks noChangeShapeType="1"/>
          </p:cNvSpPr>
          <p:nvPr/>
        </p:nvSpPr>
        <p:spPr bwMode="auto">
          <a:xfrm rot="16200000" flipH="1">
            <a:off x="4079082" y="2812256"/>
            <a:ext cx="0" cy="23336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371" name="Group 923"/>
          <p:cNvGrpSpPr>
            <a:grpSpLocks/>
          </p:cNvGrpSpPr>
          <p:nvPr/>
        </p:nvGrpSpPr>
        <p:grpSpPr bwMode="auto">
          <a:xfrm>
            <a:off x="7131050" y="1066800"/>
            <a:ext cx="1289050" cy="1235075"/>
            <a:chOff x="4492" y="651"/>
            <a:chExt cx="812" cy="778"/>
          </a:xfrm>
        </p:grpSpPr>
        <p:grpSp>
          <p:nvGrpSpPr>
            <p:cNvPr id="105372" name="Group 924"/>
            <p:cNvGrpSpPr>
              <a:grpSpLocks/>
            </p:cNvGrpSpPr>
            <p:nvPr/>
          </p:nvGrpSpPr>
          <p:grpSpPr bwMode="auto">
            <a:xfrm>
              <a:off x="4492" y="651"/>
              <a:ext cx="760" cy="778"/>
              <a:chOff x="4047" y="666"/>
              <a:chExt cx="760" cy="778"/>
            </a:xfrm>
          </p:grpSpPr>
          <p:sp>
            <p:nvSpPr>
              <p:cNvPr id="105373" name="Rectangle 925"/>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74" name="Rectangle 926"/>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75" name="Rectangle 927"/>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5376" name="Rectangle 928"/>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105377" name="Line 929"/>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78" name="Line 930"/>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79" name="Oval 931"/>
          <p:cNvSpPr>
            <a:spLocks noChangeArrowheads="1"/>
          </p:cNvSpPr>
          <p:nvPr/>
        </p:nvSpPr>
        <p:spPr bwMode="auto">
          <a:xfrm flipV="1">
            <a:off x="65119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80" name="Line 932"/>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81" name="Line 933"/>
          <p:cNvSpPr>
            <a:spLocks noChangeShapeType="1"/>
          </p:cNvSpPr>
          <p:nvPr/>
        </p:nvSpPr>
        <p:spPr bwMode="auto">
          <a:xfrm flipH="1">
            <a:off x="5200650" y="1828800"/>
            <a:ext cx="0" cy="104775"/>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82" name="Oval 934"/>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83" name="AutoShape 935"/>
          <p:cNvSpPr>
            <a:spLocks noChangeArrowheads="1"/>
          </p:cNvSpPr>
          <p:nvPr/>
        </p:nvSpPr>
        <p:spPr bwMode="auto">
          <a:xfrm rot="12727761">
            <a:off x="6096000" y="111442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84" name="AutoShape 936"/>
          <p:cNvSpPr>
            <a:spLocks noChangeArrowheads="1"/>
          </p:cNvSpPr>
          <p:nvPr/>
        </p:nvSpPr>
        <p:spPr bwMode="auto">
          <a:xfrm rot="8093068" flipH="1">
            <a:off x="1790700" y="299402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85" name="AutoShape 937"/>
          <p:cNvSpPr>
            <a:spLocks noChangeArrowheads="1"/>
          </p:cNvSpPr>
          <p:nvPr/>
        </p:nvSpPr>
        <p:spPr bwMode="auto">
          <a:xfrm rot="8093068" flipH="1">
            <a:off x="5472112" y="4102101"/>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7" name="Slide Number Placeholder 5"/>
          <p:cNvSpPr>
            <a:spLocks noGrp="1"/>
          </p:cNvSpPr>
          <p:nvPr>
            <p:ph type="sldNum" sz="quarter" idx="12"/>
          </p:nvPr>
        </p:nvSpPr>
        <p:spPr/>
        <p:txBody>
          <a:bodyPr/>
          <a:lstStyle/>
          <a:p>
            <a:fld id="{CCE60202-B00F-074A-9A78-B22E3D2507D3}" type="slidenum">
              <a:rPr lang="en-US"/>
              <a:pPr/>
              <a:t>69</a:t>
            </a:fld>
            <a:endParaRPr lang="en-US"/>
          </a:p>
        </p:txBody>
      </p:sp>
      <p:sp>
        <p:nvSpPr>
          <p:cNvPr id="105474" name="Rectangle 2"/>
          <p:cNvSpPr>
            <a:spLocks noGrp="1" noChangeArrowheads="1"/>
          </p:cNvSpPr>
          <p:nvPr>
            <p:ph type="title"/>
          </p:nvPr>
        </p:nvSpPr>
        <p:spPr>
          <a:xfrm>
            <a:off x="533400" y="254000"/>
            <a:ext cx="8229600" cy="533400"/>
          </a:xfrm>
        </p:spPr>
        <p:txBody>
          <a:bodyPr/>
          <a:lstStyle/>
          <a:p>
            <a:pPr algn="ctr"/>
            <a:r>
              <a:rPr lang="en-US" sz="3200"/>
              <a:t>Accumulator to Supplement Pump Flow</a:t>
            </a:r>
            <a:r>
              <a:rPr lang="en-US"/>
              <a:t>  </a:t>
            </a:r>
          </a:p>
        </p:txBody>
      </p:sp>
      <p:sp>
        <p:nvSpPr>
          <p:cNvPr id="105476" name="Text Box 4"/>
          <p:cNvSpPr txBox="1">
            <a:spLocks noChangeArrowheads="1"/>
          </p:cNvSpPr>
          <p:nvPr/>
        </p:nvSpPr>
        <p:spPr bwMode="auto">
          <a:xfrm>
            <a:off x="2163763" y="1219200"/>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05519" name="Rectangle 47"/>
          <p:cNvSpPr>
            <a:spLocks noChangeArrowheads="1"/>
          </p:cNvSpPr>
          <p:nvPr/>
        </p:nvSpPr>
        <p:spPr bwMode="auto">
          <a:xfrm>
            <a:off x="3225800" y="869950"/>
            <a:ext cx="13462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700 PSI </a:t>
            </a:r>
            <a:endParaRPr lang="en-US" b="0"/>
          </a:p>
        </p:txBody>
      </p:sp>
      <p:sp>
        <p:nvSpPr>
          <p:cNvPr id="105569" name="Rectangle 97"/>
          <p:cNvSpPr>
            <a:spLocks noChangeArrowheads="1"/>
          </p:cNvSpPr>
          <p:nvPr/>
        </p:nvSpPr>
        <p:spPr bwMode="auto">
          <a:xfrm>
            <a:off x="5176838" y="4432300"/>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05572" name="Line 100"/>
          <p:cNvSpPr>
            <a:spLocks noChangeShapeType="1"/>
          </p:cNvSpPr>
          <p:nvPr/>
        </p:nvSpPr>
        <p:spPr bwMode="auto">
          <a:xfrm>
            <a:off x="4984750" y="4235450"/>
            <a:ext cx="0" cy="2682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5573" name="Text Box 101"/>
          <p:cNvSpPr txBox="1">
            <a:spLocks noChangeArrowheads="1"/>
          </p:cNvSpPr>
          <p:nvPr/>
        </p:nvSpPr>
        <p:spPr bwMode="auto">
          <a:xfrm>
            <a:off x="4038600" y="5956300"/>
            <a:ext cx="4383088"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At Rest Pump Running, Accumulator		      Full, Pump Unloading </a:t>
            </a:r>
          </a:p>
        </p:txBody>
      </p:sp>
      <p:sp>
        <p:nvSpPr>
          <p:cNvPr id="105574" name="AutoShape 102"/>
          <p:cNvSpPr>
            <a:spLocks noChangeArrowheads="1"/>
          </p:cNvSpPr>
          <p:nvPr/>
        </p:nvSpPr>
        <p:spPr bwMode="auto">
          <a:xfrm flipH="1">
            <a:off x="676275" y="1795463"/>
            <a:ext cx="501650" cy="117475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575" name="Line 103"/>
          <p:cNvSpPr>
            <a:spLocks noChangeShapeType="1"/>
          </p:cNvSpPr>
          <p:nvPr/>
        </p:nvSpPr>
        <p:spPr bwMode="auto">
          <a:xfrm flipH="1">
            <a:off x="925513" y="2970213"/>
            <a:ext cx="0" cy="665162"/>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76" name="Text Box 104"/>
          <p:cNvSpPr txBox="1">
            <a:spLocks noChangeArrowheads="1"/>
          </p:cNvSpPr>
          <p:nvPr/>
        </p:nvSpPr>
        <p:spPr bwMode="auto">
          <a:xfrm>
            <a:off x="1160463" y="1924050"/>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105611" name="Rectangle 139"/>
          <p:cNvSpPr>
            <a:spLocks noChangeArrowheads="1"/>
          </p:cNvSpPr>
          <p:nvPr/>
        </p:nvSpPr>
        <p:spPr bwMode="auto">
          <a:xfrm>
            <a:off x="4975225" y="4970463"/>
            <a:ext cx="28575" cy="21748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12" name="Rectangle 140"/>
          <p:cNvSpPr>
            <a:spLocks noChangeArrowheads="1"/>
          </p:cNvSpPr>
          <p:nvPr/>
        </p:nvSpPr>
        <p:spPr bwMode="auto">
          <a:xfrm>
            <a:off x="4975225" y="4730750"/>
            <a:ext cx="28575" cy="114300"/>
          </a:xfrm>
          <a:prstGeom prst="rect">
            <a:avLst/>
          </a:prstGeom>
          <a:solidFill>
            <a:srgbClr val="FF0000"/>
          </a:solidFill>
          <a:ln w="9525">
            <a:solidFill>
              <a:srgbClr val="FF3300"/>
            </a:solidFill>
            <a:miter lim="800000"/>
            <a:headEnd/>
            <a:tailEnd/>
          </a:ln>
        </p:spPr>
        <p:txBody>
          <a:bodyPr/>
          <a:lstStyle/>
          <a:p>
            <a:endParaRPr lang="en-US"/>
          </a:p>
        </p:txBody>
      </p:sp>
      <p:grpSp>
        <p:nvGrpSpPr>
          <p:cNvPr id="105613" name="Group 141"/>
          <p:cNvGrpSpPr>
            <a:grpSpLocks/>
          </p:cNvGrpSpPr>
          <p:nvPr/>
        </p:nvGrpSpPr>
        <p:grpSpPr bwMode="auto">
          <a:xfrm>
            <a:off x="5229225" y="4826000"/>
            <a:ext cx="146050" cy="180975"/>
            <a:chOff x="1634" y="2854"/>
            <a:chExt cx="77" cy="96"/>
          </a:xfrm>
        </p:grpSpPr>
        <p:sp>
          <p:nvSpPr>
            <p:cNvPr id="105614" name="Freeform 142"/>
            <p:cNvSpPr>
              <a:spLocks/>
            </p:cNvSpPr>
            <p:nvPr/>
          </p:nvSpPr>
          <p:spPr bwMode="auto">
            <a:xfrm>
              <a:off x="1642" y="2862"/>
              <a:ext cx="69" cy="88"/>
            </a:xfrm>
            <a:custGeom>
              <a:avLst/>
              <a:gdLst>
                <a:gd name="T0" fmla="*/ 69 w 69"/>
                <a:gd name="T1" fmla="*/ 0 h 88"/>
                <a:gd name="T2" fmla="*/ 55 w 69"/>
                <a:gd name="T3" fmla="*/ 2 h 88"/>
                <a:gd name="T4" fmla="*/ 42 w 69"/>
                <a:gd name="T5" fmla="*/ 7 h 88"/>
                <a:gd name="T6" fmla="*/ 30 w 69"/>
                <a:gd name="T7" fmla="*/ 15 h 88"/>
                <a:gd name="T8" fmla="*/ 21 w 69"/>
                <a:gd name="T9" fmla="*/ 26 h 88"/>
                <a:gd name="T10" fmla="*/ 11 w 69"/>
                <a:gd name="T11" fmla="*/ 38 h 88"/>
                <a:gd name="T12" fmla="*/ 5 w 69"/>
                <a:gd name="T13" fmla="*/ 53 h 88"/>
                <a:gd name="T14" fmla="*/ 2 w 69"/>
                <a:gd name="T15" fmla="*/ 71 h 88"/>
                <a:gd name="T16" fmla="*/ 0 w 69"/>
                <a:gd name="T17" fmla="*/ 88 h 88"/>
                <a:gd name="T18" fmla="*/ 69 w 69"/>
                <a:gd name="T19" fmla="*/ 88 h 88"/>
                <a:gd name="T20" fmla="*/ 69 w 69"/>
                <a:gd name="T21" fmla="*/ 0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8">
                  <a:moveTo>
                    <a:pt x="69" y="0"/>
                  </a:moveTo>
                  <a:lnTo>
                    <a:pt x="55" y="2"/>
                  </a:lnTo>
                  <a:lnTo>
                    <a:pt x="42" y="7"/>
                  </a:lnTo>
                  <a:lnTo>
                    <a:pt x="30" y="15"/>
                  </a:lnTo>
                  <a:lnTo>
                    <a:pt x="21" y="26"/>
                  </a:lnTo>
                  <a:lnTo>
                    <a:pt x="11" y="38"/>
                  </a:lnTo>
                  <a:lnTo>
                    <a:pt x="5" y="53"/>
                  </a:lnTo>
                  <a:lnTo>
                    <a:pt x="2" y="71"/>
                  </a:lnTo>
                  <a:lnTo>
                    <a:pt x="0" y="88"/>
                  </a:lnTo>
                  <a:lnTo>
                    <a:pt x="69" y="88"/>
                  </a:lnTo>
                  <a:lnTo>
                    <a:pt x="6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15" name="Freeform 143"/>
            <p:cNvSpPr>
              <a:spLocks/>
            </p:cNvSpPr>
            <p:nvPr/>
          </p:nvSpPr>
          <p:spPr bwMode="auto">
            <a:xfrm>
              <a:off x="1634" y="2854"/>
              <a:ext cx="77" cy="96"/>
            </a:xfrm>
            <a:custGeom>
              <a:avLst/>
              <a:gdLst>
                <a:gd name="T0" fmla="*/ 77 w 77"/>
                <a:gd name="T1" fmla="*/ 15 h 96"/>
                <a:gd name="T2" fmla="*/ 77 w 77"/>
                <a:gd name="T3" fmla="*/ 0 h 96"/>
                <a:gd name="T4" fmla="*/ 63 w 77"/>
                <a:gd name="T5" fmla="*/ 2 h 96"/>
                <a:gd name="T6" fmla="*/ 50 w 77"/>
                <a:gd name="T7" fmla="*/ 8 h 96"/>
                <a:gd name="T8" fmla="*/ 44 w 77"/>
                <a:gd name="T9" fmla="*/ 10 h 96"/>
                <a:gd name="T10" fmla="*/ 33 w 77"/>
                <a:gd name="T11" fmla="*/ 17 h 96"/>
                <a:gd name="T12" fmla="*/ 23 w 77"/>
                <a:gd name="T13" fmla="*/ 29 h 96"/>
                <a:gd name="T14" fmla="*/ 13 w 77"/>
                <a:gd name="T15" fmla="*/ 40 h 96"/>
                <a:gd name="T16" fmla="*/ 8 w 77"/>
                <a:gd name="T17" fmla="*/ 56 h 96"/>
                <a:gd name="T18" fmla="*/ 6 w 77"/>
                <a:gd name="T19" fmla="*/ 61 h 96"/>
                <a:gd name="T20" fmla="*/ 2 w 77"/>
                <a:gd name="T21" fmla="*/ 79 h 96"/>
                <a:gd name="T22" fmla="*/ 0 w 77"/>
                <a:gd name="T23" fmla="*/ 96 h 96"/>
                <a:gd name="T24" fmla="*/ 15 w 77"/>
                <a:gd name="T25" fmla="*/ 96 h 96"/>
                <a:gd name="T26" fmla="*/ 17 w 77"/>
                <a:gd name="T27" fmla="*/ 79 h 96"/>
                <a:gd name="T28" fmla="*/ 21 w 77"/>
                <a:gd name="T29" fmla="*/ 61 h 96"/>
                <a:gd name="T30" fmla="*/ 13 w 77"/>
                <a:gd name="T31" fmla="*/ 61 h 96"/>
                <a:gd name="T32" fmla="*/ 19 w 77"/>
                <a:gd name="T33" fmla="*/ 67 h 96"/>
                <a:gd name="T34" fmla="*/ 25 w 77"/>
                <a:gd name="T35" fmla="*/ 52 h 96"/>
                <a:gd name="T36" fmla="*/ 35 w 77"/>
                <a:gd name="T37" fmla="*/ 40 h 96"/>
                <a:gd name="T38" fmla="*/ 44 w 77"/>
                <a:gd name="T39" fmla="*/ 29 h 96"/>
                <a:gd name="T40" fmla="*/ 56 w 77"/>
                <a:gd name="T41" fmla="*/ 21 h 96"/>
                <a:gd name="T42" fmla="*/ 50 w 77"/>
                <a:gd name="T43" fmla="*/ 15 h 96"/>
                <a:gd name="T44" fmla="*/ 50 w 77"/>
                <a:gd name="T45" fmla="*/ 23 h 96"/>
                <a:gd name="T46" fmla="*/ 63 w 77"/>
                <a:gd name="T47" fmla="*/ 17 h 96"/>
                <a:gd name="T48" fmla="*/ 77 w 77"/>
                <a:gd name="T49" fmla="*/ 15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6">
                  <a:moveTo>
                    <a:pt x="77" y="15"/>
                  </a:moveTo>
                  <a:lnTo>
                    <a:pt x="77" y="0"/>
                  </a:lnTo>
                  <a:lnTo>
                    <a:pt x="63" y="2"/>
                  </a:lnTo>
                  <a:lnTo>
                    <a:pt x="50" y="8"/>
                  </a:lnTo>
                  <a:lnTo>
                    <a:pt x="44" y="10"/>
                  </a:lnTo>
                  <a:lnTo>
                    <a:pt x="33" y="17"/>
                  </a:lnTo>
                  <a:lnTo>
                    <a:pt x="23" y="29"/>
                  </a:lnTo>
                  <a:lnTo>
                    <a:pt x="13" y="40"/>
                  </a:lnTo>
                  <a:lnTo>
                    <a:pt x="8" y="56"/>
                  </a:lnTo>
                  <a:lnTo>
                    <a:pt x="6" y="61"/>
                  </a:lnTo>
                  <a:lnTo>
                    <a:pt x="2" y="79"/>
                  </a:lnTo>
                  <a:lnTo>
                    <a:pt x="0" y="96"/>
                  </a:lnTo>
                  <a:lnTo>
                    <a:pt x="15" y="96"/>
                  </a:lnTo>
                  <a:lnTo>
                    <a:pt x="17" y="79"/>
                  </a:lnTo>
                  <a:lnTo>
                    <a:pt x="21" y="61"/>
                  </a:lnTo>
                  <a:lnTo>
                    <a:pt x="13" y="61"/>
                  </a:lnTo>
                  <a:lnTo>
                    <a:pt x="19" y="67"/>
                  </a:lnTo>
                  <a:lnTo>
                    <a:pt x="25" y="52"/>
                  </a:lnTo>
                  <a:lnTo>
                    <a:pt x="35" y="40"/>
                  </a:lnTo>
                  <a:lnTo>
                    <a:pt x="44" y="29"/>
                  </a:lnTo>
                  <a:lnTo>
                    <a:pt x="56" y="21"/>
                  </a:lnTo>
                  <a:lnTo>
                    <a:pt x="50" y="15"/>
                  </a:lnTo>
                  <a:lnTo>
                    <a:pt x="50" y="23"/>
                  </a:lnTo>
                  <a:lnTo>
                    <a:pt x="63" y="17"/>
                  </a:lnTo>
                  <a:lnTo>
                    <a:pt x="7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5616" name="Oval 144"/>
          <p:cNvSpPr>
            <a:spLocks noChangeArrowheads="1"/>
          </p:cNvSpPr>
          <p:nvPr/>
        </p:nvSpPr>
        <p:spPr bwMode="auto">
          <a:xfrm>
            <a:off x="4799013" y="4840288"/>
            <a:ext cx="387350" cy="333375"/>
          </a:xfrm>
          <a:prstGeom prst="ellipse">
            <a:avLst/>
          </a:prstGeom>
          <a:solidFill>
            <a:srgbClr val="FFFFFF"/>
          </a:solidFill>
          <a:ln w="23813">
            <a:solidFill>
              <a:srgbClr val="000000"/>
            </a:solidFill>
            <a:round/>
            <a:headEnd/>
            <a:tailEnd/>
          </a:ln>
        </p:spPr>
        <p:txBody>
          <a:bodyPr/>
          <a:lstStyle/>
          <a:p>
            <a:endParaRPr lang="en-US"/>
          </a:p>
        </p:txBody>
      </p:sp>
      <p:sp>
        <p:nvSpPr>
          <p:cNvPr id="105617" name="Freeform 145"/>
          <p:cNvSpPr>
            <a:spLocks/>
          </p:cNvSpPr>
          <p:nvPr/>
        </p:nvSpPr>
        <p:spPr bwMode="auto">
          <a:xfrm>
            <a:off x="5181600" y="4935538"/>
            <a:ext cx="193675" cy="31750"/>
          </a:xfrm>
          <a:custGeom>
            <a:avLst/>
            <a:gdLst>
              <a:gd name="T0" fmla="*/ 0 w 102"/>
              <a:gd name="T1" fmla="*/ 0 h 17"/>
              <a:gd name="T2" fmla="*/ 0 w 102"/>
              <a:gd name="T3" fmla="*/ 15 h 17"/>
              <a:gd name="T4" fmla="*/ 102 w 102"/>
              <a:gd name="T5" fmla="*/ 17 h 17"/>
              <a:gd name="T6" fmla="*/ 102 w 102"/>
              <a:gd name="T7" fmla="*/ 1 h 17"/>
              <a:gd name="T8" fmla="*/ 0 w 102"/>
              <a:gd name="T9" fmla="*/ 0 h 17"/>
            </a:gdLst>
            <a:ahLst/>
            <a:cxnLst>
              <a:cxn ang="0">
                <a:pos x="T0" y="T1"/>
              </a:cxn>
              <a:cxn ang="0">
                <a:pos x="T2" y="T3"/>
              </a:cxn>
              <a:cxn ang="0">
                <a:pos x="T4" y="T5"/>
              </a:cxn>
              <a:cxn ang="0">
                <a:pos x="T6" y="T7"/>
              </a:cxn>
              <a:cxn ang="0">
                <a:pos x="T8" y="T9"/>
              </a:cxn>
            </a:cxnLst>
            <a:rect l="0" t="0" r="r" b="b"/>
            <a:pathLst>
              <a:path w="102" h="17">
                <a:moveTo>
                  <a:pt x="0" y="0"/>
                </a:moveTo>
                <a:lnTo>
                  <a:pt x="0" y="15"/>
                </a:lnTo>
                <a:lnTo>
                  <a:pt x="102" y="17"/>
                </a:lnTo>
                <a:lnTo>
                  <a:pt x="102" y="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18" name="Rectangle 146"/>
          <p:cNvSpPr>
            <a:spLocks noChangeArrowheads="1"/>
          </p:cNvSpPr>
          <p:nvPr/>
        </p:nvSpPr>
        <p:spPr bwMode="auto">
          <a:xfrm>
            <a:off x="5449888"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19" name="Freeform 147"/>
          <p:cNvSpPr>
            <a:spLocks/>
          </p:cNvSpPr>
          <p:nvPr/>
        </p:nvSpPr>
        <p:spPr bwMode="auto">
          <a:xfrm>
            <a:off x="5449888" y="4887913"/>
            <a:ext cx="153987" cy="234950"/>
          </a:xfrm>
          <a:custGeom>
            <a:avLst/>
            <a:gdLst>
              <a:gd name="T0" fmla="*/ 12 w 81"/>
              <a:gd name="T1" fmla="*/ 0 h 124"/>
              <a:gd name="T2" fmla="*/ 0 w 81"/>
              <a:gd name="T3" fmla="*/ 7 h 124"/>
              <a:gd name="T4" fmla="*/ 69 w 81"/>
              <a:gd name="T5" fmla="*/ 124 h 124"/>
              <a:gd name="T6" fmla="*/ 81 w 81"/>
              <a:gd name="T7" fmla="*/ 117 h 124"/>
              <a:gd name="T8" fmla="*/ 12 w 81"/>
              <a:gd name="T9" fmla="*/ 0 h 124"/>
            </a:gdLst>
            <a:ahLst/>
            <a:cxnLst>
              <a:cxn ang="0">
                <a:pos x="T0" y="T1"/>
              </a:cxn>
              <a:cxn ang="0">
                <a:pos x="T2" y="T3"/>
              </a:cxn>
              <a:cxn ang="0">
                <a:pos x="T4" y="T5"/>
              </a:cxn>
              <a:cxn ang="0">
                <a:pos x="T6" y="T7"/>
              </a:cxn>
              <a:cxn ang="0">
                <a:pos x="T8" y="T9"/>
              </a:cxn>
            </a:cxnLst>
            <a:rect l="0" t="0" r="r" b="b"/>
            <a:pathLst>
              <a:path w="81" h="124">
                <a:moveTo>
                  <a:pt x="12" y="0"/>
                </a:moveTo>
                <a:lnTo>
                  <a:pt x="0" y="7"/>
                </a:lnTo>
                <a:lnTo>
                  <a:pt x="69" y="124"/>
                </a:lnTo>
                <a:lnTo>
                  <a:pt x="81" y="117"/>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20" name="Freeform 148"/>
          <p:cNvSpPr>
            <a:spLocks/>
          </p:cNvSpPr>
          <p:nvPr/>
        </p:nvSpPr>
        <p:spPr bwMode="auto">
          <a:xfrm>
            <a:off x="5573713" y="4887913"/>
            <a:ext cx="149225" cy="234950"/>
          </a:xfrm>
          <a:custGeom>
            <a:avLst/>
            <a:gdLst>
              <a:gd name="T0" fmla="*/ 0 w 79"/>
              <a:gd name="T1" fmla="*/ 117 h 124"/>
              <a:gd name="T2" fmla="*/ 12 w 79"/>
              <a:gd name="T3" fmla="*/ 124 h 124"/>
              <a:gd name="T4" fmla="*/ 79 w 79"/>
              <a:gd name="T5" fmla="*/ 7 h 124"/>
              <a:gd name="T6" fmla="*/ 68 w 79"/>
              <a:gd name="T7" fmla="*/ 0 h 124"/>
              <a:gd name="T8" fmla="*/ 0 w 79"/>
              <a:gd name="T9" fmla="*/ 117 h 124"/>
            </a:gdLst>
            <a:ahLst/>
            <a:cxnLst>
              <a:cxn ang="0">
                <a:pos x="T0" y="T1"/>
              </a:cxn>
              <a:cxn ang="0">
                <a:pos x="T2" y="T3"/>
              </a:cxn>
              <a:cxn ang="0">
                <a:pos x="T4" y="T5"/>
              </a:cxn>
              <a:cxn ang="0">
                <a:pos x="T6" y="T7"/>
              </a:cxn>
              <a:cxn ang="0">
                <a:pos x="T8" y="T9"/>
              </a:cxn>
            </a:cxnLst>
            <a:rect l="0" t="0" r="r" b="b"/>
            <a:pathLst>
              <a:path w="79" h="124">
                <a:moveTo>
                  <a:pt x="0" y="117"/>
                </a:moveTo>
                <a:lnTo>
                  <a:pt x="12" y="124"/>
                </a:lnTo>
                <a:lnTo>
                  <a:pt x="79" y="7"/>
                </a:lnTo>
                <a:lnTo>
                  <a:pt x="68" y="0"/>
                </a:lnTo>
                <a:lnTo>
                  <a:pt x="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21" name="Rectangle 149"/>
          <p:cNvSpPr>
            <a:spLocks noChangeArrowheads="1"/>
          </p:cNvSpPr>
          <p:nvPr/>
        </p:nvSpPr>
        <p:spPr bwMode="auto">
          <a:xfrm>
            <a:off x="5689600" y="4894263"/>
            <a:ext cx="28575" cy="2222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22" name="Freeform 150"/>
          <p:cNvSpPr>
            <a:spLocks/>
          </p:cNvSpPr>
          <p:nvPr/>
        </p:nvSpPr>
        <p:spPr bwMode="auto">
          <a:xfrm>
            <a:off x="4794250" y="5427663"/>
            <a:ext cx="206375" cy="131762"/>
          </a:xfrm>
          <a:custGeom>
            <a:avLst/>
            <a:gdLst>
              <a:gd name="T0" fmla="*/ 109 w 109"/>
              <a:gd name="T1" fmla="*/ 11 h 69"/>
              <a:gd name="T2" fmla="*/ 101 w 109"/>
              <a:gd name="T3" fmla="*/ 0 h 69"/>
              <a:gd name="T4" fmla="*/ 0 w 109"/>
              <a:gd name="T5" fmla="*/ 57 h 69"/>
              <a:gd name="T6" fmla="*/ 7 w 109"/>
              <a:gd name="T7" fmla="*/ 69 h 69"/>
              <a:gd name="T8" fmla="*/ 109 w 109"/>
              <a:gd name="T9" fmla="*/ 11 h 69"/>
            </a:gdLst>
            <a:ahLst/>
            <a:cxnLst>
              <a:cxn ang="0">
                <a:pos x="T0" y="T1"/>
              </a:cxn>
              <a:cxn ang="0">
                <a:pos x="T2" y="T3"/>
              </a:cxn>
              <a:cxn ang="0">
                <a:pos x="T4" y="T5"/>
              </a:cxn>
              <a:cxn ang="0">
                <a:pos x="T6" y="T7"/>
              </a:cxn>
              <a:cxn ang="0">
                <a:pos x="T8" y="T9"/>
              </a:cxn>
            </a:cxnLst>
            <a:rect l="0" t="0" r="r" b="b"/>
            <a:pathLst>
              <a:path w="109" h="69">
                <a:moveTo>
                  <a:pt x="109" y="11"/>
                </a:moveTo>
                <a:lnTo>
                  <a:pt x="101" y="0"/>
                </a:lnTo>
                <a:lnTo>
                  <a:pt x="0" y="57"/>
                </a:lnTo>
                <a:lnTo>
                  <a:pt x="7" y="69"/>
                </a:lnTo>
                <a:lnTo>
                  <a:pt x="109" y="1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23" name="Freeform 151"/>
          <p:cNvSpPr>
            <a:spLocks/>
          </p:cNvSpPr>
          <p:nvPr/>
        </p:nvSpPr>
        <p:spPr bwMode="auto">
          <a:xfrm>
            <a:off x="4791075" y="5546725"/>
            <a:ext cx="209550" cy="131763"/>
          </a:xfrm>
          <a:custGeom>
            <a:avLst/>
            <a:gdLst>
              <a:gd name="T0" fmla="*/ 7 w 111"/>
              <a:gd name="T1" fmla="*/ 0 h 69"/>
              <a:gd name="T2" fmla="*/ 0 w 111"/>
              <a:gd name="T3" fmla="*/ 11 h 69"/>
              <a:gd name="T4" fmla="*/ 103 w 111"/>
              <a:gd name="T5" fmla="*/ 69 h 69"/>
              <a:gd name="T6" fmla="*/ 111 w 111"/>
              <a:gd name="T7" fmla="*/ 58 h 69"/>
              <a:gd name="T8" fmla="*/ 7 w 111"/>
              <a:gd name="T9" fmla="*/ 0 h 69"/>
            </a:gdLst>
            <a:ahLst/>
            <a:cxnLst>
              <a:cxn ang="0">
                <a:pos x="T0" y="T1"/>
              </a:cxn>
              <a:cxn ang="0">
                <a:pos x="T2" y="T3"/>
              </a:cxn>
              <a:cxn ang="0">
                <a:pos x="T4" y="T5"/>
              </a:cxn>
              <a:cxn ang="0">
                <a:pos x="T6" y="T7"/>
              </a:cxn>
              <a:cxn ang="0">
                <a:pos x="T8" y="T9"/>
              </a:cxn>
            </a:cxnLst>
            <a:rect l="0" t="0" r="r" b="b"/>
            <a:pathLst>
              <a:path w="111" h="69">
                <a:moveTo>
                  <a:pt x="7" y="0"/>
                </a:moveTo>
                <a:lnTo>
                  <a:pt x="0" y="11"/>
                </a:lnTo>
                <a:lnTo>
                  <a:pt x="103" y="69"/>
                </a:lnTo>
                <a:lnTo>
                  <a:pt x="111" y="58"/>
                </a:lnTo>
                <a:lnTo>
                  <a:pt x="7" y="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24" name="Freeform 152"/>
          <p:cNvSpPr>
            <a:spLocks/>
          </p:cNvSpPr>
          <p:nvPr/>
        </p:nvSpPr>
        <p:spPr bwMode="auto">
          <a:xfrm>
            <a:off x="4984750" y="5546725"/>
            <a:ext cx="207963" cy="131763"/>
          </a:xfrm>
          <a:custGeom>
            <a:avLst/>
            <a:gdLst>
              <a:gd name="T0" fmla="*/ 0 w 110"/>
              <a:gd name="T1" fmla="*/ 58 h 69"/>
              <a:gd name="T2" fmla="*/ 8 w 110"/>
              <a:gd name="T3" fmla="*/ 69 h 69"/>
              <a:gd name="T4" fmla="*/ 110 w 110"/>
              <a:gd name="T5" fmla="*/ 11 h 69"/>
              <a:gd name="T6" fmla="*/ 102 w 110"/>
              <a:gd name="T7" fmla="*/ 0 h 69"/>
              <a:gd name="T8" fmla="*/ 0 w 110"/>
              <a:gd name="T9" fmla="*/ 58 h 69"/>
            </a:gdLst>
            <a:ahLst/>
            <a:cxnLst>
              <a:cxn ang="0">
                <a:pos x="T0" y="T1"/>
              </a:cxn>
              <a:cxn ang="0">
                <a:pos x="T2" y="T3"/>
              </a:cxn>
              <a:cxn ang="0">
                <a:pos x="T4" y="T5"/>
              </a:cxn>
              <a:cxn ang="0">
                <a:pos x="T6" y="T7"/>
              </a:cxn>
              <a:cxn ang="0">
                <a:pos x="T8" y="T9"/>
              </a:cxn>
            </a:cxnLst>
            <a:rect l="0" t="0" r="r" b="b"/>
            <a:pathLst>
              <a:path w="110" h="69">
                <a:moveTo>
                  <a:pt x="0" y="58"/>
                </a:moveTo>
                <a:lnTo>
                  <a:pt x="8" y="69"/>
                </a:lnTo>
                <a:lnTo>
                  <a:pt x="110" y="11"/>
                </a:lnTo>
                <a:lnTo>
                  <a:pt x="102" y="0"/>
                </a:lnTo>
                <a:lnTo>
                  <a:pt x="0" y="5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25" name="Freeform 153"/>
          <p:cNvSpPr>
            <a:spLocks/>
          </p:cNvSpPr>
          <p:nvPr/>
        </p:nvSpPr>
        <p:spPr bwMode="auto">
          <a:xfrm>
            <a:off x="4984750" y="5427663"/>
            <a:ext cx="207963" cy="131762"/>
          </a:xfrm>
          <a:custGeom>
            <a:avLst/>
            <a:gdLst>
              <a:gd name="T0" fmla="*/ 102 w 110"/>
              <a:gd name="T1" fmla="*/ 69 h 69"/>
              <a:gd name="T2" fmla="*/ 110 w 110"/>
              <a:gd name="T3" fmla="*/ 57 h 69"/>
              <a:gd name="T4" fmla="*/ 8 w 110"/>
              <a:gd name="T5" fmla="*/ 0 h 69"/>
              <a:gd name="T6" fmla="*/ 0 w 110"/>
              <a:gd name="T7" fmla="*/ 11 h 69"/>
              <a:gd name="T8" fmla="*/ 102 w 110"/>
              <a:gd name="T9" fmla="*/ 69 h 69"/>
            </a:gdLst>
            <a:ahLst/>
            <a:cxnLst>
              <a:cxn ang="0">
                <a:pos x="T0" y="T1"/>
              </a:cxn>
              <a:cxn ang="0">
                <a:pos x="T2" y="T3"/>
              </a:cxn>
              <a:cxn ang="0">
                <a:pos x="T4" y="T5"/>
              </a:cxn>
              <a:cxn ang="0">
                <a:pos x="T6" y="T7"/>
              </a:cxn>
              <a:cxn ang="0">
                <a:pos x="T8" y="T9"/>
              </a:cxn>
            </a:cxnLst>
            <a:rect l="0" t="0" r="r" b="b"/>
            <a:pathLst>
              <a:path w="110" h="69">
                <a:moveTo>
                  <a:pt x="102" y="69"/>
                </a:moveTo>
                <a:lnTo>
                  <a:pt x="110" y="57"/>
                </a:lnTo>
                <a:lnTo>
                  <a:pt x="8" y="0"/>
                </a:lnTo>
                <a:lnTo>
                  <a:pt x="0" y="11"/>
                </a:lnTo>
                <a:lnTo>
                  <a:pt x="102" y="69"/>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26" name="Rectangle 154"/>
          <p:cNvSpPr>
            <a:spLocks noChangeArrowheads="1"/>
          </p:cNvSpPr>
          <p:nvPr/>
        </p:nvSpPr>
        <p:spPr bwMode="auto">
          <a:xfrm>
            <a:off x="4979988" y="5665788"/>
            <a:ext cx="28575" cy="109537"/>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27" name="Rectangle 155"/>
          <p:cNvSpPr>
            <a:spLocks noChangeArrowheads="1"/>
          </p:cNvSpPr>
          <p:nvPr/>
        </p:nvSpPr>
        <p:spPr bwMode="auto">
          <a:xfrm>
            <a:off x="47323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28" name="Rectangle 156"/>
          <p:cNvSpPr>
            <a:spLocks noChangeArrowheads="1"/>
          </p:cNvSpPr>
          <p:nvPr/>
        </p:nvSpPr>
        <p:spPr bwMode="auto">
          <a:xfrm>
            <a:off x="4735513" y="5761038"/>
            <a:ext cx="833437" cy="3016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29" name="Rectangle 157"/>
          <p:cNvSpPr>
            <a:spLocks noChangeArrowheads="1"/>
          </p:cNvSpPr>
          <p:nvPr/>
        </p:nvSpPr>
        <p:spPr bwMode="auto">
          <a:xfrm>
            <a:off x="5545138" y="5665788"/>
            <a:ext cx="28575" cy="109537"/>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05630" name="Group 158"/>
          <p:cNvGrpSpPr>
            <a:grpSpLocks/>
          </p:cNvGrpSpPr>
          <p:nvPr/>
        </p:nvGrpSpPr>
        <p:grpSpPr bwMode="auto">
          <a:xfrm>
            <a:off x="5229225" y="5006975"/>
            <a:ext cx="146050" cy="177800"/>
            <a:chOff x="1634" y="2950"/>
            <a:chExt cx="77" cy="94"/>
          </a:xfrm>
        </p:grpSpPr>
        <p:sp>
          <p:nvSpPr>
            <p:cNvPr id="105631" name="Freeform 159"/>
            <p:cNvSpPr>
              <a:spLocks/>
            </p:cNvSpPr>
            <p:nvPr/>
          </p:nvSpPr>
          <p:spPr bwMode="auto">
            <a:xfrm>
              <a:off x="1642" y="2950"/>
              <a:ext cx="69" cy="86"/>
            </a:xfrm>
            <a:custGeom>
              <a:avLst/>
              <a:gdLst>
                <a:gd name="T0" fmla="*/ 69 w 69"/>
                <a:gd name="T1" fmla="*/ 86 h 86"/>
                <a:gd name="T2" fmla="*/ 55 w 69"/>
                <a:gd name="T3" fmla="*/ 84 h 86"/>
                <a:gd name="T4" fmla="*/ 42 w 69"/>
                <a:gd name="T5" fmla="*/ 81 h 86"/>
                <a:gd name="T6" fmla="*/ 30 w 69"/>
                <a:gd name="T7" fmla="*/ 71 h 86"/>
                <a:gd name="T8" fmla="*/ 21 w 69"/>
                <a:gd name="T9" fmla="*/ 61 h 86"/>
                <a:gd name="T10" fmla="*/ 11 w 69"/>
                <a:gd name="T11" fmla="*/ 48 h 86"/>
                <a:gd name="T12" fmla="*/ 5 w 69"/>
                <a:gd name="T13" fmla="*/ 34 h 86"/>
                <a:gd name="T14" fmla="*/ 2 w 69"/>
                <a:gd name="T15" fmla="*/ 17 h 86"/>
                <a:gd name="T16" fmla="*/ 0 w 69"/>
                <a:gd name="T17" fmla="*/ 0 h 86"/>
                <a:gd name="T18" fmla="*/ 69 w 69"/>
                <a:gd name="T19" fmla="*/ 0 h 86"/>
                <a:gd name="T20" fmla="*/ 69 w 69"/>
                <a:gd name="T21" fmla="*/ 8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9" h="86">
                  <a:moveTo>
                    <a:pt x="69" y="86"/>
                  </a:moveTo>
                  <a:lnTo>
                    <a:pt x="55" y="84"/>
                  </a:lnTo>
                  <a:lnTo>
                    <a:pt x="42" y="81"/>
                  </a:lnTo>
                  <a:lnTo>
                    <a:pt x="30" y="71"/>
                  </a:lnTo>
                  <a:lnTo>
                    <a:pt x="21" y="61"/>
                  </a:lnTo>
                  <a:lnTo>
                    <a:pt x="11" y="48"/>
                  </a:lnTo>
                  <a:lnTo>
                    <a:pt x="5" y="34"/>
                  </a:lnTo>
                  <a:lnTo>
                    <a:pt x="2" y="17"/>
                  </a:lnTo>
                  <a:lnTo>
                    <a:pt x="0" y="0"/>
                  </a:lnTo>
                  <a:lnTo>
                    <a:pt x="69" y="0"/>
                  </a:lnTo>
                  <a:lnTo>
                    <a:pt x="69" y="8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32" name="Freeform 160"/>
            <p:cNvSpPr>
              <a:spLocks/>
            </p:cNvSpPr>
            <p:nvPr/>
          </p:nvSpPr>
          <p:spPr bwMode="auto">
            <a:xfrm>
              <a:off x="1634" y="2950"/>
              <a:ext cx="77" cy="94"/>
            </a:xfrm>
            <a:custGeom>
              <a:avLst/>
              <a:gdLst>
                <a:gd name="T0" fmla="*/ 77 w 77"/>
                <a:gd name="T1" fmla="*/ 94 h 94"/>
                <a:gd name="T2" fmla="*/ 77 w 77"/>
                <a:gd name="T3" fmla="*/ 79 h 94"/>
                <a:gd name="T4" fmla="*/ 63 w 77"/>
                <a:gd name="T5" fmla="*/ 77 h 94"/>
                <a:gd name="T6" fmla="*/ 50 w 77"/>
                <a:gd name="T7" fmla="*/ 73 h 94"/>
                <a:gd name="T8" fmla="*/ 50 w 77"/>
                <a:gd name="T9" fmla="*/ 81 h 94"/>
                <a:gd name="T10" fmla="*/ 56 w 77"/>
                <a:gd name="T11" fmla="*/ 75 h 94"/>
                <a:gd name="T12" fmla="*/ 44 w 77"/>
                <a:gd name="T13" fmla="*/ 65 h 94"/>
                <a:gd name="T14" fmla="*/ 35 w 77"/>
                <a:gd name="T15" fmla="*/ 56 h 94"/>
                <a:gd name="T16" fmla="*/ 25 w 77"/>
                <a:gd name="T17" fmla="*/ 42 h 94"/>
                <a:gd name="T18" fmla="*/ 19 w 77"/>
                <a:gd name="T19" fmla="*/ 29 h 94"/>
                <a:gd name="T20" fmla="*/ 13 w 77"/>
                <a:gd name="T21" fmla="*/ 34 h 94"/>
                <a:gd name="T22" fmla="*/ 21 w 77"/>
                <a:gd name="T23" fmla="*/ 34 h 94"/>
                <a:gd name="T24" fmla="*/ 17 w 77"/>
                <a:gd name="T25" fmla="*/ 17 h 94"/>
                <a:gd name="T26" fmla="*/ 15 w 77"/>
                <a:gd name="T27" fmla="*/ 0 h 94"/>
                <a:gd name="T28" fmla="*/ 0 w 77"/>
                <a:gd name="T29" fmla="*/ 0 h 94"/>
                <a:gd name="T30" fmla="*/ 2 w 77"/>
                <a:gd name="T31" fmla="*/ 17 h 94"/>
                <a:gd name="T32" fmla="*/ 6 w 77"/>
                <a:gd name="T33" fmla="*/ 34 h 94"/>
                <a:gd name="T34" fmla="*/ 8 w 77"/>
                <a:gd name="T35" fmla="*/ 40 h 94"/>
                <a:gd name="T36" fmla="*/ 13 w 77"/>
                <a:gd name="T37" fmla="*/ 54 h 94"/>
                <a:gd name="T38" fmla="*/ 23 w 77"/>
                <a:gd name="T39" fmla="*/ 67 h 94"/>
                <a:gd name="T40" fmla="*/ 33 w 77"/>
                <a:gd name="T41" fmla="*/ 77 h 94"/>
                <a:gd name="T42" fmla="*/ 44 w 77"/>
                <a:gd name="T43" fmla="*/ 86 h 94"/>
                <a:gd name="T44" fmla="*/ 50 w 77"/>
                <a:gd name="T45" fmla="*/ 88 h 94"/>
                <a:gd name="T46" fmla="*/ 63 w 77"/>
                <a:gd name="T47" fmla="*/ 92 h 94"/>
                <a:gd name="T48" fmla="*/ 77 w 77"/>
                <a:gd name="T49" fmla="*/ 94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7" h="94">
                  <a:moveTo>
                    <a:pt x="77" y="94"/>
                  </a:moveTo>
                  <a:lnTo>
                    <a:pt x="77" y="79"/>
                  </a:lnTo>
                  <a:lnTo>
                    <a:pt x="63" y="77"/>
                  </a:lnTo>
                  <a:lnTo>
                    <a:pt x="50" y="73"/>
                  </a:lnTo>
                  <a:lnTo>
                    <a:pt x="50" y="81"/>
                  </a:lnTo>
                  <a:lnTo>
                    <a:pt x="56" y="75"/>
                  </a:lnTo>
                  <a:lnTo>
                    <a:pt x="44" y="65"/>
                  </a:lnTo>
                  <a:lnTo>
                    <a:pt x="35" y="56"/>
                  </a:lnTo>
                  <a:lnTo>
                    <a:pt x="25" y="42"/>
                  </a:lnTo>
                  <a:lnTo>
                    <a:pt x="19" y="29"/>
                  </a:lnTo>
                  <a:lnTo>
                    <a:pt x="13" y="34"/>
                  </a:lnTo>
                  <a:lnTo>
                    <a:pt x="21" y="34"/>
                  </a:lnTo>
                  <a:lnTo>
                    <a:pt x="17" y="17"/>
                  </a:lnTo>
                  <a:lnTo>
                    <a:pt x="15" y="0"/>
                  </a:lnTo>
                  <a:lnTo>
                    <a:pt x="0" y="0"/>
                  </a:lnTo>
                  <a:lnTo>
                    <a:pt x="2" y="17"/>
                  </a:lnTo>
                  <a:lnTo>
                    <a:pt x="6" y="34"/>
                  </a:lnTo>
                  <a:lnTo>
                    <a:pt x="8" y="40"/>
                  </a:lnTo>
                  <a:lnTo>
                    <a:pt x="13" y="54"/>
                  </a:lnTo>
                  <a:lnTo>
                    <a:pt x="23" y="67"/>
                  </a:lnTo>
                  <a:lnTo>
                    <a:pt x="33" y="77"/>
                  </a:lnTo>
                  <a:lnTo>
                    <a:pt x="44" y="86"/>
                  </a:lnTo>
                  <a:lnTo>
                    <a:pt x="50" y="88"/>
                  </a:lnTo>
                  <a:lnTo>
                    <a:pt x="63" y="92"/>
                  </a:lnTo>
                  <a:lnTo>
                    <a:pt x="7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5633" name="Rectangle 161"/>
          <p:cNvSpPr>
            <a:spLocks noChangeArrowheads="1"/>
          </p:cNvSpPr>
          <p:nvPr/>
        </p:nvSpPr>
        <p:spPr bwMode="auto">
          <a:xfrm>
            <a:off x="5181600" y="5046663"/>
            <a:ext cx="19367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34" name="Rectangle 162"/>
          <p:cNvSpPr>
            <a:spLocks noChangeArrowheads="1"/>
          </p:cNvSpPr>
          <p:nvPr/>
        </p:nvSpPr>
        <p:spPr bwMode="auto">
          <a:xfrm>
            <a:off x="4826000" y="5543550"/>
            <a:ext cx="65088"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35" name="Rectangle 163"/>
          <p:cNvSpPr>
            <a:spLocks noChangeArrowheads="1"/>
          </p:cNvSpPr>
          <p:nvPr/>
        </p:nvSpPr>
        <p:spPr bwMode="auto">
          <a:xfrm>
            <a:off x="4953000"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36" name="Rectangle 164"/>
          <p:cNvSpPr>
            <a:spLocks noChangeArrowheads="1"/>
          </p:cNvSpPr>
          <p:nvPr/>
        </p:nvSpPr>
        <p:spPr bwMode="auto">
          <a:xfrm>
            <a:off x="5083175" y="5543550"/>
            <a:ext cx="66675" cy="28575"/>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37" name="Freeform 165"/>
          <p:cNvSpPr>
            <a:spLocks/>
          </p:cNvSpPr>
          <p:nvPr/>
        </p:nvSpPr>
        <p:spPr bwMode="auto">
          <a:xfrm>
            <a:off x="5251450" y="5610225"/>
            <a:ext cx="115888" cy="122238"/>
          </a:xfrm>
          <a:custGeom>
            <a:avLst/>
            <a:gdLst>
              <a:gd name="T0" fmla="*/ 11 w 61"/>
              <a:gd name="T1" fmla="*/ 0 h 65"/>
              <a:gd name="T2" fmla="*/ 0 w 61"/>
              <a:gd name="T3" fmla="*/ 9 h 65"/>
              <a:gd name="T4" fmla="*/ 49 w 61"/>
              <a:gd name="T5" fmla="*/ 65 h 65"/>
              <a:gd name="T6" fmla="*/ 61 w 61"/>
              <a:gd name="T7" fmla="*/ 55 h 65"/>
              <a:gd name="T8" fmla="*/ 11 w 61"/>
              <a:gd name="T9" fmla="*/ 0 h 65"/>
            </a:gdLst>
            <a:ahLst/>
            <a:cxnLst>
              <a:cxn ang="0">
                <a:pos x="T0" y="T1"/>
              </a:cxn>
              <a:cxn ang="0">
                <a:pos x="T2" y="T3"/>
              </a:cxn>
              <a:cxn ang="0">
                <a:pos x="T4" y="T5"/>
              </a:cxn>
              <a:cxn ang="0">
                <a:pos x="T6" y="T7"/>
              </a:cxn>
              <a:cxn ang="0">
                <a:pos x="T8" y="T9"/>
              </a:cxn>
            </a:cxnLst>
            <a:rect l="0" t="0" r="r" b="b"/>
            <a:pathLst>
              <a:path w="61" h="65">
                <a:moveTo>
                  <a:pt x="11" y="0"/>
                </a:moveTo>
                <a:lnTo>
                  <a:pt x="0" y="9"/>
                </a:lnTo>
                <a:lnTo>
                  <a:pt x="49" y="65"/>
                </a:lnTo>
                <a:lnTo>
                  <a:pt x="61"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38" name="Rectangle 166"/>
          <p:cNvSpPr>
            <a:spLocks noChangeArrowheads="1"/>
          </p:cNvSpPr>
          <p:nvPr/>
        </p:nvSpPr>
        <p:spPr bwMode="auto">
          <a:xfrm>
            <a:off x="4984750" y="5322888"/>
            <a:ext cx="390525" cy="2857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39" name="Freeform 167"/>
          <p:cNvSpPr>
            <a:spLocks/>
          </p:cNvSpPr>
          <p:nvPr/>
        </p:nvSpPr>
        <p:spPr bwMode="auto">
          <a:xfrm>
            <a:off x="5341938" y="5341938"/>
            <a:ext cx="33337" cy="252412"/>
          </a:xfrm>
          <a:custGeom>
            <a:avLst/>
            <a:gdLst>
              <a:gd name="T0" fmla="*/ 15 w 17"/>
              <a:gd name="T1" fmla="*/ 0 h 134"/>
              <a:gd name="T2" fmla="*/ 0 w 17"/>
              <a:gd name="T3" fmla="*/ 0 h 134"/>
              <a:gd name="T4" fmla="*/ 1 w 17"/>
              <a:gd name="T5" fmla="*/ 134 h 134"/>
              <a:gd name="T6" fmla="*/ 17 w 17"/>
              <a:gd name="T7" fmla="*/ 134 h 134"/>
              <a:gd name="T8" fmla="*/ 15 w 17"/>
              <a:gd name="T9" fmla="*/ 0 h 134"/>
            </a:gdLst>
            <a:ahLst/>
            <a:cxnLst>
              <a:cxn ang="0">
                <a:pos x="T0" y="T1"/>
              </a:cxn>
              <a:cxn ang="0">
                <a:pos x="T2" y="T3"/>
              </a:cxn>
              <a:cxn ang="0">
                <a:pos x="T4" y="T5"/>
              </a:cxn>
              <a:cxn ang="0">
                <a:pos x="T6" y="T7"/>
              </a:cxn>
              <a:cxn ang="0">
                <a:pos x="T8" y="T9"/>
              </a:cxn>
            </a:cxnLst>
            <a:rect l="0" t="0" r="r" b="b"/>
            <a:pathLst>
              <a:path w="17" h="134">
                <a:moveTo>
                  <a:pt x="15" y="0"/>
                </a:moveTo>
                <a:lnTo>
                  <a:pt x="0" y="0"/>
                </a:lnTo>
                <a:lnTo>
                  <a:pt x="1" y="134"/>
                </a:lnTo>
                <a:lnTo>
                  <a:pt x="17" y="13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40" name="Freeform 168"/>
          <p:cNvSpPr>
            <a:spLocks/>
          </p:cNvSpPr>
          <p:nvPr/>
        </p:nvSpPr>
        <p:spPr bwMode="auto">
          <a:xfrm>
            <a:off x="5345113" y="5605463"/>
            <a:ext cx="115887" cy="123825"/>
          </a:xfrm>
          <a:custGeom>
            <a:avLst/>
            <a:gdLst>
              <a:gd name="T0" fmla="*/ 62 w 62"/>
              <a:gd name="T1" fmla="*/ 9 h 65"/>
              <a:gd name="T2" fmla="*/ 50 w 62"/>
              <a:gd name="T3" fmla="*/ 0 h 65"/>
              <a:gd name="T4" fmla="*/ 0 w 62"/>
              <a:gd name="T5" fmla="*/ 55 h 65"/>
              <a:gd name="T6" fmla="*/ 12 w 62"/>
              <a:gd name="T7" fmla="*/ 65 h 65"/>
              <a:gd name="T8" fmla="*/ 62 w 62"/>
              <a:gd name="T9" fmla="*/ 9 h 65"/>
            </a:gdLst>
            <a:ahLst/>
            <a:cxnLst>
              <a:cxn ang="0">
                <a:pos x="T0" y="T1"/>
              </a:cxn>
              <a:cxn ang="0">
                <a:pos x="T2" y="T3"/>
              </a:cxn>
              <a:cxn ang="0">
                <a:pos x="T4" y="T5"/>
              </a:cxn>
              <a:cxn ang="0">
                <a:pos x="T6" y="T7"/>
              </a:cxn>
              <a:cxn ang="0">
                <a:pos x="T8" y="T9"/>
              </a:cxn>
            </a:cxnLst>
            <a:rect l="0" t="0" r="r" b="b"/>
            <a:pathLst>
              <a:path w="62" h="65">
                <a:moveTo>
                  <a:pt x="62" y="9"/>
                </a:moveTo>
                <a:lnTo>
                  <a:pt x="50" y="0"/>
                </a:lnTo>
                <a:lnTo>
                  <a:pt x="0" y="55"/>
                </a:lnTo>
                <a:lnTo>
                  <a:pt x="12" y="65"/>
                </a:lnTo>
                <a:lnTo>
                  <a:pt x="6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41" name="Freeform 169"/>
          <p:cNvSpPr>
            <a:spLocks/>
          </p:cNvSpPr>
          <p:nvPr/>
        </p:nvSpPr>
        <p:spPr bwMode="auto">
          <a:xfrm>
            <a:off x="5338763" y="5721350"/>
            <a:ext cx="31750" cy="58738"/>
          </a:xfrm>
          <a:custGeom>
            <a:avLst/>
            <a:gdLst>
              <a:gd name="T0" fmla="*/ 15 w 17"/>
              <a:gd name="T1" fmla="*/ 0 h 31"/>
              <a:gd name="T2" fmla="*/ 0 w 17"/>
              <a:gd name="T3" fmla="*/ 2 h 31"/>
              <a:gd name="T4" fmla="*/ 2 w 17"/>
              <a:gd name="T5" fmla="*/ 31 h 31"/>
              <a:gd name="T6" fmla="*/ 17 w 17"/>
              <a:gd name="T7" fmla="*/ 29 h 31"/>
              <a:gd name="T8" fmla="*/ 15 w 17"/>
              <a:gd name="T9" fmla="*/ 0 h 31"/>
            </a:gdLst>
            <a:ahLst/>
            <a:cxnLst>
              <a:cxn ang="0">
                <a:pos x="T0" y="T1"/>
              </a:cxn>
              <a:cxn ang="0">
                <a:pos x="T2" y="T3"/>
              </a:cxn>
              <a:cxn ang="0">
                <a:pos x="T4" y="T5"/>
              </a:cxn>
              <a:cxn ang="0">
                <a:pos x="T6" y="T7"/>
              </a:cxn>
              <a:cxn ang="0">
                <a:pos x="T8" y="T9"/>
              </a:cxn>
            </a:cxnLst>
            <a:rect l="0" t="0" r="r" b="b"/>
            <a:pathLst>
              <a:path w="17" h="31">
                <a:moveTo>
                  <a:pt x="15" y="0"/>
                </a:moveTo>
                <a:lnTo>
                  <a:pt x="0" y="2"/>
                </a:lnTo>
                <a:lnTo>
                  <a:pt x="2" y="31"/>
                </a:lnTo>
                <a:lnTo>
                  <a:pt x="17" y="29"/>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42" name="Rectangle 170"/>
          <p:cNvSpPr>
            <a:spLocks noChangeArrowheads="1"/>
          </p:cNvSpPr>
          <p:nvPr/>
        </p:nvSpPr>
        <p:spPr bwMode="auto">
          <a:xfrm>
            <a:off x="4979988" y="5195888"/>
            <a:ext cx="28575" cy="246062"/>
          </a:xfrm>
          <a:prstGeom prst="rect">
            <a:avLst/>
          </a:prstGeom>
          <a:solidFill>
            <a:srgbClr val="00F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43" name="Oval 171"/>
          <p:cNvSpPr>
            <a:spLocks noChangeArrowheads="1"/>
          </p:cNvSpPr>
          <p:nvPr/>
        </p:nvSpPr>
        <p:spPr bwMode="auto">
          <a:xfrm>
            <a:off x="5359400" y="4810125"/>
            <a:ext cx="454025" cy="393700"/>
          </a:xfrm>
          <a:prstGeom prst="ellipse">
            <a:avLst/>
          </a:prstGeom>
          <a:noFill/>
          <a:ln w="23813">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644" name="Oval 172"/>
          <p:cNvSpPr>
            <a:spLocks noChangeArrowheads="1"/>
          </p:cNvSpPr>
          <p:nvPr/>
        </p:nvSpPr>
        <p:spPr bwMode="auto">
          <a:xfrm>
            <a:off x="4964113" y="5307013"/>
            <a:ext cx="58737" cy="50800"/>
          </a:xfrm>
          <a:prstGeom prst="ellipse">
            <a:avLst/>
          </a:prstGeom>
          <a:solidFill>
            <a:srgbClr val="000000"/>
          </a:solidFill>
          <a:ln w="23813">
            <a:solidFill>
              <a:srgbClr val="000000"/>
            </a:solidFill>
            <a:round/>
            <a:headEnd/>
            <a:tailEnd/>
          </a:ln>
        </p:spPr>
        <p:txBody>
          <a:bodyPr/>
          <a:lstStyle/>
          <a:p>
            <a:endParaRPr lang="en-US"/>
          </a:p>
        </p:txBody>
      </p:sp>
      <p:sp>
        <p:nvSpPr>
          <p:cNvPr id="105645" name="Oval 173"/>
          <p:cNvSpPr>
            <a:spLocks noChangeArrowheads="1"/>
          </p:cNvSpPr>
          <p:nvPr/>
        </p:nvSpPr>
        <p:spPr bwMode="auto">
          <a:xfrm>
            <a:off x="5311775" y="5580063"/>
            <a:ext cx="87313" cy="93662"/>
          </a:xfrm>
          <a:prstGeom prst="ellipse">
            <a:avLst/>
          </a:prstGeom>
          <a:solidFill>
            <a:srgbClr val="FFFFFF"/>
          </a:solidFill>
          <a:ln w="23813">
            <a:solidFill>
              <a:srgbClr val="000000"/>
            </a:solidFill>
            <a:round/>
            <a:headEnd/>
            <a:tailEnd/>
          </a:ln>
        </p:spPr>
        <p:txBody>
          <a:bodyPr/>
          <a:lstStyle/>
          <a:p>
            <a:endParaRPr lang="en-US"/>
          </a:p>
        </p:txBody>
      </p:sp>
      <p:sp>
        <p:nvSpPr>
          <p:cNvPr id="105646" name="Freeform 174"/>
          <p:cNvSpPr>
            <a:spLocks/>
          </p:cNvSpPr>
          <p:nvPr/>
        </p:nvSpPr>
        <p:spPr bwMode="auto">
          <a:xfrm>
            <a:off x="4884738" y="4840288"/>
            <a:ext cx="206375" cy="127000"/>
          </a:xfrm>
          <a:custGeom>
            <a:avLst/>
            <a:gdLst>
              <a:gd name="T0" fmla="*/ 109 w 109"/>
              <a:gd name="T1" fmla="*/ 67 h 67"/>
              <a:gd name="T2" fmla="*/ 55 w 109"/>
              <a:gd name="T3" fmla="*/ 0 h 67"/>
              <a:gd name="T4" fmla="*/ 0 w 109"/>
              <a:gd name="T5" fmla="*/ 67 h 67"/>
              <a:gd name="T6" fmla="*/ 109 w 109"/>
              <a:gd name="T7" fmla="*/ 67 h 67"/>
            </a:gdLst>
            <a:ahLst/>
            <a:cxnLst>
              <a:cxn ang="0">
                <a:pos x="T0" y="T1"/>
              </a:cxn>
              <a:cxn ang="0">
                <a:pos x="T2" y="T3"/>
              </a:cxn>
              <a:cxn ang="0">
                <a:pos x="T4" y="T5"/>
              </a:cxn>
              <a:cxn ang="0">
                <a:pos x="T6" y="T7"/>
              </a:cxn>
            </a:cxnLst>
            <a:rect l="0" t="0" r="r" b="b"/>
            <a:pathLst>
              <a:path w="109" h="67">
                <a:moveTo>
                  <a:pt x="109" y="67"/>
                </a:moveTo>
                <a:lnTo>
                  <a:pt x="55" y="0"/>
                </a:lnTo>
                <a:lnTo>
                  <a:pt x="0" y="67"/>
                </a:lnTo>
                <a:lnTo>
                  <a:pt x="109"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nvGrpSpPr>
          <p:cNvPr id="105647" name="Group 175"/>
          <p:cNvGrpSpPr>
            <a:grpSpLocks/>
          </p:cNvGrpSpPr>
          <p:nvPr/>
        </p:nvGrpSpPr>
        <p:grpSpPr bwMode="auto">
          <a:xfrm>
            <a:off x="5276850" y="4800600"/>
            <a:ext cx="119063" cy="123825"/>
            <a:chOff x="1659" y="2841"/>
            <a:chExt cx="63" cy="65"/>
          </a:xfrm>
        </p:grpSpPr>
        <p:sp>
          <p:nvSpPr>
            <p:cNvPr id="105648" name="Freeform 176"/>
            <p:cNvSpPr>
              <a:spLocks/>
            </p:cNvSpPr>
            <p:nvPr/>
          </p:nvSpPr>
          <p:spPr bwMode="auto">
            <a:xfrm>
              <a:off x="1670" y="2865"/>
              <a:ext cx="16" cy="18"/>
            </a:xfrm>
            <a:custGeom>
              <a:avLst/>
              <a:gdLst>
                <a:gd name="T0" fmla="*/ 0 w 16"/>
                <a:gd name="T1" fmla="*/ 8 h 18"/>
                <a:gd name="T2" fmla="*/ 6 w 16"/>
                <a:gd name="T3" fmla="*/ 18 h 18"/>
                <a:gd name="T4" fmla="*/ 16 w 16"/>
                <a:gd name="T5" fmla="*/ 10 h 18"/>
                <a:gd name="T6" fmla="*/ 10 w 16"/>
                <a:gd name="T7" fmla="*/ 0 h 18"/>
                <a:gd name="T8" fmla="*/ 0 w 16"/>
                <a:gd name="T9" fmla="*/ 8 h 18"/>
              </a:gdLst>
              <a:ahLst/>
              <a:cxnLst>
                <a:cxn ang="0">
                  <a:pos x="T0" y="T1"/>
                </a:cxn>
                <a:cxn ang="0">
                  <a:pos x="T2" y="T3"/>
                </a:cxn>
                <a:cxn ang="0">
                  <a:pos x="T4" y="T5"/>
                </a:cxn>
                <a:cxn ang="0">
                  <a:pos x="T6" y="T7"/>
                </a:cxn>
                <a:cxn ang="0">
                  <a:pos x="T8" y="T9"/>
                </a:cxn>
              </a:cxnLst>
              <a:rect l="0" t="0" r="r" b="b"/>
              <a:pathLst>
                <a:path w="16" h="18">
                  <a:moveTo>
                    <a:pt x="0" y="8"/>
                  </a:moveTo>
                  <a:lnTo>
                    <a:pt x="6" y="18"/>
                  </a:lnTo>
                  <a:lnTo>
                    <a:pt x="16" y="10"/>
                  </a:lnTo>
                  <a:lnTo>
                    <a:pt x="10"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49" name="Freeform 177"/>
            <p:cNvSpPr>
              <a:spLocks/>
            </p:cNvSpPr>
            <p:nvPr/>
          </p:nvSpPr>
          <p:spPr bwMode="auto">
            <a:xfrm>
              <a:off x="1659" y="2841"/>
              <a:ext cx="63" cy="65"/>
            </a:xfrm>
            <a:custGeom>
              <a:avLst/>
              <a:gdLst>
                <a:gd name="T0" fmla="*/ 42 w 63"/>
                <a:gd name="T1" fmla="*/ 65 h 65"/>
                <a:gd name="T2" fmla="*/ 63 w 63"/>
                <a:gd name="T3" fmla="*/ 5 h 65"/>
                <a:gd name="T4" fmla="*/ 0 w 63"/>
                <a:gd name="T5" fmla="*/ 0 h 65"/>
                <a:gd name="T6" fmla="*/ 42 w 63"/>
                <a:gd name="T7" fmla="*/ 65 h 65"/>
              </a:gdLst>
              <a:ahLst/>
              <a:cxnLst>
                <a:cxn ang="0">
                  <a:pos x="T0" y="T1"/>
                </a:cxn>
                <a:cxn ang="0">
                  <a:pos x="T2" y="T3"/>
                </a:cxn>
                <a:cxn ang="0">
                  <a:pos x="T4" y="T5"/>
                </a:cxn>
                <a:cxn ang="0">
                  <a:pos x="T6" y="T7"/>
                </a:cxn>
              </a:cxnLst>
              <a:rect l="0" t="0" r="r" b="b"/>
              <a:pathLst>
                <a:path w="63" h="65">
                  <a:moveTo>
                    <a:pt x="42" y="65"/>
                  </a:moveTo>
                  <a:lnTo>
                    <a:pt x="63" y="5"/>
                  </a:lnTo>
                  <a:lnTo>
                    <a:pt x="0" y="0"/>
                  </a:lnTo>
                  <a:lnTo>
                    <a:pt x="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5650" name="Rectangle 178"/>
          <p:cNvSpPr>
            <a:spLocks noChangeArrowheads="1"/>
          </p:cNvSpPr>
          <p:nvPr/>
        </p:nvSpPr>
        <p:spPr bwMode="auto">
          <a:xfrm>
            <a:off x="5268913" y="3835400"/>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PG1</a:t>
            </a:r>
            <a:endParaRPr lang="en-US" b="0"/>
          </a:p>
        </p:txBody>
      </p:sp>
      <p:sp>
        <p:nvSpPr>
          <p:cNvPr id="105651" name="Oval 179"/>
          <p:cNvSpPr>
            <a:spLocks noChangeArrowheads="1"/>
          </p:cNvSpPr>
          <p:nvPr/>
        </p:nvSpPr>
        <p:spPr bwMode="auto">
          <a:xfrm flipH="1">
            <a:off x="5354638" y="4076700"/>
            <a:ext cx="331787" cy="311150"/>
          </a:xfrm>
          <a:prstGeom prst="ellipse">
            <a:avLst/>
          </a:prstGeom>
          <a:solidFill>
            <a:srgbClr val="FFFFFF"/>
          </a:solidFill>
          <a:ln w="23813">
            <a:solidFill>
              <a:srgbClr val="000000"/>
            </a:solidFill>
            <a:round/>
            <a:headEnd/>
            <a:tailEnd/>
          </a:ln>
        </p:spPr>
        <p:txBody>
          <a:bodyPr/>
          <a:lstStyle/>
          <a:p>
            <a:endParaRPr lang="en-US"/>
          </a:p>
        </p:txBody>
      </p:sp>
      <p:grpSp>
        <p:nvGrpSpPr>
          <p:cNvPr id="105652" name="Group 180"/>
          <p:cNvGrpSpPr>
            <a:grpSpLocks/>
          </p:cNvGrpSpPr>
          <p:nvPr/>
        </p:nvGrpSpPr>
        <p:grpSpPr bwMode="auto">
          <a:xfrm>
            <a:off x="4833938" y="4508500"/>
            <a:ext cx="311150" cy="223838"/>
            <a:chOff x="889" y="3112"/>
            <a:chExt cx="196" cy="141"/>
          </a:xfrm>
        </p:grpSpPr>
        <p:sp>
          <p:nvSpPr>
            <p:cNvPr id="105653" name="Oval 181"/>
            <p:cNvSpPr>
              <a:spLocks noChangeArrowheads="1"/>
            </p:cNvSpPr>
            <p:nvPr/>
          </p:nvSpPr>
          <p:spPr bwMode="auto">
            <a:xfrm>
              <a:off x="916" y="3112"/>
              <a:ext cx="144" cy="141"/>
            </a:xfrm>
            <a:prstGeom prst="ellipse">
              <a:avLst/>
            </a:prstGeom>
            <a:solidFill>
              <a:srgbClr val="FFFFFF"/>
            </a:solidFill>
            <a:ln w="28575">
              <a:solidFill>
                <a:srgbClr val="FF3300"/>
              </a:solidFill>
              <a:round/>
              <a:headEnd/>
              <a:tailEnd/>
            </a:ln>
          </p:spPr>
          <p:txBody>
            <a:bodyPr/>
            <a:lstStyle/>
            <a:p>
              <a:endParaRPr lang="en-US"/>
            </a:p>
          </p:txBody>
        </p:sp>
        <p:sp>
          <p:nvSpPr>
            <p:cNvPr id="105654" name="AutoShape 182"/>
            <p:cNvSpPr>
              <a:spLocks noChangeArrowheads="1"/>
            </p:cNvSpPr>
            <p:nvPr/>
          </p:nvSpPr>
          <p:spPr bwMode="auto">
            <a:xfrm rot="5400000">
              <a:off x="882"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sp>
          <p:nvSpPr>
            <p:cNvPr id="105655" name="AutoShape 183"/>
            <p:cNvSpPr>
              <a:spLocks noChangeArrowheads="1"/>
            </p:cNvSpPr>
            <p:nvPr/>
          </p:nvSpPr>
          <p:spPr bwMode="auto">
            <a:xfrm rot="16200000" flipH="1">
              <a:off x="997" y="3141"/>
              <a:ext cx="95" cy="81"/>
            </a:xfrm>
            <a:custGeom>
              <a:avLst/>
              <a:gdLst>
                <a:gd name="G0" fmla="+- 8204 0 0"/>
                <a:gd name="G1" fmla="+- -11121429 0 0"/>
                <a:gd name="G2" fmla="+- 0 0 -11121429"/>
                <a:gd name="T0" fmla="*/ 0 256 1"/>
                <a:gd name="T1" fmla="*/ 180 256 1"/>
                <a:gd name="G3" fmla="+- -11121429 T0 T1"/>
                <a:gd name="T2" fmla="*/ 0 256 1"/>
                <a:gd name="T3" fmla="*/ 90 256 1"/>
                <a:gd name="G4" fmla="+- -11121429 T2 T3"/>
                <a:gd name="G5" fmla="*/ G4 2 1"/>
                <a:gd name="T4" fmla="*/ 90 256 1"/>
                <a:gd name="T5" fmla="*/ 0 256 1"/>
                <a:gd name="G6" fmla="+- -11121429 T4 T5"/>
                <a:gd name="G7" fmla="*/ G6 2 1"/>
                <a:gd name="G8" fmla="abs -11121429"/>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8204"/>
                <a:gd name="G18" fmla="*/ 8204 1 2"/>
                <a:gd name="G19" fmla="+- G18 5400 0"/>
                <a:gd name="G20" fmla="cos G19 -11121429"/>
                <a:gd name="G21" fmla="sin G19 -11121429"/>
                <a:gd name="G22" fmla="+- G20 10800 0"/>
                <a:gd name="G23" fmla="+- G21 10800 0"/>
                <a:gd name="G24" fmla="+- 10800 0 G20"/>
                <a:gd name="G25" fmla="+- 8204 10800 0"/>
                <a:gd name="G26" fmla="?: G9 G17 G25"/>
                <a:gd name="G27" fmla="?: G9 0 21600"/>
                <a:gd name="G28" fmla="cos 10800 -11121429"/>
                <a:gd name="G29" fmla="sin 10800 -11121429"/>
                <a:gd name="G30" fmla="sin 8204 -11121429"/>
                <a:gd name="G31" fmla="+- G28 10800 0"/>
                <a:gd name="G32" fmla="+- G29 10800 0"/>
                <a:gd name="G33" fmla="+- G30 10800 0"/>
                <a:gd name="G34" fmla="?: G4 0 G31"/>
                <a:gd name="G35" fmla="?: -11121429 G34 0"/>
                <a:gd name="G36" fmla="?: G6 G35 G31"/>
                <a:gd name="G37" fmla="+- 21600 0 G36"/>
                <a:gd name="G38" fmla="?: G4 0 G33"/>
                <a:gd name="G39" fmla="?: -11121429 G38 G32"/>
                <a:gd name="G40" fmla="?: G6 G39 0"/>
                <a:gd name="G41" fmla="?: G4 G32 21600"/>
                <a:gd name="G42" fmla="?: G6 G41 G33"/>
                <a:gd name="T12" fmla="*/ 10800 w 21600"/>
                <a:gd name="T13" fmla="*/ 0 h 21600"/>
                <a:gd name="T14" fmla="*/ 1451 w 21600"/>
                <a:gd name="T15" fmla="*/ 9100 h 21600"/>
                <a:gd name="T16" fmla="*/ 10800 w 21600"/>
                <a:gd name="T17" fmla="*/ 2596 h 21600"/>
                <a:gd name="T18" fmla="*/ 20149 w 21600"/>
                <a:gd name="T19" fmla="*/ 91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2728" y="9333"/>
                  </a:moveTo>
                  <a:cubicBezTo>
                    <a:pt x="3437" y="5431"/>
                    <a:pt x="6834" y="2595"/>
                    <a:pt x="10800" y="2595"/>
                  </a:cubicBezTo>
                  <a:cubicBezTo>
                    <a:pt x="14765" y="2595"/>
                    <a:pt x="18162" y="5431"/>
                    <a:pt x="18871" y="9333"/>
                  </a:cubicBezTo>
                  <a:lnTo>
                    <a:pt x="21425" y="8868"/>
                  </a:lnTo>
                  <a:cubicBezTo>
                    <a:pt x="20492" y="3733"/>
                    <a:pt x="16019" y="0"/>
                    <a:pt x="10799" y="0"/>
                  </a:cubicBezTo>
                  <a:cubicBezTo>
                    <a:pt x="5580" y="0"/>
                    <a:pt x="1107" y="3733"/>
                    <a:pt x="174" y="8868"/>
                  </a:cubicBezTo>
                  <a:close/>
                </a:path>
              </a:pathLst>
            </a:custGeom>
            <a:solidFill>
              <a:srgbClr val="FF3300"/>
            </a:solidFill>
            <a:ln w="9525">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spAutoFit/>
            </a:bodyPr>
            <a:lstStyle/>
            <a:p>
              <a:endParaRPr lang="en-US"/>
            </a:p>
          </p:txBody>
        </p:sp>
      </p:grpSp>
      <p:sp>
        <p:nvSpPr>
          <p:cNvPr id="105656" name="Rectangle 184"/>
          <p:cNvSpPr>
            <a:spLocks noChangeArrowheads="1"/>
          </p:cNvSpPr>
          <p:nvPr/>
        </p:nvSpPr>
        <p:spPr bwMode="auto">
          <a:xfrm flipH="1" flipV="1">
            <a:off x="3914775" y="4503738"/>
            <a:ext cx="39688"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p>
            <a:pPr algn="l"/>
            <a:r>
              <a:rPr lang="en-US" sz="1200" b="0">
                <a:solidFill>
                  <a:srgbClr val="000000"/>
                </a:solidFill>
                <a:latin typeface="Times New Roman" charset="0"/>
              </a:rPr>
              <a:t> </a:t>
            </a:r>
            <a:endParaRPr lang="en-US" b="0"/>
          </a:p>
        </p:txBody>
      </p:sp>
      <p:grpSp>
        <p:nvGrpSpPr>
          <p:cNvPr id="105657" name="Group 185"/>
          <p:cNvGrpSpPr>
            <a:grpSpLocks/>
          </p:cNvGrpSpPr>
          <p:nvPr/>
        </p:nvGrpSpPr>
        <p:grpSpPr bwMode="auto">
          <a:xfrm flipH="1" flipV="1">
            <a:off x="2708275" y="5162550"/>
            <a:ext cx="484188" cy="90488"/>
            <a:chOff x="2009" y="2762"/>
            <a:chExt cx="233" cy="44"/>
          </a:xfrm>
        </p:grpSpPr>
        <p:sp>
          <p:nvSpPr>
            <p:cNvPr id="105658" name="Line 186"/>
            <p:cNvSpPr>
              <a:spLocks noChangeShapeType="1"/>
            </p:cNvSpPr>
            <p:nvPr/>
          </p:nvSpPr>
          <p:spPr bwMode="auto">
            <a:xfrm flipH="1" flipV="1">
              <a:off x="2048" y="2783"/>
              <a:ext cx="194" cy="9"/>
            </a:xfrm>
            <a:prstGeom prst="line">
              <a:avLst/>
            </a:prstGeom>
            <a:noFill/>
            <a:ln w="1270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659" name="Freeform 187"/>
            <p:cNvSpPr>
              <a:spLocks/>
            </p:cNvSpPr>
            <p:nvPr/>
          </p:nvSpPr>
          <p:spPr bwMode="auto">
            <a:xfrm>
              <a:off x="2009" y="2762"/>
              <a:ext cx="47" cy="44"/>
            </a:xfrm>
            <a:custGeom>
              <a:avLst/>
              <a:gdLst>
                <a:gd name="T0" fmla="*/ 47 w 47"/>
                <a:gd name="T1" fmla="*/ 0 h 44"/>
                <a:gd name="T2" fmla="*/ 0 w 47"/>
                <a:gd name="T3" fmla="*/ 21 h 44"/>
                <a:gd name="T4" fmla="*/ 45 w 47"/>
                <a:gd name="T5" fmla="*/ 44 h 44"/>
                <a:gd name="T6" fmla="*/ 47 w 47"/>
                <a:gd name="T7" fmla="*/ 0 h 44"/>
              </a:gdLst>
              <a:ahLst/>
              <a:cxnLst>
                <a:cxn ang="0">
                  <a:pos x="T0" y="T1"/>
                </a:cxn>
                <a:cxn ang="0">
                  <a:pos x="T2" y="T3"/>
                </a:cxn>
                <a:cxn ang="0">
                  <a:pos x="T4" y="T5"/>
                </a:cxn>
                <a:cxn ang="0">
                  <a:pos x="T6" y="T7"/>
                </a:cxn>
              </a:cxnLst>
              <a:rect l="0" t="0" r="r" b="b"/>
              <a:pathLst>
                <a:path w="47" h="44">
                  <a:moveTo>
                    <a:pt x="47" y="0"/>
                  </a:moveTo>
                  <a:lnTo>
                    <a:pt x="0" y="21"/>
                  </a:lnTo>
                  <a:lnTo>
                    <a:pt x="45" y="44"/>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5660" name="Group 188"/>
          <p:cNvGrpSpPr>
            <a:grpSpLocks/>
          </p:cNvGrpSpPr>
          <p:nvPr/>
        </p:nvGrpSpPr>
        <p:grpSpPr bwMode="auto">
          <a:xfrm flipH="1" flipV="1">
            <a:off x="3709988" y="6142038"/>
            <a:ext cx="55562" cy="212725"/>
            <a:chOff x="1733" y="2232"/>
            <a:chExt cx="27" cy="102"/>
          </a:xfrm>
        </p:grpSpPr>
        <p:sp>
          <p:nvSpPr>
            <p:cNvPr id="105661" name="Freeform 189"/>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 name="T20" fmla="*/ 27 w 27"/>
                <a:gd name="T21" fmla="*/ 10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lnTo>
                    <a:pt x="27" y="102"/>
                  </a:lnTo>
                  <a:close/>
                </a:path>
              </a:pathLst>
            </a:custGeom>
            <a:blipFill dpi="0" rotWithShape="0">
              <a:blip r:embed="rId2"/>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62" name="Freeform 190"/>
            <p:cNvSpPr>
              <a:spLocks/>
            </p:cNvSpPr>
            <p:nvPr/>
          </p:nvSpPr>
          <p:spPr bwMode="auto">
            <a:xfrm>
              <a:off x="1733" y="2232"/>
              <a:ext cx="27" cy="102"/>
            </a:xfrm>
            <a:custGeom>
              <a:avLst/>
              <a:gdLst>
                <a:gd name="T0" fmla="*/ 27 w 27"/>
                <a:gd name="T1" fmla="*/ 102 h 102"/>
                <a:gd name="T2" fmla="*/ 17 w 27"/>
                <a:gd name="T3" fmla="*/ 102 h 102"/>
                <a:gd name="T4" fmla="*/ 8 w 27"/>
                <a:gd name="T5" fmla="*/ 100 h 102"/>
                <a:gd name="T6" fmla="*/ 2 w 27"/>
                <a:gd name="T7" fmla="*/ 98 h 102"/>
                <a:gd name="T8" fmla="*/ 0 w 27"/>
                <a:gd name="T9" fmla="*/ 94 h 102"/>
                <a:gd name="T10" fmla="*/ 0 w 27"/>
                <a:gd name="T11" fmla="*/ 10 h 102"/>
                <a:gd name="T12" fmla="*/ 2 w 27"/>
                <a:gd name="T13" fmla="*/ 6 h 102"/>
                <a:gd name="T14" fmla="*/ 8 w 27"/>
                <a:gd name="T15" fmla="*/ 2 h 102"/>
                <a:gd name="T16" fmla="*/ 17 w 27"/>
                <a:gd name="T17" fmla="*/ 0 h 102"/>
                <a:gd name="T18" fmla="*/ 27 w 27"/>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7" h="102">
                  <a:moveTo>
                    <a:pt x="27" y="102"/>
                  </a:moveTo>
                  <a:lnTo>
                    <a:pt x="17" y="102"/>
                  </a:lnTo>
                  <a:lnTo>
                    <a:pt x="8" y="100"/>
                  </a:lnTo>
                  <a:lnTo>
                    <a:pt x="2" y="98"/>
                  </a:lnTo>
                  <a:lnTo>
                    <a:pt x="0" y="94"/>
                  </a:lnTo>
                  <a:lnTo>
                    <a:pt x="0" y="10"/>
                  </a:lnTo>
                  <a:lnTo>
                    <a:pt x="2" y="6"/>
                  </a:lnTo>
                  <a:lnTo>
                    <a:pt x="8" y="2"/>
                  </a:lnTo>
                  <a:lnTo>
                    <a:pt x="17" y="0"/>
                  </a:lnTo>
                  <a:lnTo>
                    <a:pt x="27" y="0"/>
                  </a:lnTo>
                </a:path>
              </a:pathLst>
            </a:custGeom>
            <a:noFill/>
            <a:ln w="9525">
              <a:solidFill>
                <a:srgbClr val="000000"/>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5663" name="Freeform 191"/>
          <p:cNvSpPr>
            <a:spLocks/>
          </p:cNvSpPr>
          <p:nvPr/>
        </p:nvSpPr>
        <p:spPr bwMode="auto">
          <a:xfrm flipH="1" flipV="1">
            <a:off x="3538538" y="6186488"/>
            <a:ext cx="134937" cy="160337"/>
          </a:xfrm>
          <a:custGeom>
            <a:avLst/>
            <a:gdLst>
              <a:gd name="T0" fmla="*/ 65 w 65"/>
              <a:gd name="T1" fmla="*/ 6 h 77"/>
              <a:gd name="T2" fmla="*/ 58 w 65"/>
              <a:gd name="T3" fmla="*/ 0 h 77"/>
              <a:gd name="T4" fmla="*/ 0 w 65"/>
              <a:gd name="T5" fmla="*/ 71 h 77"/>
              <a:gd name="T6" fmla="*/ 8 w 65"/>
              <a:gd name="T7" fmla="*/ 77 h 77"/>
              <a:gd name="T8" fmla="*/ 65 w 65"/>
              <a:gd name="T9" fmla="*/ 6 h 77"/>
            </a:gdLst>
            <a:ahLst/>
            <a:cxnLst>
              <a:cxn ang="0">
                <a:pos x="T0" y="T1"/>
              </a:cxn>
              <a:cxn ang="0">
                <a:pos x="T2" y="T3"/>
              </a:cxn>
              <a:cxn ang="0">
                <a:pos x="T4" y="T5"/>
              </a:cxn>
              <a:cxn ang="0">
                <a:pos x="T6" y="T7"/>
              </a:cxn>
              <a:cxn ang="0">
                <a:pos x="T8" y="T9"/>
              </a:cxn>
            </a:cxnLst>
            <a:rect l="0" t="0" r="r" b="b"/>
            <a:pathLst>
              <a:path w="65" h="77">
                <a:moveTo>
                  <a:pt x="65" y="6"/>
                </a:moveTo>
                <a:lnTo>
                  <a:pt x="58" y="0"/>
                </a:lnTo>
                <a:lnTo>
                  <a:pt x="0" y="71"/>
                </a:lnTo>
                <a:lnTo>
                  <a:pt x="8" y="77"/>
                </a:lnTo>
                <a:lnTo>
                  <a:pt x="65"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64" name="Freeform 192"/>
          <p:cNvSpPr>
            <a:spLocks/>
          </p:cNvSpPr>
          <p:nvPr/>
        </p:nvSpPr>
        <p:spPr bwMode="auto">
          <a:xfrm flipH="1" flipV="1">
            <a:off x="3538538" y="6107113"/>
            <a:ext cx="131762" cy="155575"/>
          </a:xfrm>
          <a:custGeom>
            <a:avLst/>
            <a:gdLst>
              <a:gd name="T0" fmla="*/ 63 w 63"/>
              <a:gd name="T1" fmla="*/ 6 h 75"/>
              <a:gd name="T2" fmla="*/ 56 w 63"/>
              <a:gd name="T3" fmla="*/ 0 h 75"/>
              <a:gd name="T4" fmla="*/ 0 w 63"/>
              <a:gd name="T5" fmla="*/ 70 h 75"/>
              <a:gd name="T6" fmla="*/ 8 w 63"/>
              <a:gd name="T7" fmla="*/ 75 h 75"/>
              <a:gd name="T8" fmla="*/ 63 w 63"/>
              <a:gd name="T9" fmla="*/ 6 h 75"/>
            </a:gdLst>
            <a:ahLst/>
            <a:cxnLst>
              <a:cxn ang="0">
                <a:pos x="T0" y="T1"/>
              </a:cxn>
              <a:cxn ang="0">
                <a:pos x="T2" y="T3"/>
              </a:cxn>
              <a:cxn ang="0">
                <a:pos x="T4" y="T5"/>
              </a:cxn>
              <a:cxn ang="0">
                <a:pos x="T6" y="T7"/>
              </a:cxn>
              <a:cxn ang="0">
                <a:pos x="T8" y="T9"/>
              </a:cxn>
            </a:cxnLst>
            <a:rect l="0" t="0" r="r" b="b"/>
            <a:pathLst>
              <a:path w="63" h="75">
                <a:moveTo>
                  <a:pt x="63" y="6"/>
                </a:moveTo>
                <a:lnTo>
                  <a:pt x="56" y="0"/>
                </a:lnTo>
                <a:lnTo>
                  <a:pt x="0" y="70"/>
                </a:lnTo>
                <a:lnTo>
                  <a:pt x="8" y="75"/>
                </a:lnTo>
                <a:lnTo>
                  <a:pt x="6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65" name="Freeform 193"/>
          <p:cNvSpPr>
            <a:spLocks/>
          </p:cNvSpPr>
          <p:nvPr/>
        </p:nvSpPr>
        <p:spPr bwMode="auto">
          <a:xfrm flipH="1" flipV="1">
            <a:off x="3538538" y="6021388"/>
            <a:ext cx="66675" cy="80962"/>
          </a:xfrm>
          <a:custGeom>
            <a:avLst/>
            <a:gdLst>
              <a:gd name="T0" fmla="*/ 32 w 32"/>
              <a:gd name="T1" fmla="*/ 6 h 39"/>
              <a:gd name="T2" fmla="*/ 25 w 32"/>
              <a:gd name="T3" fmla="*/ 0 h 39"/>
              <a:gd name="T4" fmla="*/ 0 w 32"/>
              <a:gd name="T5" fmla="*/ 33 h 39"/>
              <a:gd name="T6" fmla="*/ 7 w 32"/>
              <a:gd name="T7" fmla="*/ 39 h 39"/>
              <a:gd name="T8" fmla="*/ 32 w 32"/>
              <a:gd name="T9" fmla="*/ 6 h 39"/>
            </a:gdLst>
            <a:ahLst/>
            <a:cxnLst>
              <a:cxn ang="0">
                <a:pos x="T0" y="T1"/>
              </a:cxn>
              <a:cxn ang="0">
                <a:pos x="T2" y="T3"/>
              </a:cxn>
              <a:cxn ang="0">
                <a:pos x="T4" y="T5"/>
              </a:cxn>
              <a:cxn ang="0">
                <a:pos x="T6" y="T7"/>
              </a:cxn>
              <a:cxn ang="0">
                <a:pos x="T8" y="T9"/>
              </a:cxn>
            </a:cxnLst>
            <a:rect l="0" t="0" r="r" b="b"/>
            <a:pathLst>
              <a:path w="32" h="39">
                <a:moveTo>
                  <a:pt x="32" y="6"/>
                </a:moveTo>
                <a:lnTo>
                  <a:pt x="25" y="0"/>
                </a:lnTo>
                <a:lnTo>
                  <a:pt x="0" y="33"/>
                </a:lnTo>
                <a:lnTo>
                  <a:pt x="7" y="39"/>
                </a:lnTo>
                <a:lnTo>
                  <a:pt x="3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666" name="Rectangle 194"/>
          <p:cNvSpPr>
            <a:spLocks noChangeArrowheads="1"/>
          </p:cNvSpPr>
          <p:nvPr/>
        </p:nvSpPr>
        <p:spPr bwMode="auto">
          <a:xfrm flipH="1" flipV="1">
            <a:off x="3686175" y="6237288"/>
            <a:ext cx="242888" cy="2222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67" name="Rectangle 195"/>
          <p:cNvSpPr>
            <a:spLocks noChangeArrowheads="1"/>
          </p:cNvSpPr>
          <p:nvPr/>
        </p:nvSpPr>
        <p:spPr bwMode="auto">
          <a:xfrm flipH="1" flipV="1">
            <a:off x="3673475" y="6064250"/>
            <a:ext cx="19050" cy="1778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68" name="Rectangle 196"/>
          <p:cNvSpPr>
            <a:spLocks noChangeArrowheads="1"/>
          </p:cNvSpPr>
          <p:nvPr/>
        </p:nvSpPr>
        <p:spPr bwMode="auto">
          <a:xfrm flipH="1" flipV="1">
            <a:off x="3549650" y="6011863"/>
            <a:ext cx="111125" cy="190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69" name="Rectangle 197"/>
          <p:cNvSpPr>
            <a:spLocks noChangeArrowheads="1"/>
          </p:cNvSpPr>
          <p:nvPr/>
        </p:nvSpPr>
        <p:spPr bwMode="auto">
          <a:xfrm flipH="1" flipV="1">
            <a:off x="2520950" y="5986463"/>
            <a:ext cx="1184275" cy="490537"/>
          </a:xfrm>
          <a:prstGeom prst="rect">
            <a:avLst/>
          </a:prstGeom>
          <a:solidFill>
            <a:srgbClr val="C0C0C0"/>
          </a:solidFill>
          <a:ln w="19050">
            <a:solidFill>
              <a:srgbClr val="000000"/>
            </a:solidFill>
            <a:miter lim="800000"/>
            <a:headEnd/>
            <a:tailEnd/>
          </a:ln>
        </p:spPr>
        <p:txBody>
          <a:bodyPr/>
          <a:lstStyle/>
          <a:p>
            <a:endParaRPr lang="en-US"/>
          </a:p>
        </p:txBody>
      </p:sp>
      <p:grpSp>
        <p:nvGrpSpPr>
          <p:cNvPr id="105670" name="Group 198"/>
          <p:cNvGrpSpPr>
            <a:grpSpLocks/>
          </p:cNvGrpSpPr>
          <p:nvPr/>
        </p:nvGrpSpPr>
        <p:grpSpPr bwMode="auto">
          <a:xfrm flipH="1" flipV="1">
            <a:off x="2525713" y="6167438"/>
            <a:ext cx="103187" cy="157162"/>
            <a:chOff x="2280" y="2246"/>
            <a:chExt cx="50" cy="76"/>
          </a:xfrm>
        </p:grpSpPr>
        <p:sp>
          <p:nvSpPr>
            <p:cNvPr id="105671" name="Freeform 199"/>
            <p:cNvSpPr>
              <a:spLocks/>
            </p:cNvSpPr>
            <p:nvPr/>
          </p:nvSpPr>
          <p:spPr bwMode="auto">
            <a:xfrm>
              <a:off x="2280" y="2246"/>
              <a:ext cx="50" cy="76"/>
            </a:xfrm>
            <a:custGeom>
              <a:avLst/>
              <a:gdLst>
                <a:gd name="T0" fmla="*/ 50 w 50"/>
                <a:gd name="T1" fmla="*/ 76 h 76"/>
                <a:gd name="T2" fmla="*/ 0 w 50"/>
                <a:gd name="T3" fmla="*/ 69 h 76"/>
                <a:gd name="T4" fmla="*/ 0 w 50"/>
                <a:gd name="T5" fmla="*/ 6 h 76"/>
                <a:gd name="T6" fmla="*/ 50 w 50"/>
                <a:gd name="T7" fmla="*/ 0 h 76"/>
                <a:gd name="T8" fmla="*/ 50 w 50"/>
                <a:gd name="T9" fmla="*/ 76 h 76"/>
              </a:gdLst>
              <a:ahLst/>
              <a:cxnLst>
                <a:cxn ang="0">
                  <a:pos x="T0" y="T1"/>
                </a:cxn>
                <a:cxn ang="0">
                  <a:pos x="T2" y="T3"/>
                </a:cxn>
                <a:cxn ang="0">
                  <a:pos x="T4" y="T5"/>
                </a:cxn>
                <a:cxn ang="0">
                  <a:pos x="T6" y="T7"/>
                </a:cxn>
                <a:cxn ang="0">
                  <a:pos x="T8" y="T9"/>
                </a:cxn>
              </a:cxnLst>
              <a:rect l="0" t="0" r="r" b="b"/>
              <a:pathLst>
                <a:path w="50" h="76">
                  <a:moveTo>
                    <a:pt x="50" y="76"/>
                  </a:moveTo>
                  <a:lnTo>
                    <a:pt x="0" y="69"/>
                  </a:lnTo>
                  <a:lnTo>
                    <a:pt x="0" y="6"/>
                  </a:lnTo>
                  <a:lnTo>
                    <a:pt x="50" y="0"/>
                  </a:lnTo>
                  <a:lnTo>
                    <a:pt x="50" y="76"/>
                  </a:lnTo>
                  <a:close/>
                </a:path>
              </a:pathLst>
            </a:custGeom>
            <a:solidFill>
              <a:srgbClr val="808080"/>
            </a:solidFill>
            <a:ln w="9525">
              <a:solidFill>
                <a:srgbClr val="000000"/>
              </a:solidFill>
              <a:prstDash val="solid"/>
              <a:round/>
              <a:headEnd/>
              <a:tailEnd/>
            </a:ln>
          </p:spPr>
          <p:txBody>
            <a:bodyPr/>
            <a:lstStyle/>
            <a:p>
              <a:endParaRPr lang="en-US"/>
            </a:p>
          </p:txBody>
        </p:sp>
        <p:grpSp>
          <p:nvGrpSpPr>
            <p:cNvPr id="105672" name="Group 200"/>
            <p:cNvGrpSpPr>
              <a:grpSpLocks/>
            </p:cNvGrpSpPr>
            <p:nvPr/>
          </p:nvGrpSpPr>
          <p:grpSpPr bwMode="auto">
            <a:xfrm>
              <a:off x="2292" y="2255"/>
              <a:ext cx="28" cy="58"/>
              <a:chOff x="2292" y="2255"/>
              <a:chExt cx="28" cy="58"/>
            </a:xfrm>
          </p:grpSpPr>
          <p:sp>
            <p:nvSpPr>
              <p:cNvPr id="105673" name="Line 201"/>
              <p:cNvSpPr>
                <a:spLocks noChangeShapeType="1"/>
              </p:cNvSpPr>
              <p:nvPr/>
            </p:nvSpPr>
            <p:spPr bwMode="auto">
              <a:xfrm>
                <a:off x="2309" y="2263"/>
                <a:ext cx="1" cy="42"/>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674" name="Line 202"/>
              <p:cNvSpPr>
                <a:spLocks noChangeShapeType="1"/>
              </p:cNvSpPr>
              <p:nvPr/>
            </p:nvSpPr>
            <p:spPr bwMode="auto">
              <a:xfrm>
                <a:off x="2301" y="2259"/>
                <a:ext cx="1" cy="5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675" name="Line 203"/>
              <p:cNvSpPr>
                <a:spLocks noChangeShapeType="1"/>
              </p:cNvSpPr>
              <p:nvPr/>
            </p:nvSpPr>
            <p:spPr bwMode="auto">
              <a:xfrm>
                <a:off x="2292" y="2267"/>
                <a:ext cx="1" cy="36"/>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676" name="Line 204"/>
              <p:cNvSpPr>
                <a:spLocks noChangeShapeType="1"/>
              </p:cNvSpPr>
              <p:nvPr/>
            </p:nvSpPr>
            <p:spPr bwMode="auto">
              <a:xfrm>
                <a:off x="2319" y="2255"/>
                <a:ext cx="1" cy="5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5677" name="Rectangle 205"/>
          <p:cNvSpPr>
            <a:spLocks noChangeArrowheads="1"/>
          </p:cNvSpPr>
          <p:nvPr/>
        </p:nvSpPr>
        <p:spPr bwMode="auto">
          <a:xfrm flipH="1" flipV="1">
            <a:off x="2843213" y="6202363"/>
            <a:ext cx="133350" cy="84137"/>
          </a:xfrm>
          <a:prstGeom prst="rect">
            <a:avLst/>
          </a:prstGeom>
          <a:solidFill>
            <a:srgbClr val="FF9900"/>
          </a:solidFill>
          <a:ln w="9525">
            <a:solidFill>
              <a:srgbClr val="000000"/>
            </a:solidFill>
            <a:miter lim="800000"/>
            <a:headEnd/>
            <a:tailEnd/>
          </a:ln>
        </p:spPr>
        <p:txBody>
          <a:bodyPr/>
          <a:lstStyle/>
          <a:p>
            <a:endParaRPr lang="en-US"/>
          </a:p>
        </p:txBody>
      </p:sp>
      <p:sp>
        <p:nvSpPr>
          <p:cNvPr id="105678" name="Rectangle 206"/>
          <p:cNvSpPr>
            <a:spLocks noChangeArrowheads="1"/>
          </p:cNvSpPr>
          <p:nvPr/>
        </p:nvSpPr>
        <p:spPr bwMode="auto">
          <a:xfrm flipH="1" flipV="1">
            <a:off x="2971800" y="6146800"/>
            <a:ext cx="466725" cy="195263"/>
          </a:xfrm>
          <a:prstGeom prst="rect">
            <a:avLst/>
          </a:prstGeom>
          <a:solidFill>
            <a:srgbClr val="00FF00"/>
          </a:solidFill>
          <a:ln w="9525">
            <a:solidFill>
              <a:srgbClr val="000000"/>
            </a:solidFill>
            <a:miter lim="800000"/>
            <a:headEnd/>
            <a:tailEnd/>
          </a:ln>
        </p:spPr>
        <p:txBody>
          <a:bodyPr/>
          <a:lstStyle/>
          <a:p>
            <a:endParaRPr lang="en-US"/>
          </a:p>
        </p:txBody>
      </p:sp>
      <p:grpSp>
        <p:nvGrpSpPr>
          <p:cNvPr id="105679" name="Group 207"/>
          <p:cNvGrpSpPr>
            <a:grpSpLocks/>
          </p:cNvGrpSpPr>
          <p:nvPr/>
        </p:nvGrpSpPr>
        <p:grpSpPr bwMode="auto">
          <a:xfrm flipH="1" flipV="1">
            <a:off x="3349625" y="6078538"/>
            <a:ext cx="576263" cy="328612"/>
            <a:chOff x="1656" y="2207"/>
            <a:chExt cx="277" cy="158"/>
          </a:xfrm>
        </p:grpSpPr>
        <p:grpSp>
          <p:nvGrpSpPr>
            <p:cNvPr id="105680" name="Group 208"/>
            <p:cNvGrpSpPr>
              <a:grpSpLocks/>
            </p:cNvGrpSpPr>
            <p:nvPr/>
          </p:nvGrpSpPr>
          <p:grpSpPr bwMode="auto">
            <a:xfrm>
              <a:off x="1656" y="2207"/>
              <a:ext cx="33" cy="158"/>
              <a:chOff x="1656" y="2207"/>
              <a:chExt cx="33" cy="158"/>
            </a:xfrm>
          </p:grpSpPr>
          <p:sp>
            <p:nvSpPr>
              <p:cNvPr id="105681" name="Rectangle 209"/>
              <p:cNvSpPr>
                <a:spLocks noChangeArrowheads="1"/>
              </p:cNvSpPr>
              <p:nvPr/>
            </p:nvSpPr>
            <p:spPr bwMode="auto">
              <a:xfrm>
                <a:off x="1656" y="2207"/>
                <a:ext cx="31" cy="156"/>
              </a:xfrm>
              <a:prstGeom prst="rect">
                <a:avLst/>
              </a:prstGeom>
              <a:blipFill dpi="0" rotWithShape="0">
                <a:blip r:embed="rId3"/>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82" name="Rectangle 210"/>
              <p:cNvSpPr>
                <a:spLocks noChangeArrowheads="1"/>
              </p:cNvSpPr>
              <p:nvPr/>
            </p:nvSpPr>
            <p:spPr bwMode="auto">
              <a:xfrm>
                <a:off x="1656" y="2207"/>
                <a:ext cx="33" cy="15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5683" name="Group 211"/>
            <p:cNvGrpSpPr>
              <a:grpSpLocks/>
            </p:cNvGrpSpPr>
            <p:nvPr/>
          </p:nvGrpSpPr>
          <p:grpSpPr bwMode="auto">
            <a:xfrm>
              <a:off x="1898" y="2273"/>
              <a:ext cx="35" cy="26"/>
              <a:chOff x="1898" y="2273"/>
              <a:chExt cx="35" cy="26"/>
            </a:xfrm>
          </p:grpSpPr>
          <p:grpSp>
            <p:nvGrpSpPr>
              <p:cNvPr id="105684" name="Group 212"/>
              <p:cNvGrpSpPr>
                <a:grpSpLocks/>
              </p:cNvGrpSpPr>
              <p:nvPr/>
            </p:nvGrpSpPr>
            <p:grpSpPr bwMode="auto">
              <a:xfrm>
                <a:off x="1898" y="2273"/>
                <a:ext cx="33" cy="25"/>
                <a:chOff x="1898" y="2273"/>
                <a:chExt cx="33" cy="25"/>
              </a:xfrm>
            </p:grpSpPr>
            <p:sp>
              <p:nvSpPr>
                <p:cNvPr id="105685" name="Rectangle 213"/>
                <p:cNvSpPr>
                  <a:spLocks noChangeArrowheads="1"/>
                </p:cNvSpPr>
                <p:nvPr/>
              </p:nvSpPr>
              <p:spPr bwMode="auto">
                <a:xfrm>
                  <a:off x="1898" y="2273"/>
                  <a:ext cx="33"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86" name="Rectangle 214"/>
                <p:cNvSpPr>
                  <a:spLocks noChangeArrowheads="1"/>
                </p:cNvSpPr>
                <p:nvPr/>
              </p:nvSpPr>
              <p:spPr bwMode="auto">
                <a:xfrm>
                  <a:off x="1898" y="2275"/>
                  <a:ext cx="33" cy="1"/>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87" name="Rectangle 215"/>
                <p:cNvSpPr>
                  <a:spLocks noChangeArrowheads="1"/>
                </p:cNvSpPr>
                <p:nvPr/>
              </p:nvSpPr>
              <p:spPr bwMode="auto">
                <a:xfrm>
                  <a:off x="1898" y="2276"/>
                  <a:ext cx="3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88" name="Rectangle 216"/>
                <p:cNvSpPr>
                  <a:spLocks noChangeArrowheads="1"/>
                </p:cNvSpPr>
                <p:nvPr/>
              </p:nvSpPr>
              <p:spPr bwMode="auto">
                <a:xfrm>
                  <a:off x="1898" y="2278"/>
                  <a:ext cx="3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89" name="Rectangle 217"/>
                <p:cNvSpPr>
                  <a:spLocks noChangeArrowheads="1"/>
                </p:cNvSpPr>
                <p:nvPr/>
              </p:nvSpPr>
              <p:spPr bwMode="auto">
                <a:xfrm>
                  <a:off x="1898" y="2280"/>
                  <a:ext cx="33"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90" name="Rectangle 218"/>
                <p:cNvSpPr>
                  <a:spLocks noChangeArrowheads="1"/>
                </p:cNvSpPr>
                <p:nvPr/>
              </p:nvSpPr>
              <p:spPr bwMode="auto">
                <a:xfrm>
                  <a:off x="1898" y="2282"/>
                  <a:ext cx="33"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91" name="Rectangle 219"/>
                <p:cNvSpPr>
                  <a:spLocks noChangeArrowheads="1"/>
                </p:cNvSpPr>
                <p:nvPr/>
              </p:nvSpPr>
              <p:spPr bwMode="auto">
                <a:xfrm>
                  <a:off x="1898" y="2284"/>
                  <a:ext cx="33"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92" name="Rectangle 220"/>
                <p:cNvSpPr>
                  <a:spLocks noChangeArrowheads="1"/>
                </p:cNvSpPr>
                <p:nvPr/>
              </p:nvSpPr>
              <p:spPr bwMode="auto">
                <a:xfrm>
                  <a:off x="1898" y="2286"/>
                  <a:ext cx="33"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93" name="Rectangle 221"/>
                <p:cNvSpPr>
                  <a:spLocks noChangeArrowheads="1"/>
                </p:cNvSpPr>
                <p:nvPr/>
              </p:nvSpPr>
              <p:spPr bwMode="auto">
                <a:xfrm>
                  <a:off x="1898" y="2288"/>
                  <a:ext cx="33"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94" name="Rectangle 222"/>
                <p:cNvSpPr>
                  <a:spLocks noChangeArrowheads="1"/>
                </p:cNvSpPr>
                <p:nvPr/>
              </p:nvSpPr>
              <p:spPr bwMode="auto">
                <a:xfrm>
                  <a:off x="1898" y="2290"/>
                  <a:ext cx="3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95" name="Rectangle 223"/>
                <p:cNvSpPr>
                  <a:spLocks noChangeArrowheads="1"/>
                </p:cNvSpPr>
                <p:nvPr/>
              </p:nvSpPr>
              <p:spPr bwMode="auto">
                <a:xfrm>
                  <a:off x="1898" y="2292"/>
                  <a:ext cx="3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96" name="Rectangle 224"/>
                <p:cNvSpPr>
                  <a:spLocks noChangeArrowheads="1"/>
                </p:cNvSpPr>
                <p:nvPr/>
              </p:nvSpPr>
              <p:spPr bwMode="auto">
                <a:xfrm>
                  <a:off x="1898" y="2294"/>
                  <a:ext cx="3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697" name="Rectangle 225"/>
                <p:cNvSpPr>
                  <a:spLocks noChangeArrowheads="1"/>
                </p:cNvSpPr>
                <p:nvPr/>
              </p:nvSpPr>
              <p:spPr bwMode="auto">
                <a:xfrm>
                  <a:off x="1898" y="2296"/>
                  <a:ext cx="3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5698" name="Rectangle 226"/>
              <p:cNvSpPr>
                <a:spLocks noChangeArrowheads="1"/>
              </p:cNvSpPr>
              <p:nvPr/>
            </p:nvSpPr>
            <p:spPr bwMode="auto">
              <a:xfrm>
                <a:off x="1898" y="2273"/>
                <a:ext cx="35" cy="2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5699" name="Group 227"/>
            <p:cNvGrpSpPr>
              <a:grpSpLocks/>
            </p:cNvGrpSpPr>
            <p:nvPr/>
          </p:nvGrpSpPr>
          <p:grpSpPr bwMode="auto">
            <a:xfrm>
              <a:off x="1687" y="2259"/>
              <a:ext cx="213" cy="54"/>
              <a:chOff x="1687" y="2259"/>
              <a:chExt cx="213" cy="54"/>
            </a:xfrm>
          </p:grpSpPr>
          <p:grpSp>
            <p:nvGrpSpPr>
              <p:cNvPr id="105700" name="Group 228"/>
              <p:cNvGrpSpPr>
                <a:grpSpLocks/>
              </p:cNvGrpSpPr>
              <p:nvPr/>
            </p:nvGrpSpPr>
            <p:grpSpPr bwMode="auto">
              <a:xfrm>
                <a:off x="1687" y="2259"/>
                <a:ext cx="211" cy="52"/>
                <a:chOff x="1687" y="2259"/>
                <a:chExt cx="211" cy="52"/>
              </a:xfrm>
            </p:grpSpPr>
            <p:sp>
              <p:nvSpPr>
                <p:cNvPr id="105701" name="Rectangle 229"/>
                <p:cNvSpPr>
                  <a:spLocks noChangeArrowheads="1"/>
                </p:cNvSpPr>
                <p:nvPr/>
              </p:nvSpPr>
              <p:spPr bwMode="auto">
                <a:xfrm>
                  <a:off x="1687" y="2259"/>
                  <a:ext cx="211"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02" name="Rectangle 230"/>
                <p:cNvSpPr>
                  <a:spLocks noChangeArrowheads="1"/>
                </p:cNvSpPr>
                <p:nvPr/>
              </p:nvSpPr>
              <p:spPr bwMode="auto">
                <a:xfrm>
                  <a:off x="1687" y="2261"/>
                  <a:ext cx="211"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03" name="Rectangle 231"/>
                <p:cNvSpPr>
                  <a:spLocks noChangeArrowheads="1"/>
                </p:cNvSpPr>
                <p:nvPr/>
              </p:nvSpPr>
              <p:spPr bwMode="auto">
                <a:xfrm>
                  <a:off x="1687" y="2263"/>
                  <a:ext cx="211" cy="2"/>
                </a:xfrm>
                <a:prstGeom prst="rect">
                  <a:avLst/>
                </a:prstGeom>
                <a:solidFill>
                  <a:srgbClr val="7C7C7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04" name="Rectangle 232"/>
                <p:cNvSpPr>
                  <a:spLocks noChangeArrowheads="1"/>
                </p:cNvSpPr>
                <p:nvPr/>
              </p:nvSpPr>
              <p:spPr bwMode="auto">
                <a:xfrm>
                  <a:off x="1687" y="2265"/>
                  <a:ext cx="211" cy="2"/>
                </a:xfrm>
                <a:prstGeom prst="rect">
                  <a:avLst/>
                </a:prstGeom>
                <a:solidFill>
                  <a:srgbClr val="80808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05" name="Rectangle 233"/>
                <p:cNvSpPr>
                  <a:spLocks noChangeArrowheads="1"/>
                </p:cNvSpPr>
                <p:nvPr/>
              </p:nvSpPr>
              <p:spPr bwMode="auto">
                <a:xfrm>
                  <a:off x="1687" y="2267"/>
                  <a:ext cx="211" cy="2"/>
                </a:xfrm>
                <a:prstGeom prst="rect">
                  <a:avLst/>
                </a:prstGeom>
                <a:solidFill>
                  <a:srgbClr val="84848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06" name="Rectangle 234"/>
                <p:cNvSpPr>
                  <a:spLocks noChangeArrowheads="1"/>
                </p:cNvSpPr>
                <p:nvPr/>
              </p:nvSpPr>
              <p:spPr bwMode="auto">
                <a:xfrm>
                  <a:off x="1687" y="2269"/>
                  <a:ext cx="211" cy="2"/>
                </a:xfrm>
                <a:prstGeom prst="rect">
                  <a:avLst/>
                </a:prstGeom>
                <a:solidFill>
                  <a:srgbClr val="8989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07" name="Rectangle 235"/>
                <p:cNvSpPr>
                  <a:spLocks noChangeArrowheads="1"/>
                </p:cNvSpPr>
                <p:nvPr/>
              </p:nvSpPr>
              <p:spPr bwMode="auto">
                <a:xfrm>
                  <a:off x="1687" y="2271"/>
                  <a:ext cx="211"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08" name="Rectangle 236"/>
                <p:cNvSpPr>
                  <a:spLocks noChangeArrowheads="1"/>
                </p:cNvSpPr>
                <p:nvPr/>
              </p:nvSpPr>
              <p:spPr bwMode="auto">
                <a:xfrm>
                  <a:off x="1687" y="2273"/>
                  <a:ext cx="211" cy="2"/>
                </a:xfrm>
                <a:prstGeom prst="rect">
                  <a:avLst/>
                </a:prstGeom>
                <a:solidFill>
                  <a:srgbClr val="96969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09" name="Rectangle 237"/>
                <p:cNvSpPr>
                  <a:spLocks noChangeArrowheads="1"/>
                </p:cNvSpPr>
                <p:nvPr/>
              </p:nvSpPr>
              <p:spPr bwMode="auto">
                <a:xfrm>
                  <a:off x="1687" y="2275"/>
                  <a:ext cx="211" cy="1"/>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10" name="Rectangle 238"/>
                <p:cNvSpPr>
                  <a:spLocks noChangeArrowheads="1"/>
                </p:cNvSpPr>
                <p:nvPr/>
              </p:nvSpPr>
              <p:spPr bwMode="auto">
                <a:xfrm>
                  <a:off x="1687" y="2276"/>
                  <a:ext cx="211" cy="2"/>
                </a:xfrm>
                <a:prstGeom prst="rect">
                  <a:avLst/>
                </a:prstGeom>
                <a:solidFill>
                  <a:srgbClr val="A6A6A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11" name="Rectangle 239"/>
                <p:cNvSpPr>
                  <a:spLocks noChangeArrowheads="1"/>
                </p:cNvSpPr>
                <p:nvPr/>
              </p:nvSpPr>
              <p:spPr bwMode="auto">
                <a:xfrm>
                  <a:off x="1687" y="2278"/>
                  <a:ext cx="211" cy="2"/>
                </a:xfrm>
                <a:prstGeom prst="rect">
                  <a:avLst/>
                </a:prstGeom>
                <a:solidFill>
                  <a:srgbClr val="ADADA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12" name="Rectangle 240"/>
                <p:cNvSpPr>
                  <a:spLocks noChangeArrowheads="1"/>
                </p:cNvSpPr>
                <p:nvPr/>
              </p:nvSpPr>
              <p:spPr bwMode="auto">
                <a:xfrm>
                  <a:off x="1687" y="2280"/>
                  <a:ext cx="211" cy="2"/>
                </a:xfrm>
                <a:prstGeom prst="rect">
                  <a:avLst/>
                </a:prstGeom>
                <a:solidFill>
                  <a:srgbClr val="B6B6B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13" name="Rectangle 241"/>
                <p:cNvSpPr>
                  <a:spLocks noChangeArrowheads="1"/>
                </p:cNvSpPr>
                <p:nvPr/>
              </p:nvSpPr>
              <p:spPr bwMode="auto">
                <a:xfrm>
                  <a:off x="1687" y="2282"/>
                  <a:ext cx="211" cy="2"/>
                </a:xfrm>
                <a:prstGeom prst="rect">
                  <a:avLst/>
                </a:prstGeom>
                <a:solidFill>
                  <a:srgbClr val="BEBEB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14" name="Rectangle 242"/>
                <p:cNvSpPr>
                  <a:spLocks noChangeArrowheads="1"/>
                </p:cNvSpPr>
                <p:nvPr/>
              </p:nvSpPr>
              <p:spPr bwMode="auto">
                <a:xfrm>
                  <a:off x="1687" y="2284"/>
                  <a:ext cx="21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15" name="Rectangle 243"/>
                <p:cNvSpPr>
                  <a:spLocks noChangeArrowheads="1"/>
                </p:cNvSpPr>
                <p:nvPr/>
              </p:nvSpPr>
              <p:spPr bwMode="auto">
                <a:xfrm>
                  <a:off x="1687" y="2286"/>
                  <a:ext cx="211" cy="2"/>
                </a:xfrm>
                <a:prstGeom prst="rect">
                  <a:avLst/>
                </a:prstGeom>
                <a:solidFill>
                  <a:srgbClr val="CECEC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16" name="Rectangle 244"/>
                <p:cNvSpPr>
                  <a:spLocks noChangeArrowheads="1"/>
                </p:cNvSpPr>
                <p:nvPr/>
              </p:nvSpPr>
              <p:spPr bwMode="auto">
                <a:xfrm>
                  <a:off x="1687" y="2288"/>
                  <a:ext cx="211" cy="2"/>
                </a:xfrm>
                <a:prstGeom prst="rect">
                  <a:avLst/>
                </a:prstGeom>
                <a:solidFill>
                  <a:srgbClr val="D5D5D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17" name="Rectangle 245"/>
                <p:cNvSpPr>
                  <a:spLocks noChangeArrowheads="1"/>
                </p:cNvSpPr>
                <p:nvPr/>
              </p:nvSpPr>
              <p:spPr bwMode="auto">
                <a:xfrm>
                  <a:off x="1687" y="2290"/>
                  <a:ext cx="211" cy="2"/>
                </a:xfrm>
                <a:prstGeom prst="rect">
                  <a:avLst/>
                </a:prstGeom>
                <a:solidFill>
                  <a:srgbClr val="DCDCD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18" name="Rectangle 246"/>
                <p:cNvSpPr>
                  <a:spLocks noChangeArrowheads="1"/>
                </p:cNvSpPr>
                <p:nvPr/>
              </p:nvSpPr>
              <p:spPr bwMode="auto">
                <a:xfrm>
                  <a:off x="1687" y="2292"/>
                  <a:ext cx="211" cy="2"/>
                </a:xfrm>
                <a:prstGeom prst="rect">
                  <a:avLst/>
                </a:prstGeom>
                <a:solidFill>
                  <a:srgbClr val="E2E2E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19" name="Rectangle 247"/>
                <p:cNvSpPr>
                  <a:spLocks noChangeArrowheads="1"/>
                </p:cNvSpPr>
                <p:nvPr/>
              </p:nvSpPr>
              <p:spPr bwMode="auto">
                <a:xfrm>
                  <a:off x="1687" y="2294"/>
                  <a:ext cx="211"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20" name="Rectangle 248"/>
                <p:cNvSpPr>
                  <a:spLocks noChangeArrowheads="1"/>
                </p:cNvSpPr>
                <p:nvPr/>
              </p:nvSpPr>
              <p:spPr bwMode="auto">
                <a:xfrm>
                  <a:off x="1687" y="2296"/>
                  <a:ext cx="211" cy="2"/>
                </a:xfrm>
                <a:prstGeom prst="rect">
                  <a:avLst/>
                </a:prstGeom>
                <a:solidFill>
                  <a:srgbClr val="EDEDE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21" name="Rectangle 249"/>
                <p:cNvSpPr>
                  <a:spLocks noChangeArrowheads="1"/>
                </p:cNvSpPr>
                <p:nvPr/>
              </p:nvSpPr>
              <p:spPr bwMode="auto">
                <a:xfrm>
                  <a:off x="1687" y="2298"/>
                  <a:ext cx="211" cy="1"/>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22" name="Rectangle 250"/>
                <p:cNvSpPr>
                  <a:spLocks noChangeArrowheads="1"/>
                </p:cNvSpPr>
                <p:nvPr/>
              </p:nvSpPr>
              <p:spPr bwMode="auto">
                <a:xfrm>
                  <a:off x="1687" y="2299"/>
                  <a:ext cx="211" cy="2"/>
                </a:xfrm>
                <a:prstGeom prst="rect">
                  <a:avLst/>
                </a:prstGeom>
                <a:solidFill>
                  <a:srgbClr val="F4F4F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23" name="Rectangle 251"/>
                <p:cNvSpPr>
                  <a:spLocks noChangeArrowheads="1"/>
                </p:cNvSpPr>
                <p:nvPr/>
              </p:nvSpPr>
              <p:spPr bwMode="auto">
                <a:xfrm>
                  <a:off x="1687" y="2301"/>
                  <a:ext cx="211" cy="2"/>
                </a:xfrm>
                <a:prstGeom prst="rect">
                  <a:avLst/>
                </a:prstGeom>
                <a:solidFill>
                  <a:srgbClr val="F7F7F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24" name="Rectangle 252"/>
                <p:cNvSpPr>
                  <a:spLocks noChangeArrowheads="1"/>
                </p:cNvSpPr>
                <p:nvPr/>
              </p:nvSpPr>
              <p:spPr bwMode="auto">
                <a:xfrm>
                  <a:off x="1687" y="2303"/>
                  <a:ext cx="21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25" name="Rectangle 253"/>
                <p:cNvSpPr>
                  <a:spLocks noChangeArrowheads="1"/>
                </p:cNvSpPr>
                <p:nvPr/>
              </p:nvSpPr>
              <p:spPr bwMode="auto">
                <a:xfrm>
                  <a:off x="1687" y="2305"/>
                  <a:ext cx="211"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26" name="Rectangle 254"/>
                <p:cNvSpPr>
                  <a:spLocks noChangeArrowheads="1"/>
                </p:cNvSpPr>
                <p:nvPr/>
              </p:nvSpPr>
              <p:spPr bwMode="auto">
                <a:xfrm>
                  <a:off x="1687" y="2307"/>
                  <a:ext cx="211"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27" name="Rectangle 255"/>
                <p:cNvSpPr>
                  <a:spLocks noChangeArrowheads="1"/>
                </p:cNvSpPr>
                <p:nvPr/>
              </p:nvSpPr>
              <p:spPr bwMode="auto">
                <a:xfrm>
                  <a:off x="1687" y="2309"/>
                  <a:ext cx="21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5728" name="Rectangle 256"/>
              <p:cNvSpPr>
                <a:spLocks noChangeArrowheads="1"/>
              </p:cNvSpPr>
              <p:nvPr/>
            </p:nvSpPr>
            <p:spPr bwMode="auto">
              <a:xfrm>
                <a:off x="1687" y="2259"/>
                <a:ext cx="213" cy="54"/>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5729" name="Group 257"/>
            <p:cNvGrpSpPr>
              <a:grpSpLocks/>
            </p:cNvGrpSpPr>
            <p:nvPr/>
          </p:nvGrpSpPr>
          <p:grpSpPr bwMode="auto">
            <a:xfrm>
              <a:off x="1862" y="2265"/>
              <a:ext cx="28" cy="38"/>
              <a:chOff x="1862" y="2265"/>
              <a:chExt cx="28" cy="38"/>
            </a:xfrm>
          </p:grpSpPr>
          <p:sp>
            <p:nvSpPr>
              <p:cNvPr id="105730" name="Line 258"/>
              <p:cNvSpPr>
                <a:spLocks noChangeShapeType="1"/>
              </p:cNvSpPr>
              <p:nvPr/>
            </p:nvSpPr>
            <p:spPr bwMode="auto">
              <a:xfrm>
                <a:off x="1881"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31" name="Line 259"/>
              <p:cNvSpPr>
                <a:spLocks noChangeShapeType="1"/>
              </p:cNvSpPr>
              <p:nvPr/>
            </p:nvSpPr>
            <p:spPr bwMode="auto">
              <a:xfrm>
                <a:off x="1871"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32" name="Line 260"/>
              <p:cNvSpPr>
                <a:spLocks noChangeShapeType="1"/>
              </p:cNvSpPr>
              <p:nvPr/>
            </p:nvSpPr>
            <p:spPr bwMode="auto">
              <a:xfrm>
                <a:off x="186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33" name="Line 261"/>
              <p:cNvSpPr>
                <a:spLocks noChangeShapeType="1"/>
              </p:cNvSpPr>
              <p:nvPr/>
            </p:nvSpPr>
            <p:spPr bwMode="auto">
              <a:xfrm>
                <a:off x="188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34" name="Group 262"/>
            <p:cNvGrpSpPr>
              <a:grpSpLocks/>
            </p:cNvGrpSpPr>
            <p:nvPr/>
          </p:nvGrpSpPr>
          <p:grpSpPr bwMode="auto">
            <a:xfrm>
              <a:off x="1827" y="2265"/>
              <a:ext cx="28" cy="38"/>
              <a:chOff x="1827" y="2265"/>
              <a:chExt cx="28" cy="38"/>
            </a:xfrm>
          </p:grpSpPr>
          <p:sp>
            <p:nvSpPr>
              <p:cNvPr id="105735" name="Line 263"/>
              <p:cNvSpPr>
                <a:spLocks noChangeShapeType="1"/>
              </p:cNvSpPr>
              <p:nvPr/>
            </p:nvSpPr>
            <p:spPr bwMode="auto">
              <a:xfrm>
                <a:off x="1844"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36" name="Line 264"/>
              <p:cNvSpPr>
                <a:spLocks noChangeShapeType="1"/>
              </p:cNvSpPr>
              <p:nvPr/>
            </p:nvSpPr>
            <p:spPr bwMode="auto">
              <a:xfrm>
                <a:off x="1835"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37" name="Line 265"/>
              <p:cNvSpPr>
                <a:spLocks noChangeShapeType="1"/>
              </p:cNvSpPr>
              <p:nvPr/>
            </p:nvSpPr>
            <p:spPr bwMode="auto">
              <a:xfrm>
                <a:off x="1827"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38" name="Line 266"/>
              <p:cNvSpPr>
                <a:spLocks noChangeShapeType="1"/>
              </p:cNvSpPr>
              <p:nvPr/>
            </p:nvSpPr>
            <p:spPr bwMode="auto">
              <a:xfrm>
                <a:off x="1854"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39" name="Group 267"/>
            <p:cNvGrpSpPr>
              <a:grpSpLocks/>
            </p:cNvGrpSpPr>
            <p:nvPr/>
          </p:nvGrpSpPr>
          <p:grpSpPr bwMode="auto">
            <a:xfrm>
              <a:off x="1789" y="2265"/>
              <a:ext cx="28" cy="38"/>
              <a:chOff x="1789" y="2265"/>
              <a:chExt cx="28" cy="38"/>
            </a:xfrm>
          </p:grpSpPr>
          <p:sp>
            <p:nvSpPr>
              <p:cNvPr id="105740" name="Line 268"/>
              <p:cNvSpPr>
                <a:spLocks noChangeShapeType="1"/>
              </p:cNvSpPr>
              <p:nvPr/>
            </p:nvSpPr>
            <p:spPr bwMode="auto">
              <a:xfrm>
                <a:off x="1808"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41" name="Line 269"/>
              <p:cNvSpPr>
                <a:spLocks noChangeShapeType="1"/>
              </p:cNvSpPr>
              <p:nvPr/>
            </p:nvSpPr>
            <p:spPr bwMode="auto">
              <a:xfrm>
                <a:off x="1798"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42" name="Line 270"/>
              <p:cNvSpPr>
                <a:spLocks noChangeShapeType="1"/>
              </p:cNvSpPr>
              <p:nvPr/>
            </p:nvSpPr>
            <p:spPr bwMode="auto">
              <a:xfrm>
                <a:off x="178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43" name="Line 271"/>
              <p:cNvSpPr>
                <a:spLocks noChangeShapeType="1"/>
              </p:cNvSpPr>
              <p:nvPr/>
            </p:nvSpPr>
            <p:spPr bwMode="auto">
              <a:xfrm>
                <a:off x="1816"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44" name="Group 272"/>
            <p:cNvGrpSpPr>
              <a:grpSpLocks/>
            </p:cNvGrpSpPr>
            <p:nvPr/>
          </p:nvGrpSpPr>
          <p:grpSpPr bwMode="auto">
            <a:xfrm>
              <a:off x="1752" y="2265"/>
              <a:ext cx="28" cy="38"/>
              <a:chOff x="1752" y="2265"/>
              <a:chExt cx="28" cy="38"/>
            </a:xfrm>
          </p:grpSpPr>
          <p:sp>
            <p:nvSpPr>
              <p:cNvPr id="105745" name="Line 273"/>
              <p:cNvSpPr>
                <a:spLocks noChangeShapeType="1"/>
              </p:cNvSpPr>
              <p:nvPr/>
            </p:nvSpPr>
            <p:spPr bwMode="auto">
              <a:xfrm>
                <a:off x="1769"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46" name="Line 274"/>
              <p:cNvSpPr>
                <a:spLocks noChangeShapeType="1"/>
              </p:cNvSpPr>
              <p:nvPr/>
            </p:nvSpPr>
            <p:spPr bwMode="auto">
              <a:xfrm>
                <a:off x="1760"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47" name="Line 275"/>
              <p:cNvSpPr>
                <a:spLocks noChangeShapeType="1"/>
              </p:cNvSpPr>
              <p:nvPr/>
            </p:nvSpPr>
            <p:spPr bwMode="auto">
              <a:xfrm>
                <a:off x="1752" y="2269"/>
                <a:ext cx="1" cy="3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48" name="Line 276"/>
              <p:cNvSpPr>
                <a:spLocks noChangeShapeType="1"/>
              </p:cNvSpPr>
              <p:nvPr/>
            </p:nvSpPr>
            <p:spPr bwMode="auto">
              <a:xfrm>
                <a:off x="1779" y="2265"/>
                <a:ext cx="1" cy="3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749" name="Group 277"/>
            <p:cNvGrpSpPr>
              <a:grpSpLocks/>
            </p:cNvGrpSpPr>
            <p:nvPr/>
          </p:nvGrpSpPr>
          <p:grpSpPr bwMode="auto">
            <a:xfrm>
              <a:off x="1716" y="2265"/>
              <a:ext cx="28" cy="36"/>
              <a:chOff x="1716" y="2265"/>
              <a:chExt cx="28" cy="36"/>
            </a:xfrm>
          </p:grpSpPr>
          <p:sp>
            <p:nvSpPr>
              <p:cNvPr id="105750" name="Line 278"/>
              <p:cNvSpPr>
                <a:spLocks noChangeShapeType="1"/>
              </p:cNvSpPr>
              <p:nvPr/>
            </p:nvSpPr>
            <p:spPr bwMode="auto">
              <a:xfrm>
                <a:off x="1733"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51" name="Line 279"/>
              <p:cNvSpPr>
                <a:spLocks noChangeShapeType="1"/>
              </p:cNvSpPr>
              <p:nvPr/>
            </p:nvSpPr>
            <p:spPr bwMode="auto">
              <a:xfrm>
                <a:off x="172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52" name="Line 280"/>
              <p:cNvSpPr>
                <a:spLocks noChangeShapeType="1"/>
              </p:cNvSpPr>
              <p:nvPr/>
            </p:nvSpPr>
            <p:spPr bwMode="auto">
              <a:xfrm>
                <a:off x="1716" y="2269"/>
                <a:ext cx="1" cy="2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53" name="Line 281"/>
              <p:cNvSpPr>
                <a:spLocks noChangeShapeType="1"/>
              </p:cNvSpPr>
              <p:nvPr/>
            </p:nvSpPr>
            <p:spPr bwMode="auto">
              <a:xfrm>
                <a:off x="1743" y="2265"/>
                <a:ext cx="1" cy="3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5754" name="Rectangle 282"/>
          <p:cNvSpPr>
            <a:spLocks noChangeArrowheads="1"/>
          </p:cNvSpPr>
          <p:nvPr/>
        </p:nvSpPr>
        <p:spPr bwMode="auto">
          <a:xfrm flipH="1" flipV="1">
            <a:off x="2520950" y="4957763"/>
            <a:ext cx="1308100" cy="1033462"/>
          </a:xfrm>
          <a:prstGeom prst="rect">
            <a:avLst/>
          </a:prstGeom>
          <a:solidFill>
            <a:srgbClr val="C0C0C0"/>
          </a:solidFill>
          <a:ln w="19050">
            <a:solidFill>
              <a:srgbClr val="000000"/>
            </a:solidFill>
            <a:miter lim="800000"/>
            <a:headEnd/>
            <a:tailEnd/>
          </a:ln>
        </p:spPr>
        <p:txBody>
          <a:bodyPr/>
          <a:lstStyle/>
          <a:p>
            <a:endParaRPr lang="en-US"/>
          </a:p>
        </p:txBody>
      </p:sp>
      <p:grpSp>
        <p:nvGrpSpPr>
          <p:cNvPr id="105755" name="Group 283"/>
          <p:cNvGrpSpPr>
            <a:grpSpLocks/>
          </p:cNvGrpSpPr>
          <p:nvPr/>
        </p:nvGrpSpPr>
        <p:grpSpPr bwMode="auto">
          <a:xfrm flipH="1" flipV="1">
            <a:off x="2987675" y="5357813"/>
            <a:ext cx="419100" cy="620712"/>
            <a:chOff x="1906" y="2413"/>
            <a:chExt cx="201" cy="299"/>
          </a:xfrm>
        </p:grpSpPr>
        <p:sp>
          <p:nvSpPr>
            <p:cNvPr id="105756" name="Rectangle 284"/>
            <p:cNvSpPr>
              <a:spLocks noChangeArrowheads="1"/>
            </p:cNvSpPr>
            <p:nvPr/>
          </p:nvSpPr>
          <p:spPr bwMode="auto">
            <a:xfrm>
              <a:off x="1906" y="2413"/>
              <a:ext cx="200" cy="297"/>
            </a:xfrm>
            <a:prstGeom prst="rect">
              <a:avLst/>
            </a:prstGeom>
            <a:blipFill dpi="0" rotWithShape="0">
              <a:blip r:embed="rId4"/>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757" name="Rectangle 285"/>
            <p:cNvSpPr>
              <a:spLocks noChangeArrowheads="1"/>
            </p:cNvSpPr>
            <p:nvPr/>
          </p:nvSpPr>
          <p:spPr bwMode="auto">
            <a:xfrm>
              <a:off x="1906" y="2413"/>
              <a:ext cx="201" cy="299"/>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5758" name="Freeform 286"/>
          <p:cNvSpPr>
            <a:spLocks/>
          </p:cNvSpPr>
          <p:nvPr/>
        </p:nvSpPr>
        <p:spPr bwMode="auto">
          <a:xfrm flipH="1" flipV="1">
            <a:off x="3032125" y="5360988"/>
            <a:ext cx="334963" cy="104775"/>
          </a:xfrm>
          <a:custGeom>
            <a:avLst/>
            <a:gdLst>
              <a:gd name="T0" fmla="*/ 161 w 161"/>
              <a:gd name="T1" fmla="*/ 0 h 50"/>
              <a:gd name="T2" fmla="*/ 132 w 161"/>
              <a:gd name="T3" fmla="*/ 50 h 50"/>
              <a:gd name="T4" fmla="*/ 29 w 161"/>
              <a:gd name="T5" fmla="*/ 50 h 50"/>
              <a:gd name="T6" fmla="*/ 0 w 161"/>
              <a:gd name="T7" fmla="*/ 0 h 50"/>
              <a:gd name="T8" fmla="*/ 161 w 161"/>
              <a:gd name="T9" fmla="*/ 0 h 50"/>
            </a:gdLst>
            <a:ahLst/>
            <a:cxnLst>
              <a:cxn ang="0">
                <a:pos x="T0" y="T1"/>
              </a:cxn>
              <a:cxn ang="0">
                <a:pos x="T2" y="T3"/>
              </a:cxn>
              <a:cxn ang="0">
                <a:pos x="T4" y="T5"/>
              </a:cxn>
              <a:cxn ang="0">
                <a:pos x="T6" y="T7"/>
              </a:cxn>
              <a:cxn ang="0">
                <a:pos x="T8" y="T9"/>
              </a:cxn>
            </a:cxnLst>
            <a:rect l="0" t="0" r="r" b="b"/>
            <a:pathLst>
              <a:path w="161" h="50">
                <a:moveTo>
                  <a:pt x="161" y="0"/>
                </a:moveTo>
                <a:lnTo>
                  <a:pt x="132" y="50"/>
                </a:lnTo>
                <a:lnTo>
                  <a:pt x="29" y="50"/>
                </a:lnTo>
                <a:lnTo>
                  <a:pt x="0" y="0"/>
                </a:lnTo>
                <a:lnTo>
                  <a:pt x="161" y="0"/>
                </a:lnTo>
                <a:close/>
              </a:path>
            </a:pathLst>
          </a:custGeom>
          <a:solidFill>
            <a:srgbClr val="FF5050"/>
          </a:solidFill>
          <a:ln w="9525">
            <a:solidFill>
              <a:srgbClr val="000000"/>
            </a:solidFill>
            <a:prstDash val="solid"/>
            <a:round/>
            <a:headEnd/>
            <a:tailEnd/>
          </a:ln>
        </p:spPr>
        <p:txBody>
          <a:bodyPr/>
          <a:lstStyle/>
          <a:p>
            <a:endParaRPr lang="en-US"/>
          </a:p>
        </p:txBody>
      </p:sp>
      <p:sp>
        <p:nvSpPr>
          <p:cNvPr id="105759" name="Rectangle 287"/>
          <p:cNvSpPr>
            <a:spLocks noChangeArrowheads="1"/>
          </p:cNvSpPr>
          <p:nvPr/>
        </p:nvSpPr>
        <p:spPr bwMode="auto">
          <a:xfrm flipH="1" flipV="1">
            <a:off x="3032125" y="5699125"/>
            <a:ext cx="334963" cy="279400"/>
          </a:xfrm>
          <a:prstGeom prst="rect">
            <a:avLst/>
          </a:prstGeom>
          <a:solidFill>
            <a:srgbClr val="FF9900"/>
          </a:solidFill>
          <a:ln w="9525">
            <a:solidFill>
              <a:srgbClr val="000000"/>
            </a:solidFill>
            <a:miter lim="800000"/>
            <a:headEnd/>
            <a:tailEnd/>
          </a:ln>
        </p:spPr>
        <p:txBody>
          <a:bodyPr/>
          <a:lstStyle/>
          <a:p>
            <a:endParaRPr lang="en-US"/>
          </a:p>
        </p:txBody>
      </p:sp>
      <p:sp>
        <p:nvSpPr>
          <p:cNvPr id="105760" name="Rectangle 288"/>
          <p:cNvSpPr>
            <a:spLocks noChangeArrowheads="1"/>
          </p:cNvSpPr>
          <p:nvPr/>
        </p:nvSpPr>
        <p:spPr bwMode="auto">
          <a:xfrm flipH="1" flipV="1">
            <a:off x="2990850" y="5453063"/>
            <a:ext cx="46038" cy="230187"/>
          </a:xfrm>
          <a:prstGeom prst="rect">
            <a:avLst/>
          </a:prstGeom>
          <a:solidFill>
            <a:srgbClr val="FFFFFF"/>
          </a:solidFill>
          <a:ln w="9525">
            <a:solidFill>
              <a:srgbClr val="000000"/>
            </a:solidFill>
            <a:miter lim="800000"/>
            <a:headEnd/>
            <a:tailEnd/>
          </a:ln>
        </p:spPr>
        <p:txBody>
          <a:bodyPr/>
          <a:lstStyle/>
          <a:p>
            <a:endParaRPr lang="en-US"/>
          </a:p>
        </p:txBody>
      </p:sp>
      <p:grpSp>
        <p:nvGrpSpPr>
          <p:cNvPr id="105761" name="Group 289"/>
          <p:cNvGrpSpPr>
            <a:grpSpLocks/>
          </p:cNvGrpSpPr>
          <p:nvPr/>
        </p:nvGrpSpPr>
        <p:grpSpPr bwMode="auto">
          <a:xfrm>
            <a:off x="3362325" y="5459413"/>
            <a:ext cx="463550" cy="263525"/>
            <a:chOff x="2118" y="3439"/>
            <a:chExt cx="292" cy="166"/>
          </a:xfrm>
        </p:grpSpPr>
        <p:sp>
          <p:nvSpPr>
            <p:cNvPr id="105762" name="Rectangle 290"/>
            <p:cNvSpPr>
              <a:spLocks noChangeArrowheads="1"/>
            </p:cNvSpPr>
            <p:nvPr/>
          </p:nvSpPr>
          <p:spPr bwMode="auto">
            <a:xfrm flipH="1" flipV="1">
              <a:off x="2118" y="3454"/>
              <a:ext cx="208" cy="137"/>
            </a:xfrm>
            <a:prstGeom prst="rect">
              <a:avLst/>
            </a:prstGeom>
            <a:solidFill>
              <a:schemeClr val="hlink"/>
            </a:solidFill>
            <a:ln w="9525">
              <a:solidFill>
                <a:srgbClr val="000000"/>
              </a:solidFill>
              <a:miter lim="800000"/>
              <a:headEnd/>
              <a:tailEnd/>
            </a:ln>
          </p:spPr>
          <p:txBody>
            <a:bodyPr/>
            <a:lstStyle/>
            <a:p>
              <a:endParaRPr lang="en-US"/>
            </a:p>
          </p:txBody>
        </p:sp>
        <p:grpSp>
          <p:nvGrpSpPr>
            <p:cNvPr id="105763" name="Group 291"/>
            <p:cNvGrpSpPr>
              <a:grpSpLocks/>
            </p:cNvGrpSpPr>
            <p:nvPr/>
          </p:nvGrpSpPr>
          <p:grpSpPr bwMode="auto">
            <a:xfrm flipH="1" flipV="1">
              <a:off x="2326" y="3439"/>
              <a:ext cx="84" cy="166"/>
              <a:chOff x="1704" y="2533"/>
              <a:chExt cx="64" cy="127"/>
            </a:xfrm>
          </p:grpSpPr>
          <p:sp>
            <p:nvSpPr>
              <p:cNvPr id="105764" name="Freeform 292"/>
              <p:cNvSpPr>
                <a:spLocks/>
              </p:cNvSpPr>
              <p:nvPr/>
            </p:nvSpPr>
            <p:spPr bwMode="auto">
              <a:xfrm>
                <a:off x="1704" y="2533"/>
                <a:ext cx="64" cy="127"/>
              </a:xfrm>
              <a:custGeom>
                <a:avLst/>
                <a:gdLst>
                  <a:gd name="T0" fmla="*/ 0 w 64"/>
                  <a:gd name="T1" fmla="*/ 0 h 127"/>
                  <a:gd name="T2" fmla="*/ 64 w 64"/>
                  <a:gd name="T3" fmla="*/ 12 h 127"/>
                  <a:gd name="T4" fmla="*/ 64 w 64"/>
                  <a:gd name="T5" fmla="*/ 116 h 127"/>
                  <a:gd name="T6" fmla="*/ 0 w 64"/>
                  <a:gd name="T7" fmla="*/ 127 h 127"/>
                  <a:gd name="T8" fmla="*/ 0 w 64"/>
                  <a:gd name="T9" fmla="*/ 0 h 127"/>
                </a:gdLst>
                <a:ahLst/>
                <a:cxnLst>
                  <a:cxn ang="0">
                    <a:pos x="T0" y="T1"/>
                  </a:cxn>
                  <a:cxn ang="0">
                    <a:pos x="T2" y="T3"/>
                  </a:cxn>
                  <a:cxn ang="0">
                    <a:pos x="T4" y="T5"/>
                  </a:cxn>
                  <a:cxn ang="0">
                    <a:pos x="T6" y="T7"/>
                  </a:cxn>
                  <a:cxn ang="0">
                    <a:pos x="T8" y="T9"/>
                  </a:cxn>
                </a:cxnLst>
                <a:rect l="0" t="0" r="r" b="b"/>
                <a:pathLst>
                  <a:path w="64" h="127">
                    <a:moveTo>
                      <a:pt x="0" y="0"/>
                    </a:moveTo>
                    <a:lnTo>
                      <a:pt x="64" y="12"/>
                    </a:lnTo>
                    <a:lnTo>
                      <a:pt x="64" y="116"/>
                    </a:lnTo>
                    <a:lnTo>
                      <a:pt x="0" y="127"/>
                    </a:lnTo>
                    <a:lnTo>
                      <a:pt x="0" y="0"/>
                    </a:lnTo>
                    <a:close/>
                  </a:path>
                </a:pathLst>
              </a:custGeom>
              <a:solidFill>
                <a:schemeClr val="hlink"/>
              </a:solidFill>
              <a:ln w="9525">
                <a:solidFill>
                  <a:srgbClr val="000000"/>
                </a:solidFill>
                <a:prstDash val="solid"/>
                <a:round/>
                <a:headEnd/>
                <a:tailEnd/>
              </a:ln>
            </p:spPr>
            <p:txBody>
              <a:bodyPr/>
              <a:lstStyle/>
              <a:p>
                <a:endParaRPr lang="en-US"/>
              </a:p>
            </p:txBody>
          </p:sp>
          <p:grpSp>
            <p:nvGrpSpPr>
              <p:cNvPr id="105765" name="Group 293"/>
              <p:cNvGrpSpPr>
                <a:grpSpLocks/>
              </p:cNvGrpSpPr>
              <p:nvPr/>
            </p:nvGrpSpPr>
            <p:grpSpPr bwMode="auto">
              <a:xfrm>
                <a:off x="1718" y="2547"/>
                <a:ext cx="35" cy="96"/>
                <a:chOff x="1718" y="2547"/>
                <a:chExt cx="35" cy="96"/>
              </a:xfrm>
            </p:grpSpPr>
            <p:sp>
              <p:nvSpPr>
                <p:cNvPr id="105766" name="Line 294"/>
                <p:cNvSpPr>
                  <a:spLocks noChangeShapeType="1"/>
                </p:cNvSpPr>
                <p:nvPr/>
              </p:nvSpPr>
              <p:spPr bwMode="auto">
                <a:xfrm flipV="1">
                  <a:off x="1729" y="2560"/>
                  <a:ext cx="1" cy="69"/>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67" name="Line 295"/>
                <p:cNvSpPr>
                  <a:spLocks noChangeShapeType="1"/>
                </p:cNvSpPr>
                <p:nvPr/>
              </p:nvSpPr>
              <p:spPr bwMode="auto">
                <a:xfrm flipV="1">
                  <a:off x="1741" y="2557"/>
                  <a:ext cx="1" cy="8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68" name="Line 296"/>
                <p:cNvSpPr>
                  <a:spLocks noChangeShapeType="1"/>
                </p:cNvSpPr>
                <p:nvPr/>
              </p:nvSpPr>
              <p:spPr bwMode="auto">
                <a:xfrm flipV="1">
                  <a:off x="1752" y="2566"/>
                  <a:ext cx="1" cy="6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69" name="Line 297"/>
                <p:cNvSpPr>
                  <a:spLocks noChangeShapeType="1"/>
                </p:cNvSpPr>
                <p:nvPr/>
              </p:nvSpPr>
              <p:spPr bwMode="auto">
                <a:xfrm flipV="1">
                  <a:off x="1718" y="2547"/>
                  <a:ext cx="1" cy="9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sp>
        <p:nvSpPr>
          <p:cNvPr id="105770" name="Freeform 298"/>
          <p:cNvSpPr>
            <a:spLocks/>
          </p:cNvSpPr>
          <p:nvPr/>
        </p:nvSpPr>
        <p:spPr bwMode="auto">
          <a:xfrm flipH="1" flipV="1">
            <a:off x="3322638" y="6003925"/>
            <a:ext cx="203200" cy="147638"/>
          </a:xfrm>
          <a:custGeom>
            <a:avLst/>
            <a:gdLst>
              <a:gd name="T0" fmla="*/ 60 w 98"/>
              <a:gd name="T1" fmla="*/ 0 h 71"/>
              <a:gd name="T2" fmla="*/ 0 w 98"/>
              <a:gd name="T3" fmla="*/ 71 h 71"/>
              <a:gd name="T4" fmla="*/ 39 w 98"/>
              <a:gd name="T5" fmla="*/ 71 h 71"/>
              <a:gd name="T6" fmla="*/ 98 w 98"/>
              <a:gd name="T7" fmla="*/ 0 h 71"/>
              <a:gd name="T8" fmla="*/ 60 w 98"/>
              <a:gd name="T9" fmla="*/ 0 h 71"/>
            </a:gdLst>
            <a:ahLst/>
            <a:cxnLst>
              <a:cxn ang="0">
                <a:pos x="T0" y="T1"/>
              </a:cxn>
              <a:cxn ang="0">
                <a:pos x="T2" y="T3"/>
              </a:cxn>
              <a:cxn ang="0">
                <a:pos x="T4" y="T5"/>
              </a:cxn>
              <a:cxn ang="0">
                <a:pos x="T6" y="T7"/>
              </a:cxn>
              <a:cxn ang="0">
                <a:pos x="T8" y="T9"/>
              </a:cxn>
            </a:cxnLst>
            <a:rect l="0" t="0" r="r" b="b"/>
            <a:pathLst>
              <a:path w="98" h="71">
                <a:moveTo>
                  <a:pt x="60" y="0"/>
                </a:moveTo>
                <a:lnTo>
                  <a:pt x="0" y="71"/>
                </a:lnTo>
                <a:lnTo>
                  <a:pt x="39" y="71"/>
                </a:lnTo>
                <a:lnTo>
                  <a:pt x="98" y="0"/>
                </a:lnTo>
                <a:lnTo>
                  <a:pt x="60" y="0"/>
                </a:lnTo>
                <a:close/>
              </a:path>
            </a:pathLst>
          </a:custGeom>
          <a:solidFill>
            <a:srgbClr val="00FF00"/>
          </a:solidFill>
          <a:ln w="9525">
            <a:solidFill>
              <a:srgbClr val="000000"/>
            </a:solidFill>
            <a:prstDash val="solid"/>
            <a:round/>
            <a:headEnd/>
            <a:tailEnd/>
          </a:ln>
        </p:spPr>
        <p:txBody>
          <a:bodyPr/>
          <a:lstStyle/>
          <a:p>
            <a:endParaRPr lang="en-US"/>
          </a:p>
        </p:txBody>
      </p:sp>
      <p:sp>
        <p:nvSpPr>
          <p:cNvPr id="105771" name="Rectangle 299"/>
          <p:cNvSpPr>
            <a:spLocks noChangeArrowheads="1"/>
          </p:cNvSpPr>
          <p:nvPr/>
        </p:nvSpPr>
        <p:spPr bwMode="auto">
          <a:xfrm flipH="1" flipV="1">
            <a:off x="3441700" y="5700713"/>
            <a:ext cx="84138" cy="290512"/>
          </a:xfrm>
          <a:prstGeom prst="rect">
            <a:avLst/>
          </a:prstGeom>
          <a:solidFill>
            <a:srgbClr val="00FF00"/>
          </a:solidFill>
          <a:ln w="9525">
            <a:solidFill>
              <a:srgbClr val="000000"/>
            </a:solidFill>
            <a:miter lim="800000"/>
            <a:headEnd/>
            <a:tailEnd/>
          </a:ln>
        </p:spPr>
        <p:txBody>
          <a:bodyPr/>
          <a:lstStyle/>
          <a:p>
            <a:endParaRPr lang="en-US"/>
          </a:p>
        </p:txBody>
      </p:sp>
      <p:sp>
        <p:nvSpPr>
          <p:cNvPr id="105772" name="Freeform 300"/>
          <p:cNvSpPr>
            <a:spLocks/>
          </p:cNvSpPr>
          <p:nvPr/>
        </p:nvSpPr>
        <p:spPr bwMode="auto">
          <a:xfrm flipH="1" flipV="1">
            <a:off x="2843213" y="5994400"/>
            <a:ext cx="241300" cy="207963"/>
          </a:xfrm>
          <a:custGeom>
            <a:avLst/>
            <a:gdLst>
              <a:gd name="T0" fmla="*/ 91 w 116"/>
              <a:gd name="T1" fmla="*/ 0 h 100"/>
              <a:gd name="T2" fmla="*/ 0 w 116"/>
              <a:gd name="T3" fmla="*/ 100 h 100"/>
              <a:gd name="T4" fmla="*/ 25 w 116"/>
              <a:gd name="T5" fmla="*/ 100 h 100"/>
              <a:gd name="T6" fmla="*/ 116 w 116"/>
              <a:gd name="T7" fmla="*/ 0 h 100"/>
              <a:gd name="T8" fmla="*/ 91 w 116"/>
              <a:gd name="T9" fmla="*/ 0 h 100"/>
            </a:gdLst>
            <a:ahLst/>
            <a:cxnLst>
              <a:cxn ang="0">
                <a:pos x="T0" y="T1"/>
              </a:cxn>
              <a:cxn ang="0">
                <a:pos x="T2" y="T3"/>
              </a:cxn>
              <a:cxn ang="0">
                <a:pos x="T4" y="T5"/>
              </a:cxn>
              <a:cxn ang="0">
                <a:pos x="T6" y="T7"/>
              </a:cxn>
              <a:cxn ang="0">
                <a:pos x="T8" y="T9"/>
              </a:cxn>
            </a:cxnLst>
            <a:rect l="0" t="0" r="r" b="b"/>
            <a:pathLst>
              <a:path w="116" h="100">
                <a:moveTo>
                  <a:pt x="91" y="0"/>
                </a:moveTo>
                <a:lnTo>
                  <a:pt x="0" y="100"/>
                </a:lnTo>
                <a:lnTo>
                  <a:pt x="25" y="100"/>
                </a:lnTo>
                <a:lnTo>
                  <a:pt x="116" y="0"/>
                </a:lnTo>
                <a:lnTo>
                  <a:pt x="91" y="0"/>
                </a:lnTo>
                <a:close/>
              </a:path>
            </a:pathLst>
          </a:custGeom>
          <a:solidFill>
            <a:srgbClr val="FF9900"/>
          </a:solidFill>
          <a:ln w="9525">
            <a:solidFill>
              <a:srgbClr val="000000"/>
            </a:solidFill>
            <a:prstDash val="solid"/>
            <a:round/>
            <a:headEnd/>
            <a:tailEnd/>
          </a:ln>
        </p:spPr>
        <p:txBody>
          <a:bodyPr/>
          <a:lstStyle/>
          <a:p>
            <a:endParaRPr lang="en-US"/>
          </a:p>
        </p:txBody>
      </p:sp>
      <p:sp>
        <p:nvSpPr>
          <p:cNvPr id="105773" name="Rectangle 301"/>
          <p:cNvSpPr>
            <a:spLocks noChangeArrowheads="1"/>
          </p:cNvSpPr>
          <p:nvPr/>
        </p:nvSpPr>
        <p:spPr bwMode="auto">
          <a:xfrm flipH="1" flipV="1">
            <a:off x="2624138" y="6186488"/>
            <a:ext cx="222250" cy="111125"/>
          </a:xfrm>
          <a:prstGeom prst="rect">
            <a:avLst/>
          </a:prstGeom>
          <a:solidFill>
            <a:srgbClr val="FF5050"/>
          </a:solidFill>
          <a:ln w="9525">
            <a:solidFill>
              <a:srgbClr val="000000"/>
            </a:solidFill>
            <a:miter lim="800000"/>
            <a:headEnd/>
            <a:tailEnd/>
          </a:ln>
        </p:spPr>
        <p:txBody>
          <a:bodyPr/>
          <a:lstStyle/>
          <a:p>
            <a:endParaRPr lang="en-US"/>
          </a:p>
        </p:txBody>
      </p:sp>
      <p:grpSp>
        <p:nvGrpSpPr>
          <p:cNvPr id="105774" name="Group 302"/>
          <p:cNvGrpSpPr>
            <a:grpSpLocks/>
          </p:cNvGrpSpPr>
          <p:nvPr/>
        </p:nvGrpSpPr>
        <p:grpSpPr bwMode="auto">
          <a:xfrm>
            <a:off x="2782888" y="6178550"/>
            <a:ext cx="646112" cy="131763"/>
            <a:chOff x="1744" y="3892"/>
            <a:chExt cx="407" cy="83"/>
          </a:xfrm>
        </p:grpSpPr>
        <p:grpSp>
          <p:nvGrpSpPr>
            <p:cNvPr id="105775" name="Group 303"/>
            <p:cNvGrpSpPr>
              <a:grpSpLocks/>
            </p:cNvGrpSpPr>
            <p:nvPr/>
          </p:nvGrpSpPr>
          <p:grpSpPr bwMode="auto">
            <a:xfrm>
              <a:off x="1954" y="3892"/>
              <a:ext cx="197" cy="83"/>
              <a:chOff x="1954" y="3892"/>
              <a:chExt cx="197" cy="83"/>
            </a:xfrm>
          </p:grpSpPr>
          <p:sp>
            <p:nvSpPr>
              <p:cNvPr id="105776" name="Oval 304"/>
              <p:cNvSpPr>
                <a:spLocks noChangeArrowheads="1"/>
              </p:cNvSpPr>
              <p:nvPr/>
            </p:nvSpPr>
            <p:spPr bwMode="auto">
              <a:xfrm flipH="1" flipV="1">
                <a:off x="2123" y="3954"/>
                <a:ext cx="25"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777" name="Oval 305"/>
              <p:cNvSpPr>
                <a:spLocks noChangeArrowheads="1"/>
              </p:cNvSpPr>
              <p:nvPr/>
            </p:nvSpPr>
            <p:spPr bwMode="auto">
              <a:xfrm flipH="1" flipV="1">
                <a:off x="2101" y="3892"/>
                <a:ext cx="25"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778" name="Oval 306"/>
              <p:cNvSpPr>
                <a:spLocks noChangeArrowheads="1"/>
              </p:cNvSpPr>
              <p:nvPr/>
            </p:nvSpPr>
            <p:spPr bwMode="auto">
              <a:xfrm flipH="1" flipV="1">
                <a:off x="2075" y="3954"/>
                <a:ext cx="29"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779" name="Oval 307"/>
              <p:cNvSpPr>
                <a:spLocks noChangeArrowheads="1"/>
              </p:cNvSpPr>
              <p:nvPr/>
            </p:nvSpPr>
            <p:spPr bwMode="auto">
              <a:xfrm flipH="1" flipV="1">
                <a:off x="2053" y="3892"/>
                <a:ext cx="24"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780" name="Oval 308"/>
              <p:cNvSpPr>
                <a:spLocks noChangeArrowheads="1"/>
              </p:cNvSpPr>
              <p:nvPr/>
            </p:nvSpPr>
            <p:spPr bwMode="auto">
              <a:xfrm flipH="1" flipV="1">
                <a:off x="2028" y="3954"/>
                <a:ext cx="25" cy="21"/>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781" name="Oval 309"/>
              <p:cNvSpPr>
                <a:spLocks noChangeArrowheads="1"/>
              </p:cNvSpPr>
              <p:nvPr/>
            </p:nvSpPr>
            <p:spPr bwMode="auto">
              <a:xfrm flipH="1" flipV="1">
                <a:off x="2005" y="3892"/>
                <a:ext cx="25" cy="18"/>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782" name="Line 310"/>
              <p:cNvSpPr>
                <a:spLocks noChangeShapeType="1"/>
              </p:cNvSpPr>
              <p:nvPr/>
            </p:nvSpPr>
            <p:spPr bwMode="auto">
              <a:xfrm flipH="1" flipV="1">
                <a:off x="2126" y="3899"/>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83" name="Line 311"/>
              <p:cNvSpPr>
                <a:spLocks noChangeShapeType="1"/>
              </p:cNvSpPr>
              <p:nvPr/>
            </p:nvSpPr>
            <p:spPr bwMode="auto">
              <a:xfrm flipH="1" flipV="1">
                <a:off x="2104" y="3905"/>
                <a:ext cx="22"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84" name="Line 312"/>
              <p:cNvSpPr>
                <a:spLocks noChangeShapeType="1"/>
              </p:cNvSpPr>
              <p:nvPr/>
            </p:nvSpPr>
            <p:spPr bwMode="auto">
              <a:xfrm flipH="1" flipV="1">
                <a:off x="2011" y="3907"/>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85" name="Line 313"/>
              <p:cNvSpPr>
                <a:spLocks noChangeShapeType="1"/>
              </p:cNvSpPr>
              <p:nvPr/>
            </p:nvSpPr>
            <p:spPr bwMode="auto">
              <a:xfrm flipH="1" flipV="1">
                <a:off x="2030" y="3899"/>
                <a:ext cx="23"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86" name="Line 314"/>
              <p:cNvSpPr>
                <a:spLocks noChangeShapeType="1"/>
              </p:cNvSpPr>
              <p:nvPr/>
            </p:nvSpPr>
            <p:spPr bwMode="auto">
              <a:xfrm flipH="1" flipV="1">
                <a:off x="2058" y="3907"/>
                <a:ext cx="2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87" name="Line 315"/>
              <p:cNvSpPr>
                <a:spLocks noChangeShapeType="1"/>
              </p:cNvSpPr>
              <p:nvPr/>
            </p:nvSpPr>
            <p:spPr bwMode="auto">
              <a:xfrm flipH="1" flipV="1">
                <a:off x="2077" y="3902"/>
                <a:ext cx="24"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05788" name="Group 316"/>
              <p:cNvGrpSpPr>
                <a:grpSpLocks/>
              </p:cNvGrpSpPr>
              <p:nvPr/>
            </p:nvGrpSpPr>
            <p:grpSpPr bwMode="auto">
              <a:xfrm flipH="1" flipV="1">
                <a:off x="1954" y="3892"/>
                <a:ext cx="51" cy="83"/>
                <a:chOff x="2013" y="2253"/>
                <a:chExt cx="39" cy="64"/>
              </a:xfrm>
            </p:grpSpPr>
            <p:sp>
              <p:nvSpPr>
                <p:cNvPr id="105789" name="Oval 317"/>
                <p:cNvSpPr>
                  <a:spLocks noChangeArrowheads="1"/>
                </p:cNvSpPr>
                <p:nvPr/>
              </p:nvSpPr>
              <p:spPr bwMode="auto">
                <a:xfrm>
                  <a:off x="2015" y="2253"/>
                  <a:ext cx="19" cy="16"/>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790" name="Oval 318"/>
                <p:cNvSpPr>
                  <a:spLocks noChangeArrowheads="1"/>
                </p:cNvSpPr>
                <p:nvPr/>
              </p:nvSpPr>
              <p:spPr bwMode="auto">
                <a:xfrm>
                  <a:off x="2033" y="2303"/>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791" name="Line 319"/>
                <p:cNvSpPr>
                  <a:spLocks noChangeShapeType="1"/>
                </p:cNvSpPr>
                <p:nvPr/>
              </p:nvSpPr>
              <p:spPr bwMode="auto">
                <a:xfrm>
                  <a:off x="2031" y="2257"/>
                  <a:ext cx="19"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92" name="Line 320"/>
                <p:cNvSpPr>
                  <a:spLocks noChangeShapeType="1"/>
                </p:cNvSpPr>
                <p:nvPr/>
              </p:nvSpPr>
              <p:spPr bwMode="auto">
                <a:xfrm>
                  <a:off x="2013" y="2261"/>
                  <a:ext cx="20" cy="4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93" name="Line 321"/>
                <p:cNvSpPr>
                  <a:spLocks noChangeShapeType="1"/>
                </p:cNvSpPr>
                <p:nvPr/>
              </p:nvSpPr>
              <p:spPr bwMode="auto">
                <a:xfrm flipV="1">
                  <a:off x="2050" y="2261"/>
                  <a:ext cx="1" cy="46"/>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94" name="Oval 322"/>
                <p:cNvSpPr>
                  <a:spLocks noChangeArrowheads="1"/>
                </p:cNvSpPr>
                <p:nvPr/>
              </p:nvSpPr>
              <p:spPr bwMode="auto">
                <a:xfrm>
                  <a:off x="2033" y="2255"/>
                  <a:ext cx="19" cy="14"/>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5795" name="Line 323"/>
              <p:cNvSpPr>
                <a:spLocks noChangeShapeType="1"/>
              </p:cNvSpPr>
              <p:nvPr/>
            </p:nvSpPr>
            <p:spPr bwMode="auto">
              <a:xfrm flipH="1" flipV="1">
                <a:off x="2149" y="3902"/>
                <a:ext cx="2" cy="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796" name="Oval 324"/>
              <p:cNvSpPr>
                <a:spLocks noChangeArrowheads="1"/>
              </p:cNvSpPr>
              <p:nvPr/>
            </p:nvSpPr>
            <p:spPr bwMode="auto">
              <a:xfrm flipH="1" flipV="1">
                <a:off x="2126" y="3892"/>
                <a:ext cx="25" cy="20"/>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5797" name="Group 325"/>
            <p:cNvGrpSpPr>
              <a:grpSpLocks/>
            </p:cNvGrpSpPr>
            <p:nvPr/>
          </p:nvGrpSpPr>
          <p:grpSpPr bwMode="auto">
            <a:xfrm flipH="1" flipV="1">
              <a:off x="1744" y="3902"/>
              <a:ext cx="123" cy="60"/>
              <a:chOff x="2119" y="2263"/>
              <a:chExt cx="94" cy="46"/>
            </a:xfrm>
          </p:grpSpPr>
          <p:grpSp>
            <p:nvGrpSpPr>
              <p:cNvPr id="105798" name="Group 326"/>
              <p:cNvGrpSpPr>
                <a:grpSpLocks/>
              </p:cNvGrpSpPr>
              <p:nvPr/>
            </p:nvGrpSpPr>
            <p:grpSpPr bwMode="auto">
              <a:xfrm>
                <a:off x="2188" y="2263"/>
                <a:ext cx="25" cy="46"/>
                <a:chOff x="2188" y="2263"/>
                <a:chExt cx="25" cy="46"/>
              </a:xfrm>
            </p:grpSpPr>
            <p:grpSp>
              <p:nvGrpSpPr>
                <p:cNvPr id="105799" name="Group 327"/>
                <p:cNvGrpSpPr>
                  <a:grpSpLocks/>
                </p:cNvGrpSpPr>
                <p:nvPr/>
              </p:nvGrpSpPr>
              <p:grpSpPr bwMode="auto">
                <a:xfrm>
                  <a:off x="2188" y="2263"/>
                  <a:ext cx="23" cy="44"/>
                  <a:chOff x="2188" y="2263"/>
                  <a:chExt cx="23" cy="44"/>
                </a:xfrm>
              </p:grpSpPr>
              <p:sp>
                <p:nvSpPr>
                  <p:cNvPr id="105800" name="Rectangle 328"/>
                  <p:cNvSpPr>
                    <a:spLocks noChangeArrowheads="1"/>
                  </p:cNvSpPr>
                  <p:nvPr/>
                </p:nvSpPr>
                <p:spPr bwMode="auto">
                  <a:xfrm>
                    <a:off x="2188" y="2263"/>
                    <a:ext cx="23" cy="2"/>
                  </a:xfrm>
                  <a:prstGeom prst="rect">
                    <a:avLst/>
                  </a:prstGeom>
                  <a:solidFill>
                    <a:srgbClr val="FEFEF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01" name="Rectangle 329"/>
                  <p:cNvSpPr>
                    <a:spLocks noChangeArrowheads="1"/>
                  </p:cNvSpPr>
                  <p:nvPr/>
                </p:nvSpPr>
                <p:spPr bwMode="auto">
                  <a:xfrm>
                    <a:off x="2188" y="2265"/>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02" name="Rectangle 330"/>
                  <p:cNvSpPr>
                    <a:spLocks noChangeArrowheads="1"/>
                  </p:cNvSpPr>
                  <p:nvPr/>
                </p:nvSpPr>
                <p:spPr bwMode="auto">
                  <a:xfrm>
                    <a:off x="2188" y="2267"/>
                    <a:ext cx="23" cy="2"/>
                  </a:xfrm>
                  <a:prstGeom prst="rect">
                    <a:avLst/>
                  </a:prstGeom>
                  <a:solidFill>
                    <a:srgbClr val="FBFBF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03" name="Rectangle 331"/>
                  <p:cNvSpPr>
                    <a:spLocks noChangeArrowheads="1"/>
                  </p:cNvSpPr>
                  <p:nvPr/>
                </p:nvSpPr>
                <p:spPr bwMode="auto">
                  <a:xfrm>
                    <a:off x="2188" y="2269"/>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04" name="Rectangle 332"/>
                  <p:cNvSpPr>
                    <a:spLocks noChangeArrowheads="1"/>
                  </p:cNvSpPr>
                  <p:nvPr/>
                </p:nvSpPr>
                <p:spPr bwMode="auto">
                  <a:xfrm>
                    <a:off x="2188" y="2271"/>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05" name="Rectangle 333"/>
                  <p:cNvSpPr>
                    <a:spLocks noChangeArrowheads="1"/>
                  </p:cNvSpPr>
                  <p:nvPr/>
                </p:nvSpPr>
                <p:spPr bwMode="auto">
                  <a:xfrm>
                    <a:off x="2188" y="2273"/>
                    <a:ext cx="23" cy="2"/>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06" name="Rectangle 334"/>
                  <p:cNvSpPr>
                    <a:spLocks noChangeArrowheads="1"/>
                  </p:cNvSpPr>
                  <p:nvPr/>
                </p:nvSpPr>
                <p:spPr bwMode="auto">
                  <a:xfrm>
                    <a:off x="2188" y="2275"/>
                    <a:ext cx="23" cy="1"/>
                  </a:xfrm>
                  <a:prstGeom prst="rect">
                    <a:avLst/>
                  </a:prstGeom>
                  <a:solidFill>
                    <a:srgbClr val="ECECE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07" name="Rectangle 335"/>
                  <p:cNvSpPr>
                    <a:spLocks noChangeArrowheads="1"/>
                  </p:cNvSpPr>
                  <p:nvPr/>
                </p:nvSpPr>
                <p:spPr bwMode="auto">
                  <a:xfrm>
                    <a:off x="2188" y="2276"/>
                    <a:ext cx="23" cy="2"/>
                  </a:xfrm>
                  <a:prstGeom prst="rect">
                    <a:avLst/>
                  </a:prstGeom>
                  <a:solidFill>
                    <a:srgbClr val="E6E6E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08" name="Rectangle 336"/>
                  <p:cNvSpPr>
                    <a:spLocks noChangeArrowheads="1"/>
                  </p:cNvSpPr>
                  <p:nvPr/>
                </p:nvSpPr>
                <p:spPr bwMode="auto">
                  <a:xfrm>
                    <a:off x="2188" y="2278"/>
                    <a:ext cx="23" cy="2"/>
                  </a:xfrm>
                  <a:prstGeom prst="rect">
                    <a:avLst/>
                  </a:prstGeom>
                  <a:solidFill>
                    <a:srgbClr val="E0E0E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09" name="Rectangle 337"/>
                  <p:cNvSpPr>
                    <a:spLocks noChangeArrowheads="1"/>
                  </p:cNvSpPr>
                  <p:nvPr/>
                </p:nvSpPr>
                <p:spPr bwMode="auto">
                  <a:xfrm>
                    <a:off x="2188" y="2280"/>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10" name="Rectangle 338"/>
                  <p:cNvSpPr>
                    <a:spLocks noChangeArrowheads="1"/>
                  </p:cNvSpPr>
                  <p:nvPr/>
                </p:nvSpPr>
                <p:spPr bwMode="auto">
                  <a:xfrm>
                    <a:off x="2188" y="2282"/>
                    <a:ext cx="23" cy="2"/>
                  </a:xfrm>
                  <a:prstGeom prst="rect">
                    <a:avLst/>
                  </a:prstGeom>
                  <a:solidFill>
                    <a:srgbClr val="D0D0D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11" name="Rectangle 339"/>
                  <p:cNvSpPr>
                    <a:spLocks noChangeArrowheads="1"/>
                  </p:cNvSpPr>
                  <p:nvPr/>
                </p:nvSpPr>
                <p:spPr bwMode="auto">
                  <a:xfrm>
                    <a:off x="2188" y="2284"/>
                    <a:ext cx="23" cy="2"/>
                  </a:xfrm>
                  <a:prstGeom prst="rect">
                    <a:avLst/>
                  </a:prstGeom>
                  <a:solidFill>
                    <a:srgbClr val="C6C6C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12" name="Rectangle 340"/>
                  <p:cNvSpPr>
                    <a:spLocks noChangeArrowheads="1"/>
                  </p:cNvSpPr>
                  <p:nvPr/>
                </p:nvSpPr>
                <p:spPr bwMode="auto">
                  <a:xfrm>
                    <a:off x="2188" y="2286"/>
                    <a:ext cx="23" cy="2"/>
                  </a:xfrm>
                  <a:prstGeom prst="rect">
                    <a:avLst/>
                  </a:prstGeom>
                  <a:solidFill>
                    <a:srgbClr val="BCBCB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13" name="Rectangle 341"/>
                  <p:cNvSpPr>
                    <a:spLocks noChangeArrowheads="1"/>
                  </p:cNvSpPr>
                  <p:nvPr/>
                </p:nvSpPr>
                <p:spPr bwMode="auto">
                  <a:xfrm>
                    <a:off x="2188" y="228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14" name="Rectangle 342"/>
                  <p:cNvSpPr>
                    <a:spLocks noChangeArrowheads="1"/>
                  </p:cNvSpPr>
                  <p:nvPr/>
                </p:nvSpPr>
                <p:spPr bwMode="auto">
                  <a:xfrm>
                    <a:off x="2188" y="2290"/>
                    <a:ext cx="23" cy="2"/>
                  </a:xfrm>
                  <a:prstGeom prst="rect">
                    <a:avLst/>
                  </a:prstGeom>
                  <a:solidFill>
                    <a:srgbClr val="A9A9A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15" name="Rectangle 343"/>
                  <p:cNvSpPr>
                    <a:spLocks noChangeArrowheads="1"/>
                  </p:cNvSpPr>
                  <p:nvPr/>
                </p:nvSpPr>
                <p:spPr bwMode="auto">
                  <a:xfrm>
                    <a:off x="2188" y="2292"/>
                    <a:ext cx="23" cy="2"/>
                  </a:xfrm>
                  <a:prstGeom prst="rect">
                    <a:avLst/>
                  </a:prstGeom>
                  <a:solidFill>
                    <a:srgbClr val="A0A0A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16" name="Rectangle 344"/>
                  <p:cNvSpPr>
                    <a:spLocks noChangeArrowheads="1"/>
                  </p:cNvSpPr>
                  <p:nvPr/>
                </p:nvSpPr>
                <p:spPr bwMode="auto">
                  <a:xfrm>
                    <a:off x="2188" y="2294"/>
                    <a:ext cx="23" cy="2"/>
                  </a:xfrm>
                  <a:prstGeom prst="rect">
                    <a:avLst/>
                  </a:prstGeom>
                  <a:solidFill>
                    <a:srgbClr val="97979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17" name="Rectangle 345"/>
                  <p:cNvSpPr>
                    <a:spLocks noChangeArrowheads="1"/>
                  </p:cNvSpPr>
                  <p:nvPr/>
                </p:nvSpPr>
                <p:spPr bwMode="auto">
                  <a:xfrm>
                    <a:off x="2188" y="2296"/>
                    <a:ext cx="23" cy="2"/>
                  </a:xfrm>
                  <a:prstGeom prst="rect">
                    <a:avLst/>
                  </a:prstGeom>
                  <a:solidFill>
                    <a:srgbClr val="8F8F8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18" name="Rectangle 346"/>
                  <p:cNvSpPr>
                    <a:spLocks noChangeArrowheads="1"/>
                  </p:cNvSpPr>
                  <p:nvPr/>
                </p:nvSpPr>
                <p:spPr bwMode="auto">
                  <a:xfrm>
                    <a:off x="2188" y="2298"/>
                    <a:ext cx="23"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19" name="Rectangle 347"/>
                  <p:cNvSpPr>
                    <a:spLocks noChangeArrowheads="1"/>
                  </p:cNvSpPr>
                  <p:nvPr/>
                </p:nvSpPr>
                <p:spPr bwMode="auto">
                  <a:xfrm>
                    <a:off x="2188" y="2299"/>
                    <a:ext cx="23" cy="2"/>
                  </a:xfrm>
                  <a:prstGeom prst="rect">
                    <a:avLst/>
                  </a:prstGeom>
                  <a:solidFill>
                    <a:srgbClr val="82828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20" name="Rectangle 348"/>
                  <p:cNvSpPr>
                    <a:spLocks noChangeArrowheads="1"/>
                  </p:cNvSpPr>
                  <p:nvPr/>
                </p:nvSpPr>
                <p:spPr bwMode="auto">
                  <a:xfrm>
                    <a:off x="2188" y="2301"/>
                    <a:ext cx="23" cy="2"/>
                  </a:xfrm>
                  <a:prstGeom prst="rect">
                    <a:avLst/>
                  </a:prstGeom>
                  <a:solidFill>
                    <a:srgbClr val="7D7D7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21" name="Rectangle 349"/>
                  <p:cNvSpPr>
                    <a:spLocks noChangeArrowheads="1"/>
                  </p:cNvSpPr>
                  <p:nvPr/>
                </p:nvSpPr>
                <p:spPr bwMode="auto">
                  <a:xfrm>
                    <a:off x="2188" y="2303"/>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22" name="Rectangle 350"/>
                  <p:cNvSpPr>
                    <a:spLocks noChangeArrowheads="1"/>
                  </p:cNvSpPr>
                  <p:nvPr/>
                </p:nvSpPr>
                <p:spPr bwMode="auto">
                  <a:xfrm>
                    <a:off x="2188" y="2305"/>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5823" name="Rectangle 351"/>
                <p:cNvSpPr>
                  <a:spLocks noChangeArrowheads="1"/>
                </p:cNvSpPr>
                <p:nvPr/>
              </p:nvSpPr>
              <p:spPr bwMode="auto">
                <a:xfrm>
                  <a:off x="2188" y="2263"/>
                  <a:ext cx="25" cy="4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5824" name="Group 352"/>
              <p:cNvGrpSpPr>
                <a:grpSpLocks/>
              </p:cNvGrpSpPr>
              <p:nvPr/>
            </p:nvGrpSpPr>
            <p:grpSpPr bwMode="auto">
              <a:xfrm>
                <a:off x="2119" y="2276"/>
                <a:ext cx="71" cy="18"/>
                <a:chOff x="2119" y="2276"/>
                <a:chExt cx="71" cy="18"/>
              </a:xfrm>
            </p:grpSpPr>
            <p:grpSp>
              <p:nvGrpSpPr>
                <p:cNvPr id="105825" name="Group 353"/>
                <p:cNvGrpSpPr>
                  <a:grpSpLocks/>
                </p:cNvGrpSpPr>
                <p:nvPr/>
              </p:nvGrpSpPr>
              <p:grpSpPr bwMode="auto">
                <a:xfrm>
                  <a:off x="2119" y="2276"/>
                  <a:ext cx="69" cy="16"/>
                  <a:chOff x="2119" y="2276"/>
                  <a:chExt cx="69" cy="16"/>
                </a:xfrm>
              </p:grpSpPr>
              <p:sp>
                <p:nvSpPr>
                  <p:cNvPr id="105826" name="Rectangle 354"/>
                  <p:cNvSpPr>
                    <a:spLocks noChangeArrowheads="1"/>
                  </p:cNvSpPr>
                  <p:nvPr/>
                </p:nvSpPr>
                <p:spPr bwMode="auto">
                  <a:xfrm>
                    <a:off x="2119" y="2276"/>
                    <a:ext cx="69"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27" name="Rectangle 355"/>
                  <p:cNvSpPr>
                    <a:spLocks noChangeArrowheads="1"/>
                  </p:cNvSpPr>
                  <p:nvPr/>
                </p:nvSpPr>
                <p:spPr bwMode="auto">
                  <a:xfrm>
                    <a:off x="2119" y="2278"/>
                    <a:ext cx="69" cy="2"/>
                  </a:xfrm>
                  <a:prstGeom prst="rect">
                    <a:avLst/>
                  </a:prstGeom>
                  <a:solidFill>
                    <a:srgbClr val="F6F6F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28" name="Rectangle 356"/>
                  <p:cNvSpPr>
                    <a:spLocks noChangeArrowheads="1"/>
                  </p:cNvSpPr>
                  <p:nvPr/>
                </p:nvSpPr>
                <p:spPr bwMode="auto">
                  <a:xfrm>
                    <a:off x="2119" y="2280"/>
                    <a:ext cx="69" cy="2"/>
                  </a:xfrm>
                  <a:prstGeom prst="rect">
                    <a:avLst/>
                  </a:prstGeom>
                  <a:solidFill>
                    <a:srgbClr val="E8E8E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29" name="Rectangle 357"/>
                  <p:cNvSpPr>
                    <a:spLocks noChangeArrowheads="1"/>
                  </p:cNvSpPr>
                  <p:nvPr/>
                </p:nvSpPr>
                <p:spPr bwMode="auto">
                  <a:xfrm>
                    <a:off x="2119" y="2282"/>
                    <a:ext cx="69" cy="2"/>
                  </a:xfrm>
                  <a:prstGeom prst="rect">
                    <a:avLst/>
                  </a:prstGeom>
                  <a:solidFill>
                    <a:srgbClr val="D3D3D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30" name="Rectangle 358"/>
                  <p:cNvSpPr>
                    <a:spLocks noChangeArrowheads="1"/>
                  </p:cNvSpPr>
                  <p:nvPr/>
                </p:nvSpPr>
                <p:spPr bwMode="auto">
                  <a:xfrm>
                    <a:off x="2119" y="2284"/>
                    <a:ext cx="69" cy="2"/>
                  </a:xfrm>
                  <a:prstGeom prst="rect">
                    <a:avLst/>
                  </a:prstGeom>
                  <a:solidFill>
                    <a:srgbClr val="B8B8B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31" name="Rectangle 359"/>
                  <p:cNvSpPr>
                    <a:spLocks noChangeArrowheads="1"/>
                  </p:cNvSpPr>
                  <p:nvPr/>
                </p:nvSpPr>
                <p:spPr bwMode="auto">
                  <a:xfrm>
                    <a:off x="2119" y="2286"/>
                    <a:ext cx="69" cy="2"/>
                  </a:xfrm>
                  <a:prstGeom prst="rect">
                    <a:avLst/>
                  </a:prstGeom>
                  <a:solidFill>
                    <a:srgbClr val="9D9D9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32" name="Rectangle 360"/>
                  <p:cNvSpPr>
                    <a:spLocks noChangeArrowheads="1"/>
                  </p:cNvSpPr>
                  <p:nvPr/>
                </p:nvSpPr>
                <p:spPr bwMode="auto">
                  <a:xfrm>
                    <a:off x="2119" y="2288"/>
                    <a:ext cx="69" cy="2"/>
                  </a:xfrm>
                  <a:prstGeom prst="rect">
                    <a:avLst/>
                  </a:prstGeom>
                  <a:solidFill>
                    <a:srgbClr val="87878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33" name="Rectangle 361"/>
                  <p:cNvSpPr>
                    <a:spLocks noChangeArrowheads="1"/>
                  </p:cNvSpPr>
                  <p:nvPr/>
                </p:nvSpPr>
                <p:spPr bwMode="auto">
                  <a:xfrm>
                    <a:off x="2119" y="2290"/>
                    <a:ext cx="69"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5834" name="Rectangle 362"/>
                <p:cNvSpPr>
                  <a:spLocks noChangeArrowheads="1"/>
                </p:cNvSpPr>
                <p:nvPr/>
              </p:nvSpPr>
              <p:spPr bwMode="auto">
                <a:xfrm>
                  <a:off x="2119" y="2276"/>
                  <a:ext cx="71" cy="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nvGrpSpPr>
            <p:cNvPr id="105835" name="Group 363"/>
            <p:cNvGrpSpPr>
              <a:grpSpLocks/>
            </p:cNvGrpSpPr>
            <p:nvPr/>
          </p:nvGrpSpPr>
          <p:grpSpPr bwMode="auto">
            <a:xfrm flipH="1" flipV="1">
              <a:off x="1867" y="3897"/>
              <a:ext cx="123" cy="73"/>
              <a:chOff x="2025" y="2257"/>
              <a:chExt cx="94" cy="56"/>
            </a:xfrm>
          </p:grpSpPr>
          <p:grpSp>
            <p:nvGrpSpPr>
              <p:cNvPr id="105836" name="Group 364"/>
              <p:cNvGrpSpPr>
                <a:grpSpLocks/>
              </p:cNvGrpSpPr>
              <p:nvPr/>
            </p:nvGrpSpPr>
            <p:grpSpPr bwMode="auto">
              <a:xfrm>
                <a:off x="2025" y="2271"/>
                <a:ext cx="32" cy="27"/>
                <a:chOff x="2025" y="2271"/>
                <a:chExt cx="32" cy="27"/>
              </a:xfrm>
            </p:grpSpPr>
            <p:grpSp>
              <p:nvGrpSpPr>
                <p:cNvPr id="105837" name="Group 365"/>
                <p:cNvGrpSpPr>
                  <a:grpSpLocks/>
                </p:cNvGrpSpPr>
                <p:nvPr/>
              </p:nvGrpSpPr>
              <p:grpSpPr bwMode="auto">
                <a:xfrm>
                  <a:off x="2025" y="2271"/>
                  <a:ext cx="31" cy="25"/>
                  <a:chOff x="2025" y="2271"/>
                  <a:chExt cx="31" cy="25"/>
                </a:xfrm>
              </p:grpSpPr>
              <p:sp>
                <p:nvSpPr>
                  <p:cNvPr id="105838" name="Rectangle 366"/>
                  <p:cNvSpPr>
                    <a:spLocks noChangeArrowheads="1"/>
                  </p:cNvSpPr>
                  <p:nvPr/>
                </p:nvSpPr>
                <p:spPr bwMode="auto">
                  <a:xfrm>
                    <a:off x="2025" y="2271"/>
                    <a:ext cx="31" cy="2"/>
                  </a:xfrm>
                  <a:prstGeom prst="rect">
                    <a:avLst/>
                  </a:prstGeom>
                  <a:solidFill>
                    <a:srgbClr val="77777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39" name="Rectangle 367"/>
                  <p:cNvSpPr>
                    <a:spLocks noChangeArrowheads="1"/>
                  </p:cNvSpPr>
                  <p:nvPr/>
                </p:nvSpPr>
                <p:spPr bwMode="auto">
                  <a:xfrm>
                    <a:off x="2025" y="2273"/>
                    <a:ext cx="31" cy="2"/>
                  </a:xfrm>
                  <a:prstGeom prst="rect">
                    <a:avLst/>
                  </a:prstGeom>
                  <a:solidFill>
                    <a:srgbClr val="7E7E7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40" name="Rectangle 368"/>
                  <p:cNvSpPr>
                    <a:spLocks noChangeArrowheads="1"/>
                  </p:cNvSpPr>
                  <p:nvPr/>
                </p:nvSpPr>
                <p:spPr bwMode="auto">
                  <a:xfrm>
                    <a:off x="2025" y="2275"/>
                    <a:ext cx="31" cy="1"/>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41" name="Rectangle 369"/>
                  <p:cNvSpPr>
                    <a:spLocks noChangeArrowheads="1"/>
                  </p:cNvSpPr>
                  <p:nvPr/>
                </p:nvSpPr>
                <p:spPr bwMode="auto">
                  <a:xfrm>
                    <a:off x="2025" y="2276"/>
                    <a:ext cx="31"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42" name="Rectangle 370"/>
                  <p:cNvSpPr>
                    <a:spLocks noChangeArrowheads="1"/>
                  </p:cNvSpPr>
                  <p:nvPr/>
                </p:nvSpPr>
                <p:spPr bwMode="auto">
                  <a:xfrm>
                    <a:off x="2025" y="2278"/>
                    <a:ext cx="31" cy="2"/>
                  </a:xfrm>
                  <a:prstGeom prst="rect">
                    <a:avLst/>
                  </a:prstGeom>
                  <a:solidFill>
                    <a:srgbClr val="A4A4A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43" name="Rectangle 371"/>
                  <p:cNvSpPr>
                    <a:spLocks noChangeArrowheads="1"/>
                  </p:cNvSpPr>
                  <p:nvPr/>
                </p:nvSpPr>
                <p:spPr bwMode="auto">
                  <a:xfrm>
                    <a:off x="2025" y="2280"/>
                    <a:ext cx="31" cy="2"/>
                  </a:xfrm>
                  <a:prstGeom prst="rect">
                    <a:avLst/>
                  </a:prstGeom>
                  <a:solidFill>
                    <a:srgbClr val="B5B5B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44" name="Rectangle 372"/>
                  <p:cNvSpPr>
                    <a:spLocks noChangeArrowheads="1"/>
                  </p:cNvSpPr>
                  <p:nvPr/>
                </p:nvSpPr>
                <p:spPr bwMode="auto">
                  <a:xfrm>
                    <a:off x="2025" y="2282"/>
                    <a:ext cx="31" cy="2"/>
                  </a:xfrm>
                  <a:prstGeom prst="rect">
                    <a:avLst/>
                  </a:prstGeom>
                  <a:solidFill>
                    <a:srgbClr val="C7C7C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45" name="Rectangle 373"/>
                  <p:cNvSpPr>
                    <a:spLocks noChangeArrowheads="1"/>
                  </p:cNvSpPr>
                  <p:nvPr/>
                </p:nvSpPr>
                <p:spPr bwMode="auto">
                  <a:xfrm>
                    <a:off x="2025" y="2284"/>
                    <a:ext cx="31" cy="2"/>
                  </a:xfrm>
                  <a:prstGeom prst="rect">
                    <a:avLst/>
                  </a:prstGeom>
                  <a:solidFill>
                    <a:srgbClr val="D6D6D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46" name="Rectangle 374"/>
                  <p:cNvSpPr>
                    <a:spLocks noChangeArrowheads="1"/>
                  </p:cNvSpPr>
                  <p:nvPr/>
                </p:nvSpPr>
                <p:spPr bwMode="auto">
                  <a:xfrm>
                    <a:off x="2025" y="2286"/>
                    <a:ext cx="31" cy="2"/>
                  </a:xfrm>
                  <a:prstGeom prst="rect">
                    <a:avLst/>
                  </a:prstGeom>
                  <a:solidFill>
                    <a:srgbClr val="E3E3E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47" name="Rectangle 375"/>
                  <p:cNvSpPr>
                    <a:spLocks noChangeArrowheads="1"/>
                  </p:cNvSpPr>
                  <p:nvPr/>
                </p:nvSpPr>
                <p:spPr bwMode="auto">
                  <a:xfrm>
                    <a:off x="2025" y="2288"/>
                    <a:ext cx="31"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48" name="Rectangle 376"/>
                  <p:cNvSpPr>
                    <a:spLocks noChangeArrowheads="1"/>
                  </p:cNvSpPr>
                  <p:nvPr/>
                </p:nvSpPr>
                <p:spPr bwMode="auto">
                  <a:xfrm>
                    <a:off x="2025" y="2290"/>
                    <a:ext cx="31"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49" name="Rectangle 377"/>
                  <p:cNvSpPr>
                    <a:spLocks noChangeArrowheads="1"/>
                  </p:cNvSpPr>
                  <p:nvPr/>
                </p:nvSpPr>
                <p:spPr bwMode="auto">
                  <a:xfrm>
                    <a:off x="2025" y="2292"/>
                    <a:ext cx="31"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50" name="Rectangle 378"/>
                  <p:cNvSpPr>
                    <a:spLocks noChangeArrowheads="1"/>
                  </p:cNvSpPr>
                  <p:nvPr/>
                </p:nvSpPr>
                <p:spPr bwMode="auto">
                  <a:xfrm>
                    <a:off x="2025" y="2294"/>
                    <a:ext cx="31"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5851" name="Rectangle 379"/>
                <p:cNvSpPr>
                  <a:spLocks noChangeArrowheads="1"/>
                </p:cNvSpPr>
                <p:nvPr/>
              </p:nvSpPr>
              <p:spPr bwMode="auto">
                <a:xfrm>
                  <a:off x="2025" y="2271"/>
                  <a:ext cx="32" cy="27"/>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5852" name="Group 380"/>
              <p:cNvGrpSpPr>
                <a:grpSpLocks/>
              </p:cNvGrpSpPr>
              <p:nvPr/>
            </p:nvGrpSpPr>
            <p:grpSpPr bwMode="auto">
              <a:xfrm>
                <a:off x="2075" y="2259"/>
                <a:ext cx="44" cy="52"/>
                <a:chOff x="2075" y="2259"/>
                <a:chExt cx="44" cy="52"/>
              </a:xfrm>
            </p:grpSpPr>
            <p:grpSp>
              <p:nvGrpSpPr>
                <p:cNvPr id="105853" name="Group 381"/>
                <p:cNvGrpSpPr>
                  <a:grpSpLocks/>
                </p:cNvGrpSpPr>
                <p:nvPr/>
              </p:nvGrpSpPr>
              <p:grpSpPr bwMode="auto">
                <a:xfrm>
                  <a:off x="2075" y="2259"/>
                  <a:ext cx="44" cy="52"/>
                  <a:chOff x="2075" y="2259"/>
                  <a:chExt cx="44" cy="52"/>
                </a:xfrm>
              </p:grpSpPr>
              <p:sp>
                <p:nvSpPr>
                  <p:cNvPr id="105854" name="Oval 382"/>
                  <p:cNvSpPr>
                    <a:spLocks noChangeArrowheads="1"/>
                  </p:cNvSpPr>
                  <p:nvPr/>
                </p:nvSpPr>
                <p:spPr bwMode="auto">
                  <a:xfrm>
                    <a:off x="2075" y="2259"/>
                    <a:ext cx="44" cy="52"/>
                  </a:xfrm>
                  <a:prstGeom prst="ellipse">
                    <a:avLst/>
                  </a:prstGeom>
                  <a:solidFill>
                    <a:srgbClr val="77777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855" name="Oval 383"/>
                  <p:cNvSpPr>
                    <a:spLocks noChangeArrowheads="1"/>
                  </p:cNvSpPr>
                  <p:nvPr/>
                </p:nvSpPr>
                <p:spPr bwMode="auto">
                  <a:xfrm>
                    <a:off x="2077" y="2263"/>
                    <a:ext cx="40" cy="44"/>
                  </a:xfrm>
                  <a:prstGeom prst="ellipse">
                    <a:avLst/>
                  </a:prstGeom>
                  <a:solidFill>
                    <a:srgbClr val="7D7D7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856" name="Oval 384"/>
                  <p:cNvSpPr>
                    <a:spLocks noChangeArrowheads="1"/>
                  </p:cNvSpPr>
                  <p:nvPr/>
                </p:nvSpPr>
                <p:spPr bwMode="auto">
                  <a:xfrm>
                    <a:off x="2079" y="2265"/>
                    <a:ext cx="36" cy="40"/>
                  </a:xfrm>
                  <a:prstGeom prst="ellipse">
                    <a:avLst/>
                  </a:prstGeom>
                  <a:solidFill>
                    <a:srgbClr val="8585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857" name="Oval 385"/>
                  <p:cNvSpPr>
                    <a:spLocks noChangeArrowheads="1"/>
                  </p:cNvSpPr>
                  <p:nvPr/>
                </p:nvSpPr>
                <p:spPr bwMode="auto">
                  <a:xfrm>
                    <a:off x="2081" y="2267"/>
                    <a:ext cx="34" cy="38"/>
                  </a:xfrm>
                  <a:prstGeom prst="ellipse">
                    <a:avLst/>
                  </a:prstGeom>
                  <a:solidFill>
                    <a:srgbClr val="91919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858" name="Oval 386"/>
                  <p:cNvSpPr>
                    <a:spLocks noChangeArrowheads="1"/>
                  </p:cNvSpPr>
                  <p:nvPr/>
                </p:nvSpPr>
                <p:spPr bwMode="auto">
                  <a:xfrm>
                    <a:off x="2082" y="2269"/>
                    <a:ext cx="31" cy="34"/>
                  </a:xfrm>
                  <a:prstGeom prst="ellipse">
                    <a:avLst/>
                  </a:prstGeom>
                  <a:solidFill>
                    <a:srgbClr val="9F9F9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859" name="Oval 387"/>
                  <p:cNvSpPr>
                    <a:spLocks noChangeArrowheads="1"/>
                  </p:cNvSpPr>
                  <p:nvPr/>
                </p:nvSpPr>
                <p:spPr bwMode="auto">
                  <a:xfrm>
                    <a:off x="2084" y="2271"/>
                    <a:ext cx="27" cy="30"/>
                  </a:xfrm>
                  <a:prstGeom prst="ellipse">
                    <a:avLst/>
                  </a:prstGeom>
                  <a:solidFill>
                    <a:srgbClr val="AEAE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860" name="Oval 388"/>
                  <p:cNvSpPr>
                    <a:spLocks noChangeArrowheads="1"/>
                  </p:cNvSpPr>
                  <p:nvPr/>
                </p:nvSpPr>
                <p:spPr bwMode="auto">
                  <a:xfrm>
                    <a:off x="2086" y="2273"/>
                    <a:ext cx="23" cy="26"/>
                  </a:xfrm>
                  <a:prstGeom prst="ellipse">
                    <a:avLst/>
                  </a:prstGeom>
                  <a:solidFill>
                    <a:srgbClr val="BEBE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861" name="Oval 389"/>
                  <p:cNvSpPr>
                    <a:spLocks noChangeArrowheads="1"/>
                  </p:cNvSpPr>
                  <p:nvPr/>
                </p:nvSpPr>
                <p:spPr bwMode="auto">
                  <a:xfrm>
                    <a:off x="2086" y="2275"/>
                    <a:ext cx="23" cy="23"/>
                  </a:xfrm>
                  <a:prstGeom prst="ellipse">
                    <a:avLst/>
                  </a:prstGeom>
                  <a:solidFill>
                    <a:srgbClr val="CECE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862" name="Oval 390"/>
                  <p:cNvSpPr>
                    <a:spLocks noChangeArrowheads="1"/>
                  </p:cNvSpPr>
                  <p:nvPr/>
                </p:nvSpPr>
                <p:spPr bwMode="auto">
                  <a:xfrm>
                    <a:off x="2088" y="2276"/>
                    <a:ext cx="19" cy="20"/>
                  </a:xfrm>
                  <a:prstGeom prst="ellipse">
                    <a:avLst/>
                  </a:prstGeom>
                  <a:solidFill>
                    <a:srgbClr val="DCDCD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863" name="Oval 391"/>
                  <p:cNvSpPr>
                    <a:spLocks noChangeArrowheads="1"/>
                  </p:cNvSpPr>
                  <p:nvPr/>
                </p:nvSpPr>
                <p:spPr bwMode="auto">
                  <a:xfrm>
                    <a:off x="2090" y="2278"/>
                    <a:ext cx="16" cy="16"/>
                  </a:xfrm>
                  <a:prstGeom prst="ellipse">
                    <a:avLst/>
                  </a:prstGeom>
                  <a:solidFill>
                    <a:srgbClr val="E7E7E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864" name="Oval 392"/>
                  <p:cNvSpPr>
                    <a:spLocks noChangeArrowheads="1"/>
                  </p:cNvSpPr>
                  <p:nvPr/>
                </p:nvSpPr>
                <p:spPr bwMode="auto">
                  <a:xfrm>
                    <a:off x="2092" y="2280"/>
                    <a:ext cx="14" cy="14"/>
                  </a:xfrm>
                  <a:prstGeom prst="ellipse">
                    <a:avLst/>
                  </a:prstGeom>
                  <a:solidFill>
                    <a:srgbClr val="F0F0F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865" name="Oval 393"/>
                  <p:cNvSpPr>
                    <a:spLocks noChangeArrowheads="1"/>
                  </p:cNvSpPr>
                  <p:nvPr/>
                </p:nvSpPr>
                <p:spPr bwMode="auto">
                  <a:xfrm>
                    <a:off x="2094" y="2282"/>
                    <a:ext cx="10" cy="10"/>
                  </a:xfrm>
                  <a:prstGeom prst="ellipse">
                    <a:avLst/>
                  </a:prstGeom>
                  <a:solidFill>
                    <a:srgbClr val="F6F6F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866" name="Oval 394"/>
                  <p:cNvSpPr>
                    <a:spLocks noChangeArrowheads="1"/>
                  </p:cNvSpPr>
                  <p:nvPr/>
                </p:nvSpPr>
                <p:spPr bwMode="auto">
                  <a:xfrm>
                    <a:off x="2096" y="2284"/>
                    <a:ext cx="6" cy="6"/>
                  </a:xfrm>
                  <a:prstGeom prst="ellipse">
                    <a:avLst/>
                  </a:prstGeom>
                  <a:solidFill>
                    <a:srgbClr val="FBFB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5867" name="Oval 395"/>
                <p:cNvSpPr>
                  <a:spLocks noChangeArrowheads="1"/>
                </p:cNvSpPr>
                <p:nvPr/>
              </p:nvSpPr>
              <p:spPr bwMode="auto">
                <a:xfrm>
                  <a:off x="2075" y="2259"/>
                  <a:ext cx="44" cy="52"/>
                </a:xfrm>
                <a:prstGeom prst="ellipse">
                  <a:avLst/>
                </a:prstGeom>
                <a:noFill/>
                <a:ln w="158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5868" name="Group 396"/>
              <p:cNvGrpSpPr>
                <a:grpSpLocks/>
              </p:cNvGrpSpPr>
              <p:nvPr/>
            </p:nvGrpSpPr>
            <p:grpSpPr bwMode="auto">
              <a:xfrm>
                <a:off x="2054" y="2257"/>
                <a:ext cx="25" cy="56"/>
                <a:chOff x="2054" y="2257"/>
                <a:chExt cx="25" cy="56"/>
              </a:xfrm>
            </p:grpSpPr>
            <p:grpSp>
              <p:nvGrpSpPr>
                <p:cNvPr id="105869" name="Group 397"/>
                <p:cNvGrpSpPr>
                  <a:grpSpLocks/>
                </p:cNvGrpSpPr>
                <p:nvPr/>
              </p:nvGrpSpPr>
              <p:grpSpPr bwMode="auto">
                <a:xfrm>
                  <a:off x="2054" y="2257"/>
                  <a:ext cx="23" cy="54"/>
                  <a:chOff x="2054" y="2257"/>
                  <a:chExt cx="23" cy="54"/>
                </a:xfrm>
              </p:grpSpPr>
              <p:sp>
                <p:nvSpPr>
                  <p:cNvPr id="105870" name="Rectangle 398"/>
                  <p:cNvSpPr>
                    <a:spLocks noChangeArrowheads="1"/>
                  </p:cNvSpPr>
                  <p:nvPr/>
                </p:nvSpPr>
                <p:spPr bwMode="auto">
                  <a:xfrm>
                    <a:off x="2054" y="2257"/>
                    <a:ext cx="23" cy="2"/>
                  </a:xfrm>
                  <a:prstGeom prst="rect">
                    <a:avLst/>
                  </a:prstGeom>
                  <a:solidFill>
                    <a:srgbClr val="76767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71" name="Rectangle 399"/>
                  <p:cNvSpPr>
                    <a:spLocks noChangeArrowheads="1"/>
                  </p:cNvSpPr>
                  <p:nvPr/>
                </p:nvSpPr>
                <p:spPr bwMode="auto">
                  <a:xfrm>
                    <a:off x="2054" y="2259"/>
                    <a:ext cx="23" cy="2"/>
                  </a:xfrm>
                  <a:prstGeom prst="rect">
                    <a:avLst/>
                  </a:prstGeom>
                  <a:solidFill>
                    <a:srgbClr val="79797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72" name="Rectangle 400"/>
                  <p:cNvSpPr>
                    <a:spLocks noChangeArrowheads="1"/>
                  </p:cNvSpPr>
                  <p:nvPr/>
                </p:nvSpPr>
                <p:spPr bwMode="auto">
                  <a:xfrm>
                    <a:off x="2054" y="2261"/>
                    <a:ext cx="23" cy="2"/>
                  </a:xfrm>
                  <a:prstGeom prst="rect">
                    <a:avLst/>
                  </a:prstGeom>
                  <a:solidFill>
                    <a:srgbClr val="7B7B7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73" name="Rectangle 401"/>
                  <p:cNvSpPr>
                    <a:spLocks noChangeArrowheads="1"/>
                  </p:cNvSpPr>
                  <p:nvPr/>
                </p:nvSpPr>
                <p:spPr bwMode="auto">
                  <a:xfrm>
                    <a:off x="2054" y="2263"/>
                    <a:ext cx="23" cy="2"/>
                  </a:xfrm>
                  <a:prstGeom prst="rect">
                    <a:avLst/>
                  </a:prstGeom>
                  <a:solidFill>
                    <a:srgbClr val="7F7F7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74" name="Rectangle 402"/>
                  <p:cNvSpPr>
                    <a:spLocks noChangeArrowheads="1"/>
                  </p:cNvSpPr>
                  <p:nvPr/>
                </p:nvSpPr>
                <p:spPr bwMode="auto">
                  <a:xfrm>
                    <a:off x="2054" y="2265"/>
                    <a:ext cx="23" cy="2"/>
                  </a:xfrm>
                  <a:prstGeom prst="rect">
                    <a:avLst/>
                  </a:prstGeom>
                  <a:solidFill>
                    <a:srgbClr val="83838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75" name="Rectangle 403"/>
                  <p:cNvSpPr>
                    <a:spLocks noChangeArrowheads="1"/>
                  </p:cNvSpPr>
                  <p:nvPr/>
                </p:nvSpPr>
                <p:spPr bwMode="auto">
                  <a:xfrm>
                    <a:off x="2054" y="2267"/>
                    <a:ext cx="23" cy="2"/>
                  </a:xfrm>
                  <a:prstGeom prst="rect">
                    <a:avLst/>
                  </a:prstGeom>
                  <a:solidFill>
                    <a:srgbClr val="88888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76" name="Rectangle 404"/>
                  <p:cNvSpPr>
                    <a:spLocks noChangeArrowheads="1"/>
                  </p:cNvSpPr>
                  <p:nvPr/>
                </p:nvSpPr>
                <p:spPr bwMode="auto">
                  <a:xfrm>
                    <a:off x="2054" y="2269"/>
                    <a:ext cx="23" cy="2"/>
                  </a:xfrm>
                  <a:prstGeom prst="rect">
                    <a:avLst/>
                  </a:prstGeom>
                  <a:solidFill>
                    <a:srgbClr val="8E8E8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77" name="Rectangle 405"/>
                  <p:cNvSpPr>
                    <a:spLocks noChangeArrowheads="1"/>
                  </p:cNvSpPr>
                  <p:nvPr/>
                </p:nvSpPr>
                <p:spPr bwMode="auto">
                  <a:xfrm>
                    <a:off x="2054" y="2271"/>
                    <a:ext cx="23" cy="2"/>
                  </a:xfrm>
                  <a:prstGeom prst="rect">
                    <a:avLst/>
                  </a:prstGeom>
                  <a:solidFill>
                    <a:srgbClr val="94949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78" name="Rectangle 406"/>
                  <p:cNvSpPr>
                    <a:spLocks noChangeArrowheads="1"/>
                  </p:cNvSpPr>
                  <p:nvPr/>
                </p:nvSpPr>
                <p:spPr bwMode="auto">
                  <a:xfrm>
                    <a:off x="2054" y="2273"/>
                    <a:ext cx="23" cy="2"/>
                  </a:xfrm>
                  <a:prstGeom prst="rect">
                    <a:avLst/>
                  </a:prstGeom>
                  <a:solidFill>
                    <a:srgbClr val="9B9B9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79" name="Rectangle 407"/>
                  <p:cNvSpPr>
                    <a:spLocks noChangeArrowheads="1"/>
                  </p:cNvSpPr>
                  <p:nvPr/>
                </p:nvSpPr>
                <p:spPr bwMode="auto">
                  <a:xfrm>
                    <a:off x="2054" y="2275"/>
                    <a:ext cx="23" cy="1"/>
                  </a:xfrm>
                  <a:prstGeom prst="rect">
                    <a:avLst/>
                  </a:prstGeom>
                  <a:solidFill>
                    <a:srgbClr val="A2A2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80" name="Rectangle 408"/>
                  <p:cNvSpPr>
                    <a:spLocks noChangeArrowheads="1"/>
                  </p:cNvSpPr>
                  <p:nvPr/>
                </p:nvSpPr>
                <p:spPr bwMode="auto">
                  <a:xfrm>
                    <a:off x="2054" y="2276"/>
                    <a:ext cx="23" cy="2"/>
                  </a:xfrm>
                  <a:prstGeom prst="rect">
                    <a:avLst/>
                  </a:prstGeom>
                  <a:solidFill>
                    <a:srgbClr val="ABABA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81" name="Rectangle 409"/>
                  <p:cNvSpPr>
                    <a:spLocks noChangeArrowheads="1"/>
                  </p:cNvSpPr>
                  <p:nvPr/>
                </p:nvSpPr>
                <p:spPr bwMode="auto">
                  <a:xfrm>
                    <a:off x="2054" y="2278"/>
                    <a:ext cx="23" cy="2"/>
                  </a:xfrm>
                  <a:prstGeom prst="rect">
                    <a:avLst/>
                  </a:prstGeom>
                  <a:solidFill>
                    <a:srgbClr val="B3B3B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82" name="Rectangle 410"/>
                  <p:cNvSpPr>
                    <a:spLocks noChangeArrowheads="1"/>
                  </p:cNvSpPr>
                  <p:nvPr/>
                </p:nvSpPr>
                <p:spPr bwMode="auto">
                  <a:xfrm>
                    <a:off x="2054" y="2280"/>
                    <a:ext cx="23" cy="2"/>
                  </a:xfrm>
                  <a:prstGeom prst="rect">
                    <a:avLst/>
                  </a:prstGeom>
                  <a:solidFill>
                    <a:srgbClr val="BBBBBB"/>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83" name="Rectangle 411"/>
                  <p:cNvSpPr>
                    <a:spLocks noChangeArrowheads="1"/>
                  </p:cNvSpPr>
                  <p:nvPr/>
                </p:nvSpPr>
                <p:spPr bwMode="auto">
                  <a:xfrm>
                    <a:off x="2054" y="2282"/>
                    <a:ext cx="23" cy="2"/>
                  </a:xfrm>
                  <a:prstGeom prst="rect">
                    <a:avLst/>
                  </a:prstGeom>
                  <a:solidFill>
                    <a:srgbClr val="C2C2C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84" name="Rectangle 412"/>
                  <p:cNvSpPr>
                    <a:spLocks noChangeArrowheads="1"/>
                  </p:cNvSpPr>
                  <p:nvPr/>
                </p:nvSpPr>
                <p:spPr bwMode="auto">
                  <a:xfrm>
                    <a:off x="2054" y="2284"/>
                    <a:ext cx="23" cy="2"/>
                  </a:xfrm>
                  <a:prstGeom prst="rect">
                    <a:avLst/>
                  </a:prstGeom>
                  <a:solidFill>
                    <a:srgbClr val="CACAC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85" name="Rectangle 413"/>
                  <p:cNvSpPr>
                    <a:spLocks noChangeArrowheads="1"/>
                  </p:cNvSpPr>
                  <p:nvPr/>
                </p:nvSpPr>
                <p:spPr bwMode="auto">
                  <a:xfrm>
                    <a:off x="2054" y="2286"/>
                    <a:ext cx="23" cy="2"/>
                  </a:xfrm>
                  <a:prstGeom prst="rect">
                    <a:avLst/>
                  </a:prstGeom>
                  <a:solidFill>
                    <a:srgbClr val="D1D1D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86" name="Rectangle 414"/>
                  <p:cNvSpPr>
                    <a:spLocks noChangeArrowheads="1"/>
                  </p:cNvSpPr>
                  <p:nvPr/>
                </p:nvSpPr>
                <p:spPr bwMode="auto">
                  <a:xfrm>
                    <a:off x="2054" y="2288"/>
                    <a:ext cx="23" cy="2"/>
                  </a:xfrm>
                  <a:prstGeom prst="rect">
                    <a:avLst/>
                  </a:prstGeom>
                  <a:solidFill>
                    <a:srgbClr val="D8D8D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87" name="Rectangle 415"/>
                  <p:cNvSpPr>
                    <a:spLocks noChangeArrowheads="1"/>
                  </p:cNvSpPr>
                  <p:nvPr/>
                </p:nvSpPr>
                <p:spPr bwMode="auto">
                  <a:xfrm>
                    <a:off x="2054" y="2290"/>
                    <a:ext cx="23" cy="2"/>
                  </a:xfrm>
                  <a:prstGeom prst="rect">
                    <a:avLst/>
                  </a:prstGeom>
                  <a:solidFill>
                    <a:srgbClr val="DFDFD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88" name="Rectangle 416"/>
                  <p:cNvSpPr>
                    <a:spLocks noChangeArrowheads="1"/>
                  </p:cNvSpPr>
                  <p:nvPr/>
                </p:nvSpPr>
                <p:spPr bwMode="auto">
                  <a:xfrm>
                    <a:off x="2054" y="2292"/>
                    <a:ext cx="23" cy="2"/>
                  </a:xfrm>
                  <a:prstGeom prst="rect">
                    <a:avLst/>
                  </a:prstGeom>
                  <a:solidFill>
                    <a:srgbClr val="E5E5E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89" name="Rectangle 417"/>
                  <p:cNvSpPr>
                    <a:spLocks noChangeArrowheads="1"/>
                  </p:cNvSpPr>
                  <p:nvPr/>
                </p:nvSpPr>
                <p:spPr bwMode="auto">
                  <a:xfrm>
                    <a:off x="2054" y="2294"/>
                    <a:ext cx="23" cy="2"/>
                  </a:xfrm>
                  <a:prstGeom prst="rect">
                    <a:avLst/>
                  </a:prstGeom>
                  <a:solidFill>
                    <a:srgbClr val="EAEAE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90" name="Rectangle 418"/>
                  <p:cNvSpPr>
                    <a:spLocks noChangeArrowheads="1"/>
                  </p:cNvSpPr>
                  <p:nvPr/>
                </p:nvSpPr>
                <p:spPr bwMode="auto">
                  <a:xfrm>
                    <a:off x="2054" y="2296"/>
                    <a:ext cx="23" cy="2"/>
                  </a:xfrm>
                  <a:prstGeom prst="rect">
                    <a:avLst/>
                  </a:prstGeom>
                  <a:solidFill>
                    <a:srgbClr val="EEEEEE"/>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91" name="Rectangle 419"/>
                  <p:cNvSpPr>
                    <a:spLocks noChangeArrowheads="1"/>
                  </p:cNvSpPr>
                  <p:nvPr/>
                </p:nvSpPr>
                <p:spPr bwMode="auto">
                  <a:xfrm>
                    <a:off x="2054" y="2298"/>
                    <a:ext cx="23" cy="1"/>
                  </a:xfrm>
                  <a:prstGeom prst="rect">
                    <a:avLst/>
                  </a:prstGeom>
                  <a:solidFill>
                    <a:srgbClr val="F2F2F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92" name="Rectangle 420"/>
                  <p:cNvSpPr>
                    <a:spLocks noChangeArrowheads="1"/>
                  </p:cNvSpPr>
                  <p:nvPr/>
                </p:nvSpPr>
                <p:spPr bwMode="auto">
                  <a:xfrm>
                    <a:off x="2054" y="2299"/>
                    <a:ext cx="23" cy="2"/>
                  </a:xfrm>
                  <a:prstGeom prst="rect">
                    <a:avLst/>
                  </a:prstGeom>
                  <a:solidFill>
                    <a:srgbClr val="F5F5F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93" name="Rectangle 421"/>
                  <p:cNvSpPr>
                    <a:spLocks noChangeArrowheads="1"/>
                  </p:cNvSpPr>
                  <p:nvPr/>
                </p:nvSpPr>
                <p:spPr bwMode="auto">
                  <a:xfrm>
                    <a:off x="2054" y="2301"/>
                    <a:ext cx="23" cy="2"/>
                  </a:xfrm>
                  <a:prstGeom prst="rect">
                    <a:avLst/>
                  </a:prstGeom>
                  <a:solidFill>
                    <a:srgbClr val="F8F8F8"/>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94" name="Rectangle 422"/>
                  <p:cNvSpPr>
                    <a:spLocks noChangeArrowheads="1"/>
                  </p:cNvSpPr>
                  <p:nvPr/>
                </p:nvSpPr>
                <p:spPr bwMode="auto">
                  <a:xfrm>
                    <a:off x="2054" y="2303"/>
                    <a:ext cx="23" cy="2"/>
                  </a:xfrm>
                  <a:prstGeom prst="rect">
                    <a:avLst/>
                  </a:prstGeom>
                  <a:solidFill>
                    <a:srgbClr val="FAFA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95" name="Rectangle 423"/>
                  <p:cNvSpPr>
                    <a:spLocks noChangeArrowheads="1"/>
                  </p:cNvSpPr>
                  <p:nvPr/>
                </p:nvSpPr>
                <p:spPr bwMode="auto">
                  <a:xfrm>
                    <a:off x="2054" y="2305"/>
                    <a:ext cx="23" cy="2"/>
                  </a:xfrm>
                  <a:prstGeom prst="rect">
                    <a:avLst/>
                  </a:prstGeom>
                  <a:solidFill>
                    <a:srgbClr val="FCFCF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96" name="Rectangle 424"/>
                  <p:cNvSpPr>
                    <a:spLocks noChangeArrowheads="1"/>
                  </p:cNvSpPr>
                  <p:nvPr/>
                </p:nvSpPr>
                <p:spPr bwMode="auto">
                  <a:xfrm>
                    <a:off x="2054" y="2307"/>
                    <a:ext cx="23" cy="2"/>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897" name="Rectangle 425"/>
                  <p:cNvSpPr>
                    <a:spLocks noChangeArrowheads="1"/>
                  </p:cNvSpPr>
                  <p:nvPr/>
                </p:nvSpPr>
                <p:spPr bwMode="auto">
                  <a:xfrm>
                    <a:off x="2054" y="2309"/>
                    <a:ext cx="23" cy="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5898" name="Rectangle 426"/>
                <p:cNvSpPr>
                  <a:spLocks noChangeArrowheads="1"/>
                </p:cNvSpPr>
                <p:nvPr/>
              </p:nvSpPr>
              <p:spPr bwMode="auto">
                <a:xfrm>
                  <a:off x="2054" y="2257"/>
                  <a:ext cx="25" cy="56"/>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pSp>
      <p:sp>
        <p:nvSpPr>
          <p:cNvPr id="105899" name="Rectangle 427"/>
          <p:cNvSpPr>
            <a:spLocks noChangeArrowheads="1"/>
          </p:cNvSpPr>
          <p:nvPr/>
        </p:nvSpPr>
        <p:spPr bwMode="auto">
          <a:xfrm flipH="1" flipV="1">
            <a:off x="2520950" y="4445000"/>
            <a:ext cx="1304925" cy="490538"/>
          </a:xfrm>
          <a:prstGeom prst="rect">
            <a:avLst/>
          </a:prstGeom>
          <a:solidFill>
            <a:srgbClr val="C0C0C0"/>
          </a:solidFill>
          <a:ln w="19050">
            <a:solidFill>
              <a:srgbClr val="000000"/>
            </a:solidFill>
            <a:miter lim="800000"/>
            <a:headEnd/>
            <a:tailEnd/>
          </a:ln>
        </p:spPr>
        <p:txBody>
          <a:bodyPr/>
          <a:lstStyle/>
          <a:p>
            <a:endParaRPr lang="en-US"/>
          </a:p>
        </p:txBody>
      </p:sp>
      <p:sp>
        <p:nvSpPr>
          <p:cNvPr id="105900" name="Rectangle 428"/>
          <p:cNvSpPr>
            <a:spLocks noChangeArrowheads="1"/>
          </p:cNvSpPr>
          <p:nvPr/>
        </p:nvSpPr>
        <p:spPr bwMode="auto">
          <a:xfrm flipH="1" flipV="1">
            <a:off x="2651125" y="4524375"/>
            <a:ext cx="412750" cy="330200"/>
          </a:xfrm>
          <a:prstGeom prst="rect">
            <a:avLst/>
          </a:prstGeom>
          <a:solidFill>
            <a:srgbClr val="FF5050"/>
          </a:solidFill>
          <a:ln w="9525">
            <a:solidFill>
              <a:srgbClr val="000000"/>
            </a:solidFill>
            <a:miter lim="800000"/>
            <a:headEnd/>
            <a:tailEnd/>
          </a:ln>
        </p:spPr>
        <p:txBody>
          <a:bodyPr/>
          <a:lstStyle/>
          <a:p>
            <a:endParaRPr lang="en-US"/>
          </a:p>
        </p:txBody>
      </p:sp>
      <p:grpSp>
        <p:nvGrpSpPr>
          <p:cNvPr id="105901" name="Group 429"/>
          <p:cNvGrpSpPr>
            <a:grpSpLocks/>
          </p:cNvGrpSpPr>
          <p:nvPr/>
        </p:nvGrpSpPr>
        <p:grpSpPr bwMode="auto">
          <a:xfrm flipH="1" flipV="1">
            <a:off x="2525713" y="4567238"/>
            <a:ext cx="130175" cy="247650"/>
            <a:chOff x="2267" y="2973"/>
            <a:chExt cx="63" cy="119"/>
          </a:xfrm>
        </p:grpSpPr>
        <p:sp>
          <p:nvSpPr>
            <p:cNvPr id="105902" name="Freeform 430"/>
            <p:cNvSpPr>
              <a:spLocks/>
            </p:cNvSpPr>
            <p:nvPr/>
          </p:nvSpPr>
          <p:spPr bwMode="auto">
            <a:xfrm>
              <a:off x="2267" y="2973"/>
              <a:ext cx="63" cy="119"/>
            </a:xfrm>
            <a:custGeom>
              <a:avLst/>
              <a:gdLst>
                <a:gd name="T0" fmla="*/ 63 w 63"/>
                <a:gd name="T1" fmla="*/ 0 h 119"/>
                <a:gd name="T2" fmla="*/ 0 w 63"/>
                <a:gd name="T3" fmla="*/ 11 h 119"/>
                <a:gd name="T4" fmla="*/ 0 w 63"/>
                <a:gd name="T5" fmla="*/ 109 h 119"/>
                <a:gd name="T6" fmla="*/ 63 w 63"/>
                <a:gd name="T7" fmla="*/ 119 h 119"/>
                <a:gd name="T8" fmla="*/ 63 w 63"/>
                <a:gd name="T9" fmla="*/ 0 h 119"/>
              </a:gdLst>
              <a:ahLst/>
              <a:cxnLst>
                <a:cxn ang="0">
                  <a:pos x="T0" y="T1"/>
                </a:cxn>
                <a:cxn ang="0">
                  <a:pos x="T2" y="T3"/>
                </a:cxn>
                <a:cxn ang="0">
                  <a:pos x="T4" y="T5"/>
                </a:cxn>
                <a:cxn ang="0">
                  <a:pos x="T6" y="T7"/>
                </a:cxn>
                <a:cxn ang="0">
                  <a:pos x="T8" y="T9"/>
                </a:cxn>
              </a:cxnLst>
              <a:rect l="0" t="0" r="r" b="b"/>
              <a:pathLst>
                <a:path w="63" h="119">
                  <a:moveTo>
                    <a:pt x="63" y="0"/>
                  </a:moveTo>
                  <a:lnTo>
                    <a:pt x="0" y="11"/>
                  </a:lnTo>
                  <a:lnTo>
                    <a:pt x="0" y="109"/>
                  </a:lnTo>
                  <a:lnTo>
                    <a:pt x="63" y="119"/>
                  </a:lnTo>
                  <a:lnTo>
                    <a:pt x="63"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105903" name="Group 431"/>
            <p:cNvGrpSpPr>
              <a:grpSpLocks/>
            </p:cNvGrpSpPr>
            <p:nvPr/>
          </p:nvGrpSpPr>
          <p:grpSpPr bwMode="auto">
            <a:xfrm>
              <a:off x="2282" y="2986"/>
              <a:ext cx="36" cy="90"/>
              <a:chOff x="2282" y="2986"/>
              <a:chExt cx="36" cy="90"/>
            </a:xfrm>
          </p:grpSpPr>
          <p:sp>
            <p:nvSpPr>
              <p:cNvPr id="105904" name="Line 432"/>
              <p:cNvSpPr>
                <a:spLocks noChangeShapeType="1"/>
              </p:cNvSpPr>
              <p:nvPr/>
            </p:nvSpPr>
            <p:spPr bwMode="auto">
              <a:xfrm flipV="1">
                <a:off x="2305" y="3000"/>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05" name="Line 433"/>
              <p:cNvSpPr>
                <a:spLocks noChangeShapeType="1"/>
              </p:cNvSpPr>
              <p:nvPr/>
            </p:nvSpPr>
            <p:spPr bwMode="auto">
              <a:xfrm flipV="1">
                <a:off x="2294" y="2994"/>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06" name="Line 434"/>
              <p:cNvSpPr>
                <a:spLocks noChangeShapeType="1"/>
              </p:cNvSpPr>
              <p:nvPr/>
            </p:nvSpPr>
            <p:spPr bwMode="auto">
              <a:xfrm flipV="1">
                <a:off x="2282" y="3003"/>
                <a:ext cx="1" cy="58"/>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07" name="Line 435"/>
              <p:cNvSpPr>
                <a:spLocks noChangeShapeType="1"/>
              </p:cNvSpPr>
              <p:nvPr/>
            </p:nvSpPr>
            <p:spPr bwMode="auto">
              <a:xfrm flipV="1">
                <a:off x="2317" y="2986"/>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105908" name="Group 436"/>
          <p:cNvGrpSpPr>
            <a:grpSpLocks/>
          </p:cNvGrpSpPr>
          <p:nvPr/>
        </p:nvGrpSpPr>
        <p:grpSpPr bwMode="auto">
          <a:xfrm flipH="1" flipV="1">
            <a:off x="2779713" y="4524375"/>
            <a:ext cx="230187" cy="311150"/>
            <a:chOff x="2100" y="2959"/>
            <a:chExt cx="111" cy="150"/>
          </a:xfrm>
        </p:grpSpPr>
        <p:sp>
          <p:nvSpPr>
            <p:cNvPr id="105909" name="Rectangle 437"/>
            <p:cNvSpPr>
              <a:spLocks noChangeArrowheads="1"/>
            </p:cNvSpPr>
            <p:nvPr/>
          </p:nvSpPr>
          <p:spPr bwMode="auto">
            <a:xfrm>
              <a:off x="2100" y="2959"/>
              <a:ext cx="109" cy="148"/>
            </a:xfrm>
            <a:prstGeom prst="rect">
              <a:avLst/>
            </a:prstGeom>
            <a:blipFill dpi="0" rotWithShape="0">
              <a:blip r:embed="rId5"/>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5910" name="Rectangle 438"/>
            <p:cNvSpPr>
              <a:spLocks noChangeArrowheads="1"/>
            </p:cNvSpPr>
            <p:nvPr/>
          </p:nvSpPr>
          <p:spPr bwMode="auto">
            <a:xfrm>
              <a:off x="2100" y="2959"/>
              <a:ext cx="111" cy="150"/>
            </a:xfrm>
            <a:prstGeom prst="rect">
              <a:avLst/>
            </a:prstGeom>
            <a:noFill/>
            <a:ln w="9525">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5911" name="Line 439"/>
          <p:cNvSpPr>
            <a:spLocks noChangeShapeType="1"/>
          </p:cNvSpPr>
          <p:nvPr/>
        </p:nvSpPr>
        <p:spPr bwMode="auto">
          <a:xfrm flipH="1" flipV="1">
            <a:off x="2784475" y="4833938"/>
            <a:ext cx="230188"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12" name="Rectangle 440"/>
          <p:cNvSpPr>
            <a:spLocks noChangeArrowheads="1"/>
          </p:cNvSpPr>
          <p:nvPr/>
        </p:nvSpPr>
        <p:spPr bwMode="auto">
          <a:xfrm flipH="1" flipV="1">
            <a:off x="2779713" y="4564063"/>
            <a:ext cx="203200" cy="230187"/>
          </a:xfrm>
          <a:prstGeom prst="rect">
            <a:avLst/>
          </a:prstGeom>
          <a:solidFill>
            <a:srgbClr val="FFFFFF"/>
          </a:solidFill>
          <a:ln w="9525">
            <a:solidFill>
              <a:srgbClr val="FFFFFF"/>
            </a:solidFill>
            <a:miter lim="800000"/>
            <a:headEnd/>
            <a:tailEnd/>
          </a:ln>
        </p:spPr>
        <p:txBody>
          <a:bodyPr/>
          <a:lstStyle/>
          <a:p>
            <a:endParaRPr lang="en-US"/>
          </a:p>
        </p:txBody>
      </p:sp>
      <p:sp>
        <p:nvSpPr>
          <p:cNvPr id="105913" name="Line 441"/>
          <p:cNvSpPr>
            <a:spLocks noChangeShapeType="1"/>
          </p:cNvSpPr>
          <p:nvPr/>
        </p:nvSpPr>
        <p:spPr bwMode="auto">
          <a:xfrm flipH="1" flipV="1">
            <a:off x="2779713" y="4792663"/>
            <a:ext cx="203200" cy="15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14" name="Line 442"/>
          <p:cNvSpPr>
            <a:spLocks noChangeShapeType="1"/>
          </p:cNvSpPr>
          <p:nvPr/>
        </p:nvSpPr>
        <p:spPr bwMode="auto">
          <a:xfrm flipH="1">
            <a:off x="2778125" y="4529138"/>
            <a:ext cx="1588" cy="30638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15" name="Rectangle 443"/>
          <p:cNvSpPr>
            <a:spLocks noChangeArrowheads="1"/>
          </p:cNvSpPr>
          <p:nvPr/>
        </p:nvSpPr>
        <p:spPr bwMode="auto">
          <a:xfrm flipH="1" flipV="1">
            <a:off x="2651125" y="4849813"/>
            <a:ext cx="60325" cy="1344612"/>
          </a:xfrm>
          <a:prstGeom prst="rect">
            <a:avLst/>
          </a:prstGeom>
          <a:solidFill>
            <a:srgbClr val="FF5050"/>
          </a:solidFill>
          <a:ln w="9525">
            <a:solidFill>
              <a:srgbClr val="000000"/>
            </a:solidFill>
            <a:miter lim="800000"/>
            <a:headEnd/>
            <a:tailEnd/>
          </a:ln>
        </p:spPr>
        <p:txBody>
          <a:bodyPr/>
          <a:lstStyle/>
          <a:p>
            <a:endParaRPr lang="en-US"/>
          </a:p>
        </p:txBody>
      </p:sp>
      <p:sp>
        <p:nvSpPr>
          <p:cNvPr id="105916" name="Rectangle 444"/>
          <p:cNvSpPr>
            <a:spLocks noChangeArrowheads="1"/>
          </p:cNvSpPr>
          <p:nvPr/>
        </p:nvSpPr>
        <p:spPr bwMode="auto">
          <a:xfrm flipH="1" flipV="1">
            <a:off x="3430588" y="5313363"/>
            <a:ext cx="52387" cy="165100"/>
          </a:xfrm>
          <a:prstGeom prst="rect">
            <a:avLst/>
          </a:prstGeom>
          <a:solidFill>
            <a:srgbClr val="FFFFFF"/>
          </a:solidFill>
          <a:ln w="9525">
            <a:solidFill>
              <a:srgbClr val="000000"/>
            </a:solidFill>
            <a:miter lim="800000"/>
            <a:headEnd/>
            <a:tailEnd/>
          </a:ln>
        </p:spPr>
        <p:txBody>
          <a:bodyPr/>
          <a:lstStyle/>
          <a:p>
            <a:endParaRPr lang="en-US"/>
          </a:p>
        </p:txBody>
      </p:sp>
      <p:sp>
        <p:nvSpPr>
          <p:cNvPr id="105917" name="Rectangle 445"/>
          <p:cNvSpPr>
            <a:spLocks noChangeArrowheads="1"/>
          </p:cNvSpPr>
          <p:nvPr/>
        </p:nvSpPr>
        <p:spPr bwMode="auto">
          <a:xfrm flipH="1" flipV="1">
            <a:off x="3625850" y="4795838"/>
            <a:ext cx="60325" cy="139700"/>
          </a:xfrm>
          <a:prstGeom prst="rect">
            <a:avLst/>
          </a:prstGeom>
          <a:solidFill>
            <a:srgbClr val="FF9900"/>
          </a:solidFill>
          <a:ln w="9525">
            <a:solidFill>
              <a:srgbClr val="000000"/>
            </a:solidFill>
            <a:miter lim="800000"/>
            <a:headEnd/>
            <a:tailEnd/>
          </a:ln>
        </p:spPr>
        <p:txBody>
          <a:bodyPr/>
          <a:lstStyle/>
          <a:p>
            <a:endParaRPr lang="en-US"/>
          </a:p>
        </p:txBody>
      </p:sp>
      <p:sp>
        <p:nvSpPr>
          <p:cNvPr id="105919" name="Rectangle 447"/>
          <p:cNvSpPr>
            <a:spLocks noChangeArrowheads="1"/>
          </p:cNvSpPr>
          <p:nvPr/>
        </p:nvSpPr>
        <p:spPr bwMode="auto">
          <a:xfrm flipH="1" flipV="1">
            <a:off x="3390900" y="5038725"/>
            <a:ext cx="122238" cy="274638"/>
          </a:xfrm>
          <a:prstGeom prst="rect">
            <a:avLst/>
          </a:prstGeom>
          <a:solidFill>
            <a:srgbClr val="FFFFFF"/>
          </a:solidFill>
          <a:ln w="12700">
            <a:solidFill>
              <a:srgbClr val="000000"/>
            </a:solidFill>
            <a:miter lim="800000"/>
            <a:headEnd/>
            <a:tailEnd/>
          </a:ln>
        </p:spPr>
        <p:txBody>
          <a:bodyPr/>
          <a:lstStyle/>
          <a:p>
            <a:endParaRPr lang="en-US"/>
          </a:p>
        </p:txBody>
      </p:sp>
      <p:grpSp>
        <p:nvGrpSpPr>
          <p:cNvPr id="105920" name="Group 448"/>
          <p:cNvGrpSpPr>
            <a:grpSpLocks/>
          </p:cNvGrpSpPr>
          <p:nvPr/>
        </p:nvGrpSpPr>
        <p:grpSpPr bwMode="auto">
          <a:xfrm flipH="1" flipV="1">
            <a:off x="3444875" y="5053013"/>
            <a:ext cx="41275" cy="252412"/>
            <a:chOff x="1867" y="2737"/>
            <a:chExt cx="20" cy="121"/>
          </a:xfrm>
        </p:grpSpPr>
        <p:sp>
          <p:nvSpPr>
            <p:cNvPr id="105921" name="Oval 449"/>
            <p:cNvSpPr>
              <a:spLocks noChangeArrowheads="1"/>
            </p:cNvSpPr>
            <p:nvPr/>
          </p:nvSpPr>
          <p:spPr bwMode="auto">
            <a:xfrm>
              <a:off x="1867" y="2737"/>
              <a:ext cx="12" cy="11"/>
            </a:xfrm>
            <a:prstGeom prst="ellipse">
              <a:avLst/>
            </a:prstGeom>
            <a:solidFill>
              <a:srgbClr val="FFFFFF"/>
            </a:solidFill>
            <a:ln w="6350">
              <a:solidFill>
                <a:srgbClr val="000000"/>
              </a:solidFill>
              <a:round/>
              <a:headEnd/>
              <a:tailEnd/>
            </a:ln>
          </p:spPr>
          <p:txBody>
            <a:bodyPr/>
            <a:lstStyle/>
            <a:p>
              <a:endParaRPr lang="en-US"/>
            </a:p>
          </p:txBody>
        </p:sp>
        <p:sp>
          <p:nvSpPr>
            <p:cNvPr id="105922" name="Oval 450"/>
            <p:cNvSpPr>
              <a:spLocks noChangeArrowheads="1"/>
            </p:cNvSpPr>
            <p:nvPr/>
          </p:nvSpPr>
          <p:spPr bwMode="auto">
            <a:xfrm>
              <a:off x="1877" y="2848"/>
              <a:ext cx="10" cy="10"/>
            </a:xfrm>
            <a:prstGeom prst="ellipse">
              <a:avLst/>
            </a:prstGeom>
            <a:solidFill>
              <a:srgbClr val="FFFFFF"/>
            </a:solidFill>
            <a:ln w="6350">
              <a:solidFill>
                <a:srgbClr val="000000"/>
              </a:solidFill>
              <a:round/>
              <a:headEnd/>
              <a:tailEnd/>
            </a:ln>
          </p:spPr>
          <p:txBody>
            <a:bodyPr/>
            <a:lstStyle/>
            <a:p>
              <a:endParaRPr lang="en-US"/>
            </a:p>
          </p:txBody>
        </p:sp>
        <p:sp>
          <p:nvSpPr>
            <p:cNvPr id="105923" name="Line 451"/>
            <p:cNvSpPr>
              <a:spLocks noChangeShapeType="1"/>
            </p:cNvSpPr>
            <p:nvPr/>
          </p:nvSpPr>
          <p:spPr bwMode="auto">
            <a:xfrm>
              <a:off x="1867" y="2743"/>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24" name="Line 452"/>
            <p:cNvSpPr>
              <a:spLocks noChangeShapeType="1"/>
            </p:cNvSpPr>
            <p:nvPr/>
          </p:nvSpPr>
          <p:spPr bwMode="auto">
            <a:xfrm>
              <a:off x="1877" y="2741"/>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925" name="Group 453"/>
          <p:cNvGrpSpPr>
            <a:grpSpLocks/>
          </p:cNvGrpSpPr>
          <p:nvPr/>
        </p:nvGrpSpPr>
        <p:grpSpPr bwMode="auto">
          <a:xfrm flipH="1" flipV="1">
            <a:off x="3430588" y="5053013"/>
            <a:ext cx="39687" cy="252412"/>
            <a:chOff x="1875" y="2737"/>
            <a:chExt cx="19" cy="121"/>
          </a:xfrm>
        </p:grpSpPr>
        <p:sp>
          <p:nvSpPr>
            <p:cNvPr id="105926" name="Oval 454"/>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105927" name="Oval 455"/>
            <p:cNvSpPr>
              <a:spLocks noChangeArrowheads="1"/>
            </p:cNvSpPr>
            <p:nvPr/>
          </p:nvSpPr>
          <p:spPr bwMode="auto">
            <a:xfrm>
              <a:off x="1875" y="2846"/>
              <a:ext cx="12" cy="12"/>
            </a:xfrm>
            <a:prstGeom prst="ellipse">
              <a:avLst/>
            </a:prstGeom>
            <a:solidFill>
              <a:srgbClr val="FFFFFF"/>
            </a:solidFill>
            <a:ln w="6350">
              <a:solidFill>
                <a:srgbClr val="000000"/>
              </a:solidFill>
              <a:round/>
              <a:headEnd/>
              <a:tailEnd/>
            </a:ln>
          </p:spPr>
          <p:txBody>
            <a:bodyPr/>
            <a:lstStyle/>
            <a:p>
              <a:endParaRPr lang="en-US"/>
            </a:p>
          </p:txBody>
        </p:sp>
        <p:sp>
          <p:nvSpPr>
            <p:cNvPr id="105928" name="Line 456"/>
            <p:cNvSpPr>
              <a:spLocks noChangeShapeType="1"/>
            </p:cNvSpPr>
            <p:nvPr/>
          </p:nvSpPr>
          <p:spPr bwMode="auto">
            <a:xfrm flipH="1">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29" name="Line 457"/>
            <p:cNvSpPr>
              <a:spLocks noChangeShapeType="1"/>
            </p:cNvSpPr>
            <p:nvPr/>
          </p:nvSpPr>
          <p:spPr bwMode="auto">
            <a:xfrm flipH="1">
              <a:off x="1875"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930" name="Group 458"/>
          <p:cNvGrpSpPr>
            <a:grpSpLocks/>
          </p:cNvGrpSpPr>
          <p:nvPr/>
        </p:nvGrpSpPr>
        <p:grpSpPr bwMode="auto">
          <a:xfrm flipH="1" flipV="1">
            <a:off x="3409950" y="5053013"/>
            <a:ext cx="39688" cy="252412"/>
            <a:chOff x="1885" y="2737"/>
            <a:chExt cx="19" cy="121"/>
          </a:xfrm>
        </p:grpSpPr>
        <p:sp>
          <p:nvSpPr>
            <p:cNvPr id="105931" name="Oval 459"/>
            <p:cNvSpPr>
              <a:spLocks noChangeArrowheads="1"/>
            </p:cNvSpPr>
            <p:nvPr/>
          </p:nvSpPr>
          <p:spPr bwMode="auto">
            <a:xfrm>
              <a:off x="1885" y="2737"/>
              <a:ext cx="9" cy="11"/>
            </a:xfrm>
            <a:prstGeom prst="ellipse">
              <a:avLst/>
            </a:prstGeom>
            <a:solidFill>
              <a:srgbClr val="FFFFFF"/>
            </a:solidFill>
            <a:ln w="6350">
              <a:solidFill>
                <a:srgbClr val="000000"/>
              </a:solidFill>
              <a:round/>
              <a:headEnd/>
              <a:tailEnd/>
            </a:ln>
          </p:spPr>
          <p:txBody>
            <a:bodyPr/>
            <a:lstStyle/>
            <a:p>
              <a:endParaRPr lang="en-US"/>
            </a:p>
          </p:txBody>
        </p:sp>
        <p:sp>
          <p:nvSpPr>
            <p:cNvPr id="105932" name="Oval 460"/>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105933" name="Line 461"/>
            <p:cNvSpPr>
              <a:spLocks noChangeShapeType="1"/>
            </p:cNvSpPr>
            <p:nvPr/>
          </p:nvSpPr>
          <p:spPr bwMode="auto">
            <a:xfrm>
              <a:off x="1885" y="2743"/>
              <a:ext cx="7"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34" name="Line 462"/>
            <p:cNvSpPr>
              <a:spLocks noChangeShapeType="1"/>
            </p:cNvSpPr>
            <p:nvPr/>
          </p:nvSpPr>
          <p:spPr bwMode="auto">
            <a:xfrm>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5935" name="Group 463"/>
          <p:cNvGrpSpPr>
            <a:grpSpLocks/>
          </p:cNvGrpSpPr>
          <p:nvPr/>
        </p:nvGrpSpPr>
        <p:grpSpPr bwMode="auto">
          <a:xfrm flipH="1" flipV="1">
            <a:off x="3392488" y="5053013"/>
            <a:ext cx="41275" cy="252412"/>
            <a:chOff x="1892" y="2737"/>
            <a:chExt cx="20" cy="121"/>
          </a:xfrm>
        </p:grpSpPr>
        <p:sp>
          <p:nvSpPr>
            <p:cNvPr id="105936" name="Oval 464"/>
            <p:cNvSpPr>
              <a:spLocks noChangeArrowheads="1"/>
            </p:cNvSpPr>
            <p:nvPr/>
          </p:nvSpPr>
          <p:spPr bwMode="auto">
            <a:xfrm>
              <a:off x="1902" y="2737"/>
              <a:ext cx="10" cy="11"/>
            </a:xfrm>
            <a:prstGeom prst="ellipse">
              <a:avLst/>
            </a:prstGeom>
            <a:solidFill>
              <a:srgbClr val="FFFFFF"/>
            </a:solidFill>
            <a:ln w="6350">
              <a:solidFill>
                <a:srgbClr val="000000"/>
              </a:solidFill>
              <a:round/>
              <a:headEnd/>
              <a:tailEnd/>
            </a:ln>
          </p:spPr>
          <p:txBody>
            <a:bodyPr/>
            <a:lstStyle/>
            <a:p>
              <a:endParaRPr lang="en-US"/>
            </a:p>
          </p:txBody>
        </p:sp>
        <p:sp>
          <p:nvSpPr>
            <p:cNvPr id="105937" name="Oval 465"/>
            <p:cNvSpPr>
              <a:spLocks noChangeArrowheads="1"/>
            </p:cNvSpPr>
            <p:nvPr/>
          </p:nvSpPr>
          <p:spPr bwMode="auto">
            <a:xfrm>
              <a:off x="1892" y="2848"/>
              <a:ext cx="12" cy="10"/>
            </a:xfrm>
            <a:prstGeom prst="ellipse">
              <a:avLst/>
            </a:prstGeom>
            <a:solidFill>
              <a:srgbClr val="FFFFFF"/>
            </a:solidFill>
            <a:ln w="6350">
              <a:solidFill>
                <a:srgbClr val="000000"/>
              </a:solidFill>
              <a:round/>
              <a:headEnd/>
              <a:tailEnd/>
            </a:ln>
          </p:spPr>
          <p:txBody>
            <a:bodyPr/>
            <a:lstStyle/>
            <a:p>
              <a:endParaRPr lang="en-US"/>
            </a:p>
          </p:txBody>
        </p:sp>
        <p:sp>
          <p:nvSpPr>
            <p:cNvPr id="105938" name="Line 466"/>
            <p:cNvSpPr>
              <a:spLocks noChangeShapeType="1"/>
            </p:cNvSpPr>
            <p:nvPr/>
          </p:nvSpPr>
          <p:spPr bwMode="auto">
            <a:xfrm flipH="1">
              <a:off x="1902" y="2743"/>
              <a:ext cx="8"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39" name="Line 467"/>
            <p:cNvSpPr>
              <a:spLocks noChangeShapeType="1"/>
            </p:cNvSpPr>
            <p:nvPr/>
          </p:nvSpPr>
          <p:spPr bwMode="auto">
            <a:xfrm flipH="1">
              <a:off x="1892" y="2741"/>
              <a:ext cx="10" cy="111"/>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105940" name="Rectangle 468"/>
          <p:cNvSpPr>
            <a:spLocks noChangeArrowheads="1"/>
          </p:cNvSpPr>
          <p:nvPr/>
        </p:nvSpPr>
        <p:spPr bwMode="auto">
          <a:xfrm flipH="1" flipV="1">
            <a:off x="2660650" y="4802188"/>
            <a:ext cx="42863" cy="98425"/>
          </a:xfrm>
          <a:prstGeom prst="rect">
            <a:avLst/>
          </a:prstGeom>
          <a:solidFill>
            <a:srgbClr val="FF5050"/>
          </a:solidFill>
          <a:ln w="9525">
            <a:solidFill>
              <a:srgbClr val="FF5050"/>
            </a:solidFill>
            <a:miter lim="800000"/>
            <a:headEnd/>
            <a:tailEnd/>
          </a:ln>
        </p:spPr>
        <p:txBody>
          <a:bodyPr/>
          <a:lstStyle/>
          <a:p>
            <a:endParaRPr lang="en-US"/>
          </a:p>
        </p:txBody>
      </p:sp>
      <p:sp>
        <p:nvSpPr>
          <p:cNvPr id="105941" name="Rectangle 469"/>
          <p:cNvSpPr>
            <a:spLocks noChangeArrowheads="1"/>
          </p:cNvSpPr>
          <p:nvPr/>
        </p:nvSpPr>
        <p:spPr bwMode="auto">
          <a:xfrm flipH="1" flipV="1">
            <a:off x="2711450" y="5149850"/>
            <a:ext cx="685800" cy="60325"/>
          </a:xfrm>
          <a:prstGeom prst="rect">
            <a:avLst/>
          </a:prstGeom>
          <a:solidFill>
            <a:srgbClr val="FF5050"/>
          </a:solidFill>
          <a:ln w="9525">
            <a:solidFill>
              <a:srgbClr val="000000"/>
            </a:solidFill>
            <a:miter lim="800000"/>
            <a:headEnd/>
            <a:tailEnd/>
          </a:ln>
        </p:spPr>
        <p:txBody>
          <a:bodyPr/>
          <a:lstStyle/>
          <a:p>
            <a:endParaRPr lang="en-US"/>
          </a:p>
        </p:txBody>
      </p:sp>
      <p:grpSp>
        <p:nvGrpSpPr>
          <p:cNvPr id="105942" name="Group 470"/>
          <p:cNvGrpSpPr>
            <a:grpSpLocks/>
          </p:cNvGrpSpPr>
          <p:nvPr/>
        </p:nvGrpSpPr>
        <p:grpSpPr bwMode="auto">
          <a:xfrm>
            <a:off x="3059113" y="4562475"/>
            <a:ext cx="769937" cy="798513"/>
            <a:chOff x="1927" y="2874"/>
            <a:chExt cx="485" cy="503"/>
          </a:xfrm>
        </p:grpSpPr>
        <p:grpSp>
          <p:nvGrpSpPr>
            <p:cNvPr id="105943" name="Group 471"/>
            <p:cNvGrpSpPr>
              <a:grpSpLocks/>
            </p:cNvGrpSpPr>
            <p:nvPr/>
          </p:nvGrpSpPr>
          <p:grpSpPr bwMode="auto">
            <a:xfrm flipH="1" flipV="1">
              <a:off x="2325" y="2874"/>
              <a:ext cx="87" cy="162"/>
              <a:chOff x="1702" y="2971"/>
              <a:chExt cx="67" cy="119"/>
            </a:xfrm>
          </p:grpSpPr>
          <p:sp>
            <p:nvSpPr>
              <p:cNvPr id="105944" name="Freeform 472"/>
              <p:cNvSpPr>
                <a:spLocks/>
              </p:cNvSpPr>
              <p:nvPr/>
            </p:nvSpPr>
            <p:spPr bwMode="auto">
              <a:xfrm>
                <a:off x="1702" y="2971"/>
                <a:ext cx="67" cy="119"/>
              </a:xfrm>
              <a:custGeom>
                <a:avLst/>
                <a:gdLst>
                  <a:gd name="T0" fmla="*/ 0 w 67"/>
                  <a:gd name="T1" fmla="*/ 0 h 119"/>
                  <a:gd name="T2" fmla="*/ 67 w 67"/>
                  <a:gd name="T3" fmla="*/ 11 h 119"/>
                  <a:gd name="T4" fmla="*/ 67 w 67"/>
                  <a:gd name="T5" fmla="*/ 109 h 119"/>
                  <a:gd name="T6" fmla="*/ 0 w 67"/>
                  <a:gd name="T7" fmla="*/ 119 h 119"/>
                  <a:gd name="T8" fmla="*/ 0 w 67"/>
                  <a:gd name="T9" fmla="*/ 0 h 119"/>
                </a:gdLst>
                <a:ahLst/>
                <a:cxnLst>
                  <a:cxn ang="0">
                    <a:pos x="T0" y="T1"/>
                  </a:cxn>
                  <a:cxn ang="0">
                    <a:pos x="T2" y="T3"/>
                  </a:cxn>
                  <a:cxn ang="0">
                    <a:pos x="T4" y="T5"/>
                  </a:cxn>
                  <a:cxn ang="0">
                    <a:pos x="T6" y="T7"/>
                  </a:cxn>
                  <a:cxn ang="0">
                    <a:pos x="T8" y="T9"/>
                  </a:cxn>
                </a:cxnLst>
                <a:rect l="0" t="0" r="r" b="b"/>
                <a:pathLst>
                  <a:path w="67" h="119">
                    <a:moveTo>
                      <a:pt x="0" y="0"/>
                    </a:moveTo>
                    <a:lnTo>
                      <a:pt x="67" y="11"/>
                    </a:lnTo>
                    <a:lnTo>
                      <a:pt x="67" y="109"/>
                    </a:lnTo>
                    <a:lnTo>
                      <a:pt x="0" y="119"/>
                    </a:lnTo>
                    <a:lnTo>
                      <a:pt x="0" y="0"/>
                    </a:lnTo>
                    <a:close/>
                  </a:path>
                </a:pathLst>
              </a:custGeom>
              <a:solidFill>
                <a:srgbClr val="FF5050"/>
              </a:solidFill>
              <a:ln w="9525">
                <a:solidFill>
                  <a:srgbClr val="000000"/>
                </a:solidFill>
                <a:prstDash val="solid"/>
                <a:round/>
                <a:headEnd/>
                <a:tailEnd/>
              </a:ln>
            </p:spPr>
            <p:txBody>
              <a:bodyPr/>
              <a:lstStyle/>
              <a:p>
                <a:endParaRPr lang="en-US"/>
              </a:p>
            </p:txBody>
          </p:sp>
          <p:grpSp>
            <p:nvGrpSpPr>
              <p:cNvPr id="105945" name="Group 473"/>
              <p:cNvGrpSpPr>
                <a:grpSpLocks/>
              </p:cNvGrpSpPr>
              <p:nvPr/>
            </p:nvGrpSpPr>
            <p:grpSpPr bwMode="auto">
              <a:xfrm>
                <a:off x="1716" y="2984"/>
                <a:ext cx="37" cy="90"/>
                <a:chOff x="1716" y="2984"/>
                <a:chExt cx="37" cy="90"/>
              </a:xfrm>
            </p:grpSpPr>
            <p:sp>
              <p:nvSpPr>
                <p:cNvPr id="105946" name="Line 474"/>
                <p:cNvSpPr>
                  <a:spLocks noChangeShapeType="1"/>
                </p:cNvSpPr>
                <p:nvPr/>
              </p:nvSpPr>
              <p:spPr bwMode="auto">
                <a:xfrm flipV="1">
                  <a:off x="1729" y="2998"/>
                  <a:ext cx="1" cy="65"/>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47" name="Line 475"/>
                <p:cNvSpPr>
                  <a:spLocks noChangeShapeType="1"/>
                </p:cNvSpPr>
                <p:nvPr/>
              </p:nvSpPr>
              <p:spPr bwMode="auto">
                <a:xfrm flipV="1">
                  <a:off x="1741" y="2992"/>
                  <a:ext cx="1" cy="79"/>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48" name="Line 476"/>
                <p:cNvSpPr>
                  <a:spLocks noChangeShapeType="1"/>
                </p:cNvSpPr>
                <p:nvPr/>
              </p:nvSpPr>
              <p:spPr bwMode="auto">
                <a:xfrm flipV="1">
                  <a:off x="1752" y="3002"/>
                  <a:ext cx="1" cy="57"/>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5949" name="Line 477"/>
                <p:cNvSpPr>
                  <a:spLocks noChangeShapeType="1"/>
                </p:cNvSpPr>
                <p:nvPr/>
              </p:nvSpPr>
              <p:spPr bwMode="auto">
                <a:xfrm flipV="1">
                  <a:off x="1716" y="2984"/>
                  <a:ext cx="1" cy="9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5950" name="Rectangle 478"/>
            <p:cNvSpPr>
              <a:spLocks noChangeArrowheads="1"/>
            </p:cNvSpPr>
            <p:nvPr/>
          </p:nvSpPr>
          <p:spPr bwMode="auto">
            <a:xfrm flipH="1" flipV="1">
              <a:off x="1927" y="2888"/>
              <a:ext cx="395" cy="133"/>
            </a:xfrm>
            <a:prstGeom prst="rect">
              <a:avLst/>
            </a:prstGeom>
            <a:solidFill>
              <a:srgbClr val="FF5050"/>
            </a:solidFill>
            <a:ln w="9525">
              <a:solidFill>
                <a:srgbClr val="000000"/>
              </a:solidFill>
              <a:miter lim="800000"/>
              <a:headEnd/>
              <a:tailEnd/>
            </a:ln>
          </p:spPr>
          <p:txBody>
            <a:bodyPr/>
            <a:lstStyle/>
            <a:p>
              <a:endParaRPr lang="en-US"/>
            </a:p>
          </p:txBody>
        </p:sp>
        <p:sp>
          <p:nvSpPr>
            <p:cNvPr id="105951" name="Rectangle 479"/>
            <p:cNvSpPr>
              <a:spLocks noChangeArrowheads="1"/>
            </p:cNvSpPr>
            <p:nvPr/>
          </p:nvSpPr>
          <p:spPr bwMode="auto">
            <a:xfrm flipH="1" flipV="1">
              <a:off x="1948" y="3019"/>
              <a:ext cx="120" cy="358"/>
            </a:xfrm>
            <a:prstGeom prst="rect">
              <a:avLst/>
            </a:prstGeom>
            <a:solidFill>
              <a:srgbClr val="FF5050"/>
            </a:solidFill>
            <a:ln w="9525">
              <a:solidFill>
                <a:srgbClr val="000000"/>
              </a:solidFill>
              <a:miter lim="800000"/>
              <a:headEnd/>
              <a:tailEnd/>
            </a:ln>
          </p:spPr>
          <p:txBody>
            <a:bodyPr/>
            <a:lstStyle/>
            <a:p>
              <a:endParaRPr lang="en-US"/>
            </a:p>
          </p:txBody>
        </p:sp>
      </p:grpSp>
      <p:sp>
        <p:nvSpPr>
          <p:cNvPr id="105952" name="Freeform 480"/>
          <p:cNvSpPr>
            <a:spLocks/>
          </p:cNvSpPr>
          <p:nvPr/>
        </p:nvSpPr>
        <p:spPr bwMode="auto">
          <a:xfrm flipH="1" flipV="1">
            <a:off x="3106738" y="4770438"/>
            <a:ext cx="168275" cy="49212"/>
          </a:xfrm>
          <a:custGeom>
            <a:avLst/>
            <a:gdLst>
              <a:gd name="T0" fmla="*/ 0 w 81"/>
              <a:gd name="T1" fmla="*/ 2 h 23"/>
              <a:gd name="T2" fmla="*/ 0 w 81"/>
              <a:gd name="T3" fmla="*/ 23 h 23"/>
              <a:gd name="T4" fmla="*/ 81 w 81"/>
              <a:gd name="T5" fmla="*/ 21 h 23"/>
              <a:gd name="T6" fmla="*/ 81 w 81"/>
              <a:gd name="T7" fmla="*/ 0 h 23"/>
              <a:gd name="T8" fmla="*/ 0 w 81"/>
              <a:gd name="T9" fmla="*/ 2 h 23"/>
            </a:gdLst>
            <a:ahLst/>
            <a:cxnLst>
              <a:cxn ang="0">
                <a:pos x="T0" y="T1"/>
              </a:cxn>
              <a:cxn ang="0">
                <a:pos x="T2" y="T3"/>
              </a:cxn>
              <a:cxn ang="0">
                <a:pos x="T4" y="T5"/>
              </a:cxn>
              <a:cxn ang="0">
                <a:pos x="T6" y="T7"/>
              </a:cxn>
              <a:cxn ang="0">
                <a:pos x="T8" y="T9"/>
              </a:cxn>
            </a:cxnLst>
            <a:rect l="0" t="0" r="r" b="b"/>
            <a:pathLst>
              <a:path w="81" h="23">
                <a:moveTo>
                  <a:pt x="0" y="2"/>
                </a:moveTo>
                <a:lnTo>
                  <a:pt x="0" y="23"/>
                </a:lnTo>
                <a:lnTo>
                  <a:pt x="81" y="21"/>
                </a:lnTo>
                <a:lnTo>
                  <a:pt x="81" y="0"/>
                </a:lnTo>
                <a:lnTo>
                  <a:pt x="0" y="2"/>
                </a:lnTo>
                <a:close/>
              </a:path>
            </a:pathLst>
          </a:custGeom>
          <a:solidFill>
            <a:srgbClr val="FF5050"/>
          </a:solidFill>
          <a:ln w="9525">
            <a:solidFill>
              <a:srgbClr val="FF5050"/>
            </a:solidFill>
            <a:round/>
            <a:headEnd/>
            <a:tailEnd/>
          </a:ln>
        </p:spPr>
        <p:txBody>
          <a:bodyPr/>
          <a:lstStyle/>
          <a:p>
            <a:endParaRPr lang="en-US"/>
          </a:p>
        </p:txBody>
      </p:sp>
      <p:sp>
        <p:nvSpPr>
          <p:cNvPr id="105953" name="Freeform 481"/>
          <p:cNvSpPr>
            <a:spLocks/>
          </p:cNvSpPr>
          <p:nvPr/>
        </p:nvSpPr>
        <p:spPr bwMode="auto">
          <a:xfrm flipH="1" flipV="1">
            <a:off x="2706688" y="5153025"/>
            <a:ext cx="84137" cy="47625"/>
          </a:xfrm>
          <a:custGeom>
            <a:avLst/>
            <a:gdLst>
              <a:gd name="T0" fmla="*/ 40 w 40"/>
              <a:gd name="T1" fmla="*/ 21 h 23"/>
              <a:gd name="T2" fmla="*/ 40 w 40"/>
              <a:gd name="T3" fmla="*/ 0 h 23"/>
              <a:gd name="T4" fmla="*/ 0 w 40"/>
              <a:gd name="T5" fmla="*/ 2 h 23"/>
              <a:gd name="T6" fmla="*/ 0 w 40"/>
              <a:gd name="T7" fmla="*/ 23 h 23"/>
              <a:gd name="T8" fmla="*/ 40 w 40"/>
              <a:gd name="T9" fmla="*/ 21 h 23"/>
            </a:gdLst>
            <a:ahLst/>
            <a:cxnLst>
              <a:cxn ang="0">
                <a:pos x="T0" y="T1"/>
              </a:cxn>
              <a:cxn ang="0">
                <a:pos x="T2" y="T3"/>
              </a:cxn>
              <a:cxn ang="0">
                <a:pos x="T4" y="T5"/>
              </a:cxn>
              <a:cxn ang="0">
                <a:pos x="T6" y="T7"/>
              </a:cxn>
              <a:cxn ang="0">
                <a:pos x="T8" y="T9"/>
              </a:cxn>
            </a:cxnLst>
            <a:rect l="0" t="0" r="r" b="b"/>
            <a:pathLst>
              <a:path w="40" h="23">
                <a:moveTo>
                  <a:pt x="40" y="21"/>
                </a:moveTo>
                <a:lnTo>
                  <a:pt x="40" y="0"/>
                </a:lnTo>
                <a:lnTo>
                  <a:pt x="0" y="2"/>
                </a:lnTo>
                <a:lnTo>
                  <a:pt x="0" y="23"/>
                </a:lnTo>
                <a:lnTo>
                  <a:pt x="40" y="21"/>
                </a:lnTo>
                <a:close/>
              </a:path>
            </a:pathLst>
          </a:custGeom>
          <a:solidFill>
            <a:srgbClr val="FF505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5954" name="Rectangle 482"/>
          <p:cNvSpPr>
            <a:spLocks noChangeArrowheads="1"/>
          </p:cNvSpPr>
          <p:nvPr/>
        </p:nvSpPr>
        <p:spPr bwMode="auto">
          <a:xfrm flipH="1" flipV="1">
            <a:off x="3630613" y="4930775"/>
            <a:ext cx="55562" cy="222250"/>
          </a:xfrm>
          <a:prstGeom prst="rect">
            <a:avLst/>
          </a:prstGeom>
          <a:solidFill>
            <a:srgbClr val="FFFFFF"/>
          </a:solidFill>
          <a:ln w="9525">
            <a:solidFill>
              <a:srgbClr val="000000"/>
            </a:solidFill>
            <a:miter lim="800000"/>
            <a:headEnd/>
            <a:tailEnd/>
          </a:ln>
        </p:spPr>
        <p:txBody>
          <a:bodyPr/>
          <a:lstStyle/>
          <a:p>
            <a:endParaRPr lang="en-US"/>
          </a:p>
        </p:txBody>
      </p:sp>
      <p:sp>
        <p:nvSpPr>
          <p:cNvPr id="105955" name="Rectangle 483"/>
          <p:cNvSpPr>
            <a:spLocks noChangeArrowheads="1"/>
          </p:cNvSpPr>
          <p:nvPr/>
        </p:nvSpPr>
        <p:spPr bwMode="auto">
          <a:xfrm flipH="1" flipV="1">
            <a:off x="3582988" y="5149850"/>
            <a:ext cx="103187" cy="60325"/>
          </a:xfrm>
          <a:prstGeom prst="rect">
            <a:avLst/>
          </a:prstGeom>
          <a:solidFill>
            <a:srgbClr val="FF9900"/>
          </a:solidFill>
          <a:ln w="9525">
            <a:solidFill>
              <a:srgbClr val="000000"/>
            </a:solidFill>
            <a:miter lim="800000"/>
            <a:headEnd/>
            <a:tailEnd/>
          </a:ln>
        </p:spPr>
        <p:txBody>
          <a:bodyPr/>
          <a:lstStyle/>
          <a:p>
            <a:endParaRPr lang="en-US"/>
          </a:p>
        </p:txBody>
      </p:sp>
      <p:sp>
        <p:nvSpPr>
          <p:cNvPr id="105956" name="Rectangle 484"/>
          <p:cNvSpPr>
            <a:spLocks noChangeArrowheads="1"/>
          </p:cNvSpPr>
          <p:nvPr/>
        </p:nvSpPr>
        <p:spPr bwMode="auto">
          <a:xfrm flipH="1" flipV="1">
            <a:off x="3641725" y="4927600"/>
            <a:ext cx="34925" cy="250825"/>
          </a:xfrm>
          <a:prstGeom prst="rect">
            <a:avLst/>
          </a:prstGeom>
          <a:solidFill>
            <a:srgbClr val="FF9900"/>
          </a:solidFill>
          <a:ln w="9525">
            <a:solidFill>
              <a:srgbClr val="FF9900"/>
            </a:solidFill>
            <a:miter lim="800000"/>
            <a:headEnd/>
            <a:tailEnd/>
          </a:ln>
        </p:spPr>
        <p:txBody>
          <a:bodyPr/>
          <a:lstStyle/>
          <a:p>
            <a:endParaRPr lang="en-US"/>
          </a:p>
        </p:txBody>
      </p:sp>
      <p:sp>
        <p:nvSpPr>
          <p:cNvPr id="105957" name="Line 485"/>
          <p:cNvSpPr>
            <a:spLocks noChangeShapeType="1"/>
          </p:cNvSpPr>
          <p:nvPr/>
        </p:nvSpPr>
        <p:spPr bwMode="auto">
          <a:xfrm rot="5400000">
            <a:off x="2362994" y="2197894"/>
            <a:ext cx="0" cy="2874962"/>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5958" name="Line 486"/>
          <p:cNvSpPr>
            <a:spLocks noChangeShapeType="1"/>
          </p:cNvSpPr>
          <p:nvPr/>
        </p:nvSpPr>
        <p:spPr bwMode="auto">
          <a:xfrm>
            <a:off x="2703513" y="3208338"/>
            <a:ext cx="0" cy="427037"/>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59" name="Oval 487"/>
          <p:cNvSpPr>
            <a:spLocks noChangeArrowheads="1"/>
          </p:cNvSpPr>
          <p:nvPr/>
        </p:nvSpPr>
        <p:spPr bwMode="auto">
          <a:xfrm>
            <a:off x="2676525" y="3605213"/>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105960" name="Line 488"/>
          <p:cNvSpPr>
            <a:spLocks noChangeShapeType="1"/>
          </p:cNvSpPr>
          <p:nvPr/>
        </p:nvSpPr>
        <p:spPr bwMode="auto">
          <a:xfrm>
            <a:off x="1166813" y="5111750"/>
            <a:ext cx="647700" cy="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61" name="Rectangle 489"/>
          <p:cNvSpPr>
            <a:spLocks noChangeArrowheads="1"/>
          </p:cNvSpPr>
          <p:nvPr/>
        </p:nvSpPr>
        <p:spPr bwMode="auto">
          <a:xfrm>
            <a:off x="1379538" y="4429125"/>
            <a:ext cx="201612" cy="1936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62" name="Line 490"/>
          <p:cNvSpPr>
            <a:spLocks noChangeShapeType="1"/>
          </p:cNvSpPr>
          <p:nvPr/>
        </p:nvSpPr>
        <p:spPr bwMode="auto">
          <a:xfrm flipH="1">
            <a:off x="1530350"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63" name="Line 491"/>
          <p:cNvSpPr>
            <a:spLocks noChangeShapeType="1"/>
          </p:cNvSpPr>
          <p:nvPr/>
        </p:nvSpPr>
        <p:spPr bwMode="auto">
          <a:xfrm>
            <a:off x="1530350" y="4494213"/>
            <a:ext cx="0"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64" name="Line 492"/>
          <p:cNvSpPr>
            <a:spLocks noChangeShapeType="1"/>
          </p:cNvSpPr>
          <p:nvPr/>
        </p:nvSpPr>
        <p:spPr bwMode="auto">
          <a:xfrm>
            <a:off x="1382713" y="4525963"/>
            <a:ext cx="50800"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65" name="Line 493"/>
          <p:cNvSpPr>
            <a:spLocks noChangeShapeType="1"/>
          </p:cNvSpPr>
          <p:nvPr/>
        </p:nvSpPr>
        <p:spPr bwMode="auto">
          <a:xfrm flipV="1">
            <a:off x="1431925" y="4498975"/>
            <a:ext cx="1588" cy="603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66" name="Rectangle 494"/>
          <p:cNvSpPr>
            <a:spLocks noChangeArrowheads="1"/>
          </p:cNvSpPr>
          <p:nvPr/>
        </p:nvSpPr>
        <p:spPr bwMode="auto">
          <a:xfrm>
            <a:off x="1379538" y="4233863"/>
            <a:ext cx="201612" cy="19526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67" name="Line 495"/>
          <p:cNvSpPr>
            <a:spLocks noChangeShapeType="1"/>
          </p:cNvSpPr>
          <p:nvPr/>
        </p:nvSpPr>
        <p:spPr bwMode="auto">
          <a:xfrm flipH="1">
            <a:off x="1379538" y="4330700"/>
            <a:ext cx="201612" cy="1588"/>
          </a:xfrm>
          <a:prstGeom prst="line">
            <a:avLst/>
          </a:prstGeom>
          <a:noFill/>
          <a:ln w="15875">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68" name="Line 496"/>
          <p:cNvSpPr>
            <a:spLocks noChangeShapeType="1"/>
          </p:cNvSpPr>
          <p:nvPr/>
        </p:nvSpPr>
        <p:spPr bwMode="auto">
          <a:xfrm>
            <a:off x="1712913" y="4879975"/>
            <a:ext cx="107950" cy="968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69" name="Line 497"/>
          <p:cNvSpPr>
            <a:spLocks noChangeShapeType="1"/>
          </p:cNvSpPr>
          <p:nvPr/>
        </p:nvSpPr>
        <p:spPr bwMode="auto">
          <a:xfrm flipH="1">
            <a:off x="1820863" y="4891088"/>
            <a:ext cx="111125" cy="968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0" name="Line 498"/>
          <p:cNvSpPr>
            <a:spLocks noChangeShapeType="1"/>
          </p:cNvSpPr>
          <p:nvPr/>
        </p:nvSpPr>
        <p:spPr bwMode="auto">
          <a:xfrm>
            <a:off x="1833563" y="4983163"/>
            <a:ext cx="1587" cy="1397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1" name="Rectangle 499"/>
          <p:cNvSpPr>
            <a:spLocks noChangeArrowheads="1"/>
          </p:cNvSpPr>
          <p:nvPr/>
        </p:nvSpPr>
        <p:spPr bwMode="auto">
          <a:xfrm>
            <a:off x="860425" y="5233988"/>
            <a:ext cx="309563" cy="2794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2" name="Line 500"/>
          <p:cNvSpPr>
            <a:spLocks noChangeShapeType="1"/>
          </p:cNvSpPr>
          <p:nvPr/>
        </p:nvSpPr>
        <p:spPr bwMode="auto">
          <a:xfrm flipH="1">
            <a:off x="1092200" y="53752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3" name="Line 501"/>
          <p:cNvSpPr>
            <a:spLocks noChangeShapeType="1"/>
          </p:cNvSpPr>
          <p:nvPr/>
        </p:nvSpPr>
        <p:spPr bwMode="auto">
          <a:xfrm>
            <a:off x="1092200" y="5332413"/>
            <a:ext cx="1588" cy="8731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4" name="Line 502"/>
          <p:cNvSpPr>
            <a:spLocks noChangeShapeType="1"/>
          </p:cNvSpPr>
          <p:nvPr/>
        </p:nvSpPr>
        <p:spPr bwMode="auto">
          <a:xfrm>
            <a:off x="866775" y="5375275"/>
            <a:ext cx="7778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5" name="Line 503"/>
          <p:cNvSpPr>
            <a:spLocks noChangeShapeType="1"/>
          </p:cNvSpPr>
          <p:nvPr/>
        </p:nvSpPr>
        <p:spPr bwMode="auto">
          <a:xfrm flipV="1">
            <a:off x="944563" y="5334000"/>
            <a:ext cx="0" cy="87313"/>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6" name="Rectangle 504"/>
          <p:cNvSpPr>
            <a:spLocks noChangeArrowheads="1"/>
          </p:cNvSpPr>
          <p:nvPr/>
        </p:nvSpPr>
        <p:spPr bwMode="auto">
          <a:xfrm>
            <a:off x="860425" y="4956175"/>
            <a:ext cx="309563" cy="2778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7" name="Line 505"/>
          <p:cNvSpPr>
            <a:spLocks noChangeShapeType="1"/>
          </p:cNvSpPr>
          <p:nvPr/>
        </p:nvSpPr>
        <p:spPr bwMode="auto">
          <a:xfrm flipH="1">
            <a:off x="857250" y="5100638"/>
            <a:ext cx="309563" cy="0"/>
          </a:xfrm>
          <a:prstGeom prst="line">
            <a:avLst/>
          </a:prstGeom>
          <a:noFill/>
          <a:ln w="19050">
            <a:solidFill>
              <a:schemeClr val="hlink"/>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978" name="Group 506"/>
          <p:cNvGrpSpPr>
            <a:grpSpLocks/>
          </p:cNvGrpSpPr>
          <p:nvPr/>
        </p:nvGrpSpPr>
        <p:grpSpPr bwMode="auto">
          <a:xfrm>
            <a:off x="950913" y="5511800"/>
            <a:ext cx="90487" cy="139700"/>
            <a:chOff x="0" y="0"/>
            <a:chExt cx="20000" cy="19996"/>
          </a:xfrm>
        </p:grpSpPr>
        <p:sp>
          <p:nvSpPr>
            <p:cNvPr id="105979" name="Line 507"/>
            <p:cNvSpPr>
              <a:spLocks noChangeShapeType="1"/>
            </p:cNvSpPr>
            <p:nvPr/>
          </p:nvSpPr>
          <p:spPr bwMode="auto">
            <a:xfrm flipH="1">
              <a:off x="0" y="0"/>
              <a:ext cx="19729" cy="732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80" name="Line 508"/>
            <p:cNvSpPr>
              <a:spLocks noChangeShapeType="1"/>
            </p:cNvSpPr>
            <p:nvPr/>
          </p:nvSpPr>
          <p:spPr bwMode="auto">
            <a:xfrm>
              <a:off x="668" y="6873"/>
              <a:ext cx="19332" cy="383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81" name="Line 509"/>
            <p:cNvSpPr>
              <a:spLocks noChangeShapeType="1"/>
            </p:cNvSpPr>
            <p:nvPr/>
          </p:nvSpPr>
          <p:spPr bwMode="auto">
            <a:xfrm flipH="1">
              <a:off x="668" y="10711"/>
              <a:ext cx="19332" cy="5178"/>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82" name="Line 510"/>
            <p:cNvSpPr>
              <a:spLocks noChangeShapeType="1"/>
            </p:cNvSpPr>
            <p:nvPr/>
          </p:nvSpPr>
          <p:spPr bwMode="auto">
            <a:xfrm>
              <a:off x="668" y="15711"/>
              <a:ext cx="18643" cy="428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983" name="Line 511"/>
          <p:cNvSpPr>
            <a:spLocks noChangeShapeType="1"/>
          </p:cNvSpPr>
          <p:nvPr/>
        </p:nvSpPr>
        <p:spPr bwMode="auto">
          <a:xfrm flipH="1">
            <a:off x="830263" y="5570538"/>
            <a:ext cx="303212" cy="93662"/>
          </a:xfrm>
          <a:prstGeom prst="line">
            <a:avLst/>
          </a:prstGeom>
          <a:noFill/>
          <a:ln w="952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84" name="Line 512"/>
          <p:cNvSpPr>
            <a:spLocks noChangeShapeType="1"/>
          </p:cNvSpPr>
          <p:nvPr/>
        </p:nvSpPr>
        <p:spPr bwMode="auto">
          <a:xfrm>
            <a:off x="1474788" y="4759325"/>
            <a:ext cx="1587" cy="3524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85" name="Line 513"/>
          <p:cNvSpPr>
            <a:spLocks noChangeShapeType="1"/>
          </p:cNvSpPr>
          <p:nvPr/>
        </p:nvSpPr>
        <p:spPr bwMode="auto">
          <a:xfrm flipH="1">
            <a:off x="719138" y="5600700"/>
            <a:ext cx="231775" cy="0"/>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86" name="Line 514"/>
          <p:cNvSpPr>
            <a:spLocks noChangeShapeType="1"/>
          </p:cNvSpPr>
          <p:nvPr/>
        </p:nvSpPr>
        <p:spPr bwMode="auto">
          <a:xfrm flipV="1">
            <a:off x="719138" y="5106988"/>
            <a:ext cx="0" cy="493712"/>
          </a:xfrm>
          <a:prstGeom prst="line">
            <a:avLst/>
          </a:prstGeom>
          <a:noFill/>
          <a:ln w="19050">
            <a:solidFill>
              <a:srgbClr val="00FF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87" name="Line 515"/>
          <p:cNvSpPr>
            <a:spLocks noChangeShapeType="1"/>
          </p:cNvSpPr>
          <p:nvPr/>
        </p:nvSpPr>
        <p:spPr bwMode="auto">
          <a:xfrm flipV="1">
            <a:off x="719138" y="4332288"/>
            <a:ext cx="0" cy="731837"/>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988" name="Group 516"/>
          <p:cNvGrpSpPr>
            <a:grpSpLocks/>
          </p:cNvGrpSpPr>
          <p:nvPr/>
        </p:nvGrpSpPr>
        <p:grpSpPr bwMode="auto">
          <a:xfrm>
            <a:off x="449263" y="5100638"/>
            <a:ext cx="407987" cy="417512"/>
            <a:chOff x="1311" y="3425"/>
            <a:chExt cx="257" cy="263"/>
          </a:xfrm>
        </p:grpSpPr>
        <p:sp>
          <p:nvSpPr>
            <p:cNvPr id="105989" name="Line 517"/>
            <p:cNvSpPr>
              <a:spLocks noChangeShapeType="1"/>
            </p:cNvSpPr>
            <p:nvPr/>
          </p:nvSpPr>
          <p:spPr bwMode="auto">
            <a:xfrm flipH="1">
              <a:off x="1317" y="3432"/>
              <a:ext cx="251" cy="0"/>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90" name="Line 518"/>
            <p:cNvSpPr>
              <a:spLocks noChangeShapeType="1"/>
            </p:cNvSpPr>
            <p:nvPr/>
          </p:nvSpPr>
          <p:spPr bwMode="auto">
            <a:xfrm>
              <a:off x="1311" y="3425"/>
              <a:ext cx="0" cy="263"/>
            </a:xfrm>
            <a:prstGeom prst="line">
              <a:avLst/>
            </a:prstGeom>
            <a:noFill/>
            <a:ln w="25400">
              <a:solidFill>
                <a:schemeClr val="hlink"/>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991" name="Line 519"/>
          <p:cNvSpPr>
            <a:spLocks noChangeShapeType="1"/>
          </p:cNvSpPr>
          <p:nvPr/>
        </p:nvSpPr>
        <p:spPr bwMode="auto">
          <a:xfrm>
            <a:off x="371475" y="5518150"/>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92" name="Line 520"/>
          <p:cNvSpPr>
            <a:spLocks noChangeShapeType="1"/>
          </p:cNvSpPr>
          <p:nvPr/>
        </p:nvSpPr>
        <p:spPr bwMode="auto">
          <a:xfrm flipV="1">
            <a:off x="527050" y="546100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93" name="Line 521"/>
          <p:cNvSpPr>
            <a:spLocks noChangeShapeType="1"/>
          </p:cNvSpPr>
          <p:nvPr/>
        </p:nvSpPr>
        <p:spPr bwMode="auto">
          <a:xfrm flipV="1">
            <a:off x="1827213" y="3935413"/>
            <a:ext cx="0" cy="9017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94" name="Line 522"/>
          <p:cNvSpPr>
            <a:spLocks noChangeShapeType="1"/>
          </p:cNvSpPr>
          <p:nvPr/>
        </p:nvSpPr>
        <p:spPr bwMode="auto">
          <a:xfrm>
            <a:off x="1570038" y="4535488"/>
            <a:ext cx="260350"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995" name="Group 523"/>
          <p:cNvGrpSpPr>
            <a:grpSpLocks/>
          </p:cNvGrpSpPr>
          <p:nvPr/>
        </p:nvGrpSpPr>
        <p:grpSpPr bwMode="auto">
          <a:xfrm>
            <a:off x="914400" y="4275138"/>
            <a:ext cx="77788" cy="139700"/>
            <a:chOff x="0" y="1"/>
            <a:chExt cx="20000" cy="19999"/>
          </a:xfrm>
        </p:grpSpPr>
        <p:sp>
          <p:nvSpPr>
            <p:cNvPr id="105996" name="Arc 524"/>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97" name="Arc 525"/>
            <p:cNvSpPr>
              <a:spLocks/>
            </p:cNvSpPr>
            <p:nvPr/>
          </p:nvSpPr>
          <p:spPr bwMode="auto">
            <a:xfrm>
              <a:off x="0" y="1"/>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9900"/>
              </a:solidFill>
              <a:prstDash val="lgDash"/>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998" name="Line 526"/>
          <p:cNvSpPr>
            <a:spLocks noChangeShapeType="1"/>
          </p:cNvSpPr>
          <p:nvPr/>
        </p:nvSpPr>
        <p:spPr bwMode="auto">
          <a:xfrm flipV="1">
            <a:off x="914400" y="4414838"/>
            <a:ext cx="0" cy="3778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99" name="Line 527"/>
          <p:cNvSpPr>
            <a:spLocks noChangeShapeType="1"/>
          </p:cNvSpPr>
          <p:nvPr/>
        </p:nvSpPr>
        <p:spPr bwMode="auto">
          <a:xfrm>
            <a:off x="906463" y="4065588"/>
            <a:ext cx="879475"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00" name="Line 528"/>
          <p:cNvSpPr>
            <a:spLocks noChangeShapeType="1"/>
          </p:cNvSpPr>
          <p:nvPr/>
        </p:nvSpPr>
        <p:spPr bwMode="auto">
          <a:xfrm>
            <a:off x="1538288" y="4084638"/>
            <a:ext cx="0" cy="13970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01" name="Line 529"/>
          <p:cNvSpPr>
            <a:spLocks noChangeShapeType="1"/>
          </p:cNvSpPr>
          <p:nvPr/>
        </p:nvSpPr>
        <p:spPr bwMode="auto">
          <a:xfrm flipV="1">
            <a:off x="914400" y="4065588"/>
            <a:ext cx="0" cy="20955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02" name="Oval 530"/>
          <p:cNvSpPr>
            <a:spLocks noChangeArrowheads="1"/>
          </p:cNvSpPr>
          <p:nvPr/>
        </p:nvSpPr>
        <p:spPr bwMode="auto">
          <a:xfrm>
            <a:off x="1504950" y="4030663"/>
            <a:ext cx="63500"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03" name="Oval 531"/>
          <p:cNvSpPr>
            <a:spLocks noChangeArrowheads="1"/>
          </p:cNvSpPr>
          <p:nvPr/>
        </p:nvSpPr>
        <p:spPr bwMode="auto">
          <a:xfrm>
            <a:off x="1792288" y="40306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04" name="Oval 532"/>
          <p:cNvSpPr>
            <a:spLocks noChangeArrowheads="1"/>
          </p:cNvSpPr>
          <p:nvPr/>
        </p:nvSpPr>
        <p:spPr bwMode="auto">
          <a:xfrm>
            <a:off x="1795463" y="449738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05" name="Oval 533"/>
          <p:cNvSpPr>
            <a:spLocks noChangeArrowheads="1"/>
          </p:cNvSpPr>
          <p:nvPr/>
        </p:nvSpPr>
        <p:spPr bwMode="auto">
          <a:xfrm>
            <a:off x="1446213" y="507206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06" name="Rectangle 534"/>
          <p:cNvSpPr>
            <a:spLocks noChangeArrowheads="1"/>
          </p:cNvSpPr>
          <p:nvPr/>
        </p:nvSpPr>
        <p:spPr bwMode="auto">
          <a:xfrm>
            <a:off x="622300" y="3954463"/>
            <a:ext cx="1370013" cy="1770062"/>
          </a:xfrm>
          <a:prstGeom prst="rect">
            <a:avLst/>
          </a:prstGeom>
          <a:noFill/>
          <a:ln w="19050">
            <a:solidFill>
              <a:srgbClr val="000000"/>
            </a:solidFill>
            <a:prstDash val="lg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007" name="Line 535"/>
          <p:cNvSpPr>
            <a:spLocks noChangeShapeType="1"/>
          </p:cNvSpPr>
          <p:nvPr/>
        </p:nvSpPr>
        <p:spPr bwMode="auto">
          <a:xfrm flipV="1">
            <a:off x="368300" y="5456238"/>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08" name="Oval 536"/>
          <p:cNvSpPr>
            <a:spLocks noChangeArrowheads="1"/>
          </p:cNvSpPr>
          <p:nvPr/>
        </p:nvSpPr>
        <p:spPr bwMode="auto">
          <a:xfrm>
            <a:off x="1230313" y="5065713"/>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09" name="Line 537"/>
          <p:cNvSpPr>
            <a:spLocks noChangeShapeType="1"/>
          </p:cNvSpPr>
          <p:nvPr/>
        </p:nvSpPr>
        <p:spPr bwMode="auto">
          <a:xfrm flipV="1">
            <a:off x="1265238" y="4800600"/>
            <a:ext cx="1587" cy="301625"/>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10" name="Line 538"/>
          <p:cNvSpPr>
            <a:spLocks noChangeShapeType="1"/>
          </p:cNvSpPr>
          <p:nvPr/>
        </p:nvSpPr>
        <p:spPr bwMode="auto">
          <a:xfrm flipV="1">
            <a:off x="1093788" y="4826000"/>
            <a:ext cx="0" cy="93663"/>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11" name="Line 539"/>
          <p:cNvSpPr>
            <a:spLocks noChangeShapeType="1"/>
          </p:cNvSpPr>
          <p:nvPr/>
        </p:nvSpPr>
        <p:spPr bwMode="auto">
          <a:xfrm>
            <a:off x="1084263" y="4800600"/>
            <a:ext cx="182562" cy="0"/>
          </a:xfrm>
          <a:prstGeom prst="line">
            <a:avLst/>
          </a:prstGeom>
          <a:noFill/>
          <a:ln w="1905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12" name="Rectangle 540"/>
          <p:cNvSpPr>
            <a:spLocks noChangeArrowheads="1"/>
          </p:cNvSpPr>
          <p:nvPr/>
        </p:nvSpPr>
        <p:spPr bwMode="auto">
          <a:xfrm>
            <a:off x="865188" y="4808538"/>
            <a:ext cx="127000" cy="1397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13" name="Line 541"/>
          <p:cNvSpPr>
            <a:spLocks noChangeShapeType="1"/>
          </p:cNvSpPr>
          <p:nvPr/>
        </p:nvSpPr>
        <p:spPr bwMode="auto">
          <a:xfrm rot="16200000" flipH="1">
            <a:off x="896144" y="4890294"/>
            <a:ext cx="58738" cy="0"/>
          </a:xfrm>
          <a:prstGeom prst="line">
            <a:avLst/>
          </a:prstGeom>
          <a:noFill/>
          <a:ln w="15875">
            <a:solidFill>
              <a:srgbClr val="FF9900"/>
            </a:solidFill>
            <a:round/>
            <a:headEnd type="none" w="lg" len="lg"/>
            <a:tailEnd type="triangl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14" name="Rectangle 542"/>
          <p:cNvSpPr>
            <a:spLocks noChangeArrowheads="1"/>
          </p:cNvSpPr>
          <p:nvPr/>
        </p:nvSpPr>
        <p:spPr bwMode="auto">
          <a:xfrm>
            <a:off x="1379538" y="4624388"/>
            <a:ext cx="200025" cy="1349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15" name="Line 543"/>
          <p:cNvSpPr>
            <a:spLocks noChangeShapeType="1"/>
          </p:cNvSpPr>
          <p:nvPr/>
        </p:nvSpPr>
        <p:spPr bwMode="auto">
          <a:xfrm rot="5400000" flipH="1" flipV="1">
            <a:off x="1444625" y="4683125"/>
            <a:ext cx="71438" cy="1588"/>
          </a:xfrm>
          <a:prstGeom prst="line">
            <a:avLst/>
          </a:prstGeom>
          <a:noFill/>
          <a:ln w="15875">
            <a:solidFill>
              <a:srgbClr val="FF9900"/>
            </a:solidFill>
            <a:round/>
            <a:headEnd type="none" w="lg" len="lg"/>
            <a:tailEnd type="triangl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016" name="Group 544"/>
          <p:cNvGrpSpPr>
            <a:grpSpLocks/>
          </p:cNvGrpSpPr>
          <p:nvPr/>
        </p:nvGrpSpPr>
        <p:grpSpPr bwMode="auto">
          <a:xfrm>
            <a:off x="1392238" y="4125913"/>
            <a:ext cx="58737" cy="98425"/>
            <a:chOff x="0" y="-1"/>
            <a:chExt cx="20000" cy="19996"/>
          </a:xfrm>
        </p:grpSpPr>
        <p:sp>
          <p:nvSpPr>
            <p:cNvPr id="106017" name="Line 545"/>
            <p:cNvSpPr>
              <a:spLocks noChangeShapeType="1"/>
            </p:cNvSpPr>
            <p:nvPr/>
          </p:nvSpPr>
          <p:spPr bwMode="auto">
            <a:xfrm flipV="1">
              <a:off x="215" y="12704"/>
              <a:ext cx="19785" cy="7291"/>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18" name="Line 546"/>
            <p:cNvSpPr>
              <a:spLocks noChangeShapeType="1"/>
            </p:cNvSpPr>
            <p:nvPr/>
          </p:nvSpPr>
          <p:spPr bwMode="auto">
            <a:xfrm flipH="1" flipV="1">
              <a:off x="0" y="9307"/>
              <a:ext cx="19361" cy="377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19" name="Line 547"/>
            <p:cNvSpPr>
              <a:spLocks noChangeShapeType="1"/>
            </p:cNvSpPr>
            <p:nvPr/>
          </p:nvSpPr>
          <p:spPr bwMode="auto">
            <a:xfrm flipV="1">
              <a:off x="0" y="4150"/>
              <a:ext cx="19361" cy="5157"/>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20" name="Line 548"/>
            <p:cNvSpPr>
              <a:spLocks noChangeShapeType="1"/>
            </p:cNvSpPr>
            <p:nvPr/>
          </p:nvSpPr>
          <p:spPr bwMode="auto">
            <a:xfrm flipH="1" flipV="1">
              <a:off x="639" y="-1"/>
              <a:ext cx="18722" cy="4279"/>
            </a:xfrm>
            <a:prstGeom prst="line">
              <a:avLst/>
            </a:prstGeom>
            <a:noFill/>
            <a:ln w="1905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021" name="Line 549"/>
          <p:cNvSpPr>
            <a:spLocks noChangeShapeType="1"/>
          </p:cNvSpPr>
          <p:nvPr/>
        </p:nvSpPr>
        <p:spPr bwMode="auto">
          <a:xfrm rot="5400000" flipV="1">
            <a:off x="942181" y="4093370"/>
            <a:ext cx="3175" cy="46831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22" name="Oval 550"/>
          <p:cNvSpPr>
            <a:spLocks noChangeArrowheads="1"/>
          </p:cNvSpPr>
          <p:nvPr/>
        </p:nvSpPr>
        <p:spPr bwMode="auto">
          <a:xfrm>
            <a:off x="690563" y="5075238"/>
            <a:ext cx="61912" cy="74612"/>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23" name="Line 551"/>
          <p:cNvSpPr>
            <a:spLocks noChangeShapeType="1"/>
          </p:cNvSpPr>
          <p:nvPr/>
        </p:nvSpPr>
        <p:spPr bwMode="auto">
          <a:xfrm>
            <a:off x="1833563" y="3617913"/>
            <a:ext cx="0" cy="3302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6024" name="Line 552"/>
          <p:cNvSpPr>
            <a:spLocks noChangeShapeType="1"/>
          </p:cNvSpPr>
          <p:nvPr/>
        </p:nvSpPr>
        <p:spPr bwMode="auto">
          <a:xfrm rot="5400000">
            <a:off x="3775869" y="2656681"/>
            <a:ext cx="0" cy="315753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6025" name="Line 553"/>
          <p:cNvSpPr>
            <a:spLocks noChangeShapeType="1"/>
          </p:cNvSpPr>
          <p:nvPr/>
        </p:nvSpPr>
        <p:spPr bwMode="auto">
          <a:xfrm rot="5400000">
            <a:off x="2024063" y="4933950"/>
            <a:ext cx="0" cy="33655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6026" name="Line 554"/>
          <p:cNvSpPr>
            <a:spLocks noChangeShapeType="1"/>
          </p:cNvSpPr>
          <p:nvPr/>
        </p:nvSpPr>
        <p:spPr bwMode="auto">
          <a:xfrm>
            <a:off x="2192338" y="4229100"/>
            <a:ext cx="0" cy="890588"/>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6027" name="Line 555"/>
          <p:cNvSpPr>
            <a:spLocks noChangeShapeType="1"/>
          </p:cNvSpPr>
          <p:nvPr/>
        </p:nvSpPr>
        <p:spPr bwMode="auto">
          <a:xfrm>
            <a:off x="2373313" y="4370388"/>
            <a:ext cx="0" cy="300037"/>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6028" name="Line 556"/>
          <p:cNvSpPr>
            <a:spLocks noChangeShapeType="1"/>
          </p:cNvSpPr>
          <p:nvPr/>
        </p:nvSpPr>
        <p:spPr bwMode="auto">
          <a:xfrm rot="5400000">
            <a:off x="2439988" y="4616450"/>
            <a:ext cx="0" cy="133350"/>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6029" name="Line 557"/>
          <p:cNvSpPr>
            <a:spLocks noChangeShapeType="1"/>
          </p:cNvSpPr>
          <p:nvPr/>
        </p:nvSpPr>
        <p:spPr bwMode="auto">
          <a:xfrm rot="5400000">
            <a:off x="4096544" y="4441031"/>
            <a:ext cx="0" cy="515938"/>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6030" name="AutoShape 558"/>
          <p:cNvSpPr>
            <a:spLocks/>
          </p:cNvSpPr>
          <p:nvPr/>
        </p:nvSpPr>
        <p:spPr bwMode="auto">
          <a:xfrm flipH="1">
            <a:off x="2373313" y="4081463"/>
            <a:ext cx="133350" cy="280987"/>
          </a:xfrm>
          <a:prstGeom prst="leftBracket">
            <a:avLst>
              <a:gd name="adj" fmla="val 105357"/>
            </a:avLst>
          </a:prstGeom>
          <a:noFill/>
          <a:ln w="25400">
            <a:solidFill>
              <a:srgbClr val="FF5050"/>
            </a:solidFill>
            <a:prstDash val="dashDot"/>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31" name="Line 559"/>
          <p:cNvSpPr>
            <a:spLocks noChangeShapeType="1"/>
          </p:cNvSpPr>
          <p:nvPr/>
        </p:nvSpPr>
        <p:spPr bwMode="auto">
          <a:xfrm>
            <a:off x="2373313" y="3833813"/>
            <a:ext cx="0" cy="239712"/>
          </a:xfrm>
          <a:prstGeom prst="line">
            <a:avLst/>
          </a:prstGeom>
          <a:noFill/>
          <a:ln w="25400">
            <a:solidFill>
              <a:srgbClr val="FF3300"/>
            </a:solidFill>
            <a:prstDash val="dash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6032" name="Line 560"/>
          <p:cNvSpPr>
            <a:spLocks noChangeShapeType="1"/>
          </p:cNvSpPr>
          <p:nvPr/>
        </p:nvSpPr>
        <p:spPr bwMode="auto">
          <a:xfrm rot="16200000" flipH="1">
            <a:off x="2108200" y="3565525"/>
            <a:ext cx="4763" cy="52546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033" name="Oval 561"/>
          <p:cNvSpPr>
            <a:spLocks noChangeArrowheads="1"/>
          </p:cNvSpPr>
          <p:nvPr/>
        </p:nvSpPr>
        <p:spPr bwMode="auto">
          <a:xfrm>
            <a:off x="1797050" y="3792538"/>
            <a:ext cx="58738" cy="55562"/>
          </a:xfrm>
          <a:prstGeom prst="ellipse">
            <a:avLst/>
          </a:prstGeom>
          <a:solidFill>
            <a:srgbClr val="000000"/>
          </a:solidFill>
          <a:ln w="23813">
            <a:solidFill>
              <a:srgbClr val="000000"/>
            </a:solidFill>
            <a:round/>
            <a:headEnd/>
            <a:tailEnd/>
          </a:ln>
        </p:spPr>
        <p:txBody>
          <a:bodyPr/>
          <a:lstStyle/>
          <a:p>
            <a:endParaRPr lang="en-US"/>
          </a:p>
        </p:txBody>
      </p:sp>
      <p:grpSp>
        <p:nvGrpSpPr>
          <p:cNvPr id="106034" name="Group 562"/>
          <p:cNvGrpSpPr>
            <a:grpSpLocks/>
          </p:cNvGrpSpPr>
          <p:nvPr/>
        </p:nvGrpSpPr>
        <p:grpSpPr bwMode="auto">
          <a:xfrm>
            <a:off x="3830638" y="5594350"/>
            <a:ext cx="407987" cy="417513"/>
            <a:chOff x="2358" y="3524"/>
            <a:chExt cx="257" cy="263"/>
          </a:xfrm>
        </p:grpSpPr>
        <p:sp>
          <p:nvSpPr>
            <p:cNvPr id="106035" name="Line 563"/>
            <p:cNvSpPr>
              <a:spLocks noChangeShapeType="1"/>
            </p:cNvSpPr>
            <p:nvPr/>
          </p:nvSpPr>
          <p:spPr bwMode="auto">
            <a:xfrm>
              <a:off x="2358" y="3531"/>
              <a:ext cx="251" cy="0"/>
            </a:xfrm>
            <a:prstGeom prst="line">
              <a:avLst/>
            </a:prstGeom>
            <a:noFill/>
            <a:ln w="25400">
              <a:solidFill>
                <a:schemeClr val="hlink"/>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36" name="Line 564"/>
            <p:cNvSpPr>
              <a:spLocks noChangeShapeType="1"/>
            </p:cNvSpPr>
            <p:nvPr/>
          </p:nvSpPr>
          <p:spPr bwMode="auto">
            <a:xfrm flipH="1">
              <a:off x="2615" y="3524"/>
              <a:ext cx="0" cy="263"/>
            </a:xfrm>
            <a:prstGeom prst="line">
              <a:avLst/>
            </a:prstGeom>
            <a:noFill/>
            <a:ln w="25400">
              <a:solidFill>
                <a:schemeClr val="hlink"/>
              </a:solidFill>
              <a:prstDash val="dashDot"/>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037" name="Line 565"/>
          <p:cNvSpPr>
            <a:spLocks noChangeShapeType="1"/>
          </p:cNvSpPr>
          <p:nvPr/>
        </p:nvSpPr>
        <p:spPr bwMode="auto">
          <a:xfrm flipH="1">
            <a:off x="4160838" y="6011863"/>
            <a:ext cx="1555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38" name="Line 566"/>
          <p:cNvSpPr>
            <a:spLocks noChangeShapeType="1"/>
          </p:cNvSpPr>
          <p:nvPr/>
        </p:nvSpPr>
        <p:spPr bwMode="auto">
          <a:xfrm flipH="1" flipV="1">
            <a:off x="4160838" y="5954713"/>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39" name="Line 567"/>
          <p:cNvSpPr>
            <a:spLocks noChangeShapeType="1"/>
          </p:cNvSpPr>
          <p:nvPr/>
        </p:nvSpPr>
        <p:spPr bwMode="auto">
          <a:xfrm flipH="1" flipV="1">
            <a:off x="4319588" y="5949950"/>
            <a:ext cx="0" cy="698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40" name="Oval 568"/>
          <p:cNvSpPr>
            <a:spLocks noChangeArrowheads="1"/>
          </p:cNvSpPr>
          <p:nvPr/>
        </p:nvSpPr>
        <p:spPr bwMode="auto">
          <a:xfrm>
            <a:off x="4956175" y="4211638"/>
            <a:ext cx="58738" cy="55562"/>
          </a:xfrm>
          <a:prstGeom prst="ellipse">
            <a:avLst/>
          </a:prstGeom>
          <a:solidFill>
            <a:srgbClr val="000000"/>
          </a:solidFill>
          <a:ln w="23813">
            <a:solidFill>
              <a:srgbClr val="000000"/>
            </a:solidFill>
            <a:round/>
            <a:headEnd/>
            <a:tailEnd/>
          </a:ln>
        </p:spPr>
        <p:txBody>
          <a:bodyPr/>
          <a:lstStyle/>
          <a:p>
            <a:endParaRPr lang="en-US"/>
          </a:p>
        </p:txBody>
      </p:sp>
      <p:sp>
        <p:nvSpPr>
          <p:cNvPr id="106041" name="Line 569"/>
          <p:cNvSpPr>
            <a:spLocks noChangeShapeType="1"/>
          </p:cNvSpPr>
          <p:nvPr/>
        </p:nvSpPr>
        <p:spPr bwMode="auto">
          <a:xfrm>
            <a:off x="4360863" y="4200525"/>
            <a:ext cx="0" cy="506413"/>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042" name="Oval 570"/>
          <p:cNvSpPr>
            <a:spLocks noChangeArrowheads="1"/>
          </p:cNvSpPr>
          <p:nvPr/>
        </p:nvSpPr>
        <p:spPr bwMode="auto">
          <a:xfrm>
            <a:off x="4329113" y="4206875"/>
            <a:ext cx="58737" cy="55563"/>
          </a:xfrm>
          <a:prstGeom prst="ellipse">
            <a:avLst/>
          </a:prstGeom>
          <a:solidFill>
            <a:srgbClr val="000000"/>
          </a:solidFill>
          <a:ln w="23813">
            <a:solidFill>
              <a:srgbClr val="000000"/>
            </a:solidFill>
            <a:round/>
            <a:headEnd/>
            <a:tailEnd/>
          </a:ln>
        </p:spPr>
        <p:txBody>
          <a:bodyPr/>
          <a:lstStyle/>
          <a:p>
            <a:endParaRPr lang="en-US"/>
          </a:p>
        </p:txBody>
      </p:sp>
      <p:sp>
        <p:nvSpPr>
          <p:cNvPr id="106043" name="Oval 571"/>
          <p:cNvSpPr>
            <a:spLocks noChangeArrowheads="1"/>
          </p:cNvSpPr>
          <p:nvPr/>
        </p:nvSpPr>
        <p:spPr bwMode="auto">
          <a:xfrm rot="16200000" flipH="1">
            <a:off x="1662906" y="2956719"/>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106044" name="Line 572"/>
          <p:cNvSpPr>
            <a:spLocks noChangeShapeType="1"/>
          </p:cNvSpPr>
          <p:nvPr/>
        </p:nvSpPr>
        <p:spPr bwMode="auto">
          <a:xfrm rot="-16200000">
            <a:off x="1666875" y="3454400"/>
            <a:ext cx="330200" cy="0"/>
          </a:xfrm>
          <a:prstGeom prst="line">
            <a:avLst/>
          </a:prstGeom>
          <a:noFill/>
          <a:ln w="28575">
            <a:solidFill>
              <a:srgbClr val="FF33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106045" name="Oval 573"/>
          <p:cNvSpPr>
            <a:spLocks noChangeArrowheads="1"/>
          </p:cNvSpPr>
          <p:nvPr/>
        </p:nvSpPr>
        <p:spPr bwMode="auto">
          <a:xfrm>
            <a:off x="1800225" y="3603625"/>
            <a:ext cx="58738" cy="55563"/>
          </a:xfrm>
          <a:prstGeom prst="ellipse">
            <a:avLst/>
          </a:prstGeom>
          <a:solidFill>
            <a:srgbClr val="000000"/>
          </a:solidFill>
          <a:ln w="23813">
            <a:solidFill>
              <a:srgbClr val="000000"/>
            </a:solidFill>
            <a:round/>
            <a:headEnd/>
            <a:tailEnd/>
          </a:ln>
        </p:spPr>
        <p:txBody>
          <a:bodyPr/>
          <a:lstStyle/>
          <a:p>
            <a:endParaRPr lang="en-US"/>
          </a:p>
        </p:txBody>
      </p:sp>
      <p:sp>
        <p:nvSpPr>
          <p:cNvPr id="106046" name="Text Box 574"/>
          <p:cNvSpPr txBox="1">
            <a:spLocks noChangeArrowheads="1"/>
          </p:cNvSpPr>
          <p:nvPr/>
        </p:nvSpPr>
        <p:spPr bwMode="auto">
          <a:xfrm>
            <a:off x="1439863" y="6129338"/>
            <a:ext cx="1189037"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06047" name="Rectangle 575"/>
          <p:cNvSpPr>
            <a:spLocks noChangeArrowheads="1"/>
          </p:cNvSpPr>
          <p:nvPr/>
        </p:nvSpPr>
        <p:spPr bwMode="auto">
          <a:xfrm>
            <a:off x="1255713" y="301307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PG2</a:t>
            </a:r>
            <a:endParaRPr lang="en-US" b="0"/>
          </a:p>
        </p:txBody>
      </p:sp>
      <p:sp>
        <p:nvSpPr>
          <p:cNvPr id="106048" name="Rectangle 576"/>
          <p:cNvSpPr>
            <a:spLocks noChangeArrowheads="1"/>
          </p:cNvSpPr>
          <p:nvPr/>
        </p:nvSpPr>
        <p:spPr bwMode="auto">
          <a:xfrm>
            <a:off x="1466850" y="272891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2,000 PSI </a:t>
            </a:r>
            <a:endParaRPr lang="en-US" b="0"/>
          </a:p>
        </p:txBody>
      </p:sp>
      <p:sp>
        <p:nvSpPr>
          <p:cNvPr id="106054" name="Rectangle 582"/>
          <p:cNvSpPr>
            <a:spLocks noChangeArrowheads="1"/>
          </p:cNvSpPr>
          <p:nvPr/>
        </p:nvSpPr>
        <p:spPr bwMode="auto">
          <a:xfrm>
            <a:off x="3213100" y="3025775"/>
            <a:ext cx="11699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In Needle Valve   </a:t>
            </a:r>
            <a:endParaRPr lang="en-US" b="0"/>
          </a:p>
        </p:txBody>
      </p:sp>
      <p:sp>
        <p:nvSpPr>
          <p:cNvPr id="106063" name="Oval 591"/>
          <p:cNvSpPr>
            <a:spLocks noChangeArrowheads="1"/>
          </p:cNvSpPr>
          <p:nvPr/>
        </p:nvSpPr>
        <p:spPr bwMode="auto">
          <a:xfrm>
            <a:off x="1784350" y="4835525"/>
            <a:ext cx="98425" cy="1047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64" name="AutoShape 592" descr="Wide downward diagonal"/>
          <p:cNvSpPr>
            <a:spLocks noChangeArrowheads="1"/>
          </p:cNvSpPr>
          <p:nvPr/>
        </p:nvSpPr>
        <p:spPr bwMode="auto">
          <a:xfrm>
            <a:off x="2387600" y="1641475"/>
            <a:ext cx="630238" cy="1625600"/>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65" name="AutoShape 593"/>
          <p:cNvSpPr>
            <a:spLocks noChangeArrowheads="1"/>
          </p:cNvSpPr>
          <p:nvPr/>
        </p:nvSpPr>
        <p:spPr bwMode="auto">
          <a:xfrm>
            <a:off x="2452688" y="2328863"/>
            <a:ext cx="506412" cy="873125"/>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66" name="AutoShape 594" descr="10%"/>
          <p:cNvSpPr>
            <a:spLocks noChangeArrowheads="1"/>
          </p:cNvSpPr>
          <p:nvPr/>
        </p:nvSpPr>
        <p:spPr bwMode="auto">
          <a:xfrm>
            <a:off x="2452688" y="1704975"/>
            <a:ext cx="506412" cy="573088"/>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6067" name="Group 595"/>
          <p:cNvGrpSpPr>
            <a:grpSpLocks/>
          </p:cNvGrpSpPr>
          <p:nvPr/>
        </p:nvGrpSpPr>
        <p:grpSpPr bwMode="auto">
          <a:xfrm>
            <a:off x="2454275" y="2209800"/>
            <a:ext cx="503238" cy="185738"/>
            <a:chOff x="3617" y="2160"/>
            <a:chExt cx="842" cy="312"/>
          </a:xfrm>
        </p:grpSpPr>
        <p:sp>
          <p:nvSpPr>
            <p:cNvPr id="106068" name="Rectangle 596"/>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69" name="AutoShape 597"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70" name="AutoShape 598"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71" name="AutoShape 599"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72" name="AutoShape 600"/>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6073" name="AutoShape 601"/>
          <p:cNvSpPr>
            <a:spLocks noChangeArrowheads="1"/>
          </p:cNvSpPr>
          <p:nvPr/>
        </p:nvSpPr>
        <p:spPr bwMode="auto">
          <a:xfrm>
            <a:off x="2452688" y="1643063"/>
            <a:ext cx="506412" cy="73025"/>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74" name="Rectangle 602" descr="Wide upward diagonal"/>
          <p:cNvSpPr>
            <a:spLocks noChangeArrowheads="1"/>
          </p:cNvSpPr>
          <p:nvPr/>
        </p:nvSpPr>
        <p:spPr bwMode="auto">
          <a:xfrm>
            <a:off x="2460625" y="1677988"/>
            <a:ext cx="488950" cy="136525"/>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75" name="Rectangle 603" descr="30%"/>
          <p:cNvSpPr>
            <a:spLocks noChangeArrowheads="1"/>
          </p:cNvSpPr>
          <p:nvPr/>
        </p:nvSpPr>
        <p:spPr bwMode="auto">
          <a:xfrm>
            <a:off x="2438400" y="1665288"/>
            <a:ext cx="30163"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76" name="Rectangle 604" descr="30%"/>
          <p:cNvSpPr>
            <a:spLocks noChangeArrowheads="1"/>
          </p:cNvSpPr>
          <p:nvPr/>
        </p:nvSpPr>
        <p:spPr bwMode="auto">
          <a:xfrm>
            <a:off x="2944813" y="16652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77" name="Line 605"/>
          <p:cNvSpPr>
            <a:spLocks noChangeShapeType="1"/>
          </p:cNvSpPr>
          <p:nvPr/>
        </p:nvSpPr>
        <p:spPr bwMode="auto">
          <a:xfrm>
            <a:off x="2468563" y="1665288"/>
            <a:ext cx="47625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078" name="Line 606"/>
          <p:cNvSpPr>
            <a:spLocks noChangeShapeType="1"/>
          </p:cNvSpPr>
          <p:nvPr/>
        </p:nvSpPr>
        <p:spPr bwMode="auto">
          <a:xfrm>
            <a:off x="2874963"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079" name="Oval 607"/>
          <p:cNvSpPr>
            <a:spLocks noChangeArrowheads="1"/>
          </p:cNvSpPr>
          <p:nvPr/>
        </p:nvSpPr>
        <p:spPr bwMode="auto">
          <a:xfrm>
            <a:off x="2451100" y="1724025"/>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80" name="Oval 608"/>
          <p:cNvSpPr>
            <a:spLocks noChangeArrowheads="1"/>
          </p:cNvSpPr>
          <p:nvPr/>
        </p:nvSpPr>
        <p:spPr bwMode="auto">
          <a:xfrm>
            <a:off x="2935288" y="1725613"/>
            <a:ext cx="28575"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6081" name="Group 609"/>
          <p:cNvGrpSpPr>
            <a:grpSpLocks/>
          </p:cNvGrpSpPr>
          <p:nvPr/>
        </p:nvGrpSpPr>
        <p:grpSpPr bwMode="auto">
          <a:xfrm>
            <a:off x="2663825" y="1660525"/>
            <a:ext cx="77788" cy="153988"/>
            <a:chOff x="3966" y="1027"/>
            <a:chExt cx="130" cy="257"/>
          </a:xfrm>
        </p:grpSpPr>
        <p:sp>
          <p:nvSpPr>
            <p:cNvPr id="106082" name="Rectangle 610"/>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83" name="Rectangle 611"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84" name="Rectangle 612"/>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85" name="Rectangle 613"/>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86" name="Line 614"/>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6087" name="Line 615"/>
          <p:cNvSpPr>
            <a:spLocks noChangeShapeType="1"/>
          </p:cNvSpPr>
          <p:nvPr/>
        </p:nvSpPr>
        <p:spPr bwMode="auto">
          <a:xfrm>
            <a:off x="25876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088" name="Line 616"/>
          <p:cNvSpPr>
            <a:spLocks noChangeShapeType="1"/>
          </p:cNvSpPr>
          <p:nvPr/>
        </p:nvSpPr>
        <p:spPr bwMode="auto">
          <a:xfrm>
            <a:off x="2867025" y="1665288"/>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089" name="Line 617"/>
          <p:cNvSpPr>
            <a:spLocks noChangeShapeType="1"/>
          </p:cNvSpPr>
          <p:nvPr/>
        </p:nvSpPr>
        <p:spPr bwMode="auto">
          <a:xfrm>
            <a:off x="2581275" y="1663700"/>
            <a:ext cx="0" cy="1270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090" name="AutoShape 618"/>
          <p:cNvSpPr>
            <a:spLocks noChangeArrowheads="1"/>
          </p:cNvSpPr>
          <p:nvPr/>
        </p:nvSpPr>
        <p:spPr bwMode="auto">
          <a:xfrm>
            <a:off x="2457450" y="3194050"/>
            <a:ext cx="506413" cy="71438"/>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91" name="Rectangle 619" descr="Wide upward diagonal"/>
          <p:cNvSpPr>
            <a:spLocks noChangeArrowheads="1"/>
          </p:cNvSpPr>
          <p:nvPr/>
        </p:nvSpPr>
        <p:spPr bwMode="auto">
          <a:xfrm flipV="1">
            <a:off x="2460625" y="3043238"/>
            <a:ext cx="488950" cy="185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92" name="Rectangle 620"/>
          <p:cNvSpPr>
            <a:spLocks noChangeArrowheads="1"/>
          </p:cNvSpPr>
          <p:nvPr/>
        </p:nvSpPr>
        <p:spPr bwMode="auto">
          <a:xfrm>
            <a:off x="2640013" y="3043238"/>
            <a:ext cx="125412" cy="1857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93" name="Rectangle 621" descr="30%"/>
          <p:cNvSpPr>
            <a:spLocks noChangeArrowheads="1"/>
          </p:cNvSpPr>
          <p:nvPr/>
        </p:nvSpPr>
        <p:spPr bwMode="auto">
          <a:xfrm flipV="1">
            <a:off x="2446338" y="3214688"/>
            <a:ext cx="28575"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94" name="Rectangle 622" descr="30%"/>
          <p:cNvSpPr>
            <a:spLocks noChangeArrowheads="1"/>
          </p:cNvSpPr>
          <p:nvPr/>
        </p:nvSpPr>
        <p:spPr bwMode="auto">
          <a:xfrm flipV="1">
            <a:off x="2936875" y="3214688"/>
            <a:ext cx="26988" cy="285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095" name="Line 623"/>
          <p:cNvSpPr>
            <a:spLocks noChangeShapeType="1"/>
          </p:cNvSpPr>
          <p:nvPr/>
        </p:nvSpPr>
        <p:spPr bwMode="auto">
          <a:xfrm flipV="1">
            <a:off x="2474913" y="3243263"/>
            <a:ext cx="4619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096" name="Line 624"/>
          <p:cNvSpPr>
            <a:spLocks noChangeShapeType="1"/>
          </p:cNvSpPr>
          <p:nvPr/>
        </p:nvSpPr>
        <p:spPr bwMode="auto">
          <a:xfrm flipV="1">
            <a:off x="2592388"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097" name="Line 625"/>
          <p:cNvSpPr>
            <a:spLocks noChangeShapeType="1"/>
          </p:cNvSpPr>
          <p:nvPr/>
        </p:nvSpPr>
        <p:spPr bwMode="auto">
          <a:xfrm flipV="1">
            <a:off x="2868613"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098" name="Line 626"/>
          <p:cNvSpPr>
            <a:spLocks noChangeShapeType="1"/>
          </p:cNvSpPr>
          <p:nvPr/>
        </p:nvSpPr>
        <p:spPr bwMode="auto">
          <a:xfrm flipV="1">
            <a:off x="2860675" y="3228975"/>
            <a:ext cx="0" cy="14288"/>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099" name="Line 627"/>
          <p:cNvSpPr>
            <a:spLocks noChangeShapeType="1"/>
          </p:cNvSpPr>
          <p:nvPr/>
        </p:nvSpPr>
        <p:spPr bwMode="auto">
          <a:xfrm flipV="1">
            <a:off x="2584450" y="3230563"/>
            <a:ext cx="0" cy="14287"/>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100" name="Oval 628"/>
          <p:cNvSpPr>
            <a:spLocks noChangeArrowheads="1"/>
          </p:cNvSpPr>
          <p:nvPr/>
        </p:nvSpPr>
        <p:spPr bwMode="auto">
          <a:xfrm flipV="1">
            <a:off x="2452688" y="3155950"/>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101" name="Oval 629"/>
          <p:cNvSpPr>
            <a:spLocks noChangeArrowheads="1"/>
          </p:cNvSpPr>
          <p:nvPr/>
        </p:nvSpPr>
        <p:spPr bwMode="auto">
          <a:xfrm flipV="1">
            <a:off x="2932113" y="3154363"/>
            <a:ext cx="26987" cy="2857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102" name="Text Box 630"/>
          <p:cNvSpPr txBox="1">
            <a:spLocks noChangeArrowheads="1"/>
          </p:cNvSpPr>
          <p:nvPr/>
        </p:nvSpPr>
        <p:spPr bwMode="auto">
          <a:xfrm>
            <a:off x="1211263" y="5694363"/>
            <a:ext cx="9890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106107" name="Oval 635"/>
          <p:cNvSpPr>
            <a:spLocks noChangeArrowheads="1"/>
          </p:cNvSpPr>
          <p:nvPr/>
        </p:nvSpPr>
        <p:spPr bwMode="auto">
          <a:xfrm>
            <a:off x="1795463" y="5064125"/>
            <a:ext cx="61912" cy="74613"/>
          </a:xfrm>
          <a:prstGeom prst="ellipse">
            <a:avLst/>
          </a:prstGeom>
          <a:solidFill>
            <a:srgbClr val="000000"/>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108" name="Line 636"/>
          <p:cNvSpPr>
            <a:spLocks noChangeShapeType="1"/>
          </p:cNvSpPr>
          <p:nvPr/>
        </p:nvSpPr>
        <p:spPr bwMode="auto">
          <a:xfrm rot="5400000" flipV="1">
            <a:off x="1276350" y="4395788"/>
            <a:ext cx="1588" cy="220662"/>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109" name="Line 637"/>
          <p:cNvSpPr>
            <a:spLocks noChangeShapeType="1"/>
          </p:cNvSpPr>
          <p:nvPr/>
        </p:nvSpPr>
        <p:spPr bwMode="auto">
          <a:xfrm flipV="1">
            <a:off x="1160463" y="4310063"/>
            <a:ext cx="0" cy="180975"/>
          </a:xfrm>
          <a:prstGeom prst="line">
            <a:avLst/>
          </a:prstGeom>
          <a:noFill/>
          <a:ln w="19050">
            <a:solidFill>
              <a:srgbClr val="000000"/>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110" name="Group 638"/>
          <p:cNvGrpSpPr>
            <a:grpSpLocks/>
          </p:cNvGrpSpPr>
          <p:nvPr/>
        </p:nvGrpSpPr>
        <p:grpSpPr bwMode="auto">
          <a:xfrm flipH="1" flipV="1">
            <a:off x="3014663" y="4532313"/>
            <a:ext cx="68262" cy="303212"/>
            <a:chOff x="2065" y="2959"/>
            <a:chExt cx="33" cy="146"/>
          </a:xfrm>
        </p:grpSpPr>
        <p:sp>
          <p:nvSpPr>
            <p:cNvPr id="106111" name="Freeform 639"/>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blipFill dpi="0" rotWithShape="0">
              <a:blip r:embed="rId6"/>
              <a:srcRect/>
              <a:tile tx="0" ty="0" sx="100000" sy="100000" flip="none" algn="tl"/>
            </a:bli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6112" name="Freeform 640"/>
            <p:cNvSpPr>
              <a:spLocks/>
            </p:cNvSpPr>
            <p:nvPr/>
          </p:nvSpPr>
          <p:spPr bwMode="auto">
            <a:xfrm>
              <a:off x="2065" y="2959"/>
              <a:ext cx="33" cy="146"/>
            </a:xfrm>
            <a:custGeom>
              <a:avLst/>
              <a:gdLst>
                <a:gd name="T0" fmla="*/ 33 w 33"/>
                <a:gd name="T1" fmla="*/ 146 h 146"/>
                <a:gd name="T2" fmla="*/ 0 w 33"/>
                <a:gd name="T3" fmla="*/ 110 h 146"/>
                <a:gd name="T4" fmla="*/ 0 w 33"/>
                <a:gd name="T5" fmla="*/ 37 h 146"/>
                <a:gd name="T6" fmla="*/ 33 w 33"/>
                <a:gd name="T7" fmla="*/ 0 h 146"/>
                <a:gd name="T8" fmla="*/ 33 w 33"/>
                <a:gd name="T9" fmla="*/ 146 h 146"/>
              </a:gdLst>
              <a:ahLst/>
              <a:cxnLst>
                <a:cxn ang="0">
                  <a:pos x="T0" y="T1"/>
                </a:cxn>
                <a:cxn ang="0">
                  <a:pos x="T2" y="T3"/>
                </a:cxn>
                <a:cxn ang="0">
                  <a:pos x="T4" y="T5"/>
                </a:cxn>
                <a:cxn ang="0">
                  <a:pos x="T6" y="T7"/>
                </a:cxn>
                <a:cxn ang="0">
                  <a:pos x="T8" y="T9"/>
                </a:cxn>
              </a:cxnLst>
              <a:rect l="0" t="0" r="r" b="b"/>
              <a:pathLst>
                <a:path w="33" h="146">
                  <a:moveTo>
                    <a:pt x="33" y="146"/>
                  </a:moveTo>
                  <a:lnTo>
                    <a:pt x="0" y="110"/>
                  </a:lnTo>
                  <a:lnTo>
                    <a:pt x="0" y="37"/>
                  </a:lnTo>
                  <a:lnTo>
                    <a:pt x="33" y="0"/>
                  </a:lnTo>
                  <a:lnTo>
                    <a:pt x="33" y="146"/>
                  </a:lnTo>
                  <a:close/>
                </a:path>
              </a:pathLst>
            </a:custGeom>
            <a:noFill/>
            <a:ln w="952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6113" name="Line 641"/>
          <p:cNvSpPr>
            <a:spLocks noChangeShapeType="1"/>
          </p:cNvSpPr>
          <p:nvPr/>
        </p:nvSpPr>
        <p:spPr bwMode="auto">
          <a:xfrm>
            <a:off x="3014663" y="4532313"/>
            <a:ext cx="68262" cy="746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14" name="Line 642"/>
          <p:cNvSpPr>
            <a:spLocks noChangeShapeType="1"/>
          </p:cNvSpPr>
          <p:nvPr/>
        </p:nvSpPr>
        <p:spPr bwMode="auto">
          <a:xfrm flipV="1">
            <a:off x="3014663" y="4759325"/>
            <a:ext cx="68262" cy="7620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15" name="Line 643"/>
          <p:cNvSpPr>
            <a:spLocks noChangeShapeType="1"/>
          </p:cNvSpPr>
          <p:nvPr/>
        </p:nvSpPr>
        <p:spPr bwMode="auto">
          <a:xfrm flipH="1">
            <a:off x="3081338" y="4606925"/>
            <a:ext cx="1587" cy="1555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16" name="Freeform 644"/>
          <p:cNvSpPr>
            <a:spLocks/>
          </p:cNvSpPr>
          <p:nvPr/>
        </p:nvSpPr>
        <p:spPr bwMode="auto">
          <a:xfrm flipH="1" flipV="1">
            <a:off x="2992438" y="4759325"/>
            <a:ext cx="61912" cy="60325"/>
          </a:xfrm>
          <a:custGeom>
            <a:avLst/>
            <a:gdLst>
              <a:gd name="T0" fmla="*/ 0 w 30"/>
              <a:gd name="T1" fmla="*/ 13 h 29"/>
              <a:gd name="T2" fmla="*/ 13 w 30"/>
              <a:gd name="T3" fmla="*/ 0 h 29"/>
              <a:gd name="T4" fmla="*/ 30 w 30"/>
              <a:gd name="T5" fmla="*/ 15 h 29"/>
              <a:gd name="T6" fmla="*/ 15 w 30"/>
              <a:gd name="T7" fmla="*/ 29 h 29"/>
              <a:gd name="T8" fmla="*/ 0 w 30"/>
              <a:gd name="T9" fmla="*/ 13 h 29"/>
            </a:gdLst>
            <a:ahLst/>
            <a:cxnLst>
              <a:cxn ang="0">
                <a:pos x="T0" y="T1"/>
              </a:cxn>
              <a:cxn ang="0">
                <a:pos x="T2" y="T3"/>
              </a:cxn>
              <a:cxn ang="0">
                <a:pos x="T4" y="T5"/>
              </a:cxn>
              <a:cxn ang="0">
                <a:pos x="T6" y="T7"/>
              </a:cxn>
              <a:cxn ang="0">
                <a:pos x="T8" y="T9"/>
              </a:cxn>
            </a:cxnLst>
            <a:rect l="0" t="0" r="r" b="b"/>
            <a:pathLst>
              <a:path w="30" h="29">
                <a:moveTo>
                  <a:pt x="0" y="13"/>
                </a:moveTo>
                <a:lnTo>
                  <a:pt x="13" y="0"/>
                </a:lnTo>
                <a:lnTo>
                  <a:pt x="30" y="15"/>
                </a:lnTo>
                <a:lnTo>
                  <a:pt x="15" y="29"/>
                </a:lnTo>
                <a:lnTo>
                  <a:pt x="0" y="13"/>
                </a:lnTo>
                <a:close/>
              </a:path>
            </a:pathLst>
          </a:custGeom>
          <a:solidFill>
            <a:srgbClr val="FFFFFF"/>
          </a:solidFill>
          <a:ln w="6350">
            <a:solidFill>
              <a:srgbClr val="000000"/>
            </a:solidFill>
            <a:prstDash val="solid"/>
            <a:round/>
            <a:headEnd/>
            <a:tailEnd/>
          </a:ln>
        </p:spPr>
        <p:txBody>
          <a:bodyPr/>
          <a:lstStyle/>
          <a:p>
            <a:endParaRPr lang="en-US"/>
          </a:p>
        </p:txBody>
      </p:sp>
      <p:sp>
        <p:nvSpPr>
          <p:cNvPr id="106117" name="Freeform 645"/>
          <p:cNvSpPr>
            <a:spLocks/>
          </p:cNvSpPr>
          <p:nvPr/>
        </p:nvSpPr>
        <p:spPr bwMode="auto">
          <a:xfrm flipH="1" flipV="1">
            <a:off x="2992438" y="4545013"/>
            <a:ext cx="57150" cy="58737"/>
          </a:xfrm>
          <a:custGeom>
            <a:avLst/>
            <a:gdLst>
              <a:gd name="T0" fmla="*/ 0 w 28"/>
              <a:gd name="T1" fmla="*/ 15 h 28"/>
              <a:gd name="T2" fmla="*/ 13 w 28"/>
              <a:gd name="T3" fmla="*/ 28 h 28"/>
              <a:gd name="T4" fmla="*/ 28 w 28"/>
              <a:gd name="T5" fmla="*/ 13 h 28"/>
              <a:gd name="T6" fmla="*/ 15 w 28"/>
              <a:gd name="T7" fmla="*/ 0 h 28"/>
              <a:gd name="T8" fmla="*/ 0 w 28"/>
              <a:gd name="T9" fmla="*/ 15 h 28"/>
            </a:gdLst>
            <a:ahLst/>
            <a:cxnLst>
              <a:cxn ang="0">
                <a:pos x="T0" y="T1"/>
              </a:cxn>
              <a:cxn ang="0">
                <a:pos x="T2" y="T3"/>
              </a:cxn>
              <a:cxn ang="0">
                <a:pos x="T4" y="T5"/>
              </a:cxn>
              <a:cxn ang="0">
                <a:pos x="T6" y="T7"/>
              </a:cxn>
              <a:cxn ang="0">
                <a:pos x="T8" y="T9"/>
              </a:cxn>
            </a:cxnLst>
            <a:rect l="0" t="0" r="r" b="b"/>
            <a:pathLst>
              <a:path w="28" h="28">
                <a:moveTo>
                  <a:pt x="0" y="15"/>
                </a:moveTo>
                <a:lnTo>
                  <a:pt x="13" y="28"/>
                </a:lnTo>
                <a:lnTo>
                  <a:pt x="28" y="13"/>
                </a:lnTo>
                <a:lnTo>
                  <a:pt x="15" y="0"/>
                </a:lnTo>
                <a:lnTo>
                  <a:pt x="0" y="15"/>
                </a:lnTo>
                <a:close/>
              </a:path>
            </a:pathLst>
          </a:custGeom>
          <a:solidFill>
            <a:srgbClr val="FFFFFF"/>
          </a:solidFill>
          <a:ln w="6350">
            <a:solidFill>
              <a:srgbClr val="000000"/>
            </a:solidFill>
            <a:prstDash val="solid"/>
            <a:round/>
            <a:headEnd/>
            <a:tailEnd/>
          </a:ln>
        </p:spPr>
        <p:txBody>
          <a:bodyPr/>
          <a:lstStyle/>
          <a:p>
            <a:endParaRPr lang="en-US"/>
          </a:p>
        </p:txBody>
      </p:sp>
      <p:grpSp>
        <p:nvGrpSpPr>
          <p:cNvPr id="106118" name="Group 646"/>
          <p:cNvGrpSpPr>
            <a:grpSpLocks/>
          </p:cNvGrpSpPr>
          <p:nvPr/>
        </p:nvGrpSpPr>
        <p:grpSpPr bwMode="auto">
          <a:xfrm>
            <a:off x="2784475" y="4545013"/>
            <a:ext cx="269875" cy="271462"/>
            <a:chOff x="1714" y="2868"/>
            <a:chExt cx="170" cy="171"/>
          </a:xfrm>
        </p:grpSpPr>
        <p:sp>
          <p:nvSpPr>
            <p:cNvPr id="106119" name="Freeform 647"/>
            <p:cNvSpPr>
              <a:spLocks/>
            </p:cNvSpPr>
            <p:nvPr/>
          </p:nvSpPr>
          <p:spPr bwMode="auto">
            <a:xfrm flipH="1" flipV="1">
              <a:off x="1842" y="2885"/>
              <a:ext cx="38" cy="140"/>
            </a:xfrm>
            <a:custGeom>
              <a:avLst/>
              <a:gdLst>
                <a:gd name="T0" fmla="*/ 29 w 29"/>
                <a:gd name="T1" fmla="*/ 107 h 107"/>
                <a:gd name="T2" fmla="*/ 0 w 29"/>
                <a:gd name="T3" fmla="*/ 80 h 107"/>
                <a:gd name="T4" fmla="*/ 0 w 29"/>
                <a:gd name="T5" fmla="*/ 26 h 107"/>
                <a:gd name="T6" fmla="*/ 29 w 29"/>
                <a:gd name="T7" fmla="*/ 0 h 107"/>
                <a:gd name="T8" fmla="*/ 29 w 29"/>
                <a:gd name="T9" fmla="*/ 107 h 107"/>
              </a:gdLst>
              <a:ahLst/>
              <a:cxnLst>
                <a:cxn ang="0">
                  <a:pos x="T0" y="T1"/>
                </a:cxn>
                <a:cxn ang="0">
                  <a:pos x="T2" y="T3"/>
                </a:cxn>
                <a:cxn ang="0">
                  <a:pos x="T4" y="T5"/>
                </a:cxn>
                <a:cxn ang="0">
                  <a:pos x="T6" y="T7"/>
                </a:cxn>
                <a:cxn ang="0">
                  <a:pos x="T8" y="T9"/>
                </a:cxn>
              </a:cxnLst>
              <a:rect l="0" t="0" r="r" b="b"/>
              <a:pathLst>
                <a:path w="29" h="107">
                  <a:moveTo>
                    <a:pt x="29" y="107"/>
                  </a:moveTo>
                  <a:lnTo>
                    <a:pt x="0" y="80"/>
                  </a:lnTo>
                  <a:lnTo>
                    <a:pt x="0" y="26"/>
                  </a:lnTo>
                  <a:lnTo>
                    <a:pt x="29" y="0"/>
                  </a:lnTo>
                  <a:lnTo>
                    <a:pt x="29" y="107"/>
                  </a:lnTo>
                  <a:close/>
                </a:path>
              </a:pathLst>
            </a:custGeom>
            <a:solidFill>
              <a:srgbClr val="FF5050"/>
            </a:solidFill>
            <a:ln w="9525">
              <a:solidFill>
                <a:srgbClr val="FFFFFF"/>
              </a:solidFill>
              <a:prstDash val="solid"/>
              <a:round/>
              <a:headEnd/>
              <a:tailEnd/>
            </a:ln>
          </p:spPr>
          <p:txBody>
            <a:bodyPr/>
            <a:lstStyle/>
            <a:p>
              <a:endParaRPr lang="en-US"/>
            </a:p>
          </p:txBody>
        </p:sp>
        <p:sp>
          <p:nvSpPr>
            <p:cNvPr id="106120" name="Rectangle 648"/>
            <p:cNvSpPr>
              <a:spLocks noChangeArrowheads="1"/>
            </p:cNvSpPr>
            <p:nvPr/>
          </p:nvSpPr>
          <p:spPr bwMode="auto">
            <a:xfrm>
              <a:off x="1714" y="2884"/>
              <a:ext cx="128" cy="13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121" name="Line 649"/>
            <p:cNvSpPr>
              <a:spLocks noChangeShapeType="1"/>
            </p:cNvSpPr>
            <p:nvPr/>
          </p:nvSpPr>
          <p:spPr bwMode="auto">
            <a:xfrm flipH="1">
              <a:off x="1854" y="2868"/>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122" name="Line 650"/>
            <p:cNvSpPr>
              <a:spLocks noChangeShapeType="1"/>
            </p:cNvSpPr>
            <p:nvPr/>
          </p:nvSpPr>
          <p:spPr bwMode="auto">
            <a:xfrm rot="5400000" flipH="1">
              <a:off x="1855" y="3011"/>
              <a:ext cx="27" cy="3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6123" name="Group 651"/>
          <p:cNvGrpSpPr>
            <a:grpSpLocks/>
          </p:cNvGrpSpPr>
          <p:nvPr/>
        </p:nvGrpSpPr>
        <p:grpSpPr bwMode="auto">
          <a:xfrm flipH="1" flipV="1">
            <a:off x="2651125" y="4600575"/>
            <a:ext cx="363538" cy="179388"/>
            <a:chOff x="2098" y="2990"/>
            <a:chExt cx="171" cy="86"/>
          </a:xfrm>
        </p:grpSpPr>
        <p:sp>
          <p:nvSpPr>
            <p:cNvPr id="106124" name="Oval 652"/>
            <p:cNvSpPr>
              <a:spLocks noChangeArrowheads="1"/>
            </p:cNvSpPr>
            <p:nvPr/>
          </p:nvSpPr>
          <p:spPr bwMode="auto">
            <a:xfrm>
              <a:off x="22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125" name="Oval 653"/>
            <p:cNvSpPr>
              <a:spLocks noChangeArrowheads="1"/>
            </p:cNvSpPr>
            <p:nvPr/>
          </p:nvSpPr>
          <p:spPr bwMode="auto">
            <a:xfrm>
              <a:off x="2230" y="2990"/>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126" name="Oval 654"/>
            <p:cNvSpPr>
              <a:spLocks noChangeArrowheads="1"/>
            </p:cNvSpPr>
            <p:nvPr/>
          </p:nvSpPr>
          <p:spPr bwMode="auto">
            <a:xfrm>
              <a:off x="22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127" name="Oval 655"/>
            <p:cNvSpPr>
              <a:spLocks noChangeArrowheads="1"/>
            </p:cNvSpPr>
            <p:nvPr/>
          </p:nvSpPr>
          <p:spPr bwMode="auto">
            <a:xfrm>
              <a:off x="21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128" name="Oval 656"/>
            <p:cNvSpPr>
              <a:spLocks noChangeArrowheads="1"/>
            </p:cNvSpPr>
            <p:nvPr/>
          </p:nvSpPr>
          <p:spPr bwMode="auto">
            <a:xfrm>
              <a:off x="2180" y="3057"/>
              <a:ext cx="20"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129" name="Oval 657"/>
            <p:cNvSpPr>
              <a:spLocks noChangeArrowheads="1"/>
            </p:cNvSpPr>
            <p:nvPr/>
          </p:nvSpPr>
          <p:spPr bwMode="auto">
            <a:xfrm>
              <a:off x="2165"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130" name="Oval 658"/>
            <p:cNvSpPr>
              <a:spLocks noChangeArrowheads="1"/>
            </p:cNvSpPr>
            <p:nvPr/>
          </p:nvSpPr>
          <p:spPr bwMode="auto">
            <a:xfrm>
              <a:off x="214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131" name="Oval 659"/>
            <p:cNvSpPr>
              <a:spLocks noChangeArrowheads="1"/>
            </p:cNvSpPr>
            <p:nvPr/>
          </p:nvSpPr>
          <p:spPr bwMode="auto">
            <a:xfrm>
              <a:off x="2132" y="2990"/>
              <a:ext cx="18"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132" name="Oval 660"/>
            <p:cNvSpPr>
              <a:spLocks noChangeArrowheads="1"/>
            </p:cNvSpPr>
            <p:nvPr/>
          </p:nvSpPr>
          <p:spPr bwMode="auto">
            <a:xfrm>
              <a:off x="2115"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133" name="Oval 661"/>
            <p:cNvSpPr>
              <a:spLocks noChangeArrowheads="1"/>
            </p:cNvSpPr>
            <p:nvPr/>
          </p:nvSpPr>
          <p:spPr bwMode="auto">
            <a:xfrm>
              <a:off x="2098"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134" name="Line 662"/>
            <p:cNvSpPr>
              <a:spLocks noChangeShapeType="1"/>
            </p:cNvSpPr>
            <p:nvPr/>
          </p:nvSpPr>
          <p:spPr bwMode="auto">
            <a:xfrm flipH="1" flipV="1">
              <a:off x="2248" y="2994"/>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35" name="Line 663"/>
            <p:cNvSpPr>
              <a:spLocks noChangeShapeType="1"/>
            </p:cNvSpPr>
            <p:nvPr/>
          </p:nvSpPr>
          <p:spPr bwMode="auto">
            <a:xfrm flipH="1" flipV="1">
              <a:off x="2230" y="3002"/>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36" name="Line 664"/>
            <p:cNvSpPr>
              <a:spLocks noChangeShapeType="1"/>
            </p:cNvSpPr>
            <p:nvPr/>
          </p:nvSpPr>
          <p:spPr bwMode="auto">
            <a:xfrm flipH="1" flipV="1">
              <a:off x="2098"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37" name="Line 665"/>
            <p:cNvSpPr>
              <a:spLocks noChangeShapeType="1"/>
            </p:cNvSpPr>
            <p:nvPr/>
          </p:nvSpPr>
          <p:spPr bwMode="auto">
            <a:xfrm flipH="1" flipV="1">
              <a:off x="2115"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38" name="Line 666"/>
            <p:cNvSpPr>
              <a:spLocks noChangeShapeType="1"/>
            </p:cNvSpPr>
            <p:nvPr/>
          </p:nvSpPr>
          <p:spPr bwMode="auto">
            <a:xfrm flipH="1" flipV="1">
              <a:off x="2132" y="3000"/>
              <a:ext cx="16"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39" name="Line 667"/>
            <p:cNvSpPr>
              <a:spLocks noChangeShapeType="1"/>
            </p:cNvSpPr>
            <p:nvPr/>
          </p:nvSpPr>
          <p:spPr bwMode="auto">
            <a:xfrm flipH="1" flipV="1">
              <a:off x="2148" y="2996"/>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40" name="Line 668"/>
            <p:cNvSpPr>
              <a:spLocks noChangeShapeType="1"/>
            </p:cNvSpPr>
            <p:nvPr/>
          </p:nvSpPr>
          <p:spPr bwMode="auto">
            <a:xfrm flipH="1" flipV="1">
              <a:off x="2165" y="3003"/>
              <a:ext cx="17" cy="6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41" name="Line 669"/>
            <p:cNvSpPr>
              <a:spLocks noChangeShapeType="1"/>
            </p:cNvSpPr>
            <p:nvPr/>
          </p:nvSpPr>
          <p:spPr bwMode="auto">
            <a:xfrm flipH="1" flipV="1">
              <a:off x="2180" y="2994"/>
              <a:ext cx="18"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42" name="Line 670"/>
            <p:cNvSpPr>
              <a:spLocks noChangeShapeType="1"/>
            </p:cNvSpPr>
            <p:nvPr/>
          </p:nvSpPr>
          <p:spPr bwMode="auto">
            <a:xfrm flipH="1" flipV="1">
              <a:off x="2200" y="3002"/>
              <a:ext cx="15"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43" name="Line 671"/>
            <p:cNvSpPr>
              <a:spLocks noChangeShapeType="1"/>
            </p:cNvSpPr>
            <p:nvPr/>
          </p:nvSpPr>
          <p:spPr bwMode="auto">
            <a:xfrm flipH="1" flipV="1">
              <a:off x="2213" y="2998"/>
              <a:ext cx="17" cy="67"/>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106144" name="Group 672"/>
            <p:cNvGrpSpPr>
              <a:grpSpLocks/>
            </p:cNvGrpSpPr>
            <p:nvPr/>
          </p:nvGrpSpPr>
          <p:grpSpPr bwMode="auto">
            <a:xfrm>
              <a:off x="2098" y="3003"/>
              <a:ext cx="19" cy="73"/>
              <a:chOff x="2098" y="3003"/>
              <a:chExt cx="19" cy="73"/>
            </a:xfrm>
          </p:grpSpPr>
          <p:sp>
            <p:nvSpPr>
              <p:cNvPr id="106145" name="Oval 673"/>
              <p:cNvSpPr>
                <a:spLocks noChangeArrowheads="1"/>
              </p:cNvSpPr>
              <p:nvPr/>
            </p:nvSpPr>
            <p:spPr bwMode="auto">
              <a:xfrm>
                <a:off x="2098" y="3057"/>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146" name="Line 674"/>
              <p:cNvSpPr>
                <a:spLocks noChangeShapeType="1"/>
              </p:cNvSpPr>
              <p:nvPr/>
            </p:nvSpPr>
            <p:spPr bwMode="auto">
              <a:xfrm flipV="1">
                <a:off x="2098" y="3003"/>
                <a:ext cx="1" cy="6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06147" name="Group 675"/>
            <p:cNvGrpSpPr>
              <a:grpSpLocks/>
            </p:cNvGrpSpPr>
            <p:nvPr/>
          </p:nvGrpSpPr>
          <p:grpSpPr bwMode="auto">
            <a:xfrm>
              <a:off x="2250" y="2990"/>
              <a:ext cx="19" cy="71"/>
              <a:chOff x="2250" y="2990"/>
              <a:chExt cx="19" cy="71"/>
            </a:xfrm>
          </p:grpSpPr>
          <p:sp>
            <p:nvSpPr>
              <p:cNvPr id="106148" name="Oval 676"/>
              <p:cNvSpPr>
                <a:spLocks noChangeArrowheads="1"/>
              </p:cNvSpPr>
              <p:nvPr/>
            </p:nvSpPr>
            <p:spPr bwMode="auto">
              <a:xfrm>
                <a:off x="2250" y="2990"/>
                <a:ext cx="19" cy="19"/>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149" name="Line 677"/>
              <p:cNvSpPr>
                <a:spLocks noChangeShapeType="1"/>
              </p:cNvSpPr>
              <p:nvPr/>
            </p:nvSpPr>
            <p:spPr bwMode="auto">
              <a:xfrm>
                <a:off x="2267" y="3000"/>
                <a:ext cx="1" cy="6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06150" name="Line 678"/>
          <p:cNvSpPr>
            <a:spLocks noChangeShapeType="1"/>
          </p:cNvSpPr>
          <p:nvPr/>
        </p:nvSpPr>
        <p:spPr bwMode="auto">
          <a:xfrm flipH="1" flipV="1">
            <a:off x="2789238" y="4525963"/>
            <a:ext cx="225425" cy="31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51" name="Line 679"/>
          <p:cNvSpPr>
            <a:spLocks noChangeShapeType="1"/>
          </p:cNvSpPr>
          <p:nvPr/>
        </p:nvSpPr>
        <p:spPr bwMode="auto">
          <a:xfrm flipH="1" flipV="1">
            <a:off x="2784475" y="4565650"/>
            <a:ext cx="203200" cy="1588"/>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52" name="Line 680"/>
          <p:cNvSpPr>
            <a:spLocks noChangeShapeType="1"/>
          </p:cNvSpPr>
          <p:nvPr/>
        </p:nvSpPr>
        <p:spPr bwMode="auto">
          <a:xfrm flipV="1">
            <a:off x="2982913" y="4740275"/>
            <a:ext cx="65087" cy="53975"/>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53" name="Line 681"/>
          <p:cNvSpPr>
            <a:spLocks noChangeShapeType="1"/>
          </p:cNvSpPr>
          <p:nvPr/>
        </p:nvSpPr>
        <p:spPr bwMode="auto">
          <a:xfrm>
            <a:off x="2987675" y="4572000"/>
            <a:ext cx="60325" cy="5556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54" name="Line 682"/>
          <p:cNvSpPr>
            <a:spLocks noChangeShapeType="1"/>
          </p:cNvSpPr>
          <p:nvPr/>
        </p:nvSpPr>
        <p:spPr bwMode="auto">
          <a:xfrm flipH="1">
            <a:off x="3044825" y="4627563"/>
            <a:ext cx="3175" cy="112712"/>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155" name="AutoShape 683"/>
          <p:cNvSpPr>
            <a:spLocks/>
          </p:cNvSpPr>
          <p:nvPr/>
        </p:nvSpPr>
        <p:spPr bwMode="auto">
          <a:xfrm rot="-5400000">
            <a:off x="820738" y="2613025"/>
            <a:ext cx="219075" cy="479425"/>
          </a:xfrm>
          <a:prstGeom prst="leftBracket">
            <a:avLst>
              <a:gd name="adj" fmla="val 109420"/>
            </a:avLst>
          </a:prstGeom>
          <a:solidFill>
            <a:srgbClr val="FF505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156" name="AutoShape 684"/>
          <p:cNvSpPr>
            <a:spLocks noChangeArrowheads="1"/>
          </p:cNvSpPr>
          <p:nvPr/>
        </p:nvSpPr>
        <p:spPr bwMode="auto">
          <a:xfrm flipH="1" flipV="1">
            <a:off x="822325" y="1905000"/>
            <a:ext cx="211138" cy="185738"/>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157" name="Rectangle 685"/>
          <p:cNvSpPr>
            <a:spLocks noChangeArrowheads="1"/>
          </p:cNvSpPr>
          <p:nvPr/>
        </p:nvSpPr>
        <p:spPr bwMode="auto">
          <a:xfrm flipH="1" flipV="1">
            <a:off x="3495675" y="5037138"/>
            <a:ext cx="84138" cy="274637"/>
          </a:xfrm>
          <a:prstGeom prst="rect">
            <a:avLst/>
          </a:prstGeom>
          <a:solidFill>
            <a:srgbClr val="FF9900"/>
          </a:solidFill>
          <a:ln w="12700">
            <a:solidFill>
              <a:srgbClr val="000000"/>
            </a:solidFill>
            <a:miter lim="800000"/>
            <a:headEnd/>
            <a:tailEnd/>
          </a:ln>
        </p:spPr>
        <p:txBody>
          <a:bodyPr/>
          <a:lstStyle/>
          <a:p>
            <a:endParaRPr lang="en-US"/>
          </a:p>
        </p:txBody>
      </p:sp>
      <p:grpSp>
        <p:nvGrpSpPr>
          <p:cNvPr id="106158" name="Group 686"/>
          <p:cNvGrpSpPr>
            <a:grpSpLocks/>
          </p:cNvGrpSpPr>
          <p:nvPr/>
        </p:nvGrpSpPr>
        <p:grpSpPr bwMode="auto">
          <a:xfrm>
            <a:off x="3370263" y="5045075"/>
            <a:ext cx="165100" cy="263525"/>
            <a:chOff x="2123" y="3178"/>
            <a:chExt cx="104" cy="166"/>
          </a:xfrm>
        </p:grpSpPr>
        <p:grpSp>
          <p:nvGrpSpPr>
            <p:cNvPr id="106159" name="Group 687"/>
            <p:cNvGrpSpPr>
              <a:grpSpLocks/>
            </p:cNvGrpSpPr>
            <p:nvPr/>
          </p:nvGrpSpPr>
          <p:grpSpPr bwMode="auto">
            <a:xfrm flipH="1" flipV="1">
              <a:off x="2177" y="3178"/>
              <a:ext cx="50" cy="166"/>
              <a:chOff x="1829" y="2735"/>
              <a:chExt cx="38" cy="127"/>
            </a:xfrm>
          </p:grpSpPr>
          <p:grpSp>
            <p:nvGrpSpPr>
              <p:cNvPr id="106160" name="Group 688"/>
              <p:cNvGrpSpPr>
                <a:grpSpLocks/>
              </p:cNvGrpSpPr>
              <p:nvPr/>
            </p:nvGrpSpPr>
            <p:grpSpPr bwMode="auto">
              <a:xfrm>
                <a:off x="1829" y="2735"/>
                <a:ext cx="36" cy="125"/>
                <a:chOff x="1829" y="2735"/>
                <a:chExt cx="36" cy="125"/>
              </a:xfrm>
            </p:grpSpPr>
            <p:sp>
              <p:nvSpPr>
                <p:cNvPr id="106161" name="Rectangle 689"/>
                <p:cNvSpPr>
                  <a:spLocks noChangeArrowheads="1"/>
                </p:cNvSpPr>
                <p:nvPr/>
              </p:nvSpPr>
              <p:spPr bwMode="auto">
                <a:xfrm>
                  <a:off x="1829" y="27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62" name="Rectangle 690"/>
                <p:cNvSpPr>
                  <a:spLocks noChangeArrowheads="1"/>
                </p:cNvSpPr>
                <p:nvPr/>
              </p:nvSpPr>
              <p:spPr bwMode="auto">
                <a:xfrm>
                  <a:off x="1829" y="273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63" name="Rectangle 691"/>
                <p:cNvSpPr>
                  <a:spLocks noChangeArrowheads="1"/>
                </p:cNvSpPr>
                <p:nvPr/>
              </p:nvSpPr>
              <p:spPr bwMode="auto">
                <a:xfrm>
                  <a:off x="1829" y="273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64" name="Rectangle 692"/>
                <p:cNvSpPr>
                  <a:spLocks noChangeArrowheads="1"/>
                </p:cNvSpPr>
                <p:nvPr/>
              </p:nvSpPr>
              <p:spPr bwMode="auto">
                <a:xfrm>
                  <a:off x="1829" y="274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65" name="Rectangle 693"/>
                <p:cNvSpPr>
                  <a:spLocks noChangeArrowheads="1"/>
                </p:cNvSpPr>
                <p:nvPr/>
              </p:nvSpPr>
              <p:spPr bwMode="auto">
                <a:xfrm>
                  <a:off x="1829" y="274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66" name="Rectangle 694"/>
                <p:cNvSpPr>
                  <a:spLocks noChangeArrowheads="1"/>
                </p:cNvSpPr>
                <p:nvPr/>
              </p:nvSpPr>
              <p:spPr bwMode="auto">
                <a:xfrm>
                  <a:off x="1829" y="2745"/>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67" name="Rectangle 695"/>
                <p:cNvSpPr>
                  <a:spLocks noChangeArrowheads="1"/>
                </p:cNvSpPr>
                <p:nvPr/>
              </p:nvSpPr>
              <p:spPr bwMode="auto">
                <a:xfrm>
                  <a:off x="1829" y="27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68" name="Rectangle 696"/>
                <p:cNvSpPr>
                  <a:spLocks noChangeArrowheads="1"/>
                </p:cNvSpPr>
                <p:nvPr/>
              </p:nvSpPr>
              <p:spPr bwMode="auto">
                <a:xfrm>
                  <a:off x="1829" y="27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69" name="Rectangle 697"/>
                <p:cNvSpPr>
                  <a:spLocks noChangeArrowheads="1"/>
                </p:cNvSpPr>
                <p:nvPr/>
              </p:nvSpPr>
              <p:spPr bwMode="auto">
                <a:xfrm>
                  <a:off x="1829" y="27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70" name="Rectangle 698"/>
                <p:cNvSpPr>
                  <a:spLocks noChangeArrowheads="1"/>
                </p:cNvSpPr>
                <p:nvPr/>
              </p:nvSpPr>
              <p:spPr bwMode="auto">
                <a:xfrm>
                  <a:off x="1829" y="27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71" name="Rectangle 699"/>
                <p:cNvSpPr>
                  <a:spLocks noChangeArrowheads="1"/>
                </p:cNvSpPr>
                <p:nvPr/>
              </p:nvSpPr>
              <p:spPr bwMode="auto">
                <a:xfrm>
                  <a:off x="1829" y="27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72" name="Rectangle 700"/>
                <p:cNvSpPr>
                  <a:spLocks noChangeArrowheads="1"/>
                </p:cNvSpPr>
                <p:nvPr/>
              </p:nvSpPr>
              <p:spPr bwMode="auto">
                <a:xfrm>
                  <a:off x="1829" y="27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73" name="Rectangle 701"/>
                <p:cNvSpPr>
                  <a:spLocks noChangeArrowheads="1"/>
                </p:cNvSpPr>
                <p:nvPr/>
              </p:nvSpPr>
              <p:spPr bwMode="auto">
                <a:xfrm>
                  <a:off x="1829" y="27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74" name="Rectangle 702"/>
                <p:cNvSpPr>
                  <a:spLocks noChangeArrowheads="1"/>
                </p:cNvSpPr>
                <p:nvPr/>
              </p:nvSpPr>
              <p:spPr bwMode="auto">
                <a:xfrm>
                  <a:off x="1829" y="276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75" name="Rectangle 703"/>
                <p:cNvSpPr>
                  <a:spLocks noChangeArrowheads="1"/>
                </p:cNvSpPr>
                <p:nvPr/>
              </p:nvSpPr>
              <p:spPr bwMode="auto">
                <a:xfrm>
                  <a:off x="1829" y="276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76" name="Rectangle 704"/>
                <p:cNvSpPr>
                  <a:spLocks noChangeArrowheads="1"/>
                </p:cNvSpPr>
                <p:nvPr/>
              </p:nvSpPr>
              <p:spPr bwMode="auto">
                <a:xfrm>
                  <a:off x="1829" y="276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77" name="Rectangle 705"/>
                <p:cNvSpPr>
                  <a:spLocks noChangeArrowheads="1"/>
                </p:cNvSpPr>
                <p:nvPr/>
              </p:nvSpPr>
              <p:spPr bwMode="auto">
                <a:xfrm>
                  <a:off x="1829" y="276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78" name="Rectangle 706"/>
                <p:cNvSpPr>
                  <a:spLocks noChangeArrowheads="1"/>
                </p:cNvSpPr>
                <p:nvPr/>
              </p:nvSpPr>
              <p:spPr bwMode="auto">
                <a:xfrm>
                  <a:off x="1829" y="2768"/>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79" name="Rectangle 707"/>
                <p:cNvSpPr>
                  <a:spLocks noChangeArrowheads="1"/>
                </p:cNvSpPr>
                <p:nvPr/>
              </p:nvSpPr>
              <p:spPr bwMode="auto">
                <a:xfrm>
                  <a:off x="1829" y="276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80" name="Rectangle 708"/>
                <p:cNvSpPr>
                  <a:spLocks noChangeArrowheads="1"/>
                </p:cNvSpPr>
                <p:nvPr/>
              </p:nvSpPr>
              <p:spPr bwMode="auto">
                <a:xfrm>
                  <a:off x="1829" y="277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81" name="Rectangle 709"/>
                <p:cNvSpPr>
                  <a:spLocks noChangeArrowheads="1"/>
                </p:cNvSpPr>
                <p:nvPr/>
              </p:nvSpPr>
              <p:spPr bwMode="auto">
                <a:xfrm>
                  <a:off x="1829" y="277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82" name="Rectangle 710"/>
                <p:cNvSpPr>
                  <a:spLocks noChangeArrowheads="1"/>
                </p:cNvSpPr>
                <p:nvPr/>
              </p:nvSpPr>
              <p:spPr bwMode="auto">
                <a:xfrm>
                  <a:off x="1829" y="277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83" name="Rectangle 711"/>
                <p:cNvSpPr>
                  <a:spLocks noChangeArrowheads="1"/>
                </p:cNvSpPr>
                <p:nvPr/>
              </p:nvSpPr>
              <p:spPr bwMode="auto">
                <a:xfrm>
                  <a:off x="1829" y="277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84" name="Rectangle 712"/>
                <p:cNvSpPr>
                  <a:spLocks noChangeArrowheads="1"/>
                </p:cNvSpPr>
                <p:nvPr/>
              </p:nvSpPr>
              <p:spPr bwMode="auto">
                <a:xfrm>
                  <a:off x="1829" y="277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85" name="Rectangle 713"/>
                <p:cNvSpPr>
                  <a:spLocks noChangeArrowheads="1"/>
                </p:cNvSpPr>
                <p:nvPr/>
              </p:nvSpPr>
              <p:spPr bwMode="auto">
                <a:xfrm>
                  <a:off x="1829" y="278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86" name="Rectangle 714"/>
                <p:cNvSpPr>
                  <a:spLocks noChangeArrowheads="1"/>
                </p:cNvSpPr>
                <p:nvPr/>
              </p:nvSpPr>
              <p:spPr bwMode="auto">
                <a:xfrm>
                  <a:off x="1829" y="278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87" name="Rectangle 715"/>
                <p:cNvSpPr>
                  <a:spLocks noChangeArrowheads="1"/>
                </p:cNvSpPr>
                <p:nvPr/>
              </p:nvSpPr>
              <p:spPr bwMode="auto">
                <a:xfrm>
                  <a:off x="1829" y="278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88" name="Rectangle 716"/>
                <p:cNvSpPr>
                  <a:spLocks noChangeArrowheads="1"/>
                </p:cNvSpPr>
                <p:nvPr/>
              </p:nvSpPr>
              <p:spPr bwMode="auto">
                <a:xfrm>
                  <a:off x="1829" y="278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89" name="Rectangle 717"/>
                <p:cNvSpPr>
                  <a:spLocks noChangeArrowheads="1"/>
                </p:cNvSpPr>
                <p:nvPr/>
              </p:nvSpPr>
              <p:spPr bwMode="auto">
                <a:xfrm>
                  <a:off x="1829" y="278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90" name="Rectangle 718"/>
                <p:cNvSpPr>
                  <a:spLocks noChangeArrowheads="1"/>
                </p:cNvSpPr>
                <p:nvPr/>
              </p:nvSpPr>
              <p:spPr bwMode="auto">
                <a:xfrm>
                  <a:off x="1829" y="2791"/>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91" name="Rectangle 719"/>
                <p:cNvSpPr>
                  <a:spLocks noChangeArrowheads="1"/>
                </p:cNvSpPr>
                <p:nvPr/>
              </p:nvSpPr>
              <p:spPr bwMode="auto">
                <a:xfrm>
                  <a:off x="1829" y="279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92" name="Rectangle 720"/>
                <p:cNvSpPr>
                  <a:spLocks noChangeArrowheads="1"/>
                </p:cNvSpPr>
                <p:nvPr/>
              </p:nvSpPr>
              <p:spPr bwMode="auto">
                <a:xfrm>
                  <a:off x="1829" y="279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93" name="Rectangle 721"/>
                <p:cNvSpPr>
                  <a:spLocks noChangeArrowheads="1"/>
                </p:cNvSpPr>
                <p:nvPr/>
              </p:nvSpPr>
              <p:spPr bwMode="auto">
                <a:xfrm>
                  <a:off x="1829" y="279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94" name="Rectangle 722"/>
                <p:cNvSpPr>
                  <a:spLocks noChangeArrowheads="1"/>
                </p:cNvSpPr>
                <p:nvPr/>
              </p:nvSpPr>
              <p:spPr bwMode="auto">
                <a:xfrm>
                  <a:off x="1829" y="279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95" name="Rectangle 723"/>
                <p:cNvSpPr>
                  <a:spLocks noChangeArrowheads="1"/>
                </p:cNvSpPr>
                <p:nvPr/>
              </p:nvSpPr>
              <p:spPr bwMode="auto">
                <a:xfrm>
                  <a:off x="1829" y="280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96" name="Rectangle 724"/>
                <p:cNvSpPr>
                  <a:spLocks noChangeArrowheads="1"/>
                </p:cNvSpPr>
                <p:nvPr/>
              </p:nvSpPr>
              <p:spPr bwMode="auto">
                <a:xfrm>
                  <a:off x="1829" y="280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97" name="Rectangle 725"/>
                <p:cNvSpPr>
                  <a:spLocks noChangeArrowheads="1"/>
                </p:cNvSpPr>
                <p:nvPr/>
              </p:nvSpPr>
              <p:spPr bwMode="auto">
                <a:xfrm>
                  <a:off x="1829" y="280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98" name="Rectangle 726"/>
                <p:cNvSpPr>
                  <a:spLocks noChangeArrowheads="1"/>
                </p:cNvSpPr>
                <p:nvPr/>
              </p:nvSpPr>
              <p:spPr bwMode="auto">
                <a:xfrm>
                  <a:off x="1829" y="280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199" name="Rectangle 727"/>
                <p:cNvSpPr>
                  <a:spLocks noChangeArrowheads="1"/>
                </p:cNvSpPr>
                <p:nvPr/>
              </p:nvSpPr>
              <p:spPr bwMode="auto">
                <a:xfrm>
                  <a:off x="1829" y="280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00" name="Rectangle 728"/>
                <p:cNvSpPr>
                  <a:spLocks noChangeArrowheads="1"/>
                </p:cNvSpPr>
                <p:nvPr/>
              </p:nvSpPr>
              <p:spPr bwMode="auto">
                <a:xfrm>
                  <a:off x="1829" y="281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01" name="Rectangle 729"/>
                <p:cNvSpPr>
                  <a:spLocks noChangeArrowheads="1"/>
                </p:cNvSpPr>
                <p:nvPr/>
              </p:nvSpPr>
              <p:spPr bwMode="auto">
                <a:xfrm>
                  <a:off x="1829" y="281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02" name="Rectangle 730"/>
                <p:cNvSpPr>
                  <a:spLocks noChangeArrowheads="1"/>
                </p:cNvSpPr>
                <p:nvPr/>
              </p:nvSpPr>
              <p:spPr bwMode="auto">
                <a:xfrm>
                  <a:off x="1829" y="2814"/>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03" name="Rectangle 731"/>
                <p:cNvSpPr>
                  <a:spLocks noChangeArrowheads="1"/>
                </p:cNvSpPr>
                <p:nvPr/>
              </p:nvSpPr>
              <p:spPr bwMode="auto">
                <a:xfrm>
                  <a:off x="1829" y="281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04" name="Rectangle 732"/>
                <p:cNvSpPr>
                  <a:spLocks noChangeArrowheads="1"/>
                </p:cNvSpPr>
                <p:nvPr/>
              </p:nvSpPr>
              <p:spPr bwMode="auto">
                <a:xfrm>
                  <a:off x="1829" y="281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05" name="Rectangle 733"/>
                <p:cNvSpPr>
                  <a:spLocks noChangeArrowheads="1"/>
                </p:cNvSpPr>
                <p:nvPr/>
              </p:nvSpPr>
              <p:spPr bwMode="auto">
                <a:xfrm>
                  <a:off x="1829" y="281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06" name="Rectangle 734"/>
                <p:cNvSpPr>
                  <a:spLocks noChangeArrowheads="1"/>
                </p:cNvSpPr>
                <p:nvPr/>
              </p:nvSpPr>
              <p:spPr bwMode="auto">
                <a:xfrm>
                  <a:off x="1829" y="282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07" name="Rectangle 735"/>
                <p:cNvSpPr>
                  <a:spLocks noChangeArrowheads="1"/>
                </p:cNvSpPr>
                <p:nvPr/>
              </p:nvSpPr>
              <p:spPr bwMode="auto">
                <a:xfrm>
                  <a:off x="1829" y="282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08" name="Rectangle 736"/>
                <p:cNvSpPr>
                  <a:spLocks noChangeArrowheads="1"/>
                </p:cNvSpPr>
                <p:nvPr/>
              </p:nvSpPr>
              <p:spPr bwMode="auto">
                <a:xfrm>
                  <a:off x="1829" y="282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09" name="Rectangle 737"/>
                <p:cNvSpPr>
                  <a:spLocks noChangeArrowheads="1"/>
                </p:cNvSpPr>
                <p:nvPr/>
              </p:nvSpPr>
              <p:spPr bwMode="auto">
                <a:xfrm>
                  <a:off x="1829" y="2827"/>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10" name="Rectangle 738"/>
                <p:cNvSpPr>
                  <a:spLocks noChangeArrowheads="1"/>
                </p:cNvSpPr>
                <p:nvPr/>
              </p:nvSpPr>
              <p:spPr bwMode="auto">
                <a:xfrm>
                  <a:off x="1829" y="2829"/>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11" name="Rectangle 739"/>
                <p:cNvSpPr>
                  <a:spLocks noChangeArrowheads="1"/>
                </p:cNvSpPr>
                <p:nvPr/>
              </p:nvSpPr>
              <p:spPr bwMode="auto">
                <a:xfrm>
                  <a:off x="1829" y="2831"/>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12" name="Rectangle 740"/>
                <p:cNvSpPr>
                  <a:spLocks noChangeArrowheads="1"/>
                </p:cNvSpPr>
                <p:nvPr/>
              </p:nvSpPr>
              <p:spPr bwMode="auto">
                <a:xfrm>
                  <a:off x="1829" y="2833"/>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13" name="Rectangle 741"/>
                <p:cNvSpPr>
                  <a:spLocks noChangeArrowheads="1"/>
                </p:cNvSpPr>
                <p:nvPr/>
              </p:nvSpPr>
              <p:spPr bwMode="auto">
                <a:xfrm>
                  <a:off x="1829" y="2835"/>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14" name="Rectangle 742"/>
                <p:cNvSpPr>
                  <a:spLocks noChangeArrowheads="1"/>
                </p:cNvSpPr>
                <p:nvPr/>
              </p:nvSpPr>
              <p:spPr bwMode="auto">
                <a:xfrm>
                  <a:off x="1829" y="2837"/>
                  <a:ext cx="36" cy="1"/>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15" name="Rectangle 743"/>
                <p:cNvSpPr>
                  <a:spLocks noChangeArrowheads="1"/>
                </p:cNvSpPr>
                <p:nvPr/>
              </p:nvSpPr>
              <p:spPr bwMode="auto">
                <a:xfrm>
                  <a:off x="1829" y="283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16" name="Rectangle 744"/>
                <p:cNvSpPr>
                  <a:spLocks noChangeArrowheads="1"/>
                </p:cNvSpPr>
                <p:nvPr/>
              </p:nvSpPr>
              <p:spPr bwMode="auto">
                <a:xfrm>
                  <a:off x="1829" y="284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17" name="Rectangle 745"/>
                <p:cNvSpPr>
                  <a:spLocks noChangeArrowheads="1"/>
                </p:cNvSpPr>
                <p:nvPr/>
              </p:nvSpPr>
              <p:spPr bwMode="auto">
                <a:xfrm>
                  <a:off x="1829" y="284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18" name="Rectangle 746"/>
                <p:cNvSpPr>
                  <a:spLocks noChangeArrowheads="1"/>
                </p:cNvSpPr>
                <p:nvPr/>
              </p:nvSpPr>
              <p:spPr bwMode="auto">
                <a:xfrm>
                  <a:off x="1829" y="284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19" name="Rectangle 747"/>
                <p:cNvSpPr>
                  <a:spLocks noChangeArrowheads="1"/>
                </p:cNvSpPr>
                <p:nvPr/>
              </p:nvSpPr>
              <p:spPr bwMode="auto">
                <a:xfrm>
                  <a:off x="1829" y="284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20" name="Rectangle 748"/>
                <p:cNvSpPr>
                  <a:spLocks noChangeArrowheads="1"/>
                </p:cNvSpPr>
                <p:nvPr/>
              </p:nvSpPr>
              <p:spPr bwMode="auto">
                <a:xfrm>
                  <a:off x="1829" y="284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21" name="Rectangle 749"/>
                <p:cNvSpPr>
                  <a:spLocks noChangeArrowheads="1"/>
                </p:cNvSpPr>
                <p:nvPr/>
              </p:nvSpPr>
              <p:spPr bwMode="auto">
                <a:xfrm>
                  <a:off x="1829" y="2850"/>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22" name="Rectangle 750"/>
                <p:cNvSpPr>
                  <a:spLocks noChangeArrowheads="1"/>
                </p:cNvSpPr>
                <p:nvPr/>
              </p:nvSpPr>
              <p:spPr bwMode="auto">
                <a:xfrm>
                  <a:off x="1829" y="2852"/>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23" name="Rectangle 751"/>
                <p:cNvSpPr>
                  <a:spLocks noChangeArrowheads="1"/>
                </p:cNvSpPr>
                <p:nvPr/>
              </p:nvSpPr>
              <p:spPr bwMode="auto">
                <a:xfrm>
                  <a:off x="1829" y="2854"/>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24" name="Rectangle 752"/>
                <p:cNvSpPr>
                  <a:spLocks noChangeArrowheads="1"/>
                </p:cNvSpPr>
                <p:nvPr/>
              </p:nvSpPr>
              <p:spPr bwMode="auto">
                <a:xfrm>
                  <a:off x="1829" y="2856"/>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25" name="Rectangle 753"/>
                <p:cNvSpPr>
                  <a:spLocks noChangeArrowheads="1"/>
                </p:cNvSpPr>
                <p:nvPr/>
              </p:nvSpPr>
              <p:spPr bwMode="auto">
                <a:xfrm>
                  <a:off x="1829" y="2858"/>
                  <a:ext cx="36" cy="2"/>
                </a:xfrm>
                <a:prstGeom prst="rect">
                  <a:avLst/>
                </a:prstGeom>
                <a:gradFill rotWithShape="0">
                  <a:gsLst>
                    <a:gs pos="0">
                      <a:srgbClr val="B2B2B2"/>
                    </a:gs>
                    <a:gs pos="100000">
                      <a:srgbClr val="B2B2B2">
                        <a:gamma/>
                        <a:shade val="54510"/>
                        <a:invGamma/>
                      </a:srgbClr>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sp>
            <p:nvSpPr>
              <p:cNvPr id="106226" name="Rectangle 754"/>
              <p:cNvSpPr>
                <a:spLocks noChangeArrowheads="1"/>
              </p:cNvSpPr>
              <p:nvPr/>
            </p:nvSpPr>
            <p:spPr bwMode="auto">
              <a:xfrm>
                <a:off x="1829" y="2735"/>
                <a:ext cx="38" cy="127"/>
              </a:xfrm>
              <a:prstGeom prst="rect">
                <a:avLst/>
              </a:prstGeom>
              <a:gradFill rotWithShape="0">
                <a:gsLst>
                  <a:gs pos="0">
                    <a:srgbClr val="B2B2B2"/>
                  </a:gs>
                  <a:gs pos="100000">
                    <a:srgbClr val="B2B2B2">
                      <a:gamma/>
                      <a:shade val="54510"/>
                      <a:invGamma/>
                    </a:srgbClr>
                  </a:gs>
                </a:gsLst>
                <a:lin ang="5400000" scaled="1"/>
              </a:gradFill>
              <a:ln w="6350">
                <a:solidFill>
                  <a:srgbClr val="000000"/>
                </a:solidFill>
                <a:miter lim="800000"/>
                <a:headEnd/>
                <a:tailEnd/>
              </a:ln>
            </p:spPr>
            <p:txBody>
              <a:bodyPr/>
              <a:lstStyle/>
              <a:p>
                <a:endParaRPr lang="en-US"/>
              </a:p>
            </p:txBody>
          </p:sp>
        </p:grpSp>
        <p:sp>
          <p:nvSpPr>
            <p:cNvPr id="106227" name="Freeform 755"/>
            <p:cNvSpPr>
              <a:spLocks/>
            </p:cNvSpPr>
            <p:nvPr/>
          </p:nvSpPr>
          <p:spPr bwMode="auto">
            <a:xfrm flipH="1" flipV="1">
              <a:off x="2123" y="3240"/>
              <a:ext cx="53" cy="42"/>
            </a:xfrm>
            <a:custGeom>
              <a:avLst/>
              <a:gdLst>
                <a:gd name="T0" fmla="*/ 29 w 41"/>
                <a:gd name="T1" fmla="*/ 0 h 17"/>
                <a:gd name="T2" fmla="*/ 0 w 41"/>
                <a:gd name="T3" fmla="*/ 0 h 17"/>
                <a:gd name="T4" fmla="*/ 0 w 41"/>
                <a:gd name="T5" fmla="*/ 17 h 17"/>
                <a:gd name="T6" fmla="*/ 29 w 41"/>
                <a:gd name="T7" fmla="*/ 17 h 17"/>
                <a:gd name="T8" fmla="*/ 41 w 41"/>
                <a:gd name="T9" fmla="*/ 7 h 17"/>
                <a:gd name="T10" fmla="*/ 29 w 41"/>
                <a:gd name="T11" fmla="*/ 0 h 17"/>
              </a:gdLst>
              <a:ahLst/>
              <a:cxnLst>
                <a:cxn ang="0">
                  <a:pos x="T0" y="T1"/>
                </a:cxn>
                <a:cxn ang="0">
                  <a:pos x="T2" y="T3"/>
                </a:cxn>
                <a:cxn ang="0">
                  <a:pos x="T4" y="T5"/>
                </a:cxn>
                <a:cxn ang="0">
                  <a:pos x="T6" y="T7"/>
                </a:cxn>
                <a:cxn ang="0">
                  <a:pos x="T8" y="T9"/>
                </a:cxn>
                <a:cxn ang="0">
                  <a:pos x="T10" y="T11"/>
                </a:cxn>
              </a:cxnLst>
              <a:rect l="0" t="0" r="r" b="b"/>
              <a:pathLst>
                <a:path w="41" h="17">
                  <a:moveTo>
                    <a:pt x="29" y="0"/>
                  </a:moveTo>
                  <a:lnTo>
                    <a:pt x="0" y="0"/>
                  </a:lnTo>
                  <a:lnTo>
                    <a:pt x="0" y="17"/>
                  </a:lnTo>
                  <a:lnTo>
                    <a:pt x="29" y="17"/>
                  </a:lnTo>
                  <a:lnTo>
                    <a:pt x="41" y="7"/>
                  </a:lnTo>
                  <a:lnTo>
                    <a:pt x="29" y="0"/>
                  </a:lnTo>
                  <a:close/>
                </a:path>
              </a:pathLst>
            </a:custGeom>
            <a:gradFill rotWithShape="0">
              <a:gsLst>
                <a:gs pos="0">
                  <a:srgbClr val="B2B2B2"/>
                </a:gs>
                <a:gs pos="100000">
                  <a:srgbClr val="B2B2B2">
                    <a:gamma/>
                    <a:shade val="54510"/>
                    <a:invGamma/>
                  </a:srgbClr>
                </a:gs>
              </a:gsLst>
              <a:lin ang="5400000" scaled="1"/>
            </a:gradFill>
            <a:ln w="6350">
              <a:solidFill>
                <a:srgbClr val="000000"/>
              </a:solidFill>
              <a:prstDash val="solid"/>
              <a:round/>
              <a:headEnd/>
              <a:tailEnd/>
            </a:ln>
          </p:spPr>
          <p:txBody>
            <a:bodyPr/>
            <a:lstStyle/>
            <a:p>
              <a:endParaRPr lang="en-US"/>
            </a:p>
          </p:txBody>
        </p:sp>
      </p:grpSp>
      <p:sp>
        <p:nvSpPr>
          <p:cNvPr id="106228" name="Line 756"/>
          <p:cNvSpPr>
            <a:spLocks noChangeShapeType="1"/>
          </p:cNvSpPr>
          <p:nvPr/>
        </p:nvSpPr>
        <p:spPr bwMode="auto">
          <a:xfrm>
            <a:off x="690563" y="2735263"/>
            <a:ext cx="476250" cy="0"/>
          </a:xfrm>
          <a:prstGeom prst="line">
            <a:avLst/>
          </a:prstGeom>
          <a:noFill/>
          <a:ln w="1905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29" name="Rectangle 757"/>
          <p:cNvSpPr>
            <a:spLocks noChangeArrowheads="1"/>
          </p:cNvSpPr>
          <p:nvPr/>
        </p:nvSpPr>
        <p:spPr bwMode="auto">
          <a:xfrm>
            <a:off x="695325" y="2098675"/>
            <a:ext cx="466725" cy="630238"/>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230" name="Line 758"/>
          <p:cNvSpPr>
            <a:spLocks noChangeShapeType="1"/>
          </p:cNvSpPr>
          <p:nvPr/>
        </p:nvSpPr>
        <p:spPr bwMode="auto">
          <a:xfrm flipH="1">
            <a:off x="685800" y="2101850"/>
            <a:ext cx="4810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34" name="Line 762"/>
          <p:cNvSpPr>
            <a:spLocks noChangeShapeType="1"/>
          </p:cNvSpPr>
          <p:nvPr/>
        </p:nvSpPr>
        <p:spPr bwMode="auto">
          <a:xfrm flipV="1">
            <a:off x="2963863" y="6153150"/>
            <a:ext cx="63500" cy="57150"/>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35" name="Line 763"/>
          <p:cNvSpPr>
            <a:spLocks noChangeShapeType="1"/>
          </p:cNvSpPr>
          <p:nvPr/>
        </p:nvSpPr>
        <p:spPr bwMode="auto">
          <a:xfrm flipV="1">
            <a:off x="2963863" y="6159500"/>
            <a:ext cx="74612" cy="53975"/>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36" name="Line 764"/>
          <p:cNvSpPr>
            <a:spLocks noChangeShapeType="1"/>
          </p:cNvSpPr>
          <p:nvPr/>
        </p:nvSpPr>
        <p:spPr bwMode="auto">
          <a:xfrm>
            <a:off x="2963863" y="6267450"/>
            <a:ext cx="63500" cy="57150"/>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37" name="Line 765"/>
          <p:cNvSpPr>
            <a:spLocks noChangeShapeType="1"/>
          </p:cNvSpPr>
          <p:nvPr/>
        </p:nvSpPr>
        <p:spPr bwMode="auto">
          <a:xfrm>
            <a:off x="2963863" y="6273800"/>
            <a:ext cx="74612" cy="53975"/>
          </a:xfrm>
          <a:prstGeom prst="line">
            <a:avLst/>
          </a:prstGeom>
          <a:noFill/>
          <a:ln w="635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6238" name="Group 766"/>
          <p:cNvGrpSpPr>
            <a:grpSpLocks/>
          </p:cNvGrpSpPr>
          <p:nvPr/>
        </p:nvGrpSpPr>
        <p:grpSpPr bwMode="auto">
          <a:xfrm>
            <a:off x="3046413" y="5568950"/>
            <a:ext cx="300037" cy="396875"/>
            <a:chOff x="1919" y="3422"/>
            <a:chExt cx="189" cy="250"/>
          </a:xfrm>
        </p:grpSpPr>
        <p:grpSp>
          <p:nvGrpSpPr>
            <p:cNvPr id="106239" name="Group 767"/>
            <p:cNvGrpSpPr>
              <a:grpSpLocks/>
            </p:cNvGrpSpPr>
            <p:nvPr/>
          </p:nvGrpSpPr>
          <p:grpSpPr bwMode="auto">
            <a:xfrm>
              <a:off x="1919" y="3422"/>
              <a:ext cx="189" cy="250"/>
              <a:chOff x="1919" y="3423"/>
              <a:chExt cx="189" cy="250"/>
            </a:xfrm>
          </p:grpSpPr>
          <p:grpSp>
            <p:nvGrpSpPr>
              <p:cNvPr id="106240" name="Group 768"/>
              <p:cNvGrpSpPr>
                <a:grpSpLocks/>
              </p:cNvGrpSpPr>
              <p:nvPr/>
            </p:nvGrpSpPr>
            <p:grpSpPr bwMode="auto">
              <a:xfrm flipH="1" flipV="1">
                <a:off x="1919" y="3423"/>
                <a:ext cx="189" cy="250"/>
                <a:chOff x="1935" y="2484"/>
                <a:chExt cx="144" cy="191"/>
              </a:xfrm>
            </p:grpSpPr>
            <p:sp>
              <p:nvSpPr>
                <p:cNvPr id="106241" name="Rectangle 769"/>
                <p:cNvSpPr>
                  <a:spLocks noChangeArrowheads="1"/>
                </p:cNvSpPr>
                <p:nvPr/>
              </p:nvSpPr>
              <p:spPr bwMode="auto">
                <a:xfrm>
                  <a:off x="1935" y="2484"/>
                  <a:ext cx="142" cy="190"/>
                </a:xfrm>
                <a:prstGeom prst="rect">
                  <a:avLst/>
                </a:prstGeom>
                <a:blipFill dpi="0" rotWithShape="0">
                  <a:blip r:embed="rId7"/>
                  <a:srcRect/>
                  <a:tile tx="0" ty="0" sx="100000" sy="100000" flip="none" algn="tl"/>
                </a:blipFill>
                <a:ln>
                  <a:noFill/>
                </a:ln>
                <a:extLs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06242" name="Rectangle 770"/>
                <p:cNvSpPr>
                  <a:spLocks noChangeArrowheads="1"/>
                </p:cNvSpPr>
                <p:nvPr/>
              </p:nvSpPr>
              <p:spPr bwMode="auto">
                <a:xfrm>
                  <a:off x="1935" y="2484"/>
                  <a:ext cx="144" cy="191"/>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6243" name="Rectangle 771"/>
              <p:cNvSpPr>
                <a:spLocks noChangeArrowheads="1"/>
              </p:cNvSpPr>
              <p:nvPr/>
            </p:nvSpPr>
            <p:spPr bwMode="auto">
              <a:xfrm flipH="1" flipV="1">
                <a:off x="1949" y="3468"/>
                <a:ext cx="131" cy="205"/>
              </a:xfrm>
              <a:prstGeom prst="rect">
                <a:avLst/>
              </a:prstGeom>
              <a:solidFill>
                <a:srgbClr val="FF9900"/>
              </a:solidFill>
              <a:ln w="9525">
                <a:solidFill>
                  <a:srgbClr val="000000"/>
                </a:solidFill>
                <a:miter lim="800000"/>
                <a:headEnd/>
                <a:tailEnd/>
              </a:ln>
            </p:spPr>
            <p:txBody>
              <a:bodyPr/>
              <a:lstStyle/>
              <a:p>
                <a:endParaRPr lang="en-US"/>
              </a:p>
            </p:txBody>
          </p:sp>
        </p:grpSp>
        <p:sp>
          <p:nvSpPr>
            <p:cNvPr id="106244" name="Line 772"/>
            <p:cNvSpPr>
              <a:spLocks noChangeShapeType="1"/>
            </p:cNvSpPr>
            <p:nvPr/>
          </p:nvSpPr>
          <p:spPr bwMode="auto">
            <a:xfrm>
              <a:off x="2013" y="3422"/>
              <a:ext cx="0" cy="45"/>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45" name="Rectangle 773"/>
            <p:cNvSpPr>
              <a:spLocks noChangeArrowheads="1"/>
            </p:cNvSpPr>
            <p:nvPr/>
          </p:nvSpPr>
          <p:spPr bwMode="auto">
            <a:xfrm flipH="1" flipV="1">
              <a:off x="2003" y="3423"/>
              <a:ext cx="22" cy="44"/>
            </a:xfrm>
            <a:prstGeom prst="rect">
              <a:avLst/>
            </a:prstGeom>
            <a:solidFill>
              <a:srgbClr val="FFFFFF"/>
            </a:solidFill>
            <a:ln w="9525">
              <a:solidFill>
                <a:srgbClr val="000000"/>
              </a:solidFill>
              <a:miter lim="800000"/>
              <a:headEnd/>
              <a:tailEnd/>
            </a:ln>
          </p:spPr>
          <p:txBody>
            <a:bodyPr/>
            <a:lstStyle/>
            <a:p>
              <a:endParaRPr lang="en-US"/>
            </a:p>
          </p:txBody>
        </p:sp>
      </p:grpSp>
      <p:grpSp>
        <p:nvGrpSpPr>
          <p:cNvPr id="106246" name="Group 774"/>
          <p:cNvGrpSpPr>
            <a:grpSpLocks/>
          </p:cNvGrpSpPr>
          <p:nvPr/>
        </p:nvGrpSpPr>
        <p:grpSpPr bwMode="auto">
          <a:xfrm flipH="1" flipV="1">
            <a:off x="3124200" y="5646738"/>
            <a:ext cx="163513" cy="334962"/>
            <a:chOff x="1963" y="2411"/>
            <a:chExt cx="79" cy="230"/>
          </a:xfrm>
        </p:grpSpPr>
        <p:sp>
          <p:nvSpPr>
            <p:cNvPr id="106247" name="Oval 775"/>
            <p:cNvSpPr>
              <a:spLocks noChangeArrowheads="1"/>
            </p:cNvSpPr>
            <p:nvPr/>
          </p:nvSpPr>
          <p:spPr bwMode="auto">
            <a:xfrm>
              <a:off x="1963" y="2616"/>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248" name="Oval 776"/>
            <p:cNvSpPr>
              <a:spLocks noChangeArrowheads="1"/>
            </p:cNvSpPr>
            <p:nvPr/>
          </p:nvSpPr>
          <p:spPr bwMode="auto">
            <a:xfrm>
              <a:off x="2025" y="259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249" name="Oval 777"/>
            <p:cNvSpPr>
              <a:spLocks noChangeArrowheads="1"/>
            </p:cNvSpPr>
            <p:nvPr/>
          </p:nvSpPr>
          <p:spPr bwMode="auto">
            <a:xfrm>
              <a:off x="1963" y="257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250" name="Oval 778"/>
            <p:cNvSpPr>
              <a:spLocks noChangeArrowheads="1"/>
            </p:cNvSpPr>
            <p:nvPr/>
          </p:nvSpPr>
          <p:spPr bwMode="auto">
            <a:xfrm>
              <a:off x="2025" y="2547"/>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251" name="Oval 779"/>
            <p:cNvSpPr>
              <a:spLocks noChangeArrowheads="1"/>
            </p:cNvSpPr>
            <p:nvPr/>
          </p:nvSpPr>
          <p:spPr bwMode="auto">
            <a:xfrm>
              <a:off x="1963" y="2526"/>
              <a:ext cx="18"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252" name="Oval 780"/>
            <p:cNvSpPr>
              <a:spLocks noChangeArrowheads="1"/>
            </p:cNvSpPr>
            <p:nvPr/>
          </p:nvSpPr>
          <p:spPr bwMode="auto">
            <a:xfrm>
              <a:off x="2025" y="2503"/>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253" name="Oval 781"/>
            <p:cNvSpPr>
              <a:spLocks noChangeArrowheads="1"/>
            </p:cNvSpPr>
            <p:nvPr/>
          </p:nvSpPr>
          <p:spPr bwMode="auto">
            <a:xfrm>
              <a:off x="1963" y="2480"/>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254" name="Oval 782"/>
            <p:cNvSpPr>
              <a:spLocks noChangeArrowheads="1"/>
            </p:cNvSpPr>
            <p:nvPr/>
          </p:nvSpPr>
          <p:spPr bwMode="auto">
            <a:xfrm>
              <a:off x="2025" y="2459"/>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255" name="Oval 783"/>
            <p:cNvSpPr>
              <a:spLocks noChangeArrowheads="1"/>
            </p:cNvSpPr>
            <p:nvPr/>
          </p:nvSpPr>
          <p:spPr bwMode="auto">
            <a:xfrm>
              <a:off x="1963" y="2434"/>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256" name="Oval 784"/>
            <p:cNvSpPr>
              <a:spLocks noChangeArrowheads="1"/>
            </p:cNvSpPr>
            <p:nvPr/>
          </p:nvSpPr>
          <p:spPr bwMode="auto">
            <a:xfrm>
              <a:off x="2025" y="2413"/>
              <a:ext cx="17" cy="23"/>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257" name="Line 785"/>
            <p:cNvSpPr>
              <a:spLocks noChangeShapeType="1"/>
            </p:cNvSpPr>
            <p:nvPr/>
          </p:nvSpPr>
          <p:spPr bwMode="auto">
            <a:xfrm flipV="1">
              <a:off x="1975" y="2616"/>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58" name="Line 786"/>
            <p:cNvSpPr>
              <a:spLocks noChangeShapeType="1"/>
            </p:cNvSpPr>
            <p:nvPr/>
          </p:nvSpPr>
          <p:spPr bwMode="auto">
            <a:xfrm flipV="1">
              <a:off x="1969" y="259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59" name="Line 787"/>
            <p:cNvSpPr>
              <a:spLocks noChangeShapeType="1"/>
            </p:cNvSpPr>
            <p:nvPr/>
          </p:nvSpPr>
          <p:spPr bwMode="auto">
            <a:xfrm flipV="1">
              <a:off x="1967" y="2413"/>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60" name="Line 788"/>
            <p:cNvSpPr>
              <a:spLocks noChangeShapeType="1"/>
            </p:cNvSpPr>
            <p:nvPr/>
          </p:nvSpPr>
          <p:spPr bwMode="auto">
            <a:xfrm flipV="1">
              <a:off x="1973" y="2434"/>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61" name="Line 789"/>
            <p:cNvSpPr>
              <a:spLocks noChangeShapeType="1"/>
            </p:cNvSpPr>
            <p:nvPr/>
          </p:nvSpPr>
          <p:spPr bwMode="auto">
            <a:xfrm flipV="1">
              <a:off x="1971" y="245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62" name="Line 790"/>
            <p:cNvSpPr>
              <a:spLocks noChangeShapeType="1"/>
            </p:cNvSpPr>
            <p:nvPr/>
          </p:nvSpPr>
          <p:spPr bwMode="auto">
            <a:xfrm flipV="1">
              <a:off x="1975" y="2480"/>
              <a:ext cx="59"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63" name="Line 791"/>
            <p:cNvSpPr>
              <a:spLocks noChangeShapeType="1"/>
            </p:cNvSpPr>
            <p:nvPr/>
          </p:nvSpPr>
          <p:spPr bwMode="auto">
            <a:xfrm flipV="1">
              <a:off x="1967" y="2505"/>
              <a:ext cx="62"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64" name="Line 792"/>
            <p:cNvSpPr>
              <a:spLocks noChangeShapeType="1"/>
            </p:cNvSpPr>
            <p:nvPr/>
          </p:nvSpPr>
          <p:spPr bwMode="auto">
            <a:xfrm flipV="1">
              <a:off x="1975" y="2524"/>
              <a:ext cx="61"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65" name="Line 793"/>
            <p:cNvSpPr>
              <a:spLocks noChangeShapeType="1"/>
            </p:cNvSpPr>
            <p:nvPr/>
          </p:nvSpPr>
          <p:spPr bwMode="auto">
            <a:xfrm flipV="1">
              <a:off x="1969" y="2549"/>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66" name="Line 794"/>
            <p:cNvSpPr>
              <a:spLocks noChangeShapeType="1"/>
            </p:cNvSpPr>
            <p:nvPr/>
          </p:nvSpPr>
          <p:spPr bwMode="auto">
            <a:xfrm flipV="1">
              <a:off x="1973" y="2570"/>
              <a:ext cx="60" cy="23"/>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67" name="Line 795"/>
            <p:cNvSpPr>
              <a:spLocks noChangeShapeType="1"/>
            </p:cNvSpPr>
            <p:nvPr/>
          </p:nvSpPr>
          <p:spPr bwMode="auto">
            <a:xfrm flipH="1">
              <a:off x="1973" y="2413"/>
              <a:ext cx="58"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68" name="Oval 796"/>
            <p:cNvSpPr>
              <a:spLocks noChangeArrowheads="1"/>
            </p:cNvSpPr>
            <p:nvPr/>
          </p:nvSpPr>
          <p:spPr bwMode="auto">
            <a:xfrm>
              <a:off x="1963" y="2411"/>
              <a:ext cx="18"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269" name="Line 797"/>
            <p:cNvSpPr>
              <a:spLocks noChangeShapeType="1"/>
            </p:cNvSpPr>
            <p:nvPr/>
          </p:nvSpPr>
          <p:spPr bwMode="auto">
            <a:xfrm>
              <a:off x="1973" y="2639"/>
              <a:ext cx="60" cy="1"/>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6270" name="Oval 798"/>
            <p:cNvSpPr>
              <a:spLocks noChangeArrowheads="1"/>
            </p:cNvSpPr>
            <p:nvPr/>
          </p:nvSpPr>
          <p:spPr bwMode="auto">
            <a:xfrm>
              <a:off x="2023" y="2616"/>
              <a:ext cx="17" cy="25"/>
            </a:xfrm>
            <a:prstGeom prst="ellipse">
              <a:avLst/>
            </a:prstGeom>
            <a:noFill/>
            <a:ln w="952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106271" name="Rectangle 799"/>
          <p:cNvSpPr>
            <a:spLocks noChangeArrowheads="1"/>
          </p:cNvSpPr>
          <p:nvPr/>
        </p:nvSpPr>
        <p:spPr bwMode="auto">
          <a:xfrm>
            <a:off x="3036888" y="5465763"/>
            <a:ext cx="325437" cy="93662"/>
          </a:xfrm>
          <a:prstGeom prst="rect">
            <a:avLst/>
          </a:prstGeom>
          <a:solidFill>
            <a:srgbClr val="FF505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272" name="Rectangle 800"/>
          <p:cNvSpPr>
            <a:spLocks noChangeArrowheads="1"/>
          </p:cNvSpPr>
          <p:nvPr/>
        </p:nvSpPr>
        <p:spPr bwMode="auto">
          <a:xfrm>
            <a:off x="1227138" y="5203825"/>
            <a:ext cx="914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Set 2,000 PSI  </a:t>
            </a:r>
            <a:endParaRPr lang="en-US" b="0"/>
          </a:p>
        </p:txBody>
      </p:sp>
      <p:sp>
        <p:nvSpPr>
          <p:cNvPr id="106273" name="Text Box 801"/>
          <p:cNvSpPr txBox="1">
            <a:spLocks noChangeArrowheads="1"/>
          </p:cNvSpPr>
          <p:nvPr/>
        </p:nvSpPr>
        <p:spPr bwMode="auto">
          <a:xfrm>
            <a:off x="6324600" y="3962400"/>
            <a:ext cx="2457450"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The Accumulator Dump Valve isolates the accumulator from the pump and tank and unloads the pump to tank at minimum pressure.</a:t>
            </a:r>
          </a:p>
        </p:txBody>
      </p:sp>
      <p:sp>
        <p:nvSpPr>
          <p:cNvPr id="106274" name="Oval 802"/>
          <p:cNvSpPr>
            <a:spLocks noChangeArrowheads="1"/>
          </p:cNvSpPr>
          <p:nvPr/>
        </p:nvSpPr>
        <p:spPr bwMode="auto">
          <a:xfrm flipH="1">
            <a:off x="5972175" y="1082675"/>
            <a:ext cx="331788" cy="311150"/>
          </a:xfrm>
          <a:prstGeom prst="ellipse">
            <a:avLst/>
          </a:prstGeom>
          <a:solidFill>
            <a:srgbClr val="FFFFFF"/>
          </a:solidFill>
          <a:ln w="23813">
            <a:solidFill>
              <a:srgbClr val="000000"/>
            </a:solidFill>
            <a:round/>
            <a:headEnd/>
            <a:tailEnd/>
          </a:ln>
        </p:spPr>
        <p:txBody>
          <a:bodyPr/>
          <a:lstStyle/>
          <a:p>
            <a:endParaRPr lang="en-US"/>
          </a:p>
        </p:txBody>
      </p:sp>
      <p:sp>
        <p:nvSpPr>
          <p:cNvPr id="106275" name="Line 803"/>
          <p:cNvSpPr>
            <a:spLocks noChangeShapeType="1"/>
          </p:cNvSpPr>
          <p:nvPr/>
        </p:nvSpPr>
        <p:spPr bwMode="auto">
          <a:xfrm flipV="1">
            <a:off x="4725988"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76" name="Line 804"/>
          <p:cNvSpPr>
            <a:spLocks noChangeShapeType="1"/>
          </p:cNvSpPr>
          <p:nvPr/>
        </p:nvSpPr>
        <p:spPr bwMode="auto">
          <a:xfrm>
            <a:off x="4883150" y="2849563"/>
            <a:ext cx="0"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77" name="Rectangle 805"/>
          <p:cNvSpPr>
            <a:spLocks noChangeArrowheads="1"/>
          </p:cNvSpPr>
          <p:nvPr/>
        </p:nvSpPr>
        <p:spPr bwMode="auto">
          <a:xfrm>
            <a:off x="4621213" y="2849563"/>
            <a:ext cx="366712" cy="366712"/>
          </a:xfrm>
          <a:prstGeom prst="rect">
            <a:avLst/>
          </a:prstGeom>
          <a:noFill/>
          <a:ln w="25400">
            <a:solidFill>
              <a:srgbClr val="000000"/>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278" name="Rectangle 806"/>
          <p:cNvSpPr>
            <a:spLocks noChangeArrowheads="1"/>
          </p:cNvSpPr>
          <p:nvPr/>
        </p:nvSpPr>
        <p:spPr bwMode="auto">
          <a:xfrm>
            <a:off x="4987925" y="2849563"/>
            <a:ext cx="366713"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279" name="Line 807"/>
          <p:cNvSpPr>
            <a:spLocks noChangeShapeType="1"/>
          </p:cNvSpPr>
          <p:nvPr/>
        </p:nvSpPr>
        <p:spPr bwMode="auto">
          <a:xfrm flipV="1">
            <a:off x="5459413" y="2849563"/>
            <a:ext cx="157162"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80" name="Line 808"/>
          <p:cNvSpPr>
            <a:spLocks noChangeShapeType="1"/>
          </p:cNvSpPr>
          <p:nvPr/>
        </p:nvSpPr>
        <p:spPr bwMode="auto">
          <a:xfrm>
            <a:off x="5456238" y="2849563"/>
            <a:ext cx="160337" cy="366712"/>
          </a:xfrm>
          <a:prstGeom prst="line">
            <a:avLst/>
          </a:prstGeom>
          <a:noFill/>
          <a:ln w="19050">
            <a:solidFill>
              <a:srgbClr val="00000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81" name="Rectangle 809"/>
          <p:cNvSpPr>
            <a:spLocks noChangeArrowheads="1"/>
          </p:cNvSpPr>
          <p:nvPr/>
        </p:nvSpPr>
        <p:spPr bwMode="auto">
          <a:xfrm>
            <a:off x="5354638" y="2849563"/>
            <a:ext cx="366712" cy="3667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6282" name="Group 810"/>
          <p:cNvGrpSpPr>
            <a:grpSpLocks/>
          </p:cNvGrpSpPr>
          <p:nvPr/>
        </p:nvGrpSpPr>
        <p:grpSpPr bwMode="auto">
          <a:xfrm flipV="1">
            <a:off x="5049838" y="3132138"/>
            <a:ext cx="84137" cy="84137"/>
            <a:chOff x="1449" y="2352"/>
            <a:chExt cx="77" cy="77"/>
          </a:xfrm>
        </p:grpSpPr>
        <p:sp>
          <p:nvSpPr>
            <p:cNvPr id="106283" name="Line 811"/>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84" name="Line 812"/>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6285" name="Rectangle 813"/>
          <p:cNvSpPr>
            <a:spLocks noChangeArrowheads="1"/>
          </p:cNvSpPr>
          <p:nvPr/>
        </p:nvSpPr>
        <p:spPr bwMode="auto">
          <a:xfrm>
            <a:off x="4411663" y="2849563"/>
            <a:ext cx="209550" cy="15716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286" name="Line 814"/>
          <p:cNvSpPr>
            <a:spLocks noChangeShapeType="1"/>
          </p:cNvSpPr>
          <p:nvPr/>
        </p:nvSpPr>
        <p:spPr bwMode="auto">
          <a:xfrm flipH="1" flipV="1">
            <a:off x="4464050" y="2849563"/>
            <a:ext cx="104775" cy="15716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6287" name="Group 815"/>
          <p:cNvGrpSpPr>
            <a:grpSpLocks/>
          </p:cNvGrpSpPr>
          <p:nvPr/>
        </p:nvGrpSpPr>
        <p:grpSpPr bwMode="auto">
          <a:xfrm>
            <a:off x="4411663" y="3111500"/>
            <a:ext cx="209550" cy="104775"/>
            <a:chOff x="864" y="2592"/>
            <a:chExt cx="192" cy="96"/>
          </a:xfrm>
        </p:grpSpPr>
        <p:sp>
          <p:nvSpPr>
            <p:cNvPr id="106288" name="Line 816"/>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89" name="Line 817"/>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90" name="Line 818"/>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91" name="Line 819"/>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6292" name="Group 820"/>
          <p:cNvGrpSpPr>
            <a:grpSpLocks/>
          </p:cNvGrpSpPr>
          <p:nvPr/>
        </p:nvGrpSpPr>
        <p:grpSpPr bwMode="auto">
          <a:xfrm flipH="1">
            <a:off x="5721350" y="2849563"/>
            <a:ext cx="209550" cy="157162"/>
            <a:chOff x="2064" y="2352"/>
            <a:chExt cx="192" cy="144"/>
          </a:xfrm>
        </p:grpSpPr>
        <p:sp>
          <p:nvSpPr>
            <p:cNvPr id="106293" name="Rectangle 821"/>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294" name="Line 822"/>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6295" name="Group 823"/>
          <p:cNvGrpSpPr>
            <a:grpSpLocks/>
          </p:cNvGrpSpPr>
          <p:nvPr/>
        </p:nvGrpSpPr>
        <p:grpSpPr bwMode="auto">
          <a:xfrm>
            <a:off x="5721350" y="3111500"/>
            <a:ext cx="209550" cy="104775"/>
            <a:chOff x="864" y="2592"/>
            <a:chExt cx="192" cy="96"/>
          </a:xfrm>
        </p:grpSpPr>
        <p:sp>
          <p:nvSpPr>
            <p:cNvPr id="106296" name="Line 82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97" name="Line 82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98" name="Line 82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299" name="Line 82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6300" name="Line 828"/>
          <p:cNvSpPr>
            <a:spLocks noChangeShapeType="1"/>
          </p:cNvSpPr>
          <p:nvPr/>
        </p:nvSpPr>
        <p:spPr bwMode="auto">
          <a:xfrm>
            <a:off x="5089525" y="3216275"/>
            <a:ext cx="0" cy="41910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6301" name="Line 829"/>
          <p:cNvSpPr>
            <a:spLocks noChangeShapeType="1"/>
          </p:cNvSpPr>
          <p:nvPr/>
        </p:nvSpPr>
        <p:spPr bwMode="auto">
          <a:xfrm>
            <a:off x="5246688" y="3216275"/>
            <a:ext cx="0" cy="3841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6302" name="AutoShape 830"/>
          <p:cNvSpPr>
            <a:spLocks/>
          </p:cNvSpPr>
          <p:nvPr/>
        </p:nvSpPr>
        <p:spPr bwMode="auto">
          <a:xfrm rot="-5400000">
            <a:off x="5207000" y="3452813"/>
            <a:ext cx="104775" cy="190500"/>
          </a:xfrm>
          <a:prstGeom prst="leftBracket">
            <a:avLst>
              <a:gd name="adj" fmla="val 0"/>
            </a:avLst>
          </a:prstGeom>
          <a:noFill/>
          <a:ln w="25400">
            <a:solidFill>
              <a:srgbClr val="000000"/>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303" name="Text Box 831"/>
          <p:cNvSpPr txBox="1">
            <a:spLocks noChangeArrowheads="1"/>
          </p:cNvSpPr>
          <p:nvPr/>
        </p:nvSpPr>
        <p:spPr bwMode="auto">
          <a:xfrm>
            <a:off x="4852988" y="2555875"/>
            <a:ext cx="79375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a:t>
            </a:r>
          </a:p>
        </p:txBody>
      </p:sp>
      <p:sp>
        <p:nvSpPr>
          <p:cNvPr id="106304" name="Text Box 832"/>
          <p:cNvSpPr txBox="1">
            <a:spLocks noChangeArrowheads="1"/>
          </p:cNvSpPr>
          <p:nvPr/>
        </p:nvSpPr>
        <p:spPr bwMode="auto">
          <a:xfrm>
            <a:off x="4859338" y="3198813"/>
            <a:ext cx="7620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a:t>
            </a:r>
          </a:p>
        </p:txBody>
      </p:sp>
      <p:sp>
        <p:nvSpPr>
          <p:cNvPr id="106305" name="Line 833"/>
          <p:cNvSpPr>
            <a:spLocks noChangeShapeType="1"/>
          </p:cNvSpPr>
          <p:nvPr/>
        </p:nvSpPr>
        <p:spPr bwMode="auto">
          <a:xfrm>
            <a:off x="5251450" y="2847975"/>
            <a:ext cx="0" cy="368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6306" name="Line 834"/>
          <p:cNvSpPr>
            <a:spLocks noChangeShapeType="1"/>
          </p:cNvSpPr>
          <p:nvPr/>
        </p:nvSpPr>
        <p:spPr bwMode="auto">
          <a:xfrm>
            <a:off x="5089525" y="2847975"/>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6307" name="Line 835"/>
          <p:cNvSpPr>
            <a:spLocks noChangeShapeType="1"/>
          </p:cNvSpPr>
          <p:nvPr/>
        </p:nvSpPr>
        <p:spPr bwMode="auto">
          <a:xfrm rot="5400000">
            <a:off x="5164138" y="2919413"/>
            <a:ext cx="0" cy="1587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6308" name="Oval 836"/>
          <p:cNvSpPr>
            <a:spLocks noChangeArrowheads="1"/>
          </p:cNvSpPr>
          <p:nvPr/>
        </p:nvSpPr>
        <p:spPr bwMode="auto">
          <a:xfrm>
            <a:off x="5211763" y="2967038"/>
            <a:ext cx="61912" cy="61912"/>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309" name="Rectangle 837"/>
          <p:cNvSpPr>
            <a:spLocks noChangeArrowheads="1"/>
          </p:cNvSpPr>
          <p:nvPr/>
        </p:nvSpPr>
        <p:spPr bwMode="auto">
          <a:xfrm rot="5400000">
            <a:off x="7481888" y="841375"/>
            <a:ext cx="495300"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310" name="Rectangle 838"/>
          <p:cNvSpPr>
            <a:spLocks noChangeArrowheads="1"/>
          </p:cNvSpPr>
          <p:nvPr/>
        </p:nvSpPr>
        <p:spPr bwMode="auto">
          <a:xfrm rot="5400000">
            <a:off x="7295356" y="1224757"/>
            <a:ext cx="868363" cy="69850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6311" name="Group 839"/>
          <p:cNvGrpSpPr>
            <a:grpSpLocks/>
          </p:cNvGrpSpPr>
          <p:nvPr/>
        </p:nvGrpSpPr>
        <p:grpSpPr bwMode="auto">
          <a:xfrm rot="5400000">
            <a:off x="7270750" y="2663825"/>
            <a:ext cx="968375" cy="1127125"/>
            <a:chOff x="4958" y="672"/>
            <a:chExt cx="610" cy="710"/>
          </a:xfrm>
        </p:grpSpPr>
        <p:grpSp>
          <p:nvGrpSpPr>
            <p:cNvPr id="106312" name="Group 840"/>
            <p:cNvGrpSpPr>
              <a:grpSpLocks/>
            </p:cNvGrpSpPr>
            <p:nvPr/>
          </p:nvGrpSpPr>
          <p:grpSpPr bwMode="auto">
            <a:xfrm>
              <a:off x="5465" y="672"/>
              <a:ext cx="103" cy="710"/>
              <a:chOff x="5088" y="624"/>
              <a:chExt cx="144" cy="992"/>
            </a:xfrm>
          </p:grpSpPr>
          <p:sp>
            <p:nvSpPr>
              <p:cNvPr id="106313" name="Line 841"/>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314" name="Line 842"/>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315" name="Line 843"/>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316" name="Line 844"/>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317" name="Line 845"/>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318" name="Line 846"/>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319" name="Line 847"/>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320" name="Line 848"/>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6321" name="Rectangle 849" descr="Light vertical"/>
            <p:cNvSpPr>
              <a:spLocks noChangeArrowheads="1"/>
            </p:cNvSpPr>
            <p:nvPr/>
          </p:nvSpPr>
          <p:spPr bwMode="auto">
            <a:xfrm>
              <a:off x="5292"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322" name="Rectangle 850" descr="Light downward diagonal"/>
            <p:cNvSpPr>
              <a:spLocks noChangeArrowheads="1"/>
            </p:cNvSpPr>
            <p:nvPr/>
          </p:nvSpPr>
          <p:spPr bwMode="auto">
            <a:xfrm>
              <a:off x="5237"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323" name="Rectangle 851" descr="Light vertical"/>
            <p:cNvSpPr>
              <a:spLocks noChangeArrowheads="1"/>
            </p:cNvSpPr>
            <p:nvPr/>
          </p:nvSpPr>
          <p:spPr bwMode="auto">
            <a:xfrm>
              <a:off x="5403"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324" name="Rectangle 852" descr="Light downward diagonal"/>
            <p:cNvSpPr>
              <a:spLocks noChangeArrowheads="1"/>
            </p:cNvSpPr>
            <p:nvPr/>
          </p:nvSpPr>
          <p:spPr bwMode="auto">
            <a:xfrm>
              <a:off x="5348"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325" name="Rectangle 853" descr="Light vertical"/>
            <p:cNvSpPr>
              <a:spLocks noChangeArrowheads="1"/>
            </p:cNvSpPr>
            <p:nvPr/>
          </p:nvSpPr>
          <p:spPr bwMode="auto">
            <a:xfrm>
              <a:off x="5069"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326" name="Rectangle 854" descr="Light downward diagonal"/>
            <p:cNvSpPr>
              <a:spLocks noChangeArrowheads="1"/>
            </p:cNvSpPr>
            <p:nvPr/>
          </p:nvSpPr>
          <p:spPr bwMode="auto">
            <a:xfrm>
              <a:off x="5014"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327" name="Rectangle 855" descr="Light vertical"/>
            <p:cNvSpPr>
              <a:spLocks noChangeArrowheads="1"/>
            </p:cNvSpPr>
            <p:nvPr/>
          </p:nvSpPr>
          <p:spPr bwMode="auto">
            <a:xfrm>
              <a:off x="5180"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328" name="Rectangle 856" descr="Light downward diagonal"/>
            <p:cNvSpPr>
              <a:spLocks noChangeArrowheads="1"/>
            </p:cNvSpPr>
            <p:nvPr/>
          </p:nvSpPr>
          <p:spPr bwMode="auto">
            <a:xfrm>
              <a:off x="5125" y="713"/>
              <a:ext cx="48" cy="656"/>
            </a:xfrm>
            <a:prstGeom prst="rect">
              <a:avLst/>
            </a:prstGeom>
            <a:pattFill prst="ltDnDiag">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329" name="Rectangle 857" descr="Light vertical"/>
            <p:cNvSpPr>
              <a:spLocks noChangeArrowheads="1"/>
            </p:cNvSpPr>
            <p:nvPr/>
          </p:nvSpPr>
          <p:spPr bwMode="auto">
            <a:xfrm>
              <a:off x="4958" y="713"/>
              <a:ext cx="48" cy="656"/>
            </a:xfrm>
            <a:prstGeom prst="rect">
              <a:avLst/>
            </a:prstGeom>
            <a:pattFill prst="ltVert">
              <a:fgClr>
                <a:schemeClr val="tx2"/>
              </a:fgClr>
              <a:bgClr>
                <a:schemeClr val="accent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6330" name="Line 858"/>
          <p:cNvSpPr>
            <a:spLocks noChangeShapeType="1"/>
          </p:cNvSpPr>
          <p:nvPr/>
        </p:nvSpPr>
        <p:spPr bwMode="auto">
          <a:xfrm flipV="1">
            <a:off x="5260975" y="1933575"/>
            <a:ext cx="0" cy="9144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331" name="Line 859"/>
          <p:cNvSpPr>
            <a:spLocks noChangeShapeType="1"/>
          </p:cNvSpPr>
          <p:nvPr/>
        </p:nvSpPr>
        <p:spPr bwMode="auto">
          <a:xfrm rot="5400000">
            <a:off x="7132638" y="1685925"/>
            <a:ext cx="0" cy="4953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32" name="Line 860"/>
          <p:cNvSpPr>
            <a:spLocks noChangeShapeType="1"/>
          </p:cNvSpPr>
          <p:nvPr/>
        </p:nvSpPr>
        <p:spPr bwMode="auto">
          <a:xfrm rot="5400000">
            <a:off x="5838032" y="1354931"/>
            <a:ext cx="0" cy="11572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33" name="Line 861"/>
          <p:cNvSpPr>
            <a:spLocks noChangeShapeType="1"/>
          </p:cNvSpPr>
          <p:nvPr/>
        </p:nvSpPr>
        <p:spPr bwMode="auto">
          <a:xfrm rot="16200000" flipV="1">
            <a:off x="6236494" y="-162719"/>
            <a:ext cx="0" cy="2287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34" name="Rectangle 862"/>
          <p:cNvSpPr>
            <a:spLocks noChangeArrowheads="1"/>
          </p:cNvSpPr>
          <p:nvPr/>
        </p:nvSpPr>
        <p:spPr bwMode="auto">
          <a:xfrm rot="16200000" flipV="1">
            <a:off x="4576763" y="99060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335" name="Group 863"/>
          <p:cNvGrpSpPr>
            <a:grpSpLocks/>
          </p:cNvGrpSpPr>
          <p:nvPr/>
        </p:nvGrpSpPr>
        <p:grpSpPr bwMode="auto">
          <a:xfrm rot="16200000" flipV="1">
            <a:off x="4433094" y="1104107"/>
            <a:ext cx="107950" cy="182562"/>
            <a:chOff x="0" y="3"/>
            <a:chExt cx="20000" cy="19996"/>
          </a:xfrm>
        </p:grpSpPr>
        <p:sp>
          <p:nvSpPr>
            <p:cNvPr id="106336" name="Line 864"/>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37" name="Line 865"/>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38" name="Line 866"/>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39" name="Line 867"/>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340" name="Line 868"/>
          <p:cNvSpPr>
            <a:spLocks noChangeShapeType="1"/>
          </p:cNvSpPr>
          <p:nvPr/>
        </p:nvSpPr>
        <p:spPr bwMode="auto">
          <a:xfrm rot="-5400000" flipH="1" flipV="1">
            <a:off x="4262438" y="1152525"/>
            <a:ext cx="357188" cy="122237"/>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41" name="Oval 869"/>
          <p:cNvSpPr>
            <a:spLocks noChangeArrowheads="1"/>
          </p:cNvSpPr>
          <p:nvPr/>
        </p:nvSpPr>
        <p:spPr bwMode="auto">
          <a:xfrm rot="16200000" flipV="1">
            <a:off x="48466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42" name="Oval 870"/>
          <p:cNvSpPr>
            <a:spLocks noChangeArrowheads="1"/>
          </p:cNvSpPr>
          <p:nvPr/>
        </p:nvSpPr>
        <p:spPr bwMode="auto">
          <a:xfrm rot="16200000" flipV="1">
            <a:off x="4656138" y="1044575"/>
            <a:ext cx="33338" cy="396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43" name="Oval 871"/>
          <p:cNvSpPr>
            <a:spLocks noChangeArrowheads="1"/>
          </p:cNvSpPr>
          <p:nvPr/>
        </p:nvSpPr>
        <p:spPr bwMode="auto">
          <a:xfrm rot="16200000" flipV="1">
            <a:off x="4737894" y="123428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44" name="Line 872"/>
          <p:cNvSpPr>
            <a:spLocks noChangeShapeType="1"/>
          </p:cNvSpPr>
          <p:nvPr/>
        </p:nvSpPr>
        <p:spPr bwMode="auto">
          <a:xfrm rot="-5400000">
            <a:off x="4681538" y="111125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45" name="Rectangle 873"/>
          <p:cNvSpPr>
            <a:spLocks noChangeArrowheads="1"/>
          </p:cNvSpPr>
          <p:nvPr/>
        </p:nvSpPr>
        <p:spPr bwMode="auto">
          <a:xfrm flipH="1" flipV="1">
            <a:off x="4943475" y="1563688"/>
            <a:ext cx="293688" cy="2571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46" name="Line 874"/>
          <p:cNvSpPr>
            <a:spLocks noChangeShapeType="1"/>
          </p:cNvSpPr>
          <p:nvPr/>
        </p:nvSpPr>
        <p:spPr bwMode="auto">
          <a:xfrm>
            <a:off x="4983163" y="1663700"/>
            <a:ext cx="111125" cy="1063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47" name="Line 875"/>
          <p:cNvSpPr>
            <a:spLocks noChangeShapeType="1"/>
          </p:cNvSpPr>
          <p:nvPr/>
        </p:nvSpPr>
        <p:spPr bwMode="auto">
          <a:xfrm flipH="1">
            <a:off x="5094288" y="1660525"/>
            <a:ext cx="112712" cy="1079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48" name="Line 876"/>
          <p:cNvSpPr>
            <a:spLocks noChangeShapeType="1"/>
          </p:cNvSpPr>
          <p:nvPr/>
        </p:nvSpPr>
        <p:spPr bwMode="auto">
          <a:xfrm flipH="1">
            <a:off x="5092700" y="1774825"/>
            <a:ext cx="0" cy="106362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49" name="Line 877"/>
          <p:cNvSpPr>
            <a:spLocks noChangeShapeType="1"/>
          </p:cNvSpPr>
          <p:nvPr/>
        </p:nvSpPr>
        <p:spPr bwMode="auto">
          <a:xfrm flipH="1">
            <a:off x="5095875" y="976313"/>
            <a:ext cx="0" cy="642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50" name="Oval 878"/>
          <p:cNvSpPr>
            <a:spLocks noChangeArrowheads="1"/>
          </p:cNvSpPr>
          <p:nvPr/>
        </p:nvSpPr>
        <p:spPr bwMode="auto">
          <a:xfrm flipH="1" flipV="1">
            <a:off x="5043488" y="1593850"/>
            <a:ext cx="100012" cy="1111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51" name="Line 879"/>
          <p:cNvSpPr>
            <a:spLocks noChangeShapeType="1"/>
          </p:cNvSpPr>
          <p:nvPr/>
        </p:nvSpPr>
        <p:spPr bwMode="auto">
          <a:xfrm rot="5400000" flipH="1">
            <a:off x="5017294" y="1113631"/>
            <a:ext cx="0" cy="128588"/>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52" name="Oval 880"/>
          <p:cNvSpPr>
            <a:spLocks noChangeArrowheads="1"/>
          </p:cNvSpPr>
          <p:nvPr/>
        </p:nvSpPr>
        <p:spPr bwMode="auto">
          <a:xfrm rot="5400000" flipV="1">
            <a:off x="5075237" y="115570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53" name="Rectangle 881"/>
          <p:cNvSpPr>
            <a:spLocks noChangeArrowheads="1"/>
          </p:cNvSpPr>
          <p:nvPr/>
        </p:nvSpPr>
        <p:spPr bwMode="auto">
          <a:xfrm>
            <a:off x="3886200" y="1868488"/>
            <a:ext cx="13985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Pilot Operated Check Valve  </a:t>
            </a:r>
            <a:endParaRPr lang="en-US" b="0"/>
          </a:p>
        </p:txBody>
      </p:sp>
      <p:grpSp>
        <p:nvGrpSpPr>
          <p:cNvPr id="106354" name="Group 882"/>
          <p:cNvGrpSpPr>
            <a:grpSpLocks/>
          </p:cNvGrpSpPr>
          <p:nvPr/>
        </p:nvGrpSpPr>
        <p:grpSpPr bwMode="auto">
          <a:xfrm rot="-5400000" flipH="1" flipV="1">
            <a:off x="3780632" y="3566319"/>
            <a:ext cx="88900" cy="274637"/>
            <a:chOff x="0" y="0"/>
            <a:chExt cx="20000" cy="20000"/>
          </a:xfrm>
        </p:grpSpPr>
        <p:sp>
          <p:nvSpPr>
            <p:cNvPr id="106355" name="Arc 883"/>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56" name="Arc 884"/>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6357" name="Group 885"/>
          <p:cNvGrpSpPr>
            <a:grpSpLocks/>
          </p:cNvGrpSpPr>
          <p:nvPr/>
        </p:nvGrpSpPr>
        <p:grpSpPr bwMode="auto">
          <a:xfrm rot="-5400000" flipH="1" flipV="1">
            <a:off x="3775076" y="3425825"/>
            <a:ext cx="87312" cy="274637"/>
            <a:chOff x="0" y="0"/>
            <a:chExt cx="20000" cy="20000"/>
          </a:xfrm>
        </p:grpSpPr>
        <p:sp>
          <p:nvSpPr>
            <p:cNvPr id="106358" name="Arc 886"/>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59" name="Arc 887"/>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360" name="Line 888"/>
          <p:cNvSpPr>
            <a:spLocks noChangeShapeType="1"/>
          </p:cNvSpPr>
          <p:nvPr/>
        </p:nvSpPr>
        <p:spPr bwMode="auto">
          <a:xfrm rot="16200000" flipH="1">
            <a:off x="3638550" y="3546475"/>
            <a:ext cx="374650"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61" name="Line 889"/>
          <p:cNvSpPr>
            <a:spLocks noChangeShapeType="1"/>
          </p:cNvSpPr>
          <p:nvPr/>
        </p:nvSpPr>
        <p:spPr bwMode="auto">
          <a:xfrm rot="10800000" flipH="1">
            <a:off x="4735513" y="126841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62" name="Line 890"/>
          <p:cNvSpPr>
            <a:spLocks noChangeShapeType="1"/>
          </p:cNvSpPr>
          <p:nvPr/>
        </p:nvSpPr>
        <p:spPr bwMode="auto">
          <a:xfrm rot="10800000" flipH="1">
            <a:off x="4865688" y="83820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63" name="Line 891"/>
          <p:cNvSpPr>
            <a:spLocks noChangeShapeType="1"/>
          </p:cNvSpPr>
          <p:nvPr/>
        </p:nvSpPr>
        <p:spPr bwMode="auto">
          <a:xfrm rot="16200000" flipH="1">
            <a:off x="4411663" y="388937"/>
            <a:ext cx="0" cy="898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64" name="Line 892"/>
          <p:cNvSpPr>
            <a:spLocks noChangeShapeType="1"/>
          </p:cNvSpPr>
          <p:nvPr/>
        </p:nvSpPr>
        <p:spPr bwMode="auto">
          <a:xfrm flipH="1">
            <a:off x="3962400" y="830263"/>
            <a:ext cx="0" cy="21113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365" name="Group 893"/>
          <p:cNvGrpSpPr>
            <a:grpSpLocks/>
          </p:cNvGrpSpPr>
          <p:nvPr/>
        </p:nvGrpSpPr>
        <p:grpSpPr bwMode="auto">
          <a:xfrm rot="10800000">
            <a:off x="4394200" y="1439863"/>
            <a:ext cx="365125" cy="239712"/>
            <a:chOff x="2900" y="1798"/>
            <a:chExt cx="576" cy="376"/>
          </a:xfrm>
        </p:grpSpPr>
        <p:sp>
          <p:nvSpPr>
            <p:cNvPr id="106366" name="Line 894"/>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67" name="Line 895"/>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68" name="Line 896"/>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369" name="Line 897"/>
          <p:cNvSpPr>
            <a:spLocks noChangeShapeType="1"/>
          </p:cNvSpPr>
          <p:nvPr/>
        </p:nvSpPr>
        <p:spPr bwMode="auto">
          <a:xfrm rot="5400000">
            <a:off x="4452144" y="2983706"/>
            <a:ext cx="0" cy="13033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6370" name="Line 898"/>
          <p:cNvSpPr>
            <a:spLocks noChangeShapeType="1"/>
          </p:cNvSpPr>
          <p:nvPr/>
        </p:nvSpPr>
        <p:spPr bwMode="auto">
          <a:xfrm flipV="1">
            <a:off x="6762750" y="1936750"/>
            <a:ext cx="104775" cy="1588"/>
          </a:xfrm>
          <a:prstGeom prst="line">
            <a:avLst/>
          </a:prstGeom>
          <a:noFill/>
          <a:ln w="25400">
            <a:solidFill>
              <a:srgbClr val="CC99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71" name="Rectangle 899"/>
          <p:cNvSpPr>
            <a:spLocks noChangeArrowheads="1"/>
          </p:cNvSpPr>
          <p:nvPr/>
        </p:nvSpPr>
        <p:spPr bwMode="auto">
          <a:xfrm flipV="1">
            <a:off x="6505575" y="1852613"/>
            <a:ext cx="261938" cy="1857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72" name="Line 900"/>
          <p:cNvSpPr>
            <a:spLocks noChangeShapeType="1"/>
          </p:cNvSpPr>
          <p:nvPr/>
        </p:nvSpPr>
        <p:spPr bwMode="auto">
          <a:xfrm flipH="1" flipV="1">
            <a:off x="6502400" y="1901825"/>
            <a:ext cx="268288" cy="0"/>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73" name="Line 901"/>
          <p:cNvSpPr>
            <a:spLocks noChangeShapeType="1"/>
          </p:cNvSpPr>
          <p:nvPr/>
        </p:nvSpPr>
        <p:spPr bwMode="auto">
          <a:xfrm flipH="1">
            <a:off x="6592888" y="2038350"/>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74" name="Line 902"/>
          <p:cNvSpPr>
            <a:spLocks noChangeShapeType="1"/>
          </p:cNvSpPr>
          <p:nvPr/>
        </p:nvSpPr>
        <p:spPr bwMode="auto">
          <a:xfrm>
            <a:off x="6592888" y="2074863"/>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75" name="Line 903"/>
          <p:cNvSpPr>
            <a:spLocks noChangeShapeType="1"/>
          </p:cNvSpPr>
          <p:nvPr/>
        </p:nvSpPr>
        <p:spPr bwMode="auto">
          <a:xfrm flipH="1">
            <a:off x="6592888" y="2111375"/>
            <a:ext cx="130175" cy="36513"/>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76" name="Line 904"/>
          <p:cNvSpPr>
            <a:spLocks noChangeShapeType="1"/>
          </p:cNvSpPr>
          <p:nvPr/>
        </p:nvSpPr>
        <p:spPr bwMode="auto">
          <a:xfrm>
            <a:off x="6592888" y="2147888"/>
            <a:ext cx="130175" cy="38100"/>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77" name="Line 905"/>
          <p:cNvSpPr>
            <a:spLocks noChangeShapeType="1"/>
          </p:cNvSpPr>
          <p:nvPr/>
        </p:nvSpPr>
        <p:spPr bwMode="auto">
          <a:xfrm flipH="1">
            <a:off x="6592888" y="2185988"/>
            <a:ext cx="130175" cy="3651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78" name="Line 906"/>
          <p:cNvSpPr>
            <a:spLocks noChangeShapeType="1"/>
          </p:cNvSpPr>
          <p:nvPr/>
        </p:nvSpPr>
        <p:spPr bwMode="auto">
          <a:xfrm flipH="1">
            <a:off x="6477000" y="2120900"/>
            <a:ext cx="306388" cy="36513"/>
          </a:xfrm>
          <a:prstGeom prst="line">
            <a:avLst/>
          </a:prstGeom>
          <a:noFill/>
          <a:ln w="12700">
            <a:solidFill>
              <a:srgbClr val="000000"/>
            </a:solidFill>
            <a:round/>
            <a:headEnd type="none" w="sm" len="me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379" name="Group 907"/>
          <p:cNvGrpSpPr>
            <a:grpSpLocks/>
          </p:cNvGrpSpPr>
          <p:nvPr/>
        </p:nvGrpSpPr>
        <p:grpSpPr bwMode="auto">
          <a:xfrm flipV="1">
            <a:off x="6624638" y="1676400"/>
            <a:ext cx="46037" cy="96838"/>
            <a:chOff x="0" y="0"/>
            <a:chExt cx="20000" cy="20000"/>
          </a:xfrm>
        </p:grpSpPr>
        <p:sp>
          <p:nvSpPr>
            <p:cNvPr id="106380" name="Arc 908"/>
            <p:cNvSpPr>
              <a:spLocks/>
            </p:cNvSpPr>
            <p:nvPr/>
          </p:nvSpPr>
          <p:spPr bwMode="auto">
            <a:xfrm>
              <a:off x="0" y="0"/>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81" name="Arc 909"/>
            <p:cNvSpPr>
              <a:spLocks/>
            </p:cNvSpPr>
            <p:nvPr/>
          </p:nvSpPr>
          <p:spPr bwMode="auto">
            <a:xfrm flipV="1">
              <a:off x="0" y="9956"/>
              <a:ext cx="20000" cy="1004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6382" name="Group 910"/>
          <p:cNvGrpSpPr>
            <a:grpSpLocks/>
          </p:cNvGrpSpPr>
          <p:nvPr/>
        </p:nvGrpSpPr>
        <p:grpSpPr bwMode="auto">
          <a:xfrm>
            <a:off x="6396038" y="1709738"/>
            <a:ext cx="471487" cy="217487"/>
            <a:chOff x="3526" y="1077"/>
            <a:chExt cx="297" cy="137"/>
          </a:xfrm>
        </p:grpSpPr>
        <p:sp>
          <p:nvSpPr>
            <p:cNvPr id="106383" name="Line 911"/>
            <p:cNvSpPr>
              <a:spLocks noChangeShapeType="1"/>
            </p:cNvSpPr>
            <p:nvPr/>
          </p:nvSpPr>
          <p:spPr bwMode="auto">
            <a:xfrm flipH="1">
              <a:off x="3615" y="1080"/>
              <a:ext cx="20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84" name="Line 912"/>
            <p:cNvSpPr>
              <a:spLocks noChangeShapeType="1"/>
            </p:cNvSpPr>
            <p:nvPr/>
          </p:nvSpPr>
          <p:spPr bwMode="auto">
            <a:xfrm flipH="1" flipV="1">
              <a:off x="3527" y="1078"/>
              <a:ext cx="1" cy="13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85" name="Line 913"/>
            <p:cNvSpPr>
              <a:spLocks noChangeShapeType="1"/>
            </p:cNvSpPr>
            <p:nvPr/>
          </p:nvSpPr>
          <p:spPr bwMode="auto">
            <a:xfrm>
              <a:off x="3526" y="1081"/>
              <a:ext cx="4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86" name="Line 914"/>
            <p:cNvSpPr>
              <a:spLocks noChangeShapeType="1"/>
            </p:cNvSpPr>
            <p:nvPr/>
          </p:nvSpPr>
          <p:spPr bwMode="auto">
            <a:xfrm flipH="1" flipV="1">
              <a:off x="3823" y="1077"/>
              <a:ext cx="0" cy="13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387" name="Line 915"/>
          <p:cNvSpPr>
            <a:spLocks noChangeShapeType="1"/>
          </p:cNvSpPr>
          <p:nvPr/>
        </p:nvSpPr>
        <p:spPr bwMode="auto">
          <a:xfrm flipH="1" flipV="1">
            <a:off x="6630988" y="1758950"/>
            <a:ext cx="0" cy="88900"/>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88" name="Line 916"/>
          <p:cNvSpPr>
            <a:spLocks noChangeShapeType="1"/>
          </p:cNvSpPr>
          <p:nvPr/>
        </p:nvSpPr>
        <p:spPr bwMode="auto">
          <a:xfrm>
            <a:off x="6624638" y="976313"/>
            <a:ext cx="4762" cy="706437"/>
          </a:xfrm>
          <a:prstGeom prst="line">
            <a:avLst/>
          </a:prstGeom>
          <a:noFill/>
          <a:ln w="19050">
            <a:solidFill>
              <a:srgbClr val="000000"/>
            </a:solidFill>
            <a:prstDash val="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89" name="Oval 917"/>
          <p:cNvSpPr>
            <a:spLocks noChangeArrowheads="1"/>
          </p:cNvSpPr>
          <p:nvPr/>
        </p:nvSpPr>
        <p:spPr bwMode="auto">
          <a:xfrm flipV="1">
            <a:off x="6380163" y="1911350"/>
            <a:ext cx="36512" cy="349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90" name="Oval 918"/>
          <p:cNvSpPr>
            <a:spLocks noChangeArrowheads="1"/>
          </p:cNvSpPr>
          <p:nvPr/>
        </p:nvSpPr>
        <p:spPr bwMode="auto">
          <a:xfrm flipV="1">
            <a:off x="6848475" y="1917700"/>
            <a:ext cx="36513" cy="33338"/>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91" name="Line 919"/>
          <p:cNvSpPr>
            <a:spLocks noChangeShapeType="1"/>
          </p:cNvSpPr>
          <p:nvPr/>
        </p:nvSpPr>
        <p:spPr bwMode="auto">
          <a:xfrm flipH="1">
            <a:off x="6399213" y="1936750"/>
            <a:ext cx="111125"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92" name="Rectangle 920"/>
          <p:cNvSpPr>
            <a:spLocks noChangeArrowheads="1"/>
          </p:cNvSpPr>
          <p:nvPr/>
        </p:nvSpPr>
        <p:spPr bwMode="auto">
          <a:xfrm flipV="1">
            <a:off x="6294438" y="1609725"/>
            <a:ext cx="646112" cy="639763"/>
          </a:xfrm>
          <a:prstGeom prst="rect">
            <a:avLst/>
          </a:prstGeom>
          <a:noFill/>
          <a:ln w="19050">
            <a:solidFill>
              <a:srgbClr val="000000"/>
            </a:solidFill>
            <a:prstDash val="dashDot"/>
            <a:miter lim="800000"/>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6393" name="Oval 921"/>
          <p:cNvSpPr>
            <a:spLocks noChangeArrowheads="1"/>
          </p:cNvSpPr>
          <p:nvPr/>
        </p:nvSpPr>
        <p:spPr bwMode="auto">
          <a:xfrm rot="5400000" flipV="1">
            <a:off x="6605587" y="9588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97" name="Line 925"/>
          <p:cNvSpPr>
            <a:spLocks noChangeShapeType="1"/>
          </p:cNvSpPr>
          <p:nvPr/>
        </p:nvSpPr>
        <p:spPr bwMode="auto">
          <a:xfrm rot="16200000" flipV="1">
            <a:off x="6090444" y="1024732"/>
            <a:ext cx="96837"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endParaRPr lang="en-US"/>
          </a:p>
        </p:txBody>
      </p:sp>
      <p:sp>
        <p:nvSpPr>
          <p:cNvPr id="106398" name="Oval 926"/>
          <p:cNvSpPr>
            <a:spLocks noChangeArrowheads="1"/>
          </p:cNvSpPr>
          <p:nvPr/>
        </p:nvSpPr>
        <p:spPr bwMode="auto">
          <a:xfrm rot="5400000" flipV="1">
            <a:off x="6121400" y="9588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399" name="Rectangle 927"/>
          <p:cNvSpPr>
            <a:spLocks noChangeArrowheads="1"/>
          </p:cNvSpPr>
          <p:nvPr/>
        </p:nvSpPr>
        <p:spPr bwMode="auto">
          <a:xfrm>
            <a:off x="5911850" y="1406525"/>
            <a:ext cx="4572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PG3</a:t>
            </a:r>
            <a:endParaRPr lang="en-US" b="0"/>
          </a:p>
        </p:txBody>
      </p:sp>
      <p:sp>
        <p:nvSpPr>
          <p:cNvPr id="106400" name="Rectangle 928"/>
          <p:cNvSpPr>
            <a:spLocks noChangeArrowheads="1"/>
          </p:cNvSpPr>
          <p:nvPr/>
        </p:nvSpPr>
        <p:spPr bwMode="auto">
          <a:xfrm>
            <a:off x="5168900" y="1089025"/>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06401" name="Rectangle 929"/>
          <p:cNvSpPr>
            <a:spLocks noChangeArrowheads="1"/>
          </p:cNvSpPr>
          <p:nvPr/>
        </p:nvSpPr>
        <p:spPr bwMode="auto">
          <a:xfrm>
            <a:off x="5651500" y="2041525"/>
            <a:ext cx="1119188"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defTabSz="169863">
              <a:spcBef>
                <a:spcPct val="50000"/>
              </a:spcBef>
            </a:pPr>
            <a:r>
              <a:rPr lang="en-US" sz="1400" b="0">
                <a:solidFill>
                  <a:srgbClr val="000000"/>
                </a:solidFill>
              </a:rPr>
              <a:t>Counter Balance Valve  </a:t>
            </a:r>
            <a:endParaRPr lang="en-US" b="0"/>
          </a:p>
        </p:txBody>
      </p:sp>
      <p:sp>
        <p:nvSpPr>
          <p:cNvPr id="106402" name="Line 930"/>
          <p:cNvSpPr>
            <a:spLocks noChangeShapeType="1"/>
          </p:cNvSpPr>
          <p:nvPr/>
        </p:nvSpPr>
        <p:spPr bwMode="auto">
          <a:xfrm rot="16200000" flipH="1">
            <a:off x="4079082" y="2812256"/>
            <a:ext cx="0" cy="233363"/>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403" name="Group 931"/>
          <p:cNvGrpSpPr>
            <a:grpSpLocks/>
          </p:cNvGrpSpPr>
          <p:nvPr/>
        </p:nvGrpSpPr>
        <p:grpSpPr bwMode="auto">
          <a:xfrm>
            <a:off x="7131050" y="1066800"/>
            <a:ext cx="1289050" cy="1235075"/>
            <a:chOff x="4492" y="651"/>
            <a:chExt cx="812" cy="778"/>
          </a:xfrm>
        </p:grpSpPr>
        <p:grpSp>
          <p:nvGrpSpPr>
            <p:cNvPr id="106404" name="Group 932"/>
            <p:cNvGrpSpPr>
              <a:grpSpLocks/>
            </p:cNvGrpSpPr>
            <p:nvPr/>
          </p:nvGrpSpPr>
          <p:grpSpPr bwMode="auto">
            <a:xfrm>
              <a:off x="4492" y="651"/>
              <a:ext cx="760" cy="778"/>
              <a:chOff x="4047" y="666"/>
              <a:chExt cx="760" cy="778"/>
            </a:xfrm>
          </p:grpSpPr>
          <p:sp>
            <p:nvSpPr>
              <p:cNvPr id="106405" name="Rectangle 933"/>
              <p:cNvSpPr>
                <a:spLocks noChangeArrowheads="1"/>
              </p:cNvSpPr>
              <p:nvPr/>
            </p:nvSpPr>
            <p:spPr bwMode="auto">
              <a:xfrm rot="10800000">
                <a:off x="4310" y="784"/>
                <a:ext cx="228" cy="544"/>
              </a:xfrm>
              <a:prstGeom prst="rect">
                <a:avLst/>
              </a:prstGeom>
              <a:gradFill rotWithShape="0">
                <a:gsLst>
                  <a:gs pos="0">
                    <a:srgbClr val="EAEAEA">
                      <a:gamma/>
                      <a:shade val="51373"/>
                      <a:invGamma/>
                    </a:srgbClr>
                  </a:gs>
                  <a:gs pos="50000">
                    <a:srgbClr val="EAEAEA"/>
                  </a:gs>
                  <a:gs pos="100000">
                    <a:srgbClr val="EAEAEA">
                      <a:gamma/>
                      <a:shade val="51373"/>
                      <a:invGamma/>
                    </a:srgbClr>
                  </a:gs>
                </a:gsLst>
                <a:lin ang="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406" name="Rectangle 934"/>
              <p:cNvSpPr>
                <a:spLocks noChangeArrowheads="1"/>
              </p:cNvSpPr>
              <p:nvPr/>
            </p:nvSpPr>
            <p:spPr bwMode="auto">
              <a:xfrm rot="5400000">
                <a:off x="4363" y="515"/>
                <a:ext cx="116" cy="417"/>
              </a:xfrm>
              <a:prstGeom prst="rect">
                <a:avLst/>
              </a:prstGeom>
              <a:gradFill rotWithShape="0">
                <a:gsLst>
                  <a:gs pos="0">
                    <a:srgbClr val="EAEAEA"/>
                  </a:gs>
                  <a:gs pos="50000">
                    <a:srgbClr val="EAEAEA">
                      <a:gamma/>
                      <a:shade val="51373"/>
                      <a:invGamma/>
                    </a:srgbClr>
                  </a:gs>
                  <a:gs pos="100000">
                    <a:srgbClr val="EAEAEA"/>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407" name="Rectangle 935"/>
              <p:cNvSpPr>
                <a:spLocks noChangeArrowheads="1"/>
              </p:cNvSpPr>
              <p:nvPr/>
            </p:nvSpPr>
            <p:spPr bwMode="auto">
              <a:xfrm rot="5400000">
                <a:off x="4369" y="1007"/>
                <a:ext cx="115" cy="76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6408" name="Rectangle 936"/>
            <p:cNvSpPr>
              <a:spLocks noChangeArrowheads="1"/>
            </p:cNvSpPr>
            <p:nvPr/>
          </p:nvSpPr>
          <p:spPr bwMode="auto">
            <a:xfrm>
              <a:off x="4728" y="1287"/>
              <a:ext cx="576" cy="1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a:t>
              </a:r>
              <a:r>
                <a:rPr lang="en-US" sz="1000" b="0">
                  <a:solidFill>
                    <a:srgbClr val="000000"/>
                  </a:solidFill>
                </a:rPr>
                <a:t>Platen</a:t>
              </a:r>
              <a:r>
                <a:rPr lang="en-US" sz="1400" b="0">
                  <a:solidFill>
                    <a:srgbClr val="000000"/>
                  </a:solidFill>
                </a:rPr>
                <a:t> </a:t>
              </a:r>
              <a:endParaRPr lang="en-US" b="0"/>
            </a:p>
          </p:txBody>
        </p:sp>
      </p:grpSp>
      <p:sp>
        <p:nvSpPr>
          <p:cNvPr id="106409" name="Line 937"/>
          <p:cNvSpPr>
            <a:spLocks noChangeShapeType="1"/>
          </p:cNvSpPr>
          <p:nvPr/>
        </p:nvSpPr>
        <p:spPr bwMode="auto">
          <a:xfrm flipH="1" flipV="1">
            <a:off x="6448425" y="1714500"/>
            <a:ext cx="88900" cy="73025"/>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410" name="Line 938"/>
          <p:cNvSpPr>
            <a:spLocks noChangeShapeType="1"/>
          </p:cNvSpPr>
          <p:nvPr/>
        </p:nvSpPr>
        <p:spPr bwMode="auto">
          <a:xfrm flipH="1">
            <a:off x="6450013" y="1639888"/>
            <a:ext cx="87312" cy="71437"/>
          </a:xfrm>
          <a:prstGeom prst="line">
            <a:avLst/>
          </a:prstGeom>
          <a:noFill/>
          <a:ln w="222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411" name="Oval 939"/>
          <p:cNvSpPr>
            <a:spLocks noChangeArrowheads="1"/>
          </p:cNvSpPr>
          <p:nvPr/>
        </p:nvSpPr>
        <p:spPr bwMode="auto">
          <a:xfrm flipV="1">
            <a:off x="6511925" y="1676400"/>
            <a:ext cx="74613" cy="74613"/>
          </a:xfrm>
          <a:prstGeom prst="ellipse">
            <a:avLst/>
          </a:prstGeom>
          <a:solidFill>
            <a:srgbClr val="FFFFFF"/>
          </a:solidFill>
          <a:ln w="222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412" name="Line 940"/>
          <p:cNvSpPr>
            <a:spLocks noChangeShapeType="1"/>
          </p:cNvSpPr>
          <p:nvPr/>
        </p:nvSpPr>
        <p:spPr bwMode="auto">
          <a:xfrm rot="5400000" flipH="1">
            <a:off x="5227638" y="1908175"/>
            <a:ext cx="0" cy="50800"/>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413" name="Line 941"/>
          <p:cNvSpPr>
            <a:spLocks noChangeShapeType="1"/>
          </p:cNvSpPr>
          <p:nvPr/>
        </p:nvSpPr>
        <p:spPr bwMode="auto">
          <a:xfrm flipH="1">
            <a:off x="5200650" y="1828800"/>
            <a:ext cx="0" cy="104775"/>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414" name="Oval 942"/>
          <p:cNvSpPr>
            <a:spLocks noChangeArrowheads="1"/>
          </p:cNvSpPr>
          <p:nvPr/>
        </p:nvSpPr>
        <p:spPr bwMode="auto">
          <a:xfrm rot="5400000" flipV="1">
            <a:off x="5246687" y="1911351"/>
            <a:ext cx="36513"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415" name="AutoShape 943">
            <a:hlinkClick r:id="rId8" action="ppaction://hlinksldjump" highlightClick="1"/>
          </p:cNvPr>
          <p:cNvSpPr>
            <a:spLocks noChangeArrowheads="1"/>
          </p:cNvSpPr>
          <p:nvPr/>
        </p:nvSpPr>
        <p:spPr bwMode="auto">
          <a:xfrm>
            <a:off x="8231188" y="6094413"/>
            <a:ext cx="300037" cy="306387"/>
          </a:xfrm>
          <a:prstGeom prst="actionButtonBeginning">
            <a:avLst/>
          </a:prstGeom>
          <a:solidFill>
            <a:srgbClr val="FF505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416" name="AutoShape 944">
            <a:hlinkClick r:id="rId9" action="ppaction://hlinksldjump" highlightClick="1"/>
          </p:cNvPr>
          <p:cNvSpPr>
            <a:spLocks noChangeArrowheads="1"/>
          </p:cNvSpPr>
          <p:nvPr/>
        </p:nvSpPr>
        <p:spPr bwMode="auto">
          <a:xfrm>
            <a:off x="8229600" y="5808663"/>
            <a:ext cx="303213" cy="304800"/>
          </a:xfrm>
          <a:prstGeom prst="actionButtonHome">
            <a:avLst/>
          </a:prstGeom>
          <a:solidFill>
            <a:srgbClr val="00FF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417" name="AutoShape 945"/>
          <p:cNvSpPr>
            <a:spLocks noChangeArrowheads="1"/>
          </p:cNvSpPr>
          <p:nvPr/>
        </p:nvSpPr>
        <p:spPr bwMode="auto">
          <a:xfrm rot="12727761">
            <a:off x="6096000" y="111442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418" name="AutoShape 946"/>
          <p:cNvSpPr>
            <a:spLocks noChangeArrowheads="1"/>
          </p:cNvSpPr>
          <p:nvPr/>
        </p:nvSpPr>
        <p:spPr bwMode="auto">
          <a:xfrm rot="8093068" flipH="1">
            <a:off x="1790700" y="2994026"/>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419" name="AutoShape 947"/>
          <p:cNvSpPr>
            <a:spLocks noChangeArrowheads="1"/>
          </p:cNvSpPr>
          <p:nvPr/>
        </p:nvSpPr>
        <p:spPr bwMode="auto">
          <a:xfrm rot="12727761">
            <a:off x="5462588" y="4105275"/>
            <a:ext cx="85725" cy="260350"/>
          </a:xfrm>
          <a:prstGeom prst="upArrow">
            <a:avLst>
              <a:gd name="adj1" fmla="val 33333"/>
              <a:gd name="adj2" fmla="val 7702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 name="Slide Number Placeholder 5"/>
          <p:cNvSpPr>
            <a:spLocks noGrp="1"/>
          </p:cNvSpPr>
          <p:nvPr>
            <p:ph type="sldNum" sz="quarter" idx="12"/>
          </p:nvPr>
        </p:nvSpPr>
        <p:spPr/>
        <p:txBody>
          <a:bodyPr/>
          <a:lstStyle/>
          <a:p>
            <a:fld id="{D3AD8047-857E-9346-8419-27BA30628F31}" type="slidenum">
              <a:rPr lang="en-US"/>
              <a:pPr/>
              <a:t>7</a:t>
            </a:fld>
            <a:endParaRPr lang="en-US"/>
          </a:p>
        </p:txBody>
      </p:sp>
      <p:sp>
        <p:nvSpPr>
          <p:cNvPr id="13524" name="Rectangle 212"/>
          <p:cNvSpPr>
            <a:spLocks noChangeArrowheads="1"/>
          </p:cNvSpPr>
          <p:nvPr/>
        </p:nvSpPr>
        <p:spPr bwMode="auto">
          <a:xfrm>
            <a:off x="1422400" y="5286375"/>
            <a:ext cx="444500" cy="428625"/>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5" name="AutoShape 153"/>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13466" name="AutoShape 154"/>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9" name="AutoShape 157"/>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14" name="Rectangle 2"/>
          <p:cNvSpPr>
            <a:spLocks noGrp="1" noChangeArrowheads="1"/>
          </p:cNvSpPr>
          <p:nvPr>
            <p:ph type="title"/>
          </p:nvPr>
        </p:nvSpPr>
        <p:spPr>
          <a:xfrm>
            <a:off x="533400" y="304800"/>
            <a:ext cx="8229600" cy="533400"/>
          </a:xfrm>
        </p:spPr>
        <p:txBody>
          <a:bodyPr/>
          <a:lstStyle/>
          <a:p>
            <a:pPr algn="ctr"/>
            <a:r>
              <a:rPr lang="en-US" sz="3200"/>
              <a:t>Typical Accumulator Cycle Progression</a:t>
            </a:r>
          </a:p>
        </p:txBody>
      </p:sp>
      <p:sp>
        <p:nvSpPr>
          <p:cNvPr id="13317" name="AutoShape 5"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18" name="AutoShape 6"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19" name="AutoShape 7"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20" name="AutoShape 8"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21" name="AutoShape 9"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22" name="AutoShape 10"/>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25" name="Group 13"/>
          <p:cNvGrpSpPr>
            <a:grpSpLocks/>
          </p:cNvGrpSpPr>
          <p:nvPr/>
        </p:nvGrpSpPr>
        <p:grpSpPr bwMode="auto">
          <a:xfrm>
            <a:off x="982663" y="1001713"/>
            <a:ext cx="669925" cy="3424237"/>
            <a:chOff x="816" y="912"/>
            <a:chExt cx="531" cy="2715"/>
          </a:xfrm>
        </p:grpSpPr>
        <p:sp>
          <p:nvSpPr>
            <p:cNvPr id="13326" name="Arc 14"/>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27" name="Line 15"/>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28" name="Arc 16"/>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29" name="Group 17"/>
            <p:cNvGrpSpPr>
              <a:grpSpLocks/>
            </p:cNvGrpSpPr>
            <p:nvPr/>
          </p:nvGrpSpPr>
          <p:grpSpPr bwMode="auto">
            <a:xfrm>
              <a:off x="1030" y="3483"/>
              <a:ext cx="141" cy="144"/>
              <a:chOff x="1030" y="3483"/>
              <a:chExt cx="141" cy="144"/>
            </a:xfrm>
          </p:grpSpPr>
          <p:sp>
            <p:nvSpPr>
              <p:cNvPr id="13330" name="Arc 1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1" name="Arc 1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2" name="Line 20"/>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333" name="Group 21"/>
            <p:cNvGrpSpPr>
              <a:grpSpLocks/>
            </p:cNvGrpSpPr>
            <p:nvPr/>
          </p:nvGrpSpPr>
          <p:grpSpPr bwMode="auto">
            <a:xfrm flipV="1">
              <a:off x="1008" y="912"/>
              <a:ext cx="141" cy="144"/>
              <a:chOff x="1030" y="3483"/>
              <a:chExt cx="141" cy="144"/>
            </a:xfrm>
          </p:grpSpPr>
          <p:sp>
            <p:nvSpPr>
              <p:cNvPr id="13334" name="Arc 2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5" name="Arc 2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6" name="Line 24"/>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13337" name="Group 25"/>
          <p:cNvGrpSpPr>
            <a:grpSpLocks/>
          </p:cNvGrpSpPr>
          <p:nvPr/>
        </p:nvGrpSpPr>
        <p:grpSpPr bwMode="auto">
          <a:xfrm flipH="1">
            <a:off x="1649413" y="1001713"/>
            <a:ext cx="669925" cy="3424237"/>
            <a:chOff x="816" y="912"/>
            <a:chExt cx="531" cy="2715"/>
          </a:xfrm>
        </p:grpSpPr>
        <p:sp>
          <p:nvSpPr>
            <p:cNvPr id="13338" name="Arc 26"/>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9" name="Line 27"/>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40" name="Arc 28"/>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41" name="Group 29"/>
            <p:cNvGrpSpPr>
              <a:grpSpLocks/>
            </p:cNvGrpSpPr>
            <p:nvPr/>
          </p:nvGrpSpPr>
          <p:grpSpPr bwMode="auto">
            <a:xfrm>
              <a:off x="1030" y="3483"/>
              <a:ext cx="141" cy="144"/>
              <a:chOff x="1030" y="3483"/>
              <a:chExt cx="141" cy="144"/>
            </a:xfrm>
          </p:grpSpPr>
          <p:sp>
            <p:nvSpPr>
              <p:cNvPr id="13342" name="Arc 3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3" name="Arc 3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4" name="Line 32"/>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345" name="Group 33"/>
            <p:cNvGrpSpPr>
              <a:grpSpLocks/>
            </p:cNvGrpSpPr>
            <p:nvPr/>
          </p:nvGrpSpPr>
          <p:grpSpPr bwMode="auto">
            <a:xfrm flipV="1">
              <a:off x="1008" y="912"/>
              <a:ext cx="141" cy="144"/>
              <a:chOff x="1030" y="3483"/>
              <a:chExt cx="141" cy="144"/>
            </a:xfrm>
          </p:grpSpPr>
          <p:sp>
            <p:nvSpPr>
              <p:cNvPr id="13346" name="Arc 3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7" name="Arc 3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8" name="Line 36"/>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3349" name="Rectangle 37"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0" name="AutoShape 38"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3351" name="Rectangle 39"/>
          <p:cNvSpPr>
            <a:spLocks noChangeArrowheads="1"/>
          </p:cNvSpPr>
          <p:nvPr/>
        </p:nvSpPr>
        <p:spPr bwMode="auto">
          <a:xfrm>
            <a:off x="1490663" y="4246563"/>
            <a:ext cx="314325" cy="630237"/>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2" name="Line 40"/>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53" name="Line 41"/>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54" name="Rectangle 42"/>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5" name="AutoShape 43"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6" name="AutoShape 44"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7" name="Line 45"/>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58" name="Line 46"/>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59" name="Line 47"/>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60" name="Line 48"/>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61" name="Oval 49"/>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2" name="Oval 50"/>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3" name="AutoShape 51"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4" name="AutoShape 52"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77" name="Group 65"/>
          <p:cNvGrpSpPr>
            <a:grpSpLocks/>
          </p:cNvGrpSpPr>
          <p:nvPr/>
        </p:nvGrpSpPr>
        <p:grpSpPr bwMode="auto">
          <a:xfrm>
            <a:off x="1546225" y="4267200"/>
            <a:ext cx="203200" cy="128588"/>
            <a:chOff x="1262" y="3388"/>
            <a:chExt cx="162" cy="206"/>
          </a:xfrm>
        </p:grpSpPr>
        <p:sp>
          <p:nvSpPr>
            <p:cNvPr id="13378" name="Oval 66"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79" name="Oval 67"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80" name="Oval 68"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81" name="Oval 69"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82" name="Oval 70"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83" name="Oval 71"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384" name="Rectangle 72"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85" name="Group 73"/>
          <p:cNvGrpSpPr>
            <a:grpSpLocks/>
          </p:cNvGrpSpPr>
          <p:nvPr/>
        </p:nvGrpSpPr>
        <p:grpSpPr bwMode="auto">
          <a:xfrm>
            <a:off x="1092200" y="1155700"/>
            <a:ext cx="1122363" cy="3092450"/>
            <a:chOff x="941" y="767"/>
            <a:chExt cx="815" cy="1942"/>
          </a:xfrm>
        </p:grpSpPr>
        <p:sp>
          <p:nvSpPr>
            <p:cNvPr id="13386" name="AutoShape 7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87" name="AutoShape 7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388" name="AutoShape 76"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89" name="Line 77"/>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90" name="Rectangle 78"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91" name="Rectangle 79"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92" name="Rectangle 80"/>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93" name="Rectangle 81"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94" name="Rectangle 82"/>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95" name="Rectangle 83"/>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96" name="Line 84"/>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23" name="AutoShape 11"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24" name="AutoShape 12"/>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3" name="AutoShape 111" descr="10%"/>
          <p:cNvSpPr>
            <a:spLocks noChangeArrowheads="1"/>
          </p:cNvSpPr>
          <p:nvPr/>
        </p:nvSpPr>
        <p:spPr bwMode="auto">
          <a:xfrm>
            <a:off x="4121150" y="1331913"/>
            <a:ext cx="1160463" cy="27463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24" name="Group 112"/>
          <p:cNvGrpSpPr>
            <a:grpSpLocks/>
          </p:cNvGrpSpPr>
          <p:nvPr/>
        </p:nvGrpSpPr>
        <p:grpSpPr bwMode="auto">
          <a:xfrm>
            <a:off x="4124325" y="3971925"/>
            <a:ext cx="1154113" cy="427038"/>
            <a:chOff x="3617" y="2160"/>
            <a:chExt cx="842" cy="312"/>
          </a:xfrm>
        </p:grpSpPr>
        <p:sp>
          <p:nvSpPr>
            <p:cNvPr id="13425" name="Rectangle 113"/>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6" name="AutoShape 114"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7" name="AutoShape 115"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8" name="AutoShape 116"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9" name="AutoShape 117"/>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430" name="AutoShape 118"/>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1" name="Rectangle 119"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2" name="Rectangle 120"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3" name="Rectangle 121"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4" name="Line 122"/>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5" name="Line 123"/>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6" name="Oval 124"/>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7" name="Oval 125"/>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38" name="Group 126"/>
          <p:cNvGrpSpPr>
            <a:grpSpLocks/>
          </p:cNvGrpSpPr>
          <p:nvPr/>
        </p:nvGrpSpPr>
        <p:grpSpPr bwMode="auto">
          <a:xfrm>
            <a:off x="4603750" y="1228725"/>
            <a:ext cx="177800" cy="352425"/>
            <a:chOff x="3966" y="1027"/>
            <a:chExt cx="130" cy="257"/>
          </a:xfrm>
        </p:grpSpPr>
        <p:sp>
          <p:nvSpPr>
            <p:cNvPr id="13439" name="Rectangle 127"/>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40" name="Rectangle 128"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41" name="Rectangle 129"/>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42" name="Rectangle 130"/>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43" name="Line 131"/>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444" name="Line 132"/>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45" name="Line 133"/>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46" name="Line 134"/>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47" name="AutoShape 135"/>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49" name="Rectangle 137"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0" name="Rectangle 138"/>
          <p:cNvSpPr>
            <a:spLocks noChangeArrowheads="1"/>
          </p:cNvSpPr>
          <p:nvPr/>
        </p:nvSpPr>
        <p:spPr bwMode="auto">
          <a:xfrm>
            <a:off x="4551363" y="4406900"/>
            <a:ext cx="287337" cy="425450"/>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1" name="Rectangle 139"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2" name="Rectangle 140"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3" name="Line 141"/>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54" name="Line 142"/>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55" name="Line 143"/>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56" name="Line 144"/>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57" name="Line 145"/>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58" name="Oval 146"/>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9" name="Oval 147"/>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65" name="Group 53"/>
          <p:cNvGrpSpPr>
            <a:grpSpLocks/>
          </p:cNvGrpSpPr>
          <p:nvPr/>
        </p:nvGrpSpPr>
        <p:grpSpPr bwMode="auto">
          <a:xfrm>
            <a:off x="1479550" y="4184650"/>
            <a:ext cx="334963" cy="463550"/>
            <a:chOff x="1210" y="3312"/>
            <a:chExt cx="265" cy="416"/>
          </a:xfrm>
        </p:grpSpPr>
        <p:sp>
          <p:nvSpPr>
            <p:cNvPr id="13366" name="AutoShape 54"/>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7" name="Line 55"/>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68" name="Line 56"/>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69" name="Rectangle 5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70" name="Group 58"/>
            <p:cNvGrpSpPr>
              <a:grpSpLocks/>
            </p:cNvGrpSpPr>
            <p:nvPr/>
          </p:nvGrpSpPr>
          <p:grpSpPr bwMode="auto">
            <a:xfrm>
              <a:off x="1212" y="3356"/>
              <a:ext cx="105" cy="33"/>
              <a:chOff x="1212" y="3356"/>
              <a:chExt cx="105" cy="33"/>
            </a:xfrm>
          </p:grpSpPr>
          <p:sp>
            <p:nvSpPr>
              <p:cNvPr id="13371" name="Line 59"/>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72" name="Line 60"/>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373" name="Group 61"/>
            <p:cNvGrpSpPr>
              <a:grpSpLocks/>
            </p:cNvGrpSpPr>
            <p:nvPr/>
          </p:nvGrpSpPr>
          <p:grpSpPr bwMode="auto">
            <a:xfrm flipH="1">
              <a:off x="1370" y="3356"/>
              <a:ext cx="105" cy="33"/>
              <a:chOff x="1212" y="3356"/>
              <a:chExt cx="105" cy="33"/>
            </a:xfrm>
          </p:grpSpPr>
          <p:sp>
            <p:nvSpPr>
              <p:cNvPr id="13374" name="Line 62"/>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75" name="Line 63"/>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376" name="Rectangle 6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464" name="Text Box 152"/>
          <p:cNvSpPr txBox="1">
            <a:spLocks noChangeArrowheads="1"/>
          </p:cNvSpPr>
          <p:nvPr/>
        </p:nvSpPr>
        <p:spPr bwMode="auto">
          <a:xfrm>
            <a:off x="2824163" y="5943600"/>
            <a:ext cx="4016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Accumulators At Rest, Pump Off </a:t>
            </a:r>
          </a:p>
        </p:txBody>
      </p:sp>
      <p:sp>
        <p:nvSpPr>
          <p:cNvPr id="13491" name="Line 179"/>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70" name="Arc 158"/>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71" name="Arc 159"/>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72" name="Line 160"/>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93" name="Arc 181"/>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3492" name="Arc 180"/>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3490" name="Arc 178"/>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89" name="Arc 177"/>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88" name="Line 176"/>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77" name="Rectangle 165"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80" name="Rectangle 168"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73" name="Rectangle 161"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28" name="Group 216"/>
          <p:cNvGrpSpPr>
            <a:grpSpLocks/>
          </p:cNvGrpSpPr>
          <p:nvPr/>
        </p:nvGrpSpPr>
        <p:grpSpPr bwMode="auto">
          <a:xfrm>
            <a:off x="838200" y="4703763"/>
            <a:ext cx="1614488" cy="963612"/>
            <a:chOff x="934" y="2963"/>
            <a:chExt cx="1017" cy="607"/>
          </a:xfrm>
        </p:grpSpPr>
        <p:sp>
          <p:nvSpPr>
            <p:cNvPr id="13478" name="Rectangle 166"/>
            <p:cNvSpPr>
              <a:spLocks noChangeArrowheads="1"/>
            </p:cNvSpPr>
            <p:nvPr/>
          </p:nvSpPr>
          <p:spPr bwMode="auto">
            <a:xfrm rot="5400000">
              <a:off x="1702" y="3321"/>
              <a:ext cx="131" cy="3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81" name="Rectangle 169"/>
            <p:cNvSpPr>
              <a:spLocks noChangeArrowheads="1"/>
            </p:cNvSpPr>
            <p:nvPr/>
          </p:nvSpPr>
          <p:spPr bwMode="auto">
            <a:xfrm rot="5400000">
              <a:off x="1052" y="3318"/>
              <a:ext cx="131" cy="3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74" name="Rectangle 162"/>
            <p:cNvSpPr>
              <a:spLocks noChangeArrowheads="1"/>
            </p:cNvSpPr>
            <p:nvPr/>
          </p:nvSpPr>
          <p:spPr bwMode="auto">
            <a:xfrm>
              <a:off x="1377" y="2963"/>
              <a:ext cx="131" cy="3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529" name="Rectangle 217"/>
          <p:cNvSpPr>
            <a:spLocks noChangeArrowheads="1"/>
          </p:cNvSpPr>
          <p:nvPr/>
        </p:nvSpPr>
        <p:spPr bwMode="auto">
          <a:xfrm>
            <a:off x="4470400" y="5286375"/>
            <a:ext cx="444500" cy="428625"/>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30" name="AutoShape 218"/>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13531" name="AutoShape 219"/>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32" name="AutoShape 220"/>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33" name="Line 221"/>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34" name="Arc 222"/>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35" name="Arc 223"/>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36" name="Line 224"/>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37" name="Arc 225"/>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3538" name="Arc 226"/>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3539" name="Arc 227"/>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40" name="Arc 228"/>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41" name="Line 229"/>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42" name="Rectangle 230"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43" name="Rectangle 231"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44" name="Rectangle 232"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45" name="Group 233"/>
          <p:cNvGrpSpPr>
            <a:grpSpLocks/>
          </p:cNvGrpSpPr>
          <p:nvPr/>
        </p:nvGrpSpPr>
        <p:grpSpPr bwMode="auto">
          <a:xfrm>
            <a:off x="3886200" y="4703763"/>
            <a:ext cx="1614488" cy="963612"/>
            <a:chOff x="934" y="2963"/>
            <a:chExt cx="1017" cy="607"/>
          </a:xfrm>
        </p:grpSpPr>
        <p:sp>
          <p:nvSpPr>
            <p:cNvPr id="13546" name="Rectangle 234"/>
            <p:cNvSpPr>
              <a:spLocks noChangeArrowheads="1"/>
            </p:cNvSpPr>
            <p:nvPr/>
          </p:nvSpPr>
          <p:spPr bwMode="auto">
            <a:xfrm rot="5400000">
              <a:off x="1702" y="3321"/>
              <a:ext cx="131" cy="3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47" name="Rectangle 235"/>
            <p:cNvSpPr>
              <a:spLocks noChangeArrowheads="1"/>
            </p:cNvSpPr>
            <p:nvPr/>
          </p:nvSpPr>
          <p:spPr bwMode="auto">
            <a:xfrm rot="5400000">
              <a:off x="1052" y="3318"/>
              <a:ext cx="131" cy="3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48" name="Rectangle 236"/>
            <p:cNvSpPr>
              <a:spLocks noChangeArrowheads="1"/>
            </p:cNvSpPr>
            <p:nvPr/>
          </p:nvSpPr>
          <p:spPr bwMode="auto">
            <a:xfrm>
              <a:off x="1377" y="2963"/>
              <a:ext cx="131" cy="36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549" name="Text Box 237"/>
          <p:cNvSpPr txBox="1">
            <a:spLocks noChangeArrowheads="1"/>
          </p:cNvSpPr>
          <p:nvPr/>
        </p:nvSpPr>
        <p:spPr bwMode="auto">
          <a:xfrm>
            <a:off x="5867400" y="3195638"/>
            <a:ext cx="3198813" cy="16811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Max. System Pressure </a:t>
            </a:r>
            <a:r>
              <a:rPr lang="en-US" sz="1600" b="0">
                <a:solidFill>
                  <a:srgbClr val="FF5050"/>
                </a:solidFill>
              </a:rPr>
              <a:t>2,500 PSI</a:t>
            </a:r>
            <a:r>
              <a:rPr lang="en-US" sz="1600" b="0"/>
              <a:t> Min. Working Pressure </a:t>
            </a:r>
            <a:r>
              <a:rPr lang="en-US" sz="1600" b="0">
                <a:solidFill>
                  <a:srgbClr val="FF5050"/>
                </a:solidFill>
              </a:rPr>
              <a:t>1,500 PSI</a:t>
            </a:r>
            <a:r>
              <a:rPr lang="en-US" sz="1600" b="0"/>
              <a:t> Pre-charge Pressure    </a:t>
            </a:r>
            <a:r>
              <a:rPr lang="en-US" sz="1600" b="0">
                <a:solidFill>
                  <a:srgbClr val="FF9900"/>
                </a:solidFill>
              </a:rPr>
              <a:t>1,275 PSI</a:t>
            </a:r>
            <a:r>
              <a:rPr lang="en-US" sz="1600" b="0"/>
              <a:t> </a:t>
            </a:r>
          </a:p>
          <a:p>
            <a:pPr algn="l">
              <a:spcBef>
                <a:spcPct val="50000"/>
              </a:spcBef>
            </a:pPr>
            <a:r>
              <a:rPr lang="en-US" sz="1600" b="0"/>
              <a:t>Approximately 51 Cubic Inches of Stored Energy per 1 Gallon of Accumulator Volume </a:t>
            </a:r>
          </a:p>
        </p:txBody>
      </p:sp>
      <p:grpSp>
        <p:nvGrpSpPr>
          <p:cNvPr id="13567" name="Group 255"/>
          <p:cNvGrpSpPr>
            <a:grpSpLocks/>
          </p:cNvGrpSpPr>
          <p:nvPr/>
        </p:nvGrpSpPr>
        <p:grpSpPr bwMode="auto">
          <a:xfrm>
            <a:off x="7620000" y="998538"/>
            <a:ext cx="989013" cy="2168525"/>
            <a:chOff x="4800" y="629"/>
            <a:chExt cx="623" cy="1366"/>
          </a:xfrm>
        </p:grpSpPr>
        <p:sp>
          <p:nvSpPr>
            <p:cNvPr id="13401" name="AutoShape 89"/>
            <p:cNvSpPr>
              <a:spLocks noChangeArrowheads="1"/>
            </p:cNvSpPr>
            <p:nvPr/>
          </p:nvSpPr>
          <p:spPr bwMode="auto">
            <a:xfrm>
              <a:off x="4857" y="629"/>
              <a:ext cx="391" cy="96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02" name="Line 90"/>
            <p:cNvSpPr>
              <a:spLocks noChangeShapeType="1"/>
            </p:cNvSpPr>
            <p:nvPr/>
          </p:nvSpPr>
          <p:spPr bwMode="auto">
            <a:xfrm>
              <a:off x="4857" y="1120"/>
              <a:ext cx="38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03" name="AutoShape 91"/>
            <p:cNvSpPr>
              <a:spLocks noChangeArrowheads="1"/>
            </p:cNvSpPr>
            <p:nvPr/>
          </p:nvSpPr>
          <p:spPr bwMode="auto">
            <a:xfrm flipV="1">
              <a:off x="4969" y="960"/>
              <a:ext cx="165" cy="152"/>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04" name="Line 92"/>
            <p:cNvSpPr>
              <a:spLocks noChangeShapeType="1"/>
            </p:cNvSpPr>
            <p:nvPr/>
          </p:nvSpPr>
          <p:spPr bwMode="auto">
            <a:xfrm>
              <a:off x="5054" y="1589"/>
              <a:ext cx="0" cy="184"/>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05" name="Text Box 93"/>
            <p:cNvSpPr txBox="1">
              <a:spLocks noChangeArrowheads="1"/>
            </p:cNvSpPr>
            <p:nvPr/>
          </p:nvSpPr>
          <p:spPr bwMode="auto">
            <a:xfrm>
              <a:off x="4800" y="1783"/>
              <a:ext cx="623"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grpSp>
      <p:sp>
        <p:nvSpPr>
          <p:cNvPr id="13555" name="Line 243"/>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556" name="Oval 244"/>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58" name="Oval 246"/>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0" name="Line 248"/>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562" name="Text Box 250"/>
          <p:cNvSpPr txBox="1">
            <a:spLocks noChangeArrowheads="1"/>
          </p:cNvSpPr>
          <p:nvPr/>
        </p:nvSpPr>
        <p:spPr bwMode="auto">
          <a:xfrm>
            <a:off x="2438400" y="4767263"/>
            <a:ext cx="814388"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0 PSI </a:t>
            </a:r>
          </a:p>
        </p:txBody>
      </p:sp>
      <p:sp>
        <p:nvSpPr>
          <p:cNvPr id="13563" name="Text Box 251"/>
          <p:cNvSpPr txBox="1">
            <a:spLocks noChangeArrowheads="1"/>
          </p:cNvSpPr>
          <p:nvPr/>
        </p:nvSpPr>
        <p:spPr bwMode="auto">
          <a:xfrm>
            <a:off x="5537200" y="5026025"/>
            <a:ext cx="81438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0 PSI </a:t>
            </a:r>
          </a:p>
        </p:txBody>
      </p:sp>
      <p:sp>
        <p:nvSpPr>
          <p:cNvPr id="13564" name="Text Box 252"/>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13565" name="Text Box 253"/>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13570" name="AutoShape 258"/>
          <p:cNvSpPr>
            <a:spLocks noChangeArrowheads="1"/>
          </p:cNvSpPr>
          <p:nvPr/>
        </p:nvSpPr>
        <p:spPr bwMode="auto">
          <a:xfrm rot="-13268356">
            <a:off x="2095500" y="4891088"/>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1" name="AutoShape 259"/>
          <p:cNvSpPr>
            <a:spLocks noChangeArrowheads="1"/>
          </p:cNvSpPr>
          <p:nvPr/>
        </p:nvSpPr>
        <p:spPr bwMode="auto">
          <a:xfrm rot="-13268356">
            <a:off x="5207000" y="51403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 name="Slide Number Placeholder 5"/>
          <p:cNvSpPr>
            <a:spLocks noGrp="1"/>
          </p:cNvSpPr>
          <p:nvPr>
            <p:ph type="sldNum" sz="quarter" idx="12"/>
          </p:nvPr>
        </p:nvSpPr>
        <p:spPr/>
        <p:txBody>
          <a:bodyPr/>
          <a:lstStyle/>
          <a:p>
            <a:fld id="{F73D4DAB-B243-1A42-BB9C-857D4D4F1440}" type="slidenum">
              <a:rPr lang="en-US"/>
              <a:pPr/>
              <a:t>70</a:t>
            </a:fld>
            <a:endParaRPr lang="en-US"/>
          </a:p>
        </p:txBody>
      </p:sp>
      <p:sp>
        <p:nvSpPr>
          <p:cNvPr id="106498"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07301" name="Rectangle 805"/>
          <p:cNvSpPr>
            <a:spLocks noChangeArrowheads="1"/>
          </p:cNvSpPr>
          <p:nvPr/>
        </p:nvSpPr>
        <p:spPr bwMode="auto">
          <a:xfrm>
            <a:off x="4087813" y="1362075"/>
            <a:ext cx="411162" cy="99695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02" name="Rectangle 806"/>
          <p:cNvSpPr>
            <a:spLocks noChangeArrowheads="1"/>
          </p:cNvSpPr>
          <p:nvPr/>
        </p:nvSpPr>
        <p:spPr bwMode="auto">
          <a:xfrm>
            <a:off x="4368800" y="1362075"/>
            <a:ext cx="1676400" cy="99695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07" name="Oval 811"/>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09" name="Line 813"/>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7310" name="Oval 814"/>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7316" name="Group 820"/>
          <p:cNvGrpSpPr>
            <a:grpSpLocks/>
          </p:cNvGrpSpPr>
          <p:nvPr/>
        </p:nvGrpSpPr>
        <p:grpSpPr bwMode="auto">
          <a:xfrm>
            <a:off x="8534400" y="1101725"/>
            <a:ext cx="228600" cy="1574800"/>
            <a:chOff x="5088" y="624"/>
            <a:chExt cx="144" cy="992"/>
          </a:xfrm>
        </p:grpSpPr>
        <p:sp>
          <p:nvSpPr>
            <p:cNvPr id="107317" name="Line 821"/>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18" name="Line 822"/>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19" name="Line 823"/>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20" name="Line 824"/>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21" name="Line 825"/>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22" name="Line 826"/>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23" name="Line 827"/>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24" name="Line 828"/>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7326" name="Text Box 830"/>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07332" name="AutoShape 836"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33" name="AutoShape 837"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34" name="AutoShape 838"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35" name="AutoShape 839"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36" name="AutoShape 840"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37" name="AutoShape 841"/>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38" name="Arc 842"/>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39" name="Line 843"/>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40" name="Arc 844"/>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7341" name="Group 845"/>
          <p:cNvGrpSpPr>
            <a:grpSpLocks/>
          </p:cNvGrpSpPr>
          <p:nvPr/>
        </p:nvGrpSpPr>
        <p:grpSpPr bwMode="auto">
          <a:xfrm>
            <a:off x="1355725" y="2895600"/>
            <a:ext cx="90488" cy="92075"/>
            <a:chOff x="1030" y="3483"/>
            <a:chExt cx="141" cy="144"/>
          </a:xfrm>
        </p:grpSpPr>
        <p:sp>
          <p:nvSpPr>
            <p:cNvPr id="107342" name="Arc 84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43" name="Arc 84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44" name="Line 84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7345" name="Group 849"/>
          <p:cNvGrpSpPr>
            <a:grpSpLocks/>
          </p:cNvGrpSpPr>
          <p:nvPr/>
        </p:nvGrpSpPr>
        <p:grpSpPr bwMode="auto">
          <a:xfrm flipV="1">
            <a:off x="1341438" y="1603375"/>
            <a:ext cx="90487" cy="92075"/>
            <a:chOff x="1030" y="3483"/>
            <a:chExt cx="141" cy="144"/>
          </a:xfrm>
        </p:grpSpPr>
        <p:sp>
          <p:nvSpPr>
            <p:cNvPr id="107346" name="Arc 85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47" name="Arc 85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48" name="Line 85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7349" name="Arc 853"/>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50" name="Line 854"/>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51" name="Arc 855"/>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7352" name="Group 856"/>
          <p:cNvGrpSpPr>
            <a:grpSpLocks/>
          </p:cNvGrpSpPr>
          <p:nvPr/>
        </p:nvGrpSpPr>
        <p:grpSpPr bwMode="auto">
          <a:xfrm flipH="1">
            <a:off x="1670050" y="2895600"/>
            <a:ext cx="90488" cy="92075"/>
            <a:chOff x="1030" y="3483"/>
            <a:chExt cx="141" cy="144"/>
          </a:xfrm>
        </p:grpSpPr>
        <p:sp>
          <p:nvSpPr>
            <p:cNvPr id="107353" name="Arc 85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54" name="Arc 85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55" name="Line 85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7356" name="Group 860"/>
          <p:cNvGrpSpPr>
            <a:grpSpLocks/>
          </p:cNvGrpSpPr>
          <p:nvPr/>
        </p:nvGrpSpPr>
        <p:grpSpPr bwMode="auto">
          <a:xfrm flipH="1" flipV="1">
            <a:off x="1684338" y="1603375"/>
            <a:ext cx="90487" cy="92075"/>
            <a:chOff x="1030" y="3483"/>
            <a:chExt cx="141" cy="144"/>
          </a:xfrm>
        </p:grpSpPr>
        <p:sp>
          <p:nvSpPr>
            <p:cNvPr id="107357" name="Arc 86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58" name="Arc 86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59" name="Line 86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7360" name="Rectangle 864"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61" name="AutoShape 865"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07362" name="Rectangle 866"/>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63" name="Line 867"/>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64" name="Line 868"/>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65" name="Rectangle 869"/>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66" name="AutoShape 870"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67" name="AutoShape 871"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68" name="Line 872"/>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69" name="Line 873"/>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70" name="Line 874"/>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71" name="Line 875"/>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72" name="Oval 876"/>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73" name="Oval 877"/>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74" name="AutoShape 878"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75" name="AutoShape 879"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7376" name="Group 880"/>
          <p:cNvGrpSpPr>
            <a:grpSpLocks/>
          </p:cNvGrpSpPr>
          <p:nvPr/>
        </p:nvGrpSpPr>
        <p:grpSpPr bwMode="auto">
          <a:xfrm>
            <a:off x="1504950" y="2906713"/>
            <a:ext cx="103188" cy="65087"/>
            <a:chOff x="1262" y="3388"/>
            <a:chExt cx="162" cy="206"/>
          </a:xfrm>
        </p:grpSpPr>
        <p:sp>
          <p:nvSpPr>
            <p:cNvPr id="107377" name="Oval 881"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78" name="Oval 882"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79" name="Oval 883"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80" name="Oval 884"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81" name="Oval 885"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82" name="Oval 886"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7383" name="Rectangle 887"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7384" name="Group 888"/>
          <p:cNvGrpSpPr>
            <a:grpSpLocks/>
          </p:cNvGrpSpPr>
          <p:nvPr/>
        </p:nvGrpSpPr>
        <p:grpSpPr bwMode="auto">
          <a:xfrm>
            <a:off x="1279525" y="1689100"/>
            <a:ext cx="557213" cy="1192213"/>
            <a:chOff x="941" y="767"/>
            <a:chExt cx="815" cy="1942"/>
          </a:xfrm>
        </p:grpSpPr>
        <p:sp>
          <p:nvSpPr>
            <p:cNvPr id="107385" name="AutoShape 889"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86" name="AutoShape 890"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7387" name="AutoShape 891"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88" name="Line 892"/>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89" name="Rectangle 893"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90" name="Rectangle 894"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91" name="Rectangle 895"/>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92" name="Rectangle 896"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93" name="Rectangle 897"/>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94" name="Rectangle 898"/>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95" name="Line 899"/>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7396" name="Group 900"/>
          <p:cNvGrpSpPr>
            <a:grpSpLocks/>
          </p:cNvGrpSpPr>
          <p:nvPr/>
        </p:nvGrpSpPr>
        <p:grpSpPr bwMode="auto">
          <a:xfrm>
            <a:off x="1471613" y="2867025"/>
            <a:ext cx="169862" cy="234950"/>
            <a:chOff x="1210" y="3312"/>
            <a:chExt cx="265" cy="416"/>
          </a:xfrm>
        </p:grpSpPr>
        <p:sp>
          <p:nvSpPr>
            <p:cNvPr id="107397" name="AutoShape 901"/>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98" name="Line 902"/>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399" name="Line 903"/>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00" name="Rectangle 904"/>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7401" name="Group 905"/>
            <p:cNvGrpSpPr>
              <a:grpSpLocks/>
            </p:cNvGrpSpPr>
            <p:nvPr/>
          </p:nvGrpSpPr>
          <p:grpSpPr bwMode="auto">
            <a:xfrm>
              <a:off x="1212" y="3356"/>
              <a:ext cx="105" cy="33"/>
              <a:chOff x="1212" y="3356"/>
              <a:chExt cx="105" cy="33"/>
            </a:xfrm>
          </p:grpSpPr>
          <p:sp>
            <p:nvSpPr>
              <p:cNvPr id="107402" name="Line 90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03" name="Line 90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7404" name="Group 908"/>
            <p:cNvGrpSpPr>
              <a:grpSpLocks/>
            </p:cNvGrpSpPr>
            <p:nvPr/>
          </p:nvGrpSpPr>
          <p:grpSpPr bwMode="auto">
            <a:xfrm flipH="1">
              <a:off x="1370" y="3356"/>
              <a:ext cx="105" cy="33"/>
              <a:chOff x="1212" y="3356"/>
              <a:chExt cx="105" cy="33"/>
            </a:xfrm>
          </p:grpSpPr>
          <p:sp>
            <p:nvSpPr>
              <p:cNvPr id="107405" name="Line 909"/>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06" name="Line 910"/>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7407" name="Rectangle 911"/>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7408" name="AutoShape 912"/>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409" name="Line 913"/>
          <p:cNvSpPr>
            <a:spLocks noChangeShapeType="1"/>
          </p:cNvSpPr>
          <p:nvPr/>
        </p:nvSpPr>
        <p:spPr bwMode="auto">
          <a:xfrm flipV="1">
            <a:off x="3925888"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10" name="Line 914"/>
          <p:cNvSpPr>
            <a:spLocks noChangeShapeType="1"/>
          </p:cNvSpPr>
          <p:nvPr/>
        </p:nvSpPr>
        <p:spPr bwMode="auto">
          <a:xfrm>
            <a:off x="4154488"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11" name="Rectangle 915"/>
          <p:cNvSpPr>
            <a:spLocks noChangeArrowheads="1"/>
          </p:cNvSpPr>
          <p:nvPr/>
        </p:nvSpPr>
        <p:spPr bwMode="auto">
          <a:xfrm>
            <a:off x="3773488"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412" name="Line 916"/>
          <p:cNvSpPr>
            <a:spLocks noChangeShapeType="1"/>
          </p:cNvSpPr>
          <p:nvPr/>
        </p:nvSpPr>
        <p:spPr bwMode="auto">
          <a:xfrm flipV="1">
            <a:off x="4459288" y="4940300"/>
            <a:ext cx="0" cy="228600"/>
          </a:xfrm>
          <a:prstGeom prst="line">
            <a:avLst/>
          </a:prstGeom>
          <a:noFill/>
          <a:ln w="25400">
            <a:solidFill>
              <a:srgbClr val="FF505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13" name="Line 917"/>
          <p:cNvSpPr>
            <a:spLocks noChangeShapeType="1"/>
          </p:cNvSpPr>
          <p:nvPr/>
        </p:nvSpPr>
        <p:spPr bwMode="auto">
          <a:xfrm>
            <a:off x="4687888" y="4940300"/>
            <a:ext cx="0" cy="228600"/>
          </a:xfrm>
          <a:prstGeom prst="line">
            <a:avLst/>
          </a:prstGeom>
          <a:noFill/>
          <a:ln w="25400">
            <a:solidFill>
              <a:schemeClr val="hlink"/>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14" name="Rectangle 918"/>
          <p:cNvSpPr>
            <a:spLocks noChangeArrowheads="1"/>
          </p:cNvSpPr>
          <p:nvPr/>
        </p:nvSpPr>
        <p:spPr bwMode="auto">
          <a:xfrm>
            <a:off x="4306888"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415" name="Line 919"/>
          <p:cNvSpPr>
            <a:spLocks noChangeShapeType="1"/>
          </p:cNvSpPr>
          <p:nvPr/>
        </p:nvSpPr>
        <p:spPr bwMode="auto">
          <a:xfrm flipV="1">
            <a:off x="4992688"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16" name="Line 920"/>
          <p:cNvSpPr>
            <a:spLocks noChangeShapeType="1"/>
          </p:cNvSpPr>
          <p:nvPr/>
        </p:nvSpPr>
        <p:spPr bwMode="auto">
          <a:xfrm>
            <a:off x="4987925" y="4635500"/>
            <a:ext cx="233363"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17" name="Rectangle 921"/>
          <p:cNvSpPr>
            <a:spLocks noChangeArrowheads="1"/>
          </p:cNvSpPr>
          <p:nvPr/>
        </p:nvSpPr>
        <p:spPr bwMode="auto">
          <a:xfrm>
            <a:off x="4840288"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418" name="Line 922"/>
          <p:cNvSpPr>
            <a:spLocks noChangeShapeType="1"/>
          </p:cNvSpPr>
          <p:nvPr/>
        </p:nvSpPr>
        <p:spPr bwMode="auto">
          <a:xfrm rot="5400000">
            <a:off x="4573588" y="4832350"/>
            <a:ext cx="0" cy="228600"/>
          </a:xfrm>
          <a:prstGeom prst="line">
            <a:avLst/>
          </a:prstGeom>
          <a:noFill/>
          <a:ln w="25400">
            <a:solidFill>
              <a:srgbClr val="FF505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7419" name="Group 923"/>
          <p:cNvGrpSpPr>
            <a:grpSpLocks/>
          </p:cNvGrpSpPr>
          <p:nvPr/>
        </p:nvGrpSpPr>
        <p:grpSpPr bwMode="auto">
          <a:xfrm>
            <a:off x="4397375" y="4635500"/>
            <a:ext cx="122238" cy="122238"/>
            <a:chOff x="1449" y="2352"/>
            <a:chExt cx="77" cy="77"/>
          </a:xfrm>
        </p:grpSpPr>
        <p:sp>
          <p:nvSpPr>
            <p:cNvPr id="107420" name="Line 924"/>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21" name="Line 925"/>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7422" name="Group 926"/>
          <p:cNvGrpSpPr>
            <a:grpSpLocks/>
          </p:cNvGrpSpPr>
          <p:nvPr/>
        </p:nvGrpSpPr>
        <p:grpSpPr bwMode="auto">
          <a:xfrm>
            <a:off x="4627563" y="4635500"/>
            <a:ext cx="122237" cy="122238"/>
            <a:chOff x="1449" y="2352"/>
            <a:chExt cx="77" cy="77"/>
          </a:xfrm>
        </p:grpSpPr>
        <p:sp>
          <p:nvSpPr>
            <p:cNvPr id="107423" name="Line 92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24" name="Line 92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7425" name="Rectangle 929"/>
          <p:cNvSpPr>
            <a:spLocks noChangeArrowheads="1"/>
          </p:cNvSpPr>
          <p:nvPr/>
        </p:nvSpPr>
        <p:spPr bwMode="auto">
          <a:xfrm>
            <a:off x="3468688"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426" name="Line 930"/>
          <p:cNvSpPr>
            <a:spLocks noChangeShapeType="1"/>
          </p:cNvSpPr>
          <p:nvPr/>
        </p:nvSpPr>
        <p:spPr bwMode="auto">
          <a:xfrm flipH="1" flipV="1">
            <a:off x="3544888"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7427" name="Group 931"/>
          <p:cNvGrpSpPr>
            <a:grpSpLocks/>
          </p:cNvGrpSpPr>
          <p:nvPr/>
        </p:nvGrpSpPr>
        <p:grpSpPr bwMode="auto">
          <a:xfrm>
            <a:off x="3468688" y="5016500"/>
            <a:ext cx="304800" cy="152400"/>
            <a:chOff x="864" y="2592"/>
            <a:chExt cx="192" cy="96"/>
          </a:xfrm>
        </p:grpSpPr>
        <p:sp>
          <p:nvSpPr>
            <p:cNvPr id="107428" name="Line 93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29" name="Line 93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30" name="Line 93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31" name="Line 93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7432" name="Group 936"/>
          <p:cNvGrpSpPr>
            <a:grpSpLocks/>
          </p:cNvGrpSpPr>
          <p:nvPr/>
        </p:nvGrpSpPr>
        <p:grpSpPr bwMode="auto">
          <a:xfrm flipH="1">
            <a:off x="5373688" y="4635500"/>
            <a:ext cx="304800" cy="228600"/>
            <a:chOff x="2064" y="2352"/>
            <a:chExt cx="192" cy="144"/>
          </a:xfrm>
        </p:grpSpPr>
        <p:sp>
          <p:nvSpPr>
            <p:cNvPr id="107433" name="Rectangle 937"/>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434" name="Line 938"/>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7435" name="Group 939"/>
          <p:cNvGrpSpPr>
            <a:grpSpLocks/>
          </p:cNvGrpSpPr>
          <p:nvPr/>
        </p:nvGrpSpPr>
        <p:grpSpPr bwMode="auto">
          <a:xfrm>
            <a:off x="5373688" y="5016500"/>
            <a:ext cx="304800" cy="152400"/>
            <a:chOff x="864" y="2592"/>
            <a:chExt cx="192" cy="96"/>
          </a:xfrm>
        </p:grpSpPr>
        <p:sp>
          <p:nvSpPr>
            <p:cNvPr id="107436" name="Line 94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37" name="Line 94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38" name="Line 94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39" name="Line 94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7440" name="Line 944"/>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7441" name="Line 945"/>
          <p:cNvSpPr>
            <a:spLocks noChangeShapeType="1"/>
          </p:cNvSpPr>
          <p:nvPr/>
        </p:nvSpPr>
        <p:spPr bwMode="auto">
          <a:xfrm>
            <a:off x="46878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7442" name="AutoShape 946"/>
          <p:cNvSpPr>
            <a:spLocks/>
          </p:cNvSpPr>
          <p:nvPr/>
        </p:nvSpPr>
        <p:spPr bwMode="auto">
          <a:xfrm rot="-5400000">
            <a:off x="46116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446" name="Text Box 950"/>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07447" name="Text Box 951"/>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07448" name="Text Box 952"/>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07449" name="Text Box 953"/>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07450" name="Group 954"/>
          <p:cNvGrpSpPr>
            <a:grpSpLocks/>
          </p:cNvGrpSpPr>
          <p:nvPr/>
        </p:nvGrpSpPr>
        <p:grpSpPr bwMode="auto">
          <a:xfrm rot="5400000">
            <a:off x="7708900" y="2022475"/>
            <a:ext cx="228600" cy="1574800"/>
            <a:chOff x="5088" y="624"/>
            <a:chExt cx="144" cy="992"/>
          </a:xfrm>
        </p:grpSpPr>
        <p:sp>
          <p:nvSpPr>
            <p:cNvPr id="107451" name="Line 95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52" name="Line 95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53" name="Line 95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54" name="Line 95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55" name="Line 95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56" name="Line 96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57" name="Line 96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58" name="Line 96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7461" name="Rectangle 965"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8564" name="Group 1044"/>
          <p:cNvGrpSpPr>
            <a:grpSpLocks/>
          </p:cNvGrpSpPr>
          <p:nvPr/>
        </p:nvGrpSpPr>
        <p:grpSpPr bwMode="auto">
          <a:xfrm>
            <a:off x="4160838" y="2359025"/>
            <a:ext cx="298450" cy="2276475"/>
            <a:chOff x="2621" y="1486"/>
            <a:chExt cx="188" cy="1434"/>
          </a:xfrm>
        </p:grpSpPr>
        <p:sp>
          <p:nvSpPr>
            <p:cNvPr id="107463" name="Line 967"/>
            <p:cNvSpPr>
              <a:spLocks noChangeShapeType="1"/>
            </p:cNvSpPr>
            <p:nvPr/>
          </p:nvSpPr>
          <p:spPr bwMode="auto">
            <a:xfrm>
              <a:off x="2621" y="1486"/>
              <a:ext cx="0" cy="111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7464" name="Line 968"/>
            <p:cNvSpPr>
              <a:spLocks noChangeShapeType="1"/>
            </p:cNvSpPr>
            <p:nvPr/>
          </p:nvSpPr>
          <p:spPr bwMode="auto">
            <a:xfrm>
              <a:off x="2809" y="2586"/>
              <a:ext cx="0" cy="33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7465" name="Line 969"/>
            <p:cNvSpPr>
              <a:spLocks noChangeShapeType="1"/>
            </p:cNvSpPr>
            <p:nvPr/>
          </p:nvSpPr>
          <p:spPr bwMode="auto">
            <a:xfrm rot="5400000">
              <a:off x="2719" y="2504"/>
              <a:ext cx="0" cy="18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07466" name="Rectangle 970"/>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07484" name="Line 988"/>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67" name="Rectangle 971"/>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468" name="Group 972"/>
          <p:cNvGrpSpPr>
            <a:grpSpLocks/>
          </p:cNvGrpSpPr>
          <p:nvPr/>
        </p:nvGrpSpPr>
        <p:grpSpPr bwMode="auto">
          <a:xfrm rot="5400000" flipH="1" flipV="1">
            <a:off x="4675982" y="3421856"/>
            <a:ext cx="107950" cy="182563"/>
            <a:chOff x="0" y="3"/>
            <a:chExt cx="20000" cy="19996"/>
          </a:xfrm>
        </p:grpSpPr>
        <p:sp>
          <p:nvSpPr>
            <p:cNvPr id="107469" name="Line 973"/>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70" name="Line 974"/>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71" name="Line 975"/>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72" name="Line 976"/>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473" name="Line 977"/>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74" name="Oval 978"/>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75" name="Oval 979"/>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76" name="Oval 980"/>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77" name="Line 981"/>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80" name="Line 984"/>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81" name="Oval 985"/>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82" name="Line 986"/>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83" name="Line 987"/>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485" name="Group 989"/>
          <p:cNvGrpSpPr>
            <a:grpSpLocks/>
          </p:cNvGrpSpPr>
          <p:nvPr/>
        </p:nvGrpSpPr>
        <p:grpSpPr bwMode="auto">
          <a:xfrm rot="10800000" flipH="1">
            <a:off x="4457700" y="3757613"/>
            <a:ext cx="365125" cy="239712"/>
            <a:chOff x="2900" y="1798"/>
            <a:chExt cx="576" cy="376"/>
          </a:xfrm>
        </p:grpSpPr>
        <p:sp>
          <p:nvSpPr>
            <p:cNvPr id="107486" name="Line 990"/>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87" name="Line 991"/>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88" name="Line 992"/>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492" name="AutoShape 996"/>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493" name="Line 997"/>
          <p:cNvSpPr>
            <a:spLocks noChangeShapeType="1"/>
          </p:cNvSpPr>
          <p:nvPr/>
        </p:nvSpPr>
        <p:spPr bwMode="auto">
          <a:xfrm flipV="1">
            <a:off x="1350963" y="4197350"/>
            <a:ext cx="398462"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94" name="AutoShape 998"/>
          <p:cNvSpPr>
            <a:spLocks noChangeArrowheads="1"/>
          </p:cNvSpPr>
          <p:nvPr/>
        </p:nvSpPr>
        <p:spPr bwMode="auto">
          <a:xfrm>
            <a:off x="1466850" y="419735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495" name="Line 999"/>
          <p:cNvSpPr>
            <a:spLocks noChangeShapeType="1"/>
          </p:cNvSpPr>
          <p:nvPr/>
        </p:nvSpPr>
        <p:spPr bwMode="auto">
          <a:xfrm flipV="1">
            <a:off x="1555750" y="3509963"/>
            <a:ext cx="0" cy="1905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496" name="Text Box 1000"/>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07499" name="Oval 1003"/>
          <p:cNvSpPr>
            <a:spLocks noChangeArrowheads="1"/>
          </p:cNvSpPr>
          <p:nvPr/>
        </p:nvSpPr>
        <p:spPr bwMode="auto">
          <a:xfrm rot="5400000">
            <a:off x="2332037"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00" name="Line 1004"/>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01" name="Line 1005"/>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02" name="Oval 1006"/>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03" name="Oval 1007"/>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04" name="Line 1008"/>
          <p:cNvSpPr>
            <a:spLocks noChangeShapeType="1"/>
          </p:cNvSpPr>
          <p:nvPr/>
        </p:nvSpPr>
        <p:spPr bwMode="auto">
          <a:xfrm rot="5400000" flipV="1">
            <a:off x="1480344" y="2770981"/>
            <a:ext cx="0" cy="14366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505" name="Group 1009"/>
          <p:cNvGrpSpPr>
            <a:grpSpLocks/>
          </p:cNvGrpSpPr>
          <p:nvPr/>
        </p:nvGrpSpPr>
        <p:grpSpPr bwMode="auto">
          <a:xfrm rot="5400000">
            <a:off x="2378869" y="3429794"/>
            <a:ext cx="98425" cy="274637"/>
            <a:chOff x="0" y="0"/>
            <a:chExt cx="20000" cy="20000"/>
          </a:xfrm>
        </p:grpSpPr>
        <p:sp>
          <p:nvSpPr>
            <p:cNvPr id="107506" name="Arc 101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07" name="Arc 101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7508" name="Group 1012"/>
          <p:cNvGrpSpPr>
            <a:grpSpLocks/>
          </p:cNvGrpSpPr>
          <p:nvPr/>
        </p:nvGrpSpPr>
        <p:grpSpPr bwMode="auto">
          <a:xfrm rot="5400000">
            <a:off x="2372519" y="3259932"/>
            <a:ext cx="98425" cy="274637"/>
            <a:chOff x="0" y="0"/>
            <a:chExt cx="20000" cy="20000"/>
          </a:xfrm>
        </p:grpSpPr>
        <p:sp>
          <p:nvSpPr>
            <p:cNvPr id="107509" name="Arc 101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10" name="Arc 101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511" name="Line 1015"/>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8546" name="Group 1026"/>
          <p:cNvGrpSpPr>
            <a:grpSpLocks/>
          </p:cNvGrpSpPr>
          <p:nvPr/>
        </p:nvGrpSpPr>
        <p:grpSpPr bwMode="auto">
          <a:xfrm>
            <a:off x="2181225" y="3194050"/>
            <a:ext cx="484188" cy="295275"/>
            <a:chOff x="1041" y="2012"/>
            <a:chExt cx="305" cy="186"/>
          </a:xfrm>
        </p:grpSpPr>
        <p:sp>
          <p:nvSpPr>
            <p:cNvPr id="107512" name="Line 1016"/>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13" name="Line 1017"/>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14" name="Line 1018"/>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15" name="Line 1019"/>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516" name="Rectangle 1020"/>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17" name="Line 1021"/>
          <p:cNvSpPr>
            <a:spLocks noChangeShapeType="1"/>
          </p:cNvSpPr>
          <p:nvPr/>
        </p:nvSpPr>
        <p:spPr bwMode="auto">
          <a:xfrm rot="5400000" flipV="1">
            <a:off x="3388519" y="2732881"/>
            <a:ext cx="0" cy="15128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18" name="Text Box 1022"/>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07519" name="Line 1023"/>
          <p:cNvSpPr>
            <a:spLocks noChangeShapeType="1"/>
          </p:cNvSpPr>
          <p:nvPr/>
        </p:nvSpPr>
        <p:spPr bwMode="auto">
          <a:xfrm flipV="1">
            <a:off x="1555750" y="3175000"/>
            <a:ext cx="0" cy="301625"/>
          </a:xfrm>
          <a:prstGeom prst="line">
            <a:avLst/>
          </a:prstGeom>
          <a:noFill/>
          <a:ln w="25400">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8544" name="Oval 1024"/>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8545" name="Rectangle 1025"/>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08547" name="Line 1027"/>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548" name="Line 1028"/>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549" name="Line 1029"/>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550" name="Line 1030"/>
          <p:cNvSpPr>
            <a:spLocks noChangeShapeType="1"/>
          </p:cNvSpPr>
          <p:nvPr/>
        </p:nvSpPr>
        <p:spPr bwMode="auto">
          <a:xfrm rot="5400000" flipH="1">
            <a:off x="3148013" y="4424363"/>
            <a:ext cx="0" cy="64135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8563" name="Group 1043"/>
          <p:cNvGrpSpPr>
            <a:grpSpLocks/>
          </p:cNvGrpSpPr>
          <p:nvPr/>
        </p:nvGrpSpPr>
        <p:grpSpPr bwMode="auto">
          <a:xfrm>
            <a:off x="4681538" y="2333625"/>
            <a:ext cx="1274762" cy="2301875"/>
            <a:chOff x="2949" y="1470"/>
            <a:chExt cx="803" cy="1450"/>
          </a:xfrm>
        </p:grpSpPr>
        <p:sp>
          <p:nvSpPr>
            <p:cNvPr id="107300" name="Line 804"/>
            <p:cNvSpPr>
              <a:spLocks noChangeShapeType="1"/>
            </p:cNvSpPr>
            <p:nvPr/>
          </p:nvSpPr>
          <p:spPr bwMode="auto">
            <a:xfrm>
              <a:off x="3752" y="1470"/>
              <a:ext cx="0" cy="1116"/>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8551" name="Line 1031"/>
            <p:cNvSpPr>
              <a:spLocks noChangeShapeType="1"/>
            </p:cNvSpPr>
            <p:nvPr/>
          </p:nvSpPr>
          <p:spPr bwMode="auto">
            <a:xfrm>
              <a:off x="2953" y="2586"/>
              <a:ext cx="0" cy="33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8552" name="Line 1032"/>
            <p:cNvSpPr>
              <a:spLocks noChangeShapeType="1"/>
            </p:cNvSpPr>
            <p:nvPr/>
          </p:nvSpPr>
          <p:spPr bwMode="auto">
            <a:xfrm rot="5400000">
              <a:off x="3348" y="2187"/>
              <a:ext cx="0" cy="79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08553" name="Text Box 1033"/>
          <p:cNvSpPr txBox="1">
            <a:spLocks noChangeArrowheads="1"/>
          </p:cNvSpPr>
          <p:nvPr/>
        </p:nvSpPr>
        <p:spPr bwMode="auto">
          <a:xfrm>
            <a:off x="3465513" y="6154738"/>
            <a:ext cx="29194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At Rest Pump Running </a:t>
            </a:r>
          </a:p>
        </p:txBody>
      </p:sp>
      <p:sp>
        <p:nvSpPr>
          <p:cNvPr id="108554" name="Rectangle 1034"/>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08555" name="Text Box 1035"/>
          <p:cNvSpPr txBox="1">
            <a:spLocks noChangeArrowheads="1"/>
          </p:cNvSpPr>
          <p:nvPr/>
        </p:nvSpPr>
        <p:spPr bwMode="auto">
          <a:xfrm>
            <a:off x="6534150" y="3657600"/>
            <a:ext cx="2457450" cy="2047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Cycle Sequence:      Extend         10 Seconds Hold            50 Seconds Retract          5 Seconds Max. Pressure 2,000 PSI Min. Pressure  1,400 PSI Nitrogen Pre-charge Pressure         1,000 PSI </a:t>
            </a:r>
          </a:p>
        </p:txBody>
      </p:sp>
      <p:sp>
        <p:nvSpPr>
          <p:cNvPr id="108557" name="Oval 103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8559" name="Text Box 1039"/>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08560" name="Line 1040"/>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561" name="Line 1041"/>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562" name="Line 1042"/>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8567" name="Rectangle 1047"/>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08568" name="Line 1048"/>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570" name="Oval 1050"/>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8571" name="AutoShape 1051"/>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8573" name="Line 1053"/>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574" name="Line 1054"/>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575" name="Line 1055"/>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576" name="Line 1056"/>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577" name="Line 1057"/>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578" name="Line 1058"/>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581" name="Line 1061"/>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8586" name="Group 1066"/>
          <p:cNvGrpSpPr>
            <a:grpSpLocks/>
          </p:cNvGrpSpPr>
          <p:nvPr/>
        </p:nvGrpSpPr>
        <p:grpSpPr bwMode="auto">
          <a:xfrm>
            <a:off x="4308475" y="1158875"/>
            <a:ext cx="2168525" cy="1455738"/>
            <a:chOff x="2714" y="730"/>
            <a:chExt cx="1366" cy="917"/>
          </a:xfrm>
        </p:grpSpPr>
        <p:sp>
          <p:nvSpPr>
            <p:cNvPr id="107329" name="Rectangle 833"/>
            <p:cNvSpPr>
              <a:spLocks noChangeArrowheads="1"/>
            </p:cNvSpPr>
            <p:nvPr/>
          </p:nvSpPr>
          <p:spPr bwMode="auto">
            <a:xfrm rot="5400000">
              <a:off x="3236"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330" name="Rectangle 834"/>
            <p:cNvSpPr>
              <a:spLocks noChangeArrowheads="1"/>
            </p:cNvSpPr>
            <p:nvPr/>
          </p:nvSpPr>
          <p:spPr bwMode="auto">
            <a:xfrm>
              <a:off x="2714"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460" name="Rectangle 964"/>
            <p:cNvSpPr>
              <a:spLocks noChangeArrowheads="1"/>
            </p:cNvSpPr>
            <p:nvPr/>
          </p:nvSpPr>
          <p:spPr bwMode="auto">
            <a:xfrm>
              <a:off x="3914"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8582" name="Rectangle 1062"/>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08583" name="Rectangle 1063"/>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08584" name="AutoShape 1064"/>
          <p:cNvSpPr>
            <a:spLocks noChangeArrowheads="1"/>
          </p:cNvSpPr>
          <p:nvPr/>
        </p:nvSpPr>
        <p:spPr bwMode="auto">
          <a:xfrm rot="12727761">
            <a:off x="3571875" y="24018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8585" name="AutoShape 1065"/>
          <p:cNvSpPr>
            <a:spLocks noChangeArrowheads="1"/>
          </p:cNvSpPr>
          <p:nvPr/>
        </p:nvSpPr>
        <p:spPr bwMode="auto">
          <a:xfrm rot="12727761">
            <a:off x="515938" y="33162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 name="Slide Number Placeholder 5"/>
          <p:cNvSpPr>
            <a:spLocks noGrp="1"/>
          </p:cNvSpPr>
          <p:nvPr>
            <p:ph type="sldNum" sz="quarter" idx="12"/>
          </p:nvPr>
        </p:nvSpPr>
        <p:spPr/>
        <p:txBody>
          <a:bodyPr/>
          <a:lstStyle/>
          <a:p>
            <a:fld id="{C01DEB2D-12ED-D747-AB44-EDBE40ADC1F2}" type="slidenum">
              <a:rPr lang="en-US"/>
              <a:pPr/>
              <a:t>71</a:t>
            </a:fld>
            <a:endParaRPr lang="en-US"/>
          </a:p>
        </p:txBody>
      </p:sp>
      <p:sp>
        <p:nvSpPr>
          <p:cNvPr id="109570"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09571" name="Rectangle 3"/>
          <p:cNvSpPr>
            <a:spLocks noChangeArrowheads="1"/>
          </p:cNvSpPr>
          <p:nvPr/>
        </p:nvSpPr>
        <p:spPr bwMode="auto">
          <a:xfrm>
            <a:off x="4087813" y="1362075"/>
            <a:ext cx="411162"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572" name="Rectangle 4"/>
          <p:cNvSpPr>
            <a:spLocks noChangeArrowheads="1"/>
          </p:cNvSpPr>
          <p:nvPr/>
        </p:nvSpPr>
        <p:spPr bwMode="auto">
          <a:xfrm>
            <a:off x="4484688" y="1362075"/>
            <a:ext cx="1560512"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574" name="Line 6"/>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9575" name="Oval 7"/>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9577" name="Group 9"/>
          <p:cNvGrpSpPr>
            <a:grpSpLocks/>
          </p:cNvGrpSpPr>
          <p:nvPr/>
        </p:nvGrpSpPr>
        <p:grpSpPr bwMode="auto">
          <a:xfrm>
            <a:off x="8534400" y="1101725"/>
            <a:ext cx="228600" cy="1574800"/>
            <a:chOff x="5088" y="624"/>
            <a:chExt cx="144" cy="992"/>
          </a:xfrm>
        </p:grpSpPr>
        <p:sp>
          <p:nvSpPr>
            <p:cNvPr id="109578" name="Line 10"/>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579" name="Line 11"/>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580" name="Line 12"/>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581" name="Line 13"/>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582" name="Line 14"/>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583" name="Line 15"/>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584" name="Line 16"/>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585" name="Line 17"/>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9586" name="Text Box 18"/>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09587" name="AutoShape 19"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588" name="AutoShape 20"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589" name="AutoShape 21"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590" name="AutoShape 22"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591" name="AutoShape 23"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592" name="AutoShape 24"/>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593" name="Arc 25"/>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594" name="Line 26"/>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595" name="Arc 27"/>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9596" name="Group 28"/>
          <p:cNvGrpSpPr>
            <a:grpSpLocks/>
          </p:cNvGrpSpPr>
          <p:nvPr/>
        </p:nvGrpSpPr>
        <p:grpSpPr bwMode="auto">
          <a:xfrm>
            <a:off x="1355725" y="2895600"/>
            <a:ext cx="90488" cy="92075"/>
            <a:chOff x="1030" y="3483"/>
            <a:chExt cx="141" cy="144"/>
          </a:xfrm>
        </p:grpSpPr>
        <p:sp>
          <p:nvSpPr>
            <p:cNvPr id="109597" name="Arc 2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598" name="Arc 3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599" name="Line 3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9600" name="Group 32"/>
          <p:cNvGrpSpPr>
            <a:grpSpLocks/>
          </p:cNvGrpSpPr>
          <p:nvPr/>
        </p:nvGrpSpPr>
        <p:grpSpPr bwMode="auto">
          <a:xfrm flipV="1">
            <a:off x="1341438" y="1603375"/>
            <a:ext cx="90487" cy="92075"/>
            <a:chOff x="1030" y="3483"/>
            <a:chExt cx="141" cy="144"/>
          </a:xfrm>
        </p:grpSpPr>
        <p:sp>
          <p:nvSpPr>
            <p:cNvPr id="109601" name="Arc 3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02" name="Arc 3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03" name="Line 3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9604" name="Arc 36"/>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05" name="Line 37"/>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06" name="Arc 38"/>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9607" name="Group 39"/>
          <p:cNvGrpSpPr>
            <a:grpSpLocks/>
          </p:cNvGrpSpPr>
          <p:nvPr/>
        </p:nvGrpSpPr>
        <p:grpSpPr bwMode="auto">
          <a:xfrm flipH="1">
            <a:off x="1670050" y="2895600"/>
            <a:ext cx="90488" cy="92075"/>
            <a:chOff x="1030" y="3483"/>
            <a:chExt cx="141" cy="144"/>
          </a:xfrm>
        </p:grpSpPr>
        <p:sp>
          <p:nvSpPr>
            <p:cNvPr id="109608" name="Arc 4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09" name="Arc 4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10" name="Line 4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9611" name="Group 43"/>
          <p:cNvGrpSpPr>
            <a:grpSpLocks/>
          </p:cNvGrpSpPr>
          <p:nvPr/>
        </p:nvGrpSpPr>
        <p:grpSpPr bwMode="auto">
          <a:xfrm flipH="1" flipV="1">
            <a:off x="1684338" y="1603375"/>
            <a:ext cx="90487" cy="92075"/>
            <a:chOff x="1030" y="3483"/>
            <a:chExt cx="141" cy="144"/>
          </a:xfrm>
        </p:grpSpPr>
        <p:sp>
          <p:nvSpPr>
            <p:cNvPr id="109612" name="Arc 4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13" name="Arc 4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14" name="Line 4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9615" name="Rectangle 47"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16" name="AutoShape 48"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09617" name="Rectangle 49"/>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18" name="Line 50"/>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19" name="Line 51"/>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20" name="Rectangle 52"/>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21" name="AutoShape 53"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22" name="AutoShape 54"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23" name="Line 55"/>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24" name="Line 56"/>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25" name="Line 57"/>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26" name="Line 58"/>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27" name="Oval 59"/>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28" name="Oval 60"/>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29" name="AutoShape 61"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30" name="AutoShape 62"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9631" name="Group 63"/>
          <p:cNvGrpSpPr>
            <a:grpSpLocks/>
          </p:cNvGrpSpPr>
          <p:nvPr/>
        </p:nvGrpSpPr>
        <p:grpSpPr bwMode="auto">
          <a:xfrm>
            <a:off x="1504950" y="2906713"/>
            <a:ext cx="103188" cy="65087"/>
            <a:chOff x="1262" y="3388"/>
            <a:chExt cx="162" cy="206"/>
          </a:xfrm>
        </p:grpSpPr>
        <p:sp>
          <p:nvSpPr>
            <p:cNvPr id="109632" name="Oval 64"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33" name="Oval 65"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34" name="Oval 66"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35" name="Oval 67"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36" name="Oval 68"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37" name="Oval 69"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9638" name="Rectangle 70"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9639" name="Group 71"/>
          <p:cNvGrpSpPr>
            <a:grpSpLocks/>
          </p:cNvGrpSpPr>
          <p:nvPr/>
        </p:nvGrpSpPr>
        <p:grpSpPr bwMode="auto">
          <a:xfrm>
            <a:off x="1279525" y="1689100"/>
            <a:ext cx="557213" cy="1192213"/>
            <a:chOff x="941" y="767"/>
            <a:chExt cx="815" cy="1942"/>
          </a:xfrm>
        </p:grpSpPr>
        <p:sp>
          <p:nvSpPr>
            <p:cNvPr id="109640" name="AutoShape 72"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41" name="AutoShape 73"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9642" name="AutoShape 74"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43" name="Line 75"/>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44" name="Rectangle 76"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45" name="Rectangle 77"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46" name="Rectangle 78"/>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47" name="Rectangle 79"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48" name="Rectangle 80"/>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49" name="Rectangle 81"/>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50" name="Line 82"/>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9651" name="Group 83"/>
          <p:cNvGrpSpPr>
            <a:grpSpLocks/>
          </p:cNvGrpSpPr>
          <p:nvPr/>
        </p:nvGrpSpPr>
        <p:grpSpPr bwMode="auto">
          <a:xfrm>
            <a:off x="1471613" y="2867025"/>
            <a:ext cx="169862" cy="234950"/>
            <a:chOff x="1210" y="3312"/>
            <a:chExt cx="265" cy="416"/>
          </a:xfrm>
        </p:grpSpPr>
        <p:sp>
          <p:nvSpPr>
            <p:cNvPr id="109652" name="AutoShape 84"/>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53" name="Line 85"/>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54" name="Line 86"/>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55" name="Rectangle 8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9656" name="Group 88"/>
            <p:cNvGrpSpPr>
              <a:grpSpLocks/>
            </p:cNvGrpSpPr>
            <p:nvPr/>
          </p:nvGrpSpPr>
          <p:grpSpPr bwMode="auto">
            <a:xfrm>
              <a:off x="1212" y="3356"/>
              <a:ext cx="105" cy="33"/>
              <a:chOff x="1212" y="3356"/>
              <a:chExt cx="105" cy="33"/>
            </a:xfrm>
          </p:grpSpPr>
          <p:sp>
            <p:nvSpPr>
              <p:cNvPr id="109657" name="Line 89"/>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58" name="Line 90"/>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9659" name="Group 91"/>
            <p:cNvGrpSpPr>
              <a:grpSpLocks/>
            </p:cNvGrpSpPr>
            <p:nvPr/>
          </p:nvGrpSpPr>
          <p:grpSpPr bwMode="auto">
            <a:xfrm flipH="1">
              <a:off x="1370" y="3356"/>
              <a:ext cx="105" cy="33"/>
              <a:chOff x="1212" y="3356"/>
              <a:chExt cx="105" cy="33"/>
            </a:xfrm>
          </p:grpSpPr>
          <p:sp>
            <p:nvSpPr>
              <p:cNvPr id="109660" name="Line 92"/>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61" name="Line 93"/>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9662" name="Rectangle 9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9663" name="AutoShape 95"/>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64" name="Line 96"/>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65" name="Line 97"/>
          <p:cNvSpPr>
            <a:spLocks noChangeShapeType="1"/>
          </p:cNvSpPr>
          <p:nvPr/>
        </p:nvSpPr>
        <p:spPr bwMode="auto">
          <a:xfrm>
            <a:off x="4686300" y="4635500"/>
            <a:ext cx="0"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66" name="Rectangle 98"/>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67" name="Line 99"/>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68" name="Line 100"/>
          <p:cNvSpPr>
            <a:spLocks noChangeShapeType="1"/>
          </p:cNvSpPr>
          <p:nvPr/>
        </p:nvSpPr>
        <p:spPr bwMode="auto">
          <a:xfrm>
            <a:off x="52197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69" name="Rectangle 101"/>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70" name="Line 102"/>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71" name="Line 103"/>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72" name="Rectangle 104"/>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73" name="Line 105"/>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9674" name="Group 106"/>
          <p:cNvGrpSpPr>
            <a:grpSpLocks/>
          </p:cNvGrpSpPr>
          <p:nvPr/>
        </p:nvGrpSpPr>
        <p:grpSpPr bwMode="auto">
          <a:xfrm>
            <a:off x="4929188" y="4635500"/>
            <a:ext cx="122237" cy="122238"/>
            <a:chOff x="1449" y="2352"/>
            <a:chExt cx="77" cy="77"/>
          </a:xfrm>
        </p:grpSpPr>
        <p:sp>
          <p:nvSpPr>
            <p:cNvPr id="109675" name="Line 10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76" name="Line 10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9677" name="Group 109"/>
          <p:cNvGrpSpPr>
            <a:grpSpLocks/>
          </p:cNvGrpSpPr>
          <p:nvPr/>
        </p:nvGrpSpPr>
        <p:grpSpPr bwMode="auto">
          <a:xfrm>
            <a:off x="5159375" y="4635500"/>
            <a:ext cx="122238" cy="122238"/>
            <a:chOff x="1449" y="2352"/>
            <a:chExt cx="77" cy="77"/>
          </a:xfrm>
        </p:grpSpPr>
        <p:sp>
          <p:nvSpPr>
            <p:cNvPr id="109678" name="Line 11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79" name="Line 11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9680" name="Rectangle 112"/>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81" name="Line 113"/>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9682" name="Group 114"/>
          <p:cNvGrpSpPr>
            <a:grpSpLocks/>
          </p:cNvGrpSpPr>
          <p:nvPr/>
        </p:nvGrpSpPr>
        <p:grpSpPr bwMode="auto">
          <a:xfrm>
            <a:off x="4000500" y="5016500"/>
            <a:ext cx="304800" cy="152400"/>
            <a:chOff x="864" y="2592"/>
            <a:chExt cx="192" cy="96"/>
          </a:xfrm>
        </p:grpSpPr>
        <p:sp>
          <p:nvSpPr>
            <p:cNvPr id="109683" name="Line 11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84" name="Line 11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85" name="Line 11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86" name="Line 11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9687" name="Group 119"/>
          <p:cNvGrpSpPr>
            <a:grpSpLocks/>
          </p:cNvGrpSpPr>
          <p:nvPr/>
        </p:nvGrpSpPr>
        <p:grpSpPr bwMode="auto">
          <a:xfrm flipH="1">
            <a:off x="5905500" y="4635500"/>
            <a:ext cx="304800" cy="228600"/>
            <a:chOff x="2064" y="2352"/>
            <a:chExt cx="192" cy="144"/>
          </a:xfrm>
        </p:grpSpPr>
        <p:sp>
          <p:nvSpPr>
            <p:cNvPr id="109688" name="Rectangle 120"/>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689" name="Line 121"/>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9690" name="Group 122"/>
          <p:cNvGrpSpPr>
            <a:grpSpLocks/>
          </p:cNvGrpSpPr>
          <p:nvPr/>
        </p:nvGrpSpPr>
        <p:grpSpPr bwMode="auto">
          <a:xfrm>
            <a:off x="5905500" y="5016500"/>
            <a:ext cx="304800" cy="152400"/>
            <a:chOff x="864" y="2592"/>
            <a:chExt cx="192" cy="96"/>
          </a:xfrm>
        </p:grpSpPr>
        <p:sp>
          <p:nvSpPr>
            <p:cNvPr id="109691" name="Line 12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92" name="Line 12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93" name="Line 12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694" name="Line 12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9695" name="Line 127"/>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9696" name="Line 128"/>
          <p:cNvSpPr>
            <a:spLocks noChangeShapeType="1"/>
          </p:cNvSpPr>
          <p:nvPr/>
        </p:nvSpPr>
        <p:spPr bwMode="auto">
          <a:xfrm>
            <a:off x="46878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9697" name="AutoShape 129"/>
          <p:cNvSpPr>
            <a:spLocks/>
          </p:cNvSpPr>
          <p:nvPr/>
        </p:nvSpPr>
        <p:spPr bwMode="auto">
          <a:xfrm rot="-5400000">
            <a:off x="46116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701" name="Text Box 133"/>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09702" name="Text Box 134"/>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09703" name="Text Box 135"/>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09704" name="Text Box 136"/>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09705" name="Group 137"/>
          <p:cNvGrpSpPr>
            <a:grpSpLocks/>
          </p:cNvGrpSpPr>
          <p:nvPr/>
        </p:nvGrpSpPr>
        <p:grpSpPr bwMode="auto">
          <a:xfrm rot="5400000">
            <a:off x="7708900" y="2022475"/>
            <a:ext cx="228600" cy="1574800"/>
            <a:chOff x="5088" y="624"/>
            <a:chExt cx="144" cy="992"/>
          </a:xfrm>
        </p:grpSpPr>
        <p:sp>
          <p:nvSpPr>
            <p:cNvPr id="109706" name="Line 13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707" name="Line 13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708" name="Line 14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709" name="Line 14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710" name="Line 14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711" name="Line 14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712" name="Line 14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713" name="Line 14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9714" name="Rectangle 146"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9715" name="Group 147"/>
          <p:cNvGrpSpPr>
            <a:grpSpLocks/>
          </p:cNvGrpSpPr>
          <p:nvPr/>
        </p:nvGrpSpPr>
        <p:grpSpPr bwMode="auto">
          <a:xfrm>
            <a:off x="4160838" y="2359025"/>
            <a:ext cx="298450" cy="2276475"/>
            <a:chOff x="2621" y="1486"/>
            <a:chExt cx="188" cy="1434"/>
          </a:xfrm>
        </p:grpSpPr>
        <p:sp>
          <p:nvSpPr>
            <p:cNvPr id="109716" name="Line 148"/>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9717" name="Line 149"/>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9718" name="Line 150"/>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09719" name="Rectangle 151"/>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09720" name="Line 152"/>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21" name="Rectangle 153"/>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722" name="Group 154"/>
          <p:cNvGrpSpPr>
            <a:grpSpLocks/>
          </p:cNvGrpSpPr>
          <p:nvPr/>
        </p:nvGrpSpPr>
        <p:grpSpPr bwMode="auto">
          <a:xfrm rot="5400000" flipH="1" flipV="1">
            <a:off x="4675982" y="3421856"/>
            <a:ext cx="107950" cy="182563"/>
            <a:chOff x="0" y="3"/>
            <a:chExt cx="20000" cy="19996"/>
          </a:xfrm>
        </p:grpSpPr>
        <p:sp>
          <p:nvSpPr>
            <p:cNvPr id="109723" name="Line 155"/>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24" name="Line 156"/>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25" name="Line 157"/>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26" name="Line 158"/>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727" name="Line 159"/>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28" name="Oval 160"/>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29" name="Oval 161"/>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30" name="Oval 162"/>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31" name="Line 163"/>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32" name="Line 164"/>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33" name="Oval 165"/>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34" name="Line 166"/>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35" name="Line 167"/>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736" name="Group 168"/>
          <p:cNvGrpSpPr>
            <a:grpSpLocks/>
          </p:cNvGrpSpPr>
          <p:nvPr/>
        </p:nvGrpSpPr>
        <p:grpSpPr bwMode="auto">
          <a:xfrm rot="10800000" flipH="1">
            <a:off x="4457700" y="3757613"/>
            <a:ext cx="365125" cy="239712"/>
            <a:chOff x="2900" y="1798"/>
            <a:chExt cx="576" cy="376"/>
          </a:xfrm>
        </p:grpSpPr>
        <p:sp>
          <p:nvSpPr>
            <p:cNvPr id="109737" name="Line 169"/>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38" name="Line 170"/>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39" name="Line 171"/>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740" name="AutoShape 172"/>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742" name="AutoShape 174"/>
          <p:cNvSpPr>
            <a:spLocks noChangeArrowheads="1"/>
          </p:cNvSpPr>
          <p:nvPr/>
        </p:nvSpPr>
        <p:spPr bwMode="auto">
          <a:xfrm>
            <a:off x="1466850" y="37592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743" name="Line 175"/>
          <p:cNvSpPr>
            <a:spLocks noChangeShapeType="1"/>
          </p:cNvSpPr>
          <p:nvPr/>
        </p:nvSpPr>
        <p:spPr bwMode="auto">
          <a:xfrm flipV="1">
            <a:off x="1555750" y="3509963"/>
            <a:ext cx="0" cy="1905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744" name="Text Box 176"/>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09745" name="Oval 177"/>
          <p:cNvSpPr>
            <a:spLocks noChangeArrowheads="1"/>
          </p:cNvSpPr>
          <p:nvPr/>
        </p:nvSpPr>
        <p:spPr bwMode="auto">
          <a:xfrm rot="5400000">
            <a:off x="2332037"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46" name="Line 178"/>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47" name="Line 179"/>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48" name="Oval 180"/>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49" name="Oval 181"/>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50" name="Line 182"/>
          <p:cNvSpPr>
            <a:spLocks noChangeShapeType="1"/>
          </p:cNvSpPr>
          <p:nvPr/>
        </p:nvSpPr>
        <p:spPr bwMode="auto">
          <a:xfrm rot="5400000" flipV="1">
            <a:off x="1480344" y="2770981"/>
            <a:ext cx="0" cy="14366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751" name="Group 183"/>
          <p:cNvGrpSpPr>
            <a:grpSpLocks/>
          </p:cNvGrpSpPr>
          <p:nvPr/>
        </p:nvGrpSpPr>
        <p:grpSpPr bwMode="auto">
          <a:xfrm rot="5400000">
            <a:off x="2378869" y="3429794"/>
            <a:ext cx="98425" cy="274637"/>
            <a:chOff x="0" y="0"/>
            <a:chExt cx="20000" cy="20000"/>
          </a:xfrm>
        </p:grpSpPr>
        <p:sp>
          <p:nvSpPr>
            <p:cNvPr id="109752" name="Arc 184"/>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53" name="Arc 185"/>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9754" name="Group 186"/>
          <p:cNvGrpSpPr>
            <a:grpSpLocks/>
          </p:cNvGrpSpPr>
          <p:nvPr/>
        </p:nvGrpSpPr>
        <p:grpSpPr bwMode="auto">
          <a:xfrm rot="5400000">
            <a:off x="2372519" y="3259932"/>
            <a:ext cx="98425" cy="274637"/>
            <a:chOff x="0" y="0"/>
            <a:chExt cx="20000" cy="20000"/>
          </a:xfrm>
        </p:grpSpPr>
        <p:sp>
          <p:nvSpPr>
            <p:cNvPr id="109755" name="Arc 187"/>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56" name="Arc 188"/>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757" name="Line 189"/>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758" name="Group 190"/>
          <p:cNvGrpSpPr>
            <a:grpSpLocks/>
          </p:cNvGrpSpPr>
          <p:nvPr/>
        </p:nvGrpSpPr>
        <p:grpSpPr bwMode="auto">
          <a:xfrm>
            <a:off x="2181225" y="3194050"/>
            <a:ext cx="484188" cy="295275"/>
            <a:chOff x="1041" y="2012"/>
            <a:chExt cx="305" cy="186"/>
          </a:xfrm>
        </p:grpSpPr>
        <p:sp>
          <p:nvSpPr>
            <p:cNvPr id="109759" name="Line 191"/>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60" name="Line 192"/>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61" name="Line 193"/>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62" name="Line 194"/>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763" name="Rectangle 195"/>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64" name="Line 196"/>
          <p:cNvSpPr>
            <a:spLocks noChangeShapeType="1"/>
          </p:cNvSpPr>
          <p:nvPr/>
        </p:nvSpPr>
        <p:spPr bwMode="auto">
          <a:xfrm rot="5400000" flipV="1">
            <a:off x="3388519" y="2732881"/>
            <a:ext cx="0" cy="15128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65" name="Text Box 197"/>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09766" name="Line 198"/>
          <p:cNvSpPr>
            <a:spLocks noChangeShapeType="1"/>
          </p:cNvSpPr>
          <p:nvPr/>
        </p:nvSpPr>
        <p:spPr bwMode="auto">
          <a:xfrm flipV="1">
            <a:off x="1555750" y="3175000"/>
            <a:ext cx="0" cy="301625"/>
          </a:xfrm>
          <a:prstGeom prst="line">
            <a:avLst/>
          </a:prstGeom>
          <a:noFill/>
          <a:ln w="25400">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767" name="Oval 199"/>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768" name="Rectangle 200"/>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09769" name="Line 201"/>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70" name="Line 202"/>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71" name="Line 203"/>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72" name="Line 204"/>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773" name="Group 205"/>
          <p:cNvGrpSpPr>
            <a:grpSpLocks/>
          </p:cNvGrpSpPr>
          <p:nvPr/>
        </p:nvGrpSpPr>
        <p:grpSpPr bwMode="auto">
          <a:xfrm>
            <a:off x="4681538" y="2333625"/>
            <a:ext cx="1274762" cy="2301875"/>
            <a:chOff x="2949" y="1470"/>
            <a:chExt cx="803" cy="1450"/>
          </a:xfrm>
        </p:grpSpPr>
        <p:sp>
          <p:nvSpPr>
            <p:cNvPr id="109774" name="Line 206"/>
            <p:cNvSpPr>
              <a:spLocks noChangeShapeType="1"/>
            </p:cNvSpPr>
            <p:nvPr/>
          </p:nvSpPr>
          <p:spPr bwMode="auto">
            <a:xfrm>
              <a:off x="3752" y="1470"/>
              <a:ext cx="0" cy="1116"/>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9775" name="Line 207"/>
            <p:cNvSpPr>
              <a:spLocks noChangeShapeType="1"/>
            </p:cNvSpPr>
            <p:nvPr/>
          </p:nvSpPr>
          <p:spPr bwMode="auto">
            <a:xfrm>
              <a:off x="2953"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09776" name="Line 208"/>
            <p:cNvSpPr>
              <a:spLocks noChangeShapeType="1"/>
            </p:cNvSpPr>
            <p:nvPr/>
          </p:nvSpPr>
          <p:spPr bwMode="auto">
            <a:xfrm rot="5400000">
              <a:off x="3348" y="2187"/>
              <a:ext cx="0" cy="79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09777" name="Text Box 209"/>
          <p:cNvSpPr txBox="1">
            <a:spLocks noChangeArrowheads="1"/>
          </p:cNvSpPr>
          <p:nvPr/>
        </p:nvSpPr>
        <p:spPr bwMode="auto">
          <a:xfrm>
            <a:off x="3465513" y="6154738"/>
            <a:ext cx="29194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Extending  </a:t>
            </a:r>
          </a:p>
        </p:txBody>
      </p:sp>
      <p:sp>
        <p:nvSpPr>
          <p:cNvPr id="109778" name="Rectangle 210"/>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09779" name="Text Box 211"/>
          <p:cNvSpPr txBox="1">
            <a:spLocks noChangeArrowheads="1"/>
          </p:cNvSpPr>
          <p:nvPr/>
        </p:nvSpPr>
        <p:spPr bwMode="auto">
          <a:xfrm>
            <a:off x="6534150" y="3743325"/>
            <a:ext cx="2457450"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When the directional valve shifts the press cylinder starts extending at whatever pressure it takes to move it. </a:t>
            </a:r>
          </a:p>
        </p:txBody>
      </p:sp>
      <p:sp>
        <p:nvSpPr>
          <p:cNvPr id="109780" name="Oval 212"/>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783" name="Line 215"/>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84" name="Line 216"/>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85" name="Line 217"/>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788" name="Rectangle 220"/>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09789" name="Line 221"/>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90" name="Oval 222"/>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791" name="AutoShape 223"/>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792" name="Line 224"/>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93" name="Line 225"/>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94" name="Line 226"/>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95" name="Line 227"/>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96" name="Line 228"/>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97" name="Line 229"/>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98" name="Line 230"/>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810" name="Group 242"/>
          <p:cNvGrpSpPr>
            <a:grpSpLocks/>
          </p:cNvGrpSpPr>
          <p:nvPr/>
        </p:nvGrpSpPr>
        <p:grpSpPr bwMode="auto">
          <a:xfrm>
            <a:off x="4384675" y="1158875"/>
            <a:ext cx="2168525" cy="1455738"/>
            <a:chOff x="2762" y="730"/>
            <a:chExt cx="1366" cy="917"/>
          </a:xfrm>
        </p:grpSpPr>
        <p:sp>
          <p:nvSpPr>
            <p:cNvPr id="109800" name="Rectangle 232"/>
            <p:cNvSpPr>
              <a:spLocks noChangeArrowheads="1"/>
            </p:cNvSpPr>
            <p:nvPr/>
          </p:nvSpPr>
          <p:spPr bwMode="auto">
            <a:xfrm rot="5400000">
              <a:off x="3284"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801" name="Rectangle 233"/>
            <p:cNvSpPr>
              <a:spLocks noChangeArrowheads="1"/>
            </p:cNvSpPr>
            <p:nvPr/>
          </p:nvSpPr>
          <p:spPr bwMode="auto">
            <a:xfrm>
              <a:off x="2762"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802" name="Rectangle 234"/>
            <p:cNvSpPr>
              <a:spLocks noChangeArrowheads="1"/>
            </p:cNvSpPr>
            <p:nvPr/>
          </p:nvSpPr>
          <p:spPr bwMode="auto">
            <a:xfrm>
              <a:off x="3962"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9573" name="Oval 5"/>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804" name="Text Box 236"/>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09805" name="Rectangle 237"/>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09806" name="Rectangle 238"/>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09807" name="Line 239"/>
          <p:cNvSpPr>
            <a:spLocks noChangeShapeType="1"/>
          </p:cNvSpPr>
          <p:nvPr/>
        </p:nvSpPr>
        <p:spPr bwMode="auto">
          <a:xfrm flipV="1">
            <a:off x="1427163" y="3752850"/>
            <a:ext cx="255587"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808" name="AutoShape 240"/>
          <p:cNvSpPr>
            <a:spLocks noChangeArrowheads="1"/>
          </p:cNvSpPr>
          <p:nvPr/>
        </p:nvSpPr>
        <p:spPr bwMode="auto">
          <a:xfrm rot="14139441">
            <a:off x="3571081" y="24026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809" name="AutoShape 241"/>
          <p:cNvSpPr>
            <a:spLocks noChangeArrowheads="1"/>
          </p:cNvSpPr>
          <p:nvPr/>
        </p:nvSpPr>
        <p:spPr bwMode="auto">
          <a:xfrm rot="14139441">
            <a:off x="515144" y="33170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Slide Number Placeholder 5"/>
          <p:cNvSpPr>
            <a:spLocks noGrp="1"/>
          </p:cNvSpPr>
          <p:nvPr>
            <p:ph type="sldNum" sz="quarter" idx="12"/>
          </p:nvPr>
        </p:nvSpPr>
        <p:spPr/>
        <p:txBody>
          <a:bodyPr/>
          <a:lstStyle/>
          <a:p>
            <a:fld id="{705BAC23-BAE4-5A46-B801-810712215237}" type="slidenum">
              <a:rPr lang="en-US"/>
              <a:pPr/>
              <a:t>72</a:t>
            </a:fld>
            <a:endParaRPr lang="en-US"/>
          </a:p>
        </p:txBody>
      </p:sp>
      <p:sp>
        <p:nvSpPr>
          <p:cNvPr id="110594"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10595" name="Rectangle 3"/>
          <p:cNvSpPr>
            <a:spLocks noChangeArrowheads="1"/>
          </p:cNvSpPr>
          <p:nvPr/>
        </p:nvSpPr>
        <p:spPr bwMode="auto">
          <a:xfrm>
            <a:off x="4087813" y="1362075"/>
            <a:ext cx="54133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596" name="Rectangle 4"/>
          <p:cNvSpPr>
            <a:spLocks noChangeArrowheads="1"/>
          </p:cNvSpPr>
          <p:nvPr/>
        </p:nvSpPr>
        <p:spPr bwMode="auto">
          <a:xfrm>
            <a:off x="4484688" y="1362075"/>
            <a:ext cx="1560512"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597"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0598" name="Oval 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0600" name="Group 8"/>
          <p:cNvGrpSpPr>
            <a:grpSpLocks/>
          </p:cNvGrpSpPr>
          <p:nvPr/>
        </p:nvGrpSpPr>
        <p:grpSpPr bwMode="auto">
          <a:xfrm>
            <a:off x="8534400" y="1101725"/>
            <a:ext cx="228600" cy="1574800"/>
            <a:chOff x="5088" y="624"/>
            <a:chExt cx="144" cy="992"/>
          </a:xfrm>
        </p:grpSpPr>
        <p:sp>
          <p:nvSpPr>
            <p:cNvPr id="110601" name="Line 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02" name="Line 1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03" name="Line 1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04" name="Line 1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05" name="Line 1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06" name="Line 1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07" name="Line 1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08" name="Line 1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0609" name="Text Box 17"/>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10610" name="AutoShape 18"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11" name="AutoShape 19"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12" name="AutoShape 20"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13" name="AutoShape 21"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14" name="AutoShape 22"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15" name="AutoShape 23"/>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16" name="Arc 24"/>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17" name="Line 25"/>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18" name="Arc 26"/>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0619" name="Group 27"/>
          <p:cNvGrpSpPr>
            <a:grpSpLocks/>
          </p:cNvGrpSpPr>
          <p:nvPr/>
        </p:nvGrpSpPr>
        <p:grpSpPr bwMode="auto">
          <a:xfrm>
            <a:off x="1355725" y="2895600"/>
            <a:ext cx="90488" cy="92075"/>
            <a:chOff x="1030" y="3483"/>
            <a:chExt cx="141" cy="144"/>
          </a:xfrm>
        </p:grpSpPr>
        <p:sp>
          <p:nvSpPr>
            <p:cNvPr id="110620" name="Arc 2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21" name="Arc 2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22" name="Line 3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0623" name="Group 31"/>
          <p:cNvGrpSpPr>
            <a:grpSpLocks/>
          </p:cNvGrpSpPr>
          <p:nvPr/>
        </p:nvGrpSpPr>
        <p:grpSpPr bwMode="auto">
          <a:xfrm flipV="1">
            <a:off x="1341438" y="1603375"/>
            <a:ext cx="90487" cy="92075"/>
            <a:chOff x="1030" y="3483"/>
            <a:chExt cx="141" cy="144"/>
          </a:xfrm>
        </p:grpSpPr>
        <p:sp>
          <p:nvSpPr>
            <p:cNvPr id="110624"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25"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26" name="Line 3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0627" name="Arc 35"/>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28" name="Line 36"/>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29" name="Arc 37"/>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0630" name="Group 38"/>
          <p:cNvGrpSpPr>
            <a:grpSpLocks/>
          </p:cNvGrpSpPr>
          <p:nvPr/>
        </p:nvGrpSpPr>
        <p:grpSpPr bwMode="auto">
          <a:xfrm flipH="1">
            <a:off x="1670050" y="2895600"/>
            <a:ext cx="90488" cy="92075"/>
            <a:chOff x="1030" y="3483"/>
            <a:chExt cx="141" cy="144"/>
          </a:xfrm>
        </p:grpSpPr>
        <p:sp>
          <p:nvSpPr>
            <p:cNvPr id="110631" name="Arc 3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32" name="Arc 4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33" name="Line 4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0634" name="Group 42"/>
          <p:cNvGrpSpPr>
            <a:grpSpLocks/>
          </p:cNvGrpSpPr>
          <p:nvPr/>
        </p:nvGrpSpPr>
        <p:grpSpPr bwMode="auto">
          <a:xfrm flipH="1" flipV="1">
            <a:off x="1684338" y="1603375"/>
            <a:ext cx="90487" cy="92075"/>
            <a:chOff x="1030" y="3483"/>
            <a:chExt cx="141" cy="144"/>
          </a:xfrm>
        </p:grpSpPr>
        <p:sp>
          <p:nvSpPr>
            <p:cNvPr id="110635" name="Arc 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36" name="Arc 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37" name="Line 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0638" name="Rectangle 46"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39" name="AutoShape 47"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10640" name="Rectangle 48"/>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41" name="Line 49"/>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42" name="Line 50"/>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43" name="Rectangle 51"/>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44" name="AutoShape 52"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45" name="AutoShape 53"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46" name="Line 54"/>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47" name="Line 55"/>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48" name="Line 56"/>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49" name="Line 57"/>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50" name="Oval 58"/>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51" name="Oval 59"/>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52" name="AutoShape 60"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53" name="AutoShape 61"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0654" name="Group 62"/>
          <p:cNvGrpSpPr>
            <a:grpSpLocks/>
          </p:cNvGrpSpPr>
          <p:nvPr/>
        </p:nvGrpSpPr>
        <p:grpSpPr bwMode="auto">
          <a:xfrm>
            <a:off x="1504950" y="2906713"/>
            <a:ext cx="103188" cy="65087"/>
            <a:chOff x="1262" y="3388"/>
            <a:chExt cx="162" cy="206"/>
          </a:xfrm>
        </p:grpSpPr>
        <p:sp>
          <p:nvSpPr>
            <p:cNvPr id="110655" name="Oval 63"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56" name="Oval 64"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57" name="Oval 65"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58" name="Oval 66"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59" name="Oval 67"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60" name="Oval 68"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0661" name="Rectangle 69"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0662" name="Group 70"/>
          <p:cNvGrpSpPr>
            <a:grpSpLocks/>
          </p:cNvGrpSpPr>
          <p:nvPr/>
        </p:nvGrpSpPr>
        <p:grpSpPr bwMode="auto">
          <a:xfrm>
            <a:off x="1279525" y="1689100"/>
            <a:ext cx="557213" cy="1192213"/>
            <a:chOff x="941" y="767"/>
            <a:chExt cx="815" cy="1942"/>
          </a:xfrm>
        </p:grpSpPr>
        <p:sp>
          <p:nvSpPr>
            <p:cNvPr id="110663" name="AutoShape 7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64" name="AutoShape 7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0665" name="AutoShape 73"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66" name="Line 74"/>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67" name="Rectangle 75"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68" name="Rectangle 76"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69" name="Rectangle 77"/>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70" name="Rectangle 78"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71" name="Rectangle 79"/>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72" name="Rectangle 80"/>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73" name="Line 81"/>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0674" name="Group 82"/>
          <p:cNvGrpSpPr>
            <a:grpSpLocks/>
          </p:cNvGrpSpPr>
          <p:nvPr/>
        </p:nvGrpSpPr>
        <p:grpSpPr bwMode="auto">
          <a:xfrm>
            <a:off x="1471613" y="2867025"/>
            <a:ext cx="169862" cy="234950"/>
            <a:chOff x="1210" y="3312"/>
            <a:chExt cx="265" cy="416"/>
          </a:xfrm>
        </p:grpSpPr>
        <p:sp>
          <p:nvSpPr>
            <p:cNvPr id="110675" name="AutoShape 83"/>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76" name="Line 84"/>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77" name="Line 85"/>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78" name="Rectangle 8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0679" name="Group 87"/>
            <p:cNvGrpSpPr>
              <a:grpSpLocks/>
            </p:cNvGrpSpPr>
            <p:nvPr/>
          </p:nvGrpSpPr>
          <p:grpSpPr bwMode="auto">
            <a:xfrm>
              <a:off x="1212" y="3356"/>
              <a:ext cx="105" cy="33"/>
              <a:chOff x="1212" y="3356"/>
              <a:chExt cx="105" cy="33"/>
            </a:xfrm>
          </p:grpSpPr>
          <p:sp>
            <p:nvSpPr>
              <p:cNvPr id="110680" name="Line 8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81" name="Line 8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0682" name="Group 90"/>
            <p:cNvGrpSpPr>
              <a:grpSpLocks/>
            </p:cNvGrpSpPr>
            <p:nvPr/>
          </p:nvGrpSpPr>
          <p:grpSpPr bwMode="auto">
            <a:xfrm flipH="1">
              <a:off x="1370" y="3356"/>
              <a:ext cx="105" cy="33"/>
              <a:chOff x="1212" y="3356"/>
              <a:chExt cx="105" cy="33"/>
            </a:xfrm>
          </p:grpSpPr>
          <p:sp>
            <p:nvSpPr>
              <p:cNvPr id="110683" name="Line 9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84" name="Line 9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0685" name="Rectangle 9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0686" name="AutoShape 94"/>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87" name="Line 95"/>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88" name="Line 96"/>
          <p:cNvSpPr>
            <a:spLocks noChangeShapeType="1"/>
          </p:cNvSpPr>
          <p:nvPr/>
        </p:nvSpPr>
        <p:spPr bwMode="auto">
          <a:xfrm>
            <a:off x="4686300" y="4635500"/>
            <a:ext cx="0"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89" name="Rectangle 97"/>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90" name="Line 98"/>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91" name="Line 99"/>
          <p:cNvSpPr>
            <a:spLocks noChangeShapeType="1"/>
          </p:cNvSpPr>
          <p:nvPr/>
        </p:nvSpPr>
        <p:spPr bwMode="auto">
          <a:xfrm>
            <a:off x="52197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92" name="Rectangle 100"/>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93" name="Line 101"/>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94" name="Line 102"/>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95" name="Rectangle 103"/>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96" name="Line 104"/>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0697" name="Group 105"/>
          <p:cNvGrpSpPr>
            <a:grpSpLocks/>
          </p:cNvGrpSpPr>
          <p:nvPr/>
        </p:nvGrpSpPr>
        <p:grpSpPr bwMode="auto">
          <a:xfrm>
            <a:off x="4929188" y="4635500"/>
            <a:ext cx="122237" cy="122238"/>
            <a:chOff x="1449" y="2352"/>
            <a:chExt cx="77" cy="77"/>
          </a:xfrm>
        </p:grpSpPr>
        <p:sp>
          <p:nvSpPr>
            <p:cNvPr id="110698" name="Line 10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699" name="Line 10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0700" name="Group 108"/>
          <p:cNvGrpSpPr>
            <a:grpSpLocks/>
          </p:cNvGrpSpPr>
          <p:nvPr/>
        </p:nvGrpSpPr>
        <p:grpSpPr bwMode="auto">
          <a:xfrm>
            <a:off x="5159375" y="4635500"/>
            <a:ext cx="122238" cy="122238"/>
            <a:chOff x="1449" y="2352"/>
            <a:chExt cx="77" cy="77"/>
          </a:xfrm>
        </p:grpSpPr>
        <p:sp>
          <p:nvSpPr>
            <p:cNvPr id="110701" name="Line 10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02" name="Line 11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0703" name="Rectangle 111"/>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704" name="Line 112"/>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0705" name="Group 113"/>
          <p:cNvGrpSpPr>
            <a:grpSpLocks/>
          </p:cNvGrpSpPr>
          <p:nvPr/>
        </p:nvGrpSpPr>
        <p:grpSpPr bwMode="auto">
          <a:xfrm>
            <a:off x="4000500" y="5016500"/>
            <a:ext cx="304800" cy="152400"/>
            <a:chOff x="864" y="2592"/>
            <a:chExt cx="192" cy="96"/>
          </a:xfrm>
        </p:grpSpPr>
        <p:sp>
          <p:nvSpPr>
            <p:cNvPr id="110706" name="Line 11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07" name="Line 11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08" name="Line 11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09" name="Line 11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0710" name="Group 118"/>
          <p:cNvGrpSpPr>
            <a:grpSpLocks/>
          </p:cNvGrpSpPr>
          <p:nvPr/>
        </p:nvGrpSpPr>
        <p:grpSpPr bwMode="auto">
          <a:xfrm flipH="1">
            <a:off x="5905500" y="4635500"/>
            <a:ext cx="304800" cy="228600"/>
            <a:chOff x="2064" y="2352"/>
            <a:chExt cx="192" cy="144"/>
          </a:xfrm>
        </p:grpSpPr>
        <p:sp>
          <p:nvSpPr>
            <p:cNvPr id="110711" name="Rectangle 11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712" name="Line 12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0713" name="Group 121"/>
          <p:cNvGrpSpPr>
            <a:grpSpLocks/>
          </p:cNvGrpSpPr>
          <p:nvPr/>
        </p:nvGrpSpPr>
        <p:grpSpPr bwMode="auto">
          <a:xfrm>
            <a:off x="5905500" y="5016500"/>
            <a:ext cx="304800" cy="152400"/>
            <a:chOff x="864" y="2592"/>
            <a:chExt cx="192" cy="96"/>
          </a:xfrm>
        </p:grpSpPr>
        <p:sp>
          <p:nvSpPr>
            <p:cNvPr id="110714" name="Line 1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15" name="Line 1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16" name="Line 1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17" name="Line 1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0718" name="Line 126"/>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0719" name="Line 127"/>
          <p:cNvSpPr>
            <a:spLocks noChangeShapeType="1"/>
          </p:cNvSpPr>
          <p:nvPr/>
        </p:nvSpPr>
        <p:spPr bwMode="auto">
          <a:xfrm>
            <a:off x="46878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0720" name="AutoShape 128"/>
          <p:cNvSpPr>
            <a:spLocks/>
          </p:cNvSpPr>
          <p:nvPr/>
        </p:nvSpPr>
        <p:spPr bwMode="auto">
          <a:xfrm rot="-5400000">
            <a:off x="46116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721" name="Text Box 129"/>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10722" name="Text Box 130"/>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10723" name="Text Box 131"/>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10724" name="Text Box 132"/>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10725" name="Group 133"/>
          <p:cNvGrpSpPr>
            <a:grpSpLocks/>
          </p:cNvGrpSpPr>
          <p:nvPr/>
        </p:nvGrpSpPr>
        <p:grpSpPr bwMode="auto">
          <a:xfrm rot="5400000">
            <a:off x="7708900" y="2022475"/>
            <a:ext cx="228600" cy="1574800"/>
            <a:chOff x="5088" y="624"/>
            <a:chExt cx="144" cy="992"/>
          </a:xfrm>
        </p:grpSpPr>
        <p:sp>
          <p:nvSpPr>
            <p:cNvPr id="110726" name="Line 13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27" name="Line 13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28" name="Line 13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29" name="Line 13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30" name="Line 13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31" name="Line 13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32" name="Line 14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33" name="Line 14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0734" name="Rectangle 142"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0735" name="Group 143"/>
          <p:cNvGrpSpPr>
            <a:grpSpLocks/>
          </p:cNvGrpSpPr>
          <p:nvPr/>
        </p:nvGrpSpPr>
        <p:grpSpPr bwMode="auto">
          <a:xfrm>
            <a:off x="4160838" y="2359025"/>
            <a:ext cx="298450" cy="2276475"/>
            <a:chOff x="2621" y="1486"/>
            <a:chExt cx="188" cy="1434"/>
          </a:xfrm>
        </p:grpSpPr>
        <p:sp>
          <p:nvSpPr>
            <p:cNvPr id="110736" name="Line 144"/>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0737" name="Line 145"/>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0738" name="Line 146"/>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0739" name="Rectangle 147"/>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10740" name="Line 148"/>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41" name="Rectangle 149"/>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742" name="Group 150"/>
          <p:cNvGrpSpPr>
            <a:grpSpLocks/>
          </p:cNvGrpSpPr>
          <p:nvPr/>
        </p:nvGrpSpPr>
        <p:grpSpPr bwMode="auto">
          <a:xfrm rot="5400000" flipH="1" flipV="1">
            <a:off x="4675982" y="3421856"/>
            <a:ext cx="107950" cy="182563"/>
            <a:chOff x="0" y="3"/>
            <a:chExt cx="20000" cy="19996"/>
          </a:xfrm>
        </p:grpSpPr>
        <p:sp>
          <p:nvSpPr>
            <p:cNvPr id="110743" name="Line 15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44" name="Line 15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45" name="Line 15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46" name="Line 15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747" name="Line 155"/>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48" name="Oval 156"/>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49" name="Oval 157"/>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0" name="Oval 158"/>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1" name="Line 159"/>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2" name="Line 160"/>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3" name="Oval 161"/>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4" name="Line 162"/>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5" name="Line 163"/>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756" name="Group 164"/>
          <p:cNvGrpSpPr>
            <a:grpSpLocks/>
          </p:cNvGrpSpPr>
          <p:nvPr/>
        </p:nvGrpSpPr>
        <p:grpSpPr bwMode="auto">
          <a:xfrm rot="10800000" flipH="1">
            <a:off x="4457700" y="3757613"/>
            <a:ext cx="365125" cy="239712"/>
            <a:chOff x="2900" y="1798"/>
            <a:chExt cx="576" cy="376"/>
          </a:xfrm>
        </p:grpSpPr>
        <p:sp>
          <p:nvSpPr>
            <p:cNvPr id="110757" name="Line 16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8" name="Line 16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9" name="Line 16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760" name="AutoShape 168"/>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762" name="AutoShape 170"/>
          <p:cNvSpPr>
            <a:spLocks noChangeArrowheads="1"/>
          </p:cNvSpPr>
          <p:nvPr/>
        </p:nvSpPr>
        <p:spPr bwMode="auto">
          <a:xfrm>
            <a:off x="1466850" y="37592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763" name="Line 171"/>
          <p:cNvSpPr>
            <a:spLocks noChangeShapeType="1"/>
          </p:cNvSpPr>
          <p:nvPr/>
        </p:nvSpPr>
        <p:spPr bwMode="auto">
          <a:xfrm flipV="1">
            <a:off x="1555750" y="3509963"/>
            <a:ext cx="0" cy="1905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64" name="Text Box 172"/>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10765" name="Oval 173"/>
          <p:cNvSpPr>
            <a:spLocks noChangeArrowheads="1"/>
          </p:cNvSpPr>
          <p:nvPr/>
        </p:nvSpPr>
        <p:spPr bwMode="auto">
          <a:xfrm rot="5400000">
            <a:off x="2332037"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66" name="Line 174"/>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67" name="Line 175"/>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68" name="Oval 176"/>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69" name="Oval 177"/>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70" name="Line 178"/>
          <p:cNvSpPr>
            <a:spLocks noChangeShapeType="1"/>
          </p:cNvSpPr>
          <p:nvPr/>
        </p:nvSpPr>
        <p:spPr bwMode="auto">
          <a:xfrm rot="5400000" flipV="1">
            <a:off x="1480344" y="2770981"/>
            <a:ext cx="0" cy="14366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771" name="Group 179"/>
          <p:cNvGrpSpPr>
            <a:grpSpLocks/>
          </p:cNvGrpSpPr>
          <p:nvPr/>
        </p:nvGrpSpPr>
        <p:grpSpPr bwMode="auto">
          <a:xfrm rot="5400000">
            <a:off x="2378869" y="3429794"/>
            <a:ext cx="98425" cy="274637"/>
            <a:chOff x="0" y="0"/>
            <a:chExt cx="20000" cy="20000"/>
          </a:xfrm>
        </p:grpSpPr>
        <p:sp>
          <p:nvSpPr>
            <p:cNvPr id="110772" name="Arc 18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73" name="Arc 18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0774" name="Group 182"/>
          <p:cNvGrpSpPr>
            <a:grpSpLocks/>
          </p:cNvGrpSpPr>
          <p:nvPr/>
        </p:nvGrpSpPr>
        <p:grpSpPr bwMode="auto">
          <a:xfrm rot="5400000">
            <a:off x="2372519" y="3259932"/>
            <a:ext cx="98425" cy="274637"/>
            <a:chOff x="0" y="0"/>
            <a:chExt cx="20000" cy="20000"/>
          </a:xfrm>
        </p:grpSpPr>
        <p:sp>
          <p:nvSpPr>
            <p:cNvPr id="110775" name="Arc 18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76" name="Arc 18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777" name="Line 185"/>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778" name="Group 186"/>
          <p:cNvGrpSpPr>
            <a:grpSpLocks/>
          </p:cNvGrpSpPr>
          <p:nvPr/>
        </p:nvGrpSpPr>
        <p:grpSpPr bwMode="auto">
          <a:xfrm>
            <a:off x="2181225" y="3194050"/>
            <a:ext cx="484188" cy="295275"/>
            <a:chOff x="1041" y="2012"/>
            <a:chExt cx="305" cy="186"/>
          </a:xfrm>
        </p:grpSpPr>
        <p:sp>
          <p:nvSpPr>
            <p:cNvPr id="110779" name="Line 187"/>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80" name="Line 188"/>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81" name="Line 189"/>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82" name="Line 190"/>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783" name="Rectangle 191"/>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84" name="Line 192"/>
          <p:cNvSpPr>
            <a:spLocks noChangeShapeType="1"/>
          </p:cNvSpPr>
          <p:nvPr/>
        </p:nvSpPr>
        <p:spPr bwMode="auto">
          <a:xfrm rot="5400000" flipV="1">
            <a:off x="3388519" y="2732881"/>
            <a:ext cx="0" cy="15128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85" name="Text Box 193"/>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10786" name="Line 194"/>
          <p:cNvSpPr>
            <a:spLocks noChangeShapeType="1"/>
          </p:cNvSpPr>
          <p:nvPr/>
        </p:nvSpPr>
        <p:spPr bwMode="auto">
          <a:xfrm flipV="1">
            <a:off x="1555750" y="3175000"/>
            <a:ext cx="0" cy="301625"/>
          </a:xfrm>
          <a:prstGeom prst="line">
            <a:avLst/>
          </a:prstGeom>
          <a:noFill/>
          <a:ln w="25400">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787" name="Oval 19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788" name="Rectangle 196"/>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10789" name="Line 197"/>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90" name="Line 198"/>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91" name="Line 199"/>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92" name="Line 200"/>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793" name="Group 201"/>
          <p:cNvGrpSpPr>
            <a:grpSpLocks/>
          </p:cNvGrpSpPr>
          <p:nvPr/>
        </p:nvGrpSpPr>
        <p:grpSpPr bwMode="auto">
          <a:xfrm>
            <a:off x="4681538" y="2333625"/>
            <a:ext cx="1274762" cy="2301875"/>
            <a:chOff x="2949" y="1470"/>
            <a:chExt cx="803" cy="1450"/>
          </a:xfrm>
        </p:grpSpPr>
        <p:sp>
          <p:nvSpPr>
            <p:cNvPr id="110794" name="Line 202"/>
            <p:cNvSpPr>
              <a:spLocks noChangeShapeType="1"/>
            </p:cNvSpPr>
            <p:nvPr/>
          </p:nvSpPr>
          <p:spPr bwMode="auto">
            <a:xfrm>
              <a:off x="3752" y="1470"/>
              <a:ext cx="0" cy="1116"/>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0795" name="Line 203"/>
            <p:cNvSpPr>
              <a:spLocks noChangeShapeType="1"/>
            </p:cNvSpPr>
            <p:nvPr/>
          </p:nvSpPr>
          <p:spPr bwMode="auto">
            <a:xfrm>
              <a:off x="2953"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0796" name="Line 204"/>
            <p:cNvSpPr>
              <a:spLocks noChangeShapeType="1"/>
            </p:cNvSpPr>
            <p:nvPr/>
          </p:nvSpPr>
          <p:spPr bwMode="auto">
            <a:xfrm rot="5400000">
              <a:off x="3348" y="2187"/>
              <a:ext cx="0" cy="79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0797" name="Text Box 205"/>
          <p:cNvSpPr txBox="1">
            <a:spLocks noChangeArrowheads="1"/>
          </p:cNvSpPr>
          <p:nvPr/>
        </p:nvSpPr>
        <p:spPr bwMode="auto">
          <a:xfrm>
            <a:off x="3465513" y="6154738"/>
            <a:ext cx="29194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Extending  </a:t>
            </a:r>
          </a:p>
        </p:txBody>
      </p:sp>
      <p:sp>
        <p:nvSpPr>
          <p:cNvPr id="110798" name="Rectangle 206"/>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10800" name="Oval 208"/>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01" name="Line 209"/>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02" name="Line 210"/>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03" name="Line 211"/>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805" name="Rectangle 213"/>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10806" name="Line 214"/>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07" name="Oval 215"/>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08" name="AutoShape 216"/>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09" name="Line 217"/>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0" name="Line 218"/>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1" name="Line 219"/>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2" name="Line 220"/>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3" name="Line 221"/>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4" name="Line 222"/>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5" name="Line 223"/>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828" name="Group 236"/>
          <p:cNvGrpSpPr>
            <a:grpSpLocks/>
          </p:cNvGrpSpPr>
          <p:nvPr/>
        </p:nvGrpSpPr>
        <p:grpSpPr bwMode="auto">
          <a:xfrm>
            <a:off x="4460875" y="1158875"/>
            <a:ext cx="2168525" cy="1455738"/>
            <a:chOff x="2810" y="730"/>
            <a:chExt cx="1366" cy="917"/>
          </a:xfrm>
        </p:grpSpPr>
        <p:sp>
          <p:nvSpPr>
            <p:cNvPr id="110817" name="Rectangle 225"/>
            <p:cNvSpPr>
              <a:spLocks noChangeArrowheads="1"/>
            </p:cNvSpPr>
            <p:nvPr/>
          </p:nvSpPr>
          <p:spPr bwMode="auto">
            <a:xfrm rot="5400000">
              <a:off x="3332"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18" name="Rectangle 226"/>
            <p:cNvSpPr>
              <a:spLocks noChangeArrowheads="1"/>
            </p:cNvSpPr>
            <p:nvPr/>
          </p:nvSpPr>
          <p:spPr bwMode="auto">
            <a:xfrm>
              <a:off x="2810"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19" name="Rectangle 227"/>
            <p:cNvSpPr>
              <a:spLocks noChangeArrowheads="1"/>
            </p:cNvSpPr>
            <p:nvPr/>
          </p:nvSpPr>
          <p:spPr bwMode="auto">
            <a:xfrm>
              <a:off x="4010"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0820" name="Oval 228"/>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22" name="Text Box 230"/>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10823" name="Rectangle 231"/>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0824" name="Rectangle 232"/>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0825" name="Line 233"/>
          <p:cNvSpPr>
            <a:spLocks noChangeShapeType="1"/>
          </p:cNvSpPr>
          <p:nvPr/>
        </p:nvSpPr>
        <p:spPr bwMode="auto">
          <a:xfrm flipV="1">
            <a:off x="1427163" y="3752850"/>
            <a:ext cx="255587"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826" name="AutoShape 234"/>
          <p:cNvSpPr>
            <a:spLocks noChangeArrowheads="1"/>
          </p:cNvSpPr>
          <p:nvPr/>
        </p:nvSpPr>
        <p:spPr bwMode="auto">
          <a:xfrm rot="14139441">
            <a:off x="3571081" y="24026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27" name="AutoShape 235"/>
          <p:cNvSpPr>
            <a:spLocks noChangeArrowheads="1"/>
          </p:cNvSpPr>
          <p:nvPr/>
        </p:nvSpPr>
        <p:spPr bwMode="auto">
          <a:xfrm rot="14139441">
            <a:off x="515144" y="33170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Slide Number Placeholder 5"/>
          <p:cNvSpPr>
            <a:spLocks noGrp="1"/>
          </p:cNvSpPr>
          <p:nvPr>
            <p:ph type="sldNum" sz="quarter" idx="12"/>
          </p:nvPr>
        </p:nvSpPr>
        <p:spPr/>
        <p:txBody>
          <a:bodyPr/>
          <a:lstStyle/>
          <a:p>
            <a:fld id="{55875CCB-88DE-8E46-AFDC-A61253CCE414}" type="slidenum">
              <a:rPr lang="en-US"/>
              <a:pPr/>
              <a:t>73</a:t>
            </a:fld>
            <a:endParaRPr lang="en-US"/>
          </a:p>
        </p:txBody>
      </p:sp>
      <p:sp>
        <p:nvSpPr>
          <p:cNvPr id="111618"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11619" name="Rectangle 3"/>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20" name="Rectangle 4"/>
          <p:cNvSpPr>
            <a:spLocks noChangeArrowheads="1"/>
          </p:cNvSpPr>
          <p:nvPr/>
        </p:nvSpPr>
        <p:spPr bwMode="auto">
          <a:xfrm>
            <a:off x="4629150" y="1362075"/>
            <a:ext cx="1416050"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21"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1622" name="Oval 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1624" name="Group 8"/>
          <p:cNvGrpSpPr>
            <a:grpSpLocks/>
          </p:cNvGrpSpPr>
          <p:nvPr/>
        </p:nvGrpSpPr>
        <p:grpSpPr bwMode="auto">
          <a:xfrm>
            <a:off x="8534400" y="1101725"/>
            <a:ext cx="228600" cy="1574800"/>
            <a:chOff x="5088" y="624"/>
            <a:chExt cx="144" cy="992"/>
          </a:xfrm>
        </p:grpSpPr>
        <p:sp>
          <p:nvSpPr>
            <p:cNvPr id="111625" name="Line 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26" name="Line 1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27" name="Line 1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28" name="Line 1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29" name="Line 1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30" name="Line 1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31" name="Line 1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32" name="Line 1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1633" name="Text Box 17"/>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11634" name="AutoShape 18"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35" name="AutoShape 19"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36" name="AutoShape 20"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37" name="AutoShape 21"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38" name="AutoShape 22"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39" name="AutoShape 23"/>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40" name="Arc 24"/>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41" name="Line 25"/>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42" name="Arc 26"/>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1643" name="Group 27"/>
          <p:cNvGrpSpPr>
            <a:grpSpLocks/>
          </p:cNvGrpSpPr>
          <p:nvPr/>
        </p:nvGrpSpPr>
        <p:grpSpPr bwMode="auto">
          <a:xfrm>
            <a:off x="1355725" y="2895600"/>
            <a:ext cx="90488" cy="92075"/>
            <a:chOff x="1030" y="3483"/>
            <a:chExt cx="141" cy="144"/>
          </a:xfrm>
        </p:grpSpPr>
        <p:sp>
          <p:nvSpPr>
            <p:cNvPr id="111644" name="Arc 2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45" name="Arc 2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46" name="Line 3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1647" name="Group 31"/>
          <p:cNvGrpSpPr>
            <a:grpSpLocks/>
          </p:cNvGrpSpPr>
          <p:nvPr/>
        </p:nvGrpSpPr>
        <p:grpSpPr bwMode="auto">
          <a:xfrm flipV="1">
            <a:off x="1341438" y="1603375"/>
            <a:ext cx="90487" cy="92075"/>
            <a:chOff x="1030" y="3483"/>
            <a:chExt cx="141" cy="144"/>
          </a:xfrm>
        </p:grpSpPr>
        <p:sp>
          <p:nvSpPr>
            <p:cNvPr id="111648"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49"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50" name="Line 3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1651" name="Arc 35"/>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52" name="Line 36"/>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53" name="Arc 37"/>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1654" name="Group 38"/>
          <p:cNvGrpSpPr>
            <a:grpSpLocks/>
          </p:cNvGrpSpPr>
          <p:nvPr/>
        </p:nvGrpSpPr>
        <p:grpSpPr bwMode="auto">
          <a:xfrm flipH="1">
            <a:off x="1670050" y="2895600"/>
            <a:ext cx="90488" cy="92075"/>
            <a:chOff x="1030" y="3483"/>
            <a:chExt cx="141" cy="144"/>
          </a:xfrm>
        </p:grpSpPr>
        <p:sp>
          <p:nvSpPr>
            <p:cNvPr id="111655" name="Arc 3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56" name="Arc 4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57" name="Line 4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1658" name="Group 42"/>
          <p:cNvGrpSpPr>
            <a:grpSpLocks/>
          </p:cNvGrpSpPr>
          <p:nvPr/>
        </p:nvGrpSpPr>
        <p:grpSpPr bwMode="auto">
          <a:xfrm flipH="1" flipV="1">
            <a:off x="1684338" y="1603375"/>
            <a:ext cx="90487" cy="92075"/>
            <a:chOff x="1030" y="3483"/>
            <a:chExt cx="141" cy="144"/>
          </a:xfrm>
        </p:grpSpPr>
        <p:sp>
          <p:nvSpPr>
            <p:cNvPr id="111659" name="Arc 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60" name="Arc 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61" name="Line 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1662" name="Rectangle 46"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63" name="AutoShape 47"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11664" name="Rectangle 48"/>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65" name="Line 49"/>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66" name="Line 50"/>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67" name="Rectangle 51"/>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68" name="AutoShape 52"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69" name="AutoShape 53"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70" name="Line 54"/>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71" name="Line 55"/>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72" name="Line 56"/>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73" name="Line 57"/>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74" name="Oval 58"/>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75" name="Oval 59"/>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76" name="AutoShape 60"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77" name="AutoShape 61"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1678" name="Group 62"/>
          <p:cNvGrpSpPr>
            <a:grpSpLocks/>
          </p:cNvGrpSpPr>
          <p:nvPr/>
        </p:nvGrpSpPr>
        <p:grpSpPr bwMode="auto">
          <a:xfrm>
            <a:off x="1504950" y="2906713"/>
            <a:ext cx="103188" cy="65087"/>
            <a:chOff x="1262" y="3388"/>
            <a:chExt cx="162" cy="206"/>
          </a:xfrm>
        </p:grpSpPr>
        <p:sp>
          <p:nvSpPr>
            <p:cNvPr id="111679" name="Oval 63"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80" name="Oval 64"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81" name="Oval 65"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82" name="Oval 66"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83" name="Oval 67"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84" name="Oval 68"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1685" name="Rectangle 69"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1686" name="Group 70"/>
          <p:cNvGrpSpPr>
            <a:grpSpLocks/>
          </p:cNvGrpSpPr>
          <p:nvPr/>
        </p:nvGrpSpPr>
        <p:grpSpPr bwMode="auto">
          <a:xfrm>
            <a:off x="1279525" y="1689100"/>
            <a:ext cx="557213" cy="1192213"/>
            <a:chOff x="941" y="767"/>
            <a:chExt cx="815" cy="1942"/>
          </a:xfrm>
        </p:grpSpPr>
        <p:sp>
          <p:nvSpPr>
            <p:cNvPr id="111687" name="AutoShape 7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88" name="AutoShape 7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1689" name="AutoShape 73"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90" name="Line 74"/>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691" name="Rectangle 75"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92" name="Rectangle 76"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93" name="Rectangle 77"/>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94" name="Rectangle 78"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95" name="Rectangle 79"/>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96" name="Rectangle 80"/>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697" name="Line 81"/>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1698" name="Group 82"/>
          <p:cNvGrpSpPr>
            <a:grpSpLocks/>
          </p:cNvGrpSpPr>
          <p:nvPr/>
        </p:nvGrpSpPr>
        <p:grpSpPr bwMode="auto">
          <a:xfrm>
            <a:off x="1471613" y="2867025"/>
            <a:ext cx="169862" cy="234950"/>
            <a:chOff x="1210" y="3312"/>
            <a:chExt cx="265" cy="416"/>
          </a:xfrm>
        </p:grpSpPr>
        <p:sp>
          <p:nvSpPr>
            <p:cNvPr id="111699" name="AutoShape 83"/>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700" name="Line 84"/>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01" name="Line 85"/>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02" name="Rectangle 8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1703" name="Group 87"/>
            <p:cNvGrpSpPr>
              <a:grpSpLocks/>
            </p:cNvGrpSpPr>
            <p:nvPr/>
          </p:nvGrpSpPr>
          <p:grpSpPr bwMode="auto">
            <a:xfrm>
              <a:off x="1212" y="3356"/>
              <a:ext cx="105" cy="33"/>
              <a:chOff x="1212" y="3356"/>
              <a:chExt cx="105" cy="33"/>
            </a:xfrm>
          </p:grpSpPr>
          <p:sp>
            <p:nvSpPr>
              <p:cNvPr id="111704" name="Line 8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05" name="Line 8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1706" name="Group 90"/>
            <p:cNvGrpSpPr>
              <a:grpSpLocks/>
            </p:cNvGrpSpPr>
            <p:nvPr/>
          </p:nvGrpSpPr>
          <p:grpSpPr bwMode="auto">
            <a:xfrm flipH="1">
              <a:off x="1370" y="3356"/>
              <a:ext cx="105" cy="33"/>
              <a:chOff x="1212" y="3356"/>
              <a:chExt cx="105" cy="33"/>
            </a:xfrm>
          </p:grpSpPr>
          <p:sp>
            <p:nvSpPr>
              <p:cNvPr id="111707" name="Line 9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08" name="Line 9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1709" name="Rectangle 9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1710" name="AutoShape 94"/>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711" name="Line 95"/>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12" name="Line 96"/>
          <p:cNvSpPr>
            <a:spLocks noChangeShapeType="1"/>
          </p:cNvSpPr>
          <p:nvPr/>
        </p:nvSpPr>
        <p:spPr bwMode="auto">
          <a:xfrm>
            <a:off x="4686300" y="4635500"/>
            <a:ext cx="0"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13" name="Rectangle 97"/>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714" name="Line 98"/>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15" name="Line 99"/>
          <p:cNvSpPr>
            <a:spLocks noChangeShapeType="1"/>
          </p:cNvSpPr>
          <p:nvPr/>
        </p:nvSpPr>
        <p:spPr bwMode="auto">
          <a:xfrm>
            <a:off x="52197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16" name="Rectangle 100"/>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717" name="Line 101"/>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18" name="Line 102"/>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19" name="Rectangle 103"/>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720" name="Line 104"/>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1721" name="Group 105"/>
          <p:cNvGrpSpPr>
            <a:grpSpLocks/>
          </p:cNvGrpSpPr>
          <p:nvPr/>
        </p:nvGrpSpPr>
        <p:grpSpPr bwMode="auto">
          <a:xfrm>
            <a:off x="4929188" y="4635500"/>
            <a:ext cx="122237" cy="122238"/>
            <a:chOff x="1449" y="2352"/>
            <a:chExt cx="77" cy="77"/>
          </a:xfrm>
        </p:grpSpPr>
        <p:sp>
          <p:nvSpPr>
            <p:cNvPr id="111722" name="Line 10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23" name="Line 10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1724" name="Group 108"/>
          <p:cNvGrpSpPr>
            <a:grpSpLocks/>
          </p:cNvGrpSpPr>
          <p:nvPr/>
        </p:nvGrpSpPr>
        <p:grpSpPr bwMode="auto">
          <a:xfrm>
            <a:off x="5159375" y="4635500"/>
            <a:ext cx="122238" cy="122238"/>
            <a:chOff x="1449" y="2352"/>
            <a:chExt cx="77" cy="77"/>
          </a:xfrm>
        </p:grpSpPr>
        <p:sp>
          <p:nvSpPr>
            <p:cNvPr id="111725" name="Line 10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26" name="Line 11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1727" name="Rectangle 111"/>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728" name="Line 112"/>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1729" name="Group 113"/>
          <p:cNvGrpSpPr>
            <a:grpSpLocks/>
          </p:cNvGrpSpPr>
          <p:nvPr/>
        </p:nvGrpSpPr>
        <p:grpSpPr bwMode="auto">
          <a:xfrm>
            <a:off x="4000500" y="5016500"/>
            <a:ext cx="304800" cy="152400"/>
            <a:chOff x="864" y="2592"/>
            <a:chExt cx="192" cy="96"/>
          </a:xfrm>
        </p:grpSpPr>
        <p:sp>
          <p:nvSpPr>
            <p:cNvPr id="111730" name="Line 11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31" name="Line 11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32" name="Line 11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33" name="Line 11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1734" name="Group 118"/>
          <p:cNvGrpSpPr>
            <a:grpSpLocks/>
          </p:cNvGrpSpPr>
          <p:nvPr/>
        </p:nvGrpSpPr>
        <p:grpSpPr bwMode="auto">
          <a:xfrm flipH="1">
            <a:off x="5905500" y="4635500"/>
            <a:ext cx="304800" cy="228600"/>
            <a:chOff x="2064" y="2352"/>
            <a:chExt cx="192" cy="144"/>
          </a:xfrm>
        </p:grpSpPr>
        <p:sp>
          <p:nvSpPr>
            <p:cNvPr id="111735" name="Rectangle 11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736" name="Line 12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1737" name="Group 121"/>
          <p:cNvGrpSpPr>
            <a:grpSpLocks/>
          </p:cNvGrpSpPr>
          <p:nvPr/>
        </p:nvGrpSpPr>
        <p:grpSpPr bwMode="auto">
          <a:xfrm>
            <a:off x="5905500" y="5016500"/>
            <a:ext cx="304800" cy="152400"/>
            <a:chOff x="864" y="2592"/>
            <a:chExt cx="192" cy="96"/>
          </a:xfrm>
        </p:grpSpPr>
        <p:sp>
          <p:nvSpPr>
            <p:cNvPr id="111738" name="Line 1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39" name="Line 1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40" name="Line 1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41" name="Line 1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1742" name="Line 126"/>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1743" name="Line 127"/>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1744" name="AutoShape 128"/>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745" name="Text Box 129"/>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11746" name="Text Box 130"/>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11747" name="Text Box 131"/>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11748" name="Text Box 132"/>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11749" name="Group 133"/>
          <p:cNvGrpSpPr>
            <a:grpSpLocks/>
          </p:cNvGrpSpPr>
          <p:nvPr/>
        </p:nvGrpSpPr>
        <p:grpSpPr bwMode="auto">
          <a:xfrm rot="5400000">
            <a:off x="7708900" y="2022475"/>
            <a:ext cx="228600" cy="1574800"/>
            <a:chOff x="5088" y="624"/>
            <a:chExt cx="144" cy="992"/>
          </a:xfrm>
        </p:grpSpPr>
        <p:sp>
          <p:nvSpPr>
            <p:cNvPr id="111750" name="Line 13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51" name="Line 13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52" name="Line 13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53" name="Line 13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54" name="Line 13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55" name="Line 13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56" name="Line 14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57" name="Line 14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1758" name="Rectangle 142"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1759" name="Group 143"/>
          <p:cNvGrpSpPr>
            <a:grpSpLocks/>
          </p:cNvGrpSpPr>
          <p:nvPr/>
        </p:nvGrpSpPr>
        <p:grpSpPr bwMode="auto">
          <a:xfrm>
            <a:off x="4160838" y="2359025"/>
            <a:ext cx="298450" cy="2276475"/>
            <a:chOff x="2621" y="1486"/>
            <a:chExt cx="188" cy="1434"/>
          </a:xfrm>
        </p:grpSpPr>
        <p:sp>
          <p:nvSpPr>
            <p:cNvPr id="111760" name="Line 144"/>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1761" name="Line 145"/>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1762" name="Line 146"/>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1763" name="Rectangle 147"/>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11764" name="Line 148"/>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65" name="Rectangle 149"/>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766" name="Group 150"/>
          <p:cNvGrpSpPr>
            <a:grpSpLocks/>
          </p:cNvGrpSpPr>
          <p:nvPr/>
        </p:nvGrpSpPr>
        <p:grpSpPr bwMode="auto">
          <a:xfrm rot="5400000" flipH="1" flipV="1">
            <a:off x="4675982" y="3421856"/>
            <a:ext cx="107950" cy="182563"/>
            <a:chOff x="0" y="3"/>
            <a:chExt cx="20000" cy="19996"/>
          </a:xfrm>
        </p:grpSpPr>
        <p:sp>
          <p:nvSpPr>
            <p:cNvPr id="111767" name="Line 15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68" name="Line 15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69" name="Line 15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0" name="Line 15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771" name="Line 155"/>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2" name="Oval 156"/>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3" name="Oval 157"/>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4" name="Oval 158"/>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5" name="Line 159"/>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6" name="Line 160"/>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7" name="Oval 161"/>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8" name="Line 162"/>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9" name="Line 163"/>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780" name="Group 164"/>
          <p:cNvGrpSpPr>
            <a:grpSpLocks/>
          </p:cNvGrpSpPr>
          <p:nvPr/>
        </p:nvGrpSpPr>
        <p:grpSpPr bwMode="auto">
          <a:xfrm rot="10800000" flipH="1">
            <a:off x="4457700" y="3757613"/>
            <a:ext cx="365125" cy="239712"/>
            <a:chOff x="2900" y="1798"/>
            <a:chExt cx="576" cy="376"/>
          </a:xfrm>
        </p:grpSpPr>
        <p:sp>
          <p:nvSpPr>
            <p:cNvPr id="111781" name="Line 16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82" name="Line 16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83" name="Line 16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784" name="AutoShape 168"/>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786" name="AutoShape 170"/>
          <p:cNvSpPr>
            <a:spLocks noChangeArrowheads="1"/>
          </p:cNvSpPr>
          <p:nvPr/>
        </p:nvSpPr>
        <p:spPr bwMode="auto">
          <a:xfrm>
            <a:off x="1466850" y="37592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787" name="Line 171"/>
          <p:cNvSpPr>
            <a:spLocks noChangeShapeType="1"/>
          </p:cNvSpPr>
          <p:nvPr/>
        </p:nvSpPr>
        <p:spPr bwMode="auto">
          <a:xfrm flipV="1">
            <a:off x="1555750" y="3509963"/>
            <a:ext cx="0" cy="1905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788" name="Text Box 172"/>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11789" name="Oval 173"/>
          <p:cNvSpPr>
            <a:spLocks noChangeArrowheads="1"/>
          </p:cNvSpPr>
          <p:nvPr/>
        </p:nvSpPr>
        <p:spPr bwMode="auto">
          <a:xfrm rot="5400000">
            <a:off x="2332037"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90" name="Line 174"/>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91" name="Line 175"/>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92" name="Oval 176"/>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93" name="Oval 177"/>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94" name="Line 178"/>
          <p:cNvSpPr>
            <a:spLocks noChangeShapeType="1"/>
          </p:cNvSpPr>
          <p:nvPr/>
        </p:nvSpPr>
        <p:spPr bwMode="auto">
          <a:xfrm rot="5400000" flipV="1">
            <a:off x="1480344" y="2770981"/>
            <a:ext cx="0" cy="14366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795" name="Group 179"/>
          <p:cNvGrpSpPr>
            <a:grpSpLocks/>
          </p:cNvGrpSpPr>
          <p:nvPr/>
        </p:nvGrpSpPr>
        <p:grpSpPr bwMode="auto">
          <a:xfrm rot="5400000">
            <a:off x="2378869" y="3429794"/>
            <a:ext cx="98425" cy="274637"/>
            <a:chOff x="0" y="0"/>
            <a:chExt cx="20000" cy="20000"/>
          </a:xfrm>
        </p:grpSpPr>
        <p:sp>
          <p:nvSpPr>
            <p:cNvPr id="111796" name="Arc 18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97" name="Arc 18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1798" name="Group 182"/>
          <p:cNvGrpSpPr>
            <a:grpSpLocks/>
          </p:cNvGrpSpPr>
          <p:nvPr/>
        </p:nvGrpSpPr>
        <p:grpSpPr bwMode="auto">
          <a:xfrm rot="5400000">
            <a:off x="2372519" y="3259932"/>
            <a:ext cx="98425" cy="274637"/>
            <a:chOff x="0" y="0"/>
            <a:chExt cx="20000" cy="20000"/>
          </a:xfrm>
        </p:grpSpPr>
        <p:sp>
          <p:nvSpPr>
            <p:cNvPr id="111799" name="Arc 18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00" name="Arc 18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801" name="Line 185"/>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802" name="Group 186"/>
          <p:cNvGrpSpPr>
            <a:grpSpLocks/>
          </p:cNvGrpSpPr>
          <p:nvPr/>
        </p:nvGrpSpPr>
        <p:grpSpPr bwMode="auto">
          <a:xfrm>
            <a:off x="2181225" y="3194050"/>
            <a:ext cx="484188" cy="295275"/>
            <a:chOff x="1041" y="2012"/>
            <a:chExt cx="305" cy="186"/>
          </a:xfrm>
        </p:grpSpPr>
        <p:sp>
          <p:nvSpPr>
            <p:cNvPr id="111803" name="Line 187"/>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04" name="Line 188"/>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05" name="Line 189"/>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06" name="Line 190"/>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807" name="Rectangle 191"/>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08" name="Line 192"/>
          <p:cNvSpPr>
            <a:spLocks noChangeShapeType="1"/>
          </p:cNvSpPr>
          <p:nvPr/>
        </p:nvSpPr>
        <p:spPr bwMode="auto">
          <a:xfrm rot="5400000" flipV="1">
            <a:off x="3388519" y="2732881"/>
            <a:ext cx="0" cy="15128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09" name="Text Box 193"/>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11810" name="Line 194"/>
          <p:cNvSpPr>
            <a:spLocks noChangeShapeType="1"/>
          </p:cNvSpPr>
          <p:nvPr/>
        </p:nvSpPr>
        <p:spPr bwMode="auto">
          <a:xfrm flipV="1">
            <a:off x="1555750" y="3175000"/>
            <a:ext cx="0" cy="301625"/>
          </a:xfrm>
          <a:prstGeom prst="line">
            <a:avLst/>
          </a:prstGeom>
          <a:noFill/>
          <a:ln w="25400">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811" name="Oval 19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12" name="Rectangle 196"/>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11813" name="Line 197"/>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14" name="Line 198"/>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15" name="Line 199"/>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16" name="Line 200"/>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817" name="Group 201"/>
          <p:cNvGrpSpPr>
            <a:grpSpLocks/>
          </p:cNvGrpSpPr>
          <p:nvPr/>
        </p:nvGrpSpPr>
        <p:grpSpPr bwMode="auto">
          <a:xfrm>
            <a:off x="4681538" y="2333625"/>
            <a:ext cx="1274762" cy="2301875"/>
            <a:chOff x="2949" y="1470"/>
            <a:chExt cx="803" cy="1450"/>
          </a:xfrm>
        </p:grpSpPr>
        <p:sp>
          <p:nvSpPr>
            <p:cNvPr id="111818" name="Line 202"/>
            <p:cNvSpPr>
              <a:spLocks noChangeShapeType="1"/>
            </p:cNvSpPr>
            <p:nvPr/>
          </p:nvSpPr>
          <p:spPr bwMode="auto">
            <a:xfrm>
              <a:off x="3752" y="1470"/>
              <a:ext cx="0" cy="1116"/>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1819" name="Line 203"/>
            <p:cNvSpPr>
              <a:spLocks noChangeShapeType="1"/>
            </p:cNvSpPr>
            <p:nvPr/>
          </p:nvSpPr>
          <p:spPr bwMode="auto">
            <a:xfrm>
              <a:off x="2953"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1820" name="Line 204"/>
            <p:cNvSpPr>
              <a:spLocks noChangeShapeType="1"/>
            </p:cNvSpPr>
            <p:nvPr/>
          </p:nvSpPr>
          <p:spPr bwMode="auto">
            <a:xfrm rot="5400000">
              <a:off x="3348" y="2187"/>
              <a:ext cx="0" cy="79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1821" name="Text Box 205"/>
          <p:cNvSpPr txBox="1">
            <a:spLocks noChangeArrowheads="1"/>
          </p:cNvSpPr>
          <p:nvPr/>
        </p:nvSpPr>
        <p:spPr bwMode="auto">
          <a:xfrm>
            <a:off x="3465513" y="6154738"/>
            <a:ext cx="29194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Extending  </a:t>
            </a:r>
          </a:p>
        </p:txBody>
      </p:sp>
      <p:sp>
        <p:nvSpPr>
          <p:cNvPr id="111822" name="Rectangle 206"/>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11823" name="Oval 20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24" name="Line 208"/>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25" name="Line 209"/>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26" name="Line 210"/>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827" name="Rectangle 211"/>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11828" name="Line 212"/>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29" name="Oval 213"/>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30" name="AutoShape 214"/>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31" name="Line 215"/>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2" name="Line 216"/>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3" name="Line 217"/>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4" name="Line 218"/>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5" name="Line 219"/>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6" name="Line 220"/>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7" name="Line 221"/>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850" name="Group 234"/>
          <p:cNvGrpSpPr>
            <a:grpSpLocks/>
          </p:cNvGrpSpPr>
          <p:nvPr/>
        </p:nvGrpSpPr>
        <p:grpSpPr bwMode="auto">
          <a:xfrm>
            <a:off x="4537075" y="1158875"/>
            <a:ext cx="2168525" cy="1455738"/>
            <a:chOff x="2858" y="730"/>
            <a:chExt cx="1366" cy="917"/>
          </a:xfrm>
        </p:grpSpPr>
        <p:sp>
          <p:nvSpPr>
            <p:cNvPr id="111839" name="Rectangle 223"/>
            <p:cNvSpPr>
              <a:spLocks noChangeArrowheads="1"/>
            </p:cNvSpPr>
            <p:nvPr/>
          </p:nvSpPr>
          <p:spPr bwMode="auto">
            <a:xfrm rot="5400000">
              <a:off x="3380"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40" name="Rectangle 224"/>
            <p:cNvSpPr>
              <a:spLocks noChangeArrowheads="1"/>
            </p:cNvSpPr>
            <p:nvPr/>
          </p:nvSpPr>
          <p:spPr bwMode="auto">
            <a:xfrm>
              <a:off x="2858"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41" name="Rectangle 225"/>
            <p:cNvSpPr>
              <a:spLocks noChangeArrowheads="1"/>
            </p:cNvSpPr>
            <p:nvPr/>
          </p:nvSpPr>
          <p:spPr bwMode="auto">
            <a:xfrm>
              <a:off x="4058"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1842" name="Oval 226"/>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44" name="Text Box 228"/>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11845" name="Rectangle 229"/>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1846" name="Rectangle 230"/>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1847" name="Line 231"/>
          <p:cNvSpPr>
            <a:spLocks noChangeShapeType="1"/>
          </p:cNvSpPr>
          <p:nvPr/>
        </p:nvSpPr>
        <p:spPr bwMode="auto">
          <a:xfrm flipV="1">
            <a:off x="1427163" y="3752850"/>
            <a:ext cx="255587"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848" name="AutoShape 232"/>
          <p:cNvSpPr>
            <a:spLocks noChangeArrowheads="1"/>
          </p:cNvSpPr>
          <p:nvPr/>
        </p:nvSpPr>
        <p:spPr bwMode="auto">
          <a:xfrm rot="14139441">
            <a:off x="3571081" y="24026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49" name="AutoShape 233"/>
          <p:cNvSpPr>
            <a:spLocks noChangeArrowheads="1"/>
          </p:cNvSpPr>
          <p:nvPr/>
        </p:nvSpPr>
        <p:spPr bwMode="auto">
          <a:xfrm rot="14139441">
            <a:off x="515144" y="33170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Slide Number Placeholder 5"/>
          <p:cNvSpPr>
            <a:spLocks noGrp="1"/>
          </p:cNvSpPr>
          <p:nvPr>
            <p:ph type="sldNum" sz="quarter" idx="12"/>
          </p:nvPr>
        </p:nvSpPr>
        <p:spPr/>
        <p:txBody>
          <a:bodyPr/>
          <a:lstStyle/>
          <a:p>
            <a:fld id="{C073E7C3-2EA9-6949-86E0-C7ED31FAE675}" type="slidenum">
              <a:rPr lang="en-US"/>
              <a:pPr/>
              <a:t>74</a:t>
            </a:fld>
            <a:endParaRPr lang="en-US"/>
          </a:p>
        </p:txBody>
      </p:sp>
      <p:sp>
        <p:nvSpPr>
          <p:cNvPr id="112642"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12643" name="Rectangle 3"/>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44" name="Rectangle 4"/>
          <p:cNvSpPr>
            <a:spLocks noChangeArrowheads="1"/>
          </p:cNvSpPr>
          <p:nvPr/>
        </p:nvSpPr>
        <p:spPr bwMode="auto">
          <a:xfrm>
            <a:off x="4629150" y="1362075"/>
            <a:ext cx="1416050"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45"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2646" name="Oval 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2648" name="Group 8"/>
          <p:cNvGrpSpPr>
            <a:grpSpLocks/>
          </p:cNvGrpSpPr>
          <p:nvPr/>
        </p:nvGrpSpPr>
        <p:grpSpPr bwMode="auto">
          <a:xfrm>
            <a:off x="8534400" y="1101725"/>
            <a:ext cx="228600" cy="1574800"/>
            <a:chOff x="5088" y="624"/>
            <a:chExt cx="144" cy="992"/>
          </a:xfrm>
        </p:grpSpPr>
        <p:sp>
          <p:nvSpPr>
            <p:cNvPr id="112649" name="Line 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50" name="Line 1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51" name="Line 1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52" name="Line 1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53" name="Line 1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54" name="Line 1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55" name="Line 1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56" name="Line 1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2657" name="Text Box 17"/>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12658" name="AutoShape 18"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59" name="AutoShape 19"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60" name="AutoShape 20"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61" name="AutoShape 21"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62" name="AutoShape 22"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63" name="AutoShape 23"/>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64" name="Arc 24"/>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65" name="Line 25"/>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66" name="Arc 26"/>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2667" name="Group 27"/>
          <p:cNvGrpSpPr>
            <a:grpSpLocks/>
          </p:cNvGrpSpPr>
          <p:nvPr/>
        </p:nvGrpSpPr>
        <p:grpSpPr bwMode="auto">
          <a:xfrm>
            <a:off x="1355725" y="2895600"/>
            <a:ext cx="90488" cy="92075"/>
            <a:chOff x="1030" y="3483"/>
            <a:chExt cx="141" cy="144"/>
          </a:xfrm>
        </p:grpSpPr>
        <p:sp>
          <p:nvSpPr>
            <p:cNvPr id="112668" name="Arc 2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69" name="Arc 2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70" name="Line 3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2671" name="Group 31"/>
          <p:cNvGrpSpPr>
            <a:grpSpLocks/>
          </p:cNvGrpSpPr>
          <p:nvPr/>
        </p:nvGrpSpPr>
        <p:grpSpPr bwMode="auto">
          <a:xfrm flipV="1">
            <a:off x="1341438" y="1603375"/>
            <a:ext cx="90487" cy="92075"/>
            <a:chOff x="1030" y="3483"/>
            <a:chExt cx="141" cy="144"/>
          </a:xfrm>
        </p:grpSpPr>
        <p:sp>
          <p:nvSpPr>
            <p:cNvPr id="112672"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73"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74" name="Line 3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2675" name="Arc 35"/>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76" name="Line 36"/>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77" name="Arc 37"/>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2678" name="Group 38"/>
          <p:cNvGrpSpPr>
            <a:grpSpLocks/>
          </p:cNvGrpSpPr>
          <p:nvPr/>
        </p:nvGrpSpPr>
        <p:grpSpPr bwMode="auto">
          <a:xfrm flipH="1">
            <a:off x="1670050" y="2895600"/>
            <a:ext cx="90488" cy="92075"/>
            <a:chOff x="1030" y="3483"/>
            <a:chExt cx="141" cy="144"/>
          </a:xfrm>
        </p:grpSpPr>
        <p:sp>
          <p:nvSpPr>
            <p:cNvPr id="112679" name="Arc 3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80" name="Arc 4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81" name="Line 4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2682" name="Group 42"/>
          <p:cNvGrpSpPr>
            <a:grpSpLocks/>
          </p:cNvGrpSpPr>
          <p:nvPr/>
        </p:nvGrpSpPr>
        <p:grpSpPr bwMode="auto">
          <a:xfrm flipH="1" flipV="1">
            <a:off x="1684338" y="1603375"/>
            <a:ext cx="90487" cy="92075"/>
            <a:chOff x="1030" y="3483"/>
            <a:chExt cx="141" cy="144"/>
          </a:xfrm>
        </p:grpSpPr>
        <p:sp>
          <p:nvSpPr>
            <p:cNvPr id="112683" name="Arc 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84" name="Arc 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85" name="Line 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2686" name="Rectangle 46"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87" name="AutoShape 47"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12688" name="Rectangle 48"/>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89" name="Line 49"/>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90" name="Line 50"/>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91" name="Rectangle 51"/>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92" name="AutoShape 52"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93" name="AutoShape 53"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94" name="Line 54"/>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95" name="Line 55"/>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96" name="Line 56"/>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97" name="Line 57"/>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98" name="Oval 58"/>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699" name="Oval 59"/>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00" name="AutoShape 60"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01" name="AutoShape 61"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2702" name="Group 62"/>
          <p:cNvGrpSpPr>
            <a:grpSpLocks/>
          </p:cNvGrpSpPr>
          <p:nvPr/>
        </p:nvGrpSpPr>
        <p:grpSpPr bwMode="auto">
          <a:xfrm>
            <a:off x="1504950" y="2906713"/>
            <a:ext cx="103188" cy="65087"/>
            <a:chOff x="1262" y="3388"/>
            <a:chExt cx="162" cy="206"/>
          </a:xfrm>
        </p:grpSpPr>
        <p:sp>
          <p:nvSpPr>
            <p:cNvPr id="112703" name="Oval 63"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04" name="Oval 64"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05" name="Oval 65"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06" name="Oval 66"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07" name="Oval 67"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08" name="Oval 68"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2709" name="Rectangle 69"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2710" name="Group 70"/>
          <p:cNvGrpSpPr>
            <a:grpSpLocks/>
          </p:cNvGrpSpPr>
          <p:nvPr/>
        </p:nvGrpSpPr>
        <p:grpSpPr bwMode="auto">
          <a:xfrm>
            <a:off x="1279525" y="1689100"/>
            <a:ext cx="557213" cy="1192213"/>
            <a:chOff x="941" y="767"/>
            <a:chExt cx="815" cy="1942"/>
          </a:xfrm>
        </p:grpSpPr>
        <p:sp>
          <p:nvSpPr>
            <p:cNvPr id="112711" name="AutoShape 7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12" name="AutoShape 7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2713" name="AutoShape 73"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14" name="Line 74"/>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15" name="Rectangle 75"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16" name="Rectangle 76"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17" name="Rectangle 77"/>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18" name="Rectangle 78"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19" name="Rectangle 79"/>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20" name="Rectangle 80"/>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21" name="Line 81"/>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2722" name="Group 82"/>
          <p:cNvGrpSpPr>
            <a:grpSpLocks/>
          </p:cNvGrpSpPr>
          <p:nvPr/>
        </p:nvGrpSpPr>
        <p:grpSpPr bwMode="auto">
          <a:xfrm>
            <a:off x="1471613" y="2867025"/>
            <a:ext cx="169862" cy="234950"/>
            <a:chOff x="1210" y="3312"/>
            <a:chExt cx="265" cy="416"/>
          </a:xfrm>
        </p:grpSpPr>
        <p:sp>
          <p:nvSpPr>
            <p:cNvPr id="112723" name="AutoShape 83"/>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24" name="Line 84"/>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25" name="Line 85"/>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26" name="Rectangle 8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2727" name="Group 87"/>
            <p:cNvGrpSpPr>
              <a:grpSpLocks/>
            </p:cNvGrpSpPr>
            <p:nvPr/>
          </p:nvGrpSpPr>
          <p:grpSpPr bwMode="auto">
            <a:xfrm>
              <a:off x="1212" y="3356"/>
              <a:ext cx="105" cy="33"/>
              <a:chOff x="1212" y="3356"/>
              <a:chExt cx="105" cy="33"/>
            </a:xfrm>
          </p:grpSpPr>
          <p:sp>
            <p:nvSpPr>
              <p:cNvPr id="112728" name="Line 8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29" name="Line 8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2730" name="Group 90"/>
            <p:cNvGrpSpPr>
              <a:grpSpLocks/>
            </p:cNvGrpSpPr>
            <p:nvPr/>
          </p:nvGrpSpPr>
          <p:grpSpPr bwMode="auto">
            <a:xfrm flipH="1">
              <a:off x="1370" y="3356"/>
              <a:ext cx="105" cy="33"/>
              <a:chOff x="1212" y="3356"/>
              <a:chExt cx="105" cy="33"/>
            </a:xfrm>
          </p:grpSpPr>
          <p:sp>
            <p:nvSpPr>
              <p:cNvPr id="112731" name="Line 9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32" name="Line 9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2733" name="Rectangle 9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2734" name="AutoShape 94"/>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35" name="Line 95"/>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36" name="Line 96"/>
          <p:cNvSpPr>
            <a:spLocks noChangeShapeType="1"/>
          </p:cNvSpPr>
          <p:nvPr/>
        </p:nvSpPr>
        <p:spPr bwMode="auto">
          <a:xfrm>
            <a:off x="4686300" y="4635500"/>
            <a:ext cx="0"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37" name="Rectangle 97"/>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38" name="Line 98"/>
          <p:cNvSpPr>
            <a:spLocks noChangeShapeType="1"/>
          </p:cNvSpPr>
          <p:nvPr/>
        </p:nvSpPr>
        <p:spPr bwMode="auto">
          <a:xfrm flipV="1">
            <a:off x="4991100" y="4940300"/>
            <a:ext cx="0" cy="228600"/>
          </a:xfrm>
          <a:prstGeom prst="line">
            <a:avLst/>
          </a:prstGeom>
          <a:noFill/>
          <a:ln w="25400">
            <a:solidFill>
              <a:srgbClr val="FF505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39" name="Line 99"/>
          <p:cNvSpPr>
            <a:spLocks noChangeShapeType="1"/>
          </p:cNvSpPr>
          <p:nvPr/>
        </p:nvSpPr>
        <p:spPr bwMode="auto">
          <a:xfrm>
            <a:off x="5219700" y="4940300"/>
            <a:ext cx="0" cy="228600"/>
          </a:xfrm>
          <a:prstGeom prst="line">
            <a:avLst/>
          </a:prstGeom>
          <a:noFill/>
          <a:ln w="25400">
            <a:solidFill>
              <a:srgbClr val="00CCFF"/>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40" name="Rectangle 100"/>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41" name="Line 101"/>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42" name="Line 102"/>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43" name="Rectangle 103"/>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44" name="Line 104"/>
          <p:cNvSpPr>
            <a:spLocks noChangeShapeType="1"/>
          </p:cNvSpPr>
          <p:nvPr/>
        </p:nvSpPr>
        <p:spPr bwMode="auto">
          <a:xfrm rot="5400000">
            <a:off x="5105400" y="4832350"/>
            <a:ext cx="0" cy="228600"/>
          </a:xfrm>
          <a:prstGeom prst="line">
            <a:avLst/>
          </a:prstGeom>
          <a:noFill/>
          <a:ln w="25400">
            <a:solidFill>
              <a:srgbClr val="FF505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2745" name="Group 105"/>
          <p:cNvGrpSpPr>
            <a:grpSpLocks/>
          </p:cNvGrpSpPr>
          <p:nvPr/>
        </p:nvGrpSpPr>
        <p:grpSpPr bwMode="auto">
          <a:xfrm>
            <a:off x="4929188" y="4635500"/>
            <a:ext cx="122237" cy="122238"/>
            <a:chOff x="1449" y="2352"/>
            <a:chExt cx="77" cy="77"/>
          </a:xfrm>
        </p:grpSpPr>
        <p:sp>
          <p:nvSpPr>
            <p:cNvPr id="112746" name="Line 10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47" name="Line 10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2748" name="Group 108"/>
          <p:cNvGrpSpPr>
            <a:grpSpLocks/>
          </p:cNvGrpSpPr>
          <p:nvPr/>
        </p:nvGrpSpPr>
        <p:grpSpPr bwMode="auto">
          <a:xfrm>
            <a:off x="5159375" y="4635500"/>
            <a:ext cx="122238" cy="122238"/>
            <a:chOff x="1449" y="2352"/>
            <a:chExt cx="77" cy="77"/>
          </a:xfrm>
        </p:grpSpPr>
        <p:sp>
          <p:nvSpPr>
            <p:cNvPr id="112749" name="Line 10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50" name="Line 11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2751" name="Rectangle 111"/>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52" name="Line 112"/>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2753" name="Group 113"/>
          <p:cNvGrpSpPr>
            <a:grpSpLocks/>
          </p:cNvGrpSpPr>
          <p:nvPr/>
        </p:nvGrpSpPr>
        <p:grpSpPr bwMode="auto">
          <a:xfrm>
            <a:off x="4000500" y="5016500"/>
            <a:ext cx="304800" cy="152400"/>
            <a:chOff x="864" y="2592"/>
            <a:chExt cx="192" cy="96"/>
          </a:xfrm>
        </p:grpSpPr>
        <p:sp>
          <p:nvSpPr>
            <p:cNvPr id="112754" name="Line 11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55" name="Line 11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56" name="Line 11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57" name="Line 11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2758" name="Group 118"/>
          <p:cNvGrpSpPr>
            <a:grpSpLocks/>
          </p:cNvGrpSpPr>
          <p:nvPr/>
        </p:nvGrpSpPr>
        <p:grpSpPr bwMode="auto">
          <a:xfrm flipH="1">
            <a:off x="5905500" y="4635500"/>
            <a:ext cx="304800" cy="228600"/>
            <a:chOff x="2064" y="2352"/>
            <a:chExt cx="192" cy="144"/>
          </a:xfrm>
        </p:grpSpPr>
        <p:sp>
          <p:nvSpPr>
            <p:cNvPr id="112759" name="Rectangle 11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60" name="Line 12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2761" name="Group 121"/>
          <p:cNvGrpSpPr>
            <a:grpSpLocks/>
          </p:cNvGrpSpPr>
          <p:nvPr/>
        </p:nvGrpSpPr>
        <p:grpSpPr bwMode="auto">
          <a:xfrm>
            <a:off x="5905500" y="5016500"/>
            <a:ext cx="304800" cy="152400"/>
            <a:chOff x="864" y="2592"/>
            <a:chExt cx="192" cy="96"/>
          </a:xfrm>
        </p:grpSpPr>
        <p:sp>
          <p:nvSpPr>
            <p:cNvPr id="112762" name="Line 1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63" name="Line 1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64" name="Line 1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65" name="Line 1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2766" name="Line 126"/>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2767" name="Line 127"/>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2768" name="AutoShape 128"/>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69" name="Text Box 129"/>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12770" name="Text Box 130"/>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12771" name="Text Box 131"/>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12772" name="Text Box 132"/>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12773" name="Group 133"/>
          <p:cNvGrpSpPr>
            <a:grpSpLocks/>
          </p:cNvGrpSpPr>
          <p:nvPr/>
        </p:nvGrpSpPr>
        <p:grpSpPr bwMode="auto">
          <a:xfrm rot="5400000">
            <a:off x="7708900" y="2022475"/>
            <a:ext cx="228600" cy="1574800"/>
            <a:chOff x="5088" y="624"/>
            <a:chExt cx="144" cy="992"/>
          </a:xfrm>
        </p:grpSpPr>
        <p:sp>
          <p:nvSpPr>
            <p:cNvPr id="112774" name="Line 13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75" name="Line 13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76" name="Line 13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77" name="Line 13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78" name="Line 13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79" name="Line 13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80" name="Line 14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781" name="Line 14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2782" name="Rectangle 142"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2783" name="Group 143"/>
          <p:cNvGrpSpPr>
            <a:grpSpLocks/>
          </p:cNvGrpSpPr>
          <p:nvPr/>
        </p:nvGrpSpPr>
        <p:grpSpPr bwMode="auto">
          <a:xfrm>
            <a:off x="4160838" y="2359025"/>
            <a:ext cx="298450" cy="2276475"/>
            <a:chOff x="2621" y="1486"/>
            <a:chExt cx="188" cy="1434"/>
          </a:xfrm>
        </p:grpSpPr>
        <p:sp>
          <p:nvSpPr>
            <p:cNvPr id="112784" name="Line 144"/>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2785" name="Line 145"/>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2786" name="Line 146"/>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2787" name="Rectangle 147"/>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12788" name="Line 148"/>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89" name="Rectangle 149"/>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790" name="Group 150"/>
          <p:cNvGrpSpPr>
            <a:grpSpLocks/>
          </p:cNvGrpSpPr>
          <p:nvPr/>
        </p:nvGrpSpPr>
        <p:grpSpPr bwMode="auto">
          <a:xfrm rot="5400000" flipH="1" flipV="1">
            <a:off x="4675982" y="3421856"/>
            <a:ext cx="107950" cy="182563"/>
            <a:chOff x="0" y="3"/>
            <a:chExt cx="20000" cy="19996"/>
          </a:xfrm>
        </p:grpSpPr>
        <p:sp>
          <p:nvSpPr>
            <p:cNvPr id="112791" name="Line 15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92" name="Line 15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93" name="Line 15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94" name="Line 15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795" name="Line 155"/>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96" name="Oval 156"/>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97" name="Oval 157"/>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98" name="Oval 158"/>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99" name="Line 159"/>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00" name="Line 160"/>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01" name="Oval 161"/>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02" name="Line 162"/>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03" name="Line 163"/>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804" name="Group 164"/>
          <p:cNvGrpSpPr>
            <a:grpSpLocks/>
          </p:cNvGrpSpPr>
          <p:nvPr/>
        </p:nvGrpSpPr>
        <p:grpSpPr bwMode="auto">
          <a:xfrm rot="10800000" flipH="1">
            <a:off x="4457700" y="3757613"/>
            <a:ext cx="365125" cy="239712"/>
            <a:chOff x="2900" y="1798"/>
            <a:chExt cx="576" cy="376"/>
          </a:xfrm>
        </p:grpSpPr>
        <p:sp>
          <p:nvSpPr>
            <p:cNvPr id="112805" name="Line 16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06" name="Line 16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07" name="Line 16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808" name="AutoShape 168"/>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10" name="AutoShape 170"/>
          <p:cNvSpPr>
            <a:spLocks noChangeArrowheads="1"/>
          </p:cNvSpPr>
          <p:nvPr/>
        </p:nvSpPr>
        <p:spPr bwMode="auto">
          <a:xfrm>
            <a:off x="1466850" y="37592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11" name="Line 171"/>
          <p:cNvSpPr>
            <a:spLocks noChangeShapeType="1"/>
          </p:cNvSpPr>
          <p:nvPr/>
        </p:nvSpPr>
        <p:spPr bwMode="auto">
          <a:xfrm flipV="1">
            <a:off x="1555750" y="3509963"/>
            <a:ext cx="0" cy="1905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812" name="Text Box 172"/>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12813" name="Oval 173"/>
          <p:cNvSpPr>
            <a:spLocks noChangeArrowheads="1"/>
          </p:cNvSpPr>
          <p:nvPr/>
        </p:nvSpPr>
        <p:spPr bwMode="auto">
          <a:xfrm rot="5400000">
            <a:off x="2332037"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14" name="Line 174"/>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15" name="Line 175"/>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16" name="Oval 176"/>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17" name="Oval 177"/>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18" name="Line 178"/>
          <p:cNvSpPr>
            <a:spLocks noChangeShapeType="1"/>
          </p:cNvSpPr>
          <p:nvPr/>
        </p:nvSpPr>
        <p:spPr bwMode="auto">
          <a:xfrm rot="5400000" flipV="1">
            <a:off x="1480344" y="2770981"/>
            <a:ext cx="0" cy="14366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819" name="Group 179"/>
          <p:cNvGrpSpPr>
            <a:grpSpLocks/>
          </p:cNvGrpSpPr>
          <p:nvPr/>
        </p:nvGrpSpPr>
        <p:grpSpPr bwMode="auto">
          <a:xfrm rot="5400000">
            <a:off x="2378869" y="3429794"/>
            <a:ext cx="98425" cy="274637"/>
            <a:chOff x="0" y="0"/>
            <a:chExt cx="20000" cy="20000"/>
          </a:xfrm>
        </p:grpSpPr>
        <p:sp>
          <p:nvSpPr>
            <p:cNvPr id="112820" name="Arc 18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21" name="Arc 18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2822" name="Group 182"/>
          <p:cNvGrpSpPr>
            <a:grpSpLocks/>
          </p:cNvGrpSpPr>
          <p:nvPr/>
        </p:nvGrpSpPr>
        <p:grpSpPr bwMode="auto">
          <a:xfrm rot="5400000">
            <a:off x="2372519" y="3259932"/>
            <a:ext cx="98425" cy="274637"/>
            <a:chOff x="0" y="0"/>
            <a:chExt cx="20000" cy="20000"/>
          </a:xfrm>
        </p:grpSpPr>
        <p:sp>
          <p:nvSpPr>
            <p:cNvPr id="112823" name="Arc 18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24" name="Arc 18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825" name="Line 185"/>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826" name="Group 186"/>
          <p:cNvGrpSpPr>
            <a:grpSpLocks/>
          </p:cNvGrpSpPr>
          <p:nvPr/>
        </p:nvGrpSpPr>
        <p:grpSpPr bwMode="auto">
          <a:xfrm>
            <a:off x="2181225" y="3194050"/>
            <a:ext cx="484188" cy="295275"/>
            <a:chOff x="1041" y="2012"/>
            <a:chExt cx="305" cy="186"/>
          </a:xfrm>
        </p:grpSpPr>
        <p:sp>
          <p:nvSpPr>
            <p:cNvPr id="112827" name="Line 187"/>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28" name="Line 188"/>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29" name="Line 189"/>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30" name="Line 190"/>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831" name="Rectangle 191"/>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32" name="Line 192"/>
          <p:cNvSpPr>
            <a:spLocks noChangeShapeType="1"/>
          </p:cNvSpPr>
          <p:nvPr/>
        </p:nvSpPr>
        <p:spPr bwMode="auto">
          <a:xfrm rot="5400000" flipV="1">
            <a:off x="3388519" y="2732881"/>
            <a:ext cx="0" cy="15128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33" name="Text Box 193"/>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12834" name="Line 194"/>
          <p:cNvSpPr>
            <a:spLocks noChangeShapeType="1"/>
          </p:cNvSpPr>
          <p:nvPr/>
        </p:nvSpPr>
        <p:spPr bwMode="auto">
          <a:xfrm flipV="1">
            <a:off x="1555750" y="3175000"/>
            <a:ext cx="0" cy="301625"/>
          </a:xfrm>
          <a:prstGeom prst="line">
            <a:avLst/>
          </a:prstGeom>
          <a:noFill/>
          <a:ln w="25400">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835" name="Oval 19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36" name="Rectangle 196"/>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12837" name="Line 197"/>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38" name="Line 198"/>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39" name="Line 199"/>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40" name="Line 200"/>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841" name="Group 201"/>
          <p:cNvGrpSpPr>
            <a:grpSpLocks/>
          </p:cNvGrpSpPr>
          <p:nvPr/>
        </p:nvGrpSpPr>
        <p:grpSpPr bwMode="auto">
          <a:xfrm>
            <a:off x="4681538" y="2333625"/>
            <a:ext cx="1274762" cy="2301875"/>
            <a:chOff x="2949" y="1470"/>
            <a:chExt cx="803" cy="1450"/>
          </a:xfrm>
        </p:grpSpPr>
        <p:sp>
          <p:nvSpPr>
            <p:cNvPr id="112842" name="Line 202"/>
            <p:cNvSpPr>
              <a:spLocks noChangeShapeType="1"/>
            </p:cNvSpPr>
            <p:nvPr/>
          </p:nvSpPr>
          <p:spPr bwMode="auto">
            <a:xfrm>
              <a:off x="3752" y="1470"/>
              <a:ext cx="0" cy="1116"/>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2843" name="Line 203"/>
            <p:cNvSpPr>
              <a:spLocks noChangeShapeType="1"/>
            </p:cNvSpPr>
            <p:nvPr/>
          </p:nvSpPr>
          <p:spPr bwMode="auto">
            <a:xfrm>
              <a:off x="2953"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2844" name="Line 204"/>
            <p:cNvSpPr>
              <a:spLocks noChangeShapeType="1"/>
            </p:cNvSpPr>
            <p:nvPr/>
          </p:nvSpPr>
          <p:spPr bwMode="auto">
            <a:xfrm rot="5400000">
              <a:off x="3348" y="2187"/>
              <a:ext cx="0" cy="79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2845" name="Text Box 205"/>
          <p:cNvSpPr txBox="1">
            <a:spLocks noChangeArrowheads="1"/>
          </p:cNvSpPr>
          <p:nvPr/>
        </p:nvSpPr>
        <p:spPr bwMode="auto">
          <a:xfrm>
            <a:off x="3465513" y="6154738"/>
            <a:ext cx="29194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Extending  </a:t>
            </a:r>
          </a:p>
        </p:txBody>
      </p:sp>
      <p:sp>
        <p:nvSpPr>
          <p:cNvPr id="112846" name="Rectangle 206"/>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12847" name="Oval 20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48" name="Line 208"/>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49" name="Line 209"/>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50" name="Line 210"/>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851" name="Rectangle 211"/>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12852" name="Line 212"/>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53" name="Oval 213"/>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54" name="AutoShape 214"/>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55" name="Line 215"/>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56" name="Line 216"/>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57" name="Line 217"/>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58" name="Line 218"/>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59" name="Line 219"/>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60" name="Line 220"/>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61" name="Line 221"/>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874" name="Group 234"/>
          <p:cNvGrpSpPr>
            <a:grpSpLocks/>
          </p:cNvGrpSpPr>
          <p:nvPr/>
        </p:nvGrpSpPr>
        <p:grpSpPr bwMode="auto">
          <a:xfrm>
            <a:off x="4613275" y="1158875"/>
            <a:ext cx="2168525" cy="1455738"/>
            <a:chOff x="2906" y="730"/>
            <a:chExt cx="1366" cy="917"/>
          </a:xfrm>
        </p:grpSpPr>
        <p:sp>
          <p:nvSpPr>
            <p:cNvPr id="112863" name="Rectangle 223"/>
            <p:cNvSpPr>
              <a:spLocks noChangeArrowheads="1"/>
            </p:cNvSpPr>
            <p:nvPr/>
          </p:nvSpPr>
          <p:spPr bwMode="auto">
            <a:xfrm rot="5400000">
              <a:off x="342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64" name="Rectangle 224"/>
            <p:cNvSpPr>
              <a:spLocks noChangeArrowheads="1"/>
            </p:cNvSpPr>
            <p:nvPr/>
          </p:nvSpPr>
          <p:spPr bwMode="auto">
            <a:xfrm>
              <a:off x="290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65" name="Rectangle 225"/>
            <p:cNvSpPr>
              <a:spLocks noChangeArrowheads="1"/>
            </p:cNvSpPr>
            <p:nvPr/>
          </p:nvSpPr>
          <p:spPr bwMode="auto">
            <a:xfrm>
              <a:off x="410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2866" name="Oval 226"/>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68" name="Text Box 228"/>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12869" name="Rectangle 229"/>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2870" name="Rectangle 230"/>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2871" name="Line 231"/>
          <p:cNvSpPr>
            <a:spLocks noChangeShapeType="1"/>
          </p:cNvSpPr>
          <p:nvPr/>
        </p:nvSpPr>
        <p:spPr bwMode="auto">
          <a:xfrm flipV="1">
            <a:off x="1427163" y="3752850"/>
            <a:ext cx="255587"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872" name="AutoShape 232"/>
          <p:cNvSpPr>
            <a:spLocks noChangeArrowheads="1"/>
          </p:cNvSpPr>
          <p:nvPr/>
        </p:nvSpPr>
        <p:spPr bwMode="auto">
          <a:xfrm rot="14139441">
            <a:off x="3571081" y="24026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73" name="AutoShape 233"/>
          <p:cNvSpPr>
            <a:spLocks noChangeArrowheads="1"/>
          </p:cNvSpPr>
          <p:nvPr/>
        </p:nvSpPr>
        <p:spPr bwMode="auto">
          <a:xfrm rot="14139441">
            <a:off x="515144" y="33170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Slide Number Placeholder 5"/>
          <p:cNvSpPr>
            <a:spLocks noGrp="1"/>
          </p:cNvSpPr>
          <p:nvPr>
            <p:ph type="sldNum" sz="quarter" idx="12"/>
          </p:nvPr>
        </p:nvSpPr>
        <p:spPr/>
        <p:txBody>
          <a:bodyPr/>
          <a:lstStyle/>
          <a:p>
            <a:fld id="{9636443D-518E-CB41-82AD-3CC827CAE82F}" type="slidenum">
              <a:rPr lang="en-US"/>
              <a:pPr/>
              <a:t>75</a:t>
            </a:fld>
            <a:endParaRPr lang="en-US"/>
          </a:p>
        </p:txBody>
      </p:sp>
      <p:sp>
        <p:nvSpPr>
          <p:cNvPr id="113666"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13667" name="Rectangle 3"/>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668" name="Rectangle 4"/>
          <p:cNvSpPr>
            <a:spLocks noChangeArrowheads="1"/>
          </p:cNvSpPr>
          <p:nvPr/>
        </p:nvSpPr>
        <p:spPr bwMode="auto">
          <a:xfrm>
            <a:off x="4819650" y="1362075"/>
            <a:ext cx="1225550"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669"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3670" name="Oval 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3672" name="Group 8"/>
          <p:cNvGrpSpPr>
            <a:grpSpLocks/>
          </p:cNvGrpSpPr>
          <p:nvPr/>
        </p:nvGrpSpPr>
        <p:grpSpPr bwMode="auto">
          <a:xfrm>
            <a:off x="8534400" y="1101725"/>
            <a:ext cx="228600" cy="1574800"/>
            <a:chOff x="5088" y="624"/>
            <a:chExt cx="144" cy="992"/>
          </a:xfrm>
        </p:grpSpPr>
        <p:sp>
          <p:nvSpPr>
            <p:cNvPr id="113673" name="Line 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674" name="Line 1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675" name="Line 1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676" name="Line 1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677" name="Line 1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678" name="Line 1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679" name="Line 1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680" name="Line 1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3681" name="Text Box 17"/>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13682" name="AutoShape 18"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683" name="AutoShape 19"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684" name="AutoShape 20"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685" name="AutoShape 21"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686" name="AutoShape 22"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687" name="AutoShape 23"/>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688" name="Arc 24"/>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689" name="Line 25"/>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690" name="Arc 26"/>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3691" name="Group 27"/>
          <p:cNvGrpSpPr>
            <a:grpSpLocks/>
          </p:cNvGrpSpPr>
          <p:nvPr/>
        </p:nvGrpSpPr>
        <p:grpSpPr bwMode="auto">
          <a:xfrm>
            <a:off x="1355725" y="2895600"/>
            <a:ext cx="90488" cy="92075"/>
            <a:chOff x="1030" y="3483"/>
            <a:chExt cx="141" cy="144"/>
          </a:xfrm>
        </p:grpSpPr>
        <p:sp>
          <p:nvSpPr>
            <p:cNvPr id="113692" name="Arc 2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693" name="Arc 2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694" name="Line 3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3695" name="Group 31"/>
          <p:cNvGrpSpPr>
            <a:grpSpLocks/>
          </p:cNvGrpSpPr>
          <p:nvPr/>
        </p:nvGrpSpPr>
        <p:grpSpPr bwMode="auto">
          <a:xfrm flipV="1">
            <a:off x="1341438" y="1603375"/>
            <a:ext cx="90487" cy="92075"/>
            <a:chOff x="1030" y="3483"/>
            <a:chExt cx="141" cy="144"/>
          </a:xfrm>
        </p:grpSpPr>
        <p:sp>
          <p:nvSpPr>
            <p:cNvPr id="113696"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697"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698" name="Line 3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3699" name="Arc 35"/>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00" name="Line 36"/>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01" name="Arc 37"/>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3702" name="Group 38"/>
          <p:cNvGrpSpPr>
            <a:grpSpLocks/>
          </p:cNvGrpSpPr>
          <p:nvPr/>
        </p:nvGrpSpPr>
        <p:grpSpPr bwMode="auto">
          <a:xfrm flipH="1">
            <a:off x="1670050" y="2895600"/>
            <a:ext cx="90488" cy="92075"/>
            <a:chOff x="1030" y="3483"/>
            <a:chExt cx="141" cy="144"/>
          </a:xfrm>
        </p:grpSpPr>
        <p:sp>
          <p:nvSpPr>
            <p:cNvPr id="113703" name="Arc 3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04" name="Arc 4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05" name="Line 4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3706" name="Group 42"/>
          <p:cNvGrpSpPr>
            <a:grpSpLocks/>
          </p:cNvGrpSpPr>
          <p:nvPr/>
        </p:nvGrpSpPr>
        <p:grpSpPr bwMode="auto">
          <a:xfrm flipH="1" flipV="1">
            <a:off x="1684338" y="1603375"/>
            <a:ext cx="90487" cy="92075"/>
            <a:chOff x="1030" y="3483"/>
            <a:chExt cx="141" cy="144"/>
          </a:xfrm>
        </p:grpSpPr>
        <p:sp>
          <p:nvSpPr>
            <p:cNvPr id="113707" name="Arc 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08" name="Arc 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09" name="Line 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3710" name="Rectangle 46"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11" name="AutoShape 47"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13712" name="Rectangle 48"/>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13" name="Line 49"/>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14" name="Line 50"/>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15" name="Rectangle 51"/>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16" name="AutoShape 52"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17" name="AutoShape 53"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18" name="Line 54"/>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19" name="Line 55"/>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20" name="Line 56"/>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21" name="Line 57"/>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22" name="Oval 58"/>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23" name="Oval 59"/>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24" name="AutoShape 60"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25" name="AutoShape 61"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3726" name="Group 62"/>
          <p:cNvGrpSpPr>
            <a:grpSpLocks/>
          </p:cNvGrpSpPr>
          <p:nvPr/>
        </p:nvGrpSpPr>
        <p:grpSpPr bwMode="auto">
          <a:xfrm>
            <a:off x="1504950" y="2906713"/>
            <a:ext cx="103188" cy="65087"/>
            <a:chOff x="1262" y="3388"/>
            <a:chExt cx="162" cy="206"/>
          </a:xfrm>
        </p:grpSpPr>
        <p:sp>
          <p:nvSpPr>
            <p:cNvPr id="113727" name="Oval 63"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28" name="Oval 64"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29" name="Oval 65"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30" name="Oval 66"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31" name="Oval 67"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32" name="Oval 68"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3733" name="Rectangle 69"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3734" name="Group 70"/>
          <p:cNvGrpSpPr>
            <a:grpSpLocks/>
          </p:cNvGrpSpPr>
          <p:nvPr/>
        </p:nvGrpSpPr>
        <p:grpSpPr bwMode="auto">
          <a:xfrm>
            <a:off x="1279525" y="1689100"/>
            <a:ext cx="557213" cy="1192213"/>
            <a:chOff x="941" y="767"/>
            <a:chExt cx="815" cy="1942"/>
          </a:xfrm>
        </p:grpSpPr>
        <p:sp>
          <p:nvSpPr>
            <p:cNvPr id="113735" name="AutoShape 7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36" name="AutoShape 7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3737" name="AutoShape 73"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38" name="Line 74"/>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39" name="Rectangle 75"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40" name="Rectangle 76"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41" name="Rectangle 77"/>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42" name="Rectangle 78"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43" name="Rectangle 79"/>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44" name="Rectangle 80"/>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45" name="Line 81"/>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3746" name="Group 82"/>
          <p:cNvGrpSpPr>
            <a:grpSpLocks/>
          </p:cNvGrpSpPr>
          <p:nvPr/>
        </p:nvGrpSpPr>
        <p:grpSpPr bwMode="auto">
          <a:xfrm>
            <a:off x="1471613" y="2867025"/>
            <a:ext cx="169862" cy="234950"/>
            <a:chOff x="1210" y="3312"/>
            <a:chExt cx="265" cy="416"/>
          </a:xfrm>
        </p:grpSpPr>
        <p:sp>
          <p:nvSpPr>
            <p:cNvPr id="113747" name="AutoShape 83"/>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48" name="Line 84"/>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49" name="Line 85"/>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50" name="Rectangle 8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3751" name="Group 87"/>
            <p:cNvGrpSpPr>
              <a:grpSpLocks/>
            </p:cNvGrpSpPr>
            <p:nvPr/>
          </p:nvGrpSpPr>
          <p:grpSpPr bwMode="auto">
            <a:xfrm>
              <a:off x="1212" y="3356"/>
              <a:ext cx="105" cy="33"/>
              <a:chOff x="1212" y="3356"/>
              <a:chExt cx="105" cy="33"/>
            </a:xfrm>
          </p:grpSpPr>
          <p:sp>
            <p:nvSpPr>
              <p:cNvPr id="113752" name="Line 8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53" name="Line 8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3754" name="Group 90"/>
            <p:cNvGrpSpPr>
              <a:grpSpLocks/>
            </p:cNvGrpSpPr>
            <p:nvPr/>
          </p:nvGrpSpPr>
          <p:grpSpPr bwMode="auto">
            <a:xfrm flipH="1">
              <a:off x="1370" y="3356"/>
              <a:ext cx="105" cy="33"/>
              <a:chOff x="1212" y="3356"/>
              <a:chExt cx="105" cy="33"/>
            </a:xfrm>
          </p:grpSpPr>
          <p:sp>
            <p:nvSpPr>
              <p:cNvPr id="113755" name="Line 9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56" name="Line 9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3757" name="Rectangle 9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3758" name="AutoShape 94"/>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59" name="Line 95"/>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60" name="Line 96"/>
          <p:cNvSpPr>
            <a:spLocks noChangeShapeType="1"/>
          </p:cNvSpPr>
          <p:nvPr/>
        </p:nvSpPr>
        <p:spPr bwMode="auto">
          <a:xfrm>
            <a:off x="4686300" y="4635500"/>
            <a:ext cx="0"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61" name="Rectangle 97"/>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62" name="Line 98"/>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63" name="Line 99"/>
          <p:cNvSpPr>
            <a:spLocks noChangeShapeType="1"/>
          </p:cNvSpPr>
          <p:nvPr/>
        </p:nvSpPr>
        <p:spPr bwMode="auto">
          <a:xfrm>
            <a:off x="52197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64" name="Rectangle 100"/>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65" name="Line 101"/>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66" name="Line 102"/>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67" name="Rectangle 103"/>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68" name="Line 104"/>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3769" name="Group 105"/>
          <p:cNvGrpSpPr>
            <a:grpSpLocks/>
          </p:cNvGrpSpPr>
          <p:nvPr/>
        </p:nvGrpSpPr>
        <p:grpSpPr bwMode="auto">
          <a:xfrm>
            <a:off x="4929188" y="4635500"/>
            <a:ext cx="122237" cy="122238"/>
            <a:chOff x="1449" y="2352"/>
            <a:chExt cx="77" cy="77"/>
          </a:xfrm>
        </p:grpSpPr>
        <p:sp>
          <p:nvSpPr>
            <p:cNvPr id="113770" name="Line 10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71" name="Line 10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3772" name="Group 108"/>
          <p:cNvGrpSpPr>
            <a:grpSpLocks/>
          </p:cNvGrpSpPr>
          <p:nvPr/>
        </p:nvGrpSpPr>
        <p:grpSpPr bwMode="auto">
          <a:xfrm>
            <a:off x="5159375" y="4635500"/>
            <a:ext cx="122238" cy="122238"/>
            <a:chOff x="1449" y="2352"/>
            <a:chExt cx="77" cy="77"/>
          </a:xfrm>
        </p:grpSpPr>
        <p:sp>
          <p:nvSpPr>
            <p:cNvPr id="113773" name="Line 10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74" name="Line 11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3775" name="Rectangle 111"/>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76" name="Line 112"/>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3777" name="Group 113"/>
          <p:cNvGrpSpPr>
            <a:grpSpLocks/>
          </p:cNvGrpSpPr>
          <p:nvPr/>
        </p:nvGrpSpPr>
        <p:grpSpPr bwMode="auto">
          <a:xfrm>
            <a:off x="4000500" y="5016500"/>
            <a:ext cx="304800" cy="152400"/>
            <a:chOff x="864" y="2592"/>
            <a:chExt cx="192" cy="96"/>
          </a:xfrm>
        </p:grpSpPr>
        <p:sp>
          <p:nvSpPr>
            <p:cNvPr id="113778" name="Line 11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79" name="Line 11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80" name="Line 11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81" name="Line 11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3782" name="Group 118"/>
          <p:cNvGrpSpPr>
            <a:grpSpLocks/>
          </p:cNvGrpSpPr>
          <p:nvPr/>
        </p:nvGrpSpPr>
        <p:grpSpPr bwMode="auto">
          <a:xfrm flipH="1">
            <a:off x="5905500" y="4635500"/>
            <a:ext cx="304800" cy="228600"/>
            <a:chOff x="2064" y="2352"/>
            <a:chExt cx="192" cy="144"/>
          </a:xfrm>
        </p:grpSpPr>
        <p:sp>
          <p:nvSpPr>
            <p:cNvPr id="113783" name="Rectangle 11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84" name="Line 12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3785" name="Group 121"/>
          <p:cNvGrpSpPr>
            <a:grpSpLocks/>
          </p:cNvGrpSpPr>
          <p:nvPr/>
        </p:nvGrpSpPr>
        <p:grpSpPr bwMode="auto">
          <a:xfrm>
            <a:off x="5905500" y="5016500"/>
            <a:ext cx="304800" cy="152400"/>
            <a:chOff x="864" y="2592"/>
            <a:chExt cx="192" cy="96"/>
          </a:xfrm>
        </p:grpSpPr>
        <p:sp>
          <p:nvSpPr>
            <p:cNvPr id="113786" name="Line 1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87" name="Line 1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88" name="Line 1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89" name="Line 1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3790" name="Line 126"/>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3791" name="Line 127"/>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3792" name="AutoShape 128"/>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93" name="Text Box 129"/>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13794" name="Text Box 130"/>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13795" name="Text Box 131"/>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13796" name="Text Box 132"/>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13797" name="Group 133"/>
          <p:cNvGrpSpPr>
            <a:grpSpLocks/>
          </p:cNvGrpSpPr>
          <p:nvPr/>
        </p:nvGrpSpPr>
        <p:grpSpPr bwMode="auto">
          <a:xfrm rot="5400000">
            <a:off x="7708900" y="2022475"/>
            <a:ext cx="228600" cy="1574800"/>
            <a:chOff x="5088" y="624"/>
            <a:chExt cx="144" cy="992"/>
          </a:xfrm>
        </p:grpSpPr>
        <p:sp>
          <p:nvSpPr>
            <p:cNvPr id="113798" name="Line 13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799" name="Line 13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800" name="Line 13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801" name="Line 13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802" name="Line 13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803" name="Line 13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804" name="Line 14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805" name="Line 14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3806" name="Rectangle 142"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3807" name="Group 143"/>
          <p:cNvGrpSpPr>
            <a:grpSpLocks/>
          </p:cNvGrpSpPr>
          <p:nvPr/>
        </p:nvGrpSpPr>
        <p:grpSpPr bwMode="auto">
          <a:xfrm>
            <a:off x="4160838" y="2359025"/>
            <a:ext cx="298450" cy="2276475"/>
            <a:chOff x="2621" y="1486"/>
            <a:chExt cx="188" cy="1434"/>
          </a:xfrm>
        </p:grpSpPr>
        <p:sp>
          <p:nvSpPr>
            <p:cNvPr id="113808" name="Line 144"/>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3809" name="Line 145"/>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3810" name="Line 146"/>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3811" name="Rectangle 147"/>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13812" name="Line 148"/>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13" name="Rectangle 149"/>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814" name="Group 150"/>
          <p:cNvGrpSpPr>
            <a:grpSpLocks/>
          </p:cNvGrpSpPr>
          <p:nvPr/>
        </p:nvGrpSpPr>
        <p:grpSpPr bwMode="auto">
          <a:xfrm rot="5400000" flipH="1" flipV="1">
            <a:off x="4675982" y="3421856"/>
            <a:ext cx="107950" cy="182563"/>
            <a:chOff x="0" y="3"/>
            <a:chExt cx="20000" cy="19996"/>
          </a:xfrm>
        </p:grpSpPr>
        <p:sp>
          <p:nvSpPr>
            <p:cNvPr id="113815" name="Line 15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16" name="Line 15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17" name="Line 15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18" name="Line 15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819" name="Line 155"/>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0" name="Oval 156"/>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1" name="Oval 157"/>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2" name="Oval 158"/>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3" name="Line 159"/>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4" name="Line 160"/>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5" name="Oval 161"/>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6" name="Line 162"/>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7" name="Line 163"/>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828" name="Group 164"/>
          <p:cNvGrpSpPr>
            <a:grpSpLocks/>
          </p:cNvGrpSpPr>
          <p:nvPr/>
        </p:nvGrpSpPr>
        <p:grpSpPr bwMode="auto">
          <a:xfrm rot="10800000" flipH="1">
            <a:off x="4457700" y="3757613"/>
            <a:ext cx="365125" cy="239712"/>
            <a:chOff x="2900" y="1798"/>
            <a:chExt cx="576" cy="376"/>
          </a:xfrm>
        </p:grpSpPr>
        <p:sp>
          <p:nvSpPr>
            <p:cNvPr id="113829" name="Line 16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30" name="Line 16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31" name="Line 16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832" name="AutoShape 168"/>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834" name="AutoShape 170"/>
          <p:cNvSpPr>
            <a:spLocks noChangeArrowheads="1"/>
          </p:cNvSpPr>
          <p:nvPr/>
        </p:nvSpPr>
        <p:spPr bwMode="auto">
          <a:xfrm>
            <a:off x="1466850" y="37592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835" name="Line 171"/>
          <p:cNvSpPr>
            <a:spLocks noChangeShapeType="1"/>
          </p:cNvSpPr>
          <p:nvPr/>
        </p:nvSpPr>
        <p:spPr bwMode="auto">
          <a:xfrm flipV="1">
            <a:off x="1555750" y="3509963"/>
            <a:ext cx="0" cy="1905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836" name="Text Box 172"/>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13837" name="Oval 173"/>
          <p:cNvSpPr>
            <a:spLocks noChangeArrowheads="1"/>
          </p:cNvSpPr>
          <p:nvPr/>
        </p:nvSpPr>
        <p:spPr bwMode="auto">
          <a:xfrm rot="5400000">
            <a:off x="2332037"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38" name="Line 174"/>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39" name="Line 175"/>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40" name="Oval 176"/>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41" name="Oval 177"/>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42" name="Line 178"/>
          <p:cNvSpPr>
            <a:spLocks noChangeShapeType="1"/>
          </p:cNvSpPr>
          <p:nvPr/>
        </p:nvSpPr>
        <p:spPr bwMode="auto">
          <a:xfrm rot="5400000" flipV="1">
            <a:off x="1480344" y="2770981"/>
            <a:ext cx="0" cy="14366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843" name="Group 179"/>
          <p:cNvGrpSpPr>
            <a:grpSpLocks/>
          </p:cNvGrpSpPr>
          <p:nvPr/>
        </p:nvGrpSpPr>
        <p:grpSpPr bwMode="auto">
          <a:xfrm rot="5400000">
            <a:off x="2378869" y="3429794"/>
            <a:ext cx="98425" cy="274637"/>
            <a:chOff x="0" y="0"/>
            <a:chExt cx="20000" cy="20000"/>
          </a:xfrm>
        </p:grpSpPr>
        <p:sp>
          <p:nvSpPr>
            <p:cNvPr id="113844" name="Arc 18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45" name="Arc 18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3846" name="Group 182"/>
          <p:cNvGrpSpPr>
            <a:grpSpLocks/>
          </p:cNvGrpSpPr>
          <p:nvPr/>
        </p:nvGrpSpPr>
        <p:grpSpPr bwMode="auto">
          <a:xfrm rot="5400000">
            <a:off x="2372519" y="3259932"/>
            <a:ext cx="98425" cy="274637"/>
            <a:chOff x="0" y="0"/>
            <a:chExt cx="20000" cy="20000"/>
          </a:xfrm>
        </p:grpSpPr>
        <p:sp>
          <p:nvSpPr>
            <p:cNvPr id="113847" name="Arc 18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48" name="Arc 18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849" name="Line 185"/>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850" name="Group 186"/>
          <p:cNvGrpSpPr>
            <a:grpSpLocks/>
          </p:cNvGrpSpPr>
          <p:nvPr/>
        </p:nvGrpSpPr>
        <p:grpSpPr bwMode="auto">
          <a:xfrm>
            <a:off x="2181225" y="3194050"/>
            <a:ext cx="484188" cy="295275"/>
            <a:chOff x="1041" y="2012"/>
            <a:chExt cx="305" cy="186"/>
          </a:xfrm>
        </p:grpSpPr>
        <p:sp>
          <p:nvSpPr>
            <p:cNvPr id="113851" name="Line 187"/>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52" name="Line 188"/>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53" name="Line 189"/>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54" name="Line 190"/>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855" name="Rectangle 191"/>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56" name="Line 192"/>
          <p:cNvSpPr>
            <a:spLocks noChangeShapeType="1"/>
          </p:cNvSpPr>
          <p:nvPr/>
        </p:nvSpPr>
        <p:spPr bwMode="auto">
          <a:xfrm rot="5400000" flipV="1">
            <a:off x="3388519" y="2732881"/>
            <a:ext cx="0" cy="15128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57" name="Text Box 193"/>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13858" name="Line 194"/>
          <p:cNvSpPr>
            <a:spLocks noChangeShapeType="1"/>
          </p:cNvSpPr>
          <p:nvPr/>
        </p:nvSpPr>
        <p:spPr bwMode="auto">
          <a:xfrm flipV="1">
            <a:off x="1555750" y="3175000"/>
            <a:ext cx="0" cy="301625"/>
          </a:xfrm>
          <a:prstGeom prst="line">
            <a:avLst/>
          </a:prstGeom>
          <a:noFill/>
          <a:ln w="25400">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859" name="Oval 19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860" name="Rectangle 196"/>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13861" name="Line 197"/>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62" name="Line 198"/>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63" name="Line 199"/>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64" name="Line 200"/>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865" name="Group 201"/>
          <p:cNvGrpSpPr>
            <a:grpSpLocks/>
          </p:cNvGrpSpPr>
          <p:nvPr/>
        </p:nvGrpSpPr>
        <p:grpSpPr bwMode="auto">
          <a:xfrm>
            <a:off x="4681538" y="2333625"/>
            <a:ext cx="1274762" cy="2301875"/>
            <a:chOff x="2949" y="1470"/>
            <a:chExt cx="803" cy="1450"/>
          </a:xfrm>
        </p:grpSpPr>
        <p:sp>
          <p:nvSpPr>
            <p:cNvPr id="113866" name="Line 202"/>
            <p:cNvSpPr>
              <a:spLocks noChangeShapeType="1"/>
            </p:cNvSpPr>
            <p:nvPr/>
          </p:nvSpPr>
          <p:spPr bwMode="auto">
            <a:xfrm>
              <a:off x="3752" y="1470"/>
              <a:ext cx="0" cy="1116"/>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3867" name="Line 203"/>
            <p:cNvSpPr>
              <a:spLocks noChangeShapeType="1"/>
            </p:cNvSpPr>
            <p:nvPr/>
          </p:nvSpPr>
          <p:spPr bwMode="auto">
            <a:xfrm>
              <a:off x="2953"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3868" name="Line 204"/>
            <p:cNvSpPr>
              <a:spLocks noChangeShapeType="1"/>
            </p:cNvSpPr>
            <p:nvPr/>
          </p:nvSpPr>
          <p:spPr bwMode="auto">
            <a:xfrm rot="5400000">
              <a:off x="3348" y="2187"/>
              <a:ext cx="0" cy="79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3869" name="Text Box 205"/>
          <p:cNvSpPr txBox="1">
            <a:spLocks noChangeArrowheads="1"/>
          </p:cNvSpPr>
          <p:nvPr/>
        </p:nvSpPr>
        <p:spPr bwMode="auto">
          <a:xfrm>
            <a:off x="3465513" y="6154738"/>
            <a:ext cx="29194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Extending  </a:t>
            </a:r>
          </a:p>
        </p:txBody>
      </p:sp>
      <p:sp>
        <p:nvSpPr>
          <p:cNvPr id="113870" name="Rectangle 206"/>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13871" name="Oval 20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872" name="Line 208"/>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73" name="Line 209"/>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74" name="Line 210"/>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875" name="Rectangle 211"/>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13876" name="Line 212"/>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77" name="Oval 213"/>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878" name="AutoShape 214"/>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879" name="Line 215"/>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0" name="Line 216"/>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1" name="Line 217"/>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2" name="Line 218"/>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3" name="Line 219"/>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4" name="Line 220"/>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5" name="Line 221"/>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898" name="Group 234"/>
          <p:cNvGrpSpPr>
            <a:grpSpLocks/>
          </p:cNvGrpSpPr>
          <p:nvPr/>
        </p:nvGrpSpPr>
        <p:grpSpPr bwMode="auto">
          <a:xfrm>
            <a:off x="4689475" y="1158875"/>
            <a:ext cx="2168525" cy="1455738"/>
            <a:chOff x="2954" y="730"/>
            <a:chExt cx="1366" cy="917"/>
          </a:xfrm>
        </p:grpSpPr>
        <p:sp>
          <p:nvSpPr>
            <p:cNvPr id="113887" name="Rectangle 223"/>
            <p:cNvSpPr>
              <a:spLocks noChangeArrowheads="1"/>
            </p:cNvSpPr>
            <p:nvPr/>
          </p:nvSpPr>
          <p:spPr bwMode="auto">
            <a:xfrm rot="5400000">
              <a:off x="3476"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888" name="Rectangle 224"/>
            <p:cNvSpPr>
              <a:spLocks noChangeArrowheads="1"/>
            </p:cNvSpPr>
            <p:nvPr/>
          </p:nvSpPr>
          <p:spPr bwMode="auto">
            <a:xfrm>
              <a:off x="2954"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889" name="Rectangle 225"/>
            <p:cNvSpPr>
              <a:spLocks noChangeArrowheads="1"/>
            </p:cNvSpPr>
            <p:nvPr/>
          </p:nvSpPr>
          <p:spPr bwMode="auto">
            <a:xfrm>
              <a:off x="4154"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3890" name="Oval 226"/>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892" name="Text Box 228"/>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13893" name="Rectangle 229"/>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3894" name="Rectangle 230"/>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3895" name="Line 231"/>
          <p:cNvSpPr>
            <a:spLocks noChangeShapeType="1"/>
          </p:cNvSpPr>
          <p:nvPr/>
        </p:nvSpPr>
        <p:spPr bwMode="auto">
          <a:xfrm flipV="1">
            <a:off x="1427163" y="3752850"/>
            <a:ext cx="255587"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896" name="AutoShape 232"/>
          <p:cNvSpPr>
            <a:spLocks noChangeArrowheads="1"/>
          </p:cNvSpPr>
          <p:nvPr/>
        </p:nvSpPr>
        <p:spPr bwMode="auto">
          <a:xfrm rot="14139441">
            <a:off x="3571081" y="24026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897" name="AutoShape 233"/>
          <p:cNvSpPr>
            <a:spLocks noChangeArrowheads="1"/>
          </p:cNvSpPr>
          <p:nvPr/>
        </p:nvSpPr>
        <p:spPr bwMode="auto">
          <a:xfrm rot="14139441">
            <a:off x="515144" y="33170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Slide Number Placeholder 5"/>
          <p:cNvSpPr>
            <a:spLocks noGrp="1"/>
          </p:cNvSpPr>
          <p:nvPr>
            <p:ph type="sldNum" sz="quarter" idx="12"/>
          </p:nvPr>
        </p:nvSpPr>
        <p:spPr/>
        <p:txBody>
          <a:bodyPr/>
          <a:lstStyle/>
          <a:p>
            <a:fld id="{FD8B9414-9205-EA4E-B8C2-0A3D66408D05}" type="slidenum">
              <a:rPr lang="en-US"/>
              <a:pPr/>
              <a:t>76</a:t>
            </a:fld>
            <a:endParaRPr lang="en-US"/>
          </a:p>
        </p:txBody>
      </p:sp>
      <p:sp>
        <p:nvSpPr>
          <p:cNvPr id="114690"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14691" name="Rectangle 3"/>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692" name="Rectangle 4"/>
          <p:cNvSpPr>
            <a:spLocks noChangeArrowheads="1"/>
          </p:cNvSpPr>
          <p:nvPr/>
        </p:nvSpPr>
        <p:spPr bwMode="auto">
          <a:xfrm>
            <a:off x="4819650" y="1362075"/>
            <a:ext cx="1225550"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693"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4694" name="Oval 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4696" name="Group 8"/>
          <p:cNvGrpSpPr>
            <a:grpSpLocks/>
          </p:cNvGrpSpPr>
          <p:nvPr/>
        </p:nvGrpSpPr>
        <p:grpSpPr bwMode="auto">
          <a:xfrm>
            <a:off x="8534400" y="1101725"/>
            <a:ext cx="228600" cy="1574800"/>
            <a:chOff x="5088" y="624"/>
            <a:chExt cx="144" cy="992"/>
          </a:xfrm>
        </p:grpSpPr>
        <p:sp>
          <p:nvSpPr>
            <p:cNvPr id="114697" name="Line 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698" name="Line 1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699" name="Line 1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00" name="Line 1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01" name="Line 1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02" name="Line 1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03" name="Line 1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04" name="Line 1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4705" name="Text Box 17"/>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14706" name="AutoShape 18"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07" name="AutoShape 19"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08" name="AutoShape 20"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09" name="AutoShape 21"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10" name="AutoShape 22"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11" name="AutoShape 23"/>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12" name="Arc 24"/>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13" name="Line 25"/>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14" name="Arc 26"/>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4715" name="Group 27"/>
          <p:cNvGrpSpPr>
            <a:grpSpLocks/>
          </p:cNvGrpSpPr>
          <p:nvPr/>
        </p:nvGrpSpPr>
        <p:grpSpPr bwMode="auto">
          <a:xfrm>
            <a:off x="1355725" y="2895600"/>
            <a:ext cx="90488" cy="92075"/>
            <a:chOff x="1030" y="3483"/>
            <a:chExt cx="141" cy="144"/>
          </a:xfrm>
        </p:grpSpPr>
        <p:sp>
          <p:nvSpPr>
            <p:cNvPr id="114716" name="Arc 2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17" name="Arc 2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18" name="Line 3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4719" name="Group 31"/>
          <p:cNvGrpSpPr>
            <a:grpSpLocks/>
          </p:cNvGrpSpPr>
          <p:nvPr/>
        </p:nvGrpSpPr>
        <p:grpSpPr bwMode="auto">
          <a:xfrm flipV="1">
            <a:off x="1341438" y="1603375"/>
            <a:ext cx="90487" cy="92075"/>
            <a:chOff x="1030" y="3483"/>
            <a:chExt cx="141" cy="144"/>
          </a:xfrm>
        </p:grpSpPr>
        <p:sp>
          <p:nvSpPr>
            <p:cNvPr id="114720"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21"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22" name="Line 3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4723" name="Arc 35"/>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24" name="Line 36"/>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25" name="Arc 37"/>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4726" name="Group 38"/>
          <p:cNvGrpSpPr>
            <a:grpSpLocks/>
          </p:cNvGrpSpPr>
          <p:nvPr/>
        </p:nvGrpSpPr>
        <p:grpSpPr bwMode="auto">
          <a:xfrm flipH="1">
            <a:off x="1670050" y="2895600"/>
            <a:ext cx="90488" cy="92075"/>
            <a:chOff x="1030" y="3483"/>
            <a:chExt cx="141" cy="144"/>
          </a:xfrm>
        </p:grpSpPr>
        <p:sp>
          <p:nvSpPr>
            <p:cNvPr id="114727" name="Arc 3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28" name="Arc 4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29" name="Line 4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4730" name="Group 42"/>
          <p:cNvGrpSpPr>
            <a:grpSpLocks/>
          </p:cNvGrpSpPr>
          <p:nvPr/>
        </p:nvGrpSpPr>
        <p:grpSpPr bwMode="auto">
          <a:xfrm flipH="1" flipV="1">
            <a:off x="1684338" y="1603375"/>
            <a:ext cx="90487" cy="92075"/>
            <a:chOff x="1030" y="3483"/>
            <a:chExt cx="141" cy="144"/>
          </a:xfrm>
        </p:grpSpPr>
        <p:sp>
          <p:nvSpPr>
            <p:cNvPr id="114731" name="Arc 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32" name="Arc 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33" name="Line 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4734" name="Rectangle 46"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35" name="AutoShape 47"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14736" name="Rectangle 48"/>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37" name="Line 49"/>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38" name="Line 50"/>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39" name="Rectangle 51"/>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40" name="AutoShape 52"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41" name="AutoShape 53"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42" name="Line 54"/>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43" name="Line 55"/>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44" name="Line 56"/>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45" name="Line 57"/>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46" name="Oval 58"/>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47" name="Oval 59"/>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48" name="AutoShape 60"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49" name="AutoShape 61"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4750" name="Group 62"/>
          <p:cNvGrpSpPr>
            <a:grpSpLocks/>
          </p:cNvGrpSpPr>
          <p:nvPr/>
        </p:nvGrpSpPr>
        <p:grpSpPr bwMode="auto">
          <a:xfrm>
            <a:off x="1504950" y="2906713"/>
            <a:ext cx="103188" cy="65087"/>
            <a:chOff x="1262" y="3388"/>
            <a:chExt cx="162" cy="206"/>
          </a:xfrm>
        </p:grpSpPr>
        <p:sp>
          <p:nvSpPr>
            <p:cNvPr id="114751" name="Oval 63"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52" name="Oval 64"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53" name="Oval 65"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54" name="Oval 66"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55" name="Oval 67"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56" name="Oval 68"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4757" name="Rectangle 69"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4758" name="Group 70"/>
          <p:cNvGrpSpPr>
            <a:grpSpLocks/>
          </p:cNvGrpSpPr>
          <p:nvPr/>
        </p:nvGrpSpPr>
        <p:grpSpPr bwMode="auto">
          <a:xfrm>
            <a:off x="1279525" y="1689100"/>
            <a:ext cx="557213" cy="1192213"/>
            <a:chOff x="941" y="767"/>
            <a:chExt cx="815" cy="1942"/>
          </a:xfrm>
        </p:grpSpPr>
        <p:sp>
          <p:nvSpPr>
            <p:cNvPr id="114759" name="AutoShape 7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60" name="AutoShape 7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4761" name="AutoShape 73"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62" name="Line 74"/>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63" name="Rectangle 75"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64" name="Rectangle 76"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65" name="Rectangle 77"/>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66" name="Rectangle 78"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67" name="Rectangle 79"/>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68" name="Rectangle 80"/>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69" name="Line 81"/>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4770" name="Group 82"/>
          <p:cNvGrpSpPr>
            <a:grpSpLocks/>
          </p:cNvGrpSpPr>
          <p:nvPr/>
        </p:nvGrpSpPr>
        <p:grpSpPr bwMode="auto">
          <a:xfrm>
            <a:off x="1471613" y="2867025"/>
            <a:ext cx="169862" cy="234950"/>
            <a:chOff x="1210" y="3312"/>
            <a:chExt cx="265" cy="416"/>
          </a:xfrm>
        </p:grpSpPr>
        <p:sp>
          <p:nvSpPr>
            <p:cNvPr id="114771" name="AutoShape 83"/>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72" name="Line 84"/>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73" name="Line 85"/>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74" name="Rectangle 8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4775" name="Group 87"/>
            <p:cNvGrpSpPr>
              <a:grpSpLocks/>
            </p:cNvGrpSpPr>
            <p:nvPr/>
          </p:nvGrpSpPr>
          <p:grpSpPr bwMode="auto">
            <a:xfrm>
              <a:off x="1212" y="3356"/>
              <a:ext cx="105" cy="33"/>
              <a:chOff x="1212" y="3356"/>
              <a:chExt cx="105" cy="33"/>
            </a:xfrm>
          </p:grpSpPr>
          <p:sp>
            <p:nvSpPr>
              <p:cNvPr id="114776" name="Line 8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77" name="Line 8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4778" name="Group 90"/>
            <p:cNvGrpSpPr>
              <a:grpSpLocks/>
            </p:cNvGrpSpPr>
            <p:nvPr/>
          </p:nvGrpSpPr>
          <p:grpSpPr bwMode="auto">
            <a:xfrm flipH="1">
              <a:off x="1370" y="3356"/>
              <a:ext cx="105" cy="33"/>
              <a:chOff x="1212" y="3356"/>
              <a:chExt cx="105" cy="33"/>
            </a:xfrm>
          </p:grpSpPr>
          <p:sp>
            <p:nvSpPr>
              <p:cNvPr id="114779" name="Line 9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80" name="Line 9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4781" name="Rectangle 9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4782" name="AutoShape 94"/>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83" name="Line 95"/>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84" name="Line 96"/>
          <p:cNvSpPr>
            <a:spLocks noChangeShapeType="1"/>
          </p:cNvSpPr>
          <p:nvPr/>
        </p:nvSpPr>
        <p:spPr bwMode="auto">
          <a:xfrm>
            <a:off x="4686300" y="4635500"/>
            <a:ext cx="0"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85" name="Rectangle 97"/>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86" name="Line 98"/>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87" name="Line 99"/>
          <p:cNvSpPr>
            <a:spLocks noChangeShapeType="1"/>
          </p:cNvSpPr>
          <p:nvPr/>
        </p:nvSpPr>
        <p:spPr bwMode="auto">
          <a:xfrm>
            <a:off x="52197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88" name="Rectangle 100"/>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89" name="Line 101"/>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90" name="Line 102"/>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91" name="Rectangle 103"/>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92" name="Line 104"/>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4793" name="Group 105"/>
          <p:cNvGrpSpPr>
            <a:grpSpLocks/>
          </p:cNvGrpSpPr>
          <p:nvPr/>
        </p:nvGrpSpPr>
        <p:grpSpPr bwMode="auto">
          <a:xfrm>
            <a:off x="4929188" y="4635500"/>
            <a:ext cx="122237" cy="122238"/>
            <a:chOff x="1449" y="2352"/>
            <a:chExt cx="77" cy="77"/>
          </a:xfrm>
        </p:grpSpPr>
        <p:sp>
          <p:nvSpPr>
            <p:cNvPr id="114794" name="Line 10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95" name="Line 10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4796" name="Group 108"/>
          <p:cNvGrpSpPr>
            <a:grpSpLocks/>
          </p:cNvGrpSpPr>
          <p:nvPr/>
        </p:nvGrpSpPr>
        <p:grpSpPr bwMode="auto">
          <a:xfrm>
            <a:off x="5159375" y="4635500"/>
            <a:ext cx="122238" cy="122238"/>
            <a:chOff x="1449" y="2352"/>
            <a:chExt cx="77" cy="77"/>
          </a:xfrm>
        </p:grpSpPr>
        <p:sp>
          <p:nvSpPr>
            <p:cNvPr id="114797" name="Line 10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798" name="Line 11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4799" name="Rectangle 111"/>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800" name="Line 112"/>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4801" name="Group 113"/>
          <p:cNvGrpSpPr>
            <a:grpSpLocks/>
          </p:cNvGrpSpPr>
          <p:nvPr/>
        </p:nvGrpSpPr>
        <p:grpSpPr bwMode="auto">
          <a:xfrm>
            <a:off x="4000500" y="5016500"/>
            <a:ext cx="304800" cy="152400"/>
            <a:chOff x="864" y="2592"/>
            <a:chExt cx="192" cy="96"/>
          </a:xfrm>
        </p:grpSpPr>
        <p:sp>
          <p:nvSpPr>
            <p:cNvPr id="114802" name="Line 11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03" name="Line 11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04" name="Line 11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05" name="Line 11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4806" name="Group 118"/>
          <p:cNvGrpSpPr>
            <a:grpSpLocks/>
          </p:cNvGrpSpPr>
          <p:nvPr/>
        </p:nvGrpSpPr>
        <p:grpSpPr bwMode="auto">
          <a:xfrm flipH="1">
            <a:off x="5905500" y="4635500"/>
            <a:ext cx="304800" cy="228600"/>
            <a:chOff x="2064" y="2352"/>
            <a:chExt cx="192" cy="144"/>
          </a:xfrm>
        </p:grpSpPr>
        <p:sp>
          <p:nvSpPr>
            <p:cNvPr id="114807" name="Rectangle 11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808" name="Line 12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4809" name="Group 121"/>
          <p:cNvGrpSpPr>
            <a:grpSpLocks/>
          </p:cNvGrpSpPr>
          <p:nvPr/>
        </p:nvGrpSpPr>
        <p:grpSpPr bwMode="auto">
          <a:xfrm>
            <a:off x="5905500" y="5016500"/>
            <a:ext cx="304800" cy="152400"/>
            <a:chOff x="864" y="2592"/>
            <a:chExt cx="192" cy="96"/>
          </a:xfrm>
        </p:grpSpPr>
        <p:sp>
          <p:nvSpPr>
            <p:cNvPr id="114810" name="Line 1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11" name="Line 1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12" name="Line 1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13" name="Line 1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4814" name="Line 126"/>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4815" name="Line 127"/>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4816" name="AutoShape 128"/>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817" name="Text Box 129"/>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14818" name="Text Box 130"/>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14819" name="Text Box 131"/>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14820" name="Text Box 132"/>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14821" name="Group 133"/>
          <p:cNvGrpSpPr>
            <a:grpSpLocks/>
          </p:cNvGrpSpPr>
          <p:nvPr/>
        </p:nvGrpSpPr>
        <p:grpSpPr bwMode="auto">
          <a:xfrm rot="5400000">
            <a:off x="7708900" y="2022475"/>
            <a:ext cx="228600" cy="1574800"/>
            <a:chOff x="5088" y="624"/>
            <a:chExt cx="144" cy="992"/>
          </a:xfrm>
        </p:grpSpPr>
        <p:sp>
          <p:nvSpPr>
            <p:cNvPr id="114822" name="Line 13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23" name="Line 13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24" name="Line 13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25" name="Line 13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26" name="Line 13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27" name="Line 13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28" name="Line 14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29" name="Line 14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4830" name="Rectangle 142"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4831" name="Group 143"/>
          <p:cNvGrpSpPr>
            <a:grpSpLocks/>
          </p:cNvGrpSpPr>
          <p:nvPr/>
        </p:nvGrpSpPr>
        <p:grpSpPr bwMode="auto">
          <a:xfrm>
            <a:off x="4160838" y="2359025"/>
            <a:ext cx="298450" cy="2276475"/>
            <a:chOff x="2621" y="1486"/>
            <a:chExt cx="188" cy="1434"/>
          </a:xfrm>
        </p:grpSpPr>
        <p:sp>
          <p:nvSpPr>
            <p:cNvPr id="114832" name="Line 144"/>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4833" name="Line 145"/>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4834" name="Line 146"/>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4835" name="Rectangle 147"/>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14836" name="Line 148"/>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37" name="Rectangle 149"/>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838" name="Group 150"/>
          <p:cNvGrpSpPr>
            <a:grpSpLocks/>
          </p:cNvGrpSpPr>
          <p:nvPr/>
        </p:nvGrpSpPr>
        <p:grpSpPr bwMode="auto">
          <a:xfrm rot="5400000" flipH="1" flipV="1">
            <a:off x="4675982" y="3421856"/>
            <a:ext cx="107950" cy="182563"/>
            <a:chOff x="0" y="3"/>
            <a:chExt cx="20000" cy="19996"/>
          </a:xfrm>
        </p:grpSpPr>
        <p:sp>
          <p:nvSpPr>
            <p:cNvPr id="114839" name="Line 15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0" name="Line 15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1" name="Line 15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2" name="Line 15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843" name="Line 155"/>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4" name="Oval 156"/>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5" name="Oval 157"/>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6" name="Oval 158"/>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7" name="Line 159"/>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8" name="Line 160"/>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9" name="Oval 161"/>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50" name="Line 162"/>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51" name="Line 163"/>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852" name="Group 164"/>
          <p:cNvGrpSpPr>
            <a:grpSpLocks/>
          </p:cNvGrpSpPr>
          <p:nvPr/>
        </p:nvGrpSpPr>
        <p:grpSpPr bwMode="auto">
          <a:xfrm rot="10800000" flipH="1">
            <a:off x="4457700" y="3757613"/>
            <a:ext cx="365125" cy="239712"/>
            <a:chOff x="2900" y="1798"/>
            <a:chExt cx="576" cy="376"/>
          </a:xfrm>
        </p:grpSpPr>
        <p:sp>
          <p:nvSpPr>
            <p:cNvPr id="114853" name="Line 16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54" name="Line 16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55" name="Line 16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856" name="AutoShape 168"/>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858" name="AutoShape 170"/>
          <p:cNvSpPr>
            <a:spLocks noChangeArrowheads="1"/>
          </p:cNvSpPr>
          <p:nvPr/>
        </p:nvSpPr>
        <p:spPr bwMode="auto">
          <a:xfrm>
            <a:off x="1466850" y="37592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859" name="Line 171"/>
          <p:cNvSpPr>
            <a:spLocks noChangeShapeType="1"/>
          </p:cNvSpPr>
          <p:nvPr/>
        </p:nvSpPr>
        <p:spPr bwMode="auto">
          <a:xfrm flipV="1">
            <a:off x="1555750" y="3509963"/>
            <a:ext cx="0" cy="1905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60" name="Text Box 172"/>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14861" name="Oval 173"/>
          <p:cNvSpPr>
            <a:spLocks noChangeArrowheads="1"/>
          </p:cNvSpPr>
          <p:nvPr/>
        </p:nvSpPr>
        <p:spPr bwMode="auto">
          <a:xfrm rot="5400000">
            <a:off x="2332037"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62" name="Line 174"/>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63" name="Line 175"/>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64" name="Oval 176"/>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65" name="Oval 177"/>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66" name="Line 178"/>
          <p:cNvSpPr>
            <a:spLocks noChangeShapeType="1"/>
          </p:cNvSpPr>
          <p:nvPr/>
        </p:nvSpPr>
        <p:spPr bwMode="auto">
          <a:xfrm rot="5400000" flipV="1">
            <a:off x="1480344" y="2770981"/>
            <a:ext cx="0" cy="14366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867" name="Group 179"/>
          <p:cNvGrpSpPr>
            <a:grpSpLocks/>
          </p:cNvGrpSpPr>
          <p:nvPr/>
        </p:nvGrpSpPr>
        <p:grpSpPr bwMode="auto">
          <a:xfrm rot="5400000">
            <a:off x="2378869" y="3429794"/>
            <a:ext cx="98425" cy="274637"/>
            <a:chOff x="0" y="0"/>
            <a:chExt cx="20000" cy="20000"/>
          </a:xfrm>
        </p:grpSpPr>
        <p:sp>
          <p:nvSpPr>
            <p:cNvPr id="114868" name="Arc 18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69" name="Arc 18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4870" name="Group 182"/>
          <p:cNvGrpSpPr>
            <a:grpSpLocks/>
          </p:cNvGrpSpPr>
          <p:nvPr/>
        </p:nvGrpSpPr>
        <p:grpSpPr bwMode="auto">
          <a:xfrm rot="5400000">
            <a:off x="2372519" y="3259932"/>
            <a:ext cx="98425" cy="274637"/>
            <a:chOff x="0" y="0"/>
            <a:chExt cx="20000" cy="20000"/>
          </a:xfrm>
        </p:grpSpPr>
        <p:sp>
          <p:nvSpPr>
            <p:cNvPr id="114871" name="Arc 18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72" name="Arc 18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873" name="Line 185"/>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874" name="Group 186"/>
          <p:cNvGrpSpPr>
            <a:grpSpLocks/>
          </p:cNvGrpSpPr>
          <p:nvPr/>
        </p:nvGrpSpPr>
        <p:grpSpPr bwMode="auto">
          <a:xfrm>
            <a:off x="2181225" y="3194050"/>
            <a:ext cx="484188" cy="295275"/>
            <a:chOff x="1041" y="2012"/>
            <a:chExt cx="305" cy="186"/>
          </a:xfrm>
        </p:grpSpPr>
        <p:sp>
          <p:nvSpPr>
            <p:cNvPr id="114875" name="Line 187"/>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76" name="Line 188"/>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77" name="Line 189"/>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78" name="Line 190"/>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879" name="Rectangle 191"/>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80" name="Line 192"/>
          <p:cNvSpPr>
            <a:spLocks noChangeShapeType="1"/>
          </p:cNvSpPr>
          <p:nvPr/>
        </p:nvSpPr>
        <p:spPr bwMode="auto">
          <a:xfrm rot="5400000" flipV="1">
            <a:off x="3388519" y="2732881"/>
            <a:ext cx="0" cy="15128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81" name="Text Box 193"/>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14882" name="Line 194"/>
          <p:cNvSpPr>
            <a:spLocks noChangeShapeType="1"/>
          </p:cNvSpPr>
          <p:nvPr/>
        </p:nvSpPr>
        <p:spPr bwMode="auto">
          <a:xfrm flipV="1">
            <a:off x="1555750" y="3175000"/>
            <a:ext cx="0" cy="301625"/>
          </a:xfrm>
          <a:prstGeom prst="line">
            <a:avLst/>
          </a:prstGeom>
          <a:noFill/>
          <a:ln w="25400">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83" name="Oval 19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884" name="Rectangle 196"/>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14885" name="Line 197"/>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86" name="Line 198"/>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87" name="Line 199"/>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88" name="Line 200"/>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889" name="Group 201"/>
          <p:cNvGrpSpPr>
            <a:grpSpLocks/>
          </p:cNvGrpSpPr>
          <p:nvPr/>
        </p:nvGrpSpPr>
        <p:grpSpPr bwMode="auto">
          <a:xfrm>
            <a:off x="4681538" y="2333625"/>
            <a:ext cx="1274762" cy="2301875"/>
            <a:chOff x="2949" y="1470"/>
            <a:chExt cx="803" cy="1450"/>
          </a:xfrm>
        </p:grpSpPr>
        <p:sp>
          <p:nvSpPr>
            <p:cNvPr id="114890" name="Line 202"/>
            <p:cNvSpPr>
              <a:spLocks noChangeShapeType="1"/>
            </p:cNvSpPr>
            <p:nvPr/>
          </p:nvSpPr>
          <p:spPr bwMode="auto">
            <a:xfrm>
              <a:off x="3752" y="1470"/>
              <a:ext cx="0" cy="1116"/>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4891" name="Line 203"/>
            <p:cNvSpPr>
              <a:spLocks noChangeShapeType="1"/>
            </p:cNvSpPr>
            <p:nvPr/>
          </p:nvSpPr>
          <p:spPr bwMode="auto">
            <a:xfrm>
              <a:off x="2953"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4892" name="Line 204"/>
            <p:cNvSpPr>
              <a:spLocks noChangeShapeType="1"/>
            </p:cNvSpPr>
            <p:nvPr/>
          </p:nvSpPr>
          <p:spPr bwMode="auto">
            <a:xfrm rot="5400000">
              <a:off x="3348" y="2187"/>
              <a:ext cx="0" cy="79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4893" name="Text Box 205"/>
          <p:cNvSpPr txBox="1">
            <a:spLocks noChangeArrowheads="1"/>
          </p:cNvSpPr>
          <p:nvPr/>
        </p:nvSpPr>
        <p:spPr bwMode="auto">
          <a:xfrm>
            <a:off x="3465513" y="6154738"/>
            <a:ext cx="29194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Extending  </a:t>
            </a:r>
          </a:p>
        </p:txBody>
      </p:sp>
      <p:sp>
        <p:nvSpPr>
          <p:cNvPr id="114894" name="Rectangle 206"/>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14895" name="Oval 20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896" name="Line 208"/>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97" name="Line 209"/>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98" name="Line 210"/>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899" name="Rectangle 211"/>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14900" name="Line 212"/>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1" name="Oval 213"/>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02" name="AutoShape 214"/>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03" name="Line 215"/>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4" name="Line 216"/>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5" name="Line 217"/>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6" name="Line 218"/>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7" name="Line 219"/>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8" name="Line 220"/>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9" name="Line 221"/>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922" name="Group 234"/>
          <p:cNvGrpSpPr>
            <a:grpSpLocks/>
          </p:cNvGrpSpPr>
          <p:nvPr/>
        </p:nvGrpSpPr>
        <p:grpSpPr bwMode="auto">
          <a:xfrm>
            <a:off x="4765675" y="1158875"/>
            <a:ext cx="2168525" cy="1455738"/>
            <a:chOff x="3002" y="730"/>
            <a:chExt cx="1366" cy="917"/>
          </a:xfrm>
        </p:grpSpPr>
        <p:sp>
          <p:nvSpPr>
            <p:cNvPr id="114911" name="Rectangle 223"/>
            <p:cNvSpPr>
              <a:spLocks noChangeArrowheads="1"/>
            </p:cNvSpPr>
            <p:nvPr/>
          </p:nvSpPr>
          <p:spPr bwMode="auto">
            <a:xfrm rot="5400000">
              <a:off x="3524"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12" name="Rectangle 224"/>
            <p:cNvSpPr>
              <a:spLocks noChangeArrowheads="1"/>
            </p:cNvSpPr>
            <p:nvPr/>
          </p:nvSpPr>
          <p:spPr bwMode="auto">
            <a:xfrm>
              <a:off x="3002"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13" name="Rectangle 225"/>
            <p:cNvSpPr>
              <a:spLocks noChangeArrowheads="1"/>
            </p:cNvSpPr>
            <p:nvPr/>
          </p:nvSpPr>
          <p:spPr bwMode="auto">
            <a:xfrm>
              <a:off x="4202"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4914" name="Oval 226"/>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16" name="Text Box 228"/>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14917" name="Rectangle 229"/>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4918" name="Rectangle 230"/>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4919" name="Line 231"/>
          <p:cNvSpPr>
            <a:spLocks noChangeShapeType="1"/>
          </p:cNvSpPr>
          <p:nvPr/>
        </p:nvSpPr>
        <p:spPr bwMode="auto">
          <a:xfrm flipV="1">
            <a:off x="1427163" y="3752850"/>
            <a:ext cx="255587"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920" name="AutoShape 232"/>
          <p:cNvSpPr>
            <a:spLocks noChangeArrowheads="1"/>
          </p:cNvSpPr>
          <p:nvPr/>
        </p:nvSpPr>
        <p:spPr bwMode="auto">
          <a:xfrm rot="14139441">
            <a:off x="3571081" y="24026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21" name="AutoShape 233"/>
          <p:cNvSpPr>
            <a:spLocks noChangeArrowheads="1"/>
          </p:cNvSpPr>
          <p:nvPr/>
        </p:nvSpPr>
        <p:spPr bwMode="auto">
          <a:xfrm rot="14139441">
            <a:off x="515144" y="33170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Slide Number Placeholder 5"/>
          <p:cNvSpPr>
            <a:spLocks noGrp="1"/>
          </p:cNvSpPr>
          <p:nvPr>
            <p:ph type="sldNum" sz="quarter" idx="12"/>
          </p:nvPr>
        </p:nvSpPr>
        <p:spPr/>
        <p:txBody>
          <a:bodyPr/>
          <a:lstStyle/>
          <a:p>
            <a:fld id="{195FD91F-0195-5C4A-AF5E-B30C923ADA3F}" type="slidenum">
              <a:rPr lang="en-US"/>
              <a:pPr/>
              <a:t>77</a:t>
            </a:fld>
            <a:endParaRPr lang="en-US"/>
          </a:p>
        </p:txBody>
      </p:sp>
      <p:sp>
        <p:nvSpPr>
          <p:cNvPr id="115714"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15715" name="Rectangle 3"/>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16" name="Rectangle 4"/>
          <p:cNvSpPr>
            <a:spLocks noChangeArrowheads="1"/>
          </p:cNvSpPr>
          <p:nvPr/>
        </p:nvSpPr>
        <p:spPr bwMode="auto">
          <a:xfrm>
            <a:off x="4991100" y="1362075"/>
            <a:ext cx="1054100"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17"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5718" name="Oval 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5720" name="Group 8"/>
          <p:cNvGrpSpPr>
            <a:grpSpLocks/>
          </p:cNvGrpSpPr>
          <p:nvPr/>
        </p:nvGrpSpPr>
        <p:grpSpPr bwMode="auto">
          <a:xfrm>
            <a:off x="8534400" y="1101725"/>
            <a:ext cx="228600" cy="1574800"/>
            <a:chOff x="5088" y="624"/>
            <a:chExt cx="144" cy="992"/>
          </a:xfrm>
        </p:grpSpPr>
        <p:sp>
          <p:nvSpPr>
            <p:cNvPr id="115721" name="Line 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22" name="Line 1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23" name="Line 1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24" name="Line 1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25" name="Line 1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26" name="Line 1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27" name="Line 1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28" name="Line 1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5729" name="Text Box 17"/>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15730" name="AutoShape 18"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31" name="AutoShape 19"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32" name="AutoShape 20"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33" name="AutoShape 21"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34" name="AutoShape 22"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35" name="AutoShape 23"/>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36" name="Arc 24"/>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37" name="Line 25"/>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38" name="Arc 26"/>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5739" name="Group 27"/>
          <p:cNvGrpSpPr>
            <a:grpSpLocks/>
          </p:cNvGrpSpPr>
          <p:nvPr/>
        </p:nvGrpSpPr>
        <p:grpSpPr bwMode="auto">
          <a:xfrm>
            <a:off x="1355725" y="2895600"/>
            <a:ext cx="90488" cy="92075"/>
            <a:chOff x="1030" y="3483"/>
            <a:chExt cx="141" cy="144"/>
          </a:xfrm>
        </p:grpSpPr>
        <p:sp>
          <p:nvSpPr>
            <p:cNvPr id="115740" name="Arc 2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41" name="Arc 2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42" name="Line 3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5743" name="Group 31"/>
          <p:cNvGrpSpPr>
            <a:grpSpLocks/>
          </p:cNvGrpSpPr>
          <p:nvPr/>
        </p:nvGrpSpPr>
        <p:grpSpPr bwMode="auto">
          <a:xfrm flipV="1">
            <a:off x="1341438" y="1603375"/>
            <a:ext cx="90487" cy="92075"/>
            <a:chOff x="1030" y="3483"/>
            <a:chExt cx="141" cy="144"/>
          </a:xfrm>
        </p:grpSpPr>
        <p:sp>
          <p:nvSpPr>
            <p:cNvPr id="115744"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45"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46" name="Line 3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5747" name="Arc 35"/>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48" name="Line 36"/>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49" name="Arc 37"/>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5750" name="Group 38"/>
          <p:cNvGrpSpPr>
            <a:grpSpLocks/>
          </p:cNvGrpSpPr>
          <p:nvPr/>
        </p:nvGrpSpPr>
        <p:grpSpPr bwMode="auto">
          <a:xfrm flipH="1">
            <a:off x="1670050" y="2895600"/>
            <a:ext cx="90488" cy="92075"/>
            <a:chOff x="1030" y="3483"/>
            <a:chExt cx="141" cy="144"/>
          </a:xfrm>
        </p:grpSpPr>
        <p:sp>
          <p:nvSpPr>
            <p:cNvPr id="115751" name="Arc 3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52" name="Arc 4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53" name="Line 4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5754" name="Group 42"/>
          <p:cNvGrpSpPr>
            <a:grpSpLocks/>
          </p:cNvGrpSpPr>
          <p:nvPr/>
        </p:nvGrpSpPr>
        <p:grpSpPr bwMode="auto">
          <a:xfrm flipH="1" flipV="1">
            <a:off x="1684338" y="1603375"/>
            <a:ext cx="90487" cy="92075"/>
            <a:chOff x="1030" y="3483"/>
            <a:chExt cx="141" cy="144"/>
          </a:xfrm>
        </p:grpSpPr>
        <p:sp>
          <p:nvSpPr>
            <p:cNvPr id="115755" name="Arc 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56" name="Arc 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57" name="Line 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5758" name="Rectangle 46"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59" name="AutoShape 47"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15760" name="Rectangle 48"/>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61" name="Line 49"/>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62" name="Line 50"/>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63" name="Rectangle 51"/>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64" name="AutoShape 52"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65" name="AutoShape 53"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66" name="Line 54"/>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67" name="Line 55"/>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68" name="Line 56"/>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69" name="Line 57"/>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70" name="Oval 58"/>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71" name="Oval 59"/>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72" name="AutoShape 60"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73" name="AutoShape 61"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5774" name="Group 62"/>
          <p:cNvGrpSpPr>
            <a:grpSpLocks/>
          </p:cNvGrpSpPr>
          <p:nvPr/>
        </p:nvGrpSpPr>
        <p:grpSpPr bwMode="auto">
          <a:xfrm>
            <a:off x="1504950" y="2906713"/>
            <a:ext cx="103188" cy="65087"/>
            <a:chOff x="1262" y="3388"/>
            <a:chExt cx="162" cy="206"/>
          </a:xfrm>
        </p:grpSpPr>
        <p:sp>
          <p:nvSpPr>
            <p:cNvPr id="115775" name="Oval 63"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76" name="Oval 64"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77" name="Oval 65"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78" name="Oval 66"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79" name="Oval 67"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80" name="Oval 68"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5781" name="Rectangle 69"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5782" name="Group 70"/>
          <p:cNvGrpSpPr>
            <a:grpSpLocks/>
          </p:cNvGrpSpPr>
          <p:nvPr/>
        </p:nvGrpSpPr>
        <p:grpSpPr bwMode="auto">
          <a:xfrm>
            <a:off x="1279525" y="1689100"/>
            <a:ext cx="557213" cy="1192213"/>
            <a:chOff x="941" y="767"/>
            <a:chExt cx="815" cy="1942"/>
          </a:xfrm>
        </p:grpSpPr>
        <p:sp>
          <p:nvSpPr>
            <p:cNvPr id="115783" name="AutoShape 7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84" name="AutoShape 7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5785" name="AutoShape 73"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86" name="Line 74"/>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87" name="Rectangle 75"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88" name="Rectangle 76"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89" name="Rectangle 77"/>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90" name="Rectangle 78"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91" name="Rectangle 79"/>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92" name="Rectangle 80"/>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93" name="Line 81"/>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5794" name="Group 82"/>
          <p:cNvGrpSpPr>
            <a:grpSpLocks/>
          </p:cNvGrpSpPr>
          <p:nvPr/>
        </p:nvGrpSpPr>
        <p:grpSpPr bwMode="auto">
          <a:xfrm>
            <a:off x="1471613" y="2867025"/>
            <a:ext cx="169862" cy="234950"/>
            <a:chOff x="1210" y="3312"/>
            <a:chExt cx="265" cy="416"/>
          </a:xfrm>
        </p:grpSpPr>
        <p:sp>
          <p:nvSpPr>
            <p:cNvPr id="115795" name="AutoShape 83"/>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796" name="Line 84"/>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97" name="Line 85"/>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798" name="Rectangle 8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5799" name="Group 87"/>
            <p:cNvGrpSpPr>
              <a:grpSpLocks/>
            </p:cNvGrpSpPr>
            <p:nvPr/>
          </p:nvGrpSpPr>
          <p:grpSpPr bwMode="auto">
            <a:xfrm>
              <a:off x="1212" y="3356"/>
              <a:ext cx="105" cy="33"/>
              <a:chOff x="1212" y="3356"/>
              <a:chExt cx="105" cy="33"/>
            </a:xfrm>
          </p:grpSpPr>
          <p:sp>
            <p:nvSpPr>
              <p:cNvPr id="115800" name="Line 8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01" name="Line 8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5802" name="Group 90"/>
            <p:cNvGrpSpPr>
              <a:grpSpLocks/>
            </p:cNvGrpSpPr>
            <p:nvPr/>
          </p:nvGrpSpPr>
          <p:grpSpPr bwMode="auto">
            <a:xfrm flipH="1">
              <a:off x="1370" y="3356"/>
              <a:ext cx="105" cy="33"/>
              <a:chOff x="1212" y="3356"/>
              <a:chExt cx="105" cy="33"/>
            </a:xfrm>
          </p:grpSpPr>
          <p:sp>
            <p:nvSpPr>
              <p:cNvPr id="115803" name="Line 9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04" name="Line 9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5805" name="Rectangle 9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5806" name="AutoShape 94"/>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807" name="Line 95"/>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08" name="Line 96"/>
          <p:cNvSpPr>
            <a:spLocks noChangeShapeType="1"/>
          </p:cNvSpPr>
          <p:nvPr/>
        </p:nvSpPr>
        <p:spPr bwMode="auto">
          <a:xfrm>
            <a:off x="4686300" y="4635500"/>
            <a:ext cx="0"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09" name="Rectangle 97"/>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810" name="Line 98"/>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11" name="Line 99"/>
          <p:cNvSpPr>
            <a:spLocks noChangeShapeType="1"/>
          </p:cNvSpPr>
          <p:nvPr/>
        </p:nvSpPr>
        <p:spPr bwMode="auto">
          <a:xfrm>
            <a:off x="52197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12" name="Rectangle 100"/>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813" name="Line 101"/>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14" name="Line 102"/>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15" name="Rectangle 103"/>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816" name="Line 104"/>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5817" name="Group 105"/>
          <p:cNvGrpSpPr>
            <a:grpSpLocks/>
          </p:cNvGrpSpPr>
          <p:nvPr/>
        </p:nvGrpSpPr>
        <p:grpSpPr bwMode="auto">
          <a:xfrm>
            <a:off x="4929188" y="4635500"/>
            <a:ext cx="122237" cy="122238"/>
            <a:chOff x="1449" y="2352"/>
            <a:chExt cx="77" cy="77"/>
          </a:xfrm>
        </p:grpSpPr>
        <p:sp>
          <p:nvSpPr>
            <p:cNvPr id="115818" name="Line 10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19" name="Line 10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5820" name="Group 108"/>
          <p:cNvGrpSpPr>
            <a:grpSpLocks/>
          </p:cNvGrpSpPr>
          <p:nvPr/>
        </p:nvGrpSpPr>
        <p:grpSpPr bwMode="auto">
          <a:xfrm>
            <a:off x="5159375" y="4635500"/>
            <a:ext cx="122238" cy="122238"/>
            <a:chOff x="1449" y="2352"/>
            <a:chExt cx="77" cy="77"/>
          </a:xfrm>
        </p:grpSpPr>
        <p:sp>
          <p:nvSpPr>
            <p:cNvPr id="115821" name="Line 10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22" name="Line 11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5823" name="Rectangle 111"/>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824" name="Line 112"/>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5825" name="Group 113"/>
          <p:cNvGrpSpPr>
            <a:grpSpLocks/>
          </p:cNvGrpSpPr>
          <p:nvPr/>
        </p:nvGrpSpPr>
        <p:grpSpPr bwMode="auto">
          <a:xfrm>
            <a:off x="4000500" y="5016500"/>
            <a:ext cx="304800" cy="152400"/>
            <a:chOff x="864" y="2592"/>
            <a:chExt cx="192" cy="96"/>
          </a:xfrm>
        </p:grpSpPr>
        <p:sp>
          <p:nvSpPr>
            <p:cNvPr id="115826" name="Line 11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27" name="Line 11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28" name="Line 11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29" name="Line 11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5830" name="Group 118"/>
          <p:cNvGrpSpPr>
            <a:grpSpLocks/>
          </p:cNvGrpSpPr>
          <p:nvPr/>
        </p:nvGrpSpPr>
        <p:grpSpPr bwMode="auto">
          <a:xfrm flipH="1">
            <a:off x="5905500" y="4635500"/>
            <a:ext cx="304800" cy="228600"/>
            <a:chOff x="2064" y="2352"/>
            <a:chExt cx="192" cy="144"/>
          </a:xfrm>
        </p:grpSpPr>
        <p:sp>
          <p:nvSpPr>
            <p:cNvPr id="115831" name="Rectangle 11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832" name="Line 12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5833" name="Group 121"/>
          <p:cNvGrpSpPr>
            <a:grpSpLocks/>
          </p:cNvGrpSpPr>
          <p:nvPr/>
        </p:nvGrpSpPr>
        <p:grpSpPr bwMode="auto">
          <a:xfrm>
            <a:off x="5905500" y="5016500"/>
            <a:ext cx="304800" cy="152400"/>
            <a:chOff x="864" y="2592"/>
            <a:chExt cx="192" cy="96"/>
          </a:xfrm>
        </p:grpSpPr>
        <p:sp>
          <p:nvSpPr>
            <p:cNvPr id="115834" name="Line 1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35" name="Line 1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36" name="Line 1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37" name="Line 1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5838" name="Line 126"/>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5839" name="Line 127"/>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5840" name="AutoShape 128"/>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841" name="Text Box 129"/>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15842" name="Text Box 130"/>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15843" name="Text Box 131"/>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15844" name="Text Box 132"/>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15845" name="Group 133"/>
          <p:cNvGrpSpPr>
            <a:grpSpLocks/>
          </p:cNvGrpSpPr>
          <p:nvPr/>
        </p:nvGrpSpPr>
        <p:grpSpPr bwMode="auto">
          <a:xfrm rot="5400000">
            <a:off x="7708900" y="2022475"/>
            <a:ext cx="228600" cy="1574800"/>
            <a:chOff x="5088" y="624"/>
            <a:chExt cx="144" cy="992"/>
          </a:xfrm>
        </p:grpSpPr>
        <p:sp>
          <p:nvSpPr>
            <p:cNvPr id="115846" name="Line 13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47" name="Line 13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48" name="Line 13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49" name="Line 13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50" name="Line 13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51" name="Line 13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52" name="Line 14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53" name="Line 14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5854" name="Rectangle 142"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5855" name="Group 143"/>
          <p:cNvGrpSpPr>
            <a:grpSpLocks/>
          </p:cNvGrpSpPr>
          <p:nvPr/>
        </p:nvGrpSpPr>
        <p:grpSpPr bwMode="auto">
          <a:xfrm>
            <a:off x="4160838" y="2359025"/>
            <a:ext cx="298450" cy="2276475"/>
            <a:chOff x="2621" y="1486"/>
            <a:chExt cx="188" cy="1434"/>
          </a:xfrm>
        </p:grpSpPr>
        <p:sp>
          <p:nvSpPr>
            <p:cNvPr id="115856" name="Line 144"/>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5857" name="Line 145"/>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5858" name="Line 146"/>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5859" name="Rectangle 147"/>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15860" name="Line 148"/>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61" name="Rectangle 149"/>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862" name="Group 150"/>
          <p:cNvGrpSpPr>
            <a:grpSpLocks/>
          </p:cNvGrpSpPr>
          <p:nvPr/>
        </p:nvGrpSpPr>
        <p:grpSpPr bwMode="auto">
          <a:xfrm rot="5400000" flipH="1" flipV="1">
            <a:off x="4675982" y="3421856"/>
            <a:ext cx="107950" cy="182563"/>
            <a:chOff x="0" y="3"/>
            <a:chExt cx="20000" cy="19996"/>
          </a:xfrm>
        </p:grpSpPr>
        <p:sp>
          <p:nvSpPr>
            <p:cNvPr id="115863" name="Line 15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64" name="Line 15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65" name="Line 15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66" name="Line 15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867" name="Line 155"/>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68" name="Oval 156"/>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69" name="Oval 157"/>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0" name="Oval 158"/>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1" name="Line 159"/>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2" name="Line 160"/>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3" name="Oval 161"/>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4" name="Line 162"/>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5" name="Line 163"/>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876" name="Group 164"/>
          <p:cNvGrpSpPr>
            <a:grpSpLocks/>
          </p:cNvGrpSpPr>
          <p:nvPr/>
        </p:nvGrpSpPr>
        <p:grpSpPr bwMode="auto">
          <a:xfrm rot="10800000" flipH="1">
            <a:off x="4457700" y="3757613"/>
            <a:ext cx="365125" cy="239712"/>
            <a:chOff x="2900" y="1798"/>
            <a:chExt cx="576" cy="376"/>
          </a:xfrm>
        </p:grpSpPr>
        <p:sp>
          <p:nvSpPr>
            <p:cNvPr id="115877" name="Line 16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8" name="Line 16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9" name="Line 16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880" name="AutoShape 168"/>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882" name="AutoShape 170"/>
          <p:cNvSpPr>
            <a:spLocks noChangeArrowheads="1"/>
          </p:cNvSpPr>
          <p:nvPr/>
        </p:nvSpPr>
        <p:spPr bwMode="auto">
          <a:xfrm>
            <a:off x="1466850" y="37592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883" name="Line 171"/>
          <p:cNvSpPr>
            <a:spLocks noChangeShapeType="1"/>
          </p:cNvSpPr>
          <p:nvPr/>
        </p:nvSpPr>
        <p:spPr bwMode="auto">
          <a:xfrm flipV="1">
            <a:off x="1555750" y="3509963"/>
            <a:ext cx="0" cy="1905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84" name="Text Box 172"/>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15885" name="Oval 173"/>
          <p:cNvSpPr>
            <a:spLocks noChangeArrowheads="1"/>
          </p:cNvSpPr>
          <p:nvPr/>
        </p:nvSpPr>
        <p:spPr bwMode="auto">
          <a:xfrm rot="5400000">
            <a:off x="2332037"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86" name="Line 174"/>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87" name="Line 175"/>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88" name="Oval 176"/>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89" name="Oval 177"/>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90" name="Line 178"/>
          <p:cNvSpPr>
            <a:spLocks noChangeShapeType="1"/>
          </p:cNvSpPr>
          <p:nvPr/>
        </p:nvSpPr>
        <p:spPr bwMode="auto">
          <a:xfrm rot="5400000" flipV="1">
            <a:off x="1480344" y="2770981"/>
            <a:ext cx="0" cy="14366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891" name="Group 179"/>
          <p:cNvGrpSpPr>
            <a:grpSpLocks/>
          </p:cNvGrpSpPr>
          <p:nvPr/>
        </p:nvGrpSpPr>
        <p:grpSpPr bwMode="auto">
          <a:xfrm rot="5400000">
            <a:off x="2378869" y="3429794"/>
            <a:ext cx="98425" cy="274637"/>
            <a:chOff x="0" y="0"/>
            <a:chExt cx="20000" cy="20000"/>
          </a:xfrm>
        </p:grpSpPr>
        <p:sp>
          <p:nvSpPr>
            <p:cNvPr id="115892" name="Arc 18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93" name="Arc 18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5894" name="Group 182"/>
          <p:cNvGrpSpPr>
            <a:grpSpLocks/>
          </p:cNvGrpSpPr>
          <p:nvPr/>
        </p:nvGrpSpPr>
        <p:grpSpPr bwMode="auto">
          <a:xfrm rot="5400000">
            <a:off x="2372519" y="3259932"/>
            <a:ext cx="98425" cy="274637"/>
            <a:chOff x="0" y="0"/>
            <a:chExt cx="20000" cy="20000"/>
          </a:xfrm>
        </p:grpSpPr>
        <p:sp>
          <p:nvSpPr>
            <p:cNvPr id="115895" name="Arc 18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96" name="Arc 18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897" name="Line 185"/>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898" name="Group 186"/>
          <p:cNvGrpSpPr>
            <a:grpSpLocks/>
          </p:cNvGrpSpPr>
          <p:nvPr/>
        </p:nvGrpSpPr>
        <p:grpSpPr bwMode="auto">
          <a:xfrm>
            <a:off x="2181225" y="3194050"/>
            <a:ext cx="484188" cy="295275"/>
            <a:chOff x="1041" y="2012"/>
            <a:chExt cx="305" cy="186"/>
          </a:xfrm>
        </p:grpSpPr>
        <p:sp>
          <p:nvSpPr>
            <p:cNvPr id="115899" name="Line 187"/>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00" name="Line 188"/>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01" name="Line 189"/>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02" name="Line 190"/>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903" name="Rectangle 191"/>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04" name="Line 192"/>
          <p:cNvSpPr>
            <a:spLocks noChangeShapeType="1"/>
          </p:cNvSpPr>
          <p:nvPr/>
        </p:nvSpPr>
        <p:spPr bwMode="auto">
          <a:xfrm rot="5400000" flipV="1">
            <a:off x="3388519" y="2732881"/>
            <a:ext cx="0" cy="15128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05" name="Text Box 193"/>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15906" name="Line 194"/>
          <p:cNvSpPr>
            <a:spLocks noChangeShapeType="1"/>
          </p:cNvSpPr>
          <p:nvPr/>
        </p:nvSpPr>
        <p:spPr bwMode="auto">
          <a:xfrm flipV="1">
            <a:off x="1555750" y="3175000"/>
            <a:ext cx="0" cy="301625"/>
          </a:xfrm>
          <a:prstGeom prst="line">
            <a:avLst/>
          </a:prstGeom>
          <a:noFill/>
          <a:ln w="25400">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907" name="Oval 19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08" name="Rectangle 196"/>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15909" name="Line 197"/>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10" name="Line 198"/>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11" name="Line 199"/>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12" name="Line 200"/>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913" name="Group 201"/>
          <p:cNvGrpSpPr>
            <a:grpSpLocks/>
          </p:cNvGrpSpPr>
          <p:nvPr/>
        </p:nvGrpSpPr>
        <p:grpSpPr bwMode="auto">
          <a:xfrm>
            <a:off x="4681538" y="2333625"/>
            <a:ext cx="1274762" cy="2301875"/>
            <a:chOff x="2949" y="1470"/>
            <a:chExt cx="803" cy="1450"/>
          </a:xfrm>
        </p:grpSpPr>
        <p:sp>
          <p:nvSpPr>
            <p:cNvPr id="115914" name="Line 202"/>
            <p:cNvSpPr>
              <a:spLocks noChangeShapeType="1"/>
            </p:cNvSpPr>
            <p:nvPr/>
          </p:nvSpPr>
          <p:spPr bwMode="auto">
            <a:xfrm>
              <a:off x="3752" y="1470"/>
              <a:ext cx="0" cy="1116"/>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5915" name="Line 203"/>
            <p:cNvSpPr>
              <a:spLocks noChangeShapeType="1"/>
            </p:cNvSpPr>
            <p:nvPr/>
          </p:nvSpPr>
          <p:spPr bwMode="auto">
            <a:xfrm>
              <a:off x="2953"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5916" name="Line 204"/>
            <p:cNvSpPr>
              <a:spLocks noChangeShapeType="1"/>
            </p:cNvSpPr>
            <p:nvPr/>
          </p:nvSpPr>
          <p:spPr bwMode="auto">
            <a:xfrm rot="5400000">
              <a:off x="3348" y="2187"/>
              <a:ext cx="0" cy="79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5917" name="Text Box 205"/>
          <p:cNvSpPr txBox="1">
            <a:spLocks noChangeArrowheads="1"/>
          </p:cNvSpPr>
          <p:nvPr/>
        </p:nvSpPr>
        <p:spPr bwMode="auto">
          <a:xfrm>
            <a:off x="3465513" y="6154738"/>
            <a:ext cx="29194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Extending  </a:t>
            </a:r>
          </a:p>
        </p:txBody>
      </p:sp>
      <p:sp>
        <p:nvSpPr>
          <p:cNvPr id="115918" name="Rectangle 206"/>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15919" name="Oval 20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20" name="Line 208"/>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21" name="Line 209"/>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22" name="Line 210"/>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923" name="Rectangle 211"/>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15924" name="Line 212"/>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25" name="Oval 213"/>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26" name="AutoShape 214"/>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27" name="Line 215"/>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28" name="Line 216"/>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29" name="Line 217"/>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30" name="Line 218"/>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31" name="Line 219"/>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32" name="Line 220"/>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33" name="Line 221"/>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946" name="Group 234"/>
          <p:cNvGrpSpPr>
            <a:grpSpLocks/>
          </p:cNvGrpSpPr>
          <p:nvPr/>
        </p:nvGrpSpPr>
        <p:grpSpPr bwMode="auto">
          <a:xfrm>
            <a:off x="4918075" y="1158875"/>
            <a:ext cx="2168525" cy="1455738"/>
            <a:chOff x="3098" y="730"/>
            <a:chExt cx="1366" cy="917"/>
          </a:xfrm>
        </p:grpSpPr>
        <p:sp>
          <p:nvSpPr>
            <p:cNvPr id="115935" name="Rectangle 223"/>
            <p:cNvSpPr>
              <a:spLocks noChangeArrowheads="1"/>
            </p:cNvSpPr>
            <p:nvPr/>
          </p:nvSpPr>
          <p:spPr bwMode="auto">
            <a:xfrm rot="5400000">
              <a:off x="3620"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36" name="Rectangle 224"/>
            <p:cNvSpPr>
              <a:spLocks noChangeArrowheads="1"/>
            </p:cNvSpPr>
            <p:nvPr/>
          </p:nvSpPr>
          <p:spPr bwMode="auto">
            <a:xfrm>
              <a:off x="3098"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37" name="Rectangle 225"/>
            <p:cNvSpPr>
              <a:spLocks noChangeArrowheads="1"/>
            </p:cNvSpPr>
            <p:nvPr/>
          </p:nvSpPr>
          <p:spPr bwMode="auto">
            <a:xfrm>
              <a:off x="4298"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5938" name="Oval 226"/>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40" name="Text Box 228"/>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15941" name="Rectangle 229"/>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5942" name="Rectangle 230"/>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5943" name="Line 231"/>
          <p:cNvSpPr>
            <a:spLocks noChangeShapeType="1"/>
          </p:cNvSpPr>
          <p:nvPr/>
        </p:nvSpPr>
        <p:spPr bwMode="auto">
          <a:xfrm flipV="1">
            <a:off x="1427163" y="3752850"/>
            <a:ext cx="255587"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944" name="AutoShape 232"/>
          <p:cNvSpPr>
            <a:spLocks noChangeArrowheads="1"/>
          </p:cNvSpPr>
          <p:nvPr/>
        </p:nvSpPr>
        <p:spPr bwMode="auto">
          <a:xfrm rot="14139441">
            <a:off x="3571081" y="24026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45" name="AutoShape 233"/>
          <p:cNvSpPr>
            <a:spLocks noChangeArrowheads="1"/>
          </p:cNvSpPr>
          <p:nvPr/>
        </p:nvSpPr>
        <p:spPr bwMode="auto">
          <a:xfrm rot="14139441">
            <a:off x="515144" y="33170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Slide Number Placeholder 5"/>
          <p:cNvSpPr>
            <a:spLocks noGrp="1"/>
          </p:cNvSpPr>
          <p:nvPr>
            <p:ph type="sldNum" sz="quarter" idx="12"/>
          </p:nvPr>
        </p:nvSpPr>
        <p:spPr/>
        <p:txBody>
          <a:bodyPr/>
          <a:lstStyle/>
          <a:p>
            <a:fld id="{10E478CE-4410-7444-A481-8FB7CE939970}" type="slidenum">
              <a:rPr lang="en-US"/>
              <a:pPr/>
              <a:t>78</a:t>
            </a:fld>
            <a:endParaRPr lang="en-US"/>
          </a:p>
        </p:txBody>
      </p:sp>
      <p:sp>
        <p:nvSpPr>
          <p:cNvPr id="116738"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16739" name="Rectangle 3"/>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40" name="Rectangle 4"/>
          <p:cNvSpPr>
            <a:spLocks noChangeArrowheads="1"/>
          </p:cNvSpPr>
          <p:nvPr/>
        </p:nvSpPr>
        <p:spPr bwMode="auto">
          <a:xfrm>
            <a:off x="4991100" y="1362075"/>
            <a:ext cx="1054100"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41"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6742" name="Oval 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6744" name="Group 8"/>
          <p:cNvGrpSpPr>
            <a:grpSpLocks/>
          </p:cNvGrpSpPr>
          <p:nvPr/>
        </p:nvGrpSpPr>
        <p:grpSpPr bwMode="auto">
          <a:xfrm>
            <a:off x="8534400" y="1101725"/>
            <a:ext cx="228600" cy="1574800"/>
            <a:chOff x="5088" y="624"/>
            <a:chExt cx="144" cy="992"/>
          </a:xfrm>
        </p:grpSpPr>
        <p:sp>
          <p:nvSpPr>
            <p:cNvPr id="116745" name="Line 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46" name="Line 1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47" name="Line 1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48" name="Line 1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49" name="Line 1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50" name="Line 1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51" name="Line 1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52" name="Line 1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6753" name="Text Box 17"/>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16754" name="AutoShape 18"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55" name="AutoShape 19"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56" name="AutoShape 20"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57" name="AutoShape 21"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58" name="AutoShape 22"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59" name="AutoShape 23"/>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60" name="Arc 24"/>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61" name="Line 25"/>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62" name="Arc 26"/>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6763" name="Group 27"/>
          <p:cNvGrpSpPr>
            <a:grpSpLocks/>
          </p:cNvGrpSpPr>
          <p:nvPr/>
        </p:nvGrpSpPr>
        <p:grpSpPr bwMode="auto">
          <a:xfrm>
            <a:off x="1355725" y="2895600"/>
            <a:ext cx="90488" cy="92075"/>
            <a:chOff x="1030" y="3483"/>
            <a:chExt cx="141" cy="144"/>
          </a:xfrm>
        </p:grpSpPr>
        <p:sp>
          <p:nvSpPr>
            <p:cNvPr id="116764" name="Arc 2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65" name="Arc 2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66" name="Line 3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6767" name="Group 31"/>
          <p:cNvGrpSpPr>
            <a:grpSpLocks/>
          </p:cNvGrpSpPr>
          <p:nvPr/>
        </p:nvGrpSpPr>
        <p:grpSpPr bwMode="auto">
          <a:xfrm flipV="1">
            <a:off x="1341438" y="1603375"/>
            <a:ext cx="90487" cy="92075"/>
            <a:chOff x="1030" y="3483"/>
            <a:chExt cx="141" cy="144"/>
          </a:xfrm>
        </p:grpSpPr>
        <p:sp>
          <p:nvSpPr>
            <p:cNvPr id="116768"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69"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70" name="Line 3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6771" name="Arc 35"/>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72" name="Line 36"/>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73" name="Arc 37"/>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6774" name="Group 38"/>
          <p:cNvGrpSpPr>
            <a:grpSpLocks/>
          </p:cNvGrpSpPr>
          <p:nvPr/>
        </p:nvGrpSpPr>
        <p:grpSpPr bwMode="auto">
          <a:xfrm flipH="1">
            <a:off x="1670050" y="2895600"/>
            <a:ext cx="90488" cy="92075"/>
            <a:chOff x="1030" y="3483"/>
            <a:chExt cx="141" cy="144"/>
          </a:xfrm>
        </p:grpSpPr>
        <p:sp>
          <p:nvSpPr>
            <p:cNvPr id="116775" name="Arc 3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76" name="Arc 4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77" name="Line 4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6778" name="Group 42"/>
          <p:cNvGrpSpPr>
            <a:grpSpLocks/>
          </p:cNvGrpSpPr>
          <p:nvPr/>
        </p:nvGrpSpPr>
        <p:grpSpPr bwMode="auto">
          <a:xfrm flipH="1" flipV="1">
            <a:off x="1684338" y="1603375"/>
            <a:ext cx="90487" cy="92075"/>
            <a:chOff x="1030" y="3483"/>
            <a:chExt cx="141" cy="144"/>
          </a:xfrm>
        </p:grpSpPr>
        <p:sp>
          <p:nvSpPr>
            <p:cNvPr id="116779" name="Arc 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80" name="Arc 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81" name="Line 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6782" name="Rectangle 46"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83" name="AutoShape 47"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16784" name="Rectangle 48"/>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85" name="Line 49"/>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86" name="Line 50"/>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87" name="Rectangle 51"/>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88" name="AutoShape 52"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89" name="AutoShape 53"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90" name="Line 54"/>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91" name="Line 55"/>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92" name="Line 56"/>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93" name="Line 57"/>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794" name="Oval 58"/>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95" name="Oval 59"/>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96" name="AutoShape 60"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797" name="AutoShape 61"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6798" name="Group 62"/>
          <p:cNvGrpSpPr>
            <a:grpSpLocks/>
          </p:cNvGrpSpPr>
          <p:nvPr/>
        </p:nvGrpSpPr>
        <p:grpSpPr bwMode="auto">
          <a:xfrm>
            <a:off x="1504950" y="2906713"/>
            <a:ext cx="103188" cy="65087"/>
            <a:chOff x="1262" y="3388"/>
            <a:chExt cx="162" cy="206"/>
          </a:xfrm>
        </p:grpSpPr>
        <p:sp>
          <p:nvSpPr>
            <p:cNvPr id="116799" name="Oval 63"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00" name="Oval 64"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01" name="Oval 65"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02" name="Oval 66"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03" name="Oval 67"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04" name="Oval 68"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6805" name="Rectangle 69"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6806" name="Group 70"/>
          <p:cNvGrpSpPr>
            <a:grpSpLocks/>
          </p:cNvGrpSpPr>
          <p:nvPr/>
        </p:nvGrpSpPr>
        <p:grpSpPr bwMode="auto">
          <a:xfrm>
            <a:off x="1279525" y="1689100"/>
            <a:ext cx="557213" cy="1192213"/>
            <a:chOff x="941" y="767"/>
            <a:chExt cx="815" cy="1942"/>
          </a:xfrm>
        </p:grpSpPr>
        <p:sp>
          <p:nvSpPr>
            <p:cNvPr id="116807" name="AutoShape 7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08" name="AutoShape 7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6809" name="AutoShape 73"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10" name="Line 74"/>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11" name="Rectangle 75"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12" name="Rectangle 76"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13" name="Rectangle 77"/>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14" name="Rectangle 78"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15" name="Rectangle 79"/>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16" name="Rectangle 80"/>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17" name="Line 81"/>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6818" name="Group 82"/>
          <p:cNvGrpSpPr>
            <a:grpSpLocks/>
          </p:cNvGrpSpPr>
          <p:nvPr/>
        </p:nvGrpSpPr>
        <p:grpSpPr bwMode="auto">
          <a:xfrm>
            <a:off x="1471613" y="2867025"/>
            <a:ext cx="169862" cy="234950"/>
            <a:chOff x="1210" y="3312"/>
            <a:chExt cx="265" cy="416"/>
          </a:xfrm>
        </p:grpSpPr>
        <p:sp>
          <p:nvSpPr>
            <p:cNvPr id="116819" name="AutoShape 83"/>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20" name="Line 84"/>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21" name="Line 85"/>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22" name="Rectangle 8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6823" name="Group 87"/>
            <p:cNvGrpSpPr>
              <a:grpSpLocks/>
            </p:cNvGrpSpPr>
            <p:nvPr/>
          </p:nvGrpSpPr>
          <p:grpSpPr bwMode="auto">
            <a:xfrm>
              <a:off x="1212" y="3356"/>
              <a:ext cx="105" cy="33"/>
              <a:chOff x="1212" y="3356"/>
              <a:chExt cx="105" cy="33"/>
            </a:xfrm>
          </p:grpSpPr>
          <p:sp>
            <p:nvSpPr>
              <p:cNvPr id="116824" name="Line 8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25" name="Line 8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6826" name="Group 90"/>
            <p:cNvGrpSpPr>
              <a:grpSpLocks/>
            </p:cNvGrpSpPr>
            <p:nvPr/>
          </p:nvGrpSpPr>
          <p:grpSpPr bwMode="auto">
            <a:xfrm flipH="1">
              <a:off x="1370" y="3356"/>
              <a:ext cx="105" cy="33"/>
              <a:chOff x="1212" y="3356"/>
              <a:chExt cx="105" cy="33"/>
            </a:xfrm>
          </p:grpSpPr>
          <p:sp>
            <p:nvSpPr>
              <p:cNvPr id="116827" name="Line 9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28" name="Line 9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6829" name="Rectangle 9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6830" name="AutoShape 94"/>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31" name="Line 95"/>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32" name="Line 96"/>
          <p:cNvSpPr>
            <a:spLocks noChangeShapeType="1"/>
          </p:cNvSpPr>
          <p:nvPr/>
        </p:nvSpPr>
        <p:spPr bwMode="auto">
          <a:xfrm>
            <a:off x="4686300" y="4635500"/>
            <a:ext cx="0"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33" name="Rectangle 97"/>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34" name="Line 98"/>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35" name="Line 99"/>
          <p:cNvSpPr>
            <a:spLocks noChangeShapeType="1"/>
          </p:cNvSpPr>
          <p:nvPr/>
        </p:nvSpPr>
        <p:spPr bwMode="auto">
          <a:xfrm>
            <a:off x="52197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36" name="Rectangle 100"/>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37" name="Line 101"/>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38" name="Line 102"/>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39" name="Rectangle 103"/>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40" name="Line 104"/>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6841" name="Group 105"/>
          <p:cNvGrpSpPr>
            <a:grpSpLocks/>
          </p:cNvGrpSpPr>
          <p:nvPr/>
        </p:nvGrpSpPr>
        <p:grpSpPr bwMode="auto">
          <a:xfrm>
            <a:off x="4929188" y="4635500"/>
            <a:ext cx="122237" cy="122238"/>
            <a:chOff x="1449" y="2352"/>
            <a:chExt cx="77" cy="77"/>
          </a:xfrm>
        </p:grpSpPr>
        <p:sp>
          <p:nvSpPr>
            <p:cNvPr id="116842" name="Line 10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43" name="Line 10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6844" name="Group 108"/>
          <p:cNvGrpSpPr>
            <a:grpSpLocks/>
          </p:cNvGrpSpPr>
          <p:nvPr/>
        </p:nvGrpSpPr>
        <p:grpSpPr bwMode="auto">
          <a:xfrm>
            <a:off x="5159375" y="4635500"/>
            <a:ext cx="122238" cy="122238"/>
            <a:chOff x="1449" y="2352"/>
            <a:chExt cx="77" cy="77"/>
          </a:xfrm>
        </p:grpSpPr>
        <p:sp>
          <p:nvSpPr>
            <p:cNvPr id="116845" name="Line 10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46" name="Line 11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6847" name="Rectangle 111"/>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48" name="Line 112"/>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6849" name="Group 113"/>
          <p:cNvGrpSpPr>
            <a:grpSpLocks/>
          </p:cNvGrpSpPr>
          <p:nvPr/>
        </p:nvGrpSpPr>
        <p:grpSpPr bwMode="auto">
          <a:xfrm>
            <a:off x="4000500" y="5016500"/>
            <a:ext cx="304800" cy="152400"/>
            <a:chOff x="864" y="2592"/>
            <a:chExt cx="192" cy="96"/>
          </a:xfrm>
        </p:grpSpPr>
        <p:sp>
          <p:nvSpPr>
            <p:cNvPr id="116850" name="Line 11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51" name="Line 11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52" name="Line 11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53" name="Line 11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6854" name="Group 118"/>
          <p:cNvGrpSpPr>
            <a:grpSpLocks/>
          </p:cNvGrpSpPr>
          <p:nvPr/>
        </p:nvGrpSpPr>
        <p:grpSpPr bwMode="auto">
          <a:xfrm flipH="1">
            <a:off x="5905500" y="4635500"/>
            <a:ext cx="304800" cy="228600"/>
            <a:chOff x="2064" y="2352"/>
            <a:chExt cx="192" cy="144"/>
          </a:xfrm>
        </p:grpSpPr>
        <p:sp>
          <p:nvSpPr>
            <p:cNvPr id="116855" name="Rectangle 11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56" name="Line 12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6857" name="Group 121"/>
          <p:cNvGrpSpPr>
            <a:grpSpLocks/>
          </p:cNvGrpSpPr>
          <p:nvPr/>
        </p:nvGrpSpPr>
        <p:grpSpPr bwMode="auto">
          <a:xfrm>
            <a:off x="5905500" y="5016500"/>
            <a:ext cx="304800" cy="152400"/>
            <a:chOff x="864" y="2592"/>
            <a:chExt cx="192" cy="96"/>
          </a:xfrm>
        </p:grpSpPr>
        <p:sp>
          <p:nvSpPr>
            <p:cNvPr id="116858" name="Line 1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59" name="Line 1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60" name="Line 1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61" name="Line 1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6862" name="Line 126"/>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6863" name="Line 127"/>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6864" name="AutoShape 128"/>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65" name="Text Box 129"/>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16866" name="Text Box 130"/>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16867" name="Text Box 131"/>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16868" name="Text Box 132"/>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16869" name="Group 133"/>
          <p:cNvGrpSpPr>
            <a:grpSpLocks/>
          </p:cNvGrpSpPr>
          <p:nvPr/>
        </p:nvGrpSpPr>
        <p:grpSpPr bwMode="auto">
          <a:xfrm rot="5400000">
            <a:off x="7708900" y="2022475"/>
            <a:ext cx="228600" cy="1574800"/>
            <a:chOff x="5088" y="624"/>
            <a:chExt cx="144" cy="992"/>
          </a:xfrm>
        </p:grpSpPr>
        <p:sp>
          <p:nvSpPr>
            <p:cNvPr id="116870" name="Line 13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71" name="Line 13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72" name="Line 13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73" name="Line 13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74" name="Line 13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75" name="Line 13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76" name="Line 14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877" name="Line 14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6878" name="Rectangle 142"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6879" name="Group 143"/>
          <p:cNvGrpSpPr>
            <a:grpSpLocks/>
          </p:cNvGrpSpPr>
          <p:nvPr/>
        </p:nvGrpSpPr>
        <p:grpSpPr bwMode="auto">
          <a:xfrm>
            <a:off x="4160838" y="2359025"/>
            <a:ext cx="298450" cy="2276475"/>
            <a:chOff x="2621" y="1486"/>
            <a:chExt cx="188" cy="1434"/>
          </a:xfrm>
        </p:grpSpPr>
        <p:sp>
          <p:nvSpPr>
            <p:cNvPr id="116880" name="Line 144"/>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6881" name="Line 145"/>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6882" name="Line 146"/>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6883" name="Rectangle 147"/>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16884" name="Line 148"/>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85" name="Rectangle 149"/>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886" name="Group 150"/>
          <p:cNvGrpSpPr>
            <a:grpSpLocks/>
          </p:cNvGrpSpPr>
          <p:nvPr/>
        </p:nvGrpSpPr>
        <p:grpSpPr bwMode="auto">
          <a:xfrm rot="5400000" flipH="1" flipV="1">
            <a:off x="4675982" y="3421856"/>
            <a:ext cx="107950" cy="182563"/>
            <a:chOff x="0" y="3"/>
            <a:chExt cx="20000" cy="19996"/>
          </a:xfrm>
        </p:grpSpPr>
        <p:sp>
          <p:nvSpPr>
            <p:cNvPr id="116887" name="Line 15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88" name="Line 15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89" name="Line 15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0" name="Line 15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891" name="Line 155"/>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2" name="Oval 156"/>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3" name="Oval 157"/>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4" name="Oval 158"/>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5" name="Line 159"/>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6" name="Line 160"/>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7" name="Oval 161"/>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8" name="Line 162"/>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9" name="Line 163"/>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900" name="Group 164"/>
          <p:cNvGrpSpPr>
            <a:grpSpLocks/>
          </p:cNvGrpSpPr>
          <p:nvPr/>
        </p:nvGrpSpPr>
        <p:grpSpPr bwMode="auto">
          <a:xfrm rot="10800000" flipH="1">
            <a:off x="4457700" y="3757613"/>
            <a:ext cx="365125" cy="239712"/>
            <a:chOff x="2900" y="1798"/>
            <a:chExt cx="576" cy="376"/>
          </a:xfrm>
        </p:grpSpPr>
        <p:sp>
          <p:nvSpPr>
            <p:cNvPr id="116901" name="Line 16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02" name="Line 16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03" name="Line 16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904" name="AutoShape 168"/>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06" name="AutoShape 170"/>
          <p:cNvSpPr>
            <a:spLocks noChangeArrowheads="1"/>
          </p:cNvSpPr>
          <p:nvPr/>
        </p:nvSpPr>
        <p:spPr bwMode="auto">
          <a:xfrm>
            <a:off x="1466850" y="37592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07" name="Line 171"/>
          <p:cNvSpPr>
            <a:spLocks noChangeShapeType="1"/>
          </p:cNvSpPr>
          <p:nvPr/>
        </p:nvSpPr>
        <p:spPr bwMode="auto">
          <a:xfrm flipV="1">
            <a:off x="1555750" y="3509963"/>
            <a:ext cx="0" cy="1905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908" name="Text Box 172"/>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16909" name="Oval 173"/>
          <p:cNvSpPr>
            <a:spLocks noChangeArrowheads="1"/>
          </p:cNvSpPr>
          <p:nvPr/>
        </p:nvSpPr>
        <p:spPr bwMode="auto">
          <a:xfrm rot="5400000">
            <a:off x="2332037"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10" name="Line 174"/>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11" name="Line 175"/>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12" name="Oval 176"/>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13" name="Oval 177"/>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14" name="Line 178"/>
          <p:cNvSpPr>
            <a:spLocks noChangeShapeType="1"/>
          </p:cNvSpPr>
          <p:nvPr/>
        </p:nvSpPr>
        <p:spPr bwMode="auto">
          <a:xfrm rot="5400000" flipV="1">
            <a:off x="1480344" y="2770981"/>
            <a:ext cx="0" cy="14366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915" name="Group 179"/>
          <p:cNvGrpSpPr>
            <a:grpSpLocks/>
          </p:cNvGrpSpPr>
          <p:nvPr/>
        </p:nvGrpSpPr>
        <p:grpSpPr bwMode="auto">
          <a:xfrm rot="5400000">
            <a:off x="2378869" y="3429794"/>
            <a:ext cx="98425" cy="274637"/>
            <a:chOff x="0" y="0"/>
            <a:chExt cx="20000" cy="20000"/>
          </a:xfrm>
        </p:grpSpPr>
        <p:sp>
          <p:nvSpPr>
            <p:cNvPr id="116916" name="Arc 18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17" name="Arc 18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6918" name="Group 182"/>
          <p:cNvGrpSpPr>
            <a:grpSpLocks/>
          </p:cNvGrpSpPr>
          <p:nvPr/>
        </p:nvGrpSpPr>
        <p:grpSpPr bwMode="auto">
          <a:xfrm rot="5400000">
            <a:off x="2372519" y="3259932"/>
            <a:ext cx="98425" cy="274637"/>
            <a:chOff x="0" y="0"/>
            <a:chExt cx="20000" cy="20000"/>
          </a:xfrm>
        </p:grpSpPr>
        <p:sp>
          <p:nvSpPr>
            <p:cNvPr id="116919" name="Arc 18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20" name="Arc 18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921" name="Line 185"/>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922" name="Group 186"/>
          <p:cNvGrpSpPr>
            <a:grpSpLocks/>
          </p:cNvGrpSpPr>
          <p:nvPr/>
        </p:nvGrpSpPr>
        <p:grpSpPr bwMode="auto">
          <a:xfrm>
            <a:off x="2181225" y="3194050"/>
            <a:ext cx="484188" cy="295275"/>
            <a:chOff x="1041" y="2012"/>
            <a:chExt cx="305" cy="186"/>
          </a:xfrm>
        </p:grpSpPr>
        <p:sp>
          <p:nvSpPr>
            <p:cNvPr id="116923" name="Line 187"/>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24" name="Line 188"/>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25" name="Line 189"/>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26" name="Line 190"/>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927" name="Rectangle 191"/>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28" name="Line 192"/>
          <p:cNvSpPr>
            <a:spLocks noChangeShapeType="1"/>
          </p:cNvSpPr>
          <p:nvPr/>
        </p:nvSpPr>
        <p:spPr bwMode="auto">
          <a:xfrm rot="5400000" flipV="1">
            <a:off x="3388519" y="2732881"/>
            <a:ext cx="0" cy="15128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29" name="Text Box 193"/>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16930" name="Line 194"/>
          <p:cNvSpPr>
            <a:spLocks noChangeShapeType="1"/>
          </p:cNvSpPr>
          <p:nvPr/>
        </p:nvSpPr>
        <p:spPr bwMode="auto">
          <a:xfrm flipV="1">
            <a:off x="1555750" y="3175000"/>
            <a:ext cx="0" cy="301625"/>
          </a:xfrm>
          <a:prstGeom prst="line">
            <a:avLst/>
          </a:prstGeom>
          <a:noFill/>
          <a:ln w="25400">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931" name="Oval 19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32" name="Rectangle 196"/>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16933" name="Line 197"/>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34" name="Line 198"/>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35" name="Line 199"/>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36" name="Line 200"/>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937" name="Group 201"/>
          <p:cNvGrpSpPr>
            <a:grpSpLocks/>
          </p:cNvGrpSpPr>
          <p:nvPr/>
        </p:nvGrpSpPr>
        <p:grpSpPr bwMode="auto">
          <a:xfrm>
            <a:off x="4681538" y="2333625"/>
            <a:ext cx="1274762" cy="2301875"/>
            <a:chOff x="2949" y="1470"/>
            <a:chExt cx="803" cy="1450"/>
          </a:xfrm>
        </p:grpSpPr>
        <p:sp>
          <p:nvSpPr>
            <p:cNvPr id="116938" name="Line 202"/>
            <p:cNvSpPr>
              <a:spLocks noChangeShapeType="1"/>
            </p:cNvSpPr>
            <p:nvPr/>
          </p:nvSpPr>
          <p:spPr bwMode="auto">
            <a:xfrm>
              <a:off x="3752" y="1470"/>
              <a:ext cx="0" cy="1116"/>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6939" name="Line 203"/>
            <p:cNvSpPr>
              <a:spLocks noChangeShapeType="1"/>
            </p:cNvSpPr>
            <p:nvPr/>
          </p:nvSpPr>
          <p:spPr bwMode="auto">
            <a:xfrm>
              <a:off x="2953"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6940" name="Line 204"/>
            <p:cNvSpPr>
              <a:spLocks noChangeShapeType="1"/>
            </p:cNvSpPr>
            <p:nvPr/>
          </p:nvSpPr>
          <p:spPr bwMode="auto">
            <a:xfrm rot="5400000">
              <a:off x="3348" y="2187"/>
              <a:ext cx="0" cy="79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6941" name="Text Box 205"/>
          <p:cNvSpPr txBox="1">
            <a:spLocks noChangeArrowheads="1"/>
          </p:cNvSpPr>
          <p:nvPr/>
        </p:nvSpPr>
        <p:spPr bwMode="auto">
          <a:xfrm>
            <a:off x="3465513" y="6154738"/>
            <a:ext cx="29194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Extending  </a:t>
            </a:r>
          </a:p>
        </p:txBody>
      </p:sp>
      <p:sp>
        <p:nvSpPr>
          <p:cNvPr id="116942" name="Rectangle 206"/>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16943" name="Oval 20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44" name="Line 208"/>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45" name="Line 209"/>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46" name="Line 210"/>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947" name="Rectangle 211"/>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16948" name="Line 212"/>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49" name="Oval 213"/>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50" name="AutoShape 214"/>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51" name="Line 215"/>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2" name="Line 216"/>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3" name="Line 217"/>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4" name="Line 218"/>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5" name="Line 219"/>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6" name="Line 220"/>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7" name="Line 221"/>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970" name="Group 234"/>
          <p:cNvGrpSpPr>
            <a:grpSpLocks/>
          </p:cNvGrpSpPr>
          <p:nvPr/>
        </p:nvGrpSpPr>
        <p:grpSpPr bwMode="auto">
          <a:xfrm>
            <a:off x="4994275" y="1158875"/>
            <a:ext cx="2168525" cy="1455738"/>
            <a:chOff x="3146" y="730"/>
            <a:chExt cx="1366" cy="917"/>
          </a:xfrm>
        </p:grpSpPr>
        <p:sp>
          <p:nvSpPr>
            <p:cNvPr id="116959" name="Rectangle 223"/>
            <p:cNvSpPr>
              <a:spLocks noChangeArrowheads="1"/>
            </p:cNvSpPr>
            <p:nvPr/>
          </p:nvSpPr>
          <p:spPr bwMode="auto">
            <a:xfrm rot="5400000">
              <a:off x="366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60" name="Rectangle 224"/>
            <p:cNvSpPr>
              <a:spLocks noChangeArrowheads="1"/>
            </p:cNvSpPr>
            <p:nvPr/>
          </p:nvSpPr>
          <p:spPr bwMode="auto">
            <a:xfrm>
              <a:off x="314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61" name="Rectangle 225"/>
            <p:cNvSpPr>
              <a:spLocks noChangeArrowheads="1"/>
            </p:cNvSpPr>
            <p:nvPr/>
          </p:nvSpPr>
          <p:spPr bwMode="auto">
            <a:xfrm>
              <a:off x="434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6962" name="Oval 226"/>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64" name="Text Box 228"/>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16965" name="Rectangle 229"/>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6966" name="Rectangle 230"/>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6967" name="Line 231"/>
          <p:cNvSpPr>
            <a:spLocks noChangeShapeType="1"/>
          </p:cNvSpPr>
          <p:nvPr/>
        </p:nvSpPr>
        <p:spPr bwMode="auto">
          <a:xfrm flipV="1">
            <a:off x="1427163" y="3752850"/>
            <a:ext cx="255587"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968" name="AutoShape 232"/>
          <p:cNvSpPr>
            <a:spLocks noChangeArrowheads="1"/>
          </p:cNvSpPr>
          <p:nvPr/>
        </p:nvSpPr>
        <p:spPr bwMode="auto">
          <a:xfrm rot="14139441">
            <a:off x="3571081" y="24026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69" name="AutoShape 233"/>
          <p:cNvSpPr>
            <a:spLocks noChangeArrowheads="1"/>
          </p:cNvSpPr>
          <p:nvPr/>
        </p:nvSpPr>
        <p:spPr bwMode="auto">
          <a:xfrm rot="14139441">
            <a:off x="515144" y="33170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Slide Number Placeholder 5"/>
          <p:cNvSpPr>
            <a:spLocks noGrp="1"/>
          </p:cNvSpPr>
          <p:nvPr>
            <p:ph type="sldNum" sz="quarter" idx="12"/>
          </p:nvPr>
        </p:nvSpPr>
        <p:spPr/>
        <p:txBody>
          <a:bodyPr/>
          <a:lstStyle/>
          <a:p>
            <a:fld id="{93A82488-FB88-C747-BD24-84CCF574080D}" type="slidenum">
              <a:rPr lang="en-US"/>
              <a:pPr/>
              <a:t>79</a:t>
            </a:fld>
            <a:endParaRPr lang="en-US"/>
          </a:p>
        </p:txBody>
      </p:sp>
      <p:sp>
        <p:nvSpPr>
          <p:cNvPr id="117762"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17763" name="Rectangle 3"/>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764" name="Rectangle 4"/>
          <p:cNvSpPr>
            <a:spLocks noChangeArrowheads="1"/>
          </p:cNvSpPr>
          <p:nvPr/>
        </p:nvSpPr>
        <p:spPr bwMode="auto">
          <a:xfrm>
            <a:off x="5219700" y="1362075"/>
            <a:ext cx="825500"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765"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7766" name="Oval 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7768" name="Group 8"/>
          <p:cNvGrpSpPr>
            <a:grpSpLocks/>
          </p:cNvGrpSpPr>
          <p:nvPr/>
        </p:nvGrpSpPr>
        <p:grpSpPr bwMode="auto">
          <a:xfrm>
            <a:off x="8534400" y="1101725"/>
            <a:ext cx="228600" cy="1574800"/>
            <a:chOff x="5088" y="624"/>
            <a:chExt cx="144" cy="992"/>
          </a:xfrm>
        </p:grpSpPr>
        <p:sp>
          <p:nvSpPr>
            <p:cNvPr id="117769" name="Line 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770" name="Line 1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771" name="Line 1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772" name="Line 1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773" name="Line 1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774" name="Line 1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775" name="Line 1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776" name="Line 1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7777" name="Text Box 17"/>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17778" name="AutoShape 18"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779" name="AutoShape 19"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780" name="AutoShape 20"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781" name="AutoShape 21"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782" name="AutoShape 22"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783" name="AutoShape 23"/>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784" name="Arc 24"/>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785" name="Line 25"/>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786" name="Arc 26"/>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7787" name="Group 27"/>
          <p:cNvGrpSpPr>
            <a:grpSpLocks/>
          </p:cNvGrpSpPr>
          <p:nvPr/>
        </p:nvGrpSpPr>
        <p:grpSpPr bwMode="auto">
          <a:xfrm>
            <a:off x="1355725" y="2895600"/>
            <a:ext cx="90488" cy="92075"/>
            <a:chOff x="1030" y="3483"/>
            <a:chExt cx="141" cy="144"/>
          </a:xfrm>
        </p:grpSpPr>
        <p:sp>
          <p:nvSpPr>
            <p:cNvPr id="117788" name="Arc 2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789" name="Arc 2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790" name="Line 3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7791" name="Group 31"/>
          <p:cNvGrpSpPr>
            <a:grpSpLocks/>
          </p:cNvGrpSpPr>
          <p:nvPr/>
        </p:nvGrpSpPr>
        <p:grpSpPr bwMode="auto">
          <a:xfrm flipV="1">
            <a:off x="1341438" y="1603375"/>
            <a:ext cx="90487" cy="92075"/>
            <a:chOff x="1030" y="3483"/>
            <a:chExt cx="141" cy="144"/>
          </a:xfrm>
        </p:grpSpPr>
        <p:sp>
          <p:nvSpPr>
            <p:cNvPr id="117792"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793"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794" name="Line 3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7795" name="Arc 35"/>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796" name="Line 36"/>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797" name="Arc 37"/>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7798" name="Group 38"/>
          <p:cNvGrpSpPr>
            <a:grpSpLocks/>
          </p:cNvGrpSpPr>
          <p:nvPr/>
        </p:nvGrpSpPr>
        <p:grpSpPr bwMode="auto">
          <a:xfrm flipH="1">
            <a:off x="1670050" y="2895600"/>
            <a:ext cx="90488" cy="92075"/>
            <a:chOff x="1030" y="3483"/>
            <a:chExt cx="141" cy="144"/>
          </a:xfrm>
        </p:grpSpPr>
        <p:sp>
          <p:nvSpPr>
            <p:cNvPr id="117799" name="Arc 3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00" name="Arc 4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01" name="Line 4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7802" name="Group 42"/>
          <p:cNvGrpSpPr>
            <a:grpSpLocks/>
          </p:cNvGrpSpPr>
          <p:nvPr/>
        </p:nvGrpSpPr>
        <p:grpSpPr bwMode="auto">
          <a:xfrm flipH="1" flipV="1">
            <a:off x="1684338" y="1603375"/>
            <a:ext cx="90487" cy="92075"/>
            <a:chOff x="1030" y="3483"/>
            <a:chExt cx="141" cy="144"/>
          </a:xfrm>
        </p:grpSpPr>
        <p:sp>
          <p:nvSpPr>
            <p:cNvPr id="117803" name="Arc 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04" name="Arc 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05" name="Line 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7806" name="Rectangle 46"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07" name="AutoShape 47"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17808" name="Rectangle 48"/>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09" name="Line 49"/>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10" name="Line 50"/>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11" name="Rectangle 51"/>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12" name="AutoShape 52"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13" name="AutoShape 53"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14" name="Line 54"/>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15" name="Line 55"/>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16" name="Line 56"/>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17" name="Line 57"/>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18" name="Oval 58"/>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19" name="Oval 59"/>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20" name="AutoShape 60"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21" name="AutoShape 61"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7822" name="Group 62"/>
          <p:cNvGrpSpPr>
            <a:grpSpLocks/>
          </p:cNvGrpSpPr>
          <p:nvPr/>
        </p:nvGrpSpPr>
        <p:grpSpPr bwMode="auto">
          <a:xfrm>
            <a:off x="1504950" y="2906713"/>
            <a:ext cx="103188" cy="65087"/>
            <a:chOff x="1262" y="3388"/>
            <a:chExt cx="162" cy="206"/>
          </a:xfrm>
        </p:grpSpPr>
        <p:sp>
          <p:nvSpPr>
            <p:cNvPr id="117823" name="Oval 63"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24" name="Oval 64"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25" name="Oval 65"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26" name="Oval 66"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27" name="Oval 67"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28" name="Oval 68"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7829" name="Rectangle 69"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7830" name="Group 70"/>
          <p:cNvGrpSpPr>
            <a:grpSpLocks/>
          </p:cNvGrpSpPr>
          <p:nvPr/>
        </p:nvGrpSpPr>
        <p:grpSpPr bwMode="auto">
          <a:xfrm>
            <a:off x="1279525" y="1689100"/>
            <a:ext cx="557213" cy="1192213"/>
            <a:chOff x="941" y="767"/>
            <a:chExt cx="815" cy="1942"/>
          </a:xfrm>
        </p:grpSpPr>
        <p:sp>
          <p:nvSpPr>
            <p:cNvPr id="117831" name="AutoShape 7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32" name="AutoShape 7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7833" name="AutoShape 73"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34" name="Line 74"/>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35" name="Rectangle 75"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36" name="Rectangle 76"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37" name="Rectangle 77"/>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38" name="Rectangle 78"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39" name="Rectangle 79"/>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40" name="Rectangle 80"/>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41" name="Line 81"/>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7842" name="Group 82"/>
          <p:cNvGrpSpPr>
            <a:grpSpLocks/>
          </p:cNvGrpSpPr>
          <p:nvPr/>
        </p:nvGrpSpPr>
        <p:grpSpPr bwMode="auto">
          <a:xfrm>
            <a:off x="1471613" y="2867025"/>
            <a:ext cx="169862" cy="234950"/>
            <a:chOff x="1210" y="3312"/>
            <a:chExt cx="265" cy="416"/>
          </a:xfrm>
        </p:grpSpPr>
        <p:sp>
          <p:nvSpPr>
            <p:cNvPr id="117843" name="AutoShape 83"/>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44" name="Line 84"/>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45" name="Line 85"/>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46" name="Rectangle 8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7847" name="Group 87"/>
            <p:cNvGrpSpPr>
              <a:grpSpLocks/>
            </p:cNvGrpSpPr>
            <p:nvPr/>
          </p:nvGrpSpPr>
          <p:grpSpPr bwMode="auto">
            <a:xfrm>
              <a:off x="1212" y="3356"/>
              <a:ext cx="105" cy="33"/>
              <a:chOff x="1212" y="3356"/>
              <a:chExt cx="105" cy="33"/>
            </a:xfrm>
          </p:grpSpPr>
          <p:sp>
            <p:nvSpPr>
              <p:cNvPr id="117848" name="Line 8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49" name="Line 8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7850" name="Group 90"/>
            <p:cNvGrpSpPr>
              <a:grpSpLocks/>
            </p:cNvGrpSpPr>
            <p:nvPr/>
          </p:nvGrpSpPr>
          <p:grpSpPr bwMode="auto">
            <a:xfrm flipH="1">
              <a:off x="1370" y="3356"/>
              <a:ext cx="105" cy="33"/>
              <a:chOff x="1212" y="3356"/>
              <a:chExt cx="105" cy="33"/>
            </a:xfrm>
          </p:grpSpPr>
          <p:sp>
            <p:nvSpPr>
              <p:cNvPr id="117851" name="Line 9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52" name="Line 9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7853" name="Rectangle 9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7854" name="AutoShape 94"/>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55" name="Line 95"/>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56" name="Line 96"/>
          <p:cNvSpPr>
            <a:spLocks noChangeShapeType="1"/>
          </p:cNvSpPr>
          <p:nvPr/>
        </p:nvSpPr>
        <p:spPr bwMode="auto">
          <a:xfrm>
            <a:off x="4686300" y="4635500"/>
            <a:ext cx="0"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57" name="Rectangle 97"/>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58" name="Line 98"/>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59" name="Line 99"/>
          <p:cNvSpPr>
            <a:spLocks noChangeShapeType="1"/>
          </p:cNvSpPr>
          <p:nvPr/>
        </p:nvSpPr>
        <p:spPr bwMode="auto">
          <a:xfrm>
            <a:off x="52197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60" name="Rectangle 100"/>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61" name="Line 101"/>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62" name="Line 102"/>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63" name="Rectangle 103"/>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64" name="Line 104"/>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7865" name="Group 105"/>
          <p:cNvGrpSpPr>
            <a:grpSpLocks/>
          </p:cNvGrpSpPr>
          <p:nvPr/>
        </p:nvGrpSpPr>
        <p:grpSpPr bwMode="auto">
          <a:xfrm>
            <a:off x="4929188" y="4635500"/>
            <a:ext cx="122237" cy="122238"/>
            <a:chOff x="1449" y="2352"/>
            <a:chExt cx="77" cy="77"/>
          </a:xfrm>
        </p:grpSpPr>
        <p:sp>
          <p:nvSpPr>
            <p:cNvPr id="117866" name="Line 10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67" name="Line 10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7868" name="Group 108"/>
          <p:cNvGrpSpPr>
            <a:grpSpLocks/>
          </p:cNvGrpSpPr>
          <p:nvPr/>
        </p:nvGrpSpPr>
        <p:grpSpPr bwMode="auto">
          <a:xfrm>
            <a:off x="5159375" y="4635500"/>
            <a:ext cx="122238" cy="122238"/>
            <a:chOff x="1449" y="2352"/>
            <a:chExt cx="77" cy="77"/>
          </a:xfrm>
        </p:grpSpPr>
        <p:sp>
          <p:nvSpPr>
            <p:cNvPr id="117869" name="Line 10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70" name="Line 11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7871" name="Rectangle 111"/>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72" name="Line 112"/>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7873" name="Group 113"/>
          <p:cNvGrpSpPr>
            <a:grpSpLocks/>
          </p:cNvGrpSpPr>
          <p:nvPr/>
        </p:nvGrpSpPr>
        <p:grpSpPr bwMode="auto">
          <a:xfrm>
            <a:off x="4000500" y="5016500"/>
            <a:ext cx="304800" cy="152400"/>
            <a:chOff x="864" y="2592"/>
            <a:chExt cx="192" cy="96"/>
          </a:xfrm>
        </p:grpSpPr>
        <p:sp>
          <p:nvSpPr>
            <p:cNvPr id="117874" name="Line 11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75" name="Line 11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76" name="Line 11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77" name="Line 11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7878" name="Group 118"/>
          <p:cNvGrpSpPr>
            <a:grpSpLocks/>
          </p:cNvGrpSpPr>
          <p:nvPr/>
        </p:nvGrpSpPr>
        <p:grpSpPr bwMode="auto">
          <a:xfrm flipH="1">
            <a:off x="5905500" y="4635500"/>
            <a:ext cx="304800" cy="228600"/>
            <a:chOff x="2064" y="2352"/>
            <a:chExt cx="192" cy="144"/>
          </a:xfrm>
        </p:grpSpPr>
        <p:sp>
          <p:nvSpPr>
            <p:cNvPr id="117879" name="Rectangle 11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80" name="Line 12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7881" name="Group 121"/>
          <p:cNvGrpSpPr>
            <a:grpSpLocks/>
          </p:cNvGrpSpPr>
          <p:nvPr/>
        </p:nvGrpSpPr>
        <p:grpSpPr bwMode="auto">
          <a:xfrm>
            <a:off x="5905500" y="5016500"/>
            <a:ext cx="304800" cy="152400"/>
            <a:chOff x="864" y="2592"/>
            <a:chExt cx="192" cy="96"/>
          </a:xfrm>
        </p:grpSpPr>
        <p:sp>
          <p:nvSpPr>
            <p:cNvPr id="117882" name="Line 1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83" name="Line 1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84" name="Line 1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85" name="Line 1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7886" name="Line 126"/>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7887" name="Line 127"/>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7888" name="AutoShape 128"/>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89" name="Text Box 129"/>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17890" name="Text Box 130"/>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17891" name="Text Box 131"/>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17892" name="Text Box 132"/>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17893" name="Group 133"/>
          <p:cNvGrpSpPr>
            <a:grpSpLocks/>
          </p:cNvGrpSpPr>
          <p:nvPr/>
        </p:nvGrpSpPr>
        <p:grpSpPr bwMode="auto">
          <a:xfrm rot="5400000">
            <a:off x="7708900" y="2022475"/>
            <a:ext cx="228600" cy="1574800"/>
            <a:chOff x="5088" y="624"/>
            <a:chExt cx="144" cy="992"/>
          </a:xfrm>
        </p:grpSpPr>
        <p:sp>
          <p:nvSpPr>
            <p:cNvPr id="117894" name="Line 13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95" name="Line 13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96" name="Line 13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97" name="Line 13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98" name="Line 13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899" name="Line 13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900" name="Line 14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901" name="Line 14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7902" name="Rectangle 142"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7903" name="Group 143"/>
          <p:cNvGrpSpPr>
            <a:grpSpLocks/>
          </p:cNvGrpSpPr>
          <p:nvPr/>
        </p:nvGrpSpPr>
        <p:grpSpPr bwMode="auto">
          <a:xfrm>
            <a:off x="4160838" y="2359025"/>
            <a:ext cx="298450" cy="2276475"/>
            <a:chOff x="2621" y="1486"/>
            <a:chExt cx="188" cy="1434"/>
          </a:xfrm>
        </p:grpSpPr>
        <p:sp>
          <p:nvSpPr>
            <p:cNvPr id="117904" name="Line 144"/>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7905" name="Line 145"/>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7906" name="Line 146"/>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7907" name="Rectangle 147"/>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17908" name="Line 148"/>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09" name="Rectangle 149"/>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910" name="Group 150"/>
          <p:cNvGrpSpPr>
            <a:grpSpLocks/>
          </p:cNvGrpSpPr>
          <p:nvPr/>
        </p:nvGrpSpPr>
        <p:grpSpPr bwMode="auto">
          <a:xfrm rot="5400000" flipH="1" flipV="1">
            <a:off x="4675982" y="3421856"/>
            <a:ext cx="107950" cy="182563"/>
            <a:chOff x="0" y="3"/>
            <a:chExt cx="20000" cy="19996"/>
          </a:xfrm>
        </p:grpSpPr>
        <p:sp>
          <p:nvSpPr>
            <p:cNvPr id="117911" name="Line 15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12" name="Line 15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13" name="Line 15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14" name="Line 15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915" name="Line 155"/>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16" name="Oval 156"/>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17" name="Oval 157"/>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18" name="Oval 158"/>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19" name="Line 159"/>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20" name="Line 160"/>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21" name="Oval 161"/>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22" name="Line 162"/>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23" name="Line 163"/>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924" name="Group 164"/>
          <p:cNvGrpSpPr>
            <a:grpSpLocks/>
          </p:cNvGrpSpPr>
          <p:nvPr/>
        </p:nvGrpSpPr>
        <p:grpSpPr bwMode="auto">
          <a:xfrm rot="10800000" flipH="1">
            <a:off x="4457700" y="3757613"/>
            <a:ext cx="365125" cy="239712"/>
            <a:chOff x="2900" y="1798"/>
            <a:chExt cx="576" cy="376"/>
          </a:xfrm>
        </p:grpSpPr>
        <p:sp>
          <p:nvSpPr>
            <p:cNvPr id="117925" name="Line 16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26" name="Line 16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27" name="Line 16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928" name="AutoShape 168"/>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930" name="AutoShape 170"/>
          <p:cNvSpPr>
            <a:spLocks noChangeArrowheads="1"/>
          </p:cNvSpPr>
          <p:nvPr/>
        </p:nvSpPr>
        <p:spPr bwMode="auto">
          <a:xfrm>
            <a:off x="1466850" y="37592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931" name="Line 171"/>
          <p:cNvSpPr>
            <a:spLocks noChangeShapeType="1"/>
          </p:cNvSpPr>
          <p:nvPr/>
        </p:nvSpPr>
        <p:spPr bwMode="auto">
          <a:xfrm flipV="1">
            <a:off x="1555750" y="3509963"/>
            <a:ext cx="0" cy="1905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932" name="Text Box 172"/>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17933" name="Oval 173"/>
          <p:cNvSpPr>
            <a:spLocks noChangeArrowheads="1"/>
          </p:cNvSpPr>
          <p:nvPr/>
        </p:nvSpPr>
        <p:spPr bwMode="auto">
          <a:xfrm rot="5400000">
            <a:off x="2332037"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34" name="Line 174"/>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35" name="Line 175"/>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36" name="Oval 176"/>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37" name="Oval 177"/>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38" name="Line 178"/>
          <p:cNvSpPr>
            <a:spLocks noChangeShapeType="1"/>
          </p:cNvSpPr>
          <p:nvPr/>
        </p:nvSpPr>
        <p:spPr bwMode="auto">
          <a:xfrm rot="5400000" flipV="1">
            <a:off x="1480344" y="2770981"/>
            <a:ext cx="0" cy="14366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939" name="Group 179"/>
          <p:cNvGrpSpPr>
            <a:grpSpLocks/>
          </p:cNvGrpSpPr>
          <p:nvPr/>
        </p:nvGrpSpPr>
        <p:grpSpPr bwMode="auto">
          <a:xfrm rot="5400000">
            <a:off x="2378869" y="3429794"/>
            <a:ext cx="98425" cy="274637"/>
            <a:chOff x="0" y="0"/>
            <a:chExt cx="20000" cy="20000"/>
          </a:xfrm>
        </p:grpSpPr>
        <p:sp>
          <p:nvSpPr>
            <p:cNvPr id="117940" name="Arc 18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41" name="Arc 18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7942" name="Group 182"/>
          <p:cNvGrpSpPr>
            <a:grpSpLocks/>
          </p:cNvGrpSpPr>
          <p:nvPr/>
        </p:nvGrpSpPr>
        <p:grpSpPr bwMode="auto">
          <a:xfrm rot="5400000">
            <a:off x="2372519" y="3259932"/>
            <a:ext cx="98425" cy="274637"/>
            <a:chOff x="0" y="0"/>
            <a:chExt cx="20000" cy="20000"/>
          </a:xfrm>
        </p:grpSpPr>
        <p:sp>
          <p:nvSpPr>
            <p:cNvPr id="117943" name="Arc 18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44" name="Arc 18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945" name="Line 185"/>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946" name="Group 186"/>
          <p:cNvGrpSpPr>
            <a:grpSpLocks/>
          </p:cNvGrpSpPr>
          <p:nvPr/>
        </p:nvGrpSpPr>
        <p:grpSpPr bwMode="auto">
          <a:xfrm>
            <a:off x="2181225" y="3194050"/>
            <a:ext cx="484188" cy="295275"/>
            <a:chOff x="1041" y="2012"/>
            <a:chExt cx="305" cy="186"/>
          </a:xfrm>
        </p:grpSpPr>
        <p:sp>
          <p:nvSpPr>
            <p:cNvPr id="117947" name="Line 187"/>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48" name="Line 188"/>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49" name="Line 189"/>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50" name="Line 190"/>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951" name="Rectangle 191"/>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52" name="Line 192"/>
          <p:cNvSpPr>
            <a:spLocks noChangeShapeType="1"/>
          </p:cNvSpPr>
          <p:nvPr/>
        </p:nvSpPr>
        <p:spPr bwMode="auto">
          <a:xfrm rot="5400000" flipV="1">
            <a:off x="3388519" y="2732881"/>
            <a:ext cx="0" cy="15128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53" name="Text Box 193"/>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17954" name="Line 194"/>
          <p:cNvSpPr>
            <a:spLocks noChangeShapeType="1"/>
          </p:cNvSpPr>
          <p:nvPr/>
        </p:nvSpPr>
        <p:spPr bwMode="auto">
          <a:xfrm flipV="1">
            <a:off x="1555750" y="3175000"/>
            <a:ext cx="0" cy="301625"/>
          </a:xfrm>
          <a:prstGeom prst="line">
            <a:avLst/>
          </a:prstGeom>
          <a:noFill/>
          <a:ln w="25400">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955" name="Oval 19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956" name="Rectangle 196"/>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17957" name="Line 197"/>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58" name="Line 198"/>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59" name="Line 199"/>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60" name="Line 200"/>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961" name="Group 201"/>
          <p:cNvGrpSpPr>
            <a:grpSpLocks/>
          </p:cNvGrpSpPr>
          <p:nvPr/>
        </p:nvGrpSpPr>
        <p:grpSpPr bwMode="auto">
          <a:xfrm>
            <a:off x="4681538" y="2333625"/>
            <a:ext cx="1274762" cy="2301875"/>
            <a:chOff x="2949" y="1470"/>
            <a:chExt cx="803" cy="1450"/>
          </a:xfrm>
        </p:grpSpPr>
        <p:sp>
          <p:nvSpPr>
            <p:cNvPr id="117962" name="Line 202"/>
            <p:cNvSpPr>
              <a:spLocks noChangeShapeType="1"/>
            </p:cNvSpPr>
            <p:nvPr/>
          </p:nvSpPr>
          <p:spPr bwMode="auto">
            <a:xfrm>
              <a:off x="3752" y="1470"/>
              <a:ext cx="0" cy="1116"/>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7963" name="Line 203"/>
            <p:cNvSpPr>
              <a:spLocks noChangeShapeType="1"/>
            </p:cNvSpPr>
            <p:nvPr/>
          </p:nvSpPr>
          <p:spPr bwMode="auto">
            <a:xfrm>
              <a:off x="2953"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7964" name="Line 204"/>
            <p:cNvSpPr>
              <a:spLocks noChangeShapeType="1"/>
            </p:cNvSpPr>
            <p:nvPr/>
          </p:nvSpPr>
          <p:spPr bwMode="auto">
            <a:xfrm rot="5400000">
              <a:off x="3348" y="2187"/>
              <a:ext cx="0" cy="79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7965" name="Text Box 205"/>
          <p:cNvSpPr txBox="1">
            <a:spLocks noChangeArrowheads="1"/>
          </p:cNvSpPr>
          <p:nvPr/>
        </p:nvSpPr>
        <p:spPr bwMode="auto">
          <a:xfrm>
            <a:off x="3465513" y="6154738"/>
            <a:ext cx="29194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Extending  </a:t>
            </a:r>
          </a:p>
        </p:txBody>
      </p:sp>
      <p:sp>
        <p:nvSpPr>
          <p:cNvPr id="117966" name="Rectangle 206"/>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17967" name="Oval 20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968" name="Line 208"/>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69" name="Line 209"/>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70" name="Line 210"/>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971" name="Rectangle 211"/>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17972" name="Line 212"/>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73" name="Oval 213"/>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974" name="AutoShape 214"/>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975" name="Line 215"/>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76" name="Line 216"/>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77" name="Line 217"/>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78" name="Line 218"/>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79" name="Line 219"/>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80" name="Line 220"/>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81" name="Line 221"/>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994" name="Group 234"/>
          <p:cNvGrpSpPr>
            <a:grpSpLocks/>
          </p:cNvGrpSpPr>
          <p:nvPr/>
        </p:nvGrpSpPr>
        <p:grpSpPr bwMode="auto">
          <a:xfrm>
            <a:off x="5070475" y="1158875"/>
            <a:ext cx="2168525" cy="1455738"/>
            <a:chOff x="3194" y="730"/>
            <a:chExt cx="1366" cy="917"/>
          </a:xfrm>
        </p:grpSpPr>
        <p:sp>
          <p:nvSpPr>
            <p:cNvPr id="117983" name="Rectangle 223"/>
            <p:cNvSpPr>
              <a:spLocks noChangeArrowheads="1"/>
            </p:cNvSpPr>
            <p:nvPr/>
          </p:nvSpPr>
          <p:spPr bwMode="auto">
            <a:xfrm rot="5400000">
              <a:off x="3716"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984" name="Rectangle 224"/>
            <p:cNvSpPr>
              <a:spLocks noChangeArrowheads="1"/>
            </p:cNvSpPr>
            <p:nvPr/>
          </p:nvSpPr>
          <p:spPr bwMode="auto">
            <a:xfrm>
              <a:off x="3194"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985" name="Rectangle 225"/>
            <p:cNvSpPr>
              <a:spLocks noChangeArrowheads="1"/>
            </p:cNvSpPr>
            <p:nvPr/>
          </p:nvSpPr>
          <p:spPr bwMode="auto">
            <a:xfrm>
              <a:off x="4394"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7986" name="Oval 226"/>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988" name="Text Box 228"/>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17989" name="Rectangle 229"/>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7990" name="Rectangle 230"/>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175 PSI </a:t>
            </a:r>
            <a:endParaRPr lang="en-US" b="0"/>
          </a:p>
        </p:txBody>
      </p:sp>
      <p:sp>
        <p:nvSpPr>
          <p:cNvPr id="117991" name="Line 231"/>
          <p:cNvSpPr>
            <a:spLocks noChangeShapeType="1"/>
          </p:cNvSpPr>
          <p:nvPr/>
        </p:nvSpPr>
        <p:spPr bwMode="auto">
          <a:xfrm flipV="1">
            <a:off x="1427163" y="3752850"/>
            <a:ext cx="255587"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992" name="AutoShape 232"/>
          <p:cNvSpPr>
            <a:spLocks noChangeArrowheads="1"/>
          </p:cNvSpPr>
          <p:nvPr/>
        </p:nvSpPr>
        <p:spPr bwMode="auto">
          <a:xfrm rot="14139441">
            <a:off x="3571081" y="24026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993" name="AutoShape 233"/>
          <p:cNvSpPr>
            <a:spLocks noChangeArrowheads="1"/>
          </p:cNvSpPr>
          <p:nvPr/>
        </p:nvSpPr>
        <p:spPr bwMode="auto">
          <a:xfrm rot="14139441">
            <a:off x="515144" y="3317081"/>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 name="Slide Number Placeholder 5"/>
          <p:cNvSpPr>
            <a:spLocks noGrp="1"/>
          </p:cNvSpPr>
          <p:nvPr>
            <p:ph type="sldNum" sz="quarter" idx="12"/>
          </p:nvPr>
        </p:nvSpPr>
        <p:spPr/>
        <p:txBody>
          <a:bodyPr/>
          <a:lstStyle/>
          <a:p>
            <a:fld id="{EF78BB13-D861-BE4A-A627-08651A76CD3D}" type="slidenum">
              <a:rPr lang="en-US"/>
              <a:pPr/>
              <a:t>8</a:t>
            </a:fld>
            <a:endParaRPr lang="en-US"/>
          </a:p>
        </p:txBody>
      </p:sp>
      <p:sp>
        <p:nvSpPr>
          <p:cNvPr id="15362" name="Rectangle 2"/>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63" name="AutoShape 3"/>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15364" name="AutoShape 4"/>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65" name="AutoShape 5"/>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66" name="Rectangle 6"/>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15369" name="AutoShape 9"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70" name="AutoShape 10"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71" name="AutoShape 11"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72" name="AutoShape 12"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73" name="AutoShape 13"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74" name="AutoShape 14"/>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375" name="Group 15"/>
          <p:cNvGrpSpPr>
            <a:grpSpLocks/>
          </p:cNvGrpSpPr>
          <p:nvPr/>
        </p:nvGrpSpPr>
        <p:grpSpPr bwMode="auto">
          <a:xfrm>
            <a:off x="982663" y="1001713"/>
            <a:ext cx="669925" cy="3424237"/>
            <a:chOff x="816" y="912"/>
            <a:chExt cx="531" cy="2715"/>
          </a:xfrm>
        </p:grpSpPr>
        <p:sp>
          <p:nvSpPr>
            <p:cNvPr id="15376" name="Arc 16"/>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77" name="Line 17"/>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78" name="Arc 18"/>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379" name="Group 19"/>
            <p:cNvGrpSpPr>
              <a:grpSpLocks/>
            </p:cNvGrpSpPr>
            <p:nvPr/>
          </p:nvGrpSpPr>
          <p:grpSpPr bwMode="auto">
            <a:xfrm>
              <a:off x="1030" y="3483"/>
              <a:ext cx="141" cy="144"/>
              <a:chOff x="1030" y="3483"/>
              <a:chExt cx="141" cy="144"/>
            </a:xfrm>
          </p:grpSpPr>
          <p:sp>
            <p:nvSpPr>
              <p:cNvPr id="15380" name="Arc 2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81" name="Arc 2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82" name="Line 22"/>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383" name="Group 23"/>
            <p:cNvGrpSpPr>
              <a:grpSpLocks/>
            </p:cNvGrpSpPr>
            <p:nvPr/>
          </p:nvGrpSpPr>
          <p:grpSpPr bwMode="auto">
            <a:xfrm flipV="1">
              <a:off x="1008" y="912"/>
              <a:ext cx="141" cy="144"/>
              <a:chOff x="1030" y="3483"/>
              <a:chExt cx="141" cy="144"/>
            </a:xfrm>
          </p:grpSpPr>
          <p:sp>
            <p:nvSpPr>
              <p:cNvPr id="15384" name="Arc 2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85" name="Arc 2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86" name="Line 26"/>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15387" name="Group 27"/>
          <p:cNvGrpSpPr>
            <a:grpSpLocks/>
          </p:cNvGrpSpPr>
          <p:nvPr/>
        </p:nvGrpSpPr>
        <p:grpSpPr bwMode="auto">
          <a:xfrm flipH="1">
            <a:off x="1649413" y="1001713"/>
            <a:ext cx="669925" cy="3424237"/>
            <a:chOff x="816" y="912"/>
            <a:chExt cx="531" cy="2715"/>
          </a:xfrm>
        </p:grpSpPr>
        <p:sp>
          <p:nvSpPr>
            <p:cNvPr id="15388" name="Arc 28"/>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89" name="Line 29"/>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390" name="Arc 30"/>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391" name="Group 31"/>
            <p:cNvGrpSpPr>
              <a:grpSpLocks/>
            </p:cNvGrpSpPr>
            <p:nvPr/>
          </p:nvGrpSpPr>
          <p:grpSpPr bwMode="auto">
            <a:xfrm>
              <a:off x="1030" y="3483"/>
              <a:ext cx="141" cy="144"/>
              <a:chOff x="1030" y="3483"/>
              <a:chExt cx="141" cy="144"/>
            </a:xfrm>
          </p:grpSpPr>
          <p:sp>
            <p:nvSpPr>
              <p:cNvPr id="15392"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93"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94" name="Line 34"/>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395" name="Group 35"/>
            <p:cNvGrpSpPr>
              <a:grpSpLocks/>
            </p:cNvGrpSpPr>
            <p:nvPr/>
          </p:nvGrpSpPr>
          <p:grpSpPr bwMode="auto">
            <a:xfrm flipV="1">
              <a:off x="1008" y="912"/>
              <a:ext cx="141" cy="144"/>
              <a:chOff x="1030" y="3483"/>
              <a:chExt cx="141" cy="144"/>
            </a:xfrm>
          </p:grpSpPr>
          <p:sp>
            <p:nvSpPr>
              <p:cNvPr id="15396" name="Arc 3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97" name="Arc 3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398" name="Line 38"/>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5399" name="Rectangle 39"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00" name="AutoShape 40"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5401" name="Rectangle 41"/>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02" name="Line 42"/>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03" name="Line 43"/>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04" name="Rectangle 44"/>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05" name="AutoShape 45"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06" name="AutoShape 46"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07" name="Line 47"/>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08" name="Line 48"/>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09" name="Line 49"/>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10" name="Line 50"/>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11" name="Oval 51"/>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12" name="Oval 52"/>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13" name="AutoShape 53"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14" name="AutoShape 54"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415" name="Group 55"/>
          <p:cNvGrpSpPr>
            <a:grpSpLocks/>
          </p:cNvGrpSpPr>
          <p:nvPr/>
        </p:nvGrpSpPr>
        <p:grpSpPr bwMode="auto">
          <a:xfrm>
            <a:off x="1546225" y="4267200"/>
            <a:ext cx="203200" cy="128588"/>
            <a:chOff x="1262" y="3388"/>
            <a:chExt cx="162" cy="206"/>
          </a:xfrm>
        </p:grpSpPr>
        <p:sp>
          <p:nvSpPr>
            <p:cNvPr id="15416" name="Oval 56"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17" name="Oval 57"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18" name="Oval 58"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19" name="Oval 59"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20" name="Oval 60"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21" name="Oval 61"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422" name="Rectangle 62"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423" name="Group 63"/>
          <p:cNvGrpSpPr>
            <a:grpSpLocks/>
          </p:cNvGrpSpPr>
          <p:nvPr/>
        </p:nvGrpSpPr>
        <p:grpSpPr bwMode="auto">
          <a:xfrm>
            <a:off x="1092200" y="1155700"/>
            <a:ext cx="1122363" cy="3092450"/>
            <a:chOff x="941" y="767"/>
            <a:chExt cx="815" cy="1942"/>
          </a:xfrm>
        </p:grpSpPr>
        <p:sp>
          <p:nvSpPr>
            <p:cNvPr id="15424" name="AutoShape 6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25" name="AutoShape 6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426" name="AutoShape 66"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27" name="Line 67"/>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28" name="Rectangle 68"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29" name="Rectangle 69"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30" name="Rectangle 70"/>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31" name="Rectangle 71"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32" name="Rectangle 72"/>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33" name="Rectangle 73"/>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34" name="Line 74"/>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35" name="AutoShape 75"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36" name="AutoShape 76"/>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37" name="AutoShape 77" descr="10%"/>
          <p:cNvSpPr>
            <a:spLocks noChangeArrowheads="1"/>
          </p:cNvSpPr>
          <p:nvPr/>
        </p:nvSpPr>
        <p:spPr bwMode="auto">
          <a:xfrm>
            <a:off x="4121150" y="1331913"/>
            <a:ext cx="1160463" cy="27463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438" name="Group 78"/>
          <p:cNvGrpSpPr>
            <a:grpSpLocks/>
          </p:cNvGrpSpPr>
          <p:nvPr/>
        </p:nvGrpSpPr>
        <p:grpSpPr bwMode="auto">
          <a:xfrm>
            <a:off x="4124325" y="3971925"/>
            <a:ext cx="1154113" cy="427038"/>
            <a:chOff x="3617" y="2160"/>
            <a:chExt cx="842" cy="312"/>
          </a:xfrm>
        </p:grpSpPr>
        <p:sp>
          <p:nvSpPr>
            <p:cNvPr id="15439" name="Rectangle 79"/>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40" name="AutoShape 80"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41" name="AutoShape 81"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42" name="AutoShape 82"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43" name="AutoShape 83"/>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444" name="AutoShape 84"/>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45" name="Rectangle 85"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46" name="Rectangle 86"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47" name="Rectangle 87"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48" name="Line 88"/>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49" name="Line 89"/>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50" name="Oval 90"/>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51" name="Oval 91"/>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452" name="Group 92"/>
          <p:cNvGrpSpPr>
            <a:grpSpLocks/>
          </p:cNvGrpSpPr>
          <p:nvPr/>
        </p:nvGrpSpPr>
        <p:grpSpPr bwMode="auto">
          <a:xfrm>
            <a:off x="4603750" y="1228725"/>
            <a:ext cx="177800" cy="352425"/>
            <a:chOff x="3966" y="1027"/>
            <a:chExt cx="130" cy="257"/>
          </a:xfrm>
        </p:grpSpPr>
        <p:sp>
          <p:nvSpPr>
            <p:cNvPr id="15453" name="Rectangle 93"/>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54" name="Rectangle 94"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55" name="Rectangle 95"/>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56" name="Rectangle 96"/>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57" name="Line 97"/>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458" name="Line 98"/>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59" name="Line 99"/>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0" name="Line 100"/>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1" name="AutoShape 101"/>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62" name="Rectangle 102"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63" name="Rectangle 103"/>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64" name="Rectangle 104"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65" name="Rectangle 105"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66" name="Line 106"/>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7" name="Line 107"/>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8" name="Line 108"/>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69" name="Line 109"/>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0" name="Line 110"/>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1" name="Oval 111"/>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72" name="Oval 112"/>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473" name="Group 113"/>
          <p:cNvGrpSpPr>
            <a:grpSpLocks/>
          </p:cNvGrpSpPr>
          <p:nvPr/>
        </p:nvGrpSpPr>
        <p:grpSpPr bwMode="auto">
          <a:xfrm>
            <a:off x="1479550" y="4184650"/>
            <a:ext cx="334963" cy="463550"/>
            <a:chOff x="1210" y="3312"/>
            <a:chExt cx="265" cy="416"/>
          </a:xfrm>
        </p:grpSpPr>
        <p:sp>
          <p:nvSpPr>
            <p:cNvPr id="15474" name="AutoShape 114"/>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75" name="Line 115"/>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6" name="Line 116"/>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77" name="Rectangle 11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478" name="Group 118"/>
            <p:cNvGrpSpPr>
              <a:grpSpLocks/>
            </p:cNvGrpSpPr>
            <p:nvPr/>
          </p:nvGrpSpPr>
          <p:grpSpPr bwMode="auto">
            <a:xfrm>
              <a:off x="1212" y="3356"/>
              <a:ext cx="105" cy="33"/>
              <a:chOff x="1212" y="3356"/>
              <a:chExt cx="105" cy="33"/>
            </a:xfrm>
          </p:grpSpPr>
          <p:sp>
            <p:nvSpPr>
              <p:cNvPr id="15479" name="Line 119"/>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80" name="Line 120"/>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5481" name="Group 121"/>
            <p:cNvGrpSpPr>
              <a:grpSpLocks/>
            </p:cNvGrpSpPr>
            <p:nvPr/>
          </p:nvGrpSpPr>
          <p:grpSpPr bwMode="auto">
            <a:xfrm flipH="1">
              <a:off x="1370" y="3356"/>
              <a:ext cx="105" cy="33"/>
              <a:chOff x="1212" y="3356"/>
              <a:chExt cx="105" cy="33"/>
            </a:xfrm>
          </p:grpSpPr>
          <p:sp>
            <p:nvSpPr>
              <p:cNvPr id="15482" name="Line 122"/>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83" name="Line 123"/>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5484" name="Rectangle 12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485" name="Text Box 125"/>
          <p:cNvSpPr txBox="1">
            <a:spLocks noChangeArrowheads="1"/>
          </p:cNvSpPr>
          <p:nvPr/>
        </p:nvSpPr>
        <p:spPr bwMode="auto">
          <a:xfrm>
            <a:off x="2824163" y="5943600"/>
            <a:ext cx="4016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On, System Full of Fluid </a:t>
            </a:r>
          </a:p>
        </p:txBody>
      </p:sp>
      <p:sp>
        <p:nvSpPr>
          <p:cNvPr id="15486" name="Line 126"/>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87" name="Arc 127"/>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88" name="Arc 128"/>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89" name="Line 129"/>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90" name="Arc 130"/>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5491" name="Arc 131"/>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5492" name="Arc 132"/>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93" name="Arc 133"/>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94" name="Line 134"/>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495" name="Rectangle 135"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96" name="Rectangle 136"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497" name="Rectangle 137"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498" name="Group 138"/>
          <p:cNvGrpSpPr>
            <a:grpSpLocks/>
          </p:cNvGrpSpPr>
          <p:nvPr/>
        </p:nvGrpSpPr>
        <p:grpSpPr bwMode="auto">
          <a:xfrm>
            <a:off x="838200" y="4703763"/>
            <a:ext cx="1614488" cy="963612"/>
            <a:chOff x="934" y="2963"/>
            <a:chExt cx="1017" cy="607"/>
          </a:xfrm>
        </p:grpSpPr>
        <p:sp>
          <p:nvSpPr>
            <p:cNvPr id="15499" name="Rectangle 13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00" name="Rectangle 14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01" name="Rectangle 14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502" name="Rectangle 142"/>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03" name="AutoShape 143"/>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15504" name="AutoShape 144"/>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05" name="AutoShape 145"/>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06" name="Line 146"/>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07" name="Arc 147"/>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08" name="Arc 148"/>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09" name="Line 149"/>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10" name="Arc 150"/>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5511" name="Arc 151"/>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5512" name="Arc 152"/>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13" name="Arc 153"/>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14" name="Line 154"/>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15" name="Rectangle 155"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16" name="Rectangle 156"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17" name="Rectangle 157"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5518" name="Group 158"/>
          <p:cNvGrpSpPr>
            <a:grpSpLocks/>
          </p:cNvGrpSpPr>
          <p:nvPr/>
        </p:nvGrpSpPr>
        <p:grpSpPr bwMode="auto">
          <a:xfrm>
            <a:off x="3886200" y="4703763"/>
            <a:ext cx="1614488" cy="963612"/>
            <a:chOff x="934" y="2963"/>
            <a:chExt cx="1017" cy="607"/>
          </a:xfrm>
        </p:grpSpPr>
        <p:sp>
          <p:nvSpPr>
            <p:cNvPr id="15519" name="Rectangle 15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20" name="Rectangle 16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21" name="Rectangle 16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5522" name="Text Box 162"/>
          <p:cNvSpPr txBox="1">
            <a:spLocks noChangeArrowheads="1"/>
          </p:cNvSpPr>
          <p:nvPr/>
        </p:nvSpPr>
        <p:spPr bwMode="auto">
          <a:xfrm>
            <a:off x="6630988" y="3498850"/>
            <a:ext cx="2319337" cy="2781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solidFill>
                  <a:srgbClr val="FF9900"/>
                </a:solidFill>
              </a:rPr>
              <a:t>At PUMP ON, the circuit starts filling with fluid and system pressure suddenly jumps to nitrogen pre-charge pressure</a:t>
            </a:r>
            <a:r>
              <a:rPr lang="en-US" sz="1600"/>
              <a:t>.</a:t>
            </a:r>
            <a:r>
              <a:rPr lang="en-US" sz="1600" b="0"/>
              <a:t> Then  pressure continues to build to maximum system pressure as the accumulator fills.</a:t>
            </a:r>
          </a:p>
        </p:txBody>
      </p:sp>
      <p:grpSp>
        <p:nvGrpSpPr>
          <p:cNvPr id="15542" name="Group 182"/>
          <p:cNvGrpSpPr>
            <a:grpSpLocks/>
          </p:cNvGrpSpPr>
          <p:nvPr/>
        </p:nvGrpSpPr>
        <p:grpSpPr bwMode="auto">
          <a:xfrm>
            <a:off x="7620000" y="998538"/>
            <a:ext cx="989013" cy="2168525"/>
            <a:chOff x="4800" y="629"/>
            <a:chExt cx="623" cy="1366"/>
          </a:xfrm>
        </p:grpSpPr>
        <p:sp>
          <p:nvSpPr>
            <p:cNvPr id="15524" name="AutoShape 164"/>
            <p:cNvSpPr>
              <a:spLocks noChangeArrowheads="1"/>
            </p:cNvSpPr>
            <p:nvPr/>
          </p:nvSpPr>
          <p:spPr bwMode="auto">
            <a:xfrm>
              <a:off x="4857" y="629"/>
              <a:ext cx="391" cy="960"/>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25" name="Line 165"/>
            <p:cNvSpPr>
              <a:spLocks noChangeShapeType="1"/>
            </p:cNvSpPr>
            <p:nvPr/>
          </p:nvSpPr>
          <p:spPr bwMode="auto">
            <a:xfrm>
              <a:off x="4857" y="1120"/>
              <a:ext cx="38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26" name="AutoShape 166"/>
            <p:cNvSpPr>
              <a:spLocks noChangeArrowheads="1"/>
            </p:cNvSpPr>
            <p:nvPr/>
          </p:nvSpPr>
          <p:spPr bwMode="auto">
            <a:xfrm flipV="1">
              <a:off x="4969" y="960"/>
              <a:ext cx="165" cy="152"/>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27" name="Line 167"/>
            <p:cNvSpPr>
              <a:spLocks noChangeShapeType="1"/>
            </p:cNvSpPr>
            <p:nvPr/>
          </p:nvSpPr>
          <p:spPr bwMode="auto">
            <a:xfrm>
              <a:off x="5054" y="1589"/>
              <a:ext cx="0" cy="184"/>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5528" name="Text Box 168"/>
            <p:cNvSpPr txBox="1">
              <a:spLocks noChangeArrowheads="1"/>
            </p:cNvSpPr>
            <p:nvPr/>
          </p:nvSpPr>
          <p:spPr bwMode="auto">
            <a:xfrm>
              <a:off x="4800" y="1783"/>
              <a:ext cx="623" cy="2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grpSp>
      <p:sp>
        <p:nvSpPr>
          <p:cNvPr id="15532" name="Line 172"/>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533" name="Oval 173"/>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34" name="Oval 174"/>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36" name="Line 176"/>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5538" name="Text Box 178"/>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1,275 PSI </a:t>
            </a:r>
          </a:p>
        </p:txBody>
      </p:sp>
      <p:sp>
        <p:nvSpPr>
          <p:cNvPr id="15539" name="Text Box 179"/>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1,275 PSI </a:t>
            </a:r>
          </a:p>
        </p:txBody>
      </p:sp>
      <p:sp>
        <p:nvSpPr>
          <p:cNvPr id="15540" name="Text Box 180"/>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15541" name="Text Box 181"/>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15543" name="AutoShape 183"/>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46" name="AutoShape 186"/>
          <p:cNvSpPr>
            <a:spLocks noChangeArrowheads="1"/>
          </p:cNvSpPr>
          <p:nvPr/>
        </p:nvSpPr>
        <p:spPr bwMode="auto">
          <a:xfrm rot="-8197403">
            <a:off x="5194300" y="5127625"/>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5547" name="AutoShape 187"/>
          <p:cNvSpPr>
            <a:spLocks noChangeArrowheads="1"/>
          </p:cNvSpPr>
          <p:nvPr/>
        </p:nvSpPr>
        <p:spPr bwMode="auto">
          <a:xfrm rot="-8197403">
            <a:off x="2087563" y="4881563"/>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 name="Slide Number Placeholder 5"/>
          <p:cNvSpPr>
            <a:spLocks noGrp="1"/>
          </p:cNvSpPr>
          <p:nvPr>
            <p:ph type="sldNum" sz="quarter" idx="12"/>
          </p:nvPr>
        </p:nvSpPr>
        <p:spPr/>
        <p:txBody>
          <a:bodyPr/>
          <a:lstStyle/>
          <a:p>
            <a:fld id="{085513AA-C168-624A-B124-B24B97714D7E}" type="slidenum">
              <a:rPr lang="en-US"/>
              <a:pPr/>
              <a:t>80</a:t>
            </a:fld>
            <a:endParaRPr lang="en-US"/>
          </a:p>
        </p:txBody>
      </p:sp>
      <p:sp>
        <p:nvSpPr>
          <p:cNvPr id="118786"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18787" name="Rectangle 3"/>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788" name="Rectangle 4"/>
          <p:cNvSpPr>
            <a:spLocks noChangeArrowheads="1"/>
          </p:cNvSpPr>
          <p:nvPr/>
        </p:nvSpPr>
        <p:spPr bwMode="auto">
          <a:xfrm>
            <a:off x="5219700" y="1362075"/>
            <a:ext cx="825500"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789"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8790" name="Oval 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8792" name="Group 8"/>
          <p:cNvGrpSpPr>
            <a:grpSpLocks/>
          </p:cNvGrpSpPr>
          <p:nvPr/>
        </p:nvGrpSpPr>
        <p:grpSpPr bwMode="auto">
          <a:xfrm>
            <a:off x="8534400" y="1101725"/>
            <a:ext cx="228600" cy="1574800"/>
            <a:chOff x="5088" y="624"/>
            <a:chExt cx="144" cy="992"/>
          </a:xfrm>
        </p:grpSpPr>
        <p:sp>
          <p:nvSpPr>
            <p:cNvPr id="118793" name="Line 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794" name="Line 1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795" name="Line 1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796" name="Line 1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797" name="Line 1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798" name="Line 1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799" name="Line 1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00" name="Line 1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8801" name="Text Box 17"/>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18802" name="AutoShape 18"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03" name="AutoShape 19"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04" name="AutoShape 20"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05" name="AutoShape 21"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06" name="AutoShape 22"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07" name="AutoShape 23"/>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08" name="Arc 24"/>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09" name="Line 25"/>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10" name="Arc 26"/>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8811" name="Group 27"/>
          <p:cNvGrpSpPr>
            <a:grpSpLocks/>
          </p:cNvGrpSpPr>
          <p:nvPr/>
        </p:nvGrpSpPr>
        <p:grpSpPr bwMode="auto">
          <a:xfrm>
            <a:off x="1355725" y="2895600"/>
            <a:ext cx="90488" cy="92075"/>
            <a:chOff x="1030" y="3483"/>
            <a:chExt cx="141" cy="144"/>
          </a:xfrm>
        </p:grpSpPr>
        <p:sp>
          <p:nvSpPr>
            <p:cNvPr id="118812" name="Arc 2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13" name="Arc 2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14" name="Line 3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8815" name="Group 31"/>
          <p:cNvGrpSpPr>
            <a:grpSpLocks/>
          </p:cNvGrpSpPr>
          <p:nvPr/>
        </p:nvGrpSpPr>
        <p:grpSpPr bwMode="auto">
          <a:xfrm flipV="1">
            <a:off x="1341438" y="1603375"/>
            <a:ext cx="90487" cy="92075"/>
            <a:chOff x="1030" y="3483"/>
            <a:chExt cx="141" cy="144"/>
          </a:xfrm>
        </p:grpSpPr>
        <p:sp>
          <p:nvSpPr>
            <p:cNvPr id="118816"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17"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18" name="Line 3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8819" name="Arc 35"/>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20" name="Line 36"/>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21" name="Arc 37"/>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8822" name="Group 38"/>
          <p:cNvGrpSpPr>
            <a:grpSpLocks/>
          </p:cNvGrpSpPr>
          <p:nvPr/>
        </p:nvGrpSpPr>
        <p:grpSpPr bwMode="auto">
          <a:xfrm flipH="1">
            <a:off x="1670050" y="2895600"/>
            <a:ext cx="90488" cy="92075"/>
            <a:chOff x="1030" y="3483"/>
            <a:chExt cx="141" cy="144"/>
          </a:xfrm>
        </p:grpSpPr>
        <p:sp>
          <p:nvSpPr>
            <p:cNvPr id="118823" name="Arc 3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24" name="Arc 4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25" name="Line 4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8826" name="Group 42"/>
          <p:cNvGrpSpPr>
            <a:grpSpLocks/>
          </p:cNvGrpSpPr>
          <p:nvPr/>
        </p:nvGrpSpPr>
        <p:grpSpPr bwMode="auto">
          <a:xfrm flipH="1" flipV="1">
            <a:off x="1684338" y="1603375"/>
            <a:ext cx="90487" cy="92075"/>
            <a:chOff x="1030" y="3483"/>
            <a:chExt cx="141" cy="144"/>
          </a:xfrm>
        </p:grpSpPr>
        <p:sp>
          <p:nvSpPr>
            <p:cNvPr id="118827" name="Arc 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28" name="Arc 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29" name="Line 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8830" name="Rectangle 46"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31" name="AutoShape 47"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18832" name="Rectangle 48"/>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33" name="Line 49"/>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34" name="Line 50"/>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35" name="Rectangle 51"/>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36" name="AutoShape 52"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37" name="AutoShape 53"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38" name="Line 54"/>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39" name="Line 55"/>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40" name="Line 56"/>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41" name="Line 57"/>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42" name="Oval 58"/>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43" name="Oval 59"/>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44" name="AutoShape 60"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45" name="AutoShape 61"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8846" name="Group 62"/>
          <p:cNvGrpSpPr>
            <a:grpSpLocks/>
          </p:cNvGrpSpPr>
          <p:nvPr/>
        </p:nvGrpSpPr>
        <p:grpSpPr bwMode="auto">
          <a:xfrm>
            <a:off x="1504950" y="2906713"/>
            <a:ext cx="103188" cy="65087"/>
            <a:chOff x="1262" y="3388"/>
            <a:chExt cx="162" cy="206"/>
          </a:xfrm>
        </p:grpSpPr>
        <p:sp>
          <p:nvSpPr>
            <p:cNvPr id="118847" name="Oval 63"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48" name="Oval 64"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49" name="Oval 65"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50" name="Oval 66"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51" name="Oval 67"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52" name="Oval 68"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8853" name="Rectangle 69"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8854" name="Group 70"/>
          <p:cNvGrpSpPr>
            <a:grpSpLocks/>
          </p:cNvGrpSpPr>
          <p:nvPr/>
        </p:nvGrpSpPr>
        <p:grpSpPr bwMode="auto">
          <a:xfrm>
            <a:off x="1279525" y="1689100"/>
            <a:ext cx="557213" cy="1192213"/>
            <a:chOff x="941" y="767"/>
            <a:chExt cx="815" cy="1942"/>
          </a:xfrm>
        </p:grpSpPr>
        <p:sp>
          <p:nvSpPr>
            <p:cNvPr id="118855" name="AutoShape 7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56" name="AutoShape 7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8857" name="AutoShape 73"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58" name="Line 74"/>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59" name="Rectangle 75"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60" name="Rectangle 76"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61" name="Rectangle 77"/>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62" name="Rectangle 78"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63" name="Rectangle 79"/>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64" name="Rectangle 80"/>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65" name="Line 81"/>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8866" name="Group 82"/>
          <p:cNvGrpSpPr>
            <a:grpSpLocks/>
          </p:cNvGrpSpPr>
          <p:nvPr/>
        </p:nvGrpSpPr>
        <p:grpSpPr bwMode="auto">
          <a:xfrm>
            <a:off x="1471613" y="2867025"/>
            <a:ext cx="169862" cy="234950"/>
            <a:chOff x="1210" y="3312"/>
            <a:chExt cx="265" cy="416"/>
          </a:xfrm>
        </p:grpSpPr>
        <p:sp>
          <p:nvSpPr>
            <p:cNvPr id="118867" name="AutoShape 83"/>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68" name="Line 84"/>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69" name="Line 85"/>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70" name="Rectangle 8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8871" name="Group 87"/>
            <p:cNvGrpSpPr>
              <a:grpSpLocks/>
            </p:cNvGrpSpPr>
            <p:nvPr/>
          </p:nvGrpSpPr>
          <p:grpSpPr bwMode="auto">
            <a:xfrm>
              <a:off x="1212" y="3356"/>
              <a:ext cx="105" cy="33"/>
              <a:chOff x="1212" y="3356"/>
              <a:chExt cx="105" cy="33"/>
            </a:xfrm>
          </p:grpSpPr>
          <p:sp>
            <p:nvSpPr>
              <p:cNvPr id="118872" name="Line 8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73" name="Line 8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8874" name="Group 90"/>
            <p:cNvGrpSpPr>
              <a:grpSpLocks/>
            </p:cNvGrpSpPr>
            <p:nvPr/>
          </p:nvGrpSpPr>
          <p:grpSpPr bwMode="auto">
            <a:xfrm flipH="1">
              <a:off x="1370" y="3356"/>
              <a:ext cx="105" cy="33"/>
              <a:chOff x="1212" y="3356"/>
              <a:chExt cx="105" cy="33"/>
            </a:xfrm>
          </p:grpSpPr>
          <p:sp>
            <p:nvSpPr>
              <p:cNvPr id="118875" name="Line 9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76" name="Line 9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8877" name="Rectangle 9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8878" name="AutoShape 94"/>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79" name="Line 95"/>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80" name="Line 96"/>
          <p:cNvSpPr>
            <a:spLocks noChangeShapeType="1"/>
          </p:cNvSpPr>
          <p:nvPr/>
        </p:nvSpPr>
        <p:spPr bwMode="auto">
          <a:xfrm>
            <a:off x="4686300" y="4635500"/>
            <a:ext cx="0"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81" name="Rectangle 97"/>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82" name="Line 98"/>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83" name="Line 99"/>
          <p:cNvSpPr>
            <a:spLocks noChangeShapeType="1"/>
          </p:cNvSpPr>
          <p:nvPr/>
        </p:nvSpPr>
        <p:spPr bwMode="auto">
          <a:xfrm>
            <a:off x="52197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84" name="Rectangle 100"/>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85" name="Line 101"/>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86" name="Line 102"/>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87" name="Rectangle 103"/>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88" name="Line 104"/>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8889" name="Group 105"/>
          <p:cNvGrpSpPr>
            <a:grpSpLocks/>
          </p:cNvGrpSpPr>
          <p:nvPr/>
        </p:nvGrpSpPr>
        <p:grpSpPr bwMode="auto">
          <a:xfrm>
            <a:off x="4929188" y="4635500"/>
            <a:ext cx="122237" cy="122238"/>
            <a:chOff x="1449" y="2352"/>
            <a:chExt cx="77" cy="77"/>
          </a:xfrm>
        </p:grpSpPr>
        <p:sp>
          <p:nvSpPr>
            <p:cNvPr id="118890" name="Line 10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91" name="Line 10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8892" name="Group 108"/>
          <p:cNvGrpSpPr>
            <a:grpSpLocks/>
          </p:cNvGrpSpPr>
          <p:nvPr/>
        </p:nvGrpSpPr>
        <p:grpSpPr bwMode="auto">
          <a:xfrm>
            <a:off x="5159375" y="4635500"/>
            <a:ext cx="122238" cy="122238"/>
            <a:chOff x="1449" y="2352"/>
            <a:chExt cx="77" cy="77"/>
          </a:xfrm>
        </p:grpSpPr>
        <p:sp>
          <p:nvSpPr>
            <p:cNvPr id="118893" name="Line 10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94" name="Line 11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8895" name="Rectangle 111"/>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96" name="Line 112"/>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8897" name="Group 113"/>
          <p:cNvGrpSpPr>
            <a:grpSpLocks/>
          </p:cNvGrpSpPr>
          <p:nvPr/>
        </p:nvGrpSpPr>
        <p:grpSpPr bwMode="auto">
          <a:xfrm>
            <a:off x="4000500" y="5016500"/>
            <a:ext cx="304800" cy="152400"/>
            <a:chOff x="864" y="2592"/>
            <a:chExt cx="192" cy="96"/>
          </a:xfrm>
        </p:grpSpPr>
        <p:sp>
          <p:nvSpPr>
            <p:cNvPr id="118898" name="Line 11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99" name="Line 11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00" name="Line 11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01" name="Line 11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8902" name="Group 118"/>
          <p:cNvGrpSpPr>
            <a:grpSpLocks/>
          </p:cNvGrpSpPr>
          <p:nvPr/>
        </p:nvGrpSpPr>
        <p:grpSpPr bwMode="auto">
          <a:xfrm flipH="1">
            <a:off x="5905500" y="4635500"/>
            <a:ext cx="304800" cy="228600"/>
            <a:chOff x="2064" y="2352"/>
            <a:chExt cx="192" cy="144"/>
          </a:xfrm>
        </p:grpSpPr>
        <p:sp>
          <p:nvSpPr>
            <p:cNvPr id="118903" name="Rectangle 11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904" name="Line 12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8905" name="Group 121"/>
          <p:cNvGrpSpPr>
            <a:grpSpLocks/>
          </p:cNvGrpSpPr>
          <p:nvPr/>
        </p:nvGrpSpPr>
        <p:grpSpPr bwMode="auto">
          <a:xfrm>
            <a:off x="5905500" y="5016500"/>
            <a:ext cx="304800" cy="152400"/>
            <a:chOff x="864" y="2592"/>
            <a:chExt cx="192" cy="96"/>
          </a:xfrm>
        </p:grpSpPr>
        <p:sp>
          <p:nvSpPr>
            <p:cNvPr id="118906" name="Line 1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07" name="Line 1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08" name="Line 1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09" name="Line 1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8910" name="Line 126"/>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8911" name="Line 127"/>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8912" name="AutoShape 128"/>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913" name="Text Box 129"/>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18914" name="Text Box 130"/>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18915" name="Text Box 131"/>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18916" name="Text Box 132"/>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18917" name="Group 133"/>
          <p:cNvGrpSpPr>
            <a:grpSpLocks/>
          </p:cNvGrpSpPr>
          <p:nvPr/>
        </p:nvGrpSpPr>
        <p:grpSpPr bwMode="auto">
          <a:xfrm rot="5400000">
            <a:off x="7708900" y="2022475"/>
            <a:ext cx="228600" cy="1574800"/>
            <a:chOff x="5088" y="624"/>
            <a:chExt cx="144" cy="992"/>
          </a:xfrm>
        </p:grpSpPr>
        <p:sp>
          <p:nvSpPr>
            <p:cNvPr id="118918" name="Line 13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19" name="Line 13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20" name="Line 13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21" name="Line 13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22" name="Line 13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23" name="Line 13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24" name="Line 14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25" name="Line 14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8926" name="Rectangle 142"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8927" name="Group 143"/>
          <p:cNvGrpSpPr>
            <a:grpSpLocks/>
          </p:cNvGrpSpPr>
          <p:nvPr/>
        </p:nvGrpSpPr>
        <p:grpSpPr bwMode="auto">
          <a:xfrm>
            <a:off x="4160838" y="2359025"/>
            <a:ext cx="298450" cy="2276475"/>
            <a:chOff x="2621" y="1486"/>
            <a:chExt cx="188" cy="1434"/>
          </a:xfrm>
        </p:grpSpPr>
        <p:sp>
          <p:nvSpPr>
            <p:cNvPr id="118928" name="Line 144"/>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8929" name="Line 145"/>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8930" name="Line 146"/>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8931" name="Rectangle 147"/>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18932" name="Line 148"/>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33" name="Rectangle 149"/>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934" name="Group 150"/>
          <p:cNvGrpSpPr>
            <a:grpSpLocks/>
          </p:cNvGrpSpPr>
          <p:nvPr/>
        </p:nvGrpSpPr>
        <p:grpSpPr bwMode="auto">
          <a:xfrm rot="5400000" flipH="1" flipV="1">
            <a:off x="4675982" y="3421856"/>
            <a:ext cx="107950" cy="182563"/>
            <a:chOff x="0" y="3"/>
            <a:chExt cx="20000" cy="19996"/>
          </a:xfrm>
        </p:grpSpPr>
        <p:sp>
          <p:nvSpPr>
            <p:cNvPr id="118935" name="Line 15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36" name="Line 15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37" name="Line 15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38" name="Line 15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939" name="Line 155"/>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40" name="Oval 156"/>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41" name="Oval 157"/>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42" name="Oval 158"/>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44" name="Line 160"/>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45" name="Oval 161"/>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46" name="Line 162"/>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47" name="Line 163"/>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948" name="Group 164"/>
          <p:cNvGrpSpPr>
            <a:grpSpLocks/>
          </p:cNvGrpSpPr>
          <p:nvPr/>
        </p:nvGrpSpPr>
        <p:grpSpPr bwMode="auto">
          <a:xfrm rot="10800000" flipH="1">
            <a:off x="4457700" y="3757613"/>
            <a:ext cx="365125" cy="239712"/>
            <a:chOff x="2900" y="1798"/>
            <a:chExt cx="576" cy="376"/>
          </a:xfrm>
        </p:grpSpPr>
        <p:sp>
          <p:nvSpPr>
            <p:cNvPr id="118949" name="Line 16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50" name="Line 16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51" name="Line 16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952" name="AutoShape 168"/>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954" name="AutoShape 170"/>
          <p:cNvSpPr>
            <a:spLocks noChangeArrowheads="1"/>
          </p:cNvSpPr>
          <p:nvPr/>
        </p:nvSpPr>
        <p:spPr bwMode="auto">
          <a:xfrm>
            <a:off x="1466850" y="37592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955" name="Line 171"/>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56" name="Text Box 172"/>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18957" name="Oval 173"/>
          <p:cNvSpPr>
            <a:spLocks noChangeArrowheads="1"/>
          </p:cNvSpPr>
          <p:nvPr/>
        </p:nvSpPr>
        <p:spPr bwMode="auto">
          <a:xfrm rot="5400000">
            <a:off x="2332037"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58" name="Line 174"/>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59" name="Line 175"/>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62" name="Line 178"/>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963" name="Group 179"/>
          <p:cNvGrpSpPr>
            <a:grpSpLocks/>
          </p:cNvGrpSpPr>
          <p:nvPr/>
        </p:nvGrpSpPr>
        <p:grpSpPr bwMode="auto">
          <a:xfrm rot="5400000">
            <a:off x="2378869" y="3429794"/>
            <a:ext cx="98425" cy="274637"/>
            <a:chOff x="0" y="0"/>
            <a:chExt cx="20000" cy="20000"/>
          </a:xfrm>
        </p:grpSpPr>
        <p:sp>
          <p:nvSpPr>
            <p:cNvPr id="118964" name="Arc 18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65" name="Arc 18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8966" name="Group 182"/>
          <p:cNvGrpSpPr>
            <a:grpSpLocks/>
          </p:cNvGrpSpPr>
          <p:nvPr/>
        </p:nvGrpSpPr>
        <p:grpSpPr bwMode="auto">
          <a:xfrm rot="5400000">
            <a:off x="2372519" y="3259932"/>
            <a:ext cx="98425" cy="274637"/>
            <a:chOff x="0" y="0"/>
            <a:chExt cx="20000" cy="20000"/>
          </a:xfrm>
        </p:grpSpPr>
        <p:sp>
          <p:nvSpPr>
            <p:cNvPr id="118967" name="Arc 18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68" name="Arc 18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969" name="Line 185"/>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970" name="Group 186"/>
          <p:cNvGrpSpPr>
            <a:grpSpLocks/>
          </p:cNvGrpSpPr>
          <p:nvPr/>
        </p:nvGrpSpPr>
        <p:grpSpPr bwMode="auto">
          <a:xfrm>
            <a:off x="2181225" y="3194050"/>
            <a:ext cx="484188" cy="295275"/>
            <a:chOff x="1041" y="2012"/>
            <a:chExt cx="305" cy="186"/>
          </a:xfrm>
        </p:grpSpPr>
        <p:sp>
          <p:nvSpPr>
            <p:cNvPr id="118971" name="Line 187"/>
            <p:cNvSpPr>
              <a:spLocks noChangeShapeType="1"/>
            </p:cNvSpPr>
            <p:nvPr/>
          </p:nvSpPr>
          <p:spPr bwMode="auto">
            <a:xfrm rot="5400000" flipH="1">
              <a:off x="1245" y="2105"/>
              <a:ext cx="185"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72" name="Line 188"/>
            <p:cNvSpPr>
              <a:spLocks noChangeShapeType="1"/>
            </p:cNvSpPr>
            <p:nvPr/>
          </p:nvSpPr>
          <p:spPr bwMode="auto">
            <a:xfrm rot="5400000" flipH="1">
              <a:off x="957" y="2104"/>
              <a:ext cx="186"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73" name="Line 189"/>
            <p:cNvSpPr>
              <a:spLocks noChangeShapeType="1"/>
            </p:cNvSpPr>
            <p:nvPr/>
          </p:nvSpPr>
          <p:spPr bwMode="auto">
            <a:xfrm rot="5400000">
              <a:off x="1281" y="1949"/>
              <a:ext cx="1" cy="12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74" name="Line 190"/>
            <p:cNvSpPr>
              <a:spLocks noChangeShapeType="1"/>
            </p:cNvSpPr>
            <p:nvPr/>
          </p:nvSpPr>
          <p:spPr bwMode="auto">
            <a:xfrm rot="5400000">
              <a:off x="1090" y="1963"/>
              <a:ext cx="1" cy="1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975" name="Rectangle 191"/>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76" name="Line 192"/>
          <p:cNvSpPr>
            <a:spLocks noChangeShapeType="1"/>
          </p:cNvSpPr>
          <p:nvPr/>
        </p:nvSpPr>
        <p:spPr bwMode="auto">
          <a:xfrm rot="5400000" flipV="1">
            <a:off x="3388519" y="2732881"/>
            <a:ext cx="0" cy="15128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77" name="Text Box 193"/>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18978" name="Line 194"/>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79" name="Oval 195"/>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980" name="Rectangle 196"/>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18981" name="Line 197"/>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82" name="Line 198"/>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83" name="Line 199"/>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84" name="Line 200"/>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985" name="Group 201"/>
          <p:cNvGrpSpPr>
            <a:grpSpLocks/>
          </p:cNvGrpSpPr>
          <p:nvPr/>
        </p:nvGrpSpPr>
        <p:grpSpPr bwMode="auto">
          <a:xfrm>
            <a:off x="4681538" y="2333625"/>
            <a:ext cx="1274762" cy="2301875"/>
            <a:chOff x="2949" y="1470"/>
            <a:chExt cx="803" cy="1450"/>
          </a:xfrm>
        </p:grpSpPr>
        <p:sp>
          <p:nvSpPr>
            <p:cNvPr id="118986" name="Line 202"/>
            <p:cNvSpPr>
              <a:spLocks noChangeShapeType="1"/>
            </p:cNvSpPr>
            <p:nvPr/>
          </p:nvSpPr>
          <p:spPr bwMode="auto">
            <a:xfrm>
              <a:off x="3752" y="1470"/>
              <a:ext cx="0" cy="1116"/>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8987" name="Line 203"/>
            <p:cNvSpPr>
              <a:spLocks noChangeShapeType="1"/>
            </p:cNvSpPr>
            <p:nvPr/>
          </p:nvSpPr>
          <p:spPr bwMode="auto">
            <a:xfrm>
              <a:off x="2953"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8988" name="Line 204"/>
            <p:cNvSpPr>
              <a:spLocks noChangeShapeType="1"/>
            </p:cNvSpPr>
            <p:nvPr/>
          </p:nvSpPr>
          <p:spPr bwMode="auto">
            <a:xfrm rot="5400000">
              <a:off x="3348" y="2187"/>
              <a:ext cx="0" cy="79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8989" name="Text Box 205"/>
          <p:cNvSpPr txBox="1">
            <a:spLocks noChangeArrowheads="1"/>
          </p:cNvSpPr>
          <p:nvPr/>
        </p:nvSpPr>
        <p:spPr bwMode="auto">
          <a:xfrm>
            <a:off x="3465513" y="6154738"/>
            <a:ext cx="29194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Extending  </a:t>
            </a:r>
          </a:p>
        </p:txBody>
      </p:sp>
      <p:sp>
        <p:nvSpPr>
          <p:cNvPr id="118990" name="Rectangle 206"/>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18991" name="Oval 20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992" name="Line 208"/>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93" name="Line 209"/>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94" name="Line 210"/>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95" name="Rectangle 211"/>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18996" name="Line 212"/>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97" name="Oval 213"/>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998" name="AutoShape 214"/>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999" name="Line 215"/>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00" name="Line 216"/>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01" name="Line 217"/>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02" name="Line 218"/>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03" name="Line 219"/>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04" name="Line 220"/>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05" name="Line 221"/>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021" name="Group 237"/>
          <p:cNvGrpSpPr>
            <a:grpSpLocks/>
          </p:cNvGrpSpPr>
          <p:nvPr/>
        </p:nvGrpSpPr>
        <p:grpSpPr bwMode="auto">
          <a:xfrm>
            <a:off x="5184775" y="1158875"/>
            <a:ext cx="2168525" cy="1455738"/>
            <a:chOff x="3266" y="730"/>
            <a:chExt cx="1366" cy="917"/>
          </a:xfrm>
        </p:grpSpPr>
        <p:sp>
          <p:nvSpPr>
            <p:cNvPr id="119007" name="Rectangle 223"/>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08" name="Rectangle 224"/>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09" name="Rectangle 225"/>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9010" name="Oval 226"/>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12" name="Text Box 228"/>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19013" name="Rectangle 229"/>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1,000 PSI </a:t>
            </a:r>
            <a:endParaRPr lang="en-US" b="0"/>
          </a:p>
        </p:txBody>
      </p:sp>
      <p:sp>
        <p:nvSpPr>
          <p:cNvPr id="119014" name="Rectangle 230"/>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1,000 PSI </a:t>
            </a:r>
            <a:endParaRPr lang="en-US" b="0"/>
          </a:p>
        </p:txBody>
      </p:sp>
      <p:sp>
        <p:nvSpPr>
          <p:cNvPr id="119016" name="Text Box 232"/>
          <p:cNvSpPr txBox="1">
            <a:spLocks noChangeArrowheads="1"/>
          </p:cNvSpPr>
          <p:nvPr/>
        </p:nvSpPr>
        <p:spPr bwMode="auto">
          <a:xfrm>
            <a:off x="6534150" y="4705350"/>
            <a:ext cx="2457450"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At work contact pressure quickly builds to pre-charge pressure and continues to climb 	 			    	          </a:t>
            </a:r>
            <a:endParaRPr lang="en-US" sz="1600">
              <a:latin typeface="Tahoma" charset="0"/>
            </a:endParaRPr>
          </a:p>
        </p:txBody>
      </p:sp>
      <p:sp>
        <p:nvSpPr>
          <p:cNvPr id="119018" name="AutoShape 234"/>
          <p:cNvSpPr>
            <a:spLocks noChangeArrowheads="1"/>
          </p:cNvSpPr>
          <p:nvPr/>
        </p:nvSpPr>
        <p:spPr bwMode="auto">
          <a:xfrm rot="456201">
            <a:off x="531813" y="3308350"/>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19" name="Line 235"/>
          <p:cNvSpPr>
            <a:spLocks noChangeShapeType="1"/>
          </p:cNvSpPr>
          <p:nvPr/>
        </p:nvSpPr>
        <p:spPr bwMode="auto">
          <a:xfrm flipV="1">
            <a:off x="1427163" y="3752850"/>
            <a:ext cx="255587"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020" name="AutoShape 236"/>
          <p:cNvSpPr>
            <a:spLocks noChangeArrowheads="1"/>
          </p:cNvSpPr>
          <p:nvPr/>
        </p:nvSpPr>
        <p:spPr bwMode="auto">
          <a:xfrm rot="456201">
            <a:off x="3571875" y="24018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961" name="Oval 177"/>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60" name="Oval 176"/>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22" name="Line 238"/>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 name="Slide Number Placeholder 5"/>
          <p:cNvSpPr>
            <a:spLocks noGrp="1"/>
          </p:cNvSpPr>
          <p:nvPr>
            <p:ph type="sldNum" sz="quarter" idx="12"/>
          </p:nvPr>
        </p:nvSpPr>
        <p:spPr/>
        <p:txBody>
          <a:bodyPr/>
          <a:lstStyle/>
          <a:p>
            <a:fld id="{C49E955A-49AA-2040-8DD3-75BD0E10E70E}" type="slidenum">
              <a:rPr lang="en-US"/>
              <a:pPr/>
              <a:t>81</a:t>
            </a:fld>
            <a:endParaRPr lang="en-US"/>
          </a:p>
        </p:txBody>
      </p:sp>
      <p:sp>
        <p:nvSpPr>
          <p:cNvPr id="119810"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19811" name="Rectangle 3"/>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12" name="Rectangle 4"/>
          <p:cNvSpPr>
            <a:spLocks noChangeArrowheads="1"/>
          </p:cNvSpPr>
          <p:nvPr/>
        </p:nvSpPr>
        <p:spPr bwMode="auto">
          <a:xfrm>
            <a:off x="5219700" y="1362075"/>
            <a:ext cx="825500" cy="99695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13"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9814" name="Oval 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9815" name="Group 7"/>
          <p:cNvGrpSpPr>
            <a:grpSpLocks/>
          </p:cNvGrpSpPr>
          <p:nvPr/>
        </p:nvGrpSpPr>
        <p:grpSpPr bwMode="auto">
          <a:xfrm>
            <a:off x="8534400" y="1101725"/>
            <a:ext cx="228600" cy="1574800"/>
            <a:chOff x="5088" y="624"/>
            <a:chExt cx="144" cy="992"/>
          </a:xfrm>
        </p:grpSpPr>
        <p:sp>
          <p:nvSpPr>
            <p:cNvPr id="119816" name="Line 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17" name="Line 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18" name="Line 1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19" name="Line 1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20" name="Line 1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21" name="Line 1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22" name="Line 1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23" name="Line 1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9824" name="Text Box 16"/>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grpSp>
        <p:nvGrpSpPr>
          <p:cNvPr id="120045" name="Group 237"/>
          <p:cNvGrpSpPr>
            <a:grpSpLocks/>
          </p:cNvGrpSpPr>
          <p:nvPr/>
        </p:nvGrpSpPr>
        <p:grpSpPr bwMode="auto">
          <a:xfrm>
            <a:off x="1219200" y="1571625"/>
            <a:ext cx="677863" cy="1644650"/>
            <a:chOff x="768" y="990"/>
            <a:chExt cx="427" cy="1036"/>
          </a:xfrm>
        </p:grpSpPr>
        <p:sp>
          <p:nvSpPr>
            <p:cNvPr id="119825" name="AutoShape 17"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26" name="AutoShape 18"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27" name="AutoShape 19"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28" name="AutoShape 20"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29" name="AutoShape 21"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30" name="AutoShape 22"/>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31" name="Arc 23"/>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32" name="Line 24"/>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33" name="Arc 25"/>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9834" name="Group 26"/>
            <p:cNvGrpSpPr>
              <a:grpSpLocks/>
            </p:cNvGrpSpPr>
            <p:nvPr/>
          </p:nvGrpSpPr>
          <p:grpSpPr bwMode="auto">
            <a:xfrm>
              <a:off x="854" y="1824"/>
              <a:ext cx="57" cy="58"/>
              <a:chOff x="1030" y="3483"/>
              <a:chExt cx="141" cy="144"/>
            </a:xfrm>
          </p:grpSpPr>
          <p:sp>
            <p:nvSpPr>
              <p:cNvPr id="119835" name="Arc 2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36" name="Arc 2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37" name="Line 2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9838" name="Group 30"/>
            <p:cNvGrpSpPr>
              <a:grpSpLocks/>
            </p:cNvGrpSpPr>
            <p:nvPr/>
          </p:nvGrpSpPr>
          <p:grpSpPr bwMode="auto">
            <a:xfrm flipV="1">
              <a:off x="845" y="1010"/>
              <a:ext cx="57" cy="58"/>
              <a:chOff x="1030" y="3483"/>
              <a:chExt cx="141" cy="144"/>
            </a:xfrm>
          </p:grpSpPr>
          <p:sp>
            <p:nvSpPr>
              <p:cNvPr id="119839" name="Arc 3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40" name="Arc 3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41" name="Line 3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9842" name="Arc 34"/>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43" name="Line 35"/>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44" name="Arc 36"/>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9845" name="Group 37"/>
            <p:cNvGrpSpPr>
              <a:grpSpLocks/>
            </p:cNvGrpSpPr>
            <p:nvPr/>
          </p:nvGrpSpPr>
          <p:grpSpPr bwMode="auto">
            <a:xfrm flipH="1">
              <a:off x="1052" y="1824"/>
              <a:ext cx="57" cy="58"/>
              <a:chOff x="1030" y="3483"/>
              <a:chExt cx="141" cy="144"/>
            </a:xfrm>
          </p:grpSpPr>
          <p:sp>
            <p:nvSpPr>
              <p:cNvPr id="119846" name="Arc 3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47" name="Arc 3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48" name="Line 4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9849" name="Group 41"/>
            <p:cNvGrpSpPr>
              <a:grpSpLocks/>
            </p:cNvGrpSpPr>
            <p:nvPr/>
          </p:nvGrpSpPr>
          <p:grpSpPr bwMode="auto">
            <a:xfrm flipH="1" flipV="1">
              <a:off x="1061" y="1010"/>
              <a:ext cx="57" cy="58"/>
              <a:chOff x="1030" y="3483"/>
              <a:chExt cx="141" cy="144"/>
            </a:xfrm>
          </p:grpSpPr>
          <p:sp>
            <p:nvSpPr>
              <p:cNvPr id="119850" name="Arc 4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51" name="Arc 4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52" name="Line 4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9853" name="Rectangle 45"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54" name="AutoShape 46"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19855" name="Rectangle 47"/>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56" name="Line 48"/>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57" name="Line 49"/>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58" name="Rectangle 50"/>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59" name="AutoShape 51"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60" name="AutoShape 52"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61" name="Line 53"/>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62" name="Line 54"/>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63" name="Line 55"/>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64" name="Line 56"/>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65" name="Oval 57"/>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66" name="Oval 58"/>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67" name="AutoShape 59"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68" name="AutoShape 60"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9869" name="Group 61"/>
            <p:cNvGrpSpPr>
              <a:grpSpLocks/>
            </p:cNvGrpSpPr>
            <p:nvPr/>
          </p:nvGrpSpPr>
          <p:grpSpPr bwMode="auto">
            <a:xfrm>
              <a:off x="948" y="1831"/>
              <a:ext cx="65" cy="41"/>
              <a:chOff x="1262" y="3388"/>
              <a:chExt cx="162" cy="206"/>
            </a:xfrm>
          </p:grpSpPr>
          <p:sp>
            <p:nvSpPr>
              <p:cNvPr id="119870" name="Oval 62"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71" name="Oval 63"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72" name="Oval 64"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73" name="Oval 65"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74" name="Oval 66"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75" name="Oval 67"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9876" name="Rectangle 68"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9877" name="Group 69"/>
            <p:cNvGrpSpPr>
              <a:grpSpLocks/>
            </p:cNvGrpSpPr>
            <p:nvPr/>
          </p:nvGrpSpPr>
          <p:grpSpPr bwMode="auto">
            <a:xfrm>
              <a:off x="806" y="1064"/>
              <a:ext cx="351" cy="733"/>
              <a:chOff x="941" y="767"/>
              <a:chExt cx="815" cy="1942"/>
            </a:xfrm>
          </p:grpSpPr>
          <p:sp>
            <p:nvSpPr>
              <p:cNvPr id="119878" name="AutoShape 70"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79" name="AutoShape 71"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9880" name="AutoShape 72"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81" name="Line 73"/>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82" name="Rectangle 74"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83" name="Rectangle 75"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84" name="Rectangle 76"/>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85" name="Rectangle 77"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86" name="Rectangle 78"/>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87" name="Rectangle 79"/>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88" name="Line 80"/>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9889" name="Group 81"/>
            <p:cNvGrpSpPr>
              <a:grpSpLocks/>
            </p:cNvGrpSpPr>
            <p:nvPr/>
          </p:nvGrpSpPr>
          <p:grpSpPr bwMode="auto">
            <a:xfrm>
              <a:off x="927" y="1788"/>
              <a:ext cx="107" cy="148"/>
              <a:chOff x="1210" y="3312"/>
              <a:chExt cx="265" cy="416"/>
            </a:xfrm>
          </p:grpSpPr>
          <p:sp>
            <p:nvSpPr>
              <p:cNvPr id="119890" name="AutoShape 82"/>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891" name="Line 83"/>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92" name="Line 84"/>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93" name="Rectangle 85"/>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9894" name="Group 86"/>
              <p:cNvGrpSpPr>
                <a:grpSpLocks/>
              </p:cNvGrpSpPr>
              <p:nvPr/>
            </p:nvGrpSpPr>
            <p:grpSpPr bwMode="auto">
              <a:xfrm>
                <a:off x="1212" y="3356"/>
                <a:ext cx="105" cy="33"/>
                <a:chOff x="1212" y="3356"/>
                <a:chExt cx="105" cy="33"/>
              </a:xfrm>
            </p:grpSpPr>
            <p:sp>
              <p:nvSpPr>
                <p:cNvPr id="119895" name="Line 87"/>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96" name="Line 88"/>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9897" name="Group 89"/>
              <p:cNvGrpSpPr>
                <a:grpSpLocks/>
              </p:cNvGrpSpPr>
              <p:nvPr/>
            </p:nvGrpSpPr>
            <p:grpSpPr bwMode="auto">
              <a:xfrm flipH="1">
                <a:off x="1370" y="3356"/>
                <a:ext cx="105" cy="33"/>
                <a:chOff x="1212" y="3356"/>
                <a:chExt cx="105" cy="33"/>
              </a:xfrm>
            </p:grpSpPr>
            <p:sp>
              <p:nvSpPr>
                <p:cNvPr id="119898" name="Line 90"/>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99" name="Line 91"/>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9900" name="Rectangle 92"/>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19901" name="AutoShape 93"/>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902" name="Line 94"/>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03" name="Line 95"/>
          <p:cNvSpPr>
            <a:spLocks noChangeShapeType="1"/>
          </p:cNvSpPr>
          <p:nvPr/>
        </p:nvSpPr>
        <p:spPr bwMode="auto">
          <a:xfrm>
            <a:off x="46863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04" name="Rectangle 96"/>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905" name="Line 97"/>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06" name="Line 98"/>
          <p:cNvSpPr>
            <a:spLocks noChangeShapeType="1"/>
          </p:cNvSpPr>
          <p:nvPr/>
        </p:nvSpPr>
        <p:spPr bwMode="auto">
          <a:xfrm>
            <a:off x="52197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07" name="Rectangle 99"/>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908" name="Line 100"/>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09" name="Line 101"/>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10" name="Rectangle 102"/>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911" name="Line 103"/>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9912" name="Group 104"/>
          <p:cNvGrpSpPr>
            <a:grpSpLocks/>
          </p:cNvGrpSpPr>
          <p:nvPr/>
        </p:nvGrpSpPr>
        <p:grpSpPr bwMode="auto">
          <a:xfrm>
            <a:off x="4929188" y="4635500"/>
            <a:ext cx="122237" cy="122238"/>
            <a:chOff x="1449" y="2352"/>
            <a:chExt cx="77" cy="77"/>
          </a:xfrm>
        </p:grpSpPr>
        <p:sp>
          <p:nvSpPr>
            <p:cNvPr id="119913" name="Line 10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14" name="Line 10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9915" name="Group 107"/>
          <p:cNvGrpSpPr>
            <a:grpSpLocks/>
          </p:cNvGrpSpPr>
          <p:nvPr/>
        </p:nvGrpSpPr>
        <p:grpSpPr bwMode="auto">
          <a:xfrm>
            <a:off x="5159375" y="4635500"/>
            <a:ext cx="122238" cy="122238"/>
            <a:chOff x="1449" y="2352"/>
            <a:chExt cx="77" cy="77"/>
          </a:xfrm>
        </p:grpSpPr>
        <p:sp>
          <p:nvSpPr>
            <p:cNvPr id="119916" name="Line 108"/>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17" name="Line 109"/>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9918" name="Rectangle 110"/>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919" name="Line 111"/>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9920" name="Group 112"/>
          <p:cNvGrpSpPr>
            <a:grpSpLocks/>
          </p:cNvGrpSpPr>
          <p:nvPr/>
        </p:nvGrpSpPr>
        <p:grpSpPr bwMode="auto">
          <a:xfrm>
            <a:off x="4000500" y="5016500"/>
            <a:ext cx="304800" cy="152400"/>
            <a:chOff x="864" y="2592"/>
            <a:chExt cx="192" cy="96"/>
          </a:xfrm>
        </p:grpSpPr>
        <p:sp>
          <p:nvSpPr>
            <p:cNvPr id="119921" name="Line 11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22" name="Line 11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23" name="Line 11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24" name="Line 11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9925" name="Group 117"/>
          <p:cNvGrpSpPr>
            <a:grpSpLocks/>
          </p:cNvGrpSpPr>
          <p:nvPr/>
        </p:nvGrpSpPr>
        <p:grpSpPr bwMode="auto">
          <a:xfrm flipH="1">
            <a:off x="5905500" y="4635500"/>
            <a:ext cx="304800" cy="228600"/>
            <a:chOff x="2064" y="2352"/>
            <a:chExt cx="192" cy="144"/>
          </a:xfrm>
        </p:grpSpPr>
        <p:sp>
          <p:nvSpPr>
            <p:cNvPr id="119926" name="Rectangle 118"/>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927" name="Line 119"/>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19928" name="Group 120"/>
          <p:cNvGrpSpPr>
            <a:grpSpLocks/>
          </p:cNvGrpSpPr>
          <p:nvPr/>
        </p:nvGrpSpPr>
        <p:grpSpPr bwMode="auto">
          <a:xfrm>
            <a:off x="5905500" y="5016500"/>
            <a:ext cx="304800" cy="152400"/>
            <a:chOff x="864" y="2592"/>
            <a:chExt cx="192" cy="96"/>
          </a:xfrm>
        </p:grpSpPr>
        <p:sp>
          <p:nvSpPr>
            <p:cNvPr id="119929" name="Line 12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30" name="Line 12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31" name="Line 12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32" name="Line 12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9933" name="Line 125"/>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9934" name="Line 126"/>
          <p:cNvSpPr>
            <a:spLocks noChangeShapeType="1"/>
          </p:cNvSpPr>
          <p:nvPr/>
        </p:nvSpPr>
        <p:spPr bwMode="auto">
          <a:xfrm>
            <a:off x="4700588" y="5168900"/>
            <a:ext cx="0" cy="55880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9935" name="AutoShape 127"/>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936" name="Text Box 128"/>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19937" name="Text Box 129"/>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19938" name="Text Box 130"/>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19939" name="Text Box 131"/>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19940" name="Group 132"/>
          <p:cNvGrpSpPr>
            <a:grpSpLocks/>
          </p:cNvGrpSpPr>
          <p:nvPr/>
        </p:nvGrpSpPr>
        <p:grpSpPr bwMode="auto">
          <a:xfrm rot="5400000">
            <a:off x="7708900" y="2022475"/>
            <a:ext cx="228600" cy="1574800"/>
            <a:chOff x="5088" y="624"/>
            <a:chExt cx="144" cy="992"/>
          </a:xfrm>
        </p:grpSpPr>
        <p:sp>
          <p:nvSpPr>
            <p:cNvPr id="119941" name="Line 13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42" name="Line 13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43" name="Line 13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44" name="Line 13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45" name="Line 13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46" name="Line 13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47" name="Line 13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48" name="Line 14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9949" name="Rectangle 141"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9950" name="Group 142"/>
          <p:cNvGrpSpPr>
            <a:grpSpLocks/>
          </p:cNvGrpSpPr>
          <p:nvPr/>
        </p:nvGrpSpPr>
        <p:grpSpPr bwMode="auto">
          <a:xfrm>
            <a:off x="4160838" y="2359025"/>
            <a:ext cx="298450" cy="2276475"/>
            <a:chOff x="2621" y="1486"/>
            <a:chExt cx="188" cy="1434"/>
          </a:xfrm>
        </p:grpSpPr>
        <p:sp>
          <p:nvSpPr>
            <p:cNvPr id="119951" name="Line 143"/>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9952" name="Line 144"/>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19953" name="Line 145"/>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19954" name="Rectangle 146"/>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19955" name="Line 147"/>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56" name="Rectangle 148"/>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957" name="Group 149"/>
          <p:cNvGrpSpPr>
            <a:grpSpLocks/>
          </p:cNvGrpSpPr>
          <p:nvPr/>
        </p:nvGrpSpPr>
        <p:grpSpPr bwMode="auto">
          <a:xfrm rot="5400000" flipH="1" flipV="1">
            <a:off x="4675982" y="3421856"/>
            <a:ext cx="107950" cy="182563"/>
            <a:chOff x="0" y="3"/>
            <a:chExt cx="20000" cy="19996"/>
          </a:xfrm>
        </p:grpSpPr>
        <p:sp>
          <p:nvSpPr>
            <p:cNvPr id="119958" name="Line 150"/>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59" name="Line 151"/>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0" name="Line 152"/>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1" name="Line 153"/>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962" name="Line 154"/>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3" name="Oval 155"/>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4" name="Oval 156"/>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5" name="Oval 157"/>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6" name="Line 158"/>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7" name="Line 159"/>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8" name="Oval 160"/>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9" name="Line 161"/>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70" name="Line 162"/>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971" name="Group 163"/>
          <p:cNvGrpSpPr>
            <a:grpSpLocks/>
          </p:cNvGrpSpPr>
          <p:nvPr/>
        </p:nvGrpSpPr>
        <p:grpSpPr bwMode="auto">
          <a:xfrm rot="10800000" flipH="1">
            <a:off x="4457700" y="3757613"/>
            <a:ext cx="365125" cy="239712"/>
            <a:chOff x="2900" y="1798"/>
            <a:chExt cx="576" cy="376"/>
          </a:xfrm>
        </p:grpSpPr>
        <p:sp>
          <p:nvSpPr>
            <p:cNvPr id="119972" name="Line 164"/>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73" name="Line 165"/>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74" name="Line 166"/>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977" name="Line 169"/>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78" name="Text Box 170"/>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19980" name="Line 172"/>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81" name="Line 173"/>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82" name="Line 174"/>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983" name="Group 175"/>
          <p:cNvGrpSpPr>
            <a:grpSpLocks/>
          </p:cNvGrpSpPr>
          <p:nvPr/>
        </p:nvGrpSpPr>
        <p:grpSpPr bwMode="auto">
          <a:xfrm rot="5400000">
            <a:off x="2378869" y="3429794"/>
            <a:ext cx="98425" cy="274637"/>
            <a:chOff x="0" y="0"/>
            <a:chExt cx="20000" cy="20000"/>
          </a:xfrm>
        </p:grpSpPr>
        <p:sp>
          <p:nvSpPr>
            <p:cNvPr id="119984" name="Arc 17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85" name="Arc 17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9986" name="Group 178"/>
          <p:cNvGrpSpPr>
            <a:grpSpLocks/>
          </p:cNvGrpSpPr>
          <p:nvPr/>
        </p:nvGrpSpPr>
        <p:grpSpPr bwMode="auto">
          <a:xfrm rot="5400000">
            <a:off x="2372519" y="3259932"/>
            <a:ext cx="98425" cy="274637"/>
            <a:chOff x="0" y="0"/>
            <a:chExt cx="20000" cy="20000"/>
          </a:xfrm>
        </p:grpSpPr>
        <p:sp>
          <p:nvSpPr>
            <p:cNvPr id="119987" name="Arc 17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88" name="Arc 18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989" name="Line 181"/>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990" name="Group 182"/>
          <p:cNvGrpSpPr>
            <a:grpSpLocks/>
          </p:cNvGrpSpPr>
          <p:nvPr/>
        </p:nvGrpSpPr>
        <p:grpSpPr bwMode="auto">
          <a:xfrm>
            <a:off x="2181225" y="3194050"/>
            <a:ext cx="484188" cy="295275"/>
            <a:chOff x="1041" y="2012"/>
            <a:chExt cx="305" cy="186"/>
          </a:xfrm>
        </p:grpSpPr>
        <p:sp>
          <p:nvSpPr>
            <p:cNvPr id="119991" name="Line 183"/>
            <p:cNvSpPr>
              <a:spLocks noChangeShapeType="1"/>
            </p:cNvSpPr>
            <p:nvPr/>
          </p:nvSpPr>
          <p:spPr bwMode="auto">
            <a:xfrm rot="5400000" flipH="1">
              <a:off x="1245" y="2105"/>
              <a:ext cx="185"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92" name="Line 184"/>
            <p:cNvSpPr>
              <a:spLocks noChangeShapeType="1"/>
            </p:cNvSpPr>
            <p:nvPr/>
          </p:nvSpPr>
          <p:spPr bwMode="auto">
            <a:xfrm rot="5400000" flipH="1">
              <a:off x="957" y="2104"/>
              <a:ext cx="186"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93" name="Line 185"/>
            <p:cNvSpPr>
              <a:spLocks noChangeShapeType="1"/>
            </p:cNvSpPr>
            <p:nvPr/>
          </p:nvSpPr>
          <p:spPr bwMode="auto">
            <a:xfrm rot="5400000">
              <a:off x="1281" y="1949"/>
              <a:ext cx="1" cy="12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94" name="Line 186"/>
            <p:cNvSpPr>
              <a:spLocks noChangeShapeType="1"/>
            </p:cNvSpPr>
            <p:nvPr/>
          </p:nvSpPr>
          <p:spPr bwMode="auto">
            <a:xfrm rot="5400000">
              <a:off x="1090" y="1963"/>
              <a:ext cx="1" cy="1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995" name="Rectangle 187"/>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96" name="Line 188"/>
          <p:cNvSpPr>
            <a:spLocks noChangeShapeType="1"/>
          </p:cNvSpPr>
          <p:nvPr/>
        </p:nvSpPr>
        <p:spPr bwMode="auto">
          <a:xfrm rot="5400000" flipV="1">
            <a:off x="3388519" y="2732881"/>
            <a:ext cx="0" cy="15128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97" name="Text Box 189"/>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19998" name="Line 190"/>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99" name="Oval 191"/>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00" name="Rectangle 192"/>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20001" name="Line 193"/>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02" name="Line 194"/>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03" name="Line 195"/>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04" name="Line 196"/>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005" name="Group 197"/>
          <p:cNvGrpSpPr>
            <a:grpSpLocks/>
          </p:cNvGrpSpPr>
          <p:nvPr/>
        </p:nvGrpSpPr>
        <p:grpSpPr bwMode="auto">
          <a:xfrm>
            <a:off x="4681538" y="2333625"/>
            <a:ext cx="1274762" cy="2301875"/>
            <a:chOff x="2949" y="1470"/>
            <a:chExt cx="803" cy="1450"/>
          </a:xfrm>
        </p:grpSpPr>
        <p:sp>
          <p:nvSpPr>
            <p:cNvPr id="120006" name="Line 198"/>
            <p:cNvSpPr>
              <a:spLocks noChangeShapeType="1"/>
            </p:cNvSpPr>
            <p:nvPr/>
          </p:nvSpPr>
          <p:spPr bwMode="auto">
            <a:xfrm>
              <a:off x="3752" y="1470"/>
              <a:ext cx="0" cy="111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0007" name="Line 199"/>
            <p:cNvSpPr>
              <a:spLocks noChangeShapeType="1"/>
            </p:cNvSpPr>
            <p:nvPr/>
          </p:nvSpPr>
          <p:spPr bwMode="auto">
            <a:xfrm>
              <a:off x="2953" y="2586"/>
              <a:ext cx="0" cy="33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0008" name="Line 200"/>
            <p:cNvSpPr>
              <a:spLocks noChangeShapeType="1"/>
            </p:cNvSpPr>
            <p:nvPr/>
          </p:nvSpPr>
          <p:spPr bwMode="auto">
            <a:xfrm rot="5400000">
              <a:off x="3348" y="2187"/>
              <a:ext cx="0" cy="79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0009" name="Text Box 201"/>
          <p:cNvSpPr txBox="1">
            <a:spLocks noChangeArrowheads="1"/>
          </p:cNvSpPr>
          <p:nvPr/>
        </p:nvSpPr>
        <p:spPr bwMode="auto">
          <a:xfrm>
            <a:off x="3465513" y="6154738"/>
            <a:ext cx="29194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Extending  </a:t>
            </a:r>
          </a:p>
        </p:txBody>
      </p:sp>
      <p:sp>
        <p:nvSpPr>
          <p:cNvPr id="120010" name="Rectangle 202"/>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20011" name="Oval 203"/>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12" name="Line 204"/>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13" name="Line 205"/>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14" name="Line 206"/>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015" name="Rectangle 207"/>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20016" name="Line 208"/>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17" name="Oval 209"/>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18" name="AutoShape 210"/>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19" name="Line 211"/>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0" name="Line 212"/>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1" name="Line 213"/>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2" name="Line 214"/>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3" name="Line 215"/>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4" name="Line 216"/>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5" name="Line 217"/>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040" name="Group 232"/>
          <p:cNvGrpSpPr>
            <a:grpSpLocks/>
          </p:cNvGrpSpPr>
          <p:nvPr/>
        </p:nvGrpSpPr>
        <p:grpSpPr bwMode="auto">
          <a:xfrm>
            <a:off x="5184775" y="1158875"/>
            <a:ext cx="2168525" cy="1455738"/>
            <a:chOff x="3266" y="730"/>
            <a:chExt cx="1366" cy="917"/>
          </a:xfrm>
        </p:grpSpPr>
        <p:sp>
          <p:nvSpPr>
            <p:cNvPr id="120027" name="Rectangle 219"/>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28" name="Rectangle 220"/>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29" name="Rectangle 221"/>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0030" name="Oval 222"/>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31" name="Text Box 223"/>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20032" name="Rectangle 224"/>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1,150 PSI </a:t>
            </a:r>
            <a:endParaRPr lang="en-US" b="0"/>
          </a:p>
        </p:txBody>
      </p:sp>
      <p:sp>
        <p:nvSpPr>
          <p:cNvPr id="120033" name="Rectangle 225"/>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1,150 PSI </a:t>
            </a:r>
            <a:endParaRPr lang="en-US" b="0"/>
          </a:p>
        </p:txBody>
      </p:sp>
      <p:sp>
        <p:nvSpPr>
          <p:cNvPr id="120034" name="Text Box 226"/>
          <p:cNvSpPr txBox="1">
            <a:spLocks noChangeArrowheads="1"/>
          </p:cNvSpPr>
          <p:nvPr/>
        </p:nvSpPr>
        <p:spPr bwMode="auto">
          <a:xfrm>
            <a:off x="6534150" y="4232275"/>
            <a:ext cx="2457450"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At work contact pressure quickly builds to pre-charge pressure and continues to climb to Pressure Switch setting of 1,500 PSI </a:t>
            </a:r>
            <a:endParaRPr lang="en-US" sz="1600">
              <a:latin typeface="Tahoma" charset="0"/>
            </a:endParaRPr>
          </a:p>
        </p:txBody>
      </p:sp>
      <p:grpSp>
        <p:nvGrpSpPr>
          <p:cNvPr id="120044" name="Group 236"/>
          <p:cNvGrpSpPr>
            <a:grpSpLocks/>
          </p:cNvGrpSpPr>
          <p:nvPr/>
        </p:nvGrpSpPr>
        <p:grpSpPr bwMode="auto">
          <a:xfrm>
            <a:off x="1350963" y="3700463"/>
            <a:ext cx="406400" cy="998537"/>
            <a:chOff x="851" y="2331"/>
            <a:chExt cx="256" cy="629"/>
          </a:xfrm>
        </p:grpSpPr>
        <p:sp>
          <p:nvSpPr>
            <p:cNvPr id="120042" name="AutoShape 234"/>
            <p:cNvSpPr>
              <a:spLocks/>
            </p:cNvSpPr>
            <p:nvPr/>
          </p:nvSpPr>
          <p:spPr bwMode="auto">
            <a:xfrm rot="5400000" flipV="1">
              <a:off x="959" y="2275"/>
              <a:ext cx="48" cy="170"/>
            </a:xfrm>
            <a:prstGeom prst="leftBracket">
              <a:avLst>
                <a:gd name="adj" fmla="val 177083"/>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19975" name="AutoShape 167"/>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976" name="AutoShape 168"/>
            <p:cNvSpPr>
              <a:spLocks noChangeArrowheads="1"/>
            </p:cNvSpPr>
            <p:nvPr/>
          </p:nvSpPr>
          <p:spPr bwMode="auto">
            <a:xfrm>
              <a:off x="924" y="2384"/>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36" name="Line 228"/>
            <p:cNvSpPr>
              <a:spLocks noChangeShapeType="1"/>
            </p:cNvSpPr>
            <p:nvPr/>
          </p:nvSpPr>
          <p:spPr bwMode="auto">
            <a:xfrm flipV="1">
              <a:off x="882" y="2380"/>
              <a:ext cx="192"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0037" name="AutoShape 229"/>
          <p:cNvSpPr>
            <a:spLocks noChangeArrowheads="1"/>
          </p:cNvSpPr>
          <p:nvPr/>
        </p:nvSpPr>
        <p:spPr bwMode="auto">
          <a:xfrm rot="2199894">
            <a:off x="3571875" y="24018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38" name="Oval 230"/>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39" name="Oval 231"/>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41" name="AutoShape 233"/>
          <p:cNvSpPr>
            <a:spLocks noChangeArrowheads="1"/>
          </p:cNvSpPr>
          <p:nvPr/>
        </p:nvSpPr>
        <p:spPr bwMode="auto">
          <a:xfrm rot="2199894">
            <a:off x="520700" y="3314700"/>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979" name="Oval 171"/>
          <p:cNvSpPr>
            <a:spLocks noChangeArrowheads="1"/>
          </p:cNvSpPr>
          <p:nvPr/>
        </p:nvSpPr>
        <p:spPr bwMode="auto">
          <a:xfrm rot="5400000">
            <a:off x="22844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 name="Slide Number Placeholder 5"/>
          <p:cNvSpPr>
            <a:spLocks noGrp="1"/>
          </p:cNvSpPr>
          <p:nvPr>
            <p:ph type="sldNum" sz="quarter" idx="12"/>
          </p:nvPr>
        </p:nvSpPr>
        <p:spPr/>
        <p:txBody>
          <a:bodyPr/>
          <a:lstStyle/>
          <a:p>
            <a:fld id="{DCC2488C-863E-8644-B5D0-8405C77CC5DE}" type="slidenum">
              <a:rPr lang="en-US"/>
              <a:pPr/>
              <a:t>82</a:t>
            </a:fld>
            <a:endParaRPr lang="en-US"/>
          </a:p>
        </p:txBody>
      </p:sp>
      <p:sp>
        <p:nvSpPr>
          <p:cNvPr id="120835" name="Rectangle 3"/>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20836" name="Rectangle 4"/>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37" name="Rectangle 5"/>
          <p:cNvSpPr>
            <a:spLocks noChangeArrowheads="1"/>
          </p:cNvSpPr>
          <p:nvPr/>
        </p:nvSpPr>
        <p:spPr bwMode="auto">
          <a:xfrm>
            <a:off x="5219700" y="1362075"/>
            <a:ext cx="825500" cy="99695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38" name="Line 6"/>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0839" name="Oval 7"/>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0840" name="Group 8"/>
          <p:cNvGrpSpPr>
            <a:grpSpLocks/>
          </p:cNvGrpSpPr>
          <p:nvPr/>
        </p:nvGrpSpPr>
        <p:grpSpPr bwMode="auto">
          <a:xfrm>
            <a:off x="8534400" y="1101725"/>
            <a:ext cx="228600" cy="1574800"/>
            <a:chOff x="5088" y="624"/>
            <a:chExt cx="144" cy="992"/>
          </a:xfrm>
        </p:grpSpPr>
        <p:sp>
          <p:nvSpPr>
            <p:cNvPr id="120841" name="Line 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42" name="Line 1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43" name="Line 1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44" name="Line 1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45" name="Line 1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46" name="Line 1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47" name="Line 1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48" name="Line 1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0849" name="Text Box 17"/>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grpSp>
        <p:nvGrpSpPr>
          <p:cNvPr id="121068" name="Group 236"/>
          <p:cNvGrpSpPr>
            <a:grpSpLocks/>
          </p:cNvGrpSpPr>
          <p:nvPr/>
        </p:nvGrpSpPr>
        <p:grpSpPr bwMode="auto">
          <a:xfrm>
            <a:off x="1219200" y="1571625"/>
            <a:ext cx="677863" cy="1644650"/>
            <a:chOff x="768" y="990"/>
            <a:chExt cx="427" cy="1036"/>
          </a:xfrm>
        </p:grpSpPr>
        <p:sp>
          <p:nvSpPr>
            <p:cNvPr id="120850" name="AutoShape 18"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51" name="AutoShape 19"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52" name="AutoShape 20"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53" name="AutoShape 21"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54" name="AutoShape 22"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55" name="AutoShape 23"/>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56" name="Arc 24"/>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57" name="Line 25"/>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58" name="Arc 26"/>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0859" name="Group 27"/>
            <p:cNvGrpSpPr>
              <a:grpSpLocks/>
            </p:cNvGrpSpPr>
            <p:nvPr/>
          </p:nvGrpSpPr>
          <p:grpSpPr bwMode="auto">
            <a:xfrm>
              <a:off x="854" y="1824"/>
              <a:ext cx="57" cy="58"/>
              <a:chOff x="1030" y="3483"/>
              <a:chExt cx="141" cy="144"/>
            </a:xfrm>
          </p:grpSpPr>
          <p:sp>
            <p:nvSpPr>
              <p:cNvPr id="120860" name="Arc 2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61" name="Arc 2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62" name="Line 3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0863" name="Group 31"/>
            <p:cNvGrpSpPr>
              <a:grpSpLocks/>
            </p:cNvGrpSpPr>
            <p:nvPr/>
          </p:nvGrpSpPr>
          <p:grpSpPr bwMode="auto">
            <a:xfrm flipV="1">
              <a:off x="845" y="1010"/>
              <a:ext cx="57" cy="58"/>
              <a:chOff x="1030" y="3483"/>
              <a:chExt cx="141" cy="144"/>
            </a:xfrm>
          </p:grpSpPr>
          <p:sp>
            <p:nvSpPr>
              <p:cNvPr id="120864"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65"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66" name="Line 3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0867" name="Arc 35"/>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68" name="Line 36"/>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69" name="Arc 37"/>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0870" name="Group 38"/>
            <p:cNvGrpSpPr>
              <a:grpSpLocks/>
            </p:cNvGrpSpPr>
            <p:nvPr/>
          </p:nvGrpSpPr>
          <p:grpSpPr bwMode="auto">
            <a:xfrm flipH="1">
              <a:off x="1052" y="1824"/>
              <a:ext cx="57" cy="58"/>
              <a:chOff x="1030" y="3483"/>
              <a:chExt cx="141" cy="144"/>
            </a:xfrm>
          </p:grpSpPr>
          <p:sp>
            <p:nvSpPr>
              <p:cNvPr id="120871" name="Arc 3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72" name="Arc 4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73" name="Line 4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0874" name="Group 42"/>
            <p:cNvGrpSpPr>
              <a:grpSpLocks/>
            </p:cNvGrpSpPr>
            <p:nvPr/>
          </p:nvGrpSpPr>
          <p:grpSpPr bwMode="auto">
            <a:xfrm flipH="1" flipV="1">
              <a:off x="1061" y="1010"/>
              <a:ext cx="57" cy="58"/>
              <a:chOff x="1030" y="3483"/>
              <a:chExt cx="141" cy="144"/>
            </a:xfrm>
          </p:grpSpPr>
          <p:sp>
            <p:nvSpPr>
              <p:cNvPr id="120875" name="Arc 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76" name="Arc 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77" name="Line 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0878" name="Rectangle 46"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79" name="AutoShape 47"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20880" name="Rectangle 48"/>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81" name="Line 49"/>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82" name="Line 50"/>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83" name="Rectangle 51"/>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84" name="AutoShape 52"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85" name="AutoShape 53"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86" name="Line 54"/>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87" name="Line 55"/>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88" name="Line 56"/>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89" name="Line 57"/>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890" name="Oval 58"/>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91" name="Oval 59"/>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92" name="AutoShape 60"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93" name="AutoShape 61"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0894" name="Group 62"/>
            <p:cNvGrpSpPr>
              <a:grpSpLocks/>
            </p:cNvGrpSpPr>
            <p:nvPr/>
          </p:nvGrpSpPr>
          <p:grpSpPr bwMode="auto">
            <a:xfrm>
              <a:off x="948" y="1809"/>
              <a:ext cx="65" cy="63"/>
              <a:chOff x="1262" y="3388"/>
              <a:chExt cx="162" cy="206"/>
            </a:xfrm>
          </p:grpSpPr>
          <p:sp>
            <p:nvSpPr>
              <p:cNvPr id="120895" name="Oval 63"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96" name="Oval 64"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97" name="Oval 65"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98" name="Oval 66"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899" name="Oval 67"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00" name="Oval 68"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0901" name="Rectangle 69"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0902" name="Group 70"/>
            <p:cNvGrpSpPr>
              <a:grpSpLocks/>
            </p:cNvGrpSpPr>
            <p:nvPr/>
          </p:nvGrpSpPr>
          <p:grpSpPr bwMode="auto">
            <a:xfrm>
              <a:off x="806" y="1064"/>
              <a:ext cx="351" cy="670"/>
              <a:chOff x="941" y="767"/>
              <a:chExt cx="815" cy="1942"/>
            </a:xfrm>
          </p:grpSpPr>
          <p:sp>
            <p:nvSpPr>
              <p:cNvPr id="120903" name="AutoShape 7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04" name="AutoShape 7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0905" name="AutoShape 73"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06" name="Line 74"/>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07" name="Rectangle 75"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08" name="Rectangle 76"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09" name="Rectangle 77"/>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10" name="Rectangle 78"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11" name="Rectangle 79"/>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12" name="Rectangle 80"/>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13" name="Line 81"/>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0914" name="Group 82"/>
            <p:cNvGrpSpPr>
              <a:grpSpLocks/>
            </p:cNvGrpSpPr>
            <p:nvPr/>
          </p:nvGrpSpPr>
          <p:grpSpPr bwMode="auto">
            <a:xfrm>
              <a:off x="927" y="1782"/>
              <a:ext cx="107" cy="148"/>
              <a:chOff x="1210" y="3312"/>
              <a:chExt cx="265" cy="416"/>
            </a:xfrm>
          </p:grpSpPr>
          <p:sp>
            <p:nvSpPr>
              <p:cNvPr id="120915" name="AutoShape 83"/>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16" name="Line 84"/>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17" name="Line 85"/>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18" name="Rectangle 8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0919" name="Group 87"/>
              <p:cNvGrpSpPr>
                <a:grpSpLocks/>
              </p:cNvGrpSpPr>
              <p:nvPr/>
            </p:nvGrpSpPr>
            <p:grpSpPr bwMode="auto">
              <a:xfrm>
                <a:off x="1212" y="3356"/>
                <a:ext cx="105" cy="33"/>
                <a:chOff x="1212" y="3356"/>
                <a:chExt cx="105" cy="33"/>
              </a:xfrm>
            </p:grpSpPr>
            <p:sp>
              <p:nvSpPr>
                <p:cNvPr id="120920" name="Line 8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21" name="Line 8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0922" name="Group 90"/>
              <p:cNvGrpSpPr>
                <a:grpSpLocks/>
              </p:cNvGrpSpPr>
              <p:nvPr/>
            </p:nvGrpSpPr>
            <p:grpSpPr bwMode="auto">
              <a:xfrm flipH="1">
                <a:off x="1370" y="3356"/>
                <a:ext cx="105" cy="33"/>
                <a:chOff x="1212" y="3356"/>
                <a:chExt cx="105" cy="33"/>
              </a:xfrm>
            </p:grpSpPr>
            <p:sp>
              <p:nvSpPr>
                <p:cNvPr id="120923" name="Line 9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24" name="Line 9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0925" name="Rectangle 9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20926" name="AutoShape 94"/>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27" name="Line 95"/>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28" name="Line 96"/>
          <p:cNvSpPr>
            <a:spLocks noChangeShapeType="1"/>
          </p:cNvSpPr>
          <p:nvPr/>
        </p:nvSpPr>
        <p:spPr bwMode="auto">
          <a:xfrm>
            <a:off x="46863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29" name="Rectangle 97"/>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30" name="Line 98"/>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31" name="Line 99"/>
          <p:cNvSpPr>
            <a:spLocks noChangeShapeType="1"/>
          </p:cNvSpPr>
          <p:nvPr/>
        </p:nvSpPr>
        <p:spPr bwMode="auto">
          <a:xfrm>
            <a:off x="52197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32" name="Rectangle 100"/>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33" name="Line 101"/>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34" name="Line 102"/>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35" name="Rectangle 103"/>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36" name="Line 104"/>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0937" name="Group 105"/>
          <p:cNvGrpSpPr>
            <a:grpSpLocks/>
          </p:cNvGrpSpPr>
          <p:nvPr/>
        </p:nvGrpSpPr>
        <p:grpSpPr bwMode="auto">
          <a:xfrm>
            <a:off x="4929188" y="4635500"/>
            <a:ext cx="122237" cy="122238"/>
            <a:chOff x="1449" y="2352"/>
            <a:chExt cx="77" cy="77"/>
          </a:xfrm>
        </p:grpSpPr>
        <p:sp>
          <p:nvSpPr>
            <p:cNvPr id="120938" name="Line 10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39" name="Line 10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0940" name="Group 108"/>
          <p:cNvGrpSpPr>
            <a:grpSpLocks/>
          </p:cNvGrpSpPr>
          <p:nvPr/>
        </p:nvGrpSpPr>
        <p:grpSpPr bwMode="auto">
          <a:xfrm>
            <a:off x="5159375" y="4635500"/>
            <a:ext cx="122238" cy="122238"/>
            <a:chOff x="1449" y="2352"/>
            <a:chExt cx="77" cy="77"/>
          </a:xfrm>
        </p:grpSpPr>
        <p:sp>
          <p:nvSpPr>
            <p:cNvPr id="120941" name="Line 10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42" name="Line 11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0943" name="Rectangle 111"/>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44" name="Line 112"/>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0945" name="Group 113"/>
          <p:cNvGrpSpPr>
            <a:grpSpLocks/>
          </p:cNvGrpSpPr>
          <p:nvPr/>
        </p:nvGrpSpPr>
        <p:grpSpPr bwMode="auto">
          <a:xfrm>
            <a:off x="4000500" y="5016500"/>
            <a:ext cx="304800" cy="152400"/>
            <a:chOff x="864" y="2592"/>
            <a:chExt cx="192" cy="96"/>
          </a:xfrm>
        </p:grpSpPr>
        <p:sp>
          <p:nvSpPr>
            <p:cNvPr id="120946" name="Line 11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47" name="Line 11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48" name="Line 11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49" name="Line 11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0950" name="Group 118"/>
          <p:cNvGrpSpPr>
            <a:grpSpLocks/>
          </p:cNvGrpSpPr>
          <p:nvPr/>
        </p:nvGrpSpPr>
        <p:grpSpPr bwMode="auto">
          <a:xfrm flipH="1">
            <a:off x="5905500" y="4635500"/>
            <a:ext cx="304800" cy="228600"/>
            <a:chOff x="2064" y="2352"/>
            <a:chExt cx="192" cy="144"/>
          </a:xfrm>
        </p:grpSpPr>
        <p:sp>
          <p:nvSpPr>
            <p:cNvPr id="120951" name="Rectangle 11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52" name="Line 12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0953" name="Group 121"/>
          <p:cNvGrpSpPr>
            <a:grpSpLocks/>
          </p:cNvGrpSpPr>
          <p:nvPr/>
        </p:nvGrpSpPr>
        <p:grpSpPr bwMode="auto">
          <a:xfrm>
            <a:off x="5905500" y="5016500"/>
            <a:ext cx="304800" cy="152400"/>
            <a:chOff x="864" y="2592"/>
            <a:chExt cx="192" cy="96"/>
          </a:xfrm>
        </p:grpSpPr>
        <p:sp>
          <p:nvSpPr>
            <p:cNvPr id="120954" name="Line 1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55" name="Line 1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56" name="Line 1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57" name="Line 1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0958" name="Line 126"/>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0959" name="Line 127"/>
          <p:cNvSpPr>
            <a:spLocks noChangeShapeType="1"/>
          </p:cNvSpPr>
          <p:nvPr/>
        </p:nvSpPr>
        <p:spPr bwMode="auto">
          <a:xfrm>
            <a:off x="4700588" y="5168900"/>
            <a:ext cx="0" cy="55880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0960" name="AutoShape 128"/>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61" name="Text Box 129"/>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20962" name="Text Box 130"/>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20963" name="Text Box 131"/>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20964" name="Text Box 132"/>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20965" name="Group 133"/>
          <p:cNvGrpSpPr>
            <a:grpSpLocks/>
          </p:cNvGrpSpPr>
          <p:nvPr/>
        </p:nvGrpSpPr>
        <p:grpSpPr bwMode="auto">
          <a:xfrm rot="5400000">
            <a:off x="7708900" y="2022475"/>
            <a:ext cx="228600" cy="1574800"/>
            <a:chOff x="5088" y="624"/>
            <a:chExt cx="144" cy="992"/>
          </a:xfrm>
        </p:grpSpPr>
        <p:sp>
          <p:nvSpPr>
            <p:cNvPr id="120966" name="Line 13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67" name="Line 13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68" name="Line 13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69" name="Line 13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70" name="Line 13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71" name="Line 13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72" name="Line 14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973" name="Line 14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0974" name="Rectangle 142"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0975" name="Group 143"/>
          <p:cNvGrpSpPr>
            <a:grpSpLocks/>
          </p:cNvGrpSpPr>
          <p:nvPr/>
        </p:nvGrpSpPr>
        <p:grpSpPr bwMode="auto">
          <a:xfrm>
            <a:off x="4160838" y="2359025"/>
            <a:ext cx="298450" cy="2276475"/>
            <a:chOff x="2621" y="1486"/>
            <a:chExt cx="188" cy="1434"/>
          </a:xfrm>
        </p:grpSpPr>
        <p:sp>
          <p:nvSpPr>
            <p:cNvPr id="120976" name="Line 144"/>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0977" name="Line 145"/>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0978" name="Line 146"/>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0979" name="Rectangle 147"/>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20980" name="Line 148"/>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81" name="Rectangle 149"/>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982" name="Group 150"/>
          <p:cNvGrpSpPr>
            <a:grpSpLocks/>
          </p:cNvGrpSpPr>
          <p:nvPr/>
        </p:nvGrpSpPr>
        <p:grpSpPr bwMode="auto">
          <a:xfrm rot="5400000" flipH="1" flipV="1">
            <a:off x="4675982" y="3421856"/>
            <a:ext cx="107950" cy="182563"/>
            <a:chOff x="0" y="3"/>
            <a:chExt cx="20000" cy="19996"/>
          </a:xfrm>
        </p:grpSpPr>
        <p:sp>
          <p:nvSpPr>
            <p:cNvPr id="120983" name="Line 15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84" name="Line 15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85" name="Line 15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86" name="Line 15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987" name="Line 155"/>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88" name="Oval 156"/>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89" name="Oval 157"/>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0" name="Oval 158"/>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1" name="Line 159"/>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2" name="Line 160"/>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3" name="Oval 161"/>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4" name="Line 162"/>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5" name="Line 163"/>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996" name="Group 164"/>
          <p:cNvGrpSpPr>
            <a:grpSpLocks/>
          </p:cNvGrpSpPr>
          <p:nvPr/>
        </p:nvGrpSpPr>
        <p:grpSpPr bwMode="auto">
          <a:xfrm rot="10800000" flipH="1">
            <a:off x="4457700" y="3757613"/>
            <a:ext cx="365125" cy="239712"/>
            <a:chOff x="2900" y="1798"/>
            <a:chExt cx="576" cy="376"/>
          </a:xfrm>
        </p:grpSpPr>
        <p:sp>
          <p:nvSpPr>
            <p:cNvPr id="120997" name="Line 16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8" name="Line 16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9" name="Line 16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002" name="Line 170"/>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003" name="Text Box 171"/>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21004" name="Line 172"/>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05" name="Line 173"/>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06" name="Line 174"/>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007" name="Group 175"/>
          <p:cNvGrpSpPr>
            <a:grpSpLocks/>
          </p:cNvGrpSpPr>
          <p:nvPr/>
        </p:nvGrpSpPr>
        <p:grpSpPr bwMode="auto">
          <a:xfrm rot="5400000">
            <a:off x="2378869" y="3429794"/>
            <a:ext cx="98425" cy="274637"/>
            <a:chOff x="0" y="0"/>
            <a:chExt cx="20000" cy="20000"/>
          </a:xfrm>
        </p:grpSpPr>
        <p:sp>
          <p:nvSpPr>
            <p:cNvPr id="121008" name="Arc 17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09" name="Arc 17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1010" name="Group 178"/>
          <p:cNvGrpSpPr>
            <a:grpSpLocks/>
          </p:cNvGrpSpPr>
          <p:nvPr/>
        </p:nvGrpSpPr>
        <p:grpSpPr bwMode="auto">
          <a:xfrm rot="5400000">
            <a:off x="2372519" y="3259932"/>
            <a:ext cx="98425" cy="274637"/>
            <a:chOff x="0" y="0"/>
            <a:chExt cx="20000" cy="20000"/>
          </a:xfrm>
        </p:grpSpPr>
        <p:sp>
          <p:nvSpPr>
            <p:cNvPr id="121011" name="Arc 17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12" name="Arc 18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013" name="Line 181"/>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014" name="Group 182"/>
          <p:cNvGrpSpPr>
            <a:grpSpLocks/>
          </p:cNvGrpSpPr>
          <p:nvPr/>
        </p:nvGrpSpPr>
        <p:grpSpPr bwMode="auto">
          <a:xfrm>
            <a:off x="2181225" y="3194050"/>
            <a:ext cx="484188" cy="295275"/>
            <a:chOff x="1041" y="2012"/>
            <a:chExt cx="305" cy="186"/>
          </a:xfrm>
        </p:grpSpPr>
        <p:sp>
          <p:nvSpPr>
            <p:cNvPr id="121015" name="Line 183"/>
            <p:cNvSpPr>
              <a:spLocks noChangeShapeType="1"/>
            </p:cNvSpPr>
            <p:nvPr/>
          </p:nvSpPr>
          <p:spPr bwMode="auto">
            <a:xfrm rot="5400000" flipH="1">
              <a:off x="1245" y="2105"/>
              <a:ext cx="185"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16" name="Line 184"/>
            <p:cNvSpPr>
              <a:spLocks noChangeShapeType="1"/>
            </p:cNvSpPr>
            <p:nvPr/>
          </p:nvSpPr>
          <p:spPr bwMode="auto">
            <a:xfrm rot="5400000" flipH="1">
              <a:off x="957" y="2104"/>
              <a:ext cx="186"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17" name="Line 185"/>
            <p:cNvSpPr>
              <a:spLocks noChangeShapeType="1"/>
            </p:cNvSpPr>
            <p:nvPr/>
          </p:nvSpPr>
          <p:spPr bwMode="auto">
            <a:xfrm rot="5400000">
              <a:off x="1281" y="1949"/>
              <a:ext cx="1" cy="12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18" name="Line 186"/>
            <p:cNvSpPr>
              <a:spLocks noChangeShapeType="1"/>
            </p:cNvSpPr>
            <p:nvPr/>
          </p:nvSpPr>
          <p:spPr bwMode="auto">
            <a:xfrm rot="5400000">
              <a:off x="1090" y="1963"/>
              <a:ext cx="1" cy="1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019" name="Rectangle 187"/>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20" name="Line 188"/>
          <p:cNvSpPr>
            <a:spLocks noChangeShapeType="1"/>
          </p:cNvSpPr>
          <p:nvPr/>
        </p:nvSpPr>
        <p:spPr bwMode="auto">
          <a:xfrm rot="5400000" flipV="1">
            <a:off x="3388519" y="2732881"/>
            <a:ext cx="0" cy="15128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21" name="Text Box 189"/>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21022" name="Line 190"/>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023" name="Oval 191"/>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24" name="Rectangle 192"/>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21025" name="Line 193"/>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26" name="Line 194"/>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27" name="Line 195"/>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28" name="Line 196"/>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029" name="Group 197"/>
          <p:cNvGrpSpPr>
            <a:grpSpLocks/>
          </p:cNvGrpSpPr>
          <p:nvPr/>
        </p:nvGrpSpPr>
        <p:grpSpPr bwMode="auto">
          <a:xfrm>
            <a:off x="4681538" y="2333625"/>
            <a:ext cx="1274762" cy="2301875"/>
            <a:chOff x="2949" y="1470"/>
            <a:chExt cx="803" cy="1450"/>
          </a:xfrm>
        </p:grpSpPr>
        <p:sp>
          <p:nvSpPr>
            <p:cNvPr id="121030" name="Line 198"/>
            <p:cNvSpPr>
              <a:spLocks noChangeShapeType="1"/>
            </p:cNvSpPr>
            <p:nvPr/>
          </p:nvSpPr>
          <p:spPr bwMode="auto">
            <a:xfrm>
              <a:off x="3752" y="1470"/>
              <a:ext cx="0" cy="111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1031" name="Line 199"/>
            <p:cNvSpPr>
              <a:spLocks noChangeShapeType="1"/>
            </p:cNvSpPr>
            <p:nvPr/>
          </p:nvSpPr>
          <p:spPr bwMode="auto">
            <a:xfrm>
              <a:off x="2953" y="2586"/>
              <a:ext cx="0" cy="33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1032" name="Line 200"/>
            <p:cNvSpPr>
              <a:spLocks noChangeShapeType="1"/>
            </p:cNvSpPr>
            <p:nvPr/>
          </p:nvSpPr>
          <p:spPr bwMode="auto">
            <a:xfrm rot="5400000">
              <a:off x="3348" y="2187"/>
              <a:ext cx="0" cy="79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1033" name="Text Box 201"/>
          <p:cNvSpPr txBox="1">
            <a:spLocks noChangeArrowheads="1"/>
          </p:cNvSpPr>
          <p:nvPr/>
        </p:nvSpPr>
        <p:spPr bwMode="auto">
          <a:xfrm>
            <a:off x="2819400" y="6154738"/>
            <a:ext cx="46624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on Work Building Tonnage </a:t>
            </a:r>
          </a:p>
        </p:txBody>
      </p:sp>
      <p:sp>
        <p:nvSpPr>
          <p:cNvPr id="121034" name="Rectangle 202"/>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21035" name="Oval 203"/>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36" name="Line 204"/>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37" name="Line 205"/>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38" name="Line 206"/>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039" name="Rectangle 207"/>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21040" name="Line 208"/>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41" name="Oval 209"/>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42" name="AutoShape 210"/>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43" name="Line 211"/>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44" name="Line 212"/>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45" name="Line 213"/>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46" name="Line 214"/>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47" name="Line 215"/>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48" name="Line 216"/>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49" name="Line 217"/>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050" name="Group 218"/>
          <p:cNvGrpSpPr>
            <a:grpSpLocks/>
          </p:cNvGrpSpPr>
          <p:nvPr/>
        </p:nvGrpSpPr>
        <p:grpSpPr bwMode="auto">
          <a:xfrm>
            <a:off x="5184775" y="1158875"/>
            <a:ext cx="2168525" cy="1455738"/>
            <a:chOff x="3266" y="730"/>
            <a:chExt cx="1366" cy="917"/>
          </a:xfrm>
        </p:grpSpPr>
        <p:sp>
          <p:nvSpPr>
            <p:cNvPr id="121051" name="Rectangle 219"/>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52" name="Rectangle 220"/>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53" name="Rectangle 221"/>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1054" name="Oval 222"/>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55" name="Text Box 223"/>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21056" name="Rectangle 224"/>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1,300 PSI </a:t>
            </a:r>
            <a:endParaRPr lang="en-US" b="0"/>
          </a:p>
        </p:txBody>
      </p:sp>
      <p:sp>
        <p:nvSpPr>
          <p:cNvPr id="121057" name="Rectangle 225"/>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1,300 PSI </a:t>
            </a:r>
            <a:endParaRPr lang="en-US" b="0"/>
          </a:p>
        </p:txBody>
      </p:sp>
      <p:grpSp>
        <p:nvGrpSpPr>
          <p:cNvPr id="121067" name="Group 235"/>
          <p:cNvGrpSpPr>
            <a:grpSpLocks/>
          </p:cNvGrpSpPr>
          <p:nvPr/>
        </p:nvGrpSpPr>
        <p:grpSpPr bwMode="auto">
          <a:xfrm>
            <a:off x="1350963" y="3700463"/>
            <a:ext cx="406400" cy="998537"/>
            <a:chOff x="851" y="2331"/>
            <a:chExt cx="256" cy="629"/>
          </a:xfrm>
        </p:grpSpPr>
        <p:sp>
          <p:nvSpPr>
            <p:cNvPr id="120834" name="AutoShape 2"/>
            <p:cNvSpPr>
              <a:spLocks/>
            </p:cNvSpPr>
            <p:nvPr/>
          </p:nvSpPr>
          <p:spPr bwMode="auto">
            <a:xfrm rot="5400000" flipV="1">
              <a:off x="922" y="2268"/>
              <a:ext cx="105" cy="242"/>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21000" name="AutoShape 168"/>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01" name="AutoShape 169"/>
            <p:cNvSpPr>
              <a:spLocks noChangeArrowheads="1"/>
            </p:cNvSpPr>
            <p:nvPr/>
          </p:nvSpPr>
          <p:spPr bwMode="auto">
            <a:xfrm>
              <a:off x="924" y="2445"/>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59" name="Line 227"/>
            <p:cNvSpPr>
              <a:spLocks noChangeShapeType="1"/>
            </p:cNvSpPr>
            <p:nvPr/>
          </p:nvSpPr>
          <p:spPr bwMode="auto">
            <a:xfrm flipV="1">
              <a:off x="852" y="2441"/>
              <a:ext cx="25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1060" name="AutoShape 228"/>
          <p:cNvSpPr>
            <a:spLocks noChangeArrowheads="1"/>
          </p:cNvSpPr>
          <p:nvPr/>
        </p:nvSpPr>
        <p:spPr bwMode="auto">
          <a:xfrm rot="2871628">
            <a:off x="3571081" y="24026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61" name="Oval 229"/>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62" name="Oval 230"/>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64" name="Oval 232"/>
          <p:cNvSpPr>
            <a:spLocks noChangeArrowheads="1"/>
          </p:cNvSpPr>
          <p:nvPr/>
        </p:nvSpPr>
        <p:spPr bwMode="auto">
          <a:xfrm rot="5400000">
            <a:off x="22844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66" name="AutoShape 234"/>
          <p:cNvSpPr>
            <a:spLocks noChangeArrowheads="1"/>
          </p:cNvSpPr>
          <p:nvPr/>
        </p:nvSpPr>
        <p:spPr bwMode="auto">
          <a:xfrm rot="2871628">
            <a:off x="511969" y="33154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 name="Slide Number Placeholder 5"/>
          <p:cNvSpPr>
            <a:spLocks noGrp="1"/>
          </p:cNvSpPr>
          <p:nvPr>
            <p:ph type="sldNum" sz="quarter" idx="12"/>
          </p:nvPr>
        </p:nvSpPr>
        <p:spPr/>
        <p:txBody>
          <a:bodyPr/>
          <a:lstStyle/>
          <a:p>
            <a:fld id="{07B36D7F-DC61-1D4C-80F4-77F2E4733E4A}" type="slidenum">
              <a:rPr lang="en-US"/>
              <a:pPr/>
              <a:t>83</a:t>
            </a:fld>
            <a:endParaRPr lang="en-US"/>
          </a:p>
        </p:txBody>
      </p:sp>
      <p:sp>
        <p:nvSpPr>
          <p:cNvPr id="121859" name="Rectangle 3"/>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21860" name="Rectangle 4"/>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61" name="Rectangle 5"/>
          <p:cNvSpPr>
            <a:spLocks noChangeArrowheads="1"/>
          </p:cNvSpPr>
          <p:nvPr/>
        </p:nvSpPr>
        <p:spPr bwMode="auto">
          <a:xfrm>
            <a:off x="5219700" y="1362075"/>
            <a:ext cx="825500" cy="99695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62" name="Line 6"/>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1863" name="Oval 7"/>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1864" name="Group 8"/>
          <p:cNvGrpSpPr>
            <a:grpSpLocks/>
          </p:cNvGrpSpPr>
          <p:nvPr/>
        </p:nvGrpSpPr>
        <p:grpSpPr bwMode="auto">
          <a:xfrm>
            <a:off x="8534400" y="1101725"/>
            <a:ext cx="228600" cy="1574800"/>
            <a:chOff x="5088" y="624"/>
            <a:chExt cx="144" cy="992"/>
          </a:xfrm>
        </p:grpSpPr>
        <p:sp>
          <p:nvSpPr>
            <p:cNvPr id="121865" name="Line 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866" name="Line 1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867" name="Line 1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868" name="Line 1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869" name="Line 1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870" name="Line 1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871" name="Line 1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872" name="Line 1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1873" name="Text Box 17"/>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grpSp>
        <p:nvGrpSpPr>
          <p:cNvPr id="122092" name="Group 236"/>
          <p:cNvGrpSpPr>
            <a:grpSpLocks/>
          </p:cNvGrpSpPr>
          <p:nvPr/>
        </p:nvGrpSpPr>
        <p:grpSpPr bwMode="auto">
          <a:xfrm>
            <a:off x="1219200" y="1571625"/>
            <a:ext cx="677863" cy="1644650"/>
            <a:chOff x="768" y="990"/>
            <a:chExt cx="427" cy="1036"/>
          </a:xfrm>
        </p:grpSpPr>
        <p:sp>
          <p:nvSpPr>
            <p:cNvPr id="121874" name="AutoShape 18"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75" name="AutoShape 19"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76" name="AutoShape 20"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77" name="AutoShape 21"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78" name="AutoShape 22"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79" name="AutoShape 23"/>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80" name="Arc 24"/>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81" name="Line 25"/>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882" name="Arc 26"/>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1883" name="Group 27"/>
            <p:cNvGrpSpPr>
              <a:grpSpLocks/>
            </p:cNvGrpSpPr>
            <p:nvPr/>
          </p:nvGrpSpPr>
          <p:grpSpPr bwMode="auto">
            <a:xfrm>
              <a:off x="854" y="1824"/>
              <a:ext cx="57" cy="58"/>
              <a:chOff x="1030" y="3483"/>
              <a:chExt cx="141" cy="144"/>
            </a:xfrm>
          </p:grpSpPr>
          <p:sp>
            <p:nvSpPr>
              <p:cNvPr id="121884" name="Arc 2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85" name="Arc 2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86" name="Line 3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1887" name="Group 31"/>
            <p:cNvGrpSpPr>
              <a:grpSpLocks/>
            </p:cNvGrpSpPr>
            <p:nvPr/>
          </p:nvGrpSpPr>
          <p:grpSpPr bwMode="auto">
            <a:xfrm flipV="1">
              <a:off x="845" y="1010"/>
              <a:ext cx="57" cy="58"/>
              <a:chOff x="1030" y="3483"/>
              <a:chExt cx="141" cy="144"/>
            </a:xfrm>
          </p:grpSpPr>
          <p:sp>
            <p:nvSpPr>
              <p:cNvPr id="121888"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89"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90" name="Line 3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1891" name="Arc 35"/>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92" name="Line 36"/>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893" name="Arc 37"/>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1894" name="Group 38"/>
            <p:cNvGrpSpPr>
              <a:grpSpLocks/>
            </p:cNvGrpSpPr>
            <p:nvPr/>
          </p:nvGrpSpPr>
          <p:grpSpPr bwMode="auto">
            <a:xfrm flipH="1">
              <a:off x="1052" y="1824"/>
              <a:ext cx="57" cy="58"/>
              <a:chOff x="1030" y="3483"/>
              <a:chExt cx="141" cy="144"/>
            </a:xfrm>
          </p:grpSpPr>
          <p:sp>
            <p:nvSpPr>
              <p:cNvPr id="121895" name="Arc 3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96" name="Arc 4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97" name="Line 4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1898" name="Group 42"/>
            <p:cNvGrpSpPr>
              <a:grpSpLocks/>
            </p:cNvGrpSpPr>
            <p:nvPr/>
          </p:nvGrpSpPr>
          <p:grpSpPr bwMode="auto">
            <a:xfrm flipH="1" flipV="1">
              <a:off x="1061" y="1010"/>
              <a:ext cx="57" cy="58"/>
              <a:chOff x="1030" y="3483"/>
              <a:chExt cx="141" cy="144"/>
            </a:xfrm>
          </p:grpSpPr>
          <p:sp>
            <p:nvSpPr>
              <p:cNvPr id="121899" name="Arc 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00" name="Arc 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01" name="Line 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1902" name="Rectangle 46"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03" name="AutoShape 47"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21904" name="Rectangle 48"/>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05" name="Line 49"/>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06" name="Line 50"/>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07" name="Rectangle 51"/>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08" name="AutoShape 52"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09" name="AutoShape 53"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10" name="Line 54"/>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11" name="Line 55"/>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12" name="Line 56"/>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13" name="Line 57"/>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14" name="Oval 58"/>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15" name="Oval 59"/>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16" name="AutoShape 60"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17" name="AutoShape 61"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1918" name="Group 62"/>
            <p:cNvGrpSpPr>
              <a:grpSpLocks/>
            </p:cNvGrpSpPr>
            <p:nvPr/>
          </p:nvGrpSpPr>
          <p:grpSpPr bwMode="auto">
            <a:xfrm>
              <a:off x="948" y="1809"/>
              <a:ext cx="65" cy="63"/>
              <a:chOff x="1262" y="3388"/>
              <a:chExt cx="162" cy="206"/>
            </a:xfrm>
          </p:grpSpPr>
          <p:sp>
            <p:nvSpPr>
              <p:cNvPr id="121919" name="Oval 63"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20" name="Oval 64"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21" name="Oval 65"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22" name="Oval 66"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23" name="Oval 67"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24" name="Oval 68"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1925" name="Rectangle 69"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1926" name="Group 70"/>
            <p:cNvGrpSpPr>
              <a:grpSpLocks/>
            </p:cNvGrpSpPr>
            <p:nvPr/>
          </p:nvGrpSpPr>
          <p:grpSpPr bwMode="auto">
            <a:xfrm>
              <a:off x="820" y="1064"/>
              <a:ext cx="323" cy="604"/>
              <a:chOff x="941" y="767"/>
              <a:chExt cx="815" cy="1942"/>
            </a:xfrm>
          </p:grpSpPr>
          <p:sp>
            <p:nvSpPr>
              <p:cNvPr id="121927" name="AutoShape 71"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28" name="AutoShape 72"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1929" name="AutoShape 73"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30" name="Line 74"/>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31" name="Rectangle 75"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32" name="Rectangle 76"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33" name="Rectangle 77"/>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34" name="Rectangle 78"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35" name="Rectangle 79"/>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36" name="Rectangle 80"/>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37" name="Line 81"/>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1938" name="Group 82"/>
            <p:cNvGrpSpPr>
              <a:grpSpLocks/>
            </p:cNvGrpSpPr>
            <p:nvPr/>
          </p:nvGrpSpPr>
          <p:grpSpPr bwMode="auto">
            <a:xfrm>
              <a:off x="927" y="1782"/>
              <a:ext cx="107" cy="148"/>
              <a:chOff x="1210" y="3312"/>
              <a:chExt cx="265" cy="416"/>
            </a:xfrm>
          </p:grpSpPr>
          <p:sp>
            <p:nvSpPr>
              <p:cNvPr id="121939" name="AutoShape 83"/>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40" name="Line 84"/>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41" name="Line 85"/>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42" name="Rectangle 86"/>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1943" name="Group 87"/>
              <p:cNvGrpSpPr>
                <a:grpSpLocks/>
              </p:cNvGrpSpPr>
              <p:nvPr/>
            </p:nvGrpSpPr>
            <p:grpSpPr bwMode="auto">
              <a:xfrm>
                <a:off x="1212" y="3356"/>
                <a:ext cx="105" cy="33"/>
                <a:chOff x="1212" y="3356"/>
                <a:chExt cx="105" cy="33"/>
              </a:xfrm>
            </p:grpSpPr>
            <p:sp>
              <p:nvSpPr>
                <p:cNvPr id="121944" name="Line 8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45" name="Line 8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1946" name="Group 90"/>
              <p:cNvGrpSpPr>
                <a:grpSpLocks/>
              </p:cNvGrpSpPr>
              <p:nvPr/>
            </p:nvGrpSpPr>
            <p:grpSpPr bwMode="auto">
              <a:xfrm flipH="1">
                <a:off x="1370" y="3356"/>
                <a:ext cx="105" cy="33"/>
                <a:chOff x="1212" y="3356"/>
                <a:chExt cx="105" cy="33"/>
              </a:xfrm>
            </p:grpSpPr>
            <p:sp>
              <p:nvSpPr>
                <p:cNvPr id="121947" name="Line 91"/>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48" name="Line 92"/>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1949" name="Rectangle 93"/>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21950" name="AutoShape 94"/>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51" name="Line 95"/>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52" name="Line 96"/>
          <p:cNvSpPr>
            <a:spLocks noChangeShapeType="1"/>
          </p:cNvSpPr>
          <p:nvPr/>
        </p:nvSpPr>
        <p:spPr bwMode="auto">
          <a:xfrm>
            <a:off x="46863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53" name="Rectangle 97"/>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54" name="Line 98"/>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55" name="Line 99"/>
          <p:cNvSpPr>
            <a:spLocks noChangeShapeType="1"/>
          </p:cNvSpPr>
          <p:nvPr/>
        </p:nvSpPr>
        <p:spPr bwMode="auto">
          <a:xfrm>
            <a:off x="52197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56" name="Rectangle 100"/>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57" name="Line 101"/>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58" name="Line 102"/>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59" name="Rectangle 103"/>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60" name="Line 104"/>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1961" name="Group 105"/>
          <p:cNvGrpSpPr>
            <a:grpSpLocks/>
          </p:cNvGrpSpPr>
          <p:nvPr/>
        </p:nvGrpSpPr>
        <p:grpSpPr bwMode="auto">
          <a:xfrm>
            <a:off x="4929188" y="4635500"/>
            <a:ext cx="122237" cy="122238"/>
            <a:chOff x="1449" y="2352"/>
            <a:chExt cx="77" cy="77"/>
          </a:xfrm>
        </p:grpSpPr>
        <p:sp>
          <p:nvSpPr>
            <p:cNvPr id="121962" name="Line 106"/>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63" name="Line 107"/>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1964" name="Group 108"/>
          <p:cNvGrpSpPr>
            <a:grpSpLocks/>
          </p:cNvGrpSpPr>
          <p:nvPr/>
        </p:nvGrpSpPr>
        <p:grpSpPr bwMode="auto">
          <a:xfrm>
            <a:off x="5159375" y="4635500"/>
            <a:ext cx="122238" cy="122238"/>
            <a:chOff x="1449" y="2352"/>
            <a:chExt cx="77" cy="77"/>
          </a:xfrm>
        </p:grpSpPr>
        <p:sp>
          <p:nvSpPr>
            <p:cNvPr id="121965" name="Line 10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66" name="Line 11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1967" name="Rectangle 111"/>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68" name="Line 112"/>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1969" name="Group 113"/>
          <p:cNvGrpSpPr>
            <a:grpSpLocks/>
          </p:cNvGrpSpPr>
          <p:nvPr/>
        </p:nvGrpSpPr>
        <p:grpSpPr bwMode="auto">
          <a:xfrm>
            <a:off x="4000500" y="5016500"/>
            <a:ext cx="304800" cy="152400"/>
            <a:chOff x="864" y="2592"/>
            <a:chExt cx="192" cy="96"/>
          </a:xfrm>
        </p:grpSpPr>
        <p:sp>
          <p:nvSpPr>
            <p:cNvPr id="121970" name="Line 114"/>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71" name="Line 115"/>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72" name="Line 116"/>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73" name="Line 117"/>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1974" name="Group 118"/>
          <p:cNvGrpSpPr>
            <a:grpSpLocks/>
          </p:cNvGrpSpPr>
          <p:nvPr/>
        </p:nvGrpSpPr>
        <p:grpSpPr bwMode="auto">
          <a:xfrm flipH="1">
            <a:off x="5905500" y="4635500"/>
            <a:ext cx="304800" cy="228600"/>
            <a:chOff x="2064" y="2352"/>
            <a:chExt cx="192" cy="144"/>
          </a:xfrm>
        </p:grpSpPr>
        <p:sp>
          <p:nvSpPr>
            <p:cNvPr id="121975" name="Rectangle 119"/>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76" name="Line 120"/>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1977" name="Group 121"/>
          <p:cNvGrpSpPr>
            <a:grpSpLocks/>
          </p:cNvGrpSpPr>
          <p:nvPr/>
        </p:nvGrpSpPr>
        <p:grpSpPr bwMode="auto">
          <a:xfrm>
            <a:off x="5905500" y="5016500"/>
            <a:ext cx="304800" cy="152400"/>
            <a:chOff x="864" y="2592"/>
            <a:chExt cx="192" cy="96"/>
          </a:xfrm>
        </p:grpSpPr>
        <p:sp>
          <p:nvSpPr>
            <p:cNvPr id="121978" name="Line 122"/>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79" name="Line 123"/>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80" name="Line 124"/>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81" name="Line 125"/>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1982" name="Line 126"/>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1983" name="Line 127"/>
          <p:cNvSpPr>
            <a:spLocks noChangeShapeType="1"/>
          </p:cNvSpPr>
          <p:nvPr/>
        </p:nvSpPr>
        <p:spPr bwMode="auto">
          <a:xfrm>
            <a:off x="4700588" y="5168900"/>
            <a:ext cx="0" cy="55880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1984" name="AutoShape 128"/>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85" name="Text Box 129"/>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21986" name="Text Box 130"/>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21987" name="Text Box 131"/>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21988" name="Text Box 132"/>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21989" name="Group 133"/>
          <p:cNvGrpSpPr>
            <a:grpSpLocks/>
          </p:cNvGrpSpPr>
          <p:nvPr/>
        </p:nvGrpSpPr>
        <p:grpSpPr bwMode="auto">
          <a:xfrm rot="5400000">
            <a:off x="7708900" y="2022475"/>
            <a:ext cx="228600" cy="1574800"/>
            <a:chOff x="5088" y="624"/>
            <a:chExt cx="144" cy="992"/>
          </a:xfrm>
        </p:grpSpPr>
        <p:sp>
          <p:nvSpPr>
            <p:cNvPr id="121990" name="Line 13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91" name="Line 13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92" name="Line 13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93" name="Line 13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94" name="Line 13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95" name="Line 13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96" name="Line 14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997" name="Line 14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1998" name="Rectangle 142"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1999" name="Group 143"/>
          <p:cNvGrpSpPr>
            <a:grpSpLocks/>
          </p:cNvGrpSpPr>
          <p:nvPr/>
        </p:nvGrpSpPr>
        <p:grpSpPr bwMode="auto">
          <a:xfrm>
            <a:off x="4160838" y="2359025"/>
            <a:ext cx="298450" cy="2276475"/>
            <a:chOff x="2621" y="1486"/>
            <a:chExt cx="188" cy="1434"/>
          </a:xfrm>
        </p:grpSpPr>
        <p:sp>
          <p:nvSpPr>
            <p:cNvPr id="122000" name="Line 144"/>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2001" name="Line 145"/>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2002" name="Line 146"/>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2003" name="Rectangle 147"/>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22004" name="Line 148"/>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05" name="Rectangle 149"/>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006" name="Group 150"/>
          <p:cNvGrpSpPr>
            <a:grpSpLocks/>
          </p:cNvGrpSpPr>
          <p:nvPr/>
        </p:nvGrpSpPr>
        <p:grpSpPr bwMode="auto">
          <a:xfrm rot="5400000" flipH="1" flipV="1">
            <a:off x="4675982" y="3421856"/>
            <a:ext cx="107950" cy="182563"/>
            <a:chOff x="0" y="3"/>
            <a:chExt cx="20000" cy="19996"/>
          </a:xfrm>
        </p:grpSpPr>
        <p:sp>
          <p:nvSpPr>
            <p:cNvPr id="122007" name="Line 15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08" name="Line 15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09" name="Line 15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0" name="Line 15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011" name="Line 155"/>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2" name="Oval 156"/>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3" name="Oval 157"/>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4" name="Oval 158"/>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5" name="Line 159"/>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6" name="Line 160"/>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7" name="Oval 161"/>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8" name="Line 162"/>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9" name="Line 163"/>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020" name="Group 164"/>
          <p:cNvGrpSpPr>
            <a:grpSpLocks/>
          </p:cNvGrpSpPr>
          <p:nvPr/>
        </p:nvGrpSpPr>
        <p:grpSpPr bwMode="auto">
          <a:xfrm rot="10800000" flipH="1">
            <a:off x="4457700" y="3757613"/>
            <a:ext cx="365125" cy="239712"/>
            <a:chOff x="2900" y="1798"/>
            <a:chExt cx="576" cy="376"/>
          </a:xfrm>
        </p:grpSpPr>
        <p:sp>
          <p:nvSpPr>
            <p:cNvPr id="122021" name="Line 16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22" name="Line 16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23" name="Line 16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026" name="Line 170"/>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027" name="Text Box 171"/>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22028" name="Line 172"/>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29" name="Line 173"/>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30" name="Line 174"/>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031" name="Group 175"/>
          <p:cNvGrpSpPr>
            <a:grpSpLocks/>
          </p:cNvGrpSpPr>
          <p:nvPr/>
        </p:nvGrpSpPr>
        <p:grpSpPr bwMode="auto">
          <a:xfrm rot="5400000">
            <a:off x="2378869" y="3429794"/>
            <a:ext cx="98425" cy="274637"/>
            <a:chOff x="0" y="0"/>
            <a:chExt cx="20000" cy="20000"/>
          </a:xfrm>
        </p:grpSpPr>
        <p:sp>
          <p:nvSpPr>
            <p:cNvPr id="122032" name="Arc 17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33" name="Arc 17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2034" name="Group 178"/>
          <p:cNvGrpSpPr>
            <a:grpSpLocks/>
          </p:cNvGrpSpPr>
          <p:nvPr/>
        </p:nvGrpSpPr>
        <p:grpSpPr bwMode="auto">
          <a:xfrm rot="5400000">
            <a:off x="2372519" y="3259932"/>
            <a:ext cx="98425" cy="274637"/>
            <a:chOff x="0" y="0"/>
            <a:chExt cx="20000" cy="20000"/>
          </a:xfrm>
        </p:grpSpPr>
        <p:sp>
          <p:nvSpPr>
            <p:cNvPr id="122035" name="Arc 17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36" name="Arc 18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037" name="Line 181"/>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038" name="Group 182"/>
          <p:cNvGrpSpPr>
            <a:grpSpLocks/>
          </p:cNvGrpSpPr>
          <p:nvPr/>
        </p:nvGrpSpPr>
        <p:grpSpPr bwMode="auto">
          <a:xfrm>
            <a:off x="2181225" y="3194050"/>
            <a:ext cx="484188" cy="295275"/>
            <a:chOff x="1041" y="2012"/>
            <a:chExt cx="305" cy="186"/>
          </a:xfrm>
        </p:grpSpPr>
        <p:sp>
          <p:nvSpPr>
            <p:cNvPr id="122039" name="Line 183"/>
            <p:cNvSpPr>
              <a:spLocks noChangeShapeType="1"/>
            </p:cNvSpPr>
            <p:nvPr/>
          </p:nvSpPr>
          <p:spPr bwMode="auto">
            <a:xfrm rot="5400000" flipH="1">
              <a:off x="1245" y="2105"/>
              <a:ext cx="185"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40" name="Line 184"/>
            <p:cNvSpPr>
              <a:spLocks noChangeShapeType="1"/>
            </p:cNvSpPr>
            <p:nvPr/>
          </p:nvSpPr>
          <p:spPr bwMode="auto">
            <a:xfrm rot="5400000" flipH="1">
              <a:off x="957" y="2104"/>
              <a:ext cx="186"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41" name="Line 185"/>
            <p:cNvSpPr>
              <a:spLocks noChangeShapeType="1"/>
            </p:cNvSpPr>
            <p:nvPr/>
          </p:nvSpPr>
          <p:spPr bwMode="auto">
            <a:xfrm rot="5400000">
              <a:off x="1281" y="1949"/>
              <a:ext cx="1" cy="12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42" name="Line 186"/>
            <p:cNvSpPr>
              <a:spLocks noChangeShapeType="1"/>
            </p:cNvSpPr>
            <p:nvPr/>
          </p:nvSpPr>
          <p:spPr bwMode="auto">
            <a:xfrm rot="5400000">
              <a:off x="1090" y="1963"/>
              <a:ext cx="1" cy="1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043" name="Rectangle 187"/>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44" name="Line 188"/>
          <p:cNvSpPr>
            <a:spLocks noChangeShapeType="1"/>
          </p:cNvSpPr>
          <p:nvPr/>
        </p:nvSpPr>
        <p:spPr bwMode="auto">
          <a:xfrm rot="5400000" flipV="1">
            <a:off x="3388519" y="2732881"/>
            <a:ext cx="0" cy="15128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45" name="Text Box 189"/>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22046" name="Line 190"/>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047" name="Oval 191"/>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048" name="Rectangle 192"/>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22049" name="Line 193"/>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50" name="Line 194"/>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51" name="Line 195"/>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52" name="Line 196"/>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053" name="Group 197"/>
          <p:cNvGrpSpPr>
            <a:grpSpLocks/>
          </p:cNvGrpSpPr>
          <p:nvPr/>
        </p:nvGrpSpPr>
        <p:grpSpPr bwMode="auto">
          <a:xfrm>
            <a:off x="4681538" y="2333625"/>
            <a:ext cx="1274762" cy="2301875"/>
            <a:chOff x="2949" y="1470"/>
            <a:chExt cx="803" cy="1450"/>
          </a:xfrm>
        </p:grpSpPr>
        <p:sp>
          <p:nvSpPr>
            <p:cNvPr id="122054" name="Line 198"/>
            <p:cNvSpPr>
              <a:spLocks noChangeShapeType="1"/>
            </p:cNvSpPr>
            <p:nvPr/>
          </p:nvSpPr>
          <p:spPr bwMode="auto">
            <a:xfrm>
              <a:off x="3752" y="1470"/>
              <a:ext cx="0" cy="111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2055" name="Line 199"/>
            <p:cNvSpPr>
              <a:spLocks noChangeShapeType="1"/>
            </p:cNvSpPr>
            <p:nvPr/>
          </p:nvSpPr>
          <p:spPr bwMode="auto">
            <a:xfrm>
              <a:off x="2953" y="2586"/>
              <a:ext cx="0" cy="33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2056" name="Line 200"/>
            <p:cNvSpPr>
              <a:spLocks noChangeShapeType="1"/>
            </p:cNvSpPr>
            <p:nvPr/>
          </p:nvSpPr>
          <p:spPr bwMode="auto">
            <a:xfrm rot="5400000">
              <a:off x="3348" y="2187"/>
              <a:ext cx="0" cy="79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2058" name="Rectangle 202"/>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22059" name="Oval 203"/>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060" name="Line 204"/>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61" name="Line 205"/>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62" name="Line 206"/>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063" name="Rectangle 207"/>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22064" name="Line 208"/>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65" name="Oval 209"/>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066" name="AutoShape 210"/>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067" name="Line 211"/>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68" name="Line 212"/>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69" name="Line 213"/>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70" name="Line 214"/>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71" name="Line 215"/>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72" name="Line 216"/>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73" name="Line 217"/>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074" name="Group 218"/>
          <p:cNvGrpSpPr>
            <a:grpSpLocks/>
          </p:cNvGrpSpPr>
          <p:nvPr/>
        </p:nvGrpSpPr>
        <p:grpSpPr bwMode="auto">
          <a:xfrm>
            <a:off x="5184775" y="1158875"/>
            <a:ext cx="2168525" cy="1455738"/>
            <a:chOff x="3266" y="730"/>
            <a:chExt cx="1366" cy="917"/>
          </a:xfrm>
        </p:grpSpPr>
        <p:sp>
          <p:nvSpPr>
            <p:cNvPr id="122075" name="Rectangle 219"/>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076" name="Rectangle 220"/>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077" name="Rectangle 221"/>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2078" name="Oval 222"/>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079" name="Text Box 223"/>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22080" name="Rectangle 224"/>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1,450 PSI </a:t>
            </a:r>
            <a:endParaRPr lang="en-US" b="0"/>
          </a:p>
        </p:txBody>
      </p:sp>
      <p:sp>
        <p:nvSpPr>
          <p:cNvPr id="122081" name="Rectangle 225"/>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1,450 PSI </a:t>
            </a:r>
            <a:endParaRPr lang="en-US" b="0"/>
          </a:p>
        </p:txBody>
      </p:sp>
      <p:grpSp>
        <p:nvGrpSpPr>
          <p:cNvPr id="122091" name="Group 235"/>
          <p:cNvGrpSpPr>
            <a:grpSpLocks/>
          </p:cNvGrpSpPr>
          <p:nvPr/>
        </p:nvGrpSpPr>
        <p:grpSpPr bwMode="auto">
          <a:xfrm>
            <a:off x="1350963" y="3700463"/>
            <a:ext cx="406400" cy="998537"/>
            <a:chOff x="851" y="2331"/>
            <a:chExt cx="256" cy="629"/>
          </a:xfrm>
        </p:grpSpPr>
        <p:sp>
          <p:nvSpPr>
            <p:cNvPr id="122089" name="Rectangle 233"/>
            <p:cNvSpPr>
              <a:spLocks noChangeArrowheads="1"/>
            </p:cNvSpPr>
            <p:nvPr/>
          </p:nvSpPr>
          <p:spPr bwMode="auto">
            <a:xfrm>
              <a:off x="854" y="2441"/>
              <a:ext cx="253" cy="96"/>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858" name="AutoShape 2"/>
            <p:cNvSpPr>
              <a:spLocks/>
            </p:cNvSpPr>
            <p:nvPr/>
          </p:nvSpPr>
          <p:spPr bwMode="auto">
            <a:xfrm rot="5400000" flipV="1">
              <a:off x="922" y="2268"/>
              <a:ext cx="105" cy="242"/>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22024" name="AutoShape 168"/>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025" name="AutoShape 169"/>
            <p:cNvSpPr>
              <a:spLocks noChangeArrowheads="1"/>
            </p:cNvSpPr>
            <p:nvPr/>
          </p:nvSpPr>
          <p:spPr bwMode="auto">
            <a:xfrm>
              <a:off x="924" y="2541"/>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082" name="Line 226"/>
            <p:cNvSpPr>
              <a:spLocks noChangeShapeType="1"/>
            </p:cNvSpPr>
            <p:nvPr/>
          </p:nvSpPr>
          <p:spPr bwMode="auto">
            <a:xfrm flipV="1">
              <a:off x="852" y="2537"/>
              <a:ext cx="25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2084" name="Oval 228"/>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85" name="Oval 229"/>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86" name="Oval 230"/>
          <p:cNvSpPr>
            <a:spLocks noChangeArrowheads="1"/>
          </p:cNvSpPr>
          <p:nvPr/>
        </p:nvSpPr>
        <p:spPr bwMode="auto">
          <a:xfrm rot="5400000">
            <a:off x="22844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87" name="AutoShape 231"/>
          <p:cNvSpPr>
            <a:spLocks noChangeArrowheads="1"/>
          </p:cNvSpPr>
          <p:nvPr/>
        </p:nvSpPr>
        <p:spPr bwMode="auto">
          <a:xfrm rot="4341963">
            <a:off x="511969" y="33154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088" name="AutoShape 232"/>
          <p:cNvSpPr>
            <a:spLocks noChangeArrowheads="1"/>
          </p:cNvSpPr>
          <p:nvPr/>
        </p:nvSpPr>
        <p:spPr bwMode="auto">
          <a:xfrm rot="4341963">
            <a:off x="3585369" y="24010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090" name="Text Box 234"/>
          <p:cNvSpPr txBox="1">
            <a:spLocks noChangeArrowheads="1"/>
          </p:cNvSpPr>
          <p:nvPr/>
        </p:nvSpPr>
        <p:spPr bwMode="auto">
          <a:xfrm>
            <a:off x="2819400" y="6154738"/>
            <a:ext cx="4662488"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on Work Building Tonnage </a:t>
            </a:r>
          </a:p>
        </p:txBody>
      </p:sp>
    </p:spTree>
  </p:cSld>
  <p:clrMapOvr>
    <a:masterClrMapping/>
  </p:clrMapOvr>
  <p:transition xmlns:p14="http://schemas.microsoft.com/office/powerpoint/2010/main" advClick="0" advTm="0"/>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 name="Slide Number Placeholder 5"/>
          <p:cNvSpPr>
            <a:spLocks noGrp="1"/>
          </p:cNvSpPr>
          <p:nvPr>
            <p:ph type="sldNum" sz="quarter" idx="12"/>
          </p:nvPr>
        </p:nvSpPr>
        <p:spPr/>
        <p:txBody>
          <a:bodyPr/>
          <a:lstStyle/>
          <a:p>
            <a:fld id="{8AC55C48-BE55-4746-9125-58DB3A023CCC}" type="slidenum">
              <a:rPr lang="en-US"/>
              <a:pPr/>
              <a:t>84</a:t>
            </a:fld>
            <a:endParaRPr lang="en-US"/>
          </a:p>
        </p:txBody>
      </p:sp>
      <p:sp>
        <p:nvSpPr>
          <p:cNvPr id="122884" name="Rectangle 4"/>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22885" name="Rectangle 5"/>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886" name="Rectangle 6"/>
          <p:cNvSpPr>
            <a:spLocks noChangeArrowheads="1"/>
          </p:cNvSpPr>
          <p:nvPr/>
        </p:nvSpPr>
        <p:spPr bwMode="auto">
          <a:xfrm>
            <a:off x="5219700" y="1362075"/>
            <a:ext cx="825500" cy="99695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887" name="Line 7"/>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2888" name="Oval 8"/>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2889" name="Group 9"/>
          <p:cNvGrpSpPr>
            <a:grpSpLocks/>
          </p:cNvGrpSpPr>
          <p:nvPr/>
        </p:nvGrpSpPr>
        <p:grpSpPr bwMode="auto">
          <a:xfrm>
            <a:off x="8534400" y="1101725"/>
            <a:ext cx="228600" cy="1574800"/>
            <a:chOff x="5088" y="624"/>
            <a:chExt cx="144" cy="992"/>
          </a:xfrm>
        </p:grpSpPr>
        <p:sp>
          <p:nvSpPr>
            <p:cNvPr id="122890" name="Line 10"/>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891" name="Line 11"/>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892" name="Line 12"/>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893" name="Line 13"/>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894" name="Line 14"/>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895" name="Line 15"/>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896" name="Line 16"/>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897" name="Line 17"/>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2898" name="Text Box 18"/>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grpSp>
        <p:nvGrpSpPr>
          <p:cNvPr id="123117" name="Group 237"/>
          <p:cNvGrpSpPr>
            <a:grpSpLocks/>
          </p:cNvGrpSpPr>
          <p:nvPr/>
        </p:nvGrpSpPr>
        <p:grpSpPr bwMode="auto">
          <a:xfrm>
            <a:off x="1219200" y="1571625"/>
            <a:ext cx="677863" cy="1644650"/>
            <a:chOff x="768" y="990"/>
            <a:chExt cx="427" cy="1036"/>
          </a:xfrm>
        </p:grpSpPr>
        <p:sp>
          <p:nvSpPr>
            <p:cNvPr id="122899" name="AutoShape 19" descr="Wide downward diagonal"/>
            <p:cNvSpPr>
              <a:spLocks noChangeArrowheads="1"/>
            </p:cNvSpPr>
            <p:nvPr/>
          </p:nvSpPr>
          <p:spPr bwMode="auto">
            <a:xfrm>
              <a:off x="768" y="1017"/>
              <a:ext cx="426" cy="835"/>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00" name="AutoShape 20" descr="Wide downward diagonal"/>
            <p:cNvSpPr>
              <a:spLocks noChangeArrowheads="1"/>
            </p:cNvSpPr>
            <p:nvPr/>
          </p:nvSpPr>
          <p:spPr bwMode="auto">
            <a:xfrm>
              <a:off x="1055" y="1017"/>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01" name="AutoShape 21" descr="Wide downward diagonal"/>
            <p:cNvSpPr>
              <a:spLocks noChangeArrowheads="1"/>
            </p:cNvSpPr>
            <p:nvPr/>
          </p:nvSpPr>
          <p:spPr bwMode="auto">
            <a:xfrm>
              <a:off x="870" y="10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02" name="AutoShape 22" descr="Wide downward diagonal"/>
            <p:cNvSpPr>
              <a:spLocks noChangeArrowheads="1"/>
            </p:cNvSpPr>
            <p:nvPr/>
          </p:nvSpPr>
          <p:spPr bwMode="auto">
            <a:xfrm>
              <a:off x="1048" y="1822"/>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03" name="AutoShape 23" descr="Wide downward diagonal"/>
            <p:cNvSpPr>
              <a:spLocks noChangeArrowheads="1"/>
            </p:cNvSpPr>
            <p:nvPr/>
          </p:nvSpPr>
          <p:spPr bwMode="auto">
            <a:xfrm>
              <a:off x="877" y="1820"/>
              <a:ext cx="39" cy="58"/>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04" name="AutoShape 24"/>
            <p:cNvSpPr>
              <a:spLocks noChangeArrowheads="1"/>
            </p:cNvSpPr>
            <p:nvPr/>
          </p:nvSpPr>
          <p:spPr bwMode="auto">
            <a:xfrm>
              <a:off x="797" y="1064"/>
              <a:ext cx="371" cy="765"/>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05" name="Arc 25"/>
            <p:cNvSpPr>
              <a:spLocks/>
            </p:cNvSpPr>
            <p:nvPr/>
          </p:nvSpPr>
          <p:spPr bwMode="auto">
            <a:xfrm rot="4515932" flipV="1">
              <a:off x="804"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06" name="Line 26"/>
            <p:cNvSpPr>
              <a:spLocks noChangeShapeType="1"/>
            </p:cNvSpPr>
            <p:nvPr/>
          </p:nvSpPr>
          <p:spPr bwMode="auto">
            <a:xfrm>
              <a:off x="768"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07" name="Arc 27"/>
            <p:cNvSpPr>
              <a:spLocks/>
            </p:cNvSpPr>
            <p:nvPr/>
          </p:nvSpPr>
          <p:spPr bwMode="auto">
            <a:xfrm rot="-4515932">
              <a:off x="8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2908" name="Group 28"/>
            <p:cNvGrpSpPr>
              <a:grpSpLocks/>
            </p:cNvGrpSpPr>
            <p:nvPr/>
          </p:nvGrpSpPr>
          <p:grpSpPr bwMode="auto">
            <a:xfrm>
              <a:off x="854" y="1824"/>
              <a:ext cx="57" cy="58"/>
              <a:chOff x="1030" y="3483"/>
              <a:chExt cx="141" cy="144"/>
            </a:xfrm>
          </p:grpSpPr>
          <p:sp>
            <p:nvSpPr>
              <p:cNvPr id="122909" name="Arc 2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10" name="Arc 3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11" name="Line 3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2912" name="Group 32"/>
            <p:cNvGrpSpPr>
              <a:grpSpLocks/>
            </p:cNvGrpSpPr>
            <p:nvPr/>
          </p:nvGrpSpPr>
          <p:grpSpPr bwMode="auto">
            <a:xfrm flipV="1">
              <a:off x="845" y="1010"/>
              <a:ext cx="57" cy="58"/>
              <a:chOff x="1030" y="3483"/>
              <a:chExt cx="141" cy="144"/>
            </a:xfrm>
          </p:grpSpPr>
          <p:sp>
            <p:nvSpPr>
              <p:cNvPr id="122913" name="Arc 3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14" name="Arc 3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15" name="Line 3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2916" name="Arc 36"/>
            <p:cNvSpPr>
              <a:spLocks/>
            </p:cNvSpPr>
            <p:nvPr/>
          </p:nvSpPr>
          <p:spPr bwMode="auto">
            <a:xfrm rot="-4515932" flipH="1" flipV="1">
              <a:off x="1000" y="1638"/>
              <a:ext cx="160" cy="19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17" name="Line 37"/>
            <p:cNvSpPr>
              <a:spLocks noChangeShapeType="1"/>
            </p:cNvSpPr>
            <p:nvPr/>
          </p:nvSpPr>
          <p:spPr bwMode="auto">
            <a:xfrm flipH="1">
              <a:off x="1195" y="1194"/>
              <a:ext cx="0" cy="49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18" name="Arc 38"/>
            <p:cNvSpPr>
              <a:spLocks/>
            </p:cNvSpPr>
            <p:nvPr/>
          </p:nvSpPr>
          <p:spPr bwMode="auto">
            <a:xfrm rot="4515932" flipH="1">
              <a:off x="1006" y="1056"/>
              <a:ext cx="152" cy="19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2919" name="Group 39"/>
            <p:cNvGrpSpPr>
              <a:grpSpLocks/>
            </p:cNvGrpSpPr>
            <p:nvPr/>
          </p:nvGrpSpPr>
          <p:grpSpPr bwMode="auto">
            <a:xfrm flipH="1">
              <a:off x="1052" y="1824"/>
              <a:ext cx="57" cy="58"/>
              <a:chOff x="1030" y="3483"/>
              <a:chExt cx="141" cy="144"/>
            </a:xfrm>
          </p:grpSpPr>
          <p:sp>
            <p:nvSpPr>
              <p:cNvPr id="122920" name="Arc 4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21" name="Arc 4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22" name="Line 4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2923" name="Group 43"/>
            <p:cNvGrpSpPr>
              <a:grpSpLocks/>
            </p:cNvGrpSpPr>
            <p:nvPr/>
          </p:nvGrpSpPr>
          <p:grpSpPr bwMode="auto">
            <a:xfrm flipH="1" flipV="1">
              <a:off x="1061" y="1010"/>
              <a:ext cx="57" cy="58"/>
              <a:chOff x="1030" y="3483"/>
              <a:chExt cx="141" cy="144"/>
            </a:xfrm>
          </p:grpSpPr>
          <p:sp>
            <p:nvSpPr>
              <p:cNvPr id="122924" name="Arc 4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25" name="Arc 4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26" name="Line 4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2927" name="Rectangle 47" descr="Wide upward diagonal"/>
            <p:cNvSpPr>
              <a:spLocks noChangeArrowheads="1"/>
            </p:cNvSpPr>
            <p:nvPr/>
          </p:nvSpPr>
          <p:spPr bwMode="auto">
            <a:xfrm>
              <a:off x="913" y="1828"/>
              <a:ext cx="135" cy="198"/>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28" name="AutoShape 48" descr="Wide upward diagonal"/>
            <p:cNvSpPr>
              <a:spLocks/>
            </p:cNvSpPr>
            <p:nvPr/>
          </p:nvSpPr>
          <p:spPr bwMode="auto">
            <a:xfrm rot="5400000">
              <a:off x="971" y="1744"/>
              <a:ext cx="20" cy="155"/>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22929" name="Rectangle 49"/>
            <p:cNvSpPr>
              <a:spLocks noChangeArrowheads="1"/>
            </p:cNvSpPr>
            <p:nvPr/>
          </p:nvSpPr>
          <p:spPr bwMode="auto">
            <a:xfrm>
              <a:off x="931" y="1825"/>
              <a:ext cx="100" cy="201"/>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30" name="Line 50"/>
            <p:cNvSpPr>
              <a:spLocks noChangeShapeType="1"/>
            </p:cNvSpPr>
            <p:nvPr/>
          </p:nvSpPr>
          <p:spPr bwMode="auto">
            <a:xfrm>
              <a:off x="901" y="1831"/>
              <a:ext cx="1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31" name="Line 51"/>
            <p:cNvSpPr>
              <a:spLocks noChangeShapeType="1"/>
            </p:cNvSpPr>
            <p:nvPr/>
          </p:nvSpPr>
          <p:spPr bwMode="auto">
            <a:xfrm flipV="1">
              <a:off x="1048" y="1833"/>
              <a:ext cx="12"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32" name="Rectangle 52"/>
            <p:cNvSpPr>
              <a:spLocks noChangeArrowheads="1"/>
            </p:cNvSpPr>
            <p:nvPr/>
          </p:nvSpPr>
          <p:spPr bwMode="auto">
            <a:xfrm>
              <a:off x="1001" y="1871"/>
              <a:ext cx="19" cy="19"/>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33" name="AutoShape 53" descr="Wide upward diagonal"/>
            <p:cNvSpPr>
              <a:spLocks/>
            </p:cNvSpPr>
            <p:nvPr/>
          </p:nvSpPr>
          <p:spPr bwMode="auto">
            <a:xfrm flipH="1">
              <a:off x="928" y="1871"/>
              <a:ext cx="39" cy="19"/>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34" name="AutoShape 54" descr="Wide upward diagonal"/>
            <p:cNvSpPr>
              <a:spLocks noChangeArrowheads="1"/>
            </p:cNvSpPr>
            <p:nvPr/>
          </p:nvSpPr>
          <p:spPr bwMode="auto">
            <a:xfrm>
              <a:off x="961" y="1862"/>
              <a:ext cx="38" cy="38"/>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35" name="Line 55"/>
            <p:cNvSpPr>
              <a:spLocks noChangeShapeType="1"/>
            </p:cNvSpPr>
            <p:nvPr/>
          </p:nvSpPr>
          <p:spPr bwMode="auto">
            <a:xfrm>
              <a:off x="927" y="1818"/>
              <a:ext cx="107"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36" name="Line 56"/>
            <p:cNvSpPr>
              <a:spLocks noChangeShapeType="1"/>
            </p:cNvSpPr>
            <p:nvPr/>
          </p:nvSpPr>
          <p:spPr bwMode="auto">
            <a:xfrm>
              <a:off x="918" y="1812"/>
              <a:ext cx="12" cy="1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37" name="Line 57"/>
            <p:cNvSpPr>
              <a:spLocks noChangeShapeType="1"/>
            </p:cNvSpPr>
            <p:nvPr/>
          </p:nvSpPr>
          <p:spPr bwMode="auto">
            <a:xfrm flipH="1">
              <a:off x="1030" y="1812"/>
              <a:ext cx="15" cy="1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38" name="Line 58"/>
            <p:cNvSpPr>
              <a:spLocks noChangeShapeType="1"/>
            </p:cNvSpPr>
            <p:nvPr/>
          </p:nvSpPr>
          <p:spPr bwMode="auto">
            <a:xfrm flipH="1">
              <a:off x="958" y="1873"/>
              <a:ext cx="1" cy="15"/>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39" name="Oval 59"/>
            <p:cNvSpPr>
              <a:spLocks noChangeArrowheads="1"/>
            </p:cNvSpPr>
            <p:nvPr/>
          </p:nvSpPr>
          <p:spPr bwMode="auto">
            <a:xfrm>
              <a:off x="906" y="1843"/>
              <a:ext cx="18"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40" name="Oval 60"/>
            <p:cNvSpPr>
              <a:spLocks noChangeArrowheads="1"/>
            </p:cNvSpPr>
            <p:nvPr/>
          </p:nvSpPr>
          <p:spPr bwMode="auto">
            <a:xfrm>
              <a:off x="1037" y="1844"/>
              <a:ext cx="19" cy="19"/>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41" name="AutoShape 61" descr="Wide downward diagonal"/>
            <p:cNvSpPr>
              <a:spLocks/>
            </p:cNvSpPr>
            <p:nvPr/>
          </p:nvSpPr>
          <p:spPr bwMode="auto">
            <a:xfrm>
              <a:off x="890"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42" name="AutoShape 62" descr="Wide downward diagonal"/>
            <p:cNvSpPr>
              <a:spLocks/>
            </p:cNvSpPr>
            <p:nvPr/>
          </p:nvSpPr>
          <p:spPr bwMode="auto">
            <a:xfrm flipH="1">
              <a:off x="1051" y="1887"/>
              <a:ext cx="21" cy="32"/>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2943" name="Group 63"/>
            <p:cNvGrpSpPr>
              <a:grpSpLocks/>
            </p:cNvGrpSpPr>
            <p:nvPr/>
          </p:nvGrpSpPr>
          <p:grpSpPr bwMode="auto">
            <a:xfrm>
              <a:off x="948" y="1809"/>
              <a:ext cx="65" cy="63"/>
              <a:chOff x="1262" y="3388"/>
              <a:chExt cx="162" cy="206"/>
            </a:xfrm>
          </p:grpSpPr>
          <p:sp>
            <p:nvSpPr>
              <p:cNvPr id="122944" name="Oval 64"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45" name="Oval 65"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46" name="Oval 66"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47" name="Oval 67"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48" name="Oval 68"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49" name="Oval 69"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2950" name="Rectangle 70" descr="Wide upward diagonal"/>
            <p:cNvSpPr>
              <a:spLocks noChangeArrowheads="1"/>
            </p:cNvSpPr>
            <p:nvPr/>
          </p:nvSpPr>
          <p:spPr bwMode="auto">
            <a:xfrm>
              <a:off x="904" y="1047"/>
              <a:ext cx="154" cy="35"/>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2951" name="Group 71"/>
            <p:cNvGrpSpPr>
              <a:grpSpLocks/>
            </p:cNvGrpSpPr>
            <p:nvPr/>
          </p:nvGrpSpPr>
          <p:grpSpPr bwMode="auto">
            <a:xfrm>
              <a:off x="844" y="1064"/>
              <a:ext cx="274" cy="531"/>
              <a:chOff x="941" y="767"/>
              <a:chExt cx="815" cy="1942"/>
            </a:xfrm>
          </p:grpSpPr>
          <p:sp>
            <p:nvSpPr>
              <p:cNvPr id="122952" name="AutoShape 72"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53" name="AutoShape 73"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2954" name="AutoShape 74" descr="Wide upward diagonal"/>
            <p:cNvSpPr>
              <a:spLocks/>
            </p:cNvSpPr>
            <p:nvPr/>
          </p:nvSpPr>
          <p:spPr bwMode="auto">
            <a:xfrm rot="5400000">
              <a:off x="956" y="964"/>
              <a:ext cx="51" cy="12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55" name="Line 75"/>
            <p:cNvSpPr>
              <a:spLocks noChangeShapeType="1"/>
            </p:cNvSpPr>
            <p:nvPr/>
          </p:nvSpPr>
          <p:spPr bwMode="auto">
            <a:xfrm flipV="1">
              <a:off x="922" y="1049"/>
              <a:ext cx="115" cy="1"/>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56" name="Rectangle 76" descr="30%"/>
            <p:cNvSpPr>
              <a:spLocks noChangeArrowheads="1"/>
            </p:cNvSpPr>
            <p:nvPr/>
          </p:nvSpPr>
          <p:spPr bwMode="auto">
            <a:xfrm>
              <a:off x="897" y="1007"/>
              <a:ext cx="20"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57" name="Rectangle 77" descr="30%"/>
            <p:cNvSpPr>
              <a:spLocks noChangeArrowheads="1"/>
            </p:cNvSpPr>
            <p:nvPr/>
          </p:nvSpPr>
          <p:spPr bwMode="auto">
            <a:xfrm>
              <a:off x="1046" y="1007"/>
              <a:ext cx="19" cy="41"/>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58" name="Rectangle 78"/>
            <p:cNvSpPr>
              <a:spLocks noChangeArrowheads="1"/>
            </p:cNvSpPr>
            <p:nvPr/>
          </p:nvSpPr>
          <p:spPr bwMode="auto">
            <a:xfrm>
              <a:off x="954" y="1001"/>
              <a:ext cx="53" cy="41"/>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59" name="Rectangle 79" descr="30%"/>
            <p:cNvSpPr>
              <a:spLocks noChangeArrowheads="1"/>
            </p:cNvSpPr>
            <p:nvPr/>
          </p:nvSpPr>
          <p:spPr bwMode="auto">
            <a:xfrm>
              <a:off x="964" y="990"/>
              <a:ext cx="33" cy="30"/>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60" name="Rectangle 80"/>
            <p:cNvSpPr>
              <a:spLocks noChangeArrowheads="1"/>
            </p:cNvSpPr>
            <p:nvPr/>
          </p:nvSpPr>
          <p:spPr bwMode="auto">
            <a:xfrm>
              <a:off x="970" y="996"/>
              <a:ext cx="21" cy="2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61" name="Rectangle 81"/>
            <p:cNvSpPr>
              <a:spLocks noChangeArrowheads="1"/>
            </p:cNvSpPr>
            <p:nvPr/>
          </p:nvSpPr>
          <p:spPr bwMode="auto">
            <a:xfrm>
              <a:off x="971" y="1004"/>
              <a:ext cx="19" cy="7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62" name="Line 82"/>
            <p:cNvSpPr>
              <a:spLocks noChangeShapeType="1"/>
            </p:cNvSpPr>
            <p:nvPr/>
          </p:nvSpPr>
          <p:spPr bwMode="auto">
            <a:xfrm>
              <a:off x="981" y="1014"/>
              <a:ext cx="0" cy="45"/>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2963" name="Group 83"/>
            <p:cNvGrpSpPr>
              <a:grpSpLocks/>
            </p:cNvGrpSpPr>
            <p:nvPr/>
          </p:nvGrpSpPr>
          <p:grpSpPr bwMode="auto">
            <a:xfrm>
              <a:off x="927" y="1782"/>
              <a:ext cx="107" cy="148"/>
              <a:chOff x="1210" y="3312"/>
              <a:chExt cx="265" cy="416"/>
            </a:xfrm>
          </p:grpSpPr>
          <p:sp>
            <p:nvSpPr>
              <p:cNvPr id="122964" name="AutoShape 84"/>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65" name="Line 85"/>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66" name="Line 86"/>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67" name="Rectangle 8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2968" name="Group 88"/>
              <p:cNvGrpSpPr>
                <a:grpSpLocks/>
              </p:cNvGrpSpPr>
              <p:nvPr/>
            </p:nvGrpSpPr>
            <p:grpSpPr bwMode="auto">
              <a:xfrm>
                <a:off x="1212" y="3356"/>
                <a:ext cx="105" cy="33"/>
                <a:chOff x="1212" y="3356"/>
                <a:chExt cx="105" cy="33"/>
              </a:xfrm>
            </p:grpSpPr>
            <p:sp>
              <p:nvSpPr>
                <p:cNvPr id="122969" name="Line 89"/>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70" name="Line 90"/>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2971" name="Group 91"/>
              <p:cNvGrpSpPr>
                <a:grpSpLocks/>
              </p:cNvGrpSpPr>
              <p:nvPr/>
            </p:nvGrpSpPr>
            <p:grpSpPr bwMode="auto">
              <a:xfrm flipH="1">
                <a:off x="1370" y="3356"/>
                <a:ext cx="105" cy="33"/>
                <a:chOff x="1212" y="3356"/>
                <a:chExt cx="105" cy="33"/>
              </a:xfrm>
            </p:grpSpPr>
            <p:sp>
              <p:nvSpPr>
                <p:cNvPr id="122972" name="Line 92"/>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73" name="Line 93"/>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2974" name="Rectangle 9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22975" name="AutoShape 95"/>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76" name="Line 96"/>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77" name="Line 97"/>
          <p:cNvSpPr>
            <a:spLocks noChangeShapeType="1"/>
          </p:cNvSpPr>
          <p:nvPr/>
        </p:nvSpPr>
        <p:spPr bwMode="auto">
          <a:xfrm>
            <a:off x="46863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78" name="Rectangle 98"/>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79" name="Line 99"/>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80" name="Line 100"/>
          <p:cNvSpPr>
            <a:spLocks noChangeShapeType="1"/>
          </p:cNvSpPr>
          <p:nvPr/>
        </p:nvSpPr>
        <p:spPr bwMode="auto">
          <a:xfrm>
            <a:off x="52197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81" name="Rectangle 101"/>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82" name="Line 102"/>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83" name="Line 103"/>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84" name="Rectangle 104"/>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85" name="Line 105"/>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2986" name="Group 106"/>
          <p:cNvGrpSpPr>
            <a:grpSpLocks/>
          </p:cNvGrpSpPr>
          <p:nvPr/>
        </p:nvGrpSpPr>
        <p:grpSpPr bwMode="auto">
          <a:xfrm>
            <a:off x="4929188" y="4635500"/>
            <a:ext cx="122237" cy="122238"/>
            <a:chOff x="1449" y="2352"/>
            <a:chExt cx="77" cy="77"/>
          </a:xfrm>
        </p:grpSpPr>
        <p:sp>
          <p:nvSpPr>
            <p:cNvPr id="122987" name="Line 10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88" name="Line 10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2989" name="Group 109"/>
          <p:cNvGrpSpPr>
            <a:grpSpLocks/>
          </p:cNvGrpSpPr>
          <p:nvPr/>
        </p:nvGrpSpPr>
        <p:grpSpPr bwMode="auto">
          <a:xfrm>
            <a:off x="5159375" y="4635500"/>
            <a:ext cx="122238" cy="122238"/>
            <a:chOff x="1449" y="2352"/>
            <a:chExt cx="77" cy="77"/>
          </a:xfrm>
        </p:grpSpPr>
        <p:sp>
          <p:nvSpPr>
            <p:cNvPr id="122990" name="Line 11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91" name="Line 11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2992" name="Rectangle 112"/>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93" name="Line 113"/>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2994" name="Group 114"/>
          <p:cNvGrpSpPr>
            <a:grpSpLocks/>
          </p:cNvGrpSpPr>
          <p:nvPr/>
        </p:nvGrpSpPr>
        <p:grpSpPr bwMode="auto">
          <a:xfrm>
            <a:off x="4000500" y="5016500"/>
            <a:ext cx="304800" cy="152400"/>
            <a:chOff x="864" y="2592"/>
            <a:chExt cx="192" cy="96"/>
          </a:xfrm>
        </p:grpSpPr>
        <p:sp>
          <p:nvSpPr>
            <p:cNvPr id="122995" name="Line 11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96" name="Line 11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97" name="Line 11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98" name="Line 11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2999" name="Group 119"/>
          <p:cNvGrpSpPr>
            <a:grpSpLocks/>
          </p:cNvGrpSpPr>
          <p:nvPr/>
        </p:nvGrpSpPr>
        <p:grpSpPr bwMode="auto">
          <a:xfrm flipH="1">
            <a:off x="5905500" y="4635500"/>
            <a:ext cx="304800" cy="228600"/>
            <a:chOff x="2064" y="2352"/>
            <a:chExt cx="192" cy="144"/>
          </a:xfrm>
        </p:grpSpPr>
        <p:sp>
          <p:nvSpPr>
            <p:cNvPr id="123000" name="Rectangle 120"/>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001" name="Line 121"/>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3002" name="Group 122"/>
          <p:cNvGrpSpPr>
            <a:grpSpLocks/>
          </p:cNvGrpSpPr>
          <p:nvPr/>
        </p:nvGrpSpPr>
        <p:grpSpPr bwMode="auto">
          <a:xfrm>
            <a:off x="5905500" y="5016500"/>
            <a:ext cx="304800" cy="152400"/>
            <a:chOff x="864" y="2592"/>
            <a:chExt cx="192" cy="96"/>
          </a:xfrm>
        </p:grpSpPr>
        <p:sp>
          <p:nvSpPr>
            <p:cNvPr id="123003" name="Line 12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004" name="Line 12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005" name="Line 12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006" name="Line 12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3007" name="Line 127"/>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3008" name="Line 128"/>
          <p:cNvSpPr>
            <a:spLocks noChangeShapeType="1"/>
          </p:cNvSpPr>
          <p:nvPr/>
        </p:nvSpPr>
        <p:spPr bwMode="auto">
          <a:xfrm>
            <a:off x="4700588" y="5168900"/>
            <a:ext cx="0" cy="55880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3009" name="AutoShape 129"/>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010" name="Text Box 130"/>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23011" name="Text Box 131"/>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23012" name="Text Box 132"/>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23013" name="Text Box 133"/>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23014" name="Group 134"/>
          <p:cNvGrpSpPr>
            <a:grpSpLocks/>
          </p:cNvGrpSpPr>
          <p:nvPr/>
        </p:nvGrpSpPr>
        <p:grpSpPr bwMode="auto">
          <a:xfrm rot="5400000">
            <a:off x="7708900" y="2022475"/>
            <a:ext cx="228600" cy="1574800"/>
            <a:chOff x="5088" y="624"/>
            <a:chExt cx="144" cy="992"/>
          </a:xfrm>
        </p:grpSpPr>
        <p:sp>
          <p:nvSpPr>
            <p:cNvPr id="123015" name="Line 13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016" name="Line 13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017" name="Line 13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018" name="Line 13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019" name="Line 13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020" name="Line 14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021" name="Line 14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022" name="Line 14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3023" name="Rectangle 143"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3024" name="Group 144"/>
          <p:cNvGrpSpPr>
            <a:grpSpLocks/>
          </p:cNvGrpSpPr>
          <p:nvPr/>
        </p:nvGrpSpPr>
        <p:grpSpPr bwMode="auto">
          <a:xfrm>
            <a:off x="4160838" y="2359025"/>
            <a:ext cx="298450" cy="2276475"/>
            <a:chOff x="2621" y="1486"/>
            <a:chExt cx="188" cy="1434"/>
          </a:xfrm>
        </p:grpSpPr>
        <p:sp>
          <p:nvSpPr>
            <p:cNvPr id="123025" name="Line 145"/>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3026" name="Line 146"/>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3027" name="Line 147"/>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3028" name="Rectangle 148"/>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23029" name="Line 149"/>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30" name="Rectangle 150"/>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031" name="Group 151"/>
          <p:cNvGrpSpPr>
            <a:grpSpLocks/>
          </p:cNvGrpSpPr>
          <p:nvPr/>
        </p:nvGrpSpPr>
        <p:grpSpPr bwMode="auto">
          <a:xfrm rot="5400000" flipH="1" flipV="1">
            <a:off x="4675982" y="3421856"/>
            <a:ext cx="107950" cy="182563"/>
            <a:chOff x="0" y="3"/>
            <a:chExt cx="20000" cy="19996"/>
          </a:xfrm>
        </p:grpSpPr>
        <p:sp>
          <p:nvSpPr>
            <p:cNvPr id="123032" name="Line 152"/>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33" name="Line 153"/>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34" name="Line 154"/>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35" name="Line 155"/>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036" name="Line 156"/>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37" name="Oval 157"/>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38" name="Oval 158"/>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39" name="Oval 159"/>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40" name="Line 160"/>
          <p:cNvSpPr>
            <a:spLocks noChangeShapeType="1"/>
          </p:cNvSpPr>
          <p:nvPr/>
        </p:nvSpPr>
        <p:spPr bwMode="auto">
          <a:xfrm rot="-5400000">
            <a:off x="43830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41" name="Line 161"/>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42" name="Oval 162"/>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43" name="Line 163"/>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44" name="Line 164"/>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045" name="Group 165"/>
          <p:cNvGrpSpPr>
            <a:grpSpLocks/>
          </p:cNvGrpSpPr>
          <p:nvPr/>
        </p:nvGrpSpPr>
        <p:grpSpPr bwMode="auto">
          <a:xfrm rot="10800000" flipH="1">
            <a:off x="4457700" y="3757613"/>
            <a:ext cx="365125" cy="239712"/>
            <a:chOff x="2900" y="1798"/>
            <a:chExt cx="576" cy="376"/>
          </a:xfrm>
        </p:grpSpPr>
        <p:sp>
          <p:nvSpPr>
            <p:cNvPr id="123046" name="Line 166"/>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47" name="Line 167"/>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48" name="Line 168"/>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051" name="Line 171"/>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052" name="Text Box 172"/>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23053" name="Line 173"/>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54" name="Line 174"/>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55" name="Line 175"/>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056" name="Group 176"/>
          <p:cNvGrpSpPr>
            <a:grpSpLocks/>
          </p:cNvGrpSpPr>
          <p:nvPr/>
        </p:nvGrpSpPr>
        <p:grpSpPr bwMode="auto">
          <a:xfrm rot="5400000">
            <a:off x="2378869" y="3429794"/>
            <a:ext cx="98425" cy="274637"/>
            <a:chOff x="0" y="0"/>
            <a:chExt cx="20000" cy="20000"/>
          </a:xfrm>
        </p:grpSpPr>
        <p:sp>
          <p:nvSpPr>
            <p:cNvPr id="123057" name="Arc 17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58" name="Arc 17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3059" name="Group 179"/>
          <p:cNvGrpSpPr>
            <a:grpSpLocks/>
          </p:cNvGrpSpPr>
          <p:nvPr/>
        </p:nvGrpSpPr>
        <p:grpSpPr bwMode="auto">
          <a:xfrm rot="5400000">
            <a:off x="2372519" y="3259932"/>
            <a:ext cx="98425" cy="274637"/>
            <a:chOff x="0" y="0"/>
            <a:chExt cx="20000" cy="20000"/>
          </a:xfrm>
        </p:grpSpPr>
        <p:sp>
          <p:nvSpPr>
            <p:cNvPr id="123060" name="Arc 18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61" name="Arc 18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062" name="Line 182"/>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063" name="Group 183"/>
          <p:cNvGrpSpPr>
            <a:grpSpLocks/>
          </p:cNvGrpSpPr>
          <p:nvPr/>
        </p:nvGrpSpPr>
        <p:grpSpPr bwMode="auto">
          <a:xfrm>
            <a:off x="2181225" y="3194050"/>
            <a:ext cx="484188" cy="295275"/>
            <a:chOff x="1041" y="2012"/>
            <a:chExt cx="305" cy="186"/>
          </a:xfrm>
        </p:grpSpPr>
        <p:sp>
          <p:nvSpPr>
            <p:cNvPr id="123064" name="Line 184"/>
            <p:cNvSpPr>
              <a:spLocks noChangeShapeType="1"/>
            </p:cNvSpPr>
            <p:nvPr/>
          </p:nvSpPr>
          <p:spPr bwMode="auto">
            <a:xfrm rot="5400000" flipH="1">
              <a:off x="1245" y="2105"/>
              <a:ext cx="185"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65" name="Line 185"/>
            <p:cNvSpPr>
              <a:spLocks noChangeShapeType="1"/>
            </p:cNvSpPr>
            <p:nvPr/>
          </p:nvSpPr>
          <p:spPr bwMode="auto">
            <a:xfrm rot="5400000" flipH="1">
              <a:off x="957" y="2104"/>
              <a:ext cx="186"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66" name="Line 186"/>
            <p:cNvSpPr>
              <a:spLocks noChangeShapeType="1"/>
            </p:cNvSpPr>
            <p:nvPr/>
          </p:nvSpPr>
          <p:spPr bwMode="auto">
            <a:xfrm rot="5400000">
              <a:off x="1281" y="1949"/>
              <a:ext cx="1" cy="12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67" name="Line 187"/>
            <p:cNvSpPr>
              <a:spLocks noChangeShapeType="1"/>
            </p:cNvSpPr>
            <p:nvPr/>
          </p:nvSpPr>
          <p:spPr bwMode="auto">
            <a:xfrm rot="5400000">
              <a:off x="1090" y="1963"/>
              <a:ext cx="1" cy="1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068" name="Rectangle 188"/>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69" name="Line 189"/>
          <p:cNvSpPr>
            <a:spLocks noChangeShapeType="1"/>
          </p:cNvSpPr>
          <p:nvPr/>
        </p:nvSpPr>
        <p:spPr bwMode="auto">
          <a:xfrm rot="5400000" flipV="1">
            <a:off x="3388519" y="2732881"/>
            <a:ext cx="0" cy="15128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70" name="Text Box 190"/>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23071" name="Line 191"/>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072" name="Oval 192"/>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073" name="Rectangle 193"/>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23074" name="Line 194"/>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75" name="Line 195"/>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76" name="Line 196"/>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77" name="Line 197"/>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078" name="Group 198"/>
          <p:cNvGrpSpPr>
            <a:grpSpLocks/>
          </p:cNvGrpSpPr>
          <p:nvPr/>
        </p:nvGrpSpPr>
        <p:grpSpPr bwMode="auto">
          <a:xfrm>
            <a:off x="4681538" y="2333625"/>
            <a:ext cx="1274762" cy="2301875"/>
            <a:chOff x="2949" y="1470"/>
            <a:chExt cx="803" cy="1450"/>
          </a:xfrm>
        </p:grpSpPr>
        <p:sp>
          <p:nvSpPr>
            <p:cNvPr id="123079" name="Line 199"/>
            <p:cNvSpPr>
              <a:spLocks noChangeShapeType="1"/>
            </p:cNvSpPr>
            <p:nvPr/>
          </p:nvSpPr>
          <p:spPr bwMode="auto">
            <a:xfrm>
              <a:off x="3752" y="1470"/>
              <a:ext cx="0" cy="111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3080" name="Line 200"/>
            <p:cNvSpPr>
              <a:spLocks noChangeShapeType="1"/>
            </p:cNvSpPr>
            <p:nvPr/>
          </p:nvSpPr>
          <p:spPr bwMode="auto">
            <a:xfrm>
              <a:off x="2953" y="2586"/>
              <a:ext cx="0" cy="33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3081" name="Line 201"/>
            <p:cNvSpPr>
              <a:spLocks noChangeShapeType="1"/>
            </p:cNvSpPr>
            <p:nvPr/>
          </p:nvSpPr>
          <p:spPr bwMode="auto">
            <a:xfrm rot="5400000">
              <a:off x="3348" y="2187"/>
              <a:ext cx="0" cy="79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3083" name="Rectangle 203"/>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23084" name="Oval 204"/>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085" name="Line 205"/>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86" name="Line 206"/>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87" name="Line 207"/>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088" name="Rectangle 208"/>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23089" name="Line 209"/>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0" name="Oval 210"/>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091" name="AutoShape 211"/>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092" name="Line 212"/>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3" name="Line 213"/>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4" name="Line 214"/>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5" name="Line 215"/>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6" name="Line 216"/>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7" name="Line 217"/>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8" name="Line 218"/>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099" name="Group 219"/>
          <p:cNvGrpSpPr>
            <a:grpSpLocks/>
          </p:cNvGrpSpPr>
          <p:nvPr/>
        </p:nvGrpSpPr>
        <p:grpSpPr bwMode="auto">
          <a:xfrm>
            <a:off x="5184775" y="1158875"/>
            <a:ext cx="2168525" cy="1455738"/>
            <a:chOff x="3266" y="730"/>
            <a:chExt cx="1366" cy="917"/>
          </a:xfrm>
        </p:grpSpPr>
        <p:sp>
          <p:nvSpPr>
            <p:cNvPr id="123100" name="Rectangle 220"/>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01" name="Rectangle 221"/>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02" name="Rectangle 222"/>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3103" name="Oval 223"/>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04" name="Text Box 224"/>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23105" name="Rectangle 225"/>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1,500 PSI </a:t>
            </a:r>
            <a:endParaRPr lang="en-US" b="0"/>
          </a:p>
        </p:txBody>
      </p:sp>
      <p:sp>
        <p:nvSpPr>
          <p:cNvPr id="123106" name="Rectangle 226"/>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1,500 PSI </a:t>
            </a:r>
            <a:endParaRPr lang="en-US" b="0"/>
          </a:p>
        </p:txBody>
      </p:sp>
      <p:grpSp>
        <p:nvGrpSpPr>
          <p:cNvPr id="123116" name="Group 236"/>
          <p:cNvGrpSpPr>
            <a:grpSpLocks/>
          </p:cNvGrpSpPr>
          <p:nvPr/>
        </p:nvGrpSpPr>
        <p:grpSpPr bwMode="auto">
          <a:xfrm>
            <a:off x="1350963" y="3700463"/>
            <a:ext cx="406400" cy="998537"/>
            <a:chOff x="851" y="2331"/>
            <a:chExt cx="256" cy="629"/>
          </a:xfrm>
        </p:grpSpPr>
        <p:sp>
          <p:nvSpPr>
            <p:cNvPr id="122882" name="Rectangle 2"/>
            <p:cNvSpPr>
              <a:spLocks noChangeArrowheads="1"/>
            </p:cNvSpPr>
            <p:nvPr/>
          </p:nvSpPr>
          <p:spPr bwMode="auto">
            <a:xfrm>
              <a:off x="854" y="2441"/>
              <a:ext cx="253" cy="192"/>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883" name="AutoShape 3"/>
            <p:cNvSpPr>
              <a:spLocks/>
            </p:cNvSpPr>
            <p:nvPr/>
          </p:nvSpPr>
          <p:spPr bwMode="auto">
            <a:xfrm rot="5400000" flipV="1">
              <a:off x="922" y="2268"/>
              <a:ext cx="105" cy="242"/>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23049" name="AutoShape 169"/>
            <p:cNvSpPr>
              <a:spLocks noChangeArrowheads="1"/>
            </p:cNvSpPr>
            <p:nvPr/>
          </p:nvSpPr>
          <p:spPr bwMode="auto">
            <a:xfrm flipV="1">
              <a:off x="851" y="2331"/>
              <a:ext cx="256" cy="629"/>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050" name="AutoShape 170"/>
            <p:cNvSpPr>
              <a:spLocks noChangeArrowheads="1"/>
            </p:cNvSpPr>
            <p:nvPr/>
          </p:nvSpPr>
          <p:spPr bwMode="auto">
            <a:xfrm>
              <a:off x="924" y="2637"/>
              <a:ext cx="108" cy="99"/>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07" name="Line 227"/>
            <p:cNvSpPr>
              <a:spLocks noChangeShapeType="1"/>
            </p:cNvSpPr>
            <p:nvPr/>
          </p:nvSpPr>
          <p:spPr bwMode="auto">
            <a:xfrm flipV="1">
              <a:off x="852" y="2633"/>
              <a:ext cx="255"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3108" name="Oval 228"/>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09" name="Oval 229"/>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10" name="Oval 230"/>
          <p:cNvSpPr>
            <a:spLocks noChangeArrowheads="1"/>
          </p:cNvSpPr>
          <p:nvPr/>
        </p:nvSpPr>
        <p:spPr bwMode="auto">
          <a:xfrm rot="5400000">
            <a:off x="22971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11" name="AutoShape 231"/>
          <p:cNvSpPr>
            <a:spLocks noChangeArrowheads="1"/>
          </p:cNvSpPr>
          <p:nvPr/>
        </p:nvSpPr>
        <p:spPr bwMode="auto">
          <a:xfrm rot="4341963">
            <a:off x="511969" y="33154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12" name="AutoShape 232"/>
          <p:cNvSpPr>
            <a:spLocks noChangeArrowheads="1"/>
          </p:cNvSpPr>
          <p:nvPr/>
        </p:nvSpPr>
        <p:spPr bwMode="auto">
          <a:xfrm rot="4341963">
            <a:off x="3585369" y="24010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13" name="Text Box 233"/>
          <p:cNvSpPr txBox="1">
            <a:spLocks noChangeArrowheads="1"/>
          </p:cNvSpPr>
          <p:nvPr/>
        </p:nvSpPr>
        <p:spPr bwMode="auto">
          <a:xfrm>
            <a:off x="6610350" y="4584700"/>
            <a:ext cx="2457450"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After reaching Pressure Switch setting of 1,500 PSI the directional valve</a:t>
            </a:r>
            <a:endParaRPr lang="en-US" sz="1600">
              <a:latin typeface="Tahoma" charset="0"/>
            </a:endParaRPr>
          </a:p>
        </p:txBody>
      </p:sp>
      <p:sp>
        <p:nvSpPr>
          <p:cNvPr id="123115" name="Text Box 235"/>
          <p:cNvSpPr txBox="1">
            <a:spLocks noChangeArrowheads="1"/>
          </p:cNvSpPr>
          <p:nvPr/>
        </p:nvSpPr>
        <p:spPr bwMode="auto">
          <a:xfrm>
            <a:off x="3033713" y="6154738"/>
            <a:ext cx="46624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on Work at Tonnage </a:t>
            </a:r>
          </a:p>
        </p:txBody>
      </p:sp>
    </p:spTree>
  </p:cSld>
  <p:clrMapOvr>
    <a:masterClrMapping/>
  </p:clrMapOvr>
  <p:transition xmlns:p14="http://schemas.microsoft.com/office/powerpoint/2010/mai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 name="Slide Number Placeholder 5"/>
          <p:cNvSpPr>
            <a:spLocks noGrp="1"/>
          </p:cNvSpPr>
          <p:nvPr>
            <p:ph type="sldNum" sz="quarter" idx="12"/>
          </p:nvPr>
        </p:nvSpPr>
        <p:spPr/>
        <p:txBody>
          <a:bodyPr/>
          <a:lstStyle/>
          <a:p>
            <a:fld id="{7A96ABE0-CEF3-394A-9063-5546E511D7C3}" type="slidenum">
              <a:rPr lang="en-US"/>
              <a:pPr/>
              <a:t>85</a:t>
            </a:fld>
            <a:endParaRPr lang="en-US"/>
          </a:p>
        </p:txBody>
      </p:sp>
      <p:sp>
        <p:nvSpPr>
          <p:cNvPr id="123906" name="Rectangle 2"/>
          <p:cNvSpPr>
            <a:spLocks noChangeArrowheads="1"/>
          </p:cNvSpPr>
          <p:nvPr/>
        </p:nvSpPr>
        <p:spPr bwMode="auto">
          <a:xfrm>
            <a:off x="1355725" y="3875088"/>
            <a:ext cx="401638" cy="30480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07" name="AutoShape 3"/>
          <p:cNvSpPr>
            <a:spLocks/>
          </p:cNvSpPr>
          <p:nvPr/>
        </p:nvSpPr>
        <p:spPr bwMode="auto">
          <a:xfrm rot="5400000" flipV="1">
            <a:off x="1464469" y="3599656"/>
            <a:ext cx="166688" cy="384175"/>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23908" name="Rectangle 4"/>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23909" name="Rectangle 5"/>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10" name="Rectangle 6"/>
          <p:cNvSpPr>
            <a:spLocks noChangeArrowheads="1"/>
          </p:cNvSpPr>
          <p:nvPr/>
        </p:nvSpPr>
        <p:spPr bwMode="auto">
          <a:xfrm>
            <a:off x="5219700" y="1362075"/>
            <a:ext cx="825500" cy="99695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11" name="Line 7"/>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3912" name="Oval 8"/>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3913" name="Group 9"/>
          <p:cNvGrpSpPr>
            <a:grpSpLocks/>
          </p:cNvGrpSpPr>
          <p:nvPr/>
        </p:nvGrpSpPr>
        <p:grpSpPr bwMode="auto">
          <a:xfrm>
            <a:off x="8534400" y="1101725"/>
            <a:ext cx="228600" cy="1574800"/>
            <a:chOff x="5088" y="624"/>
            <a:chExt cx="144" cy="992"/>
          </a:xfrm>
        </p:grpSpPr>
        <p:sp>
          <p:nvSpPr>
            <p:cNvPr id="123914" name="Line 10"/>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15" name="Line 11"/>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16" name="Line 12"/>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17" name="Line 13"/>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18" name="Line 14"/>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19" name="Line 15"/>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20" name="Line 16"/>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21" name="Line 17"/>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3922" name="Text Box 18"/>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23923" name="AutoShape 19"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24" name="AutoShape 20"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25" name="AutoShape 21"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26" name="AutoShape 22"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27" name="AutoShape 23"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28" name="AutoShape 24"/>
          <p:cNvSpPr>
            <a:spLocks noChangeArrowheads="1"/>
          </p:cNvSpPr>
          <p:nvPr/>
        </p:nvSpPr>
        <p:spPr bwMode="auto">
          <a:xfrm>
            <a:off x="1265238" y="1689100"/>
            <a:ext cx="588962" cy="1214438"/>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29" name="Arc 25"/>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30" name="Line 26"/>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31" name="Arc 27"/>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3932" name="Group 28"/>
          <p:cNvGrpSpPr>
            <a:grpSpLocks/>
          </p:cNvGrpSpPr>
          <p:nvPr/>
        </p:nvGrpSpPr>
        <p:grpSpPr bwMode="auto">
          <a:xfrm>
            <a:off x="1355725" y="2895600"/>
            <a:ext cx="90488" cy="92075"/>
            <a:chOff x="1030" y="3483"/>
            <a:chExt cx="141" cy="144"/>
          </a:xfrm>
        </p:grpSpPr>
        <p:sp>
          <p:nvSpPr>
            <p:cNvPr id="123933" name="Arc 2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34" name="Arc 3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35" name="Line 3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3936" name="Group 32"/>
          <p:cNvGrpSpPr>
            <a:grpSpLocks/>
          </p:cNvGrpSpPr>
          <p:nvPr/>
        </p:nvGrpSpPr>
        <p:grpSpPr bwMode="auto">
          <a:xfrm flipV="1">
            <a:off x="1341438" y="1603375"/>
            <a:ext cx="90487" cy="92075"/>
            <a:chOff x="1030" y="3483"/>
            <a:chExt cx="141" cy="144"/>
          </a:xfrm>
        </p:grpSpPr>
        <p:sp>
          <p:nvSpPr>
            <p:cNvPr id="123937" name="Arc 3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38" name="Arc 3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39" name="Line 3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3940" name="Arc 36"/>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41" name="Line 37"/>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42" name="Arc 38"/>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3943" name="Group 39"/>
          <p:cNvGrpSpPr>
            <a:grpSpLocks/>
          </p:cNvGrpSpPr>
          <p:nvPr/>
        </p:nvGrpSpPr>
        <p:grpSpPr bwMode="auto">
          <a:xfrm flipH="1">
            <a:off x="1670050" y="2895600"/>
            <a:ext cx="90488" cy="92075"/>
            <a:chOff x="1030" y="3483"/>
            <a:chExt cx="141" cy="144"/>
          </a:xfrm>
        </p:grpSpPr>
        <p:sp>
          <p:nvSpPr>
            <p:cNvPr id="123944" name="Arc 4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45" name="Arc 4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46" name="Line 4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3947" name="Group 43"/>
          <p:cNvGrpSpPr>
            <a:grpSpLocks/>
          </p:cNvGrpSpPr>
          <p:nvPr/>
        </p:nvGrpSpPr>
        <p:grpSpPr bwMode="auto">
          <a:xfrm flipH="1" flipV="1">
            <a:off x="1684338" y="1603375"/>
            <a:ext cx="90487" cy="92075"/>
            <a:chOff x="1030" y="3483"/>
            <a:chExt cx="141" cy="144"/>
          </a:xfrm>
        </p:grpSpPr>
        <p:sp>
          <p:nvSpPr>
            <p:cNvPr id="123948" name="Arc 4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49" name="Arc 4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50" name="Line 4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3951" name="Rectangle 47"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52" name="AutoShape 48"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23953" name="Rectangle 49"/>
          <p:cNvSpPr>
            <a:spLocks noChangeArrowheads="1"/>
          </p:cNvSpPr>
          <p:nvPr/>
        </p:nvSpPr>
        <p:spPr bwMode="auto">
          <a:xfrm>
            <a:off x="1477963" y="2897188"/>
            <a:ext cx="158750" cy="31908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54" name="Line 50"/>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55" name="Line 51"/>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56" name="Rectangle 52"/>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57" name="AutoShape 53"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58" name="AutoShape 54"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59" name="Line 55"/>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60" name="Line 56"/>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61" name="Line 57"/>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62" name="Line 58"/>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63" name="Oval 59"/>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64" name="Oval 60"/>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65" name="AutoShape 61"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66" name="AutoShape 62"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3967" name="Group 63"/>
          <p:cNvGrpSpPr>
            <a:grpSpLocks/>
          </p:cNvGrpSpPr>
          <p:nvPr/>
        </p:nvGrpSpPr>
        <p:grpSpPr bwMode="auto">
          <a:xfrm>
            <a:off x="1504950" y="2871788"/>
            <a:ext cx="103188" cy="100012"/>
            <a:chOff x="1262" y="3388"/>
            <a:chExt cx="162" cy="206"/>
          </a:xfrm>
        </p:grpSpPr>
        <p:sp>
          <p:nvSpPr>
            <p:cNvPr id="123968" name="Oval 64"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69" name="Oval 65"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70" name="Oval 66"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71" name="Oval 67"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72" name="Oval 68"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73" name="Oval 69"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3974" name="Rectangle 70"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3975" name="Group 71"/>
          <p:cNvGrpSpPr>
            <a:grpSpLocks/>
          </p:cNvGrpSpPr>
          <p:nvPr/>
        </p:nvGrpSpPr>
        <p:grpSpPr bwMode="auto">
          <a:xfrm>
            <a:off x="1339850" y="1689100"/>
            <a:ext cx="434975" cy="842963"/>
            <a:chOff x="941" y="767"/>
            <a:chExt cx="815" cy="1942"/>
          </a:xfrm>
        </p:grpSpPr>
        <p:sp>
          <p:nvSpPr>
            <p:cNvPr id="123976" name="AutoShape 72"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77" name="AutoShape 73"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3978" name="AutoShape 74"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79" name="Line 75"/>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80" name="Rectangle 76"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81" name="Rectangle 77"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82" name="Rectangle 78"/>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83" name="Rectangle 79"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84" name="Rectangle 80"/>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85" name="Rectangle 81"/>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86" name="Line 82"/>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3987" name="Group 83"/>
          <p:cNvGrpSpPr>
            <a:grpSpLocks/>
          </p:cNvGrpSpPr>
          <p:nvPr/>
        </p:nvGrpSpPr>
        <p:grpSpPr bwMode="auto">
          <a:xfrm>
            <a:off x="1471613" y="2828925"/>
            <a:ext cx="169862" cy="234950"/>
            <a:chOff x="1210" y="3312"/>
            <a:chExt cx="265" cy="416"/>
          </a:xfrm>
        </p:grpSpPr>
        <p:sp>
          <p:nvSpPr>
            <p:cNvPr id="123988" name="AutoShape 84"/>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89" name="Line 85"/>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90" name="Line 86"/>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91" name="Rectangle 8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3992" name="Group 88"/>
            <p:cNvGrpSpPr>
              <a:grpSpLocks/>
            </p:cNvGrpSpPr>
            <p:nvPr/>
          </p:nvGrpSpPr>
          <p:grpSpPr bwMode="auto">
            <a:xfrm>
              <a:off x="1212" y="3356"/>
              <a:ext cx="105" cy="33"/>
              <a:chOff x="1212" y="3356"/>
              <a:chExt cx="105" cy="33"/>
            </a:xfrm>
          </p:grpSpPr>
          <p:sp>
            <p:nvSpPr>
              <p:cNvPr id="123993" name="Line 89"/>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94" name="Line 90"/>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3995" name="Group 91"/>
            <p:cNvGrpSpPr>
              <a:grpSpLocks/>
            </p:cNvGrpSpPr>
            <p:nvPr/>
          </p:nvGrpSpPr>
          <p:grpSpPr bwMode="auto">
            <a:xfrm flipH="1">
              <a:off x="1370" y="3356"/>
              <a:ext cx="105" cy="33"/>
              <a:chOff x="1212" y="3356"/>
              <a:chExt cx="105" cy="33"/>
            </a:xfrm>
          </p:grpSpPr>
          <p:sp>
            <p:nvSpPr>
              <p:cNvPr id="123996" name="Line 92"/>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997" name="Line 93"/>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3998" name="Rectangle 9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3999" name="AutoShape 95"/>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000" name="Line 96"/>
          <p:cNvSpPr>
            <a:spLocks noChangeShapeType="1"/>
          </p:cNvSpPr>
          <p:nvPr/>
        </p:nvSpPr>
        <p:spPr bwMode="auto">
          <a:xfrm flipV="1">
            <a:off x="39243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01" name="Line 97"/>
          <p:cNvSpPr>
            <a:spLocks noChangeShapeType="1"/>
          </p:cNvSpPr>
          <p:nvPr/>
        </p:nvSpPr>
        <p:spPr bwMode="auto">
          <a:xfrm>
            <a:off x="41529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02" name="Rectangle 98"/>
          <p:cNvSpPr>
            <a:spLocks noChangeArrowheads="1"/>
          </p:cNvSpPr>
          <p:nvPr/>
        </p:nvSpPr>
        <p:spPr bwMode="auto">
          <a:xfrm>
            <a:off x="37719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003" name="Line 99"/>
          <p:cNvSpPr>
            <a:spLocks noChangeShapeType="1"/>
          </p:cNvSpPr>
          <p:nvPr/>
        </p:nvSpPr>
        <p:spPr bwMode="auto">
          <a:xfrm flipV="1">
            <a:off x="4457700" y="4940300"/>
            <a:ext cx="0" cy="228600"/>
          </a:xfrm>
          <a:prstGeom prst="line">
            <a:avLst/>
          </a:prstGeom>
          <a:noFill/>
          <a:ln w="25400">
            <a:solidFill>
              <a:srgbClr val="FF505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04" name="Line 100"/>
          <p:cNvSpPr>
            <a:spLocks noChangeShapeType="1"/>
          </p:cNvSpPr>
          <p:nvPr/>
        </p:nvSpPr>
        <p:spPr bwMode="auto">
          <a:xfrm>
            <a:off x="4699000" y="4940300"/>
            <a:ext cx="0" cy="228600"/>
          </a:xfrm>
          <a:prstGeom prst="line">
            <a:avLst/>
          </a:prstGeom>
          <a:noFill/>
          <a:ln w="25400">
            <a:solidFill>
              <a:schemeClr val="hlink"/>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05" name="Rectangle 101"/>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006" name="Line 102"/>
          <p:cNvSpPr>
            <a:spLocks noChangeShapeType="1"/>
          </p:cNvSpPr>
          <p:nvPr/>
        </p:nvSpPr>
        <p:spPr bwMode="auto">
          <a:xfrm flipV="1">
            <a:off x="49911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07" name="Line 103"/>
          <p:cNvSpPr>
            <a:spLocks noChangeShapeType="1"/>
          </p:cNvSpPr>
          <p:nvPr/>
        </p:nvSpPr>
        <p:spPr bwMode="auto">
          <a:xfrm>
            <a:off x="49863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08" name="Rectangle 104"/>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009" name="Line 105"/>
          <p:cNvSpPr>
            <a:spLocks noChangeShapeType="1"/>
          </p:cNvSpPr>
          <p:nvPr/>
        </p:nvSpPr>
        <p:spPr bwMode="auto">
          <a:xfrm rot="5400000">
            <a:off x="4572000" y="4832350"/>
            <a:ext cx="0" cy="228600"/>
          </a:xfrm>
          <a:prstGeom prst="line">
            <a:avLst/>
          </a:prstGeom>
          <a:noFill/>
          <a:ln w="25400">
            <a:solidFill>
              <a:srgbClr val="FF505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4010" name="Group 106"/>
          <p:cNvGrpSpPr>
            <a:grpSpLocks/>
          </p:cNvGrpSpPr>
          <p:nvPr/>
        </p:nvGrpSpPr>
        <p:grpSpPr bwMode="auto">
          <a:xfrm>
            <a:off x="4395788" y="4635500"/>
            <a:ext cx="122237" cy="122238"/>
            <a:chOff x="1449" y="2352"/>
            <a:chExt cx="77" cy="77"/>
          </a:xfrm>
        </p:grpSpPr>
        <p:sp>
          <p:nvSpPr>
            <p:cNvPr id="124011" name="Line 10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12" name="Line 10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4013" name="Group 109"/>
          <p:cNvGrpSpPr>
            <a:grpSpLocks/>
          </p:cNvGrpSpPr>
          <p:nvPr/>
        </p:nvGrpSpPr>
        <p:grpSpPr bwMode="auto">
          <a:xfrm>
            <a:off x="4625975" y="4635500"/>
            <a:ext cx="122238" cy="122238"/>
            <a:chOff x="1449" y="2352"/>
            <a:chExt cx="77" cy="77"/>
          </a:xfrm>
        </p:grpSpPr>
        <p:sp>
          <p:nvSpPr>
            <p:cNvPr id="124014" name="Line 11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15" name="Line 11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4016" name="Rectangle 112"/>
          <p:cNvSpPr>
            <a:spLocks noChangeArrowheads="1"/>
          </p:cNvSpPr>
          <p:nvPr/>
        </p:nvSpPr>
        <p:spPr bwMode="auto">
          <a:xfrm>
            <a:off x="34671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017" name="Line 113"/>
          <p:cNvSpPr>
            <a:spLocks noChangeShapeType="1"/>
          </p:cNvSpPr>
          <p:nvPr/>
        </p:nvSpPr>
        <p:spPr bwMode="auto">
          <a:xfrm flipH="1" flipV="1">
            <a:off x="35433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4018" name="Group 114"/>
          <p:cNvGrpSpPr>
            <a:grpSpLocks/>
          </p:cNvGrpSpPr>
          <p:nvPr/>
        </p:nvGrpSpPr>
        <p:grpSpPr bwMode="auto">
          <a:xfrm>
            <a:off x="3467100" y="5016500"/>
            <a:ext cx="304800" cy="152400"/>
            <a:chOff x="864" y="2592"/>
            <a:chExt cx="192" cy="96"/>
          </a:xfrm>
        </p:grpSpPr>
        <p:sp>
          <p:nvSpPr>
            <p:cNvPr id="124019" name="Line 11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20" name="Line 11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21" name="Line 11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22" name="Line 11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4023" name="Group 119"/>
          <p:cNvGrpSpPr>
            <a:grpSpLocks/>
          </p:cNvGrpSpPr>
          <p:nvPr/>
        </p:nvGrpSpPr>
        <p:grpSpPr bwMode="auto">
          <a:xfrm flipH="1">
            <a:off x="5372100" y="4635500"/>
            <a:ext cx="304800" cy="228600"/>
            <a:chOff x="2064" y="2352"/>
            <a:chExt cx="192" cy="144"/>
          </a:xfrm>
        </p:grpSpPr>
        <p:sp>
          <p:nvSpPr>
            <p:cNvPr id="124024" name="Rectangle 120"/>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025" name="Line 121"/>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4026" name="Group 122"/>
          <p:cNvGrpSpPr>
            <a:grpSpLocks/>
          </p:cNvGrpSpPr>
          <p:nvPr/>
        </p:nvGrpSpPr>
        <p:grpSpPr bwMode="auto">
          <a:xfrm>
            <a:off x="5372100" y="5016500"/>
            <a:ext cx="304800" cy="152400"/>
            <a:chOff x="864" y="2592"/>
            <a:chExt cx="192" cy="96"/>
          </a:xfrm>
        </p:grpSpPr>
        <p:sp>
          <p:nvSpPr>
            <p:cNvPr id="124027" name="Line 12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28" name="Line 12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29" name="Line 12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30" name="Line 12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4031" name="Line 127"/>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4032" name="Line 128"/>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4033" name="AutoShape 129"/>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034" name="Text Box 130"/>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24035" name="Text Box 131"/>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24036" name="Text Box 132"/>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24037" name="Text Box 133"/>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24038" name="Group 134"/>
          <p:cNvGrpSpPr>
            <a:grpSpLocks/>
          </p:cNvGrpSpPr>
          <p:nvPr/>
        </p:nvGrpSpPr>
        <p:grpSpPr bwMode="auto">
          <a:xfrm rot="5400000">
            <a:off x="7708900" y="2022475"/>
            <a:ext cx="228600" cy="1574800"/>
            <a:chOff x="5088" y="624"/>
            <a:chExt cx="144" cy="992"/>
          </a:xfrm>
        </p:grpSpPr>
        <p:sp>
          <p:nvSpPr>
            <p:cNvPr id="124039" name="Line 13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40" name="Line 13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41" name="Line 13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42" name="Line 13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43" name="Line 13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44" name="Line 14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45" name="Line 14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46" name="Line 14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4047" name="Rectangle 143"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4048" name="Group 144"/>
          <p:cNvGrpSpPr>
            <a:grpSpLocks/>
          </p:cNvGrpSpPr>
          <p:nvPr/>
        </p:nvGrpSpPr>
        <p:grpSpPr bwMode="auto">
          <a:xfrm>
            <a:off x="4160838" y="2359025"/>
            <a:ext cx="298450" cy="2276475"/>
            <a:chOff x="2621" y="1486"/>
            <a:chExt cx="188" cy="1434"/>
          </a:xfrm>
        </p:grpSpPr>
        <p:sp>
          <p:nvSpPr>
            <p:cNvPr id="124049" name="Line 145"/>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4050" name="Line 146"/>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4051" name="Line 147"/>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4052" name="Rectangle 148"/>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24053" name="Line 149"/>
          <p:cNvSpPr>
            <a:spLocks noChangeShapeType="1"/>
          </p:cNvSpPr>
          <p:nvPr/>
        </p:nvSpPr>
        <p:spPr bwMode="auto">
          <a:xfrm flipH="1">
            <a:off x="2819400" y="4343400"/>
            <a:ext cx="0" cy="40163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54" name="Rectangle 150"/>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055" name="Group 151"/>
          <p:cNvGrpSpPr>
            <a:grpSpLocks/>
          </p:cNvGrpSpPr>
          <p:nvPr/>
        </p:nvGrpSpPr>
        <p:grpSpPr bwMode="auto">
          <a:xfrm rot="5400000" flipH="1" flipV="1">
            <a:off x="4675982" y="3421856"/>
            <a:ext cx="107950" cy="182563"/>
            <a:chOff x="0" y="3"/>
            <a:chExt cx="20000" cy="19996"/>
          </a:xfrm>
        </p:grpSpPr>
        <p:sp>
          <p:nvSpPr>
            <p:cNvPr id="124056" name="Line 152"/>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57" name="Line 153"/>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58" name="Line 154"/>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59" name="Line 155"/>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060" name="Line 156"/>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1" name="Oval 157"/>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2" name="Oval 158"/>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3" name="Oval 159"/>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4" name="Line 160"/>
          <p:cNvSpPr>
            <a:spLocks noChangeShapeType="1"/>
          </p:cNvSpPr>
          <p:nvPr/>
        </p:nvSpPr>
        <p:spPr bwMode="auto">
          <a:xfrm rot="-5400000">
            <a:off x="43830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5" name="Line 161"/>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6" name="Oval 162"/>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7" name="Line 163"/>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8" name="Line 164"/>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069" name="Group 165"/>
          <p:cNvGrpSpPr>
            <a:grpSpLocks/>
          </p:cNvGrpSpPr>
          <p:nvPr/>
        </p:nvGrpSpPr>
        <p:grpSpPr bwMode="auto">
          <a:xfrm rot="10800000" flipH="1">
            <a:off x="4457700" y="3757613"/>
            <a:ext cx="365125" cy="239712"/>
            <a:chOff x="2900" y="1798"/>
            <a:chExt cx="576" cy="376"/>
          </a:xfrm>
        </p:grpSpPr>
        <p:sp>
          <p:nvSpPr>
            <p:cNvPr id="124070" name="Line 166"/>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71" name="Line 167"/>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72" name="Line 168"/>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073" name="AutoShape 169"/>
          <p:cNvSpPr>
            <a:spLocks noChangeArrowheads="1"/>
          </p:cNvSpPr>
          <p:nvPr/>
        </p:nvSpPr>
        <p:spPr bwMode="auto">
          <a:xfrm flipV="1">
            <a:off x="1350963" y="3700463"/>
            <a:ext cx="406400" cy="998537"/>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074" name="AutoShape 170"/>
          <p:cNvSpPr>
            <a:spLocks noChangeArrowheads="1"/>
          </p:cNvSpPr>
          <p:nvPr/>
        </p:nvSpPr>
        <p:spPr bwMode="auto">
          <a:xfrm>
            <a:off x="1466850" y="4186238"/>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075" name="Line 171"/>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76" name="Text Box 172"/>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24077" name="Line 173"/>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78" name="Line 174"/>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79" name="Line 175"/>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080" name="Group 176"/>
          <p:cNvGrpSpPr>
            <a:grpSpLocks/>
          </p:cNvGrpSpPr>
          <p:nvPr/>
        </p:nvGrpSpPr>
        <p:grpSpPr bwMode="auto">
          <a:xfrm rot="5400000">
            <a:off x="2378869" y="3429794"/>
            <a:ext cx="98425" cy="274637"/>
            <a:chOff x="0" y="0"/>
            <a:chExt cx="20000" cy="20000"/>
          </a:xfrm>
        </p:grpSpPr>
        <p:sp>
          <p:nvSpPr>
            <p:cNvPr id="124081" name="Arc 17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82" name="Arc 17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4083" name="Group 179"/>
          <p:cNvGrpSpPr>
            <a:grpSpLocks/>
          </p:cNvGrpSpPr>
          <p:nvPr/>
        </p:nvGrpSpPr>
        <p:grpSpPr bwMode="auto">
          <a:xfrm rot="5400000">
            <a:off x="2372519" y="3259932"/>
            <a:ext cx="98425" cy="274637"/>
            <a:chOff x="0" y="0"/>
            <a:chExt cx="20000" cy="20000"/>
          </a:xfrm>
        </p:grpSpPr>
        <p:sp>
          <p:nvSpPr>
            <p:cNvPr id="124084" name="Arc 18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85" name="Arc 18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086" name="Line 182"/>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087" name="Group 183"/>
          <p:cNvGrpSpPr>
            <a:grpSpLocks/>
          </p:cNvGrpSpPr>
          <p:nvPr/>
        </p:nvGrpSpPr>
        <p:grpSpPr bwMode="auto">
          <a:xfrm>
            <a:off x="2181225" y="3194050"/>
            <a:ext cx="484188" cy="295275"/>
            <a:chOff x="1041" y="2012"/>
            <a:chExt cx="305" cy="186"/>
          </a:xfrm>
        </p:grpSpPr>
        <p:sp>
          <p:nvSpPr>
            <p:cNvPr id="124088" name="Line 184"/>
            <p:cNvSpPr>
              <a:spLocks noChangeShapeType="1"/>
            </p:cNvSpPr>
            <p:nvPr/>
          </p:nvSpPr>
          <p:spPr bwMode="auto">
            <a:xfrm rot="5400000" flipH="1">
              <a:off x="1245" y="2105"/>
              <a:ext cx="185"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89" name="Line 185"/>
            <p:cNvSpPr>
              <a:spLocks noChangeShapeType="1"/>
            </p:cNvSpPr>
            <p:nvPr/>
          </p:nvSpPr>
          <p:spPr bwMode="auto">
            <a:xfrm rot="5400000" flipH="1">
              <a:off x="957" y="2104"/>
              <a:ext cx="186"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90" name="Line 186"/>
            <p:cNvSpPr>
              <a:spLocks noChangeShapeType="1"/>
            </p:cNvSpPr>
            <p:nvPr/>
          </p:nvSpPr>
          <p:spPr bwMode="auto">
            <a:xfrm rot="5400000">
              <a:off x="1281" y="1949"/>
              <a:ext cx="1" cy="12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91" name="Line 187"/>
            <p:cNvSpPr>
              <a:spLocks noChangeShapeType="1"/>
            </p:cNvSpPr>
            <p:nvPr/>
          </p:nvSpPr>
          <p:spPr bwMode="auto">
            <a:xfrm rot="5400000">
              <a:off x="1090" y="1963"/>
              <a:ext cx="1" cy="1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092" name="Rectangle 188"/>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93" name="Line 189"/>
          <p:cNvSpPr>
            <a:spLocks noChangeShapeType="1"/>
          </p:cNvSpPr>
          <p:nvPr/>
        </p:nvSpPr>
        <p:spPr bwMode="auto">
          <a:xfrm rot="5400000" flipV="1">
            <a:off x="3388519" y="2732881"/>
            <a:ext cx="0" cy="15128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94" name="Text Box 190"/>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24095" name="Line 191"/>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096" name="Oval 192"/>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097" name="Rectangle 193"/>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24098" name="Line 194"/>
          <p:cNvSpPr>
            <a:spLocks noChangeShapeType="1"/>
          </p:cNvSpPr>
          <p:nvPr/>
        </p:nvSpPr>
        <p:spPr bwMode="auto">
          <a:xfrm rot="5400000" flipV="1">
            <a:off x="2310607" y="3374231"/>
            <a:ext cx="0" cy="2301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99" name="Line 195"/>
          <p:cNvSpPr>
            <a:spLocks noChangeShapeType="1"/>
          </p:cNvSpPr>
          <p:nvPr/>
        </p:nvSpPr>
        <p:spPr bwMode="auto">
          <a:xfrm rot="5400000" flipV="1">
            <a:off x="2542382" y="3374231"/>
            <a:ext cx="0" cy="2301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00" name="Line 196"/>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01" name="Line 197"/>
          <p:cNvSpPr>
            <a:spLocks noChangeShapeType="1"/>
          </p:cNvSpPr>
          <p:nvPr/>
        </p:nvSpPr>
        <p:spPr bwMode="auto">
          <a:xfrm rot="5400000" flipH="1">
            <a:off x="3146426" y="4425950"/>
            <a:ext cx="0" cy="6381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102" name="Group 198"/>
          <p:cNvGrpSpPr>
            <a:grpSpLocks/>
          </p:cNvGrpSpPr>
          <p:nvPr/>
        </p:nvGrpSpPr>
        <p:grpSpPr bwMode="auto">
          <a:xfrm>
            <a:off x="4681538" y="2333625"/>
            <a:ext cx="1274762" cy="2301875"/>
            <a:chOff x="2949" y="1470"/>
            <a:chExt cx="803" cy="1450"/>
          </a:xfrm>
        </p:grpSpPr>
        <p:sp>
          <p:nvSpPr>
            <p:cNvPr id="124103" name="Line 199"/>
            <p:cNvSpPr>
              <a:spLocks noChangeShapeType="1"/>
            </p:cNvSpPr>
            <p:nvPr/>
          </p:nvSpPr>
          <p:spPr bwMode="auto">
            <a:xfrm>
              <a:off x="3752" y="1470"/>
              <a:ext cx="0" cy="111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4104" name="Line 200"/>
            <p:cNvSpPr>
              <a:spLocks noChangeShapeType="1"/>
            </p:cNvSpPr>
            <p:nvPr/>
          </p:nvSpPr>
          <p:spPr bwMode="auto">
            <a:xfrm>
              <a:off x="2953" y="2586"/>
              <a:ext cx="0" cy="33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4105" name="Line 201"/>
            <p:cNvSpPr>
              <a:spLocks noChangeShapeType="1"/>
            </p:cNvSpPr>
            <p:nvPr/>
          </p:nvSpPr>
          <p:spPr bwMode="auto">
            <a:xfrm rot="5400000">
              <a:off x="3348" y="2187"/>
              <a:ext cx="0" cy="79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4107" name="Rectangle 203"/>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24108" name="Oval 204"/>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09" name="Line 205"/>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10" name="Line 206"/>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11" name="Line 207"/>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112" name="Rectangle 208"/>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24113" name="Line 209"/>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14" name="Oval 210"/>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15" name="AutoShape 211"/>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16" name="Line 212"/>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17" name="Line 213"/>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18" name="Line 214"/>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19" name="Line 215"/>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20" name="Line 216"/>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21" name="Line 217"/>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22" name="Line 218"/>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123" name="Group 219"/>
          <p:cNvGrpSpPr>
            <a:grpSpLocks/>
          </p:cNvGrpSpPr>
          <p:nvPr/>
        </p:nvGrpSpPr>
        <p:grpSpPr bwMode="auto">
          <a:xfrm>
            <a:off x="5184775" y="1158875"/>
            <a:ext cx="2168525" cy="1455738"/>
            <a:chOff x="3266" y="730"/>
            <a:chExt cx="1366" cy="917"/>
          </a:xfrm>
        </p:grpSpPr>
        <p:sp>
          <p:nvSpPr>
            <p:cNvPr id="124124" name="Rectangle 220"/>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25" name="Rectangle 221"/>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26" name="Rectangle 222"/>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4127" name="Oval 223"/>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28" name="Text Box 224"/>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24129" name="Rectangle 225"/>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1,500 PSI </a:t>
            </a:r>
            <a:endParaRPr lang="en-US" b="0"/>
          </a:p>
        </p:txBody>
      </p:sp>
      <p:sp>
        <p:nvSpPr>
          <p:cNvPr id="124130" name="Rectangle 226"/>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1,500 PSI </a:t>
            </a:r>
            <a:endParaRPr lang="en-US" b="0"/>
          </a:p>
        </p:txBody>
      </p:sp>
      <p:sp>
        <p:nvSpPr>
          <p:cNvPr id="124131" name="Line 227"/>
          <p:cNvSpPr>
            <a:spLocks noChangeShapeType="1"/>
          </p:cNvSpPr>
          <p:nvPr/>
        </p:nvSpPr>
        <p:spPr bwMode="auto">
          <a:xfrm flipV="1">
            <a:off x="1352550" y="4179888"/>
            <a:ext cx="4048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132" name="Oval 228"/>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33" name="Oval 229"/>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34" name="Oval 230"/>
          <p:cNvSpPr>
            <a:spLocks noChangeArrowheads="1"/>
          </p:cNvSpPr>
          <p:nvPr/>
        </p:nvSpPr>
        <p:spPr bwMode="auto">
          <a:xfrm rot="5400000">
            <a:off x="23098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35" name="AutoShape 231"/>
          <p:cNvSpPr>
            <a:spLocks noChangeArrowheads="1"/>
          </p:cNvSpPr>
          <p:nvPr/>
        </p:nvSpPr>
        <p:spPr bwMode="auto">
          <a:xfrm rot="4341963">
            <a:off x="511969" y="33154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36" name="AutoShape 232"/>
          <p:cNvSpPr>
            <a:spLocks noChangeArrowheads="1"/>
          </p:cNvSpPr>
          <p:nvPr/>
        </p:nvSpPr>
        <p:spPr bwMode="auto">
          <a:xfrm rot="4341963">
            <a:off x="3585369" y="24010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37" name="Text Box 233"/>
          <p:cNvSpPr txBox="1">
            <a:spLocks noChangeArrowheads="1"/>
          </p:cNvSpPr>
          <p:nvPr/>
        </p:nvSpPr>
        <p:spPr bwMode="auto">
          <a:xfrm>
            <a:off x="6534150" y="3427413"/>
            <a:ext cx="2457450" cy="2659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After reaching Pressure Switch setting of 1,500 PSI the directional valve centers blocking fluid in the cylinder cap end and unloading the pump.</a:t>
            </a:r>
          </a:p>
          <a:p>
            <a:pPr>
              <a:spcBef>
                <a:spcPct val="50000"/>
              </a:spcBef>
            </a:pPr>
            <a:r>
              <a:rPr lang="en-US" sz="1600" b="0">
                <a:latin typeface="Tahoma" charset="0"/>
              </a:rPr>
              <a:t>Any bypass or leaks can now be made up from stored energy in the Accumulator </a:t>
            </a:r>
          </a:p>
        </p:txBody>
      </p:sp>
      <p:sp>
        <p:nvSpPr>
          <p:cNvPr id="124139" name="Line 235"/>
          <p:cNvSpPr>
            <a:spLocks noChangeShapeType="1"/>
          </p:cNvSpPr>
          <p:nvPr/>
        </p:nvSpPr>
        <p:spPr bwMode="auto">
          <a:xfrm>
            <a:off x="4441825" y="4745038"/>
            <a:ext cx="239713" cy="201612"/>
          </a:xfrm>
          <a:prstGeom prst="line">
            <a:avLst/>
          </a:prstGeom>
          <a:noFill/>
          <a:ln w="9525">
            <a:solidFill>
              <a:srgbClr val="00FF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140" name="Line 236"/>
          <p:cNvSpPr>
            <a:spLocks noChangeShapeType="1"/>
          </p:cNvSpPr>
          <p:nvPr/>
        </p:nvSpPr>
        <p:spPr bwMode="auto">
          <a:xfrm flipV="1">
            <a:off x="5181600" y="1447800"/>
            <a:ext cx="349250" cy="42863"/>
          </a:xfrm>
          <a:prstGeom prst="line">
            <a:avLst/>
          </a:prstGeom>
          <a:noFill/>
          <a:ln w="9525">
            <a:solidFill>
              <a:srgbClr val="00FF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141" name="Line 237"/>
          <p:cNvSpPr>
            <a:spLocks noChangeShapeType="1"/>
          </p:cNvSpPr>
          <p:nvPr/>
        </p:nvSpPr>
        <p:spPr bwMode="auto">
          <a:xfrm>
            <a:off x="5181600" y="2228850"/>
            <a:ext cx="349250" cy="42863"/>
          </a:xfrm>
          <a:prstGeom prst="line">
            <a:avLst/>
          </a:prstGeom>
          <a:noFill/>
          <a:ln w="9525">
            <a:solidFill>
              <a:srgbClr val="00FF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142" name="Text Box 238"/>
          <p:cNvSpPr txBox="1">
            <a:spLocks noChangeArrowheads="1"/>
          </p:cNvSpPr>
          <p:nvPr/>
        </p:nvSpPr>
        <p:spPr bwMode="auto">
          <a:xfrm>
            <a:off x="3033713" y="6154738"/>
            <a:ext cx="46624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on Work at Tonnage </a:t>
            </a:r>
          </a:p>
        </p:txBody>
      </p:sp>
    </p:spTree>
  </p:cSld>
  <p:clrMapOvr>
    <a:masterClrMapping/>
  </p:clrMapOvr>
  <p:transition xmlns:p14="http://schemas.microsoft.com/office/powerpoint/2010/main"/>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 name="Slide Number Placeholder 5"/>
          <p:cNvSpPr>
            <a:spLocks noGrp="1"/>
          </p:cNvSpPr>
          <p:nvPr>
            <p:ph type="sldNum" sz="quarter" idx="12"/>
          </p:nvPr>
        </p:nvSpPr>
        <p:spPr/>
        <p:txBody>
          <a:bodyPr/>
          <a:lstStyle/>
          <a:p>
            <a:fld id="{3A27F616-6E72-7746-A2D8-BA2094F8AF26}" type="slidenum">
              <a:rPr lang="en-US"/>
              <a:pPr/>
              <a:t>86</a:t>
            </a:fld>
            <a:endParaRPr lang="en-US"/>
          </a:p>
        </p:txBody>
      </p:sp>
      <p:sp>
        <p:nvSpPr>
          <p:cNvPr id="125429" name="Line 501"/>
          <p:cNvSpPr>
            <a:spLocks noChangeShapeType="1"/>
          </p:cNvSpPr>
          <p:nvPr/>
        </p:nvSpPr>
        <p:spPr bwMode="auto">
          <a:xfrm>
            <a:off x="1341438" y="3900488"/>
            <a:ext cx="419100" cy="0"/>
          </a:xfrm>
          <a:prstGeom prst="line">
            <a:avLst/>
          </a:prstGeom>
          <a:noFill/>
          <a:ln w="762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932" name="Rectangle 4"/>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24933" name="Rectangle 5"/>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934" name="Rectangle 6"/>
          <p:cNvSpPr>
            <a:spLocks noChangeArrowheads="1"/>
          </p:cNvSpPr>
          <p:nvPr/>
        </p:nvSpPr>
        <p:spPr bwMode="auto">
          <a:xfrm>
            <a:off x="5219700" y="1362075"/>
            <a:ext cx="825500" cy="99695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4937" name="Group 9"/>
          <p:cNvGrpSpPr>
            <a:grpSpLocks/>
          </p:cNvGrpSpPr>
          <p:nvPr/>
        </p:nvGrpSpPr>
        <p:grpSpPr bwMode="auto">
          <a:xfrm>
            <a:off x="8534400" y="1101725"/>
            <a:ext cx="228600" cy="1574800"/>
            <a:chOff x="5088" y="624"/>
            <a:chExt cx="144" cy="992"/>
          </a:xfrm>
        </p:grpSpPr>
        <p:sp>
          <p:nvSpPr>
            <p:cNvPr id="124938" name="Line 10"/>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939" name="Line 11"/>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940" name="Line 12"/>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941" name="Line 13"/>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942" name="Line 14"/>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943" name="Line 15"/>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944" name="Line 16"/>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945" name="Line 17"/>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5023" name="AutoShape 95"/>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024" name="Line 96"/>
          <p:cNvSpPr>
            <a:spLocks noChangeShapeType="1"/>
          </p:cNvSpPr>
          <p:nvPr/>
        </p:nvSpPr>
        <p:spPr bwMode="auto">
          <a:xfrm flipV="1">
            <a:off x="39243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25" name="Line 97"/>
          <p:cNvSpPr>
            <a:spLocks noChangeShapeType="1"/>
          </p:cNvSpPr>
          <p:nvPr/>
        </p:nvSpPr>
        <p:spPr bwMode="auto">
          <a:xfrm>
            <a:off x="41529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26" name="Rectangle 98"/>
          <p:cNvSpPr>
            <a:spLocks noChangeArrowheads="1"/>
          </p:cNvSpPr>
          <p:nvPr/>
        </p:nvSpPr>
        <p:spPr bwMode="auto">
          <a:xfrm>
            <a:off x="37719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027" name="Line 99"/>
          <p:cNvSpPr>
            <a:spLocks noChangeShapeType="1"/>
          </p:cNvSpPr>
          <p:nvPr/>
        </p:nvSpPr>
        <p:spPr bwMode="auto">
          <a:xfrm flipV="1">
            <a:off x="4457700" y="4940300"/>
            <a:ext cx="0" cy="228600"/>
          </a:xfrm>
          <a:prstGeom prst="line">
            <a:avLst/>
          </a:prstGeom>
          <a:noFill/>
          <a:ln w="25400">
            <a:solidFill>
              <a:srgbClr val="FF505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28" name="Line 100"/>
          <p:cNvSpPr>
            <a:spLocks noChangeShapeType="1"/>
          </p:cNvSpPr>
          <p:nvPr/>
        </p:nvSpPr>
        <p:spPr bwMode="auto">
          <a:xfrm>
            <a:off x="4699000" y="4940300"/>
            <a:ext cx="0" cy="228600"/>
          </a:xfrm>
          <a:prstGeom prst="line">
            <a:avLst/>
          </a:prstGeom>
          <a:noFill/>
          <a:ln w="25400">
            <a:solidFill>
              <a:schemeClr val="hlink"/>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29" name="Rectangle 101"/>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030" name="Line 102"/>
          <p:cNvSpPr>
            <a:spLocks noChangeShapeType="1"/>
          </p:cNvSpPr>
          <p:nvPr/>
        </p:nvSpPr>
        <p:spPr bwMode="auto">
          <a:xfrm flipV="1">
            <a:off x="49911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31" name="Line 103"/>
          <p:cNvSpPr>
            <a:spLocks noChangeShapeType="1"/>
          </p:cNvSpPr>
          <p:nvPr/>
        </p:nvSpPr>
        <p:spPr bwMode="auto">
          <a:xfrm>
            <a:off x="49863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32" name="Rectangle 104"/>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033" name="Line 105"/>
          <p:cNvSpPr>
            <a:spLocks noChangeShapeType="1"/>
          </p:cNvSpPr>
          <p:nvPr/>
        </p:nvSpPr>
        <p:spPr bwMode="auto">
          <a:xfrm rot="5400000">
            <a:off x="4572000" y="4832350"/>
            <a:ext cx="0" cy="228600"/>
          </a:xfrm>
          <a:prstGeom prst="line">
            <a:avLst/>
          </a:prstGeom>
          <a:noFill/>
          <a:ln w="25400">
            <a:solidFill>
              <a:srgbClr val="FF505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5034" name="Group 106"/>
          <p:cNvGrpSpPr>
            <a:grpSpLocks/>
          </p:cNvGrpSpPr>
          <p:nvPr/>
        </p:nvGrpSpPr>
        <p:grpSpPr bwMode="auto">
          <a:xfrm>
            <a:off x="4395788" y="4635500"/>
            <a:ext cx="122237" cy="122238"/>
            <a:chOff x="1449" y="2352"/>
            <a:chExt cx="77" cy="77"/>
          </a:xfrm>
        </p:grpSpPr>
        <p:sp>
          <p:nvSpPr>
            <p:cNvPr id="125035" name="Line 10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36" name="Line 10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5037" name="Group 109"/>
          <p:cNvGrpSpPr>
            <a:grpSpLocks/>
          </p:cNvGrpSpPr>
          <p:nvPr/>
        </p:nvGrpSpPr>
        <p:grpSpPr bwMode="auto">
          <a:xfrm>
            <a:off x="4625975" y="4635500"/>
            <a:ext cx="122238" cy="122238"/>
            <a:chOff x="1449" y="2352"/>
            <a:chExt cx="77" cy="77"/>
          </a:xfrm>
        </p:grpSpPr>
        <p:sp>
          <p:nvSpPr>
            <p:cNvPr id="125038" name="Line 11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39" name="Line 11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5040" name="Rectangle 112"/>
          <p:cNvSpPr>
            <a:spLocks noChangeArrowheads="1"/>
          </p:cNvSpPr>
          <p:nvPr/>
        </p:nvSpPr>
        <p:spPr bwMode="auto">
          <a:xfrm>
            <a:off x="34671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041" name="Line 113"/>
          <p:cNvSpPr>
            <a:spLocks noChangeShapeType="1"/>
          </p:cNvSpPr>
          <p:nvPr/>
        </p:nvSpPr>
        <p:spPr bwMode="auto">
          <a:xfrm flipH="1" flipV="1">
            <a:off x="35433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5042" name="Group 114"/>
          <p:cNvGrpSpPr>
            <a:grpSpLocks/>
          </p:cNvGrpSpPr>
          <p:nvPr/>
        </p:nvGrpSpPr>
        <p:grpSpPr bwMode="auto">
          <a:xfrm>
            <a:off x="3467100" y="5016500"/>
            <a:ext cx="304800" cy="152400"/>
            <a:chOff x="864" y="2592"/>
            <a:chExt cx="192" cy="96"/>
          </a:xfrm>
        </p:grpSpPr>
        <p:sp>
          <p:nvSpPr>
            <p:cNvPr id="125043" name="Line 11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44" name="Line 11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45" name="Line 11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46" name="Line 11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5047" name="Group 119"/>
          <p:cNvGrpSpPr>
            <a:grpSpLocks/>
          </p:cNvGrpSpPr>
          <p:nvPr/>
        </p:nvGrpSpPr>
        <p:grpSpPr bwMode="auto">
          <a:xfrm flipH="1">
            <a:off x="5372100" y="4635500"/>
            <a:ext cx="304800" cy="228600"/>
            <a:chOff x="2064" y="2352"/>
            <a:chExt cx="192" cy="144"/>
          </a:xfrm>
        </p:grpSpPr>
        <p:sp>
          <p:nvSpPr>
            <p:cNvPr id="125048" name="Rectangle 120"/>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049" name="Line 121"/>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5050" name="Group 122"/>
          <p:cNvGrpSpPr>
            <a:grpSpLocks/>
          </p:cNvGrpSpPr>
          <p:nvPr/>
        </p:nvGrpSpPr>
        <p:grpSpPr bwMode="auto">
          <a:xfrm>
            <a:off x="5372100" y="5016500"/>
            <a:ext cx="304800" cy="152400"/>
            <a:chOff x="864" y="2592"/>
            <a:chExt cx="192" cy="96"/>
          </a:xfrm>
        </p:grpSpPr>
        <p:sp>
          <p:nvSpPr>
            <p:cNvPr id="125051" name="Line 12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52" name="Line 12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53" name="Line 12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54" name="Line 12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5055" name="Line 127"/>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5056" name="Line 128"/>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5057" name="AutoShape 129"/>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058" name="Text Box 130"/>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25059" name="Text Box 131"/>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25060" name="Text Box 132"/>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25061" name="Text Box 133"/>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25062" name="Group 134"/>
          <p:cNvGrpSpPr>
            <a:grpSpLocks/>
          </p:cNvGrpSpPr>
          <p:nvPr/>
        </p:nvGrpSpPr>
        <p:grpSpPr bwMode="auto">
          <a:xfrm rot="5400000">
            <a:off x="7708900" y="2022475"/>
            <a:ext cx="228600" cy="1574800"/>
            <a:chOff x="5088" y="624"/>
            <a:chExt cx="144" cy="992"/>
          </a:xfrm>
        </p:grpSpPr>
        <p:sp>
          <p:nvSpPr>
            <p:cNvPr id="125063" name="Line 13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64" name="Line 13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65" name="Line 13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66" name="Line 13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67" name="Line 13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68" name="Line 14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69" name="Line 14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070" name="Line 14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5071" name="Rectangle 143"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5072" name="Group 144"/>
          <p:cNvGrpSpPr>
            <a:grpSpLocks/>
          </p:cNvGrpSpPr>
          <p:nvPr/>
        </p:nvGrpSpPr>
        <p:grpSpPr bwMode="auto">
          <a:xfrm>
            <a:off x="4160838" y="2359025"/>
            <a:ext cx="298450" cy="2276475"/>
            <a:chOff x="2621" y="1486"/>
            <a:chExt cx="188" cy="1434"/>
          </a:xfrm>
        </p:grpSpPr>
        <p:sp>
          <p:nvSpPr>
            <p:cNvPr id="125073" name="Line 145"/>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5074" name="Line 146"/>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5075" name="Line 147"/>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5076" name="Rectangle 148"/>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25078" name="Rectangle 150"/>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079" name="Group 151"/>
          <p:cNvGrpSpPr>
            <a:grpSpLocks/>
          </p:cNvGrpSpPr>
          <p:nvPr/>
        </p:nvGrpSpPr>
        <p:grpSpPr bwMode="auto">
          <a:xfrm rot="5400000" flipH="1" flipV="1">
            <a:off x="4675982" y="3421856"/>
            <a:ext cx="107950" cy="182563"/>
            <a:chOff x="0" y="3"/>
            <a:chExt cx="20000" cy="19996"/>
          </a:xfrm>
        </p:grpSpPr>
        <p:sp>
          <p:nvSpPr>
            <p:cNvPr id="125080" name="Line 152"/>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1" name="Line 153"/>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2" name="Line 154"/>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3" name="Line 155"/>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084" name="Line 156"/>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5" name="Oval 157"/>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6" name="Oval 158"/>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7" name="Oval 159"/>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8" name="Line 160"/>
          <p:cNvSpPr>
            <a:spLocks noChangeShapeType="1"/>
          </p:cNvSpPr>
          <p:nvPr/>
        </p:nvSpPr>
        <p:spPr bwMode="auto">
          <a:xfrm rot="-5400000">
            <a:off x="43830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9" name="Line 161"/>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90" name="Oval 162"/>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91" name="Line 163"/>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92" name="Line 164"/>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093" name="Group 165"/>
          <p:cNvGrpSpPr>
            <a:grpSpLocks/>
          </p:cNvGrpSpPr>
          <p:nvPr/>
        </p:nvGrpSpPr>
        <p:grpSpPr bwMode="auto">
          <a:xfrm rot="10800000" flipH="1">
            <a:off x="4457700" y="3757613"/>
            <a:ext cx="365125" cy="239712"/>
            <a:chOff x="2900" y="1798"/>
            <a:chExt cx="576" cy="376"/>
          </a:xfrm>
        </p:grpSpPr>
        <p:sp>
          <p:nvSpPr>
            <p:cNvPr id="125094" name="Line 166"/>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95" name="Line 167"/>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96" name="Line 168"/>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100" name="Text Box 172"/>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25117" name="Line 189"/>
          <p:cNvSpPr>
            <a:spLocks noChangeShapeType="1"/>
          </p:cNvSpPr>
          <p:nvPr/>
        </p:nvSpPr>
        <p:spPr bwMode="auto">
          <a:xfrm rot="5400000" flipV="1">
            <a:off x="3388519" y="2732881"/>
            <a:ext cx="0" cy="15128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21" name="Rectangle 193"/>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25124" name="Line 196"/>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126" name="Group 198"/>
          <p:cNvGrpSpPr>
            <a:grpSpLocks/>
          </p:cNvGrpSpPr>
          <p:nvPr/>
        </p:nvGrpSpPr>
        <p:grpSpPr bwMode="auto">
          <a:xfrm>
            <a:off x="4681538" y="2333625"/>
            <a:ext cx="1274762" cy="2301875"/>
            <a:chOff x="2949" y="1470"/>
            <a:chExt cx="803" cy="1450"/>
          </a:xfrm>
        </p:grpSpPr>
        <p:sp>
          <p:nvSpPr>
            <p:cNvPr id="125127" name="Line 199"/>
            <p:cNvSpPr>
              <a:spLocks noChangeShapeType="1"/>
            </p:cNvSpPr>
            <p:nvPr/>
          </p:nvSpPr>
          <p:spPr bwMode="auto">
            <a:xfrm>
              <a:off x="3752" y="1470"/>
              <a:ext cx="0" cy="111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5128" name="Line 200"/>
            <p:cNvSpPr>
              <a:spLocks noChangeShapeType="1"/>
            </p:cNvSpPr>
            <p:nvPr/>
          </p:nvSpPr>
          <p:spPr bwMode="auto">
            <a:xfrm>
              <a:off x="2953" y="2586"/>
              <a:ext cx="0" cy="33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5129" name="Line 201"/>
            <p:cNvSpPr>
              <a:spLocks noChangeShapeType="1"/>
            </p:cNvSpPr>
            <p:nvPr/>
          </p:nvSpPr>
          <p:spPr bwMode="auto">
            <a:xfrm rot="5400000">
              <a:off x="3348" y="2187"/>
              <a:ext cx="0" cy="79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5136" name="Rectangle 208"/>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grpSp>
        <p:nvGrpSpPr>
          <p:cNvPr id="125147" name="Group 219"/>
          <p:cNvGrpSpPr>
            <a:grpSpLocks/>
          </p:cNvGrpSpPr>
          <p:nvPr/>
        </p:nvGrpSpPr>
        <p:grpSpPr bwMode="auto">
          <a:xfrm>
            <a:off x="5184775" y="1158875"/>
            <a:ext cx="2168525" cy="1455738"/>
            <a:chOff x="3266" y="730"/>
            <a:chExt cx="1366" cy="917"/>
          </a:xfrm>
        </p:grpSpPr>
        <p:sp>
          <p:nvSpPr>
            <p:cNvPr id="125148" name="Rectangle 220"/>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49" name="Rectangle 221"/>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50" name="Rectangle 222"/>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5151" name="Oval 223"/>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61" name="Text Box 233"/>
          <p:cNvSpPr txBox="1">
            <a:spLocks noChangeArrowheads="1"/>
          </p:cNvSpPr>
          <p:nvPr/>
        </p:nvSpPr>
        <p:spPr bwMode="auto">
          <a:xfrm>
            <a:off x="6534150" y="4592638"/>
            <a:ext cx="2457450"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Any bypass or leaks can now be made up from stored energy in the Accumulator </a:t>
            </a:r>
          </a:p>
        </p:txBody>
      </p:sp>
      <p:sp>
        <p:nvSpPr>
          <p:cNvPr id="125163" name="Line 235"/>
          <p:cNvSpPr>
            <a:spLocks noChangeShapeType="1"/>
          </p:cNvSpPr>
          <p:nvPr/>
        </p:nvSpPr>
        <p:spPr bwMode="auto">
          <a:xfrm>
            <a:off x="4441825" y="4745038"/>
            <a:ext cx="239713" cy="201612"/>
          </a:xfrm>
          <a:prstGeom prst="line">
            <a:avLst/>
          </a:prstGeom>
          <a:noFill/>
          <a:ln w="9525">
            <a:solidFill>
              <a:srgbClr val="00FF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164" name="Line 236"/>
          <p:cNvSpPr>
            <a:spLocks noChangeShapeType="1"/>
          </p:cNvSpPr>
          <p:nvPr/>
        </p:nvSpPr>
        <p:spPr bwMode="auto">
          <a:xfrm flipV="1">
            <a:off x="5181600" y="1447800"/>
            <a:ext cx="349250" cy="42863"/>
          </a:xfrm>
          <a:prstGeom prst="line">
            <a:avLst/>
          </a:prstGeom>
          <a:noFill/>
          <a:ln w="9525">
            <a:solidFill>
              <a:srgbClr val="00FF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165" name="Line 237"/>
          <p:cNvSpPr>
            <a:spLocks noChangeShapeType="1"/>
          </p:cNvSpPr>
          <p:nvPr/>
        </p:nvSpPr>
        <p:spPr bwMode="auto">
          <a:xfrm>
            <a:off x="5181600" y="2228850"/>
            <a:ext cx="349250" cy="42863"/>
          </a:xfrm>
          <a:prstGeom prst="line">
            <a:avLst/>
          </a:prstGeom>
          <a:noFill/>
          <a:ln w="9525">
            <a:solidFill>
              <a:srgbClr val="00FF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166" name="Text Box 238"/>
          <p:cNvSpPr txBox="1">
            <a:spLocks noChangeArrowheads="1"/>
          </p:cNvSpPr>
          <p:nvPr/>
        </p:nvSpPr>
        <p:spPr bwMode="auto">
          <a:xfrm>
            <a:off x="2198688" y="6154738"/>
            <a:ext cx="5497512"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on Work, Tonnage Deteriorating </a:t>
            </a:r>
          </a:p>
        </p:txBody>
      </p:sp>
      <p:sp>
        <p:nvSpPr>
          <p:cNvPr id="125271" name="Line 343"/>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98" name="AutoShape 370"/>
          <p:cNvSpPr>
            <a:spLocks/>
          </p:cNvSpPr>
          <p:nvPr/>
        </p:nvSpPr>
        <p:spPr bwMode="auto">
          <a:xfrm rot="5400000" flipV="1">
            <a:off x="1464469" y="3599656"/>
            <a:ext cx="166688" cy="384175"/>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25299" name="Line 371"/>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5300" name="Oval 372"/>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01" name="Text Box 373"/>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25302" name="AutoShape 374"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03" name="AutoShape 375"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04" name="AutoShape 376"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05" name="AutoShape 377"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06" name="AutoShape 378"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07" name="AutoShape 379"/>
          <p:cNvSpPr>
            <a:spLocks noChangeArrowheads="1"/>
          </p:cNvSpPr>
          <p:nvPr/>
        </p:nvSpPr>
        <p:spPr bwMode="auto">
          <a:xfrm>
            <a:off x="1265238" y="1689100"/>
            <a:ext cx="588962" cy="1214438"/>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08" name="Arc 380"/>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09" name="Line 381"/>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310" name="Arc 382"/>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5311" name="Group 383"/>
          <p:cNvGrpSpPr>
            <a:grpSpLocks/>
          </p:cNvGrpSpPr>
          <p:nvPr/>
        </p:nvGrpSpPr>
        <p:grpSpPr bwMode="auto">
          <a:xfrm>
            <a:off x="1355725" y="2895600"/>
            <a:ext cx="90488" cy="92075"/>
            <a:chOff x="1030" y="3483"/>
            <a:chExt cx="141" cy="144"/>
          </a:xfrm>
        </p:grpSpPr>
        <p:sp>
          <p:nvSpPr>
            <p:cNvPr id="125312" name="Arc 38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13" name="Arc 38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14" name="Line 38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5315" name="Group 387"/>
          <p:cNvGrpSpPr>
            <a:grpSpLocks/>
          </p:cNvGrpSpPr>
          <p:nvPr/>
        </p:nvGrpSpPr>
        <p:grpSpPr bwMode="auto">
          <a:xfrm flipV="1">
            <a:off x="1341438" y="1603375"/>
            <a:ext cx="90487" cy="92075"/>
            <a:chOff x="1030" y="3483"/>
            <a:chExt cx="141" cy="144"/>
          </a:xfrm>
        </p:grpSpPr>
        <p:sp>
          <p:nvSpPr>
            <p:cNvPr id="125316" name="Arc 38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17" name="Arc 38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18" name="Line 39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5319" name="Arc 391"/>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20" name="Line 392"/>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321" name="Arc 393"/>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5322" name="Group 394"/>
          <p:cNvGrpSpPr>
            <a:grpSpLocks/>
          </p:cNvGrpSpPr>
          <p:nvPr/>
        </p:nvGrpSpPr>
        <p:grpSpPr bwMode="auto">
          <a:xfrm flipH="1">
            <a:off x="1670050" y="2895600"/>
            <a:ext cx="90488" cy="92075"/>
            <a:chOff x="1030" y="3483"/>
            <a:chExt cx="141" cy="144"/>
          </a:xfrm>
        </p:grpSpPr>
        <p:sp>
          <p:nvSpPr>
            <p:cNvPr id="125323" name="Arc 39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24" name="Arc 39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25" name="Line 39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5326" name="Group 398"/>
          <p:cNvGrpSpPr>
            <a:grpSpLocks/>
          </p:cNvGrpSpPr>
          <p:nvPr/>
        </p:nvGrpSpPr>
        <p:grpSpPr bwMode="auto">
          <a:xfrm flipH="1" flipV="1">
            <a:off x="1684338" y="1603375"/>
            <a:ext cx="90487" cy="92075"/>
            <a:chOff x="1030" y="3483"/>
            <a:chExt cx="141" cy="144"/>
          </a:xfrm>
        </p:grpSpPr>
        <p:sp>
          <p:nvSpPr>
            <p:cNvPr id="125327" name="Arc 39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28" name="Arc 40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29" name="Line 40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5330" name="Rectangle 402"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31" name="AutoShape 403"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25332" name="Rectangle 404"/>
          <p:cNvSpPr>
            <a:spLocks noChangeArrowheads="1"/>
          </p:cNvSpPr>
          <p:nvPr/>
        </p:nvSpPr>
        <p:spPr bwMode="auto">
          <a:xfrm>
            <a:off x="1477963" y="2897188"/>
            <a:ext cx="158750" cy="31908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33" name="Line 405"/>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334" name="Line 406"/>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335" name="Rectangle 407"/>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36" name="AutoShape 408"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37" name="AutoShape 409"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38" name="Line 410"/>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339" name="Line 411"/>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340" name="Line 412"/>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341" name="Line 413"/>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342" name="Oval 414"/>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43" name="Oval 415"/>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44" name="AutoShape 416"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45" name="AutoShape 417"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5346" name="Group 418"/>
          <p:cNvGrpSpPr>
            <a:grpSpLocks/>
          </p:cNvGrpSpPr>
          <p:nvPr/>
        </p:nvGrpSpPr>
        <p:grpSpPr bwMode="auto">
          <a:xfrm>
            <a:off x="1504950" y="2871788"/>
            <a:ext cx="103188" cy="100012"/>
            <a:chOff x="1262" y="3388"/>
            <a:chExt cx="162" cy="206"/>
          </a:xfrm>
        </p:grpSpPr>
        <p:sp>
          <p:nvSpPr>
            <p:cNvPr id="125347" name="Oval 419"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48" name="Oval 420"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49" name="Oval 421"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50" name="Oval 422"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51" name="Oval 423"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52" name="Oval 424"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5353" name="Rectangle 425"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5354" name="Group 426"/>
          <p:cNvGrpSpPr>
            <a:grpSpLocks/>
          </p:cNvGrpSpPr>
          <p:nvPr/>
        </p:nvGrpSpPr>
        <p:grpSpPr bwMode="auto">
          <a:xfrm>
            <a:off x="1279525" y="1689100"/>
            <a:ext cx="557213" cy="987425"/>
            <a:chOff x="941" y="767"/>
            <a:chExt cx="815" cy="1942"/>
          </a:xfrm>
        </p:grpSpPr>
        <p:sp>
          <p:nvSpPr>
            <p:cNvPr id="125355" name="AutoShape 427"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56" name="AutoShape 428"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5357" name="AutoShape 429"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58" name="Line 430"/>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359" name="Rectangle 431"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60" name="Rectangle 432"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61" name="Rectangle 433"/>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62" name="Rectangle 434"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63" name="Rectangle 435"/>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64" name="Rectangle 436"/>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65" name="Line 437"/>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5366" name="Group 438"/>
          <p:cNvGrpSpPr>
            <a:grpSpLocks/>
          </p:cNvGrpSpPr>
          <p:nvPr/>
        </p:nvGrpSpPr>
        <p:grpSpPr bwMode="auto">
          <a:xfrm>
            <a:off x="1471613" y="2828925"/>
            <a:ext cx="169862" cy="234950"/>
            <a:chOff x="1210" y="3312"/>
            <a:chExt cx="265" cy="416"/>
          </a:xfrm>
        </p:grpSpPr>
        <p:sp>
          <p:nvSpPr>
            <p:cNvPr id="125367" name="AutoShape 439"/>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68" name="Line 440"/>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369" name="Line 441"/>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370" name="Rectangle 442"/>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5371" name="Group 443"/>
            <p:cNvGrpSpPr>
              <a:grpSpLocks/>
            </p:cNvGrpSpPr>
            <p:nvPr/>
          </p:nvGrpSpPr>
          <p:grpSpPr bwMode="auto">
            <a:xfrm>
              <a:off x="1212" y="3356"/>
              <a:ext cx="105" cy="33"/>
              <a:chOff x="1212" y="3356"/>
              <a:chExt cx="105" cy="33"/>
            </a:xfrm>
          </p:grpSpPr>
          <p:sp>
            <p:nvSpPr>
              <p:cNvPr id="125372" name="Line 444"/>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373" name="Line 445"/>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5374" name="Group 446"/>
            <p:cNvGrpSpPr>
              <a:grpSpLocks/>
            </p:cNvGrpSpPr>
            <p:nvPr/>
          </p:nvGrpSpPr>
          <p:grpSpPr bwMode="auto">
            <a:xfrm flipH="1">
              <a:off x="1370" y="3356"/>
              <a:ext cx="105" cy="33"/>
              <a:chOff x="1212" y="3356"/>
              <a:chExt cx="105" cy="33"/>
            </a:xfrm>
          </p:grpSpPr>
          <p:sp>
            <p:nvSpPr>
              <p:cNvPr id="125375" name="Line 447"/>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376" name="Line 448"/>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5377" name="Rectangle 449"/>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5378" name="AutoShape 450"/>
          <p:cNvSpPr>
            <a:spLocks noChangeArrowheads="1"/>
          </p:cNvSpPr>
          <p:nvPr/>
        </p:nvSpPr>
        <p:spPr bwMode="auto">
          <a:xfrm flipV="1">
            <a:off x="1350963" y="3700463"/>
            <a:ext cx="406400" cy="998537"/>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79" name="AutoShape 451"/>
          <p:cNvSpPr>
            <a:spLocks noChangeArrowheads="1"/>
          </p:cNvSpPr>
          <p:nvPr/>
        </p:nvSpPr>
        <p:spPr bwMode="auto">
          <a:xfrm>
            <a:off x="1466850" y="3957638"/>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80" name="Line 452"/>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381" name="Line 453"/>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82" name="Line 454"/>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83" name="Line 455"/>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384" name="Group 456"/>
          <p:cNvGrpSpPr>
            <a:grpSpLocks/>
          </p:cNvGrpSpPr>
          <p:nvPr/>
        </p:nvGrpSpPr>
        <p:grpSpPr bwMode="auto">
          <a:xfrm rot="5400000">
            <a:off x="2378869" y="3429794"/>
            <a:ext cx="98425" cy="274637"/>
            <a:chOff x="0" y="0"/>
            <a:chExt cx="20000" cy="20000"/>
          </a:xfrm>
        </p:grpSpPr>
        <p:sp>
          <p:nvSpPr>
            <p:cNvPr id="125385" name="Arc 45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86" name="Arc 45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5387" name="Group 459"/>
          <p:cNvGrpSpPr>
            <a:grpSpLocks/>
          </p:cNvGrpSpPr>
          <p:nvPr/>
        </p:nvGrpSpPr>
        <p:grpSpPr bwMode="auto">
          <a:xfrm rot="5400000">
            <a:off x="2372519" y="3259932"/>
            <a:ext cx="98425" cy="274637"/>
            <a:chOff x="0" y="0"/>
            <a:chExt cx="20000" cy="20000"/>
          </a:xfrm>
        </p:grpSpPr>
        <p:sp>
          <p:nvSpPr>
            <p:cNvPr id="125388" name="Arc 46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89" name="Arc 46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390" name="Line 462"/>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391" name="Group 463"/>
          <p:cNvGrpSpPr>
            <a:grpSpLocks/>
          </p:cNvGrpSpPr>
          <p:nvPr/>
        </p:nvGrpSpPr>
        <p:grpSpPr bwMode="auto">
          <a:xfrm>
            <a:off x="2181225" y="3194050"/>
            <a:ext cx="484188" cy="295275"/>
            <a:chOff x="1041" y="2012"/>
            <a:chExt cx="305" cy="186"/>
          </a:xfrm>
        </p:grpSpPr>
        <p:sp>
          <p:nvSpPr>
            <p:cNvPr id="125392" name="Line 464"/>
            <p:cNvSpPr>
              <a:spLocks noChangeShapeType="1"/>
            </p:cNvSpPr>
            <p:nvPr/>
          </p:nvSpPr>
          <p:spPr bwMode="auto">
            <a:xfrm rot="5400000" flipH="1">
              <a:off x="1245" y="2105"/>
              <a:ext cx="185"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93" name="Line 465"/>
            <p:cNvSpPr>
              <a:spLocks noChangeShapeType="1"/>
            </p:cNvSpPr>
            <p:nvPr/>
          </p:nvSpPr>
          <p:spPr bwMode="auto">
            <a:xfrm rot="5400000" flipH="1">
              <a:off x="957" y="2104"/>
              <a:ext cx="186"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94" name="Line 466"/>
            <p:cNvSpPr>
              <a:spLocks noChangeShapeType="1"/>
            </p:cNvSpPr>
            <p:nvPr/>
          </p:nvSpPr>
          <p:spPr bwMode="auto">
            <a:xfrm rot="5400000">
              <a:off x="1281" y="1949"/>
              <a:ext cx="1" cy="12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95" name="Line 467"/>
            <p:cNvSpPr>
              <a:spLocks noChangeShapeType="1"/>
            </p:cNvSpPr>
            <p:nvPr/>
          </p:nvSpPr>
          <p:spPr bwMode="auto">
            <a:xfrm rot="5400000">
              <a:off x="1090" y="1963"/>
              <a:ext cx="1" cy="1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396" name="Rectangle 468"/>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97" name="Line 469"/>
          <p:cNvSpPr>
            <a:spLocks noChangeShapeType="1"/>
          </p:cNvSpPr>
          <p:nvPr/>
        </p:nvSpPr>
        <p:spPr bwMode="auto">
          <a:xfrm rot="5400000" flipV="1">
            <a:off x="3388519" y="2732881"/>
            <a:ext cx="0" cy="15128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98" name="Text Box 470"/>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25399" name="Line 471"/>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400" name="Oval 472"/>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401" name="Line 473"/>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02" name="Line 474"/>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03" name="Line 475"/>
          <p:cNvSpPr>
            <a:spLocks noChangeShapeType="1"/>
          </p:cNvSpPr>
          <p:nvPr/>
        </p:nvSpPr>
        <p:spPr bwMode="auto">
          <a:xfrm rot="5400000" flipH="1">
            <a:off x="3134519" y="4437857"/>
            <a:ext cx="0" cy="6143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04" name="Rectangle 476"/>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25405" name="Oval 47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406" name="Line 478"/>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07" name="Line 479"/>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08" name="Line 480"/>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409" name="Line 481"/>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10" name="Oval 482"/>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411" name="AutoShape 483"/>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412" name="Line 484"/>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13" name="Line 485"/>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14" name="Line 486"/>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15" name="Line 487"/>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16" name="Line 488"/>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17" name="Line 489"/>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18" name="Line 490"/>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19" name="Text Box 491"/>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25420" name="Rectangle 492"/>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1,400 PSI </a:t>
            </a:r>
            <a:endParaRPr lang="en-US" b="0"/>
          </a:p>
        </p:txBody>
      </p:sp>
      <p:sp>
        <p:nvSpPr>
          <p:cNvPr id="125421" name="Rectangle 493"/>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1,400 PSI </a:t>
            </a:r>
            <a:endParaRPr lang="en-US" b="0"/>
          </a:p>
        </p:txBody>
      </p:sp>
      <p:sp>
        <p:nvSpPr>
          <p:cNvPr id="125422" name="Line 494"/>
          <p:cNvSpPr>
            <a:spLocks noChangeShapeType="1"/>
          </p:cNvSpPr>
          <p:nvPr/>
        </p:nvSpPr>
        <p:spPr bwMode="auto">
          <a:xfrm flipV="1">
            <a:off x="1352550" y="3951288"/>
            <a:ext cx="4048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423" name="AutoShape 495"/>
          <p:cNvSpPr>
            <a:spLocks noChangeArrowheads="1"/>
          </p:cNvSpPr>
          <p:nvPr/>
        </p:nvSpPr>
        <p:spPr bwMode="auto">
          <a:xfrm rot="2871628">
            <a:off x="3571081" y="24026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424" name="Oval 496"/>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25" name="Oval 497"/>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26" name="Oval 498"/>
          <p:cNvSpPr>
            <a:spLocks noChangeArrowheads="1"/>
          </p:cNvSpPr>
          <p:nvPr/>
        </p:nvSpPr>
        <p:spPr bwMode="auto">
          <a:xfrm rot="5400000">
            <a:off x="23225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27" name="AutoShape 499"/>
          <p:cNvSpPr>
            <a:spLocks noChangeArrowheads="1"/>
          </p:cNvSpPr>
          <p:nvPr/>
        </p:nvSpPr>
        <p:spPr bwMode="auto">
          <a:xfrm rot="2871628">
            <a:off x="511969" y="33154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428" name="Line 500"/>
          <p:cNvSpPr>
            <a:spLocks noChangeShapeType="1"/>
          </p:cNvSpPr>
          <p:nvPr/>
        </p:nvSpPr>
        <p:spPr bwMode="auto">
          <a:xfrm flipH="1">
            <a:off x="2819400" y="4343400"/>
            <a:ext cx="0" cy="41433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 name="Slide Number Placeholder 5"/>
          <p:cNvSpPr>
            <a:spLocks noGrp="1"/>
          </p:cNvSpPr>
          <p:nvPr>
            <p:ph type="sldNum" sz="quarter" idx="12"/>
          </p:nvPr>
        </p:nvSpPr>
        <p:spPr/>
        <p:txBody>
          <a:bodyPr/>
          <a:lstStyle/>
          <a:p>
            <a:fld id="{FAF5AE57-3894-0E4E-BE1A-65B9B8259C9F}" type="slidenum">
              <a:rPr lang="en-US"/>
              <a:pPr/>
              <a:t>87</a:t>
            </a:fld>
            <a:endParaRPr lang="en-US"/>
          </a:p>
        </p:txBody>
      </p:sp>
      <p:sp>
        <p:nvSpPr>
          <p:cNvPr id="125954"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25955" name="Rectangle 3"/>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956" name="Rectangle 4"/>
          <p:cNvSpPr>
            <a:spLocks noChangeArrowheads="1"/>
          </p:cNvSpPr>
          <p:nvPr/>
        </p:nvSpPr>
        <p:spPr bwMode="auto">
          <a:xfrm>
            <a:off x="5219700" y="1362075"/>
            <a:ext cx="825500" cy="99695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5958" name="Group 6"/>
          <p:cNvGrpSpPr>
            <a:grpSpLocks/>
          </p:cNvGrpSpPr>
          <p:nvPr/>
        </p:nvGrpSpPr>
        <p:grpSpPr bwMode="auto">
          <a:xfrm>
            <a:off x="8534400" y="1101725"/>
            <a:ext cx="228600" cy="1574800"/>
            <a:chOff x="5088" y="624"/>
            <a:chExt cx="144" cy="992"/>
          </a:xfrm>
        </p:grpSpPr>
        <p:sp>
          <p:nvSpPr>
            <p:cNvPr id="125959" name="Line 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60" name="Line 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61" name="Line 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62" name="Line 1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63" name="Line 1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64" name="Line 1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65" name="Line 1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66" name="Line 1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5967" name="AutoShape 15"/>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968" name="Line 16"/>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69" name="Line 17"/>
          <p:cNvSpPr>
            <a:spLocks noChangeShapeType="1"/>
          </p:cNvSpPr>
          <p:nvPr/>
        </p:nvSpPr>
        <p:spPr bwMode="auto">
          <a:xfrm>
            <a:off x="46863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70" name="Rectangle 18"/>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971" name="Line 19"/>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72" name="Line 20"/>
          <p:cNvSpPr>
            <a:spLocks noChangeShapeType="1"/>
          </p:cNvSpPr>
          <p:nvPr/>
        </p:nvSpPr>
        <p:spPr bwMode="auto">
          <a:xfrm>
            <a:off x="52324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73" name="Rectangle 21"/>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974" name="Line 22"/>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75" name="Line 23"/>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76" name="Rectangle 24"/>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977" name="Line 25"/>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5978" name="Group 26"/>
          <p:cNvGrpSpPr>
            <a:grpSpLocks/>
          </p:cNvGrpSpPr>
          <p:nvPr/>
        </p:nvGrpSpPr>
        <p:grpSpPr bwMode="auto">
          <a:xfrm>
            <a:off x="4929188" y="4635500"/>
            <a:ext cx="122237" cy="122238"/>
            <a:chOff x="1449" y="2352"/>
            <a:chExt cx="77" cy="77"/>
          </a:xfrm>
        </p:grpSpPr>
        <p:sp>
          <p:nvSpPr>
            <p:cNvPr id="125979" name="Line 2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80" name="Line 2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5981" name="Group 29"/>
          <p:cNvGrpSpPr>
            <a:grpSpLocks/>
          </p:cNvGrpSpPr>
          <p:nvPr/>
        </p:nvGrpSpPr>
        <p:grpSpPr bwMode="auto">
          <a:xfrm>
            <a:off x="5159375" y="4635500"/>
            <a:ext cx="122238" cy="122238"/>
            <a:chOff x="1449" y="2352"/>
            <a:chExt cx="77" cy="77"/>
          </a:xfrm>
        </p:grpSpPr>
        <p:sp>
          <p:nvSpPr>
            <p:cNvPr id="125982" name="Line 3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83" name="Line 3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5984" name="Rectangle 32"/>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985" name="Line 33"/>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5986" name="Group 34"/>
          <p:cNvGrpSpPr>
            <a:grpSpLocks/>
          </p:cNvGrpSpPr>
          <p:nvPr/>
        </p:nvGrpSpPr>
        <p:grpSpPr bwMode="auto">
          <a:xfrm>
            <a:off x="4000500" y="5016500"/>
            <a:ext cx="304800" cy="152400"/>
            <a:chOff x="864" y="2592"/>
            <a:chExt cx="192" cy="96"/>
          </a:xfrm>
        </p:grpSpPr>
        <p:sp>
          <p:nvSpPr>
            <p:cNvPr id="125987" name="Line 3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88" name="Line 3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89" name="Line 3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90" name="Line 3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5991" name="Group 39"/>
          <p:cNvGrpSpPr>
            <a:grpSpLocks/>
          </p:cNvGrpSpPr>
          <p:nvPr/>
        </p:nvGrpSpPr>
        <p:grpSpPr bwMode="auto">
          <a:xfrm flipH="1">
            <a:off x="5905500" y="4635500"/>
            <a:ext cx="304800" cy="228600"/>
            <a:chOff x="2064" y="2352"/>
            <a:chExt cx="192" cy="144"/>
          </a:xfrm>
        </p:grpSpPr>
        <p:sp>
          <p:nvSpPr>
            <p:cNvPr id="125992" name="Rectangle 40"/>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993" name="Line 41"/>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5994" name="Group 42"/>
          <p:cNvGrpSpPr>
            <a:grpSpLocks/>
          </p:cNvGrpSpPr>
          <p:nvPr/>
        </p:nvGrpSpPr>
        <p:grpSpPr bwMode="auto">
          <a:xfrm>
            <a:off x="5905500" y="5016500"/>
            <a:ext cx="304800" cy="152400"/>
            <a:chOff x="864" y="2592"/>
            <a:chExt cx="192" cy="96"/>
          </a:xfrm>
        </p:grpSpPr>
        <p:sp>
          <p:nvSpPr>
            <p:cNvPr id="125995" name="Line 4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96" name="Line 4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97" name="Line 4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998" name="Line 4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5999" name="Line 47"/>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6000" name="Line 48"/>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6001" name="AutoShape 49"/>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002" name="Text Box 50"/>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26003" name="Text Box 51"/>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26004" name="Text Box 52"/>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26005" name="Text Box 53"/>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26006" name="Group 54"/>
          <p:cNvGrpSpPr>
            <a:grpSpLocks/>
          </p:cNvGrpSpPr>
          <p:nvPr/>
        </p:nvGrpSpPr>
        <p:grpSpPr bwMode="auto">
          <a:xfrm rot="5400000">
            <a:off x="7708900" y="2022475"/>
            <a:ext cx="228600" cy="1574800"/>
            <a:chOff x="5088" y="624"/>
            <a:chExt cx="144" cy="992"/>
          </a:xfrm>
        </p:grpSpPr>
        <p:sp>
          <p:nvSpPr>
            <p:cNvPr id="126007" name="Line 5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008" name="Line 5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009" name="Line 5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010" name="Line 5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011" name="Line 5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012" name="Line 6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013" name="Line 6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014" name="Line 6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6015" name="Rectangle 63"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6016" name="Group 64"/>
          <p:cNvGrpSpPr>
            <a:grpSpLocks/>
          </p:cNvGrpSpPr>
          <p:nvPr/>
        </p:nvGrpSpPr>
        <p:grpSpPr bwMode="auto">
          <a:xfrm>
            <a:off x="4160838" y="2359025"/>
            <a:ext cx="298450" cy="2276475"/>
            <a:chOff x="2621" y="1486"/>
            <a:chExt cx="188" cy="1434"/>
          </a:xfrm>
        </p:grpSpPr>
        <p:sp>
          <p:nvSpPr>
            <p:cNvPr id="126017" name="Line 65"/>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6018" name="Line 66"/>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6019" name="Line 67"/>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6020" name="Rectangle 68"/>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26021" name="Rectangle 69"/>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022" name="Group 70"/>
          <p:cNvGrpSpPr>
            <a:grpSpLocks/>
          </p:cNvGrpSpPr>
          <p:nvPr/>
        </p:nvGrpSpPr>
        <p:grpSpPr bwMode="auto">
          <a:xfrm rot="5400000" flipH="1" flipV="1">
            <a:off x="4675982" y="3421856"/>
            <a:ext cx="107950" cy="182563"/>
            <a:chOff x="0" y="3"/>
            <a:chExt cx="20000" cy="19996"/>
          </a:xfrm>
        </p:grpSpPr>
        <p:sp>
          <p:nvSpPr>
            <p:cNvPr id="126023" name="Line 7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24" name="Line 7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25" name="Line 7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26" name="Line 7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027" name="Line 75"/>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28" name="Oval 76"/>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29" name="Oval 77"/>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30" name="Oval 78"/>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31" name="Line 79"/>
          <p:cNvSpPr>
            <a:spLocks noChangeShapeType="1"/>
          </p:cNvSpPr>
          <p:nvPr/>
        </p:nvSpPr>
        <p:spPr bwMode="auto">
          <a:xfrm rot="5400000" flipH="1">
            <a:off x="42941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32" name="Line 80"/>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33" name="Oval 81"/>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34" name="Line 82"/>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35" name="Line 83"/>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036" name="Group 84"/>
          <p:cNvGrpSpPr>
            <a:grpSpLocks/>
          </p:cNvGrpSpPr>
          <p:nvPr/>
        </p:nvGrpSpPr>
        <p:grpSpPr bwMode="auto">
          <a:xfrm rot="10800000" flipH="1">
            <a:off x="4457700" y="3757613"/>
            <a:ext cx="365125" cy="239712"/>
            <a:chOff x="2900" y="1798"/>
            <a:chExt cx="576" cy="376"/>
          </a:xfrm>
        </p:grpSpPr>
        <p:sp>
          <p:nvSpPr>
            <p:cNvPr id="126037" name="Line 8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38" name="Line 8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39" name="Line 8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040" name="Text Box 88"/>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26042" name="Rectangle 90"/>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26043" name="Line 91"/>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044" name="Group 92"/>
          <p:cNvGrpSpPr>
            <a:grpSpLocks/>
          </p:cNvGrpSpPr>
          <p:nvPr/>
        </p:nvGrpSpPr>
        <p:grpSpPr bwMode="auto">
          <a:xfrm>
            <a:off x="4681538" y="2333625"/>
            <a:ext cx="1274762" cy="2301875"/>
            <a:chOff x="2949" y="1470"/>
            <a:chExt cx="803" cy="1450"/>
          </a:xfrm>
        </p:grpSpPr>
        <p:sp>
          <p:nvSpPr>
            <p:cNvPr id="126045" name="Line 93"/>
            <p:cNvSpPr>
              <a:spLocks noChangeShapeType="1"/>
            </p:cNvSpPr>
            <p:nvPr/>
          </p:nvSpPr>
          <p:spPr bwMode="auto">
            <a:xfrm>
              <a:off x="3752" y="1470"/>
              <a:ext cx="0" cy="111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6046" name="Line 94"/>
            <p:cNvSpPr>
              <a:spLocks noChangeShapeType="1"/>
            </p:cNvSpPr>
            <p:nvPr/>
          </p:nvSpPr>
          <p:spPr bwMode="auto">
            <a:xfrm>
              <a:off x="2953" y="2586"/>
              <a:ext cx="0" cy="33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6047" name="Line 95"/>
            <p:cNvSpPr>
              <a:spLocks noChangeShapeType="1"/>
            </p:cNvSpPr>
            <p:nvPr/>
          </p:nvSpPr>
          <p:spPr bwMode="auto">
            <a:xfrm rot="5400000">
              <a:off x="3348" y="2187"/>
              <a:ext cx="0" cy="79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6048" name="Rectangle 96"/>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grpSp>
        <p:nvGrpSpPr>
          <p:cNvPr id="126049" name="Group 97"/>
          <p:cNvGrpSpPr>
            <a:grpSpLocks/>
          </p:cNvGrpSpPr>
          <p:nvPr/>
        </p:nvGrpSpPr>
        <p:grpSpPr bwMode="auto">
          <a:xfrm>
            <a:off x="5184775" y="1158875"/>
            <a:ext cx="2168525" cy="1455738"/>
            <a:chOff x="3266" y="730"/>
            <a:chExt cx="1366" cy="917"/>
          </a:xfrm>
        </p:grpSpPr>
        <p:sp>
          <p:nvSpPr>
            <p:cNvPr id="126050" name="Rectangle 98"/>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051" name="Rectangle 99"/>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052" name="Rectangle 100"/>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6053" name="Oval 101"/>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054" name="Text Box 102"/>
          <p:cNvSpPr txBox="1">
            <a:spLocks noChangeArrowheads="1"/>
          </p:cNvSpPr>
          <p:nvPr/>
        </p:nvSpPr>
        <p:spPr bwMode="auto">
          <a:xfrm>
            <a:off x="6534150" y="4140200"/>
            <a:ext cx="2457450" cy="180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At 1,400 PSI the Pressure Switch makes and shifts the directional valve to send pump flow to refill the Accumulator. Then the directional valve---</a:t>
            </a:r>
          </a:p>
        </p:txBody>
      </p:sp>
      <p:sp>
        <p:nvSpPr>
          <p:cNvPr id="126056" name="Line 104"/>
          <p:cNvSpPr>
            <a:spLocks noChangeShapeType="1"/>
          </p:cNvSpPr>
          <p:nvPr/>
        </p:nvSpPr>
        <p:spPr bwMode="auto">
          <a:xfrm flipV="1">
            <a:off x="5181600" y="1447800"/>
            <a:ext cx="349250" cy="42863"/>
          </a:xfrm>
          <a:prstGeom prst="line">
            <a:avLst/>
          </a:prstGeom>
          <a:noFill/>
          <a:ln w="9525">
            <a:solidFill>
              <a:srgbClr val="00FF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057" name="Line 105"/>
          <p:cNvSpPr>
            <a:spLocks noChangeShapeType="1"/>
          </p:cNvSpPr>
          <p:nvPr/>
        </p:nvSpPr>
        <p:spPr bwMode="auto">
          <a:xfrm>
            <a:off x="5181600" y="2228850"/>
            <a:ext cx="349250" cy="42863"/>
          </a:xfrm>
          <a:prstGeom prst="line">
            <a:avLst/>
          </a:prstGeom>
          <a:noFill/>
          <a:ln w="9525">
            <a:solidFill>
              <a:srgbClr val="00FF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058" name="Text Box 106"/>
          <p:cNvSpPr txBox="1">
            <a:spLocks noChangeArrowheads="1"/>
          </p:cNvSpPr>
          <p:nvPr/>
        </p:nvSpPr>
        <p:spPr bwMode="auto">
          <a:xfrm>
            <a:off x="1760538" y="6154738"/>
            <a:ext cx="63976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Cylinder on Work, Tonnage Deteriorated to 1,400 PSI  </a:t>
            </a:r>
          </a:p>
        </p:txBody>
      </p:sp>
      <p:sp>
        <p:nvSpPr>
          <p:cNvPr id="126191" name="Line 239"/>
          <p:cNvSpPr>
            <a:spLocks noChangeShapeType="1"/>
          </p:cNvSpPr>
          <p:nvPr/>
        </p:nvSpPr>
        <p:spPr bwMode="auto">
          <a:xfrm>
            <a:off x="1341438" y="3900488"/>
            <a:ext cx="419100" cy="0"/>
          </a:xfrm>
          <a:prstGeom prst="line">
            <a:avLst/>
          </a:prstGeom>
          <a:noFill/>
          <a:ln w="762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192" name="Line 240"/>
          <p:cNvSpPr>
            <a:spLocks noChangeShapeType="1"/>
          </p:cNvSpPr>
          <p:nvPr/>
        </p:nvSpPr>
        <p:spPr bwMode="auto">
          <a:xfrm rot="5400000" flipV="1">
            <a:off x="3388519" y="2732881"/>
            <a:ext cx="0" cy="15128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93" name="Line 241"/>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94" name="AutoShape 242"/>
          <p:cNvSpPr>
            <a:spLocks/>
          </p:cNvSpPr>
          <p:nvPr/>
        </p:nvSpPr>
        <p:spPr bwMode="auto">
          <a:xfrm rot="5400000" flipV="1">
            <a:off x="1464469" y="3599656"/>
            <a:ext cx="166688" cy="384175"/>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26195" name="Line 243"/>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6196" name="Oval 244"/>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197" name="Text Box 245"/>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26198" name="AutoShape 246"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199" name="AutoShape 247"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0" name="AutoShape 248"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1" name="AutoShape 249"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2" name="AutoShape 250"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3" name="AutoShape 251"/>
          <p:cNvSpPr>
            <a:spLocks noChangeArrowheads="1"/>
          </p:cNvSpPr>
          <p:nvPr/>
        </p:nvSpPr>
        <p:spPr bwMode="auto">
          <a:xfrm>
            <a:off x="1265238" y="1689100"/>
            <a:ext cx="588962" cy="1214438"/>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4" name="Arc 252"/>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5" name="Line 253"/>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06" name="Arc 254"/>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6207" name="Group 255"/>
          <p:cNvGrpSpPr>
            <a:grpSpLocks/>
          </p:cNvGrpSpPr>
          <p:nvPr/>
        </p:nvGrpSpPr>
        <p:grpSpPr bwMode="auto">
          <a:xfrm>
            <a:off x="1355725" y="2895600"/>
            <a:ext cx="90488" cy="92075"/>
            <a:chOff x="1030" y="3483"/>
            <a:chExt cx="141" cy="144"/>
          </a:xfrm>
        </p:grpSpPr>
        <p:sp>
          <p:nvSpPr>
            <p:cNvPr id="126208" name="Arc 25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9" name="Arc 25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10" name="Line 25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6211" name="Group 259"/>
          <p:cNvGrpSpPr>
            <a:grpSpLocks/>
          </p:cNvGrpSpPr>
          <p:nvPr/>
        </p:nvGrpSpPr>
        <p:grpSpPr bwMode="auto">
          <a:xfrm flipV="1">
            <a:off x="1341438" y="1603375"/>
            <a:ext cx="90487" cy="92075"/>
            <a:chOff x="1030" y="3483"/>
            <a:chExt cx="141" cy="144"/>
          </a:xfrm>
        </p:grpSpPr>
        <p:sp>
          <p:nvSpPr>
            <p:cNvPr id="126212" name="Arc 26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13" name="Arc 26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14" name="Line 26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6215" name="Arc 263"/>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16" name="Line 264"/>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17" name="Arc 265"/>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6218" name="Group 266"/>
          <p:cNvGrpSpPr>
            <a:grpSpLocks/>
          </p:cNvGrpSpPr>
          <p:nvPr/>
        </p:nvGrpSpPr>
        <p:grpSpPr bwMode="auto">
          <a:xfrm flipH="1">
            <a:off x="1670050" y="2895600"/>
            <a:ext cx="90488" cy="92075"/>
            <a:chOff x="1030" y="3483"/>
            <a:chExt cx="141" cy="144"/>
          </a:xfrm>
        </p:grpSpPr>
        <p:sp>
          <p:nvSpPr>
            <p:cNvPr id="126219" name="Arc 26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20" name="Arc 26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21" name="Line 26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6222" name="Group 270"/>
          <p:cNvGrpSpPr>
            <a:grpSpLocks/>
          </p:cNvGrpSpPr>
          <p:nvPr/>
        </p:nvGrpSpPr>
        <p:grpSpPr bwMode="auto">
          <a:xfrm flipH="1" flipV="1">
            <a:off x="1684338" y="1603375"/>
            <a:ext cx="90487" cy="92075"/>
            <a:chOff x="1030" y="3483"/>
            <a:chExt cx="141" cy="144"/>
          </a:xfrm>
        </p:grpSpPr>
        <p:sp>
          <p:nvSpPr>
            <p:cNvPr id="126223" name="Arc 27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24" name="Arc 27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25" name="Line 27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6226" name="Rectangle 274"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27" name="AutoShape 275"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26228" name="Rectangle 276"/>
          <p:cNvSpPr>
            <a:spLocks noChangeArrowheads="1"/>
          </p:cNvSpPr>
          <p:nvPr/>
        </p:nvSpPr>
        <p:spPr bwMode="auto">
          <a:xfrm>
            <a:off x="1477963" y="2897188"/>
            <a:ext cx="158750" cy="31908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29" name="Line 277"/>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30" name="Line 278"/>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31" name="Rectangle 279"/>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32" name="AutoShape 280"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33" name="AutoShape 281"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34" name="Line 282"/>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35" name="Line 283"/>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36" name="Line 284"/>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37" name="Line 285"/>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38" name="Oval 286"/>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39" name="Oval 287"/>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40" name="AutoShape 288"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41" name="AutoShape 289"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6242" name="Group 290"/>
          <p:cNvGrpSpPr>
            <a:grpSpLocks/>
          </p:cNvGrpSpPr>
          <p:nvPr/>
        </p:nvGrpSpPr>
        <p:grpSpPr bwMode="auto">
          <a:xfrm>
            <a:off x="1504950" y="2871788"/>
            <a:ext cx="103188" cy="100012"/>
            <a:chOff x="1262" y="3388"/>
            <a:chExt cx="162" cy="206"/>
          </a:xfrm>
        </p:grpSpPr>
        <p:sp>
          <p:nvSpPr>
            <p:cNvPr id="126243" name="Oval 291"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44" name="Oval 292"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45" name="Oval 293"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46" name="Oval 294"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47" name="Oval 295"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48" name="Oval 296"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6249" name="Rectangle 297"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6250" name="Group 298"/>
          <p:cNvGrpSpPr>
            <a:grpSpLocks/>
          </p:cNvGrpSpPr>
          <p:nvPr/>
        </p:nvGrpSpPr>
        <p:grpSpPr bwMode="auto">
          <a:xfrm>
            <a:off x="1279525" y="1689100"/>
            <a:ext cx="557213" cy="987425"/>
            <a:chOff x="941" y="767"/>
            <a:chExt cx="815" cy="1942"/>
          </a:xfrm>
        </p:grpSpPr>
        <p:sp>
          <p:nvSpPr>
            <p:cNvPr id="126251" name="AutoShape 299"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52" name="AutoShape 300"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6253" name="AutoShape 301"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54" name="Line 302"/>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55" name="Rectangle 303"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56" name="Rectangle 304"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57" name="Rectangle 305"/>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58" name="Rectangle 306"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59" name="Rectangle 307"/>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60" name="Rectangle 308"/>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61" name="Line 309"/>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6262" name="Group 310"/>
          <p:cNvGrpSpPr>
            <a:grpSpLocks/>
          </p:cNvGrpSpPr>
          <p:nvPr/>
        </p:nvGrpSpPr>
        <p:grpSpPr bwMode="auto">
          <a:xfrm>
            <a:off x="1471613" y="2828925"/>
            <a:ext cx="169862" cy="234950"/>
            <a:chOff x="1210" y="3312"/>
            <a:chExt cx="265" cy="416"/>
          </a:xfrm>
        </p:grpSpPr>
        <p:sp>
          <p:nvSpPr>
            <p:cNvPr id="126263" name="AutoShape 311"/>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64" name="Line 312"/>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65" name="Line 313"/>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66" name="Rectangle 314"/>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6267" name="Group 315"/>
            <p:cNvGrpSpPr>
              <a:grpSpLocks/>
            </p:cNvGrpSpPr>
            <p:nvPr/>
          </p:nvGrpSpPr>
          <p:grpSpPr bwMode="auto">
            <a:xfrm>
              <a:off x="1212" y="3356"/>
              <a:ext cx="105" cy="33"/>
              <a:chOff x="1212" y="3356"/>
              <a:chExt cx="105" cy="33"/>
            </a:xfrm>
          </p:grpSpPr>
          <p:sp>
            <p:nvSpPr>
              <p:cNvPr id="126268" name="Line 31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69" name="Line 31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6270" name="Group 318"/>
            <p:cNvGrpSpPr>
              <a:grpSpLocks/>
            </p:cNvGrpSpPr>
            <p:nvPr/>
          </p:nvGrpSpPr>
          <p:grpSpPr bwMode="auto">
            <a:xfrm flipH="1">
              <a:off x="1370" y="3356"/>
              <a:ext cx="105" cy="33"/>
              <a:chOff x="1212" y="3356"/>
              <a:chExt cx="105" cy="33"/>
            </a:xfrm>
          </p:grpSpPr>
          <p:sp>
            <p:nvSpPr>
              <p:cNvPr id="126271" name="Line 319"/>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72" name="Line 320"/>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6273" name="Rectangle 321"/>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6274" name="AutoShape 322"/>
          <p:cNvSpPr>
            <a:spLocks noChangeArrowheads="1"/>
          </p:cNvSpPr>
          <p:nvPr/>
        </p:nvSpPr>
        <p:spPr bwMode="auto">
          <a:xfrm flipV="1">
            <a:off x="1350963" y="3700463"/>
            <a:ext cx="406400" cy="998537"/>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75" name="AutoShape 323"/>
          <p:cNvSpPr>
            <a:spLocks noChangeArrowheads="1"/>
          </p:cNvSpPr>
          <p:nvPr/>
        </p:nvSpPr>
        <p:spPr bwMode="auto">
          <a:xfrm>
            <a:off x="1466850" y="3957638"/>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76" name="Line 324"/>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77" name="Line 325"/>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78" name="Line 326"/>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79" name="Line 327"/>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280" name="Group 328"/>
          <p:cNvGrpSpPr>
            <a:grpSpLocks/>
          </p:cNvGrpSpPr>
          <p:nvPr/>
        </p:nvGrpSpPr>
        <p:grpSpPr bwMode="auto">
          <a:xfrm rot="5400000">
            <a:off x="2378869" y="3429794"/>
            <a:ext cx="98425" cy="274637"/>
            <a:chOff x="0" y="0"/>
            <a:chExt cx="20000" cy="20000"/>
          </a:xfrm>
        </p:grpSpPr>
        <p:sp>
          <p:nvSpPr>
            <p:cNvPr id="126281" name="Arc 329"/>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82" name="Arc 330"/>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6283" name="Group 331"/>
          <p:cNvGrpSpPr>
            <a:grpSpLocks/>
          </p:cNvGrpSpPr>
          <p:nvPr/>
        </p:nvGrpSpPr>
        <p:grpSpPr bwMode="auto">
          <a:xfrm rot="5400000">
            <a:off x="2372519" y="3259932"/>
            <a:ext cx="98425" cy="274637"/>
            <a:chOff x="0" y="0"/>
            <a:chExt cx="20000" cy="20000"/>
          </a:xfrm>
        </p:grpSpPr>
        <p:sp>
          <p:nvSpPr>
            <p:cNvPr id="126284" name="Arc 332"/>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85" name="Arc 333"/>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286" name="Line 334"/>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287" name="Group 335"/>
          <p:cNvGrpSpPr>
            <a:grpSpLocks/>
          </p:cNvGrpSpPr>
          <p:nvPr/>
        </p:nvGrpSpPr>
        <p:grpSpPr bwMode="auto">
          <a:xfrm>
            <a:off x="2181225" y="3194050"/>
            <a:ext cx="484188" cy="295275"/>
            <a:chOff x="1041" y="2012"/>
            <a:chExt cx="305" cy="186"/>
          </a:xfrm>
        </p:grpSpPr>
        <p:sp>
          <p:nvSpPr>
            <p:cNvPr id="126288" name="Line 336"/>
            <p:cNvSpPr>
              <a:spLocks noChangeShapeType="1"/>
            </p:cNvSpPr>
            <p:nvPr/>
          </p:nvSpPr>
          <p:spPr bwMode="auto">
            <a:xfrm rot="5400000" flipH="1">
              <a:off x="1245" y="2105"/>
              <a:ext cx="185"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89" name="Line 337"/>
            <p:cNvSpPr>
              <a:spLocks noChangeShapeType="1"/>
            </p:cNvSpPr>
            <p:nvPr/>
          </p:nvSpPr>
          <p:spPr bwMode="auto">
            <a:xfrm rot="5400000" flipH="1">
              <a:off x="957" y="2104"/>
              <a:ext cx="186"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90" name="Line 338"/>
            <p:cNvSpPr>
              <a:spLocks noChangeShapeType="1"/>
            </p:cNvSpPr>
            <p:nvPr/>
          </p:nvSpPr>
          <p:spPr bwMode="auto">
            <a:xfrm rot="5400000">
              <a:off x="1281" y="1949"/>
              <a:ext cx="1" cy="12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91" name="Line 339"/>
            <p:cNvSpPr>
              <a:spLocks noChangeShapeType="1"/>
            </p:cNvSpPr>
            <p:nvPr/>
          </p:nvSpPr>
          <p:spPr bwMode="auto">
            <a:xfrm rot="5400000">
              <a:off x="1090" y="1963"/>
              <a:ext cx="1" cy="1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292" name="Rectangle 340"/>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93" name="Line 341"/>
          <p:cNvSpPr>
            <a:spLocks noChangeShapeType="1"/>
          </p:cNvSpPr>
          <p:nvPr/>
        </p:nvSpPr>
        <p:spPr bwMode="auto">
          <a:xfrm rot="5400000" flipV="1">
            <a:off x="3388519" y="2732881"/>
            <a:ext cx="0" cy="15128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94" name="Text Box 342"/>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26295" name="Line 343"/>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296" name="Oval 344"/>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97" name="Line 345"/>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98" name="Line 346"/>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99" name="Line 347"/>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00" name="Rectangle 348"/>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26301" name="Oval 349"/>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302" name="Line 350"/>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03" name="Line 351"/>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04" name="Line 352"/>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305" name="Line 353"/>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06" name="Oval 354"/>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307" name="AutoShape 355"/>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308" name="Line 356"/>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09" name="Line 357"/>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10" name="Line 358"/>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11" name="Line 359"/>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12" name="Line 360"/>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13" name="Line 361"/>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14" name="Line 362"/>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15" name="Text Box 363"/>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26316" name="Rectangle 364"/>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1,400 PSI </a:t>
            </a:r>
            <a:endParaRPr lang="en-US" b="0"/>
          </a:p>
        </p:txBody>
      </p:sp>
      <p:sp>
        <p:nvSpPr>
          <p:cNvPr id="126317" name="Rectangle 365"/>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1,400 PSI </a:t>
            </a:r>
            <a:endParaRPr lang="en-US" b="0"/>
          </a:p>
        </p:txBody>
      </p:sp>
      <p:sp>
        <p:nvSpPr>
          <p:cNvPr id="126318" name="Line 366"/>
          <p:cNvSpPr>
            <a:spLocks noChangeShapeType="1"/>
          </p:cNvSpPr>
          <p:nvPr/>
        </p:nvSpPr>
        <p:spPr bwMode="auto">
          <a:xfrm flipV="1">
            <a:off x="1352550" y="3951288"/>
            <a:ext cx="4048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319" name="AutoShape 367"/>
          <p:cNvSpPr>
            <a:spLocks noChangeArrowheads="1"/>
          </p:cNvSpPr>
          <p:nvPr/>
        </p:nvSpPr>
        <p:spPr bwMode="auto">
          <a:xfrm rot="2871628">
            <a:off x="3571081" y="2402682"/>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320" name="Oval 368"/>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21" name="Oval 369"/>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22" name="Oval 370"/>
          <p:cNvSpPr>
            <a:spLocks noChangeArrowheads="1"/>
          </p:cNvSpPr>
          <p:nvPr/>
        </p:nvSpPr>
        <p:spPr bwMode="auto">
          <a:xfrm rot="5400000">
            <a:off x="23225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23" name="AutoShape 371"/>
          <p:cNvSpPr>
            <a:spLocks noChangeArrowheads="1"/>
          </p:cNvSpPr>
          <p:nvPr/>
        </p:nvSpPr>
        <p:spPr bwMode="auto">
          <a:xfrm rot="2871628">
            <a:off x="511969" y="33154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324" name="Line 372"/>
          <p:cNvSpPr>
            <a:spLocks noChangeShapeType="1"/>
          </p:cNvSpPr>
          <p:nvPr/>
        </p:nvSpPr>
        <p:spPr bwMode="auto">
          <a:xfrm flipH="1">
            <a:off x="2819400" y="4343400"/>
            <a:ext cx="0" cy="41433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 name="Slide Number Placeholder 5"/>
          <p:cNvSpPr>
            <a:spLocks noGrp="1"/>
          </p:cNvSpPr>
          <p:nvPr>
            <p:ph type="sldNum" sz="quarter" idx="12"/>
          </p:nvPr>
        </p:nvSpPr>
        <p:spPr/>
        <p:txBody>
          <a:bodyPr/>
          <a:lstStyle/>
          <a:p>
            <a:fld id="{8B15D184-0688-CF47-8D1E-028FD44F7162}" type="slidenum">
              <a:rPr lang="en-US"/>
              <a:pPr/>
              <a:t>88</a:t>
            </a:fld>
            <a:endParaRPr lang="en-US"/>
          </a:p>
        </p:txBody>
      </p:sp>
      <p:sp>
        <p:nvSpPr>
          <p:cNvPr id="126978"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26979" name="Rectangle 3"/>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980" name="Rectangle 4"/>
          <p:cNvSpPr>
            <a:spLocks noChangeArrowheads="1"/>
          </p:cNvSpPr>
          <p:nvPr/>
        </p:nvSpPr>
        <p:spPr bwMode="auto">
          <a:xfrm>
            <a:off x="5219700" y="1362075"/>
            <a:ext cx="825500" cy="99695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981"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nvGrpSpPr>
          <p:cNvPr id="126982" name="Group 6"/>
          <p:cNvGrpSpPr>
            <a:grpSpLocks/>
          </p:cNvGrpSpPr>
          <p:nvPr/>
        </p:nvGrpSpPr>
        <p:grpSpPr bwMode="auto">
          <a:xfrm>
            <a:off x="8534400" y="1101725"/>
            <a:ext cx="228600" cy="1574800"/>
            <a:chOff x="5088" y="624"/>
            <a:chExt cx="144" cy="992"/>
          </a:xfrm>
        </p:grpSpPr>
        <p:sp>
          <p:nvSpPr>
            <p:cNvPr id="126983" name="Line 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984" name="Line 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985" name="Line 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986" name="Line 1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987" name="Line 1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988" name="Line 1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989" name="Line 1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990" name="Line 1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6991" name="AutoShape 15"/>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992" name="Line 16"/>
          <p:cNvSpPr>
            <a:spLocks noChangeShapeType="1"/>
          </p:cNvSpPr>
          <p:nvPr/>
        </p:nvSpPr>
        <p:spPr bwMode="auto">
          <a:xfrm flipV="1">
            <a:off x="4457700" y="4635500"/>
            <a:ext cx="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993" name="Line 17"/>
          <p:cNvSpPr>
            <a:spLocks noChangeShapeType="1"/>
          </p:cNvSpPr>
          <p:nvPr/>
        </p:nvSpPr>
        <p:spPr bwMode="auto">
          <a:xfrm>
            <a:off x="46863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994" name="Rectangle 18"/>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995" name="Line 19"/>
          <p:cNvSpPr>
            <a:spLocks noChangeShapeType="1"/>
          </p:cNvSpPr>
          <p:nvPr/>
        </p:nvSpPr>
        <p:spPr bwMode="auto">
          <a:xfrm flipV="1">
            <a:off x="49911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996" name="Line 20"/>
          <p:cNvSpPr>
            <a:spLocks noChangeShapeType="1"/>
          </p:cNvSpPr>
          <p:nvPr/>
        </p:nvSpPr>
        <p:spPr bwMode="auto">
          <a:xfrm>
            <a:off x="52324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997" name="Rectangle 21"/>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998" name="Line 22"/>
          <p:cNvSpPr>
            <a:spLocks noChangeShapeType="1"/>
          </p:cNvSpPr>
          <p:nvPr/>
        </p:nvSpPr>
        <p:spPr bwMode="auto">
          <a:xfrm flipV="1">
            <a:off x="55245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999" name="Line 23"/>
          <p:cNvSpPr>
            <a:spLocks noChangeShapeType="1"/>
          </p:cNvSpPr>
          <p:nvPr/>
        </p:nvSpPr>
        <p:spPr bwMode="auto">
          <a:xfrm>
            <a:off x="55197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00" name="Rectangle 24"/>
          <p:cNvSpPr>
            <a:spLocks noChangeArrowheads="1"/>
          </p:cNvSpPr>
          <p:nvPr/>
        </p:nvSpPr>
        <p:spPr bwMode="auto">
          <a:xfrm>
            <a:off x="53721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01" name="Line 25"/>
          <p:cNvSpPr>
            <a:spLocks noChangeShapeType="1"/>
          </p:cNvSpPr>
          <p:nvPr/>
        </p:nvSpPr>
        <p:spPr bwMode="auto">
          <a:xfrm rot="5400000">
            <a:off x="51054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7002" name="Group 26"/>
          <p:cNvGrpSpPr>
            <a:grpSpLocks/>
          </p:cNvGrpSpPr>
          <p:nvPr/>
        </p:nvGrpSpPr>
        <p:grpSpPr bwMode="auto">
          <a:xfrm>
            <a:off x="4929188" y="4635500"/>
            <a:ext cx="122237" cy="122238"/>
            <a:chOff x="1449" y="2352"/>
            <a:chExt cx="77" cy="77"/>
          </a:xfrm>
        </p:grpSpPr>
        <p:sp>
          <p:nvSpPr>
            <p:cNvPr id="127003" name="Line 2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04" name="Line 2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7005" name="Group 29"/>
          <p:cNvGrpSpPr>
            <a:grpSpLocks/>
          </p:cNvGrpSpPr>
          <p:nvPr/>
        </p:nvGrpSpPr>
        <p:grpSpPr bwMode="auto">
          <a:xfrm>
            <a:off x="5159375" y="4635500"/>
            <a:ext cx="122238" cy="122238"/>
            <a:chOff x="1449" y="2352"/>
            <a:chExt cx="77" cy="77"/>
          </a:xfrm>
        </p:grpSpPr>
        <p:sp>
          <p:nvSpPr>
            <p:cNvPr id="127006" name="Line 3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07" name="Line 3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7008" name="Rectangle 32"/>
          <p:cNvSpPr>
            <a:spLocks noChangeArrowheads="1"/>
          </p:cNvSpPr>
          <p:nvPr/>
        </p:nvSpPr>
        <p:spPr bwMode="auto">
          <a:xfrm>
            <a:off x="40005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09" name="Line 33"/>
          <p:cNvSpPr>
            <a:spLocks noChangeShapeType="1"/>
          </p:cNvSpPr>
          <p:nvPr/>
        </p:nvSpPr>
        <p:spPr bwMode="auto">
          <a:xfrm flipH="1" flipV="1">
            <a:off x="40767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7010" name="Group 34"/>
          <p:cNvGrpSpPr>
            <a:grpSpLocks/>
          </p:cNvGrpSpPr>
          <p:nvPr/>
        </p:nvGrpSpPr>
        <p:grpSpPr bwMode="auto">
          <a:xfrm>
            <a:off x="4000500" y="5016500"/>
            <a:ext cx="304800" cy="152400"/>
            <a:chOff x="864" y="2592"/>
            <a:chExt cx="192" cy="96"/>
          </a:xfrm>
        </p:grpSpPr>
        <p:sp>
          <p:nvSpPr>
            <p:cNvPr id="127011" name="Line 3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12" name="Line 3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13" name="Line 3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14" name="Line 3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7015" name="Group 39"/>
          <p:cNvGrpSpPr>
            <a:grpSpLocks/>
          </p:cNvGrpSpPr>
          <p:nvPr/>
        </p:nvGrpSpPr>
        <p:grpSpPr bwMode="auto">
          <a:xfrm flipH="1">
            <a:off x="5905500" y="4635500"/>
            <a:ext cx="304800" cy="228600"/>
            <a:chOff x="2064" y="2352"/>
            <a:chExt cx="192" cy="144"/>
          </a:xfrm>
        </p:grpSpPr>
        <p:sp>
          <p:nvSpPr>
            <p:cNvPr id="127016" name="Rectangle 40"/>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17" name="Line 41"/>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7018" name="Group 42"/>
          <p:cNvGrpSpPr>
            <a:grpSpLocks/>
          </p:cNvGrpSpPr>
          <p:nvPr/>
        </p:nvGrpSpPr>
        <p:grpSpPr bwMode="auto">
          <a:xfrm>
            <a:off x="5905500" y="5016500"/>
            <a:ext cx="304800" cy="152400"/>
            <a:chOff x="864" y="2592"/>
            <a:chExt cx="192" cy="96"/>
          </a:xfrm>
        </p:grpSpPr>
        <p:sp>
          <p:nvSpPr>
            <p:cNvPr id="127019" name="Line 4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20" name="Line 4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21" name="Line 4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22" name="Line 4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7023" name="Line 47"/>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7024" name="Line 48"/>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7025" name="AutoShape 49"/>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26" name="Text Box 50"/>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27027" name="Text Box 51"/>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27028" name="Text Box 52"/>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27029" name="Text Box 53"/>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27030" name="Group 54"/>
          <p:cNvGrpSpPr>
            <a:grpSpLocks/>
          </p:cNvGrpSpPr>
          <p:nvPr/>
        </p:nvGrpSpPr>
        <p:grpSpPr bwMode="auto">
          <a:xfrm rot="5400000">
            <a:off x="7708900" y="2022475"/>
            <a:ext cx="228600" cy="1574800"/>
            <a:chOff x="5088" y="624"/>
            <a:chExt cx="144" cy="992"/>
          </a:xfrm>
        </p:grpSpPr>
        <p:sp>
          <p:nvSpPr>
            <p:cNvPr id="127031" name="Line 5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32" name="Line 5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33" name="Line 5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34" name="Line 5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35" name="Line 5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36" name="Line 6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37" name="Line 6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38" name="Line 6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7039" name="Rectangle 63"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7040" name="Group 64"/>
          <p:cNvGrpSpPr>
            <a:grpSpLocks/>
          </p:cNvGrpSpPr>
          <p:nvPr/>
        </p:nvGrpSpPr>
        <p:grpSpPr bwMode="auto">
          <a:xfrm>
            <a:off x="4160838" y="2359025"/>
            <a:ext cx="298450" cy="2276475"/>
            <a:chOff x="2621" y="1486"/>
            <a:chExt cx="188" cy="1434"/>
          </a:xfrm>
        </p:grpSpPr>
        <p:sp>
          <p:nvSpPr>
            <p:cNvPr id="127041" name="Line 65"/>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7042" name="Line 66"/>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7043" name="Line 67"/>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7044" name="Rectangle 68"/>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27045" name="Rectangle 69"/>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046" name="Group 70"/>
          <p:cNvGrpSpPr>
            <a:grpSpLocks/>
          </p:cNvGrpSpPr>
          <p:nvPr/>
        </p:nvGrpSpPr>
        <p:grpSpPr bwMode="auto">
          <a:xfrm rot="5400000" flipH="1" flipV="1">
            <a:off x="4675982" y="3421856"/>
            <a:ext cx="107950" cy="182563"/>
            <a:chOff x="0" y="3"/>
            <a:chExt cx="20000" cy="19996"/>
          </a:xfrm>
        </p:grpSpPr>
        <p:sp>
          <p:nvSpPr>
            <p:cNvPr id="127047" name="Line 71"/>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48" name="Line 72"/>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49" name="Line 73"/>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0" name="Line 74"/>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051" name="Line 75"/>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2" name="Oval 76"/>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3" name="Oval 77"/>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4" name="Oval 78"/>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5" name="Line 79"/>
          <p:cNvSpPr>
            <a:spLocks noChangeShapeType="1"/>
          </p:cNvSpPr>
          <p:nvPr/>
        </p:nvSpPr>
        <p:spPr bwMode="auto">
          <a:xfrm rot="5400000" flipH="1">
            <a:off x="42941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6" name="Line 80"/>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7" name="Oval 81"/>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8" name="Line 82"/>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9" name="Line 83"/>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060" name="Group 84"/>
          <p:cNvGrpSpPr>
            <a:grpSpLocks/>
          </p:cNvGrpSpPr>
          <p:nvPr/>
        </p:nvGrpSpPr>
        <p:grpSpPr bwMode="auto">
          <a:xfrm rot="10800000" flipH="1">
            <a:off x="4457700" y="3757613"/>
            <a:ext cx="365125" cy="239712"/>
            <a:chOff x="2900" y="1798"/>
            <a:chExt cx="576" cy="376"/>
          </a:xfrm>
        </p:grpSpPr>
        <p:sp>
          <p:nvSpPr>
            <p:cNvPr id="127061" name="Line 85"/>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62" name="Line 86"/>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63" name="Line 87"/>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064" name="Text Box 88"/>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27065" name="Line 89"/>
          <p:cNvSpPr>
            <a:spLocks noChangeShapeType="1"/>
          </p:cNvSpPr>
          <p:nvPr/>
        </p:nvSpPr>
        <p:spPr bwMode="auto">
          <a:xfrm rot="5400000" flipV="1">
            <a:off x="3388519" y="2732881"/>
            <a:ext cx="0" cy="15128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66" name="Rectangle 90"/>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27067" name="Line 91"/>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068" name="Group 92"/>
          <p:cNvGrpSpPr>
            <a:grpSpLocks/>
          </p:cNvGrpSpPr>
          <p:nvPr/>
        </p:nvGrpSpPr>
        <p:grpSpPr bwMode="auto">
          <a:xfrm>
            <a:off x="4681538" y="2333625"/>
            <a:ext cx="1274762" cy="2301875"/>
            <a:chOff x="2949" y="1470"/>
            <a:chExt cx="803" cy="1450"/>
          </a:xfrm>
        </p:grpSpPr>
        <p:sp>
          <p:nvSpPr>
            <p:cNvPr id="127069" name="Line 93"/>
            <p:cNvSpPr>
              <a:spLocks noChangeShapeType="1"/>
            </p:cNvSpPr>
            <p:nvPr/>
          </p:nvSpPr>
          <p:spPr bwMode="auto">
            <a:xfrm>
              <a:off x="3752" y="1470"/>
              <a:ext cx="0" cy="111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7070" name="Line 94"/>
            <p:cNvSpPr>
              <a:spLocks noChangeShapeType="1"/>
            </p:cNvSpPr>
            <p:nvPr/>
          </p:nvSpPr>
          <p:spPr bwMode="auto">
            <a:xfrm>
              <a:off x="2953" y="2586"/>
              <a:ext cx="0" cy="33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7071" name="Line 95"/>
            <p:cNvSpPr>
              <a:spLocks noChangeShapeType="1"/>
            </p:cNvSpPr>
            <p:nvPr/>
          </p:nvSpPr>
          <p:spPr bwMode="auto">
            <a:xfrm rot="5400000">
              <a:off x="3348" y="2187"/>
              <a:ext cx="0" cy="79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7072" name="Rectangle 96"/>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grpSp>
        <p:nvGrpSpPr>
          <p:cNvPr id="127073" name="Group 97"/>
          <p:cNvGrpSpPr>
            <a:grpSpLocks/>
          </p:cNvGrpSpPr>
          <p:nvPr/>
        </p:nvGrpSpPr>
        <p:grpSpPr bwMode="auto">
          <a:xfrm>
            <a:off x="5184775" y="1158875"/>
            <a:ext cx="2168525" cy="1455738"/>
            <a:chOff x="3266" y="730"/>
            <a:chExt cx="1366" cy="917"/>
          </a:xfrm>
        </p:grpSpPr>
        <p:sp>
          <p:nvSpPr>
            <p:cNvPr id="127074" name="Rectangle 98"/>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75" name="Rectangle 99"/>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76" name="Rectangle 100"/>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7077" name="Oval 101"/>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78" name="Text Box 102"/>
          <p:cNvSpPr txBox="1">
            <a:spLocks noChangeArrowheads="1"/>
          </p:cNvSpPr>
          <p:nvPr/>
        </p:nvSpPr>
        <p:spPr bwMode="auto">
          <a:xfrm>
            <a:off x="6534150" y="4232275"/>
            <a:ext cx="2457450" cy="155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to refill the Accumulator. Then the directional valve returns to center to block fluid in the cylinder cap end and unload the pump.</a:t>
            </a:r>
          </a:p>
        </p:txBody>
      </p:sp>
      <p:sp>
        <p:nvSpPr>
          <p:cNvPr id="127079" name="Line 103"/>
          <p:cNvSpPr>
            <a:spLocks noChangeShapeType="1"/>
          </p:cNvSpPr>
          <p:nvPr/>
        </p:nvSpPr>
        <p:spPr bwMode="auto">
          <a:xfrm flipV="1">
            <a:off x="5181600" y="1447800"/>
            <a:ext cx="349250" cy="42863"/>
          </a:xfrm>
          <a:prstGeom prst="line">
            <a:avLst/>
          </a:prstGeom>
          <a:noFill/>
          <a:ln w="9525">
            <a:solidFill>
              <a:srgbClr val="00FF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80" name="Line 104"/>
          <p:cNvSpPr>
            <a:spLocks noChangeShapeType="1"/>
          </p:cNvSpPr>
          <p:nvPr/>
        </p:nvSpPr>
        <p:spPr bwMode="auto">
          <a:xfrm>
            <a:off x="5181600" y="2228850"/>
            <a:ext cx="349250" cy="42863"/>
          </a:xfrm>
          <a:prstGeom prst="line">
            <a:avLst/>
          </a:prstGeom>
          <a:noFill/>
          <a:ln w="9525">
            <a:solidFill>
              <a:srgbClr val="00FF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81" name="Text Box 105"/>
          <p:cNvSpPr txBox="1">
            <a:spLocks noChangeArrowheads="1"/>
          </p:cNvSpPr>
          <p:nvPr/>
        </p:nvSpPr>
        <p:spPr bwMode="auto">
          <a:xfrm>
            <a:off x="1760538" y="6154738"/>
            <a:ext cx="639762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Cylinder on Work, Tonnage Deteriorated to 1,400 PSI  </a:t>
            </a:r>
          </a:p>
        </p:txBody>
      </p:sp>
      <p:sp>
        <p:nvSpPr>
          <p:cNvPr id="127082" name="Rectangle 106"/>
          <p:cNvSpPr>
            <a:spLocks noChangeArrowheads="1"/>
          </p:cNvSpPr>
          <p:nvPr/>
        </p:nvSpPr>
        <p:spPr bwMode="auto">
          <a:xfrm>
            <a:off x="1355725" y="3875088"/>
            <a:ext cx="401638" cy="15240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83" name="AutoShape 107"/>
          <p:cNvSpPr>
            <a:spLocks/>
          </p:cNvSpPr>
          <p:nvPr/>
        </p:nvSpPr>
        <p:spPr bwMode="auto">
          <a:xfrm rot="5400000" flipV="1">
            <a:off x="1464469" y="3599656"/>
            <a:ext cx="166688" cy="384175"/>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27084" name="Oval 108"/>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85" name="Text Box 109"/>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27086" name="AutoShape 110"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87" name="AutoShape 111"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88" name="AutoShape 112"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89" name="AutoShape 113"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90" name="AutoShape 114"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91" name="AutoShape 115"/>
          <p:cNvSpPr>
            <a:spLocks noChangeArrowheads="1"/>
          </p:cNvSpPr>
          <p:nvPr/>
        </p:nvSpPr>
        <p:spPr bwMode="auto">
          <a:xfrm>
            <a:off x="1265238" y="1689100"/>
            <a:ext cx="588962" cy="1214438"/>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92" name="Arc 116"/>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93" name="Line 117"/>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094" name="Arc 118"/>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7095" name="Group 119"/>
          <p:cNvGrpSpPr>
            <a:grpSpLocks/>
          </p:cNvGrpSpPr>
          <p:nvPr/>
        </p:nvGrpSpPr>
        <p:grpSpPr bwMode="auto">
          <a:xfrm>
            <a:off x="1355725" y="2895600"/>
            <a:ext cx="90488" cy="92075"/>
            <a:chOff x="1030" y="3483"/>
            <a:chExt cx="141" cy="144"/>
          </a:xfrm>
        </p:grpSpPr>
        <p:sp>
          <p:nvSpPr>
            <p:cNvPr id="127096" name="Arc 12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97" name="Arc 12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98" name="Line 12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7099" name="Group 123"/>
          <p:cNvGrpSpPr>
            <a:grpSpLocks/>
          </p:cNvGrpSpPr>
          <p:nvPr/>
        </p:nvGrpSpPr>
        <p:grpSpPr bwMode="auto">
          <a:xfrm flipV="1">
            <a:off x="1341438" y="1603375"/>
            <a:ext cx="90487" cy="92075"/>
            <a:chOff x="1030" y="3483"/>
            <a:chExt cx="141" cy="144"/>
          </a:xfrm>
        </p:grpSpPr>
        <p:sp>
          <p:nvSpPr>
            <p:cNvPr id="127100" name="Arc 12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01" name="Arc 12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02" name="Line 12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7103" name="Arc 127"/>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04" name="Line 128"/>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05" name="Arc 129"/>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7106" name="Group 130"/>
          <p:cNvGrpSpPr>
            <a:grpSpLocks/>
          </p:cNvGrpSpPr>
          <p:nvPr/>
        </p:nvGrpSpPr>
        <p:grpSpPr bwMode="auto">
          <a:xfrm flipH="1">
            <a:off x="1670050" y="2895600"/>
            <a:ext cx="90488" cy="92075"/>
            <a:chOff x="1030" y="3483"/>
            <a:chExt cx="141" cy="144"/>
          </a:xfrm>
        </p:grpSpPr>
        <p:sp>
          <p:nvSpPr>
            <p:cNvPr id="127107" name="Arc 13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08" name="Arc 13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09" name="Line 13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7110" name="Group 134"/>
          <p:cNvGrpSpPr>
            <a:grpSpLocks/>
          </p:cNvGrpSpPr>
          <p:nvPr/>
        </p:nvGrpSpPr>
        <p:grpSpPr bwMode="auto">
          <a:xfrm flipH="1" flipV="1">
            <a:off x="1684338" y="1603375"/>
            <a:ext cx="90487" cy="92075"/>
            <a:chOff x="1030" y="3483"/>
            <a:chExt cx="141" cy="144"/>
          </a:xfrm>
        </p:grpSpPr>
        <p:sp>
          <p:nvSpPr>
            <p:cNvPr id="127111" name="Arc 13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12" name="Arc 13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13" name="Line 13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7114" name="Rectangle 138"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15" name="AutoShape 139"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27116" name="Rectangle 140"/>
          <p:cNvSpPr>
            <a:spLocks noChangeArrowheads="1"/>
          </p:cNvSpPr>
          <p:nvPr/>
        </p:nvSpPr>
        <p:spPr bwMode="auto">
          <a:xfrm>
            <a:off x="1477963" y="2897188"/>
            <a:ext cx="158750" cy="31908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17" name="Line 141"/>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18" name="Line 142"/>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19" name="Rectangle 143"/>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20" name="AutoShape 144"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21" name="AutoShape 145"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22" name="Line 146"/>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23" name="Line 147"/>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24" name="Line 148"/>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25" name="Line 149"/>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26" name="Oval 150"/>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27" name="Oval 151"/>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28" name="AutoShape 152"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29" name="AutoShape 153"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7130" name="Group 154"/>
          <p:cNvGrpSpPr>
            <a:grpSpLocks/>
          </p:cNvGrpSpPr>
          <p:nvPr/>
        </p:nvGrpSpPr>
        <p:grpSpPr bwMode="auto">
          <a:xfrm>
            <a:off x="1504950" y="2871788"/>
            <a:ext cx="103188" cy="100012"/>
            <a:chOff x="1262" y="3388"/>
            <a:chExt cx="162" cy="206"/>
          </a:xfrm>
        </p:grpSpPr>
        <p:sp>
          <p:nvSpPr>
            <p:cNvPr id="127131" name="Oval 155"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32" name="Oval 156"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33" name="Oval 157"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34" name="Oval 158"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35" name="Oval 159"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36" name="Oval 160"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7137" name="Rectangle 161"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7138" name="Group 162"/>
          <p:cNvGrpSpPr>
            <a:grpSpLocks/>
          </p:cNvGrpSpPr>
          <p:nvPr/>
        </p:nvGrpSpPr>
        <p:grpSpPr bwMode="auto">
          <a:xfrm>
            <a:off x="1301750" y="1689100"/>
            <a:ext cx="512763" cy="958850"/>
            <a:chOff x="941" y="767"/>
            <a:chExt cx="815" cy="1942"/>
          </a:xfrm>
        </p:grpSpPr>
        <p:sp>
          <p:nvSpPr>
            <p:cNvPr id="127139" name="AutoShape 163"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40" name="AutoShape 164"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7141" name="AutoShape 165"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42" name="Line 166"/>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43" name="Rectangle 167"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44" name="Rectangle 168"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45" name="Rectangle 169"/>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46" name="Rectangle 170"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47" name="Rectangle 171"/>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48" name="Rectangle 172"/>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49" name="Line 173"/>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7150" name="Group 174"/>
          <p:cNvGrpSpPr>
            <a:grpSpLocks/>
          </p:cNvGrpSpPr>
          <p:nvPr/>
        </p:nvGrpSpPr>
        <p:grpSpPr bwMode="auto">
          <a:xfrm>
            <a:off x="1471613" y="2828925"/>
            <a:ext cx="169862" cy="234950"/>
            <a:chOff x="1210" y="3312"/>
            <a:chExt cx="265" cy="416"/>
          </a:xfrm>
        </p:grpSpPr>
        <p:sp>
          <p:nvSpPr>
            <p:cNvPr id="127151" name="AutoShape 175"/>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52" name="Line 176"/>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53" name="Line 177"/>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54" name="Rectangle 178"/>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7155" name="Group 179"/>
            <p:cNvGrpSpPr>
              <a:grpSpLocks/>
            </p:cNvGrpSpPr>
            <p:nvPr/>
          </p:nvGrpSpPr>
          <p:grpSpPr bwMode="auto">
            <a:xfrm>
              <a:off x="1212" y="3356"/>
              <a:ext cx="105" cy="33"/>
              <a:chOff x="1212" y="3356"/>
              <a:chExt cx="105" cy="33"/>
            </a:xfrm>
          </p:grpSpPr>
          <p:sp>
            <p:nvSpPr>
              <p:cNvPr id="127156" name="Line 180"/>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57" name="Line 181"/>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7158" name="Group 182"/>
            <p:cNvGrpSpPr>
              <a:grpSpLocks/>
            </p:cNvGrpSpPr>
            <p:nvPr/>
          </p:nvGrpSpPr>
          <p:grpSpPr bwMode="auto">
            <a:xfrm flipH="1">
              <a:off x="1370" y="3356"/>
              <a:ext cx="105" cy="33"/>
              <a:chOff x="1212" y="3356"/>
              <a:chExt cx="105" cy="33"/>
            </a:xfrm>
          </p:grpSpPr>
          <p:sp>
            <p:nvSpPr>
              <p:cNvPr id="127159" name="Line 183"/>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60" name="Line 184"/>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7161" name="Rectangle 185"/>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7162" name="AutoShape 186"/>
          <p:cNvSpPr>
            <a:spLocks noChangeArrowheads="1"/>
          </p:cNvSpPr>
          <p:nvPr/>
        </p:nvSpPr>
        <p:spPr bwMode="auto">
          <a:xfrm flipV="1">
            <a:off x="1350963" y="3700463"/>
            <a:ext cx="406400" cy="998537"/>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63" name="AutoShape 187"/>
          <p:cNvSpPr>
            <a:spLocks noChangeArrowheads="1"/>
          </p:cNvSpPr>
          <p:nvPr/>
        </p:nvSpPr>
        <p:spPr bwMode="auto">
          <a:xfrm>
            <a:off x="1466850" y="4033838"/>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64" name="Line 188"/>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65" name="Line 189"/>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66" name="Line 190"/>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67" name="Line 191"/>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168" name="Group 192"/>
          <p:cNvGrpSpPr>
            <a:grpSpLocks/>
          </p:cNvGrpSpPr>
          <p:nvPr/>
        </p:nvGrpSpPr>
        <p:grpSpPr bwMode="auto">
          <a:xfrm rot="5400000">
            <a:off x="2378869" y="3429794"/>
            <a:ext cx="98425" cy="274637"/>
            <a:chOff x="0" y="0"/>
            <a:chExt cx="20000" cy="20000"/>
          </a:xfrm>
        </p:grpSpPr>
        <p:sp>
          <p:nvSpPr>
            <p:cNvPr id="127169" name="Arc 193"/>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70" name="Arc 194"/>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7171" name="Group 195"/>
          <p:cNvGrpSpPr>
            <a:grpSpLocks/>
          </p:cNvGrpSpPr>
          <p:nvPr/>
        </p:nvGrpSpPr>
        <p:grpSpPr bwMode="auto">
          <a:xfrm rot="5400000">
            <a:off x="2372519" y="3259932"/>
            <a:ext cx="98425" cy="274637"/>
            <a:chOff x="0" y="0"/>
            <a:chExt cx="20000" cy="20000"/>
          </a:xfrm>
        </p:grpSpPr>
        <p:sp>
          <p:nvSpPr>
            <p:cNvPr id="127172" name="Arc 196"/>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73" name="Arc 197"/>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174" name="Line 198"/>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175" name="Group 199"/>
          <p:cNvGrpSpPr>
            <a:grpSpLocks/>
          </p:cNvGrpSpPr>
          <p:nvPr/>
        </p:nvGrpSpPr>
        <p:grpSpPr bwMode="auto">
          <a:xfrm>
            <a:off x="2181225" y="3194050"/>
            <a:ext cx="484188" cy="295275"/>
            <a:chOff x="1041" y="2012"/>
            <a:chExt cx="305" cy="186"/>
          </a:xfrm>
        </p:grpSpPr>
        <p:sp>
          <p:nvSpPr>
            <p:cNvPr id="127176" name="Line 200"/>
            <p:cNvSpPr>
              <a:spLocks noChangeShapeType="1"/>
            </p:cNvSpPr>
            <p:nvPr/>
          </p:nvSpPr>
          <p:spPr bwMode="auto">
            <a:xfrm rot="5400000" flipH="1">
              <a:off x="1245" y="2105"/>
              <a:ext cx="185"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77" name="Line 201"/>
            <p:cNvSpPr>
              <a:spLocks noChangeShapeType="1"/>
            </p:cNvSpPr>
            <p:nvPr/>
          </p:nvSpPr>
          <p:spPr bwMode="auto">
            <a:xfrm rot="5400000" flipH="1">
              <a:off x="957" y="2104"/>
              <a:ext cx="186"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78" name="Line 202"/>
            <p:cNvSpPr>
              <a:spLocks noChangeShapeType="1"/>
            </p:cNvSpPr>
            <p:nvPr/>
          </p:nvSpPr>
          <p:spPr bwMode="auto">
            <a:xfrm rot="5400000">
              <a:off x="1281" y="1949"/>
              <a:ext cx="1" cy="12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79" name="Line 203"/>
            <p:cNvSpPr>
              <a:spLocks noChangeShapeType="1"/>
            </p:cNvSpPr>
            <p:nvPr/>
          </p:nvSpPr>
          <p:spPr bwMode="auto">
            <a:xfrm rot="5400000">
              <a:off x="1090" y="1963"/>
              <a:ext cx="1" cy="1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180" name="Rectangle 204"/>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81" name="Text Box 205"/>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27182" name="Line 206"/>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83" name="Oval 207"/>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84" name="Line 208"/>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85" name="Line 209"/>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86" name="Line 210"/>
          <p:cNvSpPr>
            <a:spLocks noChangeShapeType="1"/>
          </p:cNvSpPr>
          <p:nvPr/>
        </p:nvSpPr>
        <p:spPr bwMode="auto">
          <a:xfrm rot="5400000" flipH="1">
            <a:off x="3413919" y="4158457"/>
            <a:ext cx="0" cy="11731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87" name="Rectangle 211"/>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27188" name="Oval 212"/>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89" name="Line 213"/>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0" name="Line 214"/>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1" name="Line 215"/>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192" name="Line 216"/>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3" name="Oval 217"/>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94" name="AutoShape 218"/>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95" name="Line 219"/>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6" name="Line 220"/>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7" name="Line 221"/>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8" name="Line 222"/>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9" name="Line 223"/>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00" name="Line 224"/>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01" name="Line 225"/>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02" name="Text Box 226"/>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27203" name="Rectangle 227"/>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1,400 PSI </a:t>
            </a:r>
            <a:endParaRPr lang="en-US" b="0"/>
          </a:p>
        </p:txBody>
      </p:sp>
      <p:sp>
        <p:nvSpPr>
          <p:cNvPr id="127204" name="Rectangle 228"/>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1,400 PSI </a:t>
            </a:r>
            <a:endParaRPr lang="en-US" b="0"/>
          </a:p>
        </p:txBody>
      </p:sp>
      <p:sp>
        <p:nvSpPr>
          <p:cNvPr id="127205" name="Line 229"/>
          <p:cNvSpPr>
            <a:spLocks noChangeShapeType="1"/>
          </p:cNvSpPr>
          <p:nvPr/>
        </p:nvSpPr>
        <p:spPr bwMode="auto">
          <a:xfrm flipV="1">
            <a:off x="1352550" y="4027488"/>
            <a:ext cx="4048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206" name="Oval 230"/>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07" name="Oval 231"/>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08" name="Oval 232"/>
          <p:cNvSpPr>
            <a:spLocks noChangeArrowheads="1"/>
          </p:cNvSpPr>
          <p:nvPr/>
        </p:nvSpPr>
        <p:spPr bwMode="auto">
          <a:xfrm rot="5400000">
            <a:off x="22844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09" name="AutoShape 233"/>
          <p:cNvSpPr>
            <a:spLocks noChangeArrowheads="1"/>
          </p:cNvSpPr>
          <p:nvPr/>
        </p:nvSpPr>
        <p:spPr bwMode="auto">
          <a:xfrm rot="4034331">
            <a:off x="3585369" y="24010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210" name="Line 234"/>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11" name="AutoShape 235"/>
          <p:cNvSpPr>
            <a:spLocks noChangeArrowheads="1"/>
          </p:cNvSpPr>
          <p:nvPr/>
        </p:nvSpPr>
        <p:spPr bwMode="auto">
          <a:xfrm rot="4034331">
            <a:off x="519906" y="3302795"/>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 name="Slide Number Placeholder 5"/>
          <p:cNvSpPr>
            <a:spLocks noGrp="1"/>
          </p:cNvSpPr>
          <p:nvPr>
            <p:ph type="sldNum" sz="quarter" idx="12"/>
          </p:nvPr>
        </p:nvSpPr>
        <p:spPr/>
        <p:txBody>
          <a:bodyPr/>
          <a:lstStyle/>
          <a:p>
            <a:fld id="{ACEF9378-F15E-1C4C-A0CA-14603CA1B29F}" type="slidenum">
              <a:rPr lang="en-US"/>
              <a:pPr/>
              <a:t>89</a:t>
            </a:fld>
            <a:endParaRPr lang="en-US"/>
          </a:p>
        </p:txBody>
      </p:sp>
      <p:sp>
        <p:nvSpPr>
          <p:cNvPr id="128002"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28237" name="Rectangle 237"/>
          <p:cNvSpPr>
            <a:spLocks noChangeArrowheads="1"/>
          </p:cNvSpPr>
          <p:nvPr/>
        </p:nvSpPr>
        <p:spPr bwMode="auto">
          <a:xfrm>
            <a:off x="1355725" y="3875088"/>
            <a:ext cx="401638" cy="30480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38" name="AutoShape 238"/>
          <p:cNvSpPr>
            <a:spLocks/>
          </p:cNvSpPr>
          <p:nvPr/>
        </p:nvSpPr>
        <p:spPr bwMode="auto">
          <a:xfrm rot="5400000" flipV="1">
            <a:off x="1464469" y="3599656"/>
            <a:ext cx="166688" cy="384175"/>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28239" name="Rectangle 239"/>
          <p:cNvSpPr>
            <a:spLocks noChangeArrowheads="1"/>
          </p:cNvSpPr>
          <p:nvPr/>
        </p:nvSpPr>
        <p:spPr bwMode="auto">
          <a:xfrm>
            <a:off x="4087813" y="1362075"/>
            <a:ext cx="166528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40" name="Rectangle 240"/>
          <p:cNvSpPr>
            <a:spLocks noChangeArrowheads="1"/>
          </p:cNvSpPr>
          <p:nvPr/>
        </p:nvSpPr>
        <p:spPr bwMode="auto">
          <a:xfrm>
            <a:off x="5219700" y="1362075"/>
            <a:ext cx="825500" cy="996950"/>
          </a:xfrm>
          <a:prstGeom prst="rect">
            <a:avLst/>
          </a:prstGeom>
          <a:solidFill>
            <a:schemeClr val="bg1"/>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41" name="Line 241"/>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8242" name="Oval 242"/>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8243" name="Group 243"/>
          <p:cNvGrpSpPr>
            <a:grpSpLocks/>
          </p:cNvGrpSpPr>
          <p:nvPr/>
        </p:nvGrpSpPr>
        <p:grpSpPr bwMode="auto">
          <a:xfrm>
            <a:off x="8534400" y="1101725"/>
            <a:ext cx="228600" cy="1574800"/>
            <a:chOff x="5088" y="624"/>
            <a:chExt cx="144" cy="992"/>
          </a:xfrm>
        </p:grpSpPr>
        <p:sp>
          <p:nvSpPr>
            <p:cNvPr id="128244" name="Line 244"/>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45" name="Line 245"/>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46" name="Line 246"/>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47" name="Line 247"/>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48" name="Line 248"/>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49" name="Line 249"/>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50" name="Line 250"/>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51" name="Line 251"/>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8252" name="Text Box 252"/>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28253" name="AutoShape 253"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54" name="AutoShape 254"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55" name="AutoShape 255"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56" name="AutoShape 256"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57" name="AutoShape 257"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58" name="AutoShape 258"/>
          <p:cNvSpPr>
            <a:spLocks noChangeArrowheads="1"/>
          </p:cNvSpPr>
          <p:nvPr/>
        </p:nvSpPr>
        <p:spPr bwMode="auto">
          <a:xfrm>
            <a:off x="1265238" y="1689100"/>
            <a:ext cx="588962" cy="1214438"/>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59" name="Arc 259"/>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60" name="Line 260"/>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61" name="Arc 261"/>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8262" name="Group 262"/>
          <p:cNvGrpSpPr>
            <a:grpSpLocks/>
          </p:cNvGrpSpPr>
          <p:nvPr/>
        </p:nvGrpSpPr>
        <p:grpSpPr bwMode="auto">
          <a:xfrm>
            <a:off x="1355725" y="2895600"/>
            <a:ext cx="90488" cy="92075"/>
            <a:chOff x="1030" y="3483"/>
            <a:chExt cx="141" cy="144"/>
          </a:xfrm>
        </p:grpSpPr>
        <p:sp>
          <p:nvSpPr>
            <p:cNvPr id="128263" name="Arc 26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64" name="Arc 26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65" name="Line 26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8266" name="Group 266"/>
          <p:cNvGrpSpPr>
            <a:grpSpLocks/>
          </p:cNvGrpSpPr>
          <p:nvPr/>
        </p:nvGrpSpPr>
        <p:grpSpPr bwMode="auto">
          <a:xfrm flipV="1">
            <a:off x="1341438" y="1603375"/>
            <a:ext cx="90487" cy="92075"/>
            <a:chOff x="1030" y="3483"/>
            <a:chExt cx="141" cy="144"/>
          </a:xfrm>
        </p:grpSpPr>
        <p:sp>
          <p:nvSpPr>
            <p:cNvPr id="128267" name="Arc 26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68" name="Arc 26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69" name="Line 26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8270" name="Arc 270"/>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71" name="Line 271"/>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72" name="Arc 272"/>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8273" name="Group 273"/>
          <p:cNvGrpSpPr>
            <a:grpSpLocks/>
          </p:cNvGrpSpPr>
          <p:nvPr/>
        </p:nvGrpSpPr>
        <p:grpSpPr bwMode="auto">
          <a:xfrm flipH="1">
            <a:off x="1670050" y="2895600"/>
            <a:ext cx="90488" cy="92075"/>
            <a:chOff x="1030" y="3483"/>
            <a:chExt cx="141" cy="144"/>
          </a:xfrm>
        </p:grpSpPr>
        <p:sp>
          <p:nvSpPr>
            <p:cNvPr id="128274" name="Arc 27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75" name="Arc 27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76" name="Line 27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8277" name="Group 277"/>
          <p:cNvGrpSpPr>
            <a:grpSpLocks/>
          </p:cNvGrpSpPr>
          <p:nvPr/>
        </p:nvGrpSpPr>
        <p:grpSpPr bwMode="auto">
          <a:xfrm flipH="1" flipV="1">
            <a:off x="1684338" y="1603375"/>
            <a:ext cx="90487" cy="92075"/>
            <a:chOff x="1030" y="3483"/>
            <a:chExt cx="141" cy="144"/>
          </a:xfrm>
        </p:grpSpPr>
        <p:sp>
          <p:nvSpPr>
            <p:cNvPr id="128278" name="Arc 27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79" name="Arc 27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80" name="Line 28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8281" name="Rectangle 281"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82" name="AutoShape 282"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28283" name="Rectangle 283"/>
          <p:cNvSpPr>
            <a:spLocks noChangeArrowheads="1"/>
          </p:cNvSpPr>
          <p:nvPr/>
        </p:nvSpPr>
        <p:spPr bwMode="auto">
          <a:xfrm>
            <a:off x="1477963" y="2897188"/>
            <a:ext cx="158750" cy="31908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84" name="Line 284"/>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85" name="Line 285"/>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86" name="Rectangle 286"/>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87" name="AutoShape 287"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88" name="AutoShape 288"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89" name="Line 289"/>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90" name="Line 290"/>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91" name="Line 291"/>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92" name="Line 292"/>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93" name="Oval 293"/>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94" name="Oval 294"/>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95" name="AutoShape 295"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96" name="AutoShape 296"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8297" name="Group 297"/>
          <p:cNvGrpSpPr>
            <a:grpSpLocks/>
          </p:cNvGrpSpPr>
          <p:nvPr/>
        </p:nvGrpSpPr>
        <p:grpSpPr bwMode="auto">
          <a:xfrm>
            <a:off x="1504950" y="2871788"/>
            <a:ext cx="103188" cy="100012"/>
            <a:chOff x="1262" y="3388"/>
            <a:chExt cx="162" cy="206"/>
          </a:xfrm>
        </p:grpSpPr>
        <p:sp>
          <p:nvSpPr>
            <p:cNvPr id="128298" name="Oval 298"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299" name="Oval 299"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00" name="Oval 300"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01" name="Oval 301"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02" name="Oval 302"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03" name="Oval 303"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8304" name="Rectangle 304"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8305" name="Group 305"/>
          <p:cNvGrpSpPr>
            <a:grpSpLocks/>
          </p:cNvGrpSpPr>
          <p:nvPr/>
        </p:nvGrpSpPr>
        <p:grpSpPr bwMode="auto">
          <a:xfrm>
            <a:off x="1339850" y="1689100"/>
            <a:ext cx="434975" cy="842963"/>
            <a:chOff x="941" y="767"/>
            <a:chExt cx="815" cy="1942"/>
          </a:xfrm>
        </p:grpSpPr>
        <p:sp>
          <p:nvSpPr>
            <p:cNvPr id="128306" name="AutoShape 306"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07" name="AutoShape 307"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8308" name="AutoShape 308"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09" name="Line 309"/>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10" name="Rectangle 310"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11" name="Rectangle 311"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12" name="Rectangle 312"/>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13" name="Rectangle 313"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14" name="Rectangle 314"/>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15" name="Rectangle 315"/>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16" name="Line 316"/>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8317" name="Group 317"/>
          <p:cNvGrpSpPr>
            <a:grpSpLocks/>
          </p:cNvGrpSpPr>
          <p:nvPr/>
        </p:nvGrpSpPr>
        <p:grpSpPr bwMode="auto">
          <a:xfrm>
            <a:off x="1471613" y="2828925"/>
            <a:ext cx="169862" cy="234950"/>
            <a:chOff x="1210" y="3312"/>
            <a:chExt cx="265" cy="416"/>
          </a:xfrm>
        </p:grpSpPr>
        <p:sp>
          <p:nvSpPr>
            <p:cNvPr id="128318" name="AutoShape 318"/>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19" name="Line 319"/>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20" name="Line 320"/>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21" name="Rectangle 321"/>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8322" name="Group 322"/>
            <p:cNvGrpSpPr>
              <a:grpSpLocks/>
            </p:cNvGrpSpPr>
            <p:nvPr/>
          </p:nvGrpSpPr>
          <p:grpSpPr bwMode="auto">
            <a:xfrm>
              <a:off x="1212" y="3356"/>
              <a:ext cx="105" cy="33"/>
              <a:chOff x="1212" y="3356"/>
              <a:chExt cx="105" cy="33"/>
            </a:xfrm>
          </p:grpSpPr>
          <p:sp>
            <p:nvSpPr>
              <p:cNvPr id="128323" name="Line 323"/>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24" name="Line 324"/>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8325" name="Group 325"/>
            <p:cNvGrpSpPr>
              <a:grpSpLocks/>
            </p:cNvGrpSpPr>
            <p:nvPr/>
          </p:nvGrpSpPr>
          <p:grpSpPr bwMode="auto">
            <a:xfrm flipH="1">
              <a:off x="1370" y="3356"/>
              <a:ext cx="105" cy="33"/>
              <a:chOff x="1212" y="3356"/>
              <a:chExt cx="105" cy="33"/>
            </a:xfrm>
          </p:grpSpPr>
          <p:sp>
            <p:nvSpPr>
              <p:cNvPr id="128326" name="Line 32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27" name="Line 32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8328" name="Rectangle 328"/>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8329" name="AutoShape 329"/>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30" name="Line 330"/>
          <p:cNvSpPr>
            <a:spLocks noChangeShapeType="1"/>
          </p:cNvSpPr>
          <p:nvPr/>
        </p:nvSpPr>
        <p:spPr bwMode="auto">
          <a:xfrm flipV="1">
            <a:off x="39243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31" name="Line 331"/>
          <p:cNvSpPr>
            <a:spLocks noChangeShapeType="1"/>
          </p:cNvSpPr>
          <p:nvPr/>
        </p:nvSpPr>
        <p:spPr bwMode="auto">
          <a:xfrm>
            <a:off x="41529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32" name="Rectangle 332"/>
          <p:cNvSpPr>
            <a:spLocks noChangeArrowheads="1"/>
          </p:cNvSpPr>
          <p:nvPr/>
        </p:nvSpPr>
        <p:spPr bwMode="auto">
          <a:xfrm>
            <a:off x="37719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33" name="Line 333"/>
          <p:cNvSpPr>
            <a:spLocks noChangeShapeType="1"/>
          </p:cNvSpPr>
          <p:nvPr/>
        </p:nvSpPr>
        <p:spPr bwMode="auto">
          <a:xfrm flipV="1">
            <a:off x="4457700" y="4940300"/>
            <a:ext cx="0" cy="228600"/>
          </a:xfrm>
          <a:prstGeom prst="line">
            <a:avLst/>
          </a:prstGeom>
          <a:noFill/>
          <a:ln w="25400">
            <a:solidFill>
              <a:srgbClr val="FF505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34" name="Line 334"/>
          <p:cNvSpPr>
            <a:spLocks noChangeShapeType="1"/>
          </p:cNvSpPr>
          <p:nvPr/>
        </p:nvSpPr>
        <p:spPr bwMode="auto">
          <a:xfrm>
            <a:off x="4699000" y="4940300"/>
            <a:ext cx="0" cy="228600"/>
          </a:xfrm>
          <a:prstGeom prst="line">
            <a:avLst/>
          </a:prstGeom>
          <a:noFill/>
          <a:ln w="25400">
            <a:solidFill>
              <a:schemeClr val="hlink"/>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35" name="Rectangle 335"/>
          <p:cNvSpPr>
            <a:spLocks noChangeArrowheads="1"/>
          </p:cNvSpPr>
          <p:nvPr/>
        </p:nvSpPr>
        <p:spPr bwMode="auto">
          <a:xfrm>
            <a:off x="43053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36" name="Line 336"/>
          <p:cNvSpPr>
            <a:spLocks noChangeShapeType="1"/>
          </p:cNvSpPr>
          <p:nvPr/>
        </p:nvSpPr>
        <p:spPr bwMode="auto">
          <a:xfrm flipV="1">
            <a:off x="4991100"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37" name="Line 337"/>
          <p:cNvSpPr>
            <a:spLocks noChangeShapeType="1"/>
          </p:cNvSpPr>
          <p:nvPr/>
        </p:nvSpPr>
        <p:spPr bwMode="auto">
          <a:xfrm>
            <a:off x="4986338" y="4635500"/>
            <a:ext cx="233362"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38" name="Rectangle 338"/>
          <p:cNvSpPr>
            <a:spLocks noChangeArrowheads="1"/>
          </p:cNvSpPr>
          <p:nvPr/>
        </p:nvSpPr>
        <p:spPr bwMode="auto">
          <a:xfrm>
            <a:off x="48387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39" name="Line 339"/>
          <p:cNvSpPr>
            <a:spLocks noChangeShapeType="1"/>
          </p:cNvSpPr>
          <p:nvPr/>
        </p:nvSpPr>
        <p:spPr bwMode="auto">
          <a:xfrm rot="5400000">
            <a:off x="4572000" y="4832350"/>
            <a:ext cx="0" cy="228600"/>
          </a:xfrm>
          <a:prstGeom prst="line">
            <a:avLst/>
          </a:prstGeom>
          <a:noFill/>
          <a:ln w="25400">
            <a:solidFill>
              <a:srgbClr val="FF505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8340" name="Group 340"/>
          <p:cNvGrpSpPr>
            <a:grpSpLocks/>
          </p:cNvGrpSpPr>
          <p:nvPr/>
        </p:nvGrpSpPr>
        <p:grpSpPr bwMode="auto">
          <a:xfrm>
            <a:off x="4395788" y="4635500"/>
            <a:ext cx="122237" cy="122238"/>
            <a:chOff x="1449" y="2352"/>
            <a:chExt cx="77" cy="77"/>
          </a:xfrm>
        </p:grpSpPr>
        <p:sp>
          <p:nvSpPr>
            <p:cNvPr id="128341" name="Line 341"/>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42" name="Line 342"/>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8343" name="Group 343"/>
          <p:cNvGrpSpPr>
            <a:grpSpLocks/>
          </p:cNvGrpSpPr>
          <p:nvPr/>
        </p:nvGrpSpPr>
        <p:grpSpPr bwMode="auto">
          <a:xfrm>
            <a:off x="4625975" y="4635500"/>
            <a:ext cx="122238" cy="122238"/>
            <a:chOff x="1449" y="2352"/>
            <a:chExt cx="77" cy="77"/>
          </a:xfrm>
        </p:grpSpPr>
        <p:sp>
          <p:nvSpPr>
            <p:cNvPr id="128344" name="Line 344"/>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45" name="Line 345"/>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8346" name="Rectangle 346"/>
          <p:cNvSpPr>
            <a:spLocks noChangeArrowheads="1"/>
          </p:cNvSpPr>
          <p:nvPr/>
        </p:nvSpPr>
        <p:spPr bwMode="auto">
          <a:xfrm>
            <a:off x="34671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47" name="Line 347"/>
          <p:cNvSpPr>
            <a:spLocks noChangeShapeType="1"/>
          </p:cNvSpPr>
          <p:nvPr/>
        </p:nvSpPr>
        <p:spPr bwMode="auto">
          <a:xfrm flipH="1" flipV="1">
            <a:off x="35433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8348" name="Group 348"/>
          <p:cNvGrpSpPr>
            <a:grpSpLocks/>
          </p:cNvGrpSpPr>
          <p:nvPr/>
        </p:nvGrpSpPr>
        <p:grpSpPr bwMode="auto">
          <a:xfrm>
            <a:off x="3467100" y="5016500"/>
            <a:ext cx="304800" cy="152400"/>
            <a:chOff x="864" y="2592"/>
            <a:chExt cx="192" cy="96"/>
          </a:xfrm>
        </p:grpSpPr>
        <p:sp>
          <p:nvSpPr>
            <p:cNvPr id="128349" name="Line 349"/>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50" name="Line 350"/>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51" name="Line 351"/>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52" name="Line 352"/>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8353" name="Group 353"/>
          <p:cNvGrpSpPr>
            <a:grpSpLocks/>
          </p:cNvGrpSpPr>
          <p:nvPr/>
        </p:nvGrpSpPr>
        <p:grpSpPr bwMode="auto">
          <a:xfrm flipH="1">
            <a:off x="5372100" y="4635500"/>
            <a:ext cx="304800" cy="228600"/>
            <a:chOff x="2064" y="2352"/>
            <a:chExt cx="192" cy="144"/>
          </a:xfrm>
        </p:grpSpPr>
        <p:sp>
          <p:nvSpPr>
            <p:cNvPr id="128354" name="Rectangle 354"/>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55" name="Line 355"/>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8356" name="Group 356"/>
          <p:cNvGrpSpPr>
            <a:grpSpLocks/>
          </p:cNvGrpSpPr>
          <p:nvPr/>
        </p:nvGrpSpPr>
        <p:grpSpPr bwMode="auto">
          <a:xfrm>
            <a:off x="5372100" y="5016500"/>
            <a:ext cx="304800" cy="152400"/>
            <a:chOff x="864" y="2592"/>
            <a:chExt cx="192" cy="96"/>
          </a:xfrm>
        </p:grpSpPr>
        <p:sp>
          <p:nvSpPr>
            <p:cNvPr id="128357" name="Line 357"/>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58" name="Line 358"/>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59" name="Line 359"/>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60" name="Line 360"/>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8361" name="Line 361"/>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8362" name="Line 362"/>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8363" name="AutoShape 363"/>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364" name="Text Box 364"/>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28365" name="Text Box 365"/>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28366" name="Text Box 366"/>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28367" name="Text Box 367"/>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28368" name="Group 368"/>
          <p:cNvGrpSpPr>
            <a:grpSpLocks/>
          </p:cNvGrpSpPr>
          <p:nvPr/>
        </p:nvGrpSpPr>
        <p:grpSpPr bwMode="auto">
          <a:xfrm rot="5400000">
            <a:off x="7708900" y="2022475"/>
            <a:ext cx="228600" cy="1574800"/>
            <a:chOff x="5088" y="624"/>
            <a:chExt cx="144" cy="992"/>
          </a:xfrm>
        </p:grpSpPr>
        <p:sp>
          <p:nvSpPr>
            <p:cNvPr id="128369" name="Line 369"/>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70" name="Line 370"/>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71" name="Line 371"/>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72" name="Line 372"/>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73" name="Line 373"/>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74" name="Line 374"/>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75" name="Line 375"/>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376" name="Line 376"/>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8377" name="Rectangle 377"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8378" name="Group 378"/>
          <p:cNvGrpSpPr>
            <a:grpSpLocks/>
          </p:cNvGrpSpPr>
          <p:nvPr/>
        </p:nvGrpSpPr>
        <p:grpSpPr bwMode="auto">
          <a:xfrm>
            <a:off x="4160838" y="2359025"/>
            <a:ext cx="298450" cy="2276475"/>
            <a:chOff x="2621" y="1486"/>
            <a:chExt cx="188" cy="1434"/>
          </a:xfrm>
        </p:grpSpPr>
        <p:sp>
          <p:nvSpPr>
            <p:cNvPr id="128379" name="Line 379"/>
            <p:cNvSpPr>
              <a:spLocks noChangeShapeType="1"/>
            </p:cNvSpPr>
            <p:nvPr/>
          </p:nvSpPr>
          <p:spPr bwMode="auto">
            <a:xfrm>
              <a:off x="2621" y="1486"/>
              <a:ext cx="0" cy="111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8380" name="Line 380"/>
            <p:cNvSpPr>
              <a:spLocks noChangeShapeType="1"/>
            </p:cNvSpPr>
            <p:nvPr/>
          </p:nvSpPr>
          <p:spPr bwMode="auto">
            <a:xfrm>
              <a:off x="2809"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8381" name="Line 381"/>
            <p:cNvSpPr>
              <a:spLocks noChangeShapeType="1"/>
            </p:cNvSpPr>
            <p:nvPr/>
          </p:nvSpPr>
          <p:spPr bwMode="auto">
            <a:xfrm rot="5400000">
              <a:off x="2719" y="2504"/>
              <a:ext cx="0" cy="18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8382" name="Rectangle 382"/>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28383" name="Line 383"/>
          <p:cNvSpPr>
            <a:spLocks noChangeShapeType="1"/>
          </p:cNvSpPr>
          <p:nvPr/>
        </p:nvSpPr>
        <p:spPr bwMode="auto">
          <a:xfrm flipH="1">
            <a:off x="2819400" y="4343400"/>
            <a:ext cx="0" cy="40163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84" name="Rectangle 384"/>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385" name="Group 385"/>
          <p:cNvGrpSpPr>
            <a:grpSpLocks/>
          </p:cNvGrpSpPr>
          <p:nvPr/>
        </p:nvGrpSpPr>
        <p:grpSpPr bwMode="auto">
          <a:xfrm rot="5400000" flipH="1" flipV="1">
            <a:off x="4675982" y="3421856"/>
            <a:ext cx="107950" cy="182563"/>
            <a:chOff x="0" y="3"/>
            <a:chExt cx="20000" cy="19996"/>
          </a:xfrm>
        </p:grpSpPr>
        <p:sp>
          <p:nvSpPr>
            <p:cNvPr id="128386" name="Line 386"/>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87" name="Line 387"/>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88" name="Line 388"/>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89" name="Line 389"/>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390" name="Line 390"/>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91" name="Oval 391"/>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92" name="Oval 392"/>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93" name="Oval 393"/>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94" name="Line 394"/>
          <p:cNvSpPr>
            <a:spLocks noChangeShapeType="1"/>
          </p:cNvSpPr>
          <p:nvPr/>
        </p:nvSpPr>
        <p:spPr bwMode="auto">
          <a:xfrm rot="-5400000">
            <a:off x="43830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95" name="Line 395"/>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96" name="Oval 396"/>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97" name="Line 397"/>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98" name="Line 398"/>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399" name="Group 399"/>
          <p:cNvGrpSpPr>
            <a:grpSpLocks/>
          </p:cNvGrpSpPr>
          <p:nvPr/>
        </p:nvGrpSpPr>
        <p:grpSpPr bwMode="auto">
          <a:xfrm rot="10800000" flipH="1">
            <a:off x="4457700" y="3757613"/>
            <a:ext cx="365125" cy="239712"/>
            <a:chOff x="2900" y="1798"/>
            <a:chExt cx="576" cy="376"/>
          </a:xfrm>
        </p:grpSpPr>
        <p:sp>
          <p:nvSpPr>
            <p:cNvPr id="128400" name="Line 400"/>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01" name="Line 401"/>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02" name="Line 402"/>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403" name="AutoShape 403"/>
          <p:cNvSpPr>
            <a:spLocks noChangeArrowheads="1"/>
          </p:cNvSpPr>
          <p:nvPr/>
        </p:nvSpPr>
        <p:spPr bwMode="auto">
          <a:xfrm flipV="1">
            <a:off x="1350963" y="3700463"/>
            <a:ext cx="406400" cy="998537"/>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04" name="AutoShape 404"/>
          <p:cNvSpPr>
            <a:spLocks noChangeArrowheads="1"/>
          </p:cNvSpPr>
          <p:nvPr/>
        </p:nvSpPr>
        <p:spPr bwMode="auto">
          <a:xfrm>
            <a:off x="1466850" y="4186238"/>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05" name="Line 405"/>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406" name="Text Box 406"/>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28407" name="Line 407"/>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08" name="Line 408"/>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09" name="Line 409"/>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410" name="Group 410"/>
          <p:cNvGrpSpPr>
            <a:grpSpLocks/>
          </p:cNvGrpSpPr>
          <p:nvPr/>
        </p:nvGrpSpPr>
        <p:grpSpPr bwMode="auto">
          <a:xfrm rot="5400000">
            <a:off x="2378869" y="3429794"/>
            <a:ext cx="98425" cy="274637"/>
            <a:chOff x="0" y="0"/>
            <a:chExt cx="20000" cy="20000"/>
          </a:xfrm>
        </p:grpSpPr>
        <p:sp>
          <p:nvSpPr>
            <p:cNvPr id="128411" name="Arc 411"/>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12" name="Arc 412"/>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8413" name="Group 413"/>
          <p:cNvGrpSpPr>
            <a:grpSpLocks/>
          </p:cNvGrpSpPr>
          <p:nvPr/>
        </p:nvGrpSpPr>
        <p:grpSpPr bwMode="auto">
          <a:xfrm rot="5400000">
            <a:off x="2372519" y="3259932"/>
            <a:ext cx="98425" cy="274637"/>
            <a:chOff x="0" y="0"/>
            <a:chExt cx="20000" cy="20000"/>
          </a:xfrm>
        </p:grpSpPr>
        <p:sp>
          <p:nvSpPr>
            <p:cNvPr id="128414" name="Arc 414"/>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15" name="Arc 415"/>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416" name="Line 416"/>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417" name="Group 417"/>
          <p:cNvGrpSpPr>
            <a:grpSpLocks/>
          </p:cNvGrpSpPr>
          <p:nvPr/>
        </p:nvGrpSpPr>
        <p:grpSpPr bwMode="auto">
          <a:xfrm>
            <a:off x="2181225" y="3194050"/>
            <a:ext cx="484188" cy="295275"/>
            <a:chOff x="1041" y="2012"/>
            <a:chExt cx="305" cy="186"/>
          </a:xfrm>
        </p:grpSpPr>
        <p:sp>
          <p:nvSpPr>
            <p:cNvPr id="128418" name="Line 418"/>
            <p:cNvSpPr>
              <a:spLocks noChangeShapeType="1"/>
            </p:cNvSpPr>
            <p:nvPr/>
          </p:nvSpPr>
          <p:spPr bwMode="auto">
            <a:xfrm rot="5400000" flipH="1">
              <a:off x="1245" y="2105"/>
              <a:ext cx="185"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19" name="Line 419"/>
            <p:cNvSpPr>
              <a:spLocks noChangeShapeType="1"/>
            </p:cNvSpPr>
            <p:nvPr/>
          </p:nvSpPr>
          <p:spPr bwMode="auto">
            <a:xfrm rot="5400000" flipH="1">
              <a:off x="957" y="2104"/>
              <a:ext cx="186" cy="1"/>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20" name="Line 420"/>
            <p:cNvSpPr>
              <a:spLocks noChangeShapeType="1"/>
            </p:cNvSpPr>
            <p:nvPr/>
          </p:nvSpPr>
          <p:spPr bwMode="auto">
            <a:xfrm rot="5400000">
              <a:off x="1281" y="1949"/>
              <a:ext cx="1" cy="12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21" name="Line 421"/>
            <p:cNvSpPr>
              <a:spLocks noChangeShapeType="1"/>
            </p:cNvSpPr>
            <p:nvPr/>
          </p:nvSpPr>
          <p:spPr bwMode="auto">
            <a:xfrm rot="5400000">
              <a:off x="1090" y="1963"/>
              <a:ext cx="1" cy="100"/>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422" name="Rectangle 422"/>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23" name="Line 423"/>
          <p:cNvSpPr>
            <a:spLocks noChangeShapeType="1"/>
          </p:cNvSpPr>
          <p:nvPr/>
        </p:nvSpPr>
        <p:spPr bwMode="auto">
          <a:xfrm rot="5400000" flipV="1">
            <a:off x="3388519" y="2732881"/>
            <a:ext cx="0" cy="15128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24" name="Text Box 424"/>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28425" name="Line 425"/>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426" name="Oval 426"/>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27" name="Rectangle 427"/>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28428" name="Line 428"/>
          <p:cNvSpPr>
            <a:spLocks noChangeShapeType="1"/>
          </p:cNvSpPr>
          <p:nvPr/>
        </p:nvSpPr>
        <p:spPr bwMode="auto">
          <a:xfrm rot="5400000" flipV="1">
            <a:off x="2310607" y="3374231"/>
            <a:ext cx="0" cy="2301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29" name="Line 429"/>
          <p:cNvSpPr>
            <a:spLocks noChangeShapeType="1"/>
          </p:cNvSpPr>
          <p:nvPr/>
        </p:nvSpPr>
        <p:spPr bwMode="auto">
          <a:xfrm rot="5400000" flipV="1">
            <a:off x="2542382" y="3374231"/>
            <a:ext cx="0" cy="2301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30" name="Line 430"/>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31" name="Line 431"/>
          <p:cNvSpPr>
            <a:spLocks noChangeShapeType="1"/>
          </p:cNvSpPr>
          <p:nvPr/>
        </p:nvSpPr>
        <p:spPr bwMode="auto">
          <a:xfrm rot="5400000" flipH="1">
            <a:off x="3146426" y="4425950"/>
            <a:ext cx="0" cy="6381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432" name="Group 432"/>
          <p:cNvGrpSpPr>
            <a:grpSpLocks/>
          </p:cNvGrpSpPr>
          <p:nvPr/>
        </p:nvGrpSpPr>
        <p:grpSpPr bwMode="auto">
          <a:xfrm>
            <a:off x="4681538" y="2333625"/>
            <a:ext cx="1274762" cy="2301875"/>
            <a:chOff x="2949" y="1470"/>
            <a:chExt cx="803" cy="1450"/>
          </a:xfrm>
        </p:grpSpPr>
        <p:sp>
          <p:nvSpPr>
            <p:cNvPr id="128433" name="Line 433"/>
            <p:cNvSpPr>
              <a:spLocks noChangeShapeType="1"/>
            </p:cNvSpPr>
            <p:nvPr/>
          </p:nvSpPr>
          <p:spPr bwMode="auto">
            <a:xfrm>
              <a:off x="3752" y="1470"/>
              <a:ext cx="0" cy="111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8434" name="Line 434"/>
            <p:cNvSpPr>
              <a:spLocks noChangeShapeType="1"/>
            </p:cNvSpPr>
            <p:nvPr/>
          </p:nvSpPr>
          <p:spPr bwMode="auto">
            <a:xfrm>
              <a:off x="2953" y="2586"/>
              <a:ext cx="0" cy="33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8435" name="Line 435"/>
            <p:cNvSpPr>
              <a:spLocks noChangeShapeType="1"/>
            </p:cNvSpPr>
            <p:nvPr/>
          </p:nvSpPr>
          <p:spPr bwMode="auto">
            <a:xfrm rot="5400000">
              <a:off x="3348" y="2187"/>
              <a:ext cx="0" cy="79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8436" name="Rectangle 436"/>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28437" name="Oval 43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38" name="Line 438"/>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39" name="Line 439"/>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40" name="Line 440"/>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441" name="Rectangle 441"/>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28442" name="Line 442"/>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43" name="Oval 443"/>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44" name="AutoShape 444"/>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45" name="Line 445"/>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46" name="Line 446"/>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47" name="Line 447"/>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48" name="Line 448"/>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49" name="Line 449"/>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50" name="Line 450"/>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51" name="Line 451"/>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452" name="Group 452"/>
          <p:cNvGrpSpPr>
            <a:grpSpLocks/>
          </p:cNvGrpSpPr>
          <p:nvPr/>
        </p:nvGrpSpPr>
        <p:grpSpPr bwMode="auto">
          <a:xfrm>
            <a:off x="5184775" y="1158875"/>
            <a:ext cx="2168525" cy="1455738"/>
            <a:chOff x="3266" y="730"/>
            <a:chExt cx="1366" cy="917"/>
          </a:xfrm>
        </p:grpSpPr>
        <p:sp>
          <p:nvSpPr>
            <p:cNvPr id="128453" name="Rectangle 453"/>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54" name="Rectangle 454"/>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55" name="Rectangle 455"/>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8456" name="Oval 456"/>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57" name="Text Box 457"/>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28458" name="Rectangle 458"/>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1,500 PSI </a:t>
            </a:r>
            <a:endParaRPr lang="en-US" b="0"/>
          </a:p>
        </p:txBody>
      </p:sp>
      <p:sp>
        <p:nvSpPr>
          <p:cNvPr id="128459" name="Rectangle 459"/>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1,500 PSI </a:t>
            </a:r>
            <a:endParaRPr lang="en-US" b="0"/>
          </a:p>
        </p:txBody>
      </p:sp>
      <p:sp>
        <p:nvSpPr>
          <p:cNvPr id="128460" name="Line 460"/>
          <p:cNvSpPr>
            <a:spLocks noChangeShapeType="1"/>
          </p:cNvSpPr>
          <p:nvPr/>
        </p:nvSpPr>
        <p:spPr bwMode="auto">
          <a:xfrm flipV="1">
            <a:off x="1352550" y="4179888"/>
            <a:ext cx="4048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461" name="Oval 461"/>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62" name="Oval 462"/>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63" name="Oval 463"/>
          <p:cNvSpPr>
            <a:spLocks noChangeArrowheads="1"/>
          </p:cNvSpPr>
          <p:nvPr/>
        </p:nvSpPr>
        <p:spPr bwMode="auto">
          <a:xfrm rot="5400000">
            <a:off x="23098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64" name="AutoShape 464"/>
          <p:cNvSpPr>
            <a:spLocks noChangeArrowheads="1"/>
          </p:cNvSpPr>
          <p:nvPr/>
        </p:nvSpPr>
        <p:spPr bwMode="auto">
          <a:xfrm rot="4341963">
            <a:off x="511969" y="33154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65" name="AutoShape 465"/>
          <p:cNvSpPr>
            <a:spLocks noChangeArrowheads="1"/>
          </p:cNvSpPr>
          <p:nvPr/>
        </p:nvSpPr>
        <p:spPr bwMode="auto">
          <a:xfrm rot="4341963">
            <a:off x="3585369" y="24010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66" name="Text Box 466"/>
          <p:cNvSpPr txBox="1">
            <a:spLocks noChangeArrowheads="1"/>
          </p:cNvSpPr>
          <p:nvPr/>
        </p:nvSpPr>
        <p:spPr bwMode="auto">
          <a:xfrm>
            <a:off x="6477000" y="4708525"/>
            <a:ext cx="2457450"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This sequence automatically repeats as often as required while the parts are clamped. </a:t>
            </a:r>
          </a:p>
        </p:txBody>
      </p:sp>
      <p:sp>
        <p:nvSpPr>
          <p:cNvPr id="128468" name="Line 468"/>
          <p:cNvSpPr>
            <a:spLocks noChangeShapeType="1"/>
          </p:cNvSpPr>
          <p:nvPr/>
        </p:nvSpPr>
        <p:spPr bwMode="auto">
          <a:xfrm>
            <a:off x="4441825" y="4745038"/>
            <a:ext cx="239713" cy="201612"/>
          </a:xfrm>
          <a:prstGeom prst="line">
            <a:avLst/>
          </a:prstGeom>
          <a:noFill/>
          <a:ln w="9525">
            <a:solidFill>
              <a:srgbClr val="00FF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469" name="Line 469"/>
          <p:cNvSpPr>
            <a:spLocks noChangeShapeType="1"/>
          </p:cNvSpPr>
          <p:nvPr/>
        </p:nvSpPr>
        <p:spPr bwMode="auto">
          <a:xfrm flipV="1">
            <a:off x="5181600" y="1447800"/>
            <a:ext cx="349250" cy="42863"/>
          </a:xfrm>
          <a:prstGeom prst="line">
            <a:avLst/>
          </a:prstGeom>
          <a:noFill/>
          <a:ln w="9525">
            <a:solidFill>
              <a:srgbClr val="00FF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470" name="Line 470"/>
          <p:cNvSpPr>
            <a:spLocks noChangeShapeType="1"/>
          </p:cNvSpPr>
          <p:nvPr/>
        </p:nvSpPr>
        <p:spPr bwMode="auto">
          <a:xfrm>
            <a:off x="5181600" y="2228850"/>
            <a:ext cx="349250" cy="42863"/>
          </a:xfrm>
          <a:prstGeom prst="line">
            <a:avLst/>
          </a:prstGeom>
          <a:noFill/>
          <a:ln w="9525">
            <a:solidFill>
              <a:srgbClr val="00FF00"/>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471" name="Text Box 471"/>
          <p:cNvSpPr txBox="1">
            <a:spLocks noChangeArrowheads="1"/>
          </p:cNvSpPr>
          <p:nvPr/>
        </p:nvSpPr>
        <p:spPr bwMode="auto">
          <a:xfrm>
            <a:off x="3033713" y="6154738"/>
            <a:ext cx="46624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on Work at Tonnage </a:t>
            </a:r>
          </a:p>
        </p:txBody>
      </p:sp>
    </p:spTree>
  </p:cSld>
  <p:clrMapOvr>
    <a:masterClrMapping/>
  </p:clrMapOvr>
  <p:transition xmlns:p14="http://schemas.microsoft.com/office/powerpoint/2010/mai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 name="Slide Number Placeholder 5"/>
          <p:cNvSpPr>
            <a:spLocks noGrp="1"/>
          </p:cNvSpPr>
          <p:nvPr>
            <p:ph type="sldNum" sz="quarter" idx="12"/>
          </p:nvPr>
        </p:nvSpPr>
        <p:spPr/>
        <p:txBody>
          <a:bodyPr/>
          <a:lstStyle/>
          <a:p>
            <a:fld id="{E4119888-F701-2340-B09E-7154F9800543}" type="slidenum">
              <a:rPr lang="en-US"/>
              <a:pPr/>
              <a:t>9</a:t>
            </a:fld>
            <a:endParaRPr lang="en-US"/>
          </a:p>
        </p:txBody>
      </p:sp>
      <p:sp>
        <p:nvSpPr>
          <p:cNvPr id="17588" name="AutoShape 180"/>
          <p:cNvSpPr>
            <a:spLocks/>
          </p:cNvSpPr>
          <p:nvPr/>
        </p:nvSpPr>
        <p:spPr bwMode="auto">
          <a:xfrm rot="-5400000">
            <a:off x="7969250" y="2239963"/>
            <a:ext cx="106363" cy="446087"/>
          </a:xfrm>
          <a:prstGeom prst="leftBracket">
            <a:avLst>
              <a:gd name="adj" fmla="val 209700"/>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7410" name="Rectangle 2"/>
          <p:cNvSpPr>
            <a:spLocks noChangeArrowheads="1"/>
          </p:cNvSpPr>
          <p:nvPr/>
        </p:nvSpPr>
        <p:spPr bwMode="auto">
          <a:xfrm>
            <a:off x="1422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11" name="AutoShape 3"/>
          <p:cNvSpPr>
            <a:spLocks/>
          </p:cNvSpPr>
          <p:nvPr/>
        </p:nvSpPr>
        <p:spPr bwMode="auto">
          <a:xfrm>
            <a:off x="1243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17412" name="AutoShape 4"/>
          <p:cNvSpPr>
            <a:spLocks/>
          </p:cNvSpPr>
          <p:nvPr/>
        </p:nvSpPr>
        <p:spPr bwMode="auto">
          <a:xfrm flipH="1">
            <a:off x="1941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13" name="AutoShape 5"/>
          <p:cNvSpPr>
            <a:spLocks/>
          </p:cNvSpPr>
          <p:nvPr/>
        </p:nvSpPr>
        <p:spPr bwMode="auto">
          <a:xfrm rot="16200000" flipH="1">
            <a:off x="1585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14" name="Rectangle 6"/>
          <p:cNvSpPr>
            <a:spLocks noGrp="1" noChangeArrowheads="1"/>
          </p:cNvSpPr>
          <p:nvPr>
            <p:ph type="title"/>
          </p:nvPr>
        </p:nvSpPr>
        <p:spPr>
          <a:xfrm>
            <a:off x="533400" y="304800"/>
            <a:ext cx="8229600" cy="533400"/>
          </a:xfrm>
        </p:spPr>
        <p:txBody>
          <a:bodyPr/>
          <a:lstStyle/>
          <a:p>
            <a:pPr algn="ctr"/>
            <a:r>
              <a:rPr lang="en-US" sz="3200"/>
              <a:t>Typical Accumulator Cycle Progression</a:t>
            </a:r>
            <a:r>
              <a:rPr lang="en-US"/>
              <a:t>  </a:t>
            </a:r>
          </a:p>
        </p:txBody>
      </p:sp>
      <p:sp>
        <p:nvSpPr>
          <p:cNvPr id="17417" name="AutoShape 9" descr="Wide downward diagonal"/>
          <p:cNvSpPr>
            <a:spLocks noChangeArrowheads="1"/>
          </p:cNvSpPr>
          <p:nvPr/>
        </p:nvSpPr>
        <p:spPr bwMode="auto">
          <a:xfrm>
            <a:off x="982663" y="1065213"/>
            <a:ext cx="1333500" cy="3268662"/>
          </a:xfrm>
          <a:prstGeom prst="roundRect">
            <a:avLst>
              <a:gd name="adj" fmla="val 50000"/>
            </a:avLst>
          </a:prstGeom>
          <a:pattFill prst="wdDnDiag">
            <a:fgClr>
              <a:schemeClr val="tx2"/>
            </a:fgClr>
            <a:bgClr>
              <a:schemeClr val="bg1"/>
            </a:bgClr>
          </a:pattFill>
          <a:ln w="254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18" name="AutoShape 10" descr="Wide downward diagonal"/>
          <p:cNvSpPr>
            <a:spLocks noChangeArrowheads="1"/>
          </p:cNvSpPr>
          <p:nvPr/>
        </p:nvSpPr>
        <p:spPr bwMode="auto">
          <a:xfrm>
            <a:off x="1881188" y="1009650"/>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19" name="AutoShape 11" descr="Wide downward diagonal"/>
          <p:cNvSpPr>
            <a:spLocks noChangeArrowheads="1"/>
          </p:cNvSpPr>
          <p:nvPr/>
        </p:nvSpPr>
        <p:spPr bwMode="auto">
          <a:xfrm>
            <a:off x="1300163" y="1019175"/>
            <a:ext cx="122237"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20" name="AutoShape 12" descr="Wide downward diagonal"/>
          <p:cNvSpPr>
            <a:spLocks noChangeArrowheads="1"/>
          </p:cNvSpPr>
          <p:nvPr/>
        </p:nvSpPr>
        <p:spPr bwMode="auto">
          <a:xfrm>
            <a:off x="1858963" y="4238625"/>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21" name="AutoShape 13" descr="Wide downward diagonal"/>
          <p:cNvSpPr>
            <a:spLocks noChangeArrowheads="1"/>
          </p:cNvSpPr>
          <p:nvPr/>
        </p:nvSpPr>
        <p:spPr bwMode="auto">
          <a:xfrm>
            <a:off x="1323975" y="4233863"/>
            <a:ext cx="120650" cy="180975"/>
          </a:xfrm>
          <a:prstGeom prst="roundRect">
            <a:avLst>
              <a:gd name="adj" fmla="val 34375"/>
            </a:avLst>
          </a:prstGeom>
          <a:pattFill prst="wdDnDiag">
            <a:fgClr>
              <a:schemeClr val="tx2"/>
            </a:fgClr>
            <a:bgClr>
              <a:schemeClr val="bg1"/>
            </a:bgClr>
          </a:pattFill>
          <a:ln w="9525">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22" name="AutoShape 14"/>
          <p:cNvSpPr>
            <a:spLocks noChangeArrowheads="1"/>
          </p:cNvSpPr>
          <p:nvPr/>
        </p:nvSpPr>
        <p:spPr bwMode="auto">
          <a:xfrm>
            <a:off x="1073150" y="1155700"/>
            <a:ext cx="1160463" cy="3105150"/>
          </a:xfrm>
          <a:prstGeom prst="roundRect">
            <a:avLst>
              <a:gd name="adj" fmla="val 5000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423" name="Group 15"/>
          <p:cNvGrpSpPr>
            <a:grpSpLocks/>
          </p:cNvGrpSpPr>
          <p:nvPr/>
        </p:nvGrpSpPr>
        <p:grpSpPr bwMode="auto">
          <a:xfrm>
            <a:off x="982663" y="1001713"/>
            <a:ext cx="669925" cy="3424237"/>
            <a:chOff x="816" y="912"/>
            <a:chExt cx="531" cy="2715"/>
          </a:xfrm>
        </p:grpSpPr>
        <p:sp>
          <p:nvSpPr>
            <p:cNvPr id="17424" name="Arc 16"/>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25" name="Line 17"/>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26" name="Arc 18"/>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427" name="Group 19"/>
            <p:cNvGrpSpPr>
              <a:grpSpLocks/>
            </p:cNvGrpSpPr>
            <p:nvPr/>
          </p:nvGrpSpPr>
          <p:grpSpPr bwMode="auto">
            <a:xfrm>
              <a:off x="1030" y="3483"/>
              <a:ext cx="141" cy="144"/>
              <a:chOff x="1030" y="3483"/>
              <a:chExt cx="141" cy="144"/>
            </a:xfrm>
          </p:grpSpPr>
          <p:sp>
            <p:nvSpPr>
              <p:cNvPr id="17428" name="Arc 2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29" name="Arc 2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30" name="Line 22"/>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431" name="Group 23"/>
            <p:cNvGrpSpPr>
              <a:grpSpLocks/>
            </p:cNvGrpSpPr>
            <p:nvPr/>
          </p:nvGrpSpPr>
          <p:grpSpPr bwMode="auto">
            <a:xfrm flipV="1">
              <a:off x="1008" y="912"/>
              <a:ext cx="141" cy="144"/>
              <a:chOff x="1030" y="3483"/>
              <a:chExt cx="141" cy="144"/>
            </a:xfrm>
          </p:grpSpPr>
          <p:sp>
            <p:nvSpPr>
              <p:cNvPr id="17432" name="Arc 2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33" name="Arc 2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34" name="Line 26"/>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17435" name="Group 27"/>
          <p:cNvGrpSpPr>
            <a:grpSpLocks/>
          </p:cNvGrpSpPr>
          <p:nvPr/>
        </p:nvGrpSpPr>
        <p:grpSpPr bwMode="auto">
          <a:xfrm flipH="1">
            <a:off x="1649413" y="1001713"/>
            <a:ext cx="669925" cy="3424237"/>
            <a:chOff x="816" y="912"/>
            <a:chExt cx="531" cy="2715"/>
          </a:xfrm>
        </p:grpSpPr>
        <p:sp>
          <p:nvSpPr>
            <p:cNvPr id="17436" name="Arc 28"/>
            <p:cNvSpPr>
              <a:spLocks/>
            </p:cNvSpPr>
            <p:nvPr/>
          </p:nvSpPr>
          <p:spPr bwMode="auto">
            <a:xfrm rot="4515932" flipV="1">
              <a:off x="904" y="3024"/>
              <a:ext cx="397" cy="488"/>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37" name="Line 29"/>
            <p:cNvSpPr>
              <a:spLocks noChangeShapeType="1"/>
            </p:cNvSpPr>
            <p:nvPr/>
          </p:nvSpPr>
          <p:spPr bwMode="auto">
            <a:xfrm>
              <a:off x="816" y="1382"/>
              <a:ext cx="0" cy="176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38" name="Arc 30"/>
            <p:cNvSpPr>
              <a:spLocks/>
            </p:cNvSpPr>
            <p:nvPr/>
          </p:nvSpPr>
          <p:spPr bwMode="auto">
            <a:xfrm rot="-4515932">
              <a:off x="907" y="1028"/>
              <a:ext cx="379" cy="488"/>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439" name="Group 31"/>
            <p:cNvGrpSpPr>
              <a:grpSpLocks/>
            </p:cNvGrpSpPr>
            <p:nvPr/>
          </p:nvGrpSpPr>
          <p:grpSpPr bwMode="auto">
            <a:xfrm>
              <a:off x="1030" y="3483"/>
              <a:ext cx="141" cy="144"/>
              <a:chOff x="1030" y="3483"/>
              <a:chExt cx="141" cy="144"/>
            </a:xfrm>
          </p:grpSpPr>
          <p:sp>
            <p:nvSpPr>
              <p:cNvPr id="17440" name="Arc 3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41" name="Arc 3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42" name="Line 34"/>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443" name="Group 35"/>
            <p:cNvGrpSpPr>
              <a:grpSpLocks/>
            </p:cNvGrpSpPr>
            <p:nvPr/>
          </p:nvGrpSpPr>
          <p:grpSpPr bwMode="auto">
            <a:xfrm flipV="1">
              <a:off x="1008" y="912"/>
              <a:ext cx="141" cy="144"/>
              <a:chOff x="1030" y="3483"/>
              <a:chExt cx="141" cy="144"/>
            </a:xfrm>
          </p:grpSpPr>
          <p:sp>
            <p:nvSpPr>
              <p:cNvPr id="17444" name="Arc 3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45" name="Arc 3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46" name="Line 38"/>
              <p:cNvSpPr>
                <a:spLocks noChangeShapeType="1"/>
              </p:cNvSpPr>
              <p:nvPr/>
            </p:nvSpPr>
            <p:spPr bwMode="auto">
              <a:xfrm flipV="1">
                <a:off x="1139" y="3626"/>
                <a:ext cx="32" cy="1"/>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7447" name="Rectangle 39" descr="Wide upward diagonal"/>
          <p:cNvSpPr>
            <a:spLocks noChangeArrowheads="1"/>
          </p:cNvSpPr>
          <p:nvPr/>
        </p:nvSpPr>
        <p:spPr bwMode="auto">
          <a:xfrm>
            <a:off x="1435100" y="4256088"/>
            <a:ext cx="423863" cy="620712"/>
          </a:xfrm>
          <a:prstGeom prst="rect">
            <a:avLst/>
          </a:prstGeom>
          <a:pattFill prst="wdUpDiag">
            <a:fgClr>
              <a:schemeClr val="tx2"/>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48" name="AutoShape 40" descr="Wide upward diagonal"/>
          <p:cNvSpPr>
            <a:spLocks/>
          </p:cNvSpPr>
          <p:nvPr/>
        </p:nvSpPr>
        <p:spPr bwMode="auto">
          <a:xfrm rot="5400000">
            <a:off x="1616869" y="3996532"/>
            <a:ext cx="60325" cy="484187"/>
          </a:xfrm>
          <a:prstGeom prst="leftBracket">
            <a:avLst>
              <a:gd name="adj" fmla="val 0"/>
            </a:avLst>
          </a:prstGeom>
          <a:pattFill prst="wdUpDiag">
            <a:fgClr>
              <a:schemeClr val="tx2"/>
            </a:fgClr>
            <a:bgClr>
              <a:srgbClr val="FFFFFF"/>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7449" name="Rectangle 41"/>
          <p:cNvSpPr>
            <a:spLocks noChangeArrowheads="1"/>
          </p:cNvSpPr>
          <p:nvPr/>
        </p:nvSpPr>
        <p:spPr bwMode="auto">
          <a:xfrm>
            <a:off x="1490663" y="4246563"/>
            <a:ext cx="314325" cy="630237"/>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50" name="Line 42"/>
          <p:cNvSpPr>
            <a:spLocks noChangeShapeType="1"/>
          </p:cNvSpPr>
          <p:nvPr/>
        </p:nvSpPr>
        <p:spPr bwMode="auto">
          <a:xfrm>
            <a:off x="1398588" y="4267200"/>
            <a:ext cx="36512"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51" name="Line 43"/>
          <p:cNvSpPr>
            <a:spLocks noChangeShapeType="1"/>
          </p:cNvSpPr>
          <p:nvPr/>
        </p:nvSpPr>
        <p:spPr bwMode="auto">
          <a:xfrm flipV="1">
            <a:off x="1857375" y="4271963"/>
            <a:ext cx="3810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52" name="Rectangle 44"/>
          <p:cNvSpPr>
            <a:spLocks noChangeArrowheads="1"/>
          </p:cNvSpPr>
          <p:nvPr/>
        </p:nvSpPr>
        <p:spPr bwMode="auto">
          <a:xfrm>
            <a:off x="1709738" y="4392613"/>
            <a:ext cx="60325" cy="58737"/>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53" name="AutoShape 45" descr="Wide upward diagonal"/>
          <p:cNvSpPr>
            <a:spLocks/>
          </p:cNvSpPr>
          <p:nvPr/>
        </p:nvSpPr>
        <p:spPr bwMode="auto">
          <a:xfrm flipH="1">
            <a:off x="1482725" y="4392613"/>
            <a:ext cx="120650" cy="60325"/>
          </a:xfrm>
          <a:prstGeom prst="leftBracket">
            <a:avLst>
              <a:gd name="adj" fmla="val 0"/>
            </a:avLst>
          </a:prstGeom>
          <a:pattFill prst="wdUpDiag">
            <a:fgClr>
              <a:schemeClr val="tx2"/>
            </a:fgClr>
            <a:bgClr>
              <a:schemeClr val="bg1"/>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54" name="AutoShape 46" descr="Wide upward diagonal"/>
          <p:cNvSpPr>
            <a:spLocks noChangeArrowheads="1"/>
          </p:cNvSpPr>
          <p:nvPr/>
        </p:nvSpPr>
        <p:spPr bwMode="auto">
          <a:xfrm>
            <a:off x="1585913" y="4362450"/>
            <a:ext cx="120650" cy="120650"/>
          </a:xfrm>
          <a:prstGeom prst="roundRect">
            <a:avLst>
              <a:gd name="adj" fmla="val 7292"/>
            </a:avLst>
          </a:prstGeom>
          <a:pattFill prst="wdUpDiag">
            <a:fgClr>
              <a:schemeClr val="tx2"/>
            </a:fgClr>
            <a:bgClr>
              <a:srgbClr val="FFFFFF"/>
            </a:bgClr>
          </a:patt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55" name="Line 47"/>
          <p:cNvSpPr>
            <a:spLocks noChangeShapeType="1"/>
          </p:cNvSpPr>
          <p:nvPr/>
        </p:nvSpPr>
        <p:spPr bwMode="auto">
          <a:xfrm>
            <a:off x="1479550" y="4225925"/>
            <a:ext cx="334963"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56" name="Line 48"/>
          <p:cNvSpPr>
            <a:spLocks noChangeShapeType="1"/>
          </p:cNvSpPr>
          <p:nvPr/>
        </p:nvSpPr>
        <p:spPr bwMode="auto">
          <a:xfrm>
            <a:off x="1452563" y="4208463"/>
            <a:ext cx="36512" cy="3175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57" name="Line 49"/>
          <p:cNvSpPr>
            <a:spLocks noChangeShapeType="1"/>
          </p:cNvSpPr>
          <p:nvPr/>
        </p:nvSpPr>
        <p:spPr bwMode="auto">
          <a:xfrm flipH="1">
            <a:off x="1803400" y="4206875"/>
            <a:ext cx="44450" cy="396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58" name="Line 50"/>
          <p:cNvSpPr>
            <a:spLocks noChangeShapeType="1"/>
          </p:cNvSpPr>
          <p:nvPr/>
        </p:nvSpPr>
        <p:spPr bwMode="auto">
          <a:xfrm flipH="1">
            <a:off x="1577975" y="4398963"/>
            <a:ext cx="3175" cy="46037"/>
          </a:xfrm>
          <a:prstGeom prst="line">
            <a:avLst/>
          </a:prstGeom>
          <a:noFill/>
          <a:ln w="28575">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59" name="Oval 51"/>
          <p:cNvSpPr>
            <a:spLocks noChangeArrowheads="1"/>
          </p:cNvSpPr>
          <p:nvPr/>
        </p:nvSpPr>
        <p:spPr bwMode="auto">
          <a:xfrm>
            <a:off x="1412875" y="4303713"/>
            <a:ext cx="58738" cy="60325"/>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60" name="Oval 52"/>
          <p:cNvSpPr>
            <a:spLocks noChangeArrowheads="1"/>
          </p:cNvSpPr>
          <p:nvPr/>
        </p:nvSpPr>
        <p:spPr bwMode="auto">
          <a:xfrm>
            <a:off x="1824038" y="4308475"/>
            <a:ext cx="58737" cy="5873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61" name="AutoShape 53" descr="Wide downward diagonal"/>
          <p:cNvSpPr>
            <a:spLocks/>
          </p:cNvSpPr>
          <p:nvPr/>
        </p:nvSpPr>
        <p:spPr bwMode="auto">
          <a:xfrm>
            <a:off x="1363663" y="4443413"/>
            <a:ext cx="66675" cy="100012"/>
          </a:xfrm>
          <a:prstGeom prst="leftBracket">
            <a:avLst>
              <a:gd name="adj" fmla="val 569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62" name="AutoShape 54" descr="Wide downward diagonal"/>
          <p:cNvSpPr>
            <a:spLocks/>
          </p:cNvSpPr>
          <p:nvPr/>
        </p:nvSpPr>
        <p:spPr bwMode="auto">
          <a:xfrm flipH="1">
            <a:off x="1866900" y="4443413"/>
            <a:ext cx="66675" cy="98425"/>
          </a:xfrm>
          <a:prstGeom prst="leftBracket">
            <a:avLst>
              <a:gd name="adj" fmla="val 5604"/>
            </a:avLst>
          </a:prstGeom>
          <a:pattFill prst="wdDn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463" name="Group 55"/>
          <p:cNvGrpSpPr>
            <a:grpSpLocks/>
          </p:cNvGrpSpPr>
          <p:nvPr/>
        </p:nvGrpSpPr>
        <p:grpSpPr bwMode="auto">
          <a:xfrm>
            <a:off x="1546225" y="4267200"/>
            <a:ext cx="203200" cy="128588"/>
            <a:chOff x="1262" y="3388"/>
            <a:chExt cx="162" cy="206"/>
          </a:xfrm>
        </p:grpSpPr>
        <p:sp>
          <p:nvSpPr>
            <p:cNvPr id="17464" name="Oval 56" descr="40%"/>
            <p:cNvSpPr>
              <a:spLocks noChangeArrowheads="1"/>
            </p:cNvSpPr>
            <p:nvPr/>
          </p:nvSpPr>
          <p:spPr bwMode="auto">
            <a:xfrm>
              <a:off x="1376" y="338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65" name="Oval 57" descr="40%"/>
            <p:cNvSpPr>
              <a:spLocks noChangeArrowheads="1"/>
            </p:cNvSpPr>
            <p:nvPr/>
          </p:nvSpPr>
          <p:spPr bwMode="auto">
            <a:xfrm>
              <a:off x="1376" y="3459"/>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66" name="Oval 58" descr="40%"/>
            <p:cNvSpPr>
              <a:spLocks noChangeArrowheads="1"/>
            </p:cNvSpPr>
            <p:nvPr/>
          </p:nvSpPr>
          <p:spPr bwMode="auto">
            <a:xfrm>
              <a:off x="1376" y="352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67" name="Oval 59" descr="40%"/>
            <p:cNvSpPr>
              <a:spLocks noChangeArrowheads="1"/>
            </p:cNvSpPr>
            <p:nvPr/>
          </p:nvSpPr>
          <p:spPr bwMode="auto">
            <a:xfrm>
              <a:off x="1262" y="3407"/>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68" name="Oval 60" descr="40%"/>
            <p:cNvSpPr>
              <a:spLocks noChangeArrowheads="1"/>
            </p:cNvSpPr>
            <p:nvPr/>
          </p:nvSpPr>
          <p:spPr bwMode="auto">
            <a:xfrm>
              <a:off x="1262" y="3478"/>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69" name="Oval 61" descr="40%"/>
            <p:cNvSpPr>
              <a:spLocks noChangeArrowheads="1"/>
            </p:cNvSpPr>
            <p:nvPr/>
          </p:nvSpPr>
          <p:spPr bwMode="auto">
            <a:xfrm>
              <a:off x="1262" y="3546"/>
              <a:ext cx="48" cy="48"/>
            </a:xfrm>
            <a:prstGeom prst="ellipse">
              <a:avLst/>
            </a:prstGeom>
            <a:pattFill prst="pct40">
              <a:fgClr>
                <a:srgbClr val="000000"/>
              </a:fgClr>
              <a:bgClr>
                <a:srgbClr val="FFFFFF"/>
              </a:bgClr>
            </a:pattFill>
            <a:ln>
              <a:noFill/>
            </a:ln>
            <a:effectLst/>
            <a:extLst>
              <a:ext uri="{91240B29-F687-4f45-9708-019B960494DF}">
                <a14:hiddenLine xmlns:a14="http://schemas.microsoft.com/office/drawing/2010/main" w="9525">
                  <a:solidFill>
                    <a:schemeClr val="tx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470" name="Rectangle 62" descr="Wide upward diagonal"/>
          <p:cNvSpPr>
            <a:spLocks noChangeArrowheads="1"/>
          </p:cNvSpPr>
          <p:nvPr/>
        </p:nvSpPr>
        <p:spPr bwMode="auto">
          <a:xfrm>
            <a:off x="1408113" y="1101725"/>
            <a:ext cx="482600" cy="109538"/>
          </a:xfrm>
          <a:prstGeom prst="rect">
            <a:avLst/>
          </a:prstGeom>
          <a:pattFill prst="wdUpDiag">
            <a:fgClr>
              <a:srgbClr val="000000"/>
            </a:fgClr>
            <a:bgClr>
              <a:srgbClr val="FFFFFF"/>
            </a:bgClr>
          </a:patt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471" name="Group 63"/>
          <p:cNvGrpSpPr>
            <a:grpSpLocks/>
          </p:cNvGrpSpPr>
          <p:nvPr/>
        </p:nvGrpSpPr>
        <p:grpSpPr bwMode="auto">
          <a:xfrm>
            <a:off x="1092200" y="1155700"/>
            <a:ext cx="1122363" cy="3005138"/>
            <a:chOff x="941" y="767"/>
            <a:chExt cx="815" cy="1942"/>
          </a:xfrm>
        </p:grpSpPr>
        <p:sp>
          <p:nvSpPr>
            <p:cNvPr id="17472" name="AutoShape 64"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73" name="AutoShape 65"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474" name="AutoShape 66" descr="Wide upward diagonal"/>
          <p:cNvSpPr>
            <a:spLocks/>
          </p:cNvSpPr>
          <p:nvPr/>
        </p:nvSpPr>
        <p:spPr bwMode="auto">
          <a:xfrm rot="5400000">
            <a:off x="1570832" y="834231"/>
            <a:ext cx="158750" cy="382587"/>
          </a:xfrm>
          <a:prstGeom prst="leftBracket">
            <a:avLst>
              <a:gd name="adj" fmla="val 0"/>
            </a:avLst>
          </a:prstGeom>
          <a:pattFill prst="wdUpDiag">
            <a:fgClr>
              <a:srgbClr val="000000"/>
            </a:fgClr>
            <a:bgClr>
              <a:schemeClr val="bg1"/>
            </a:bgClr>
          </a:patt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75" name="Line 67"/>
          <p:cNvSpPr>
            <a:spLocks noChangeShapeType="1"/>
          </p:cNvSpPr>
          <p:nvPr/>
        </p:nvSpPr>
        <p:spPr bwMode="auto">
          <a:xfrm flipV="1">
            <a:off x="1463675" y="1100138"/>
            <a:ext cx="360363" cy="1587"/>
          </a:xfrm>
          <a:prstGeom prst="line">
            <a:avLst/>
          </a:prstGeom>
          <a:noFill/>
          <a:ln w="1905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76" name="Rectangle 68" descr="30%"/>
          <p:cNvSpPr>
            <a:spLocks noChangeArrowheads="1"/>
          </p:cNvSpPr>
          <p:nvPr/>
        </p:nvSpPr>
        <p:spPr bwMode="auto">
          <a:xfrm>
            <a:off x="1385888" y="966788"/>
            <a:ext cx="61912"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77" name="Rectangle 69" descr="30%"/>
          <p:cNvSpPr>
            <a:spLocks noChangeArrowheads="1"/>
          </p:cNvSpPr>
          <p:nvPr/>
        </p:nvSpPr>
        <p:spPr bwMode="auto">
          <a:xfrm>
            <a:off x="1852613" y="966788"/>
            <a:ext cx="60325" cy="1285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78" name="Rectangle 70"/>
          <p:cNvSpPr>
            <a:spLocks noChangeArrowheads="1"/>
          </p:cNvSpPr>
          <p:nvPr/>
        </p:nvSpPr>
        <p:spPr bwMode="auto">
          <a:xfrm>
            <a:off x="1565275" y="947738"/>
            <a:ext cx="165100" cy="130175"/>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79" name="Rectangle 71" descr="30%"/>
          <p:cNvSpPr>
            <a:spLocks noChangeArrowheads="1"/>
          </p:cNvSpPr>
          <p:nvPr/>
        </p:nvSpPr>
        <p:spPr bwMode="auto">
          <a:xfrm>
            <a:off x="1597025" y="914400"/>
            <a:ext cx="103188" cy="95250"/>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0" name="Rectangle 72"/>
          <p:cNvSpPr>
            <a:spLocks noChangeArrowheads="1"/>
          </p:cNvSpPr>
          <p:nvPr/>
        </p:nvSpPr>
        <p:spPr bwMode="auto">
          <a:xfrm>
            <a:off x="1614488" y="931863"/>
            <a:ext cx="66675" cy="74612"/>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1" name="Rectangle 73"/>
          <p:cNvSpPr>
            <a:spLocks noChangeArrowheads="1"/>
          </p:cNvSpPr>
          <p:nvPr/>
        </p:nvSpPr>
        <p:spPr bwMode="auto">
          <a:xfrm>
            <a:off x="1617663" y="966788"/>
            <a:ext cx="60325" cy="241300"/>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2" name="Line 74"/>
          <p:cNvSpPr>
            <a:spLocks noChangeShapeType="1"/>
          </p:cNvSpPr>
          <p:nvPr/>
        </p:nvSpPr>
        <p:spPr bwMode="auto">
          <a:xfrm>
            <a:off x="1649413" y="990600"/>
            <a:ext cx="0" cy="13970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83" name="AutoShape 75" descr="Wide downward diagonal"/>
          <p:cNvSpPr>
            <a:spLocks noChangeArrowheads="1"/>
          </p:cNvSpPr>
          <p:nvPr/>
        </p:nvSpPr>
        <p:spPr bwMode="auto">
          <a:xfrm>
            <a:off x="3970338" y="1184275"/>
            <a:ext cx="1446212" cy="3735388"/>
          </a:xfrm>
          <a:prstGeom prst="roundRect">
            <a:avLst>
              <a:gd name="adj" fmla="val 0"/>
            </a:avLst>
          </a:prstGeom>
          <a:pattFill prst="wdDnDiag">
            <a:fgClr>
              <a:schemeClr val="tx2"/>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4" name="AutoShape 76"/>
          <p:cNvSpPr>
            <a:spLocks noChangeArrowheads="1"/>
          </p:cNvSpPr>
          <p:nvPr/>
        </p:nvSpPr>
        <p:spPr bwMode="auto">
          <a:xfrm>
            <a:off x="4121150" y="2984500"/>
            <a:ext cx="1160463" cy="1784350"/>
          </a:xfrm>
          <a:prstGeom prst="roundRect">
            <a:avLst>
              <a:gd name="adj" fmla="val 0"/>
            </a:avLst>
          </a:prstGeom>
          <a:solidFill>
            <a:srgbClr val="FF505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5" name="AutoShape 77" descr="10%"/>
          <p:cNvSpPr>
            <a:spLocks noChangeArrowheads="1"/>
          </p:cNvSpPr>
          <p:nvPr/>
        </p:nvSpPr>
        <p:spPr bwMode="auto">
          <a:xfrm>
            <a:off x="4121150" y="1331913"/>
            <a:ext cx="1160463" cy="2746375"/>
          </a:xfrm>
          <a:prstGeom prst="roundRect">
            <a:avLst>
              <a:gd name="adj" fmla="val 0"/>
            </a:avLst>
          </a:prstGeom>
          <a:pattFill prst="pct10">
            <a:fgClr>
              <a:srgbClr val="FF9900"/>
            </a:fgClr>
            <a:bgClr>
              <a:schemeClr val="bg1"/>
            </a:bgClr>
          </a:patt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486" name="Group 78"/>
          <p:cNvGrpSpPr>
            <a:grpSpLocks/>
          </p:cNvGrpSpPr>
          <p:nvPr/>
        </p:nvGrpSpPr>
        <p:grpSpPr bwMode="auto">
          <a:xfrm>
            <a:off x="4124325" y="3860800"/>
            <a:ext cx="1154113" cy="427038"/>
            <a:chOff x="3617" y="2160"/>
            <a:chExt cx="842" cy="312"/>
          </a:xfrm>
        </p:grpSpPr>
        <p:sp>
          <p:nvSpPr>
            <p:cNvPr id="17487" name="Rectangle 79"/>
            <p:cNvSpPr>
              <a:spLocks noChangeArrowheads="1"/>
            </p:cNvSpPr>
            <p:nvPr/>
          </p:nvSpPr>
          <p:spPr bwMode="auto">
            <a:xfrm flipV="1">
              <a:off x="3627" y="2160"/>
              <a:ext cx="819" cy="312"/>
            </a:xfrm>
            <a:prstGeom prst="rect">
              <a:avLst/>
            </a:prstGeom>
            <a:gradFill rotWithShape="0">
              <a:gsLst>
                <a:gs pos="0">
                  <a:srgbClr val="B2B2B2">
                    <a:gamma/>
                    <a:tint val="9020"/>
                    <a:invGamma/>
                  </a:srgbClr>
                </a:gs>
                <a:gs pos="50000">
                  <a:srgbClr val="B2B2B2"/>
                </a:gs>
                <a:gs pos="100000">
                  <a:srgbClr val="B2B2B2">
                    <a:gamma/>
                    <a:tint val="9020"/>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8" name="AutoShape 80" descr="Large confetti"/>
            <p:cNvSpPr>
              <a:spLocks noChangeArrowheads="1"/>
            </p:cNvSpPr>
            <p:nvPr/>
          </p:nvSpPr>
          <p:spPr bwMode="auto">
            <a:xfrm>
              <a:off x="3617" y="2190"/>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89" name="AutoShape 81" descr="Large confetti"/>
            <p:cNvSpPr>
              <a:spLocks noChangeArrowheads="1"/>
            </p:cNvSpPr>
            <p:nvPr/>
          </p:nvSpPr>
          <p:spPr bwMode="auto">
            <a:xfrm flipV="1">
              <a:off x="3618" y="2396"/>
              <a:ext cx="841" cy="48"/>
            </a:xfrm>
            <a:custGeom>
              <a:avLst/>
              <a:gdLst>
                <a:gd name="G0" fmla="+- 77 0 0"/>
                <a:gd name="G1" fmla="+- 21600 0 77"/>
                <a:gd name="G2" fmla="*/ 77 1 2"/>
                <a:gd name="G3" fmla="+- 21600 0 G2"/>
                <a:gd name="G4" fmla="+/ 77 21600 2"/>
                <a:gd name="G5" fmla="+/ G1 0 2"/>
                <a:gd name="G6" fmla="*/ 21600 21600 77"/>
                <a:gd name="G7" fmla="*/ G6 1 2"/>
                <a:gd name="G8" fmla="+- 21600 0 G7"/>
                <a:gd name="G9" fmla="*/ 21600 1 2"/>
                <a:gd name="G10" fmla="+- 77 0 G9"/>
                <a:gd name="G11" fmla="?: G10 G8 0"/>
                <a:gd name="G12" fmla="?: G10 G7 21600"/>
                <a:gd name="T0" fmla="*/ 21561 w 21600"/>
                <a:gd name="T1" fmla="*/ 10800 h 21600"/>
                <a:gd name="T2" fmla="*/ 10800 w 21600"/>
                <a:gd name="T3" fmla="*/ 21600 h 21600"/>
                <a:gd name="T4" fmla="*/ 39 w 21600"/>
                <a:gd name="T5" fmla="*/ 10800 h 21600"/>
                <a:gd name="T6" fmla="*/ 10800 w 21600"/>
                <a:gd name="T7" fmla="*/ 0 h 21600"/>
                <a:gd name="T8" fmla="*/ 1839 w 21600"/>
                <a:gd name="T9" fmla="*/ 1839 h 21600"/>
                <a:gd name="T10" fmla="*/ 19761 w 21600"/>
                <a:gd name="T11" fmla="*/ 19761 h 21600"/>
              </a:gdLst>
              <a:ahLst/>
              <a:cxnLst>
                <a:cxn ang="0">
                  <a:pos x="T0" y="T1"/>
                </a:cxn>
                <a:cxn ang="0">
                  <a:pos x="T2" y="T3"/>
                </a:cxn>
                <a:cxn ang="0">
                  <a:pos x="T4" y="T5"/>
                </a:cxn>
                <a:cxn ang="0">
                  <a:pos x="T6" y="T7"/>
                </a:cxn>
              </a:cxnLst>
              <a:rect l="T8" t="T9" r="T10" b="T11"/>
              <a:pathLst>
                <a:path w="21600" h="21600">
                  <a:moveTo>
                    <a:pt x="0" y="0"/>
                  </a:moveTo>
                  <a:lnTo>
                    <a:pt x="77" y="21600"/>
                  </a:lnTo>
                  <a:lnTo>
                    <a:pt x="21523" y="21600"/>
                  </a:lnTo>
                  <a:lnTo>
                    <a:pt x="21600" y="0"/>
                  </a:lnTo>
                  <a:close/>
                </a:path>
              </a:pathLst>
            </a:custGeom>
            <a:pattFill prst="lgConfetti">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90" name="AutoShape 82" descr="Trellis"/>
            <p:cNvSpPr>
              <a:spLocks noChangeArrowheads="1"/>
            </p:cNvSpPr>
            <p:nvPr/>
          </p:nvSpPr>
          <p:spPr bwMode="auto">
            <a:xfrm flipV="1">
              <a:off x="3618" y="2274"/>
              <a:ext cx="841" cy="87"/>
            </a:xfrm>
            <a:custGeom>
              <a:avLst/>
              <a:gdLst>
                <a:gd name="G0" fmla="+- 0 0 0"/>
                <a:gd name="G1" fmla="+- 21600 0 0"/>
                <a:gd name="G2" fmla="*/ 0 1 2"/>
                <a:gd name="G3" fmla="+- 21600 0 G2"/>
                <a:gd name="G4" fmla="+/ 0 21600 2"/>
                <a:gd name="G5" fmla="+/ G1 0 2"/>
                <a:gd name="G6" fmla="*/ 21600 21600 0"/>
                <a:gd name="G7" fmla="*/ G6 1 2"/>
                <a:gd name="G8" fmla="+- 21600 0 G7"/>
                <a:gd name="G9" fmla="*/ 21600 1 2"/>
                <a:gd name="G10" fmla="+- 0 0 G9"/>
                <a:gd name="G11" fmla="?: G10 G8 0"/>
                <a:gd name="G12" fmla="?: G10 G7 21600"/>
                <a:gd name="T0" fmla="*/ 21600 w 21600"/>
                <a:gd name="T1" fmla="*/ 10800 h 21600"/>
                <a:gd name="T2" fmla="*/ 10800 w 21600"/>
                <a:gd name="T3" fmla="*/ 21600 h 21600"/>
                <a:gd name="T4" fmla="*/ 0 w 21600"/>
                <a:gd name="T5" fmla="*/ 10800 h 21600"/>
                <a:gd name="T6" fmla="*/ 10800 w 21600"/>
                <a:gd name="T7" fmla="*/ 0 h 21600"/>
                <a:gd name="T8" fmla="*/ 1800 w 21600"/>
                <a:gd name="T9" fmla="*/ 1800 h 21600"/>
                <a:gd name="T10" fmla="*/ 19800 w 21600"/>
                <a:gd name="T11" fmla="*/ 19800 h 21600"/>
              </a:gdLst>
              <a:ahLst/>
              <a:cxnLst>
                <a:cxn ang="0">
                  <a:pos x="T0" y="T1"/>
                </a:cxn>
                <a:cxn ang="0">
                  <a:pos x="T2" y="T3"/>
                </a:cxn>
                <a:cxn ang="0">
                  <a:pos x="T4" y="T5"/>
                </a:cxn>
                <a:cxn ang="0">
                  <a:pos x="T6" y="T7"/>
                </a:cxn>
              </a:cxnLst>
              <a:rect l="T8" t="T9" r="T10" b="T11"/>
              <a:pathLst>
                <a:path w="21600" h="21600">
                  <a:moveTo>
                    <a:pt x="0" y="0"/>
                  </a:moveTo>
                  <a:lnTo>
                    <a:pt x="0" y="21600"/>
                  </a:lnTo>
                  <a:lnTo>
                    <a:pt x="21600" y="21600"/>
                  </a:lnTo>
                  <a:lnTo>
                    <a:pt x="21600" y="0"/>
                  </a:lnTo>
                  <a:close/>
                </a:path>
              </a:pathLst>
            </a:custGeom>
            <a:pattFill prst="trellis">
              <a:fgClr>
                <a:srgbClr val="B2B2B2"/>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91" name="AutoShape 83"/>
            <p:cNvSpPr>
              <a:spLocks/>
            </p:cNvSpPr>
            <p:nvPr/>
          </p:nvSpPr>
          <p:spPr bwMode="auto">
            <a:xfrm rot="-5400000">
              <a:off x="3906" y="1950"/>
              <a:ext cx="253" cy="674"/>
            </a:xfrm>
            <a:prstGeom prst="leftBracket">
              <a:avLst>
                <a:gd name="adj" fmla="val 22200"/>
              </a:avLst>
            </a:prstGeom>
            <a:noFill/>
            <a:ln w="9525">
              <a:solidFill>
                <a:schemeClr val="tx1"/>
              </a:solidFill>
              <a:prstDash val="lgDash"/>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492" name="AutoShape 84"/>
          <p:cNvSpPr>
            <a:spLocks noChangeArrowheads="1"/>
          </p:cNvSpPr>
          <p:nvPr/>
        </p:nvSpPr>
        <p:spPr bwMode="auto">
          <a:xfrm>
            <a:off x="4121150" y="1189038"/>
            <a:ext cx="1160463"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93" name="Rectangle 85" descr="Wide upward diagonal"/>
          <p:cNvSpPr>
            <a:spLocks noChangeArrowheads="1"/>
          </p:cNvSpPr>
          <p:nvPr/>
        </p:nvSpPr>
        <p:spPr bwMode="auto">
          <a:xfrm>
            <a:off x="4138613" y="1268413"/>
            <a:ext cx="1120775" cy="312737"/>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94" name="Rectangle 86" descr="30%"/>
          <p:cNvSpPr>
            <a:spLocks noChangeArrowheads="1"/>
          </p:cNvSpPr>
          <p:nvPr/>
        </p:nvSpPr>
        <p:spPr bwMode="auto">
          <a:xfrm>
            <a:off x="4087813" y="1238250"/>
            <a:ext cx="66675"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95" name="Rectangle 87" descr="30%"/>
          <p:cNvSpPr>
            <a:spLocks noChangeArrowheads="1"/>
          </p:cNvSpPr>
          <p:nvPr/>
        </p:nvSpPr>
        <p:spPr bwMode="auto">
          <a:xfrm>
            <a:off x="5248275" y="1238250"/>
            <a:ext cx="65088" cy="65088"/>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96" name="Line 88"/>
          <p:cNvSpPr>
            <a:spLocks noChangeShapeType="1"/>
          </p:cNvSpPr>
          <p:nvPr/>
        </p:nvSpPr>
        <p:spPr bwMode="auto">
          <a:xfrm>
            <a:off x="4154488" y="1238250"/>
            <a:ext cx="1093787"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97" name="Line 89"/>
          <p:cNvSpPr>
            <a:spLocks noChangeShapeType="1"/>
          </p:cNvSpPr>
          <p:nvPr/>
        </p:nvSpPr>
        <p:spPr bwMode="auto">
          <a:xfrm>
            <a:off x="508793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498" name="Oval 90"/>
          <p:cNvSpPr>
            <a:spLocks noChangeArrowheads="1"/>
          </p:cNvSpPr>
          <p:nvPr/>
        </p:nvSpPr>
        <p:spPr bwMode="auto">
          <a:xfrm>
            <a:off x="4114800" y="1373188"/>
            <a:ext cx="65088"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499" name="Oval 91"/>
          <p:cNvSpPr>
            <a:spLocks noChangeArrowheads="1"/>
          </p:cNvSpPr>
          <p:nvPr/>
        </p:nvSpPr>
        <p:spPr bwMode="auto">
          <a:xfrm>
            <a:off x="5227638" y="1376363"/>
            <a:ext cx="63500" cy="65087"/>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500" name="Group 92"/>
          <p:cNvGrpSpPr>
            <a:grpSpLocks/>
          </p:cNvGrpSpPr>
          <p:nvPr/>
        </p:nvGrpSpPr>
        <p:grpSpPr bwMode="auto">
          <a:xfrm>
            <a:off x="4603750" y="1228725"/>
            <a:ext cx="177800" cy="352425"/>
            <a:chOff x="3966" y="1027"/>
            <a:chExt cx="130" cy="257"/>
          </a:xfrm>
        </p:grpSpPr>
        <p:sp>
          <p:nvSpPr>
            <p:cNvPr id="17501" name="Rectangle 93"/>
            <p:cNvSpPr>
              <a:spLocks noChangeArrowheads="1"/>
            </p:cNvSpPr>
            <p:nvPr/>
          </p:nvSpPr>
          <p:spPr bwMode="auto">
            <a:xfrm>
              <a:off x="3966" y="1054"/>
              <a:ext cx="130" cy="103"/>
            </a:xfrm>
            <a:prstGeom prst="rect">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2" name="Rectangle 94" descr="30%"/>
            <p:cNvSpPr>
              <a:spLocks noChangeArrowheads="1"/>
            </p:cNvSpPr>
            <p:nvPr/>
          </p:nvSpPr>
          <p:spPr bwMode="auto">
            <a:xfrm>
              <a:off x="3991" y="1027"/>
              <a:ext cx="82" cy="75"/>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3" name="Rectangle 95"/>
            <p:cNvSpPr>
              <a:spLocks noChangeArrowheads="1"/>
            </p:cNvSpPr>
            <p:nvPr/>
          </p:nvSpPr>
          <p:spPr bwMode="auto">
            <a:xfrm>
              <a:off x="4005" y="1041"/>
              <a:ext cx="53" cy="59"/>
            </a:xfrm>
            <a:prstGeom prst="rect">
              <a:avLst/>
            </a:prstGeom>
            <a:solidFill>
              <a:schemeClr val="bg1"/>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4" name="Rectangle 96"/>
            <p:cNvSpPr>
              <a:spLocks noChangeArrowheads="1"/>
            </p:cNvSpPr>
            <p:nvPr/>
          </p:nvSpPr>
          <p:spPr bwMode="auto">
            <a:xfrm>
              <a:off x="4007" y="1068"/>
              <a:ext cx="48" cy="216"/>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05" name="Line 97"/>
            <p:cNvSpPr>
              <a:spLocks noChangeShapeType="1"/>
            </p:cNvSpPr>
            <p:nvPr/>
          </p:nvSpPr>
          <p:spPr bwMode="auto">
            <a:xfrm>
              <a:off x="4032" y="1088"/>
              <a:ext cx="0" cy="110"/>
            </a:xfrm>
            <a:prstGeom prst="line">
              <a:avLst/>
            </a:prstGeom>
            <a:noFill/>
            <a:ln w="5715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506" name="Line 98"/>
          <p:cNvSpPr>
            <a:spLocks noChangeShapeType="1"/>
          </p:cNvSpPr>
          <p:nvPr/>
        </p:nvSpPr>
        <p:spPr bwMode="auto">
          <a:xfrm>
            <a:off x="4430713"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7" name="Line 99"/>
          <p:cNvSpPr>
            <a:spLocks noChangeShapeType="1"/>
          </p:cNvSpPr>
          <p:nvPr/>
        </p:nvSpPr>
        <p:spPr bwMode="auto">
          <a:xfrm>
            <a:off x="5068888" y="1238250"/>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8" name="Line 100"/>
          <p:cNvSpPr>
            <a:spLocks noChangeShapeType="1"/>
          </p:cNvSpPr>
          <p:nvPr/>
        </p:nvSpPr>
        <p:spPr bwMode="auto">
          <a:xfrm>
            <a:off x="4414838" y="1235075"/>
            <a:ext cx="0" cy="30163"/>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09" name="AutoShape 101"/>
          <p:cNvSpPr>
            <a:spLocks noChangeArrowheads="1"/>
          </p:cNvSpPr>
          <p:nvPr/>
        </p:nvSpPr>
        <p:spPr bwMode="auto">
          <a:xfrm>
            <a:off x="4132263" y="4751388"/>
            <a:ext cx="1158875" cy="165100"/>
          </a:xfrm>
          <a:prstGeom prst="roundRect">
            <a:avLst>
              <a:gd name="adj" fmla="val 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10" name="Rectangle 102" descr="Wide upward diagonal"/>
          <p:cNvSpPr>
            <a:spLocks noChangeArrowheads="1"/>
          </p:cNvSpPr>
          <p:nvPr/>
        </p:nvSpPr>
        <p:spPr bwMode="auto">
          <a:xfrm flipV="1">
            <a:off x="4138613" y="4406900"/>
            <a:ext cx="1122362" cy="427038"/>
          </a:xfrm>
          <a:prstGeom prst="rect">
            <a:avLst/>
          </a:prstGeom>
          <a:pattFill prst="wdUpDiag">
            <a:fgClr>
              <a:srgbClr val="000000"/>
            </a:fgClr>
            <a:bgClr>
              <a:srgbClr val="FFFFFF"/>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11" name="Rectangle 103"/>
          <p:cNvSpPr>
            <a:spLocks noChangeArrowheads="1"/>
          </p:cNvSpPr>
          <p:nvPr/>
        </p:nvSpPr>
        <p:spPr bwMode="auto">
          <a:xfrm>
            <a:off x="4551363" y="4406900"/>
            <a:ext cx="287337" cy="425450"/>
          </a:xfrm>
          <a:prstGeom prst="rect">
            <a:avLst/>
          </a:prstGeom>
          <a:solidFill>
            <a:srgbClr val="FF505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12" name="Rectangle 104" descr="30%"/>
          <p:cNvSpPr>
            <a:spLocks noChangeArrowheads="1"/>
          </p:cNvSpPr>
          <p:nvPr/>
        </p:nvSpPr>
        <p:spPr bwMode="auto">
          <a:xfrm flipV="1">
            <a:off x="4106863" y="4799013"/>
            <a:ext cx="63500"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13" name="Rectangle 105" descr="30%"/>
          <p:cNvSpPr>
            <a:spLocks noChangeArrowheads="1"/>
          </p:cNvSpPr>
          <p:nvPr/>
        </p:nvSpPr>
        <p:spPr bwMode="auto">
          <a:xfrm flipV="1">
            <a:off x="5229225" y="4799013"/>
            <a:ext cx="61913" cy="65087"/>
          </a:xfrm>
          <a:prstGeom prst="rect">
            <a:avLst/>
          </a:prstGeom>
          <a:pattFill prst="pct30">
            <a:fgClr>
              <a:srgbClr val="000000"/>
            </a:fgClr>
            <a:bgClr>
              <a:schemeClr val="bg1"/>
            </a:bgClr>
          </a:patt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14" name="Line 106"/>
          <p:cNvSpPr>
            <a:spLocks noChangeShapeType="1"/>
          </p:cNvSpPr>
          <p:nvPr/>
        </p:nvSpPr>
        <p:spPr bwMode="auto">
          <a:xfrm flipV="1">
            <a:off x="4170363" y="4864100"/>
            <a:ext cx="1058862"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15" name="Line 107"/>
          <p:cNvSpPr>
            <a:spLocks noChangeShapeType="1"/>
          </p:cNvSpPr>
          <p:nvPr/>
        </p:nvSpPr>
        <p:spPr bwMode="auto">
          <a:xfrm flipV="1">
            <a:off x="4438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16" name="Line 108"/>
          <p:cNvSpPr>
            <a:spLocks noChangeShapeType="1"/>
          </p:cNvSpPr>
          <p:nvPr/>
        </p:nvSpPr>
        <p:spPr bwMode="auto">
          <a:xfrm flipV="1">
            <a:off x="507365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17" name="Line 109"/>
          <p:cNvSpPr>
            <a:spLocks noChangeShapeType="1"/>
          </p:cNvSpPr>
          <p:nvPr/>
        </p:nvSpPr>
        <p:spPr bwMode="auto">
          <a:xfrm flipV="1">
            <a:off x="5054600" y="4833938"/>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18" name="Line 110"/>
          <p:cNvSpPr>
            <a:spLocks noChangeShapeType="1"/>
          </p:cNvSpPr>
          <p:nvPr/>
        </p:nvSpPr>
        <p:spPr bwMode="auto">
          <a:xfrm flipV="1">
            <a:off x="4422775" y="4837113"/>
            <a:ext cx="0" cy="3016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19" name="Oval 111"/>
          <p:cNvSpPr>
            <a:spLocks noChangeArrowheads="1"/>
          </p:cNvSpPr>
          <p:nvPr/>
        </p:nvSpPr>
        <p:spPr bwMode="auto">
          <a:xfrm flipV="1">
            <a:off x="4117975" y="4664075"/>
            <a:ext cx="61913" cy="65088"/>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20" name="Oval 112"/>
          <p:cNvSpPr>
            <a:spLocks noChangeArrowheads="1"/>
          </p:cNvSpPr>
          <p:nvPr/>
        </p:nvSpPr>
        <p:spPr bwMode="auto">
          <a:xfrm flipV="1">
            <a:off x="5219700" y="4662488"/>
            <a:ext cx="61913" cy="63500"/>
          </a:xfrm>
          <a:prstGeom prst="ellipse">
            <a:avLst/>
          </a:prstGeom>
          <a:solidFill>
            <a:srgbClr val="000000"/>
          </a:solidFill>
          <a:ln>
            <a:noFill/>
          </a:ln>
          <a:effectLst/>
          <a:extLst>
            <a:ext uri="{91240B29-F687-4f45-9708-019B960494DF}">
              <a14:hiddenLine xmlns:a14="http://schemas.microsoft.com/office/drawing/2010/main" w="9525">
                <a:solidFill>
                  <a:schemeClr val="bg1"/>
                </a:solidFill>
                <a:round/>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521" name="Group 113"/>
          <p:cNvGrpSpPr>
            <a:grpSpLocks/>
          </p:cNvGrpSpPr>
          <p:nvPr/>
        </p:nvGrpSpPr>
        <p:grpSpPr bwMode="auto">
          <a:xfrm>
            <a:off x="1479550" y="4133850"/>
            <a:ext cx="334963" cy="463550"/>
            <a:chOff x="1210" y="3312"/>
            <a:chExt cx="265" cy="416"/>
          </a:xfrm>
        </p:grpSpPr>
        <p:sp>
          <p:nvSpPr>
            <p:cNvPr id="17522" name="AutoShape 114"/>
            <p:cNvSpPr>
              <a:spLocks/>
            </p:cNvSpPr>
            <p:nvPr/>
          </p:nvSpPr>
          <p:spPr bwMode="auto">
            <a:xfrm rot="5400000">
              <a:off x="1318" y="3204"/>
              <a:ext cx="48" cy="264"/>
            </a:xfrm>
            <a:prstGeom prst="leftBracket">
              <a:avLst>
                <a:gd name="adj" fmla="val 221986"/>
              </a:avLst>
            </a:prstGeom>
            <a:solidFill>
              <a:srgbClr val="EAEAEA"/>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23" name="Line 115"/>
            <p:cNvSpPr>
              <a:spLocks noChangeShapeType="1"/>
            </p:cNvSpPr>
            <p:nvPr/>
          </p:nvSpPr>
          <p:spPr bwMode="auto">
            <a:xfrm flipV="1">
              <a:off x="1210" y="3351"/>
              <a:ext cx="260" cy="1"/>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24" name="Line 116"/>
            <p:cNvSpPr>
              <a:spLocks noChangeShapeType="1"/>
            </p:cNvSpPr>
            <p:nvPr/>
          </p:nvSpPr>
          <p:spPr bwMode="auto">
            <a:xfrm flipV="1">
              <a:off x="1232" y="3368"/>
              <a:ext cx="223" cy="1"/>
            </a:xfrm>
            <a:prstGeom prst="line">
              <a:avLst/>
            </a:prstGeom>
            <a:noFill/>
            <a:ln w="28575">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25" name="Rectangle 11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526" name="Group 118"/>
            <p:cNvGrpSpPr>
              <a:grpSpLocks/>
            </p:cNvGrpSpPr>
            <p:nvPr/>
          </p:nvGrpSpPr>
          <p:grpSpPr bwMode="auto">
            <a:xfrm>
              <a:off x="1212" y="3356"/>
              <a:ext cx="105" cy="33"/>
              <a:chOff x="1212" y="3356"/>
              <a:chExt cx="105" cy="33"/>
            </a:xfrm>
          </p:grpSpPr>
          <p:sp>
            <p:nvSpPr>
              <p:cNvPr id="17527" name="Line 119"/>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28" name="Line 120"/>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7529" name="Group 121"/>
            <p:cNvGrpSpPr>
              <a:grpSpLocks/>
            </p:cNvGrpSpPr>
            <p:nvPr/>
          </p:nvGrpSpPr>
          <p:grpSpPr bwMode="auto">
            <a:xfrm flipH="1">
              <a:off x="1370" y="3356"/>
              <a:ext cx="105" cy="33"/>
              <a:chOff x="1212" y="3356"/>
              <a:chExt cx="105" cy="33"/>
            </a:xfrm>
          </p:grpSpPr>
          <p:sp>
            <p:nvSpPr>
              <p:cNvPr id="17530" name="Line 122"/>
              <p:cNvSpPr>
                <a:spLocks noChangeShapeType="1"/>
              </p:cNvSpPr>
              <p:nvPr/>
            </p:nvSpPr>
            <p:spPr bwMode="auto">
              <a:xfrm>
                <a:off x="1212" y="3356"/>
                <a:ext cx="20"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31" name="Line 123"/>
              <p:cNvSpPr>
                <a:spLocks noChangeShapeType="1"/>
              </p:cNvSpPr>
              <p:nvPr/>
            </p:nvSpPr>
            <p:spPr bwMode="auto">
              <a:xfrm>
                <a:off x="1230" y="3372"/>
                <a:ext cx="87" cy="1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7532" name="Rectangle 12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533" name="Text Box 125"/>
          <p:cNvSpPr txBox="1">
            <a:spLocks noChangeArrowheads="1"/>
          </p:cNvSpPr>
          <p:nvPr/>
        </p:nvSpPr>
        <p:spPr bwMode="auto">
          <a:xfrm>
            <a:off x="2824163" y="5943600"/>
            <a:ext cx="40163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2000" b="0"/>
              <a:t>Pump On, Accumulator Filling </a:t>
            </a:r>
          </a:p>
        </p:txBody>
      </p:sp>
      <p:sp>
        <p:nvSpPr>
          <p:cNvPr id="17534" name="Line 126"/>
          <p:cNvSpPr>
            <a:spLocks noChangeShapeType="1"/>
          </p:cNvSpPr>
          <p:nvPr/>
        </p:nvSpPr>
        <p:spPr bwMode="auto">
          <a:xfrm>
            <a:off x="1338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35" name="Arc 127"/>
          <p:cNvSpPr>
            <a:spLocks/>
          </p:cNvSpPr>
          <p:nvPr/>
        </p:nvSpPr>
        <p:spPr bwMode="auto">
          <a:xfrm flipV="1">
            <a:off x="1325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36" name="Arc 128"/>
          <p:cNvSpPr>
            <a:spLocks/>
          </p:cNvSpPr>
          <p:nvPr/>
        </p:nvSpPr>
        <p:spPr bwMode="auto">
          <a:xfrm flipH="1" flipV="1">
            <a:off x="1866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37" name="Line 129"/>
          <p:cNvSpPr>
            <a:spLocks noChangeShapeType="1"/>
          </p:cNvSpPr>
          <p:nvPr/>
        </p:nvSpPr>
        <p:spPr bwMode="auto">
          <a:xfrm>
            <a:off x="1352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38" name="Arc 130"/>
          <p:cNvSpPr>
            <a:spLocks/>
          </p:cNvSpPr>
          <p:nvPr/>
        </p:nvSpPr>
        <p:spPr bwMode="auto">
          <a:xfrm flipH="1" flipV="1">
            <a:off x="1822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7539" name="Arc 131"/>
          <p:cNvSpPr>
            <a:spLocks/>
          </p:cNvSpPr>
          <p:nvPr/>
        </p:nvSpPr>
        <p:spPr bwMode="auto">
          <a:xfrm flipV="1">
            <a:off x="1338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7540" name="Arc 132"/>
          <p:cNvSpPr>
            <a:spLocks/>
          </p:cNvSpPr>
          <p:nvPr/>
        </p:nvSpPr>
        <p:spPr bwMode="auto">
          <a:xfrm flipH="1" flipV="1">
            <a:off x="1795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41" name="Arc 133"/>
          <p:cNvSpPr>
            <a:spLocks/>
          </p:cNvSpPr>
          <p:nvPr/>
        </p:nvSpPr>
        <p:spPr bwMode="auto">
          <a:xfrm flipV="1">
            <a:off x="1408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42" name="Line 134"/>
          <p:cNvSpPr>
            <a:spLocks noChangeShapeType="1"/>
          </p:cNvSpPr>
          <p:nvPr/>
        </p:nvSpPr>
        <p:spPr bwMode="auto">
          <a:xfrm>
            <a:off x="1411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43" name="Rectangle 135" descr="Wide downward diagonal"/>
          <p:cNvSpPr>
            <a:spLocks noChangeArrowheads="1"/>
          </p:cNvSpPr>
          <p:nvPr/>
        </p:nvSpPr>
        <p:spPr bwMode="auto">
          <a:xfrm rot="5400000">
            <a:off x="2010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44" name="Rectangle 136" descr="Wide downward diagonal"/>
          <p:cNvSpPr>
            <a:spLocks noChangeArrowheads="1"/>
          </p:cNvSpPr>
          <p:nvPr/>
        </p:nvSpPr>
        <p:spPr bwMode="auto">
          <a:xfrm rot="5400000">
            <a:off x="978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45" name="Rectangle 137" descr="Wide downward diagonal"/>
          <p:cNvSpPr>
            <a:spLocks noChangeArrowheads="1"/>
          </p:cNvSpPr>
          <p:nvPr/>
        </p:nvSpPr>
        <p:spPr bwMode="auto">
          <a:xfrm>
            <a:off x="1495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546" name="Group 138"/>
          <p:cNvGrpSpPr>
            <a:grpSpLocks/>
          </p:cNvGrpSpPr>
          <p:nvPr/>
        </p:nvGrpSpPr>
        <p:grpSpPr bwMode="auto">
          <a:xfrm>
            <a:off x="838200" y="4703763"/>
            <a:ext cx="1614488" cy="963612"/>
            <a:chOff x="934" y="2963"/>
            <a:chExt cx="1017" cy="607"/>
          </a:xfrm>
        </p:grpSpPr>
        <p:sp>
          <p:nvSpPr>
            <p:cNvPr id="17547" name="Rectangle 13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48" name="Rectangle 14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49" name="Rectangle 14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550" name="Rectangle 142"/>
          <p:cNvSpPr>
            <a:spLocks noChangeArrowheads="1"/>
          </p:cNvSpPr>
          <p:nvPr/>
        </p:nvSpPr>
        <p:spPr bwMode="auto">
          <a:xfrm>
            <a:off x="4470400" y="5286375"/>
            <a:ext cx="444500" cy="428625"/>
          </a:xfrm>
          <a:prstGeom prst="rect">
            <a:avLst/>
          </a:prstGeom>
          <a:solidFill>
            <a:srgbClr val="FF5050"/>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51" name="AutoShape 143"/>
          <p:cNvSpPr>
            <a:spLocks/>
          </p:cNvSpPr>
          <p:nvPr/>
        </p:nvSpPr>
        <p:spPr bwMode="auto">
          <a:xfrm>
            <a:off x="42910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pPr algn="ctr"/>
            <a:endParaRPr lang="en-US" b="0"/>
          </a:p>
        </p:txBody>
      </p:sp>
      <p:sp>
        <p:nvSpPr>
          <p:cNvPr id="17552" name="AutoShape 144"/>
          <p:cNvSpPr>
            <a:spLocks/>
          </p:cNvSpPr>
          <p:nvPr/>
        </p:nvSpPr>
        <p:spPr bwMode="auto">
          <a:xfrm flipH="1">
            <a:off x="4989513" y="5334000"/>
            <a:ext cx="109537" cy="457200"/>
          </a:xfrm>
          <a:prstGeom prst="leftBracket">
            <a:avLst>
              <a:gd name="adj" fmla="val 34783"/>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53" name="AutoShape 145"/>
          <p:cNvSpPr>
            <a:spLocks/>
          </p:cNvSpPr>
          <p:nvPr/>
        </p:nvSpPr>
        <p:spPr bwMode="auto">
          <a:xfrm rot="16200000" flipH="1">
            <a:off x="4633119" y="4931569"/>
            <a:ext cx="109538" cy="457200"/>
          </a:xfrm>
          <a:prstGeom prst="leftBracket">
            <a:avLst>
              <a:gd name="adj" fmla="val 34782"/>
            </a:avLst>
          </a:prstGeom>
          <a:solidFill>
            <a:srgbClr val="B2B2B2"/>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54" name="Line 146"/>
          <p:cNvSpPr>
            <a:spLocks noChangeShapeType="1"/>
          </p:cNvSpPr>
          <p:nvPr/>
        </p:nvSpPr>
        <p:spPr bwMode="auto">
          <a:xfrm>
            <a:off x="4386263" y="5749925"/>
            <a:ext cx="611187" cy="0"/>
          </a:xfrm>
          <a:prstGeom prst="line">
            <a:avLst/>
          </a:prstGeom>
          <a:noFill/>
          <a:ln w="69850">
            <a:solidFill>
              <a:srgbClr val="B2B2B2"/>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55" name="Arc 147"/>
          <p:cNvSpPr>
            <a:spLocks/>
          </p:cNvSpPr>
          <p:nvPr/>
        </p:nvSpPr>
        <p:spPr bwMode="auto">
          <a:xfrm flipV="1">
            <a:off x="4373563" y="5214938"/>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56" name="Arc 148"/>
          <p:cNvSpPr>
            <a:spLocks/>
          </p:cNvSpPr>
          <p:nvPr/>
        </p:nvSpPr>
        <p:spPr bwMode="auto">
          <a:xfrm flipH="1" flipV="1">
            <a:off x="4914900" y="5214938"/>
            <a:ext cx="87313"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57" name="Line 149"/>
          <p:cNvSpPr>
            <a:spLocks noChangeShapeType="1"/>
          </p:cNvSpPr>
          <p:nvPr/>
        </p:nvSpPr>
        <p:spPr bwMode="auto">
          <a:xfrm>
            <a:off x="4400550" y="5791200"/>
            <a:ext cx="61118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58" name="Arc 150"/>
          <p:cNvSpPr>
            <a:spLocks/>
          </p:cNvSpPr>
          <p:nvPr/>
        </p:nvSpPr>
        <p:spPr bwMode="auto">
          <a:xfrm flipH="1" flipV="1">
            <a:off x="4870450" y="5202238"/>
            <a:ext cx="128588" cy="173037"/>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7559" name="Arc 151"/>
          <p:cNvSpPr>
            <a:spLocks/>
          </p:cNvSpPr>
          <p:nvPr/>
        </p:nvSpPr>
        <p:spPr bwMode="auto">
          <a:xfrm flipV="1">
            <a:off x="4386263" y="5194300"/>
            <a:ext cx="128587" cy="173038"/>
          </a:xfrm>
          <a:custGeom>
            <a:avLst/>
            <a:gdLst>
              <a:gd name="G0" fmla="+- 8096 0 0"/>
              <a:gd name="G1" fmla="+- 21600 0 0"/>
              <a:gd name="G2" fmla="+- 21600 0 0"/>
              <a:gd name="T0" fmla="*/ 0 w 29695"/>
              <a:gd name="T1" fmla="*/ 1575 h 21600"/>
              <a:gd name="T2" fmla="*/ 29695 w 29695"/>
              <a:gd name="T3" fmla="*/ 21356 h 21600"/>
              <a:gd name="T4" fmla="*/ 8096 w 29695"/>
              <a:gd name="T5" fmla="*/ 21600 h 21600"/>
            </a:gdLst>
            <a:ahLst/>
            <a:cxnLst>
              <a:cxn ang="0">
                <a:pos x="T0" y="T1"/>
              </a:cxn>
              <a:cxn ang="0">
                <a:pos x="T2" y="T3"/>
              </a:cxn>
              <a:cxn ang="0">
                <a:pos x="T4" y="T5"/>
              </a:cxn>
            </a:cxnLst>
            <a:rect l="0" t="0" r="r" b="b"/>
            <a:pathLst>
              <a:path w="29695" h="21600" fill="none" extrusionOk="0">
                <a:moveTo>
                  <a:pt x="-1" y="1574"/>
                </a:moveTo>
                <a:cubicBezTo>
                  <a:pt x="2572" y="534"/>
                  <a:pt x="5321" y="-1"/>
                  <a:pt x="8096" y="-1"/>
                </a:cubicBezTo>
                <a:cubicBezTo>
                  <a:pt x="19930" y="-1"/>
                  <a:pt x="29560" y="9522"/>
                  <a:pt x="29694" y="21356"/>
                </a:cubicBezTo>
              </a:path>
              <a:path w="29695" h="21600" stroke="0" extrusionOk="0">
                <a:moveTo>
                  <a:pt x="-1" y="1574"/>
                </a:moveTo>
                <a:cubicBezTo>
                  <a:pt x="2572" y="534"/>
                  <a:pt x="5321" y="-1"/>
                  <a:pt x="8096" y="-1"/>
                </a:cubicBezTo>
                <a:cubicBezTo>
                  <a:pt x="19930" y="-1"/>
                  <a:pt x="29560" y="9522"/>
                  <a:pt x="29694" y="21356"/>
                </a:cubicBezTo>
                <a:lnTo>
                  <a:pt x="8096" y="21600"/>
                </a:lnTo>
                <a:close/>
              </a:path>
            </a:pathLst>
          </a:custGeom>
          <a:noFill/>
          <a:ln w="88900">
            <a:solidFill>
              <a:srgbClr val="B2B2B2"/>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wrap="none" anchor="ctr"/>
          <a:lstStyle/>
          <a:p>
            <a:pPr algn="ctr"/>
            <a:endParaRPr lang="en-US" b="0"/>
          </a:p>
        </p:txBody>
      </p:sp>
      <p:sp>
        <p:nvSpPr>
          <p:cNvPr id="17560" name="Arc 152"/>
          <p:cNvSpPr>
            <a:spLocks/>
          </p:cNvSpPr>
          <p:nvPr/>
        </p:nvSpPr>
        <p:spPr bwMode="auto">
          <a:xfrm flipH="1" flipV="1">
            <a:off x="4843463" y="5294313"/>
            <a:ext cx="87312" cy="1190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61" name="Arc 153"/>
          <p:cNvSpPr>
            <a:spLocks/>
          </p:cNvSpPr>
          <p:nvPr/>
        </p:nvSpPr>
        <p:spPr bwMode="auto">
          <a:xfrm flipV="1">
            <a:off x="4456113" y="5286375"/>
            <a:ext cx="87312" cy="119063"/>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62" name="Line 154"/>
          <p:cNvSpPr>
            <a:spLocks noChangeShapeType="1"/>
          </p:cNvSpPr>
          <p:nvPr/>
        </p:nvSpPr>
        <p:spPr bwMode="auto">
          <a:xfrm>
            <a:off x="4459288" y="5715000"/>
            <a:ext cx="47148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63" name="Rectangle 155" descr="Wide downward diagonal"/>
          <p:cNvSpPr>
            <a:spLocks noChangeArrowheads="1"/>
          </p:cNvSpPr>
          <p:nvPr/>
        </p:nvSpPr>
        <p:spPr bwMode="auto">
          <a:xfrm rot="5400000">
            <a:off x="5058569" y="5272881"/>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64" name="Rectangle 156" descr="Wide downward diagonal"/>
          <p:cNvSpPr>
            <a:spLocks noChangeArrowheads="1"/>
          </p:cNvSpPr>
          <p:nvPr/>
        </p:nvSpPr>
        <p:spPr bwMode="auto">
          <a:xfrm rot="5400000">
            <a:off x="4026694" y="5268119"/>
            <a:ext cx="301625" cy="582613"/>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65" name="Rectangle 157" descr="Wide downward diagonal"/>
          <p:cNvSpPr>
            <a:spLocks noChangeArrowheads="1"/>
          </p:cNvSpPr>
          <p:nvPr/>
        </p:nvSpPr>
        <p:spPr bwMode="auto">
          <a:xfrm>
            <a:off x="4543425" y="4703763"/>
            <a:ext cx="301625" cy="582612"/>
          </a:xfrm>
          <a:prstGeom prst="rect">
            <a:avLst/>
          </a:prstGeom>
          <a:pattFill prst="wdDnDiag">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7566" name="Group 158"/>
          <p:cNvGrpSpPr>
            <a:grpSpLocks/>
          </p:cNvGrpSpPr>
          <p:nvPr/>
        </p:nvGrpSpPr>
        <p:grpSpPr bwMode="auto">
          <a:xfrm>
            <a:off x="3886200" y="4703763"/>
            <a:ext cx="1614488" cy="963612"/>
            <a:chOff x="934" y="2963"/>
            <a:chExt cx="1017" cy="607"/>
          </a:xfrm>
        </p:grpSpPr>
        <p:sp>
          <p:nvSpPr>
            <p:cNvPr id="17567" name="Rectangle 159"/>
            <p:cNvSpPr>
              <a:spLocks noChangeArrowheads="1"/>
            </p:cNvSpPr>
            <p:nvPr/>
          </p:nvSpPr>
          <p:spPr bwMode="auto">
            <a:xfrm rot="5400000">
              <a:off x="1702" y="3321"/>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68" name="Rectangle 160"/>
            <p:cNvSpPr>
              <a:spLocks noChangeArrowheads="1"/>
            </p:cNvSpPr>
            <p:nvPr/>
          </p:nvSpPr>
          <p:spPr bwMode="auto">
            <a:xfrm rot="5400000">
              <a:off x="1052" y="3318"/>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69" name="Rectangle 161"/>
            <p:cNvSpPr>
              <a:spLocks noChangeArrowheads="1"/>
            </p:cNvSpPr>
            <p:nvPr/>
          </p:nvSpPr>
          <p:spPr bwMode="auto">
            <a:xfrm>
              <a:off x="1377" y="2963"/>
              <a:ext cx="131" cy="36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7572" name="AutoShape 164"/>
          <p:cNvSpPr>
            <a:spLocks noChangeArrowheads="1"/>
          </p:cNvSpPr>
          <p:nvPr/>
        </p:nvSpPr>
        <p:spPr bwMode="auto">
          <a:xfrm>
            <a:off x="7710488" y="998538"/>
            <a:ext cx="620712" cy="1524000"/>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75" name="Line 167"/>
          <p:cNvSpPr>
            <a:spLocks noChangeShapeType="1"/>
          </p:cNvSpPr>
          <p:nvPr/>
        </p:nvSpPr>
        <p:spPr bwMode="auto">
          <a:xfrm>
            <a:off x="8023225" y="2506663"/>
            <a:ext cx="0" cy="2921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76" name="Text Box 168"/>
          <p:cNvSpPr txBox="1">
            <a:spLocks noChangeArrowheads="1"/>
          </p:cNvSpPr>
          <p:nvPr/>
        </p:nvSpPr>
        <p:spPr bwMode="auto">
          <a:xfrm>
            <a:off x="7620000" y="2830513"/>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a:t>
            </a:r>
            <a:r>
              <a:rPr lang="en-US" sz="1600" b="0"/>
              <a:t>  </a:t>
            </a:r>
          </a:p>
        </p:txBody>
      </p:sp>
      <p:sp>
        <p:nvSpPr>
          <p:cNvPr id="17577" name="Line 169"/>
          <p:cNvSpPr>
            <a:spLocks noChangeShapeType="1"/>
          </p:cNvSpPr>
          <p:nvPr/>
        </p:nvSpPr>
        <p:spPr bwMode="auto">
          <a:xfrm rot="10800000" flipH="1">
            <a:off x="2271713" y="5113338"/>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578" name="Oval 170"/>
          <p:cNvSpPr>
            <a:spLocks noChangeArrowheads="1"/>
          </p:cNvSpPr>
          <p:nvPr/>
        </p:nvSpPr>
        <p:spPr bwMode="auto">
          <a:xfrm rot="16200000" flipH="1">
            <a:off x="2081213" y="472757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79" name="Oval 171"/>
          <p:cNvSpPr>
            <a:spLocks noChangeArrowheads="1"/>
          </p:cNvSpPr>
          <p:nvPr/>
        </p:nvSpPr>
        <p:spPr bwMode="auto">
          <a:xfrm rot="16200000" flipH="1">
            <a:off x="5175250" y="49752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81" name="Line 173"/>
          <p:cNvSpPr>
            <a:spLocks noChangeShapeType="1"/>
          </p:cNvSpPr>
          <p:nvPr/>
        </p:nvSpPr>
        <p:spPr bwMode="auto">
          <a:xfrm rot="10800000" flipH="1">
            <a:off x="5364163" y="5362575"/>
            <a:ext cx="0" cy="539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7583" name="Text Box 175"/>
          <p:cNvSpPr txBox="1">
            <a:spLocks noChangeArrowheads="1"/>
          </p:cNvSpPr>
          <p:nvPr/>
        </p:nvSpPr>
        <p:spPr bwMode="auto">
          <a:xfrm>
            <a:off x="2438400" y="4767263"/>
            <a:ext cx="990600" cy="2746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1,375 PSI </a:t>
            </a:r>
          </a:p>
        </p:txBody>
      </p:sp>
      <p:sp>
        <p:nvSpPr>
          <p:cNvPr id="17584" name="Text Box 176"/>
          <p:cNvSpPr txBox="1">
            <a:spLocks noChangeArrowheads="1"/>
          </p:cNvSpPr>
          <p:nvPr/>
        </p:nvSpPr>
        <p:spPr bwMode="auto">
          <a:xfrm>
            <a:off x="5537200" y="5026025"/>
            <a:ext cx="1092200"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1,375 PSI </a:t>
            </a:r>
          </a:p>
        </p:txBody>
      </p:sp>
      <p:sp>
        <p:nvSpPr>
          <p:cNvPr id="17585" name="Text Box 177"/>
          <p:cNvSpPr txBox="1">
            <a:spLocks noChangeArrowheads="1"/>
          </p:cNvSpPr>
          <p:nvPr/>
        </p:nvSpPr>
        <p:spPr bwMode="auto">
          <a:xfrm>
            <a:off x="152400" y="5326063"/>
            <a:ext cx="81438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From Pump  </a:t>
            </a:r>
          </a:p>
        </p:txBody>
      </p:sp>
      <p:sp>
        <p:nvSpPr>
          <p:cNvPr id="17586" name="Text Box 178"/>
          <p:cNvSpPr txBox="1">
            <a:spLocks noChangeArrowheads="1"/>
          </p:cNvSpPr>
          <p:nvPr/>
        </p:nvSpPr>
        <p:spPr bwMode="auto">
          <a:xfrm>
            <a:off x="5662613" y="5326063"/>
            <a:ext cx="814387"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To System   </a:t>
            </a:r>
          </a:p>
        </p:txBody>
      </p:sp>
      <p:sp>
        <p:nvSpPr>
          <p:cNvPr id="17573" name="Line 165"/>
          <p:cNvSpPr>
            <a:spLocks noChangeShapeType="1"/>
          </p:cNvSpPr>
          <p:nvPr/>
        </p:nvSpPr>
        <p:spPr bwMode="auto">
          <a:xfrm>
            <a:off x="7780338" y="2397125"/>
            <a:ext cx="481012"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7574" name="AutoShape 166"/>
          <p:cNvSpPr>
            <a:spLocks noChangeArrowheads="1"/>
          </p:cNvSpPr>
          <p:nvPr/>
        </p:nvSpPr>
        <p:spPr bwMode="auto">
          <a:xfrm flipV="1">
            <a:off x="7888288" y="2143125"/>
            <a:ext cx="261937" cy="241300"/>
          </a:xfrm>
          <a:prstGeom prst="triangle">
            <a:avLst>
              <a:gd name="adj" fmla="val 50000"/>
            </a:avLst>
          </a:prstGeom>
          <a:solidFill>
            <a:srgbClr val="FF9900"/>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90" name="AutoShape 182"/>
          <p:cNvSpPr>
            <a:spLocks noChangeArrowheads="1"/>
          </p:cNvSpPr>
          <p:nvPr/>
        </p:nvSpPr>
        <p:spPr bwMode="auto">
          <a:xfrm rot="5400000" flipV="1">
            <a:off x="3518694" y="5344319"/>
            <a:ext cx="130175" cy="452437"/>
          </a:xfrm>
          <a:prstGeom prst="downArrow">
            <a:avLst>
              <a:gd name="adj1" fmla="val 50000"/>
              <a:gd name="adj2" fmla="val 86890"/>
            </a:avLst>
          </a:prstGeom>
          <a:solidFill>
            <a:srgbClr val="FF33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93" name="AutoShape 185"/>
          <p:cNvSpPr>
            <a:spLocks noChangeArrowheads="1"/>
          </p:cNvSpPr>
          <p:nvPr/>
        </p:nvSpPr>
        <p:spPr bwMode="auto">
          <a:xfrm rot="-7158765">
            <a:off x="5193507" y="5128418"/>
            <a:ext cx="330200" cy="74613"/>
          </a:xfrm>
          <a:prstGeom prst="rightArrow">
            <a:avLst>
              <a:gd name="adj1" fmla="val 31917"/>
              <a:gd name="adj2" fmla="val 109039"/>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7594" name="AutoShape 186"/>
          <p:cNvSpPr>
            <a:spLocks noChangeArrowheads="1"/>
          </p:cNvSpPr>
          <p:nvPr/>
        </p:nvSpPr>
        <p:spPr bwMode="auto">
          <a:xfrm rot="-7158765">
            <a:off x="2099469" y="4874419"/>
            <a:ext cx="330200" cy="74612"/>
          </a:xfrm>
          <a:prstGeom prst="rightArrow">
            <a:avLst>
              <a:gd name="adj1" fmla="val 31917"/>
              <a:gd name="adj2" fmla="val 109041"/>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 name="Slide Number Placeholder 5"/>
          <p:cNvSpPr>
            <a:spLocks noGrp="1"/>
          </p:cNvSpPr>
          <p:nvPr>
            <p:ph type="sldNum" sz="quarter" idx="12"/>
          </p:nvPr>
        </p:nvSpPr>
        <p:spPr/>
        <p:txBody>
          <a:bodyPr/>
          <a:lstStyle/>
          <a:p>
            <a:fld id="{1E8F535E-3419-9B47-B3B6-7B8853621588}" type="slidenum">
              <a:rPr lang="en-US"/>
              <a:pPr/>
              <a:t>90</a:t>
            </a:fld>
            <a:endParaRPr lang="en-US"/>
          </a:p>
        </p:txBody>
      </p:sp>
      <p:sp>
        <p:nvSpPr>
          <p:cNvPr id="129026"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29027" name="Rectangle 3"/>
          <p:cNvSpPr>
            <a:spLocks noChangeArrowheads="1"/>
          </p:cNvSpPr>
          <p:nvPr/>
        </p:nvSpPr>
        <p:spPr bwMode="auto">
          <a:xfrm>
            <a:off x="1355725" y="3875088"/>
            <a:ext cx="401638" cy="30480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28" name="AutoShape 4"/>
          <p:cNvSpPr>
            <a:spLocks/>
          </p:cNvSpPr>
          <p:nvPr/>
        </p:nvSpPr>
        <p:spPr bwMode="auto">
          <a:xfrm rot="5400000" flipV="1">
            <a:off x="1464469" y="3599656"/>
            <a:ext cx="166688" cy="384175"/>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29029" name="Rectangle 5"/>
          <p:cNvSpPr>
            <a:spLocks noChangeArrowheads="1"/>
          </p:cNvSpPr>
          <p:nvPr/>
        </p:nvSpPr>
        <p:spPr bwMode="auto">
          <a:xfrm>
            <a:off x="4087813" y="1362075"/>
            <a:ext cx="1665287"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30" name="Rectangle 6"/>
          <p:cNvSpPr>
            <a:spLocks noChangeArrowheads="1"/>
          </p:cNvSpPr>
          <p:nvPr/>
        </p:nvSpPr>
        <p:spPr bwMode="auto">
          <a:xfrm>
            <a:off x="5219700" y="1362075"/>
            <a:ext cx="825500"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31" name="Line 7"/>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9032" name="Oval 8"/>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9033" name="Group 9"/>
          <p:cNvGrpSpPr>
            <a:grpSpLocks/>
          </p:cNvGrpSpPr>
          <p:nvPr/>
        </p:nvGrpSpPr>
        <p:grpSpPr bwMode="auto">
          <a:xfrm>
            <a:off x="8534400" y="1101725"/>
            <a:ext cx="228600" cy="1574800"/>
            <a:chOff x="5088" y="624"/>
            <a:chExt cx="144" cy="992"/>
          </a:xfrm>
        </p:grpSpPr>
        <p:sp>
          <p:nvSpPr>
            <p:cNvPr id="129034" name="Line 10"/>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35" name="Line 11"/>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36" name="Line 12"/>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37" name="Line 13"/>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38" name="Line 14"/>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39" name="Line 15"/>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40" name="Line 16"/>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41" name="Line 17"/>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9042" name="Text Box 18"/>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29043" name="AutoShape 19"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44" name="AutoShape 20"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45" name="AutoShape 21"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46" name="AutoShape 22"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47" name="AutoShape 23"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48" name="AutoShape 24"/>
          <p:cNvSpPr>
            <a:spLocks noChangeArrowheads="1"/>
          </p:cNvSpPr>
          <p:nvPr/>
        </p:nvSpPr>
        <p:spPr bwMode="auto">
          <a:xfrm>
            <a:off x="1265238" y="1689100"/>
            <a:ext cx="588962" cy="1214438"/>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49" name="Arc 25"/>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50" name="Line 26"/>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51" name="Arc 27"/>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9052" name="Group 28"/>
          <p:cNvGrpSpPr>
            <a:grpSpLocks/>
          </p:cNvGrpSpPr>
          <p:nvPr/>
        </p:nvGrpSpPr>
        <p:grpSpPr bwMode="auto">
          <a:xfrm>
            <a:off x="1355725" y="2895600"/>
            <a:ext cx="90488" cy="92075"/>
            <a:chOff x="1030" y="3483"/>
            <a:chExt cx="141" cy="144"/>
          </a:xfrm>
        </p:grpSpPr>
        <p:sp>
          <p:nvSpPr>
            <p:cNvPr id="129053" name="Arc 2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54" name="Arc 3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55" name="Line 3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9056" name="Group 32"/>
          <p:cNvGrpSpPr>
            <a:grpSpLocks/>
          </p:cNvGrpSpPr>
          <p:nvPr/>
        </p:nvGrpSpPr>
        <p:grpSpPr bwMode="auto">
          <a:xfrm flipV="1">
            <a:off x="1341438" y="1603375"/>
            <a:ext cx="90487" cy="92075"/>
            <a:chOff x="1030" y="3483"/>
            <a:chExt cx="141" cy="144"/>
          </a:xfrm>
        </p:grpSpPr>
        <p:sp>
          <p:nvSpPr>
            <p:cNvPr id="129057" name="Arc 3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58" name="Arc 3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59" name="Line 3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9060" name="Arc 36"/>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61" name="Line 37"/>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62" name="Arc 38"/>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9063" name="Group 39"/>
          <p:cNvGrpSpPr>
            <a:grpSpLocks/>
          </p:cNvGrpSpPr>
          <p:nvPr/>
        </p:nvGrpSpPr>
        <p:grpSpPr bwMode="auto">
          <a:xfrm flipH="1">
            <a:off x="1670050" y="2895600"/>
            <a:ext cx="90488" cy="92075"/>
            <a:chOff x="1030" y="3483"/>
            <a:chExt cx="141" cy="144"/>
          </a:xfrm>
        </p:grpSpPr>
        <p:sp>
          <p:nvSpPr>
            <p:cNvPr id="129064" name="Arc 4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65" name="Arc 4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66" name="Line 4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9067" name="Group 43"/>
          <p:cNvGrpSpPr>
            <a:grpSpLocks/>
          </p:cNvGrpSpPr>
          <p:nvPr/>
        </p:nvGrpSpPr>
        <p:grpSpPr bwMode="auto">
          <a:xfrm flipH="1" flipV="1">
            <a:off x="1684338" y="1603375"/>
            <a:ext cx="90487" cy="92075"/>
            <a:chOff x="1030" y="3483"/>
            <a:chExt cx="141" cy="144"/>
          </a:xfrm>
        </p:grpSpPr>
        <p:sp>
          <p:nvSpPr>
            <p:cNvPr id="129068" name="Arc 4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69" name="Arc 4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70" name="Line 4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9071" name="Rectangle 47"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72" name="AutoShape 48"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29073" name="Rectangle 49"/>
          <p:cNvSpPr>
            <a:spLocks noChangeArrowheads="1"/>
          </p:cNvSpPr>
          <p:nvPr/>
        </p:nvSpPr>
        <p:spPr bwMode="auto">
          <a:xfrm>
            <a:off x="1477963" y="2897188"/>
            <a:ext cx="158750" cy="31908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74" name="Line 50"/>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75" name="Line 51"/>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76" name="Rectangle 52"/>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77" name="AutoShape 53"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78" name="AutoShape 54"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79" name="Line 55"/>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80" name="Line 56"/>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81" name="Line 57"/>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82" name="Line 58"/>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083" name="Oval 59"/>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84" name="Oval 60"/>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85" name="AutoShape 61"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86" name="AutoShape 62"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9087" name="Group 63"/>
          <p:cNvGrpSpPr>
            <a:grpSpLocks/>
          </p:cNvGrpSpPr>
          <p:nvPr/>
        </p:nvGrpSpPr>
        <p:grpSpPr bwMode="auto">
          <a:xfrm>
            <a:off x="1504950" y="2871788"/>
            <a:ext cx="103188" cy="100012"/>
            <a:chOff x="1262" y="3388"/>
            <a:chExt cx="162" cy="206"/>
          </a:xfrm>
        </p:grpSpPr>
        <p:sp>
          <p:nvSpPr>
            <p:cNvPr id="129088" name="Oval 64"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89" name="Oval 65"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90" name="Oval 66"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91" name="Oval 67"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92" name="Oval 68"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93" name="Oval 69"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9094" name="Rectangle 70"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9095" name="Group 71"/>
          <p:cNvGrpSpPr>
            <a:grpSpLocks/>
          </p:cNvGrpSpPr>
          <p:nvPr/>
        </p:nvGrpSpPr>
        <p:grpSpPr bwMode="auto">
          <a:xfrm>
            <a:off x="1339850" y="1689100"/>
            <a:ext cx="434975" cy="842963"/>
            <a:chOff x="941" y="767"/>
            <a:chExt cx="815" cy="1942"/>
          </a:xfrm>
        </p:grpSpPr>
        <p:sp>
          <p:nvSpPr>
            <p:cNvPr id="129096" name="AutoShape 72"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97" name="AutoShape 73"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9098" name="AutoShape 74"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099" name="Line 75"/>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00" name="Rectangle 76"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01" name="Rectangle 77"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02" name="Rectangle 78"/>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03" name="Rectangle 79"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04" name="Rectangle 80"/>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05" name="Rectangle 81"/>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06" name="Line 82"/>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9107" name="Group 83"/>
          <p:cNvGrpSpPr>
            <a:grpSpLocks/>
          </p:cNvGrpSpPr>
          <p:nvPr/>
        </p:nvGrpSpPr>
        <p:grpSpPr bwMode="auto">
          <a:xfrm>
            <a:off x="1471613" y="2828925"/>
            <a:ext cx="169862" cy="234950"/>
            <a:chOff x="1210" y="3312"/>
            <a:chExt cx="265" cy="416"/>
          </a:xfrm>
        </p:grpSpPr>
        <p:sp>
          <p:nvSpPr>
            <p:cNvPr id="129108" name="AutoShape 84"/>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09" name="Line 85"/>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10" name="Line 86"/>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11" name="Rectangle 87"/>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9112" name="Group 88"/>
            <p:cNvGrpSpPr>
              <a:grpSpLocks/>
            </p:cNvGrpSpPr>
            <p:nvPr/>
          </p:nvGrpSpPr>
          <p:grpSpPr bwMode="auto">
            <a:xfrm>
              <a:off x="1212" y="3356"/>
              <a:ext cx="105" cy="33"/>
              <a:chOff x="1212" y="3356"/>
              <a:chExt cx="105" cy="33"/>
            </a:xfrm>
          </p:grpSpPr>
          <p:sp>
            <p:nvSpPr>
              <p:cNvPr id="129113" name="Line 89"/>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14" name="Line 90"/>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9115" name="Group 91"/>
            <p:cNvGrpSpPr>
              <a:grpSpLocks/>
            </p:cNvGrpSpPr>
            <p:nvPr/>
          </p:nvGrpSpPr>
          <p:grpSpPr bwMode="auto">
            <a:xfrm flipH="1">
              <a:off x="1370" y="3356"/>
              <a:ext cx="105" cy="33"/>
              <a:chOff x="1212" y="3356"/>
              <a:chExt cx="105" cy="33"/>
            </a:xfrm>
          </p:grpSpPr>
          <p:sp>
            <p:nvSpPr>
              <p:cNvPr id="129116" name="Line 92"/>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17" name="Line 93"/>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9118" name="Rectangle 94"/>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9119" name="AutoShape 95"/>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20" name="Line 96"/>
          <p:cNvSpPr>
            <a:spLocks noChangeShapeType="1"/>
          </p:cNvSpPr>
          <p:nvPr/>
        </p:nvSpPr>
        <p:spPr bwMode="auto">
          <a:xfrm flipV="1">
            <a:off x="34036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21" name="Line 97"/>
          <p:cNvSpPr>
            <a:spLocks noChangeShapeType="1"/>
          </p:cNvSpPr>
          <p:nvPr/>
        </p:nvSpPr>
        <p:spPr bwMode="auto">
          <a:xfrm>
            <a:off x="36322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22" name="Rectangle 98"/>
          <p:cNvSpPr>
            <a:spLocks noChangeArrowheads="1"/>
          </p:cNvSpPr>
          <p:nvPr/>
        </p:nvSpPr>
        <p:spPr bwMode="auto">
          <a:xfrm>
            <a:off x="32512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23" name="Line 99"/>
          <p:cNvSpPr>
            <a:spLocks noChangeShapeType="1"/>
          </p:cNvSpPr>
          <p:nvPr/>
        </p:nvSpPr>
        <p:spPr bwMode="auto">
          <a:xfrm flipV="1">
            <a:off x="39370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24" name="Line 100"/>
          <p:cNvSpPr>
            <a:spLocks noChangeShapeType="1"/>
          </p:cNvSpPr>
          <p:nvPr/>
        </p:nvSpPr>
        <p:spPr bwMode="auto">
          <a:xfrm>
            <a:off x="41783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25" name="Rectangle 101"/>
          <p:cNvSpPr>
            <a:spLocks noChangeArrowheads="1"/>
          </p:cNvSpPr>
          <p:nvPr/>
        </p:nvSpPr>
        <p:spPr bwMode="auto">
          <a:xfrm>
            <a:off x="37846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26" name="Line 102"/>
          <p:cNvSpPr>
            <a:spLocks noChangeShapeType="1"/>
          </p:cNvSpPr>
          <p:nvPr/>
        </p:nvSpPr>
        <p:spPr bwMode="auto">
          <a:xfrm flipV="1">
            <a:off x="4470400" y="4635500"/>
            <a:ext cx="22860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27" name="Line 103"/>
          <p:cNvSpPr>
            <a:spLocks noChangeShapeType="1"/>
          </p:cNvSpPr>
          <p:nvPr/>
        </p:nvSpPr>
        <p:spPr bwMode="auto">
          <a:xfrm>
            <a:off x="4465638" y="4635500"/>
            <a:ext cx="233362"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28" name="Rectangle 104"/>
          <p:cNvSpPr>
            <a:spLocks noChangeArrowheads="1"/>
          </p:cNvSpPr>
          <p:nvPr/>
        </p:nvSpPr>
        <p:spPr bwMode="auto">
          <a:xfrm>
            <a:off x="43180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29" name="Line 105"/>
          <p:cNvSpPr>
            <a:spLocks noChangeShapeType="1"/>
          </p:cNvSpPr>
          <p:nvPr/>
        </p:nvSpPr>
        <p:spPr bwMode="auto">
          <a:xfrm rot="5400000">
            <a:off x="40513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9130" name="Group 106"/>
          <p:cNvGrpSpPr>
            <a:grpSpLocks/>
          </p:cNvGrpSpPr>
          <p:nvPr/>
        </p:nvGrpSpPr>
        <p:grpSpPr bwMode="auto">
          <a:xfrm>
            <a:off x="3875088" y="4635500"/>
            <a:ext cx="122237" cy="122238"/>
            <a:chOff x="1449" y="2352"/>
            <a:chExt cx="77" cy="77"/>
          </a:xfrm>
        </p:grpSpPr>
        <p:sp>
          <p:nvSpPr>
            <p:cNvPr id="129131" name="Line 10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32" name="Line 10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9133" name="Group 109"/>
          <p:cNvGrpSpPr>
            <a:grpSpLocks/>
          </p:cNvGrpSpPr>
          <p:nvPr/>
        </p:nvGrpSpPr>
        <p:grpSpPr bwMode="auto">
          <a:xfrm>
            <a:off x="4105275" y="4635500"/>
            <a:ext cx="122238" cy="122238"/>
            <a:chOff x="1449" y="2352"/>
            <a:chExt cx="77" cy="77"/>
          </a:xfrm>
        </p:grpSpPr>
        <p:sp>
          <p:nvSpPr>
            <p:cNvPr id="129134" name="Line 11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35" name="Line 11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9136" name="Rectangle 112"/>
          <p:cNvSpPr>
            <a:spLocks noChangeArrowheads="1"/>
          </p:cNvSpPr>
          <p:nvPr/>
        </p:nvSpPr>
        <p:spPr bwMode="auto">
          <a:xfrm>
            <a:off x="29464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37" name="Line 113"/>
          <p:cNvSpPr>
            <a:spLocks noChangeShapeType="1"/>
          </p:cNvSpPr>
          <p:nvPr/>
        </p:nvSpPr>
        <p:spPr bwMode="auto">
          <a:xfrm flipH="1" flipV="1">
            <a:off x="30226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9138" name="Group 114"/>
          <p:cNvGrpSpPr>
            <a:grpSpLocks/>
          </p:cNvGrpSpPr>
          <p:nvPr/>
        </p:nvGrpSpPr>
        <p:grpSpPr bwMode="auto">
          <a:xfrm>
            <a:off x="2946400" y="5016500"/>
            <a:ext cx="304800" cy="152400"/>
            <a:chOff x="864" y="2592"/>
            <a:chExt cx="192" cy="96"/>
          </a:xfrm>
        </p:grpSpPr>
        <p:sp>
          <p:nvSpPr>
            <p:cNvPr id="129139" name="Line 11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40" name="Line 11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41" name="Line 11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42" name="Line 11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9143" name="Group 119"/>
          <p:cNvGrpSpPr>
            <a:grpSpLocks/>
          </p:cNvGrpSpPr>
          <p:nvPr/>
        </p:nvGrpSpPr>
        <p:grpSpPr bwMode="auto">
          <a:xfrm flipH="1">
            <a:off x="4851400" y="4635500"/>
            <a:ext cx="304800" cy="228600"/>
            <a:chOff x="2064" y="2352"/>
            <a:chExt cx="192" cy="144"/>
          </a:xfrm>
        </p:grpSpPr>
        <p:sp>
          <p:nvSpPr>
            <p:cNvPr id="129144" name="Rectangle 120"/>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45" name="Line 121"/>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29146" name="Group 122"/>
          <p:cNvGrpSpPr>
            <a:grpSpLocks/>
          </p:cNvGrpSpPr>
          <p:nvPr/>
        </p:nvGrpSpPr>
        <p:grpSpPr bwMode="auto">
          <a:xfrm>
            <a:off x="4851400" y="5016500"/>
            <a:ext cx="304800" cy="152400"/>
            <a:chOff x="864" y="2592"/>
            <a:chExt cx="192" cy="96"/>
          </a:xfrm>
        </p:grpSpPr>
        <p:sp>
          <p:nvSpPr>
            <p:cNvPr id="129147" name="Line 12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48" name="Line 12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49" name="Line 12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50" name="Line 12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9151" name="Line 127"/>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9152" name="Line 128"/>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9153" name="AutoShape 129"/>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54" name="Text Box 130"/>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29155" name="Text Box 131"/>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29156" name="Text Box 132"/>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29157" name="Text Box 133"/>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29158" name="Group 134"/>
          <p:cNvGrpSpPr>
            <a:grpSpLocks/>
          </p:cNvGrpSpPr>
          <p:nvPr/>
        </p:nvGrpSpPr>
        <p:grpSpPr bwMode="auto">
          <a:xfrm rot="5400000">
            <a:off x="7708900" y="2022475"/>
            <a:ext cx="228600" cy="1574800"/>
            <a:chOff x="5088" y="624"/>
            <a:chExt cx="144" cy="992"/>
          </a:xfrm>
        </p:grpSpPr>
        <p:sp>
          <p:nvSpPr>
            <p:cNvPr id="129159" name="Line 13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60" name="Line 13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61" name="Line 13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62" name="Line 13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63" name="Line 13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64" name="Line 14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65" name="Line 14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66" name="Line 14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9167" name="Rectangle 143"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9168" name="Group 144"/>
          <p:cNvGrpSpPr>
            <a:grpSpLocks/>
          </p:cNvGrpSpPr>
          <p:nvPr/>
        </p:nvGrpSpPr>
        <p:grpSpPr bwMode="auto">
          <a:xfrm>
            <a:off x="4160838" y="2359025"/>
            <a:ext cx="298450" cy="2276475"/>
            <a:chOff x="2621" y="1486"/>
            <a:chExt cx="188" cy="1434"/>
          </a:xfrm>
        </p:grpSpPr>
        <p:sp>
          <p:nvSpPr>
            <p:cNvPr id="129169" name="Line 145"/>
            <p:cNvSpPr>
              <a:spLocks noChangeShapeType="1"/>
            </p:cNvSpPr>
            <p:nvPr/>
          </p:nvSpPr>
          <p:spPr bwMode="auto">
            <a:xfrm>
              <a:off x="2621" y="1486"/>
              <a:ext cx="0" cy="111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9170" name="Line 146"/>
            <p:cNvSpPr>
              <a:spLocks noChangeShapeType="1"/>
            </p:cNvSpPr>
            <p:nvPr/>
          </p:nvSpPr>
          <p:spPr bwMode="auto">
            <a:xfrm>
              <a:off x="2809"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9171" name="Line 147"/>
            <p:cNvSpPr>
              <a:spLocks noChangeShapeType="1"/>
            </p:cNvSpPr>
            <p:nvPr/>
          </p:nvSpPr>
          <p:spPr bwMode="auto">
            <a:xfrm rot="5400000">
              <a:off x="2719" y="2504"/>
              <a:ext cx="0" cy="18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9172" name="Rectangle 148"/>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29173" name="Line 149"/>
          <p:cNvSpPr>
            <a:spLocks noChangeShapeType="1"/>
          </p:cNvSpPr>
          <p:nvPr/>
        </p:nvSpPr>
        <p:spPr bwMode="auto">
          <a:xfrm flipH="1">
            <a:off x="2819400" y="4343400"/>
            <a:ext cx="0" cy="40163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74" name="Rectangle 150"/>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175" name="Group 151"/>
          <p:cNvGrpSpPr>
            <a:grpSpLocks/>
          </p:cNvGrpSpPr>
          <p:nvPr/>
        </p:nvGrpSpPr>
        <p:grpSpPr bwMode="auto">
          <a:xfrm rot="5400000" flipH="1" flipV="1">
            <a:off x="4675982" y="3421856"/>
            <a:ext cx="107950" cy="182563"/>
            <a:chOff x="0" y="3"/>
            <a:chExt cx="20000" cy="19996"/>
          </a:xfrm>
        </p:grpSpPr>
        <p:sp>
          <p:nvSpPr>
            <p:cNvPr id="129176" name="Line 152"/>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77" name="Line 153"/>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78" name="Line 154"/>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79" name="Line 155"/>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180" name="Line 156"/>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1" name="Oval 157"/>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2" name="Oval 158"/>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3" name="Oval 159"/>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4" name="Line 160"/>
          <p:cNvSpPr>
            <a:spLocks noChangeShapeType="1"/>
          </p:cNvSpPr>
          <p:nvPr/>
        </p:nvSpPr>
        <p:spPr bwMode="auto">
          <a:xfrm rot="-5400000">
            <a:off x="43830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5" name="Line 161"/>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6" name="Oval 162"/>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7" name="Line 163"/>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8" name="Line 164"/>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189" name="Group 165"/>
          <p:cNvGrpSpPr>
            <a:grpSpLocks/>
          </p:cNvGrpSpPr>
          <p:nvPr/>
        </p:nvGrpSpPr>
        <p:grpSpPr bwMode="auto">
          <a:xfrm rot="10800000" flipH="1">
            <a:off x="4457700" y="3757613"/>
            <a:ext cx="365125" cy="239712"/>
            <a:chOff x="2900" y="1798"/>
            <a:chExt cx="576" cy="376"/>
          </a:xfrm>
        </p:grpSpPr>
        <p:sp>
          <p:nvSpPr>
            <p:cNvPr id="129190" name="Line 166"/>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91" name="Line 167"/>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92" name="Line 168"/>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193" name="AutoShape 169"/>
          <p:cNvSpPr>
            <a:spLocks noChangeArrowheads="1"/>
          </p:cNvSpPr>
          <p:nvPr/>
        </p:nvSpPr>
        <p:spPr bwMode="auto">
          <a:xfrm flipV="1">
            <a:off x="1350963" y="3700463"/>
            <a:ext cx="406400" cy="998537"/>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94" name="AutoShape 170"/>
          <p:cNvSpPr>
            <a:spLocks noChangeArrowheads="1"/>
          </p:cNvSpPr>
          <p:nvPr/>
        </p:nvSpPr>
        <p:spPr bwMode="auto">
          <a:xfrm>
            <a:off x="1466850" y="4186238"/>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95" name="Line 171"/>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196" name="Text Box 172"/>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29197" name="Line 173"/>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98" name="Line 174"/>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99" name="Line 175"/>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200" name="Group 176"/>
          <p:cNvGrpSpPr>
            <a:grpSpLocks/>
          </p:cNvGrpSpPr>
          <p:nvPr/>
        </p:nvGrpSpPr>
        <p:grpSpPr bwMode="auto">
          <a:xfrm rot="5400000">
            <a:off x="2378869" y="3429794"/>
            <a:ext cx="98425" cy="274637"/>
            <a:chOff x="0" y="0"/>
            <a:chExt cx="20000" cy="20000"/>
          </a:xfrm>
        </p:grpSpPr>
        <p:sp>
          <p:nvSpPr>
            <p:cNvPr id="129201" name="Arc 17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02" name="Arc 17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9203" name="Group 179"/>
          <p:cNvGrpSpPr>
            <a:grpSpLocks/>
          </p:cNvGrpSpPr>
          <p:nvPr/>
        </p:nvGrpSpPr>
        <p:grpSpPr bwMode="auto">
          <a:xfrm rot="5400000">
            <a:off x="2372519" y="3259932"/>
            <a:ext cx="98425" cy="274637"/>
            <a:chOff x="0" y="0"/>
            <a:chExt cx="20000" cy="20000"/>
          </a:xfrm>
        </p:grpSpPr>
        <p:sp>
          <p:nvSpPr>
            <p:cNvPr id="129204" name="Arc 18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05" name="Arc 18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206" name="Line 182"/>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207" name="Group 183"/>
          <p:cNvGrpSpPr>
            <a:grpSpLocks/>
          </p:cNvGrpSpPr>
          <p:nvPr/>
        </p:nvGrpSpPr>
        <p:grpSpPr bwMode="auto">
          <a:xfrm>
            <a:off x="2181225" y="3194050"/>
            <a:ext cx="484188" cy="295275"/>
            <a:chOff x="1041" y="2012"/>
            <a:chExt cx="305" cy="186"/>
          </a:xfrm>
        </p:grpSpPr>
        <p:sp>
          <p:nvSpPr>
            <p:cNvPr id="129208" name="Line 184"/>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09" name="Line 185"/>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10" name="Line 186"/>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11" name="Line 187"/>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212" name="Rectangle 188"/>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13" name="Line 189"/>
          <p:cNvSpPr>
            <a:spLocks noChangeShapeType="1"/>
          </p:cNvSpPr>
          <p:nvPr/>
        </p:nvSpPr>
        <p:spPr bwMode="auto">
          <a:xfrm rot="5400000" flipV="1">
            <a:off x="3388519" y="2732881"/>
            <a:ext cx="0" cy="1512888"/>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14" name="Text Box 190"/>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29215" name="Line 191"/>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216" name="Oval 192"/>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217" name="Rectangle 193"/>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29218" name="Line 194"/>
          <p:cNvSpPr>
            <a:spLocks noChangeShapeType="1"/>
          </p:cNvSpPr>
          <p:nvPr/>
        </p:nvSpPr>
        <p:spPr bwMode="auto">
          <a:xfrm rot="5400000" flipV="1">
            <a:off x="2310607" y="3374231"/>
            <a:ext cx="0" cy="2301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19" name="Line 195"/>
          <p:cNvSpPr>
            <a:spLocks noChangeShapeType="1"/>
          </p:cNvSpPr>
          <p:nvPr/>
        </p:nvSpPr>
        <p:spPr bwMode="auto">
          <a:xfrm rot="5400000" flipV="1">
            <a:off x="2542382" y="3374231"/>
            <a:ext cx="0" cy="230187"/>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20" name="Line 196"/>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21" name="Line 197"/>
          <p:cNvSpPr>
            <a:spLocks noChangeShapeType="1"/>
          </p:cNvSpPr>
          <p:nvPr/>
        </p:nvSpPr>
        <p:spPr bwMode="auto">
          <a:xfrm rot="5400000" flipH="1">
            <a:off x="2893219" y="4679157"/>
            <a:ext cx="0" cy="1317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222" name="Group 198"/>
          <p:cNvGrpSpPr>
            <a:grpSpLocks/>
          </p:cNvGrpSpPr>
          <p:nvPr/>
        </p:nvGrpSpPr>
        <p:grpSpPr bwMode="auto">
          <a:xfrm>
            <a:off x="4681538" y="2333625"/>
            <a:ext cx="1274762" cy="2301875"/>
            <a:chOff x="2949" y="1470"/>
            <a:chExt cx="803" cy="1450"/>
          </a:xfrm>
        </p:grpSpPr>
        <p:sp>
          <p:nvSpPr>
            <p:cNvPr id="129223" name="Line 199"/>
            <p:cNvSpPr>
              <a:spLocks noChangeShapeType="1"/>
            </p:cNvSpPr>
            <p:nvPr/>
          </p:nvSpPr>
          <p:spPr bwMode="auto">
            <a:xfrm>
              <a:off x="3752" y="1470"/>
              <a:ext cx="0" cy="1116"/>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9224" name="Line 200"/>
            <p:cNvSpPr>
              <a:spLocks noChangeShapeType="1"/>
            </p:cNvSpPr>
            <p:nvPr/>
          </p:nvSpPr>
          <p:spPr bwMode="auto">
            <a:xfrm>
              <a:off x="2953"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29225" name="Line 201"/>
            <p:cNvSpPr>
              <a:spLocks noChangeShapeType="1"/>
            </p:cNvSpPr>
            <p:nvPr/>
          </p:nvSpPr>
          <p:spPr bwMode="auto">
            <a:xfrm rot="5400000">
              <a:off x="3348" y="2187"/>
              <a:ext cx="0" cy="798"/>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29226" name="Rectangle 202"/>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29227" name="Oval 203"/>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228" name="Line 204"/>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29" name="Line 205"/>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30" name="Line 206"/>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231" name="Rectangle 207"/>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29232" name="Line 208"/>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33" name="Oval 209"/>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234" name="AutoShape 210"/>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235" name="Line 211"/>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36" name="Line 212"/>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37" name="Line 213"/>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38" name="Line 214"/>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39" name="Line 215"/>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40" name="Line 216"/>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41" name="Line 217"/>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242" name="Group 218"/>
          <p:cNvGrpSpPr>
            <a:grpSpLocks/>
          </p:cNvGrpSpPr>
          <p:nvPr/>
        </p:nvGrpSpPr>
        <p:grpSpPr bwMode="auto">
          <a:xfrm>
            <a:off x="5184775" y="1158875"/>
            <a:ext cx="2168525" cy="1455738"/>
            <a:chOff x="3266" y="730"/>
            <a:chExt cx="1366" cy="917"/>
          </a:xfrm>
        </p:grpSpPr>
        <p:sp>
          <p:nvSpPr>
            <p:cNvPr id="129243" name="Rectangle 219"/>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244" name="Rectangle 220"/>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245" name="Rectangle 221"/>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9246" name="Oval 222"/>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247" name="Text Box 223"/>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29248" name="Rectangle 224"/>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1,500 PSI </a:t>
            </a:r>
            <a:endParaRPr lang="en-US" b="0"/>
          </a:p>
        </p:txBody>
      </p:sp>
      <p:sp>
        <p:nvSpPr>
          <p:cNvPr id="129249" name="Rectangle 225"/>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29250" name="Line 226"/>
          <p:cNvSpPr>
            <a:spLocks noChangeShapeType="1"/>
          </p:cNvSpPr>
          <p:nvPr/>
        </p:nvSpPr>
        <p:spPr bwMode="auto">
          <a:xfrm flipV="1">
            <a:off x="1352550" y="4179888"/>
            <a:ext cx="4048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251" name="Oval 227"/>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52" name="Oval 228"/>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53" name="Oval 229"/>
          <p:cNvSpPr>
            <a:spLocks noChangeArrowheads="1"/>
          </p:cNvSpPr>
          <p:nvPr/>
        </p:nvSpPr>
        <p:spPr bwMode="auto">
          <a:xfrm rot="5400000">
            <a:off x="23098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54" name="AutoShape 230"/>
          <p:cNvSpPr>
            <a:spLocks noChangeArrowheads="1"/>
          </p:cNvSpPr>
          <p:nvPr/>
        </p:nvSpPr>
        <p:spPr bwMode="auto">
          <a:xfrm rot="4341963">
            <a:off x="511969" y="33154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255" name="AutoShape 231"/>
          <p:cNvSpPr>
            <a:spLocks noChangeArrowheads="1"/>
          </p:cNvSpPr>
          <p:nvPr/>
        </p:nvSpPr>
        <p:spPr bwMode="auto">
          <a:xfrm rot="2512384" flipH="1" flipV="1">
            <a:off x="3573463" y="2413000"/>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256" name="Text Box 232"/>
          <p:cNvSpPr txBox="1">
            <a:spLocks noChangeArrowheads="1"/>
          </p:cNvSpPr>
          <p:nvPr/>
        </p:nvSpPr>
        <p:spPr bwMode="auto">
          <a:xfrm>
            <a:off x="6477000" y="3063875"/>
            <a:ext cx="2457450" cy="2903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When parts are through the directional valve shifts to send cap end fluid to tank and pump flow to the rod end to return it to home position.</a:t>
            </a:r>
          </a:p>
          <a:p>
            <a:pPr>
              <a:spcBef>
                <a:spcPct val="50000"/>
              </a:spcBef>
            </a:pPr>
            <a:r>
              <a:rPr lang="en-US" sz="1600" b="0">
                <a:latin typeface="Tahoma" charset="0"/>
              </a:rPr>
              <a:t>The Accumulator slowly discharges its stored energy during this part of the cycle.</a:t>
            </a:r>
          </a:p>
        </p:txBody>
      </p:sp>
      <p:sp>
        <p:nvSpPr>
          <p:cNvPr id="129261" name="Text Box 237"/>
          <p:cNvSpPr txBox="1">
            <a:spLocks noChangeArrowheads="1"/>
          </p:cNvSpPr>
          <p:nvPr/>
        </p:nvSpPr>
        <p:spPr bwMode="auto">
          <a:xfrm>
            <a:off x="2201863" y="6154738"/>
            <a:ext cx="46624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Unclamping and Retracting  </a:t>
            </a:r>
          </a:p>
        </p:txBody>
      </p:sp>
    </p:spTree>
  </p:cSld>
  <p:clrMapOvr>
    <a:masterClrMapping/>
  </p:clrMapOvr>
  <p:transition xmlns:p14="http://schemas.microsoft.com/office/powerpoint/2010/main"/>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 name="Slide Number Placeholder 5"/>
          <p:cNvSpPr>
            <a:spLocks noGrp="1"/>
          </p:cNvSpPr>
          <p:nvPr>
            <p:ph type="sldNum" sz="quarter" idx="12"/>
          </p:nvPr>
        </p:nvSpPr>
        <p:spPr/>
        <p:txBody>
          <a:bodyPr/>
          <a:lstStyle/>
          <a:p>
            <a:fld id="{6FE856FD-B796-5A40-A53F-D72D9C7527E7}" type="slidenum">
              <a:rPr lang="en-US"/>
              <a:pPr/>
              <a:t>91</a:t>
            </a:fld>
            <a:endParaRPr lang="en-US"/>
          </a:p>
        </p:txBody>
      </p:sp>
      <p:sp>
        <p:nvSpPr>
          <p:cNvPr id="130050"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30053" name="Rectangle 5"/>
          <p:cNvSpPr>
            <a:spLocks noChangeArrowheads="1"/>
          </p:cNvSpPr>
          <p:nvPr/>
        </p:nvSpPr>
        <p:spPr bwMode="auto">
          <a:xfrm>
            <a:off x="4087813" y="1362075"/>
            <a:ext cx="1665287"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054" name="Rectangle 6"/>
          <p:cNvSpPr>
            <a:spLocks noChangeArrowheads="1"/>
          </p:cNvSpPr>
          <p:nvPr/>
        </p:nvSpPr>
        <p:spPr bwMode="auto">
          <a:xfrm>
            <a:off x="5219700" y="1362075"/>
            <a:ext cx="825500"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055" name="Line 7"/>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0056" name="Oval 8"/>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0057" name="Group 9"/>
          <p:cNvGrpSpPr>
            <a:grpSpLocks/>
          </p:cNvGrpSpPr>
          <p:nvPr/>
        </p:nvGrpSpPr>
        <p:grpSpPr bwMode="auto">
          <a:xfrm>
            <a:off x="8534400" y="1101725"/>
            <a:ext cx="228600" cy="1574800"/>
            <a:chOff x="5088" y="624"/>
            <a:chExt cx="144" cy="992"/>
          </a:xfrm>
        </p:grpSpPr>
        <p:sp>
          <p:nvSpPr>
            <p:cNvPr id="130058" name="Line 10"/>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059" name="Line 11"/>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060" name="Line 12"/>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061" name="Line 13"/>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062" name="Line 14"/>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063" name="Line 15"/>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064" name="Line 16"/>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065" name="Line 17"/>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0066" name="Text Box 18"/>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30143" name="AutoShape 95"/>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144" name="Line 96"/>
          <p:cNvSpPr>
            <a:spLocks noChangeShapeType="1"/>
          </p:cNvSpPr>
          <p:nvPr/>
        </p:nvSpPr>
        <p:spPr bwMode="auto">
          <a:xfrm flipV="1">
            <a:off x="34036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45" name="Line 97"/>
          <p:cNvSpPr>
            <a:spLocks noChangeShapeType="1"/>
          </p:cNvSpPr>
          <p:nvPr/>
        </p:nvSpPr>
        <p:spPr bwMode="auto">
          <a:xfrm>
            <a:off x="36322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46" name="Rectangle 98"/>
          <p:cNvSpPr>
            <a:spLocks noChangeArrowheads="1"/>
          </p:cNvSpPr>
          <p:nvPr/>
        </p:nvSpPr>
        <p:spPr bwMode="auto">
          <a:xfrm>
            <a:off x="32512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147" name="Line 99"/>
          <p:cNvSpPr>
            <a:spLocks noChangeShapeType="1"/>
          </p:cNvSpPr>
          <p:nvPr/>
        </p:nvSpPr>
        <p:spPr bwMode="auto">
          <a:xfrm flipV="1">
            <a:off x="39370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48" name="Line 100"/>
          <p:cNvSpPr>
            <a:spLocks noChangeShapeType="1"/>
          </p:cNvSpPr>
          <p:nvPr/>
        </p:nvSpPr>
        <p:spPr bwMode="auto">
          <a:xfrm>
            <a:off x="41783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49" name="Rectangle 101"/>
          <p:cNvSpPr>
            <a:spLocks noChangeArrowheads="1"/>
          </p:cNvSpPr>
          <p:nvPr/>
        </p:nvSpPr>
        <p:spPr bwMode="auto">
          <a:xfrm>
            <a:off x="37846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150" name="Line 102"/>
          <p:cNvSpPr>
            <a:spLocks noChangeShapeType="1"/>
          </p:cNvSpPr>
          <p:nvPr/>
        </p:nvSpPr>
        <p:spPr bwMode="auto">
          <a:xfrm flipV="1">
            <a:off x="4470400" y="4635500"/>
            <a:ext cx="22860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51" name="Line 103"/>
          <p:cNvSpPr>
            <a:spLocks noChangeShapeType="1"/>
          </p:cNvSpPr>
          <p:nvPr/>
        </p:nvSpPr>
        <p:spPr bwMode="auto">
          <a:xfrm>
            <a:off x="4465638" y="4635500"/>
            <a:ext cx="233362"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52" name="Rectangle 104"/>
          <p:cNvSpPr>
            <a:spLocks noChangeArrowheads="1"/>
          </p:cNvSpPr>
          <p:nvPr/>
        </p:nvSpPr>
        <p:spPr bwMode="auto">
          <a:xfrm>
            <a:off x="43180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153" name="Line 105"/>
          <p:cNvSpPr>
            <a:spLocks noChangeShapeType="1"/>
          </p:cNvSpPr>
          <p:nvPr/>
        </p:nvSpPr>
        <p:spPr bwMode="auto">
          <a:xfrm rot="5400000">
            <a:off x="40513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0154" name="Group 106"/>
          <p:cNvGrpSpPr>
            <a:grpSpLocks/>
          </p:cNvGrpSpPr>
          <p:nvPr/>
        </p:nvGrpSpPr>
        <p:grpSpPr bwMode="auto">
          <a:xfrm>
            <a:off x="3875088" y="4635500"/>
            <a:ext cx="122237" cy="122238"/>
            <a:chOff x="1449" y="2352"/>
            <a:chExt cx="77" cy="77"/>
          </a:xfrm>
        </p:grpSpPr>
        <p:sp>
          <p:nvSpPr>
            <p:cNvPr id="130155" name="Line 10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56" name="Line 10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0157" name="Group 109"/>
          <p:cNvGrpSpPr>
            <a:grpSpLocks/>
          </p:cNvGrpSpPr>
          <p:nvPr/>
        </p:nvGrpSpPr>
        <p:grpSpPr bwMode="auto">
          <a:xfrm>
            <a:off x="4105275" y="4635500"/>
            <a:ext cx="122238" cy="122238"/>
            <a:chOff x="1449" y="2352"/>
            <a:chExt cx="77" cy="77"/>
          </a:xfrm>
        </p:grpSpPr>
        <p:sp>
          <p:nvSpPr>
            <p:cNvPr id="130158" name="Line 11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59" name="Line 11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0160" name="Rectangle 112"/>
          <p:cNvSpPr>
            <a:spLocks noChangeArrowheads="1"/>
          </p:cNvSpPr>
          <p:nvPr/>
        </p:nvSpPr>
        <p:spPr bwMode="auto">
          <a:xfrm>
            <a:off x="29464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161" name="Line 113"/>
          <p:cNvSpPr>
            <a:spLocks noChangeShapeType="1"/>
          </p:cNvSpPr>
          <p:nvPr/>
        </p:nvSpPr>
        <p:spPr bwMode="auto">
          <a:xfrm flipH="1" flipV="1">
            <a:off x="30226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0162" name="Group 114"/>
          <p:cNvGrpSpPr>
            <a:grpSpLocks/>
          </p:cNvGrpSpPr>
          <p:nvPr/>
        </p:nvGrpSpPr>
        <p:grpSpPr bwMode="auto">
          <a:xfrm>
            <a:off x="2946400" y="5016500"/>
            <a:ext cx="304800" cy="152400"/>
            <a:chOff x="864" y="2592"/>
            <a:chExt cx="192" cy="96"/>
          </a:xfrm>
        </p:grpSpPr>
        <p:sp>
          <p:nvSpPr>
            <p:cNvPr id="130163" name="Line 11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64" name="Line 11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65" name="Line 11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66" name="Line 11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0167" name="Group 119"/>
          <p:cNvGrpSpPr>
            <a:grpSpLocks/>
          </p:cNvGrpSpPr>
          <p:nvPr/>
        </p:nvGrpSpPr>
        <p:grpSpPr bwMode="auto">
          <a:xfrm flipH="1">
            <a:off x="4851400" y="4635500"/>
            <a:ext cx="304800" cy="228600"/>
            <a:chOff x="2064" y="2352"/>
            <a:chExt cx="192" cy="144"/>
          </a:xfrm>
        </p:grpSpPr>
        <p:sp>
          <p:nvSpPr>
            <p:cNvPr id="130168" name="Rectangle 120"/>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169" name="Line 121"/>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0170" name="Group 122"/>
          <p:cNvGrpSpPr>
            <a:grpSpLocks/>
          </p:cNvGrpSpPr>
          <p:nvPr/>
        </p:nvGrpSpPr>
        <p:grpSpPr bwMode="auto">
          <a:xfrm>
            <a:off x="4851400" y="5016500"/>
            <a:ext cx="304800" cy="152400"/>
            <a:chOff x="864" y="2592"/>
            <a:chExt cx="192" cy="96"/>
          </a:xfrm>
        </p:grpSpPr>
        <p:sp>
          <p:nvSpPr>
            <p:cNvPr id="130171" name="Line 12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72" name="Line 12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73" name="Line 12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74" name="Line 12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0175" name="Line 127"/>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0176" name="Line 128"/>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0177" name="AutoShape 129"/>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178" name="Text Box 130"/>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30179" name="Text Box 131"/>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30180" name="Text Box 132"/>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30181" name="Text Box 133"/>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30182" name="Group 134"/>
          <p:cNvGrpSpPr>
            <a:grpSpLocks/>
          </p:cNvGrpSpPr>
          <p:nvPr/>
        </p:nvGrpSpPr>
        <p:grpSpPr bwMode="auto">
          <a:xfrm rot="5400000">
            <a:off x="7708900" y="2022475"/>
            <a:ext cx="228600" cy="1574800"/>
            <a:chOff x="5088" y="624"/>
            <a:chExt cx="144" cy="992"/>
          </a:xfrm>
        </p:grpSpPr>
        <p:sp>
          <p:nvSpPr>
            <p:cNvPr id="130183" name="Line 135"/>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84" name="Line 136"/>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85" name="Line 137"/>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86" name="Line 138"/>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87" name="Line 139"/>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88" name="Line 140"/>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89" name="Line 141"/>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190" name="Line 142"/>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0191" name="Rectangle 143"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0192" name="Group 144"/>
          <p:cNvGrpSpPr>
            <a:grpSpLocks/>
          </p:cNvGrpSpPr>
          <p:nvPr/>
        </p:nvGrpSpPr>
        <p:grpSpPr bwMode="auto">
          <a:xfrm>
            <a:off x="4160838" y="2359025"/>
            <a:ext cx="298450" cy="2276475"/>
            <a:chOff x="2621" y="1486"/>
            <a:chExt cx="188" cy="1434"/>
          </a:xfrm>
        </p:grpSpPr>
        <p:sp>
          <p:nvSpPr>
            <p:cNvPr id="130193" name="Line 145"/>
            <p:cNvSpPr>
              <a:spLocks noChangeShapeType="1"/>
            </p:cNvSpPr>
            <p:nvPr/>
          </p:nvSpPr>
          <p:spPr bwMode="auto">
            <a:xfrm>
              <a:off x="2621" y="1486"/>
              <a:ext cx="0" cy="111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0194" name="Line 146"/>
            <p:cNvSpPr>
              <a:spLocks noChangeShapeType="1"/>
            </p:cNvSpPr>
            <p:nvPr/>
          </p:nvSpPr>
          <p:spPr bwMode="auto">
            <a:xfrm>
              <a:off x="2809"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0195" name="Line 147"/>
            <p:cNvSpPr>
              <a:spLocks noChangeShapeType="1"/>
            </p:cNvSpPr>
            <p:nvPr/>
          </p:nvSpPr>
          <p:spPr bwMode="auto">
            <a:xfrm rot="5400000">
              <a:off x="2719" y="2504"/>
              <a:ext cx="0" cy="18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30196" name="Rectangle 148"/>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30197" name="Line 149"/>
          <p:cNvSpPr>
            <a:spLocks noChangeShapeType="1"/>
          </p:cNvSpPr>
          <p:nvPr/>
        </p:nvSpPr>
        <p:spPr bwMode="auto">
          <a:xfrm flipH="1">
            <a:off x="2819400" y="4343400"/>
            <a:ext cx="0" cy="40163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98" name="Rectangle 150"/>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199" name="Group 151"/>
          <p:cNvGrpSpPr>
            <a:grpSpLocks/>
          </p:cNvGrpSpPr>
          <p:nvPr/>
        </p:nvGrpSpPr>
        <p:grpSpPr bwMode="auto">
          <a:xfrm rot="5400000" flipH="1" flipV="1">
            <a:off x="4675982" y="3421856"/>
            <a:ext cx="107950" cy="182563"/>
            <a:chOff x="0" y="3"/>
            <a:chExt cx="20000" cy="19996"/>
          </a:xfrm>
        </p:grpSpPr>
        <p:sp>
          <p:nvSpPr>
            <p:cNvPr id="130200" name="Line 152"/>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01" name="Line 153"/>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02" name="Line 154"/>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03" name="Line 155"/>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204" name="Line 156"/>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05" name="Oval 157"/>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06" name="Oval 158"/>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07" name="Oval 159"/>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08" name="Line 160"/>
          <p:cNvSpPr>
            <a:spLocks noChangeShapeType="1"/>
          </p:cNvSpPr>
          <p:nvPr/>
        </p:nvSpPr>
        <p:spPr bwMode="auto">
          <a:xfrm rot="-5400000">
            <a:off x="43830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09" name="Line 161"/>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10" name="Oval 162"/>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11" name="Line 163"/>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12" name="Line 164"/>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213" name="Group 165"/>
          <p:cNvGrpSpPr>
            <a:grpSpLocks/>
          </p:cNvGrpSpPr>
          <p:nvPr/>
        </p:nvGrpSpPr>
        <p:grpSpPr bwMode="auto">
          <a:xfrm rot="10800000" flipH="1">
            <a:off x="4457700" y="3757613"/>
            <a:ext cx="365125" cy="239712"/>
            <a:chOff x="2900" y="1798"/>
            <a:chExt cx="576" cy="376"/>
          </a:xfrm>
        </p:grpSpPr>
        <p:sp>
          <p:nvSpPr>
            <p:cNvPr id="130214" name="Line 166"/>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15" name="Line 167"/>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16" name="Line 168"/>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221" name="Line 173"/>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22" name="Line 174"/>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23" name="Line 175"/>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224" name="Group 176"/>
          <p:cNvGrpSpPr>
            <a:grpSpLocks/>
          </p:cNvGrpSpPr>
          <p:nvPr/>
        </p:nvGrpSpPr>
        <p:grpSpPr bwMode="auto">
          <a:xfrm rot="5400000">
            <a:off x="2378869" y="3429794"/>
            <a:ext cx="98425" cy="274637"/>
            <a:chOff x="0" y="0"/>
            <a:chExt cx="20000" cy="20000"/>
          </a:xfrm>
        </p:grpSpPr>
        <p:sp>
          <p:nvSpPr>
            <p:cNvPr id="130225" name="Arc 17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26" name="Arc 17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0227" name="Group 179"/>
          <p:cNvGrpSpPr>
            <a:grpSpLocks/>
          </p:cNvGrpSpPr>
          <p:nvPr/>
        </p:nvGrpSpPr>
        <p:grpSpPr bwMode="auto">
          <a:xfrm rot="5400000">
            <a:off x="2372519" y="3259932"/>
            <a:ext cx="98425" cy="274637"/>
            <a:chOff x="0" y="0"/>
            <a:chExt cx="20000" cy="20000"/>
          </a:xfrm>
        </p:grpSpPr>
        <p:sp>
          <p:nvSpPr>
            <p:cNvPr id="130228" name="Arc 18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29" name="Arc 18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230" name="Line 182"/>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231" name="Group 183"/>
          <p:cNvGrpSpPr>
            <a:grpSpLocks/>
          </p:cNvGrpSpPr>
          <p:nvPr/>
        </p:nvGrpSpPr>
        <p:grpSpPr bwMode="auto">
          <a:xfrm>
            <a:off x="2181225" y="3194050"/>
            <a:ext cx="484188" cy="295275"/>
            <a:chOff x="1041" y="2012"/>
            <a:chExt cx="305" cy="186"/>
          </a:xfrm>
        </p:grpSpPr>
        <p:sp>
          <p:nvSpPr>
            <p:cNvPr id="130232" name="Line 184"/>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33" name="Line 185"/>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34" name="Line 186"/>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35" name="Line 187"/>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236" name="Rectangle 188"/>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37" name="Line 189"/>
          <p:cNvSpPr>
            <a:spLocks noChangeShapeType="1"/>
          </p:cNvSpPr>
          <p:nvPr/>
        </p:nvSpPr>
        <p:spPr bwMode="auto">
          <a:xfrm rot="5400000" flipV="1">
            <a:off x="3388519" y="2732881"/>
            <a:ext cx="0" cy="1512888"/>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38" name="Text Box 190"/>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30241" name="Rectangle 193"/>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30242" name="Line 194"/>
          <p:cNvSpPr>
            <a:spLocks noChangeShapeType="1"/>
          </p:cNvSpPr>
          <p:nvPr/>
        </p:nvSpPr>
        <p:spPr bwMode="auto">
          <a:xfrm rot="5400000" flipV="1">
            <a:off x="2310607" y="3374231"/>
            <a:ext cx="0" cy="2301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43" name="Line 195"/>
          <p:cNvSpPr>
            <a:spLocks noChangeShapeType="1"/>
          </p:cNvSpPr>
          <p:nvPr/>
        </p:nvSpPr>
        <p:spPr bwMode="auto">
          <a:xfrm rot="5400000" flipV="1">
            <a:off x="2542382" y="3374231"/>
            <a:ext cx="0" cy="230187"/>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44" name="Line 196"/>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45" name="Line 197"/>
          <p:cNvSpPr>
            <a:spLocks noChangeShapeType="1"/>
          </p:cNvSpPr>
          <p:nvPr/>
        </p:nvSpPr>
        <p:spPr bwMode="auto">
          <a:xfrm rot="5400000" flipH="1">
            <a:off x="2893219" y="4679157"/>
            <a:ext cx="0" cy="1317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246" name="Group 198"/>
          <p:cNvGrpSpPr>
            <a:grpSpLocks/>
          </p:cNvGrpSpPr>
          <p:nvPr/>
        </p:nvGrpSpPr>
        <p:grpSpPr bwMode="auto">
          <a:xfrm>
            <a:off x="4681538" y="2333625"/>
            <a:ext cx="1274762" cy="2301875"/>
            <a:chOff x="2949" y="1470"/>
            <a:chExt cx="803" cy="1450"/>
          </a:xfrm>
        </p:grpSpPr>
        <p:sp>
          <p:nvSpPr>
            <p:cNvPr id="130247" name="Line 199"/>
            <p:cNvSpPr>
              <a:spLocks noChangeShapeType="1"/>
            </p:cNvSpPr>
            <p:nvPr/>
          </p:nvSpPr>
          <p:spPr bwMode="auto">
            <a:xfrm>
              <a:off x="3752" y="1470"/>
              <a:ext cx="0" cy="1116"/>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0248" name="Line 200"/>
            <p:cNvSpPr>
              <a:spLocks noChangeShapeType="1"/>
            </p:cNvSpPr>
            <p:nvPr/>
          </p:nvSpPr>
          <p:spPr bwMode="auto">
            <a:xfrm>
              <a:off x="2953"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0249" name="Line 201"/>
            <p:cNvSpPr>
              <a:spLocks noChangeShapeType="1"/>
            </p:cNvSpPr>
            <p:nvPr/>
          </p:nvSpPr>
          <p:spPr bwMode="auto">
            <a:xfrm rot="5400000">
              <a:off x="3348" y="2187"/>
              <a:ext cx="0" cy="798"/>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30250" name="Rectangle 202"/>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30252" name="Line 204"/>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53" name="Line 205"/>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54" name="Line 206"/>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255" name="Rectangle 207"/>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grpSp>
        <p:nvGrpSpPr>
          <p:cNvPr id="130266" name="Group 218"/>
          <p:cNvGrpSpPr>
            <a:grpSpLocks/>
          </p:cNvGrpSpPr>
          <p:nvPr/>
        </p:nvGrpSpPr>
        <p:grpSpPr bwMode="auto">
          <a:xfrm>
            <a:off x="5029200" y="1158875"/>
            <a:ext cx="2168525" cy="1455738"/>
            <a:chOff x="3266" y="730"/>
            <a:chExt cx="1366" cy="917"/>
          </a:xfrm>
        </p:grpSpPr>
        <p:sp>
          <p:nvSpPr>
            <p:cNvPr id="130267" name="Rectangle 219"/>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68" name="Rectangle 220"/>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69" name="Rectangle 221"/>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0270" name="Oval 222"/>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73" name="Rectangle 225"/>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30275" name="Oval 227"/>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76" name="Oval 228"/>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77" name="Oval 229"/>
          <p:cNvSpPr>
            <a:spLocks noChangeArrowheads="1"/>
          </p:cNvSpPr>
          <p:nvPr/>
        </p:nvSpPr>
        <p:spPr bwMode="auto">
          <a:xfrm rot="5400000">
            <a:off x="23098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79" name="AutoShape 231"/>
          <p:cNvSpPr>
            <a:spLocks noChangeArrowheads="1"/>
          </p:cNvSpPr>
          <p:nvPr/>
        </p:nvSpPr>
        <p:spPr bwMode="auto">
          <a:xfrm rot="2512384" flipH="1" flipV="1">
            <a:off x="3573463" y="2413000"/>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81" name="Text Box 233"/>
          <p:cNvSpPr txBox="1">
            <a:spLocks noChangeArrowheads="1"/>
          </p:cNvSpPr>
          <p:nvPr/>
        </p:nvSpPr>
        <p:spPr bwMode="auto">
          <a:xfrm>
            <a:off x="2201863" y="6154738"/>
            <a:ext cx="46624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Unclamping and Retracting  </a:t>
            </a:r>
          </a:p>
        </p:txBody>
      </p:sp>
      <p:sp>
        <p:nvSpPr>
          <p:cNvPr id="130283" name="Rectangle 235"/>
          <p:cNvSpPr>
            <a:spLocks noChangeArrowheads="1"/>
          </p:cNvSpPr>
          <p:nvPr/>
        </p:nvSpPr>
        <p:spPr bwMode="auto">
          <a:xfrm>
            <a:off x="1355725" y="3875088"/>
            <a:ext cx="401638" cy="152400"/>
          </a:xfrm>
          <a:prstGeom prst="rect">
            <a:avLst/>
          </a:prstGeom>
          <a:solidFill>
            <a:srgbClr val="FF5050"/>
          </a:solidFill>
          <a:ln w="9525">
            <a:solidFill>
              <a:srgbClr val="FF505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84" name="AutoShape 236"/>
          <p:cNvSpPr>
            <a:spLocks/>
          </p:cNvSpPr>
          <p:nvPr/>
        </p:nvSpPr>
        <p:spPr bwMode="auto">
          <a:xfrm rot="5400000" flipV="1">
            <a:off x="1464469" y="3599656"/>
            <a:ext cx="166688" cy="384175"/>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30285" name="AutoShape 237"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86" name="AutoShape 238"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87" name="AutoShape 239"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88" name="AutoShape 240"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89" name="AutoShape 241"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90" name="AutoShape 242"/>
          <p:cNvSpPr>
            <a:spLocks noChangeArrowheads="1"/>
          </p:cNvSpPr>
          <p:nvPr/>
        </p:nvSpPr>
        <p:spPr bwMode="auto">
          <a:xfrm>
            <a:off x="1265238" y="1689100"/>
            <a:ext cx="588962" cy="1214438"/>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91" name="Arc 243"/>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92" name="Line 244"/>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293" name="Arc 245"/>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0294" name="Group 246"/>
          <p:cNvGrpSpPr>
            <a:grpSpLocks/>
          </p:cNvGrpSpPr>
          <p:nvPr/>
        </p:nvGrpSpPr>
        <p:grpSpPr bwMode="auto">
          <a:xfrm>
            <a:off x="1355725" y="2895600"/>
            <a:ext cx="90488" cy="92075"/>
            <a:chOff x="1030" y="3483"/>
            <a:chExt cx="141" cy="144"/>
          </a:xfrm>
        </p:grpSpPr>
        <p:sp>
          <p:nvSpPr>
            <p:cNvPr id="130295" name="Arc 24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96" name="Arc 24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97" name="Line 24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0298" name="Group 250"/>
          <p:cNvGrpSpPr>
            <a:grpSpLocks/>
          </p:cNvGrpSpPr>
          <p:nvPr/>
        </p:nvGrpSpPr>
        <p:grpSpPr bwMode="auto">
          <a:xfrm flipV="1">
            <a:off x="1341438" y="1603375"/>
            <a:ext cx="90487" cy="92075"/>
            <a:chOff x="1030" y="3483"/>
            <a:chExt cx="141" cy="144"/>
          </a:xfrm>
        </p:grpSpPr>
        <p:sp>
          <p:nvSpPr>
            <p:cNvPr id="130299" name="Arc 25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00" name="Arc 25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01" name="Line 25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0302" name="Arc 254"/>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03" name="Line 255"/>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04" name="Arc 256"/>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0305" name="Group 257"/>
          <p:cNvGrpSpPr>
            <a:grpSpLocks/>
          </p:cNvGrpSpPr>
          <p:nvPr/>
        </p:nvGrpSpPr>
        <p:grpSpPr bwMode="auto">
          <a:xfrm flipH="1">
            <a:off x="1670050" y="2895600"/>
            <a:ext cx="90488" cy="92075"/>
            <a:chOff x="1030" y="3483"/>
            <a:chExt cx="141" cy="144"/>
          </a:xfrm>
        </p:grpSpPr>
        <p:sp>
          <p:nvSpPr>
            <p:cNvPr id="130306" name="Arc 25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07" name="Arc 25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08" name="Line 26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0309" name="Group 261"/>
          <p:cNvGrpSpPr>
            <a:grpSpLocks/>
          </p:cNvGrpSpPr>
          <p:nvPr/>
        </p:nvGrpSpPr>
        <p:grpSpPr bwMode="auto">
          <a:xfrm flipH="1" flipV="1">
            <a:off x="1684338" y="1603375"/>
            <a:ext cx="90487" cy="92075"/>
            <a:chOff x="1030" y="3483"/>
            <a:chExt cx="141" cy="144"/>
          </a:xfrm>
        </p:grpSpPr>
        <p:sp>
          <p:nvSpPr>
            <p:cNvPr id="130310" name="Arc 26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11" name="Arc 26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12" name="Line 26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0313" name="Rectangle 265"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14" name="AutoShape 266"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30315" name="Rectangle 267"/>
          <p:cNvSpPr>
            <a:spLocks noChangeArrowheads="1"/>
          </p:cNvSpPr>
          <p:nvPr/>
        </p:nvSpPr>
        <p:spPr bwMode="auto">
          <a:xfrm>
            <a:off x="1477963" y="2897188"/>
            <a:ext cx="158750" cy="31908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16" name="Line 268"/>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17" name="Line 269"/>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18" name="Rectangle 270"/>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19" name="AutoShape 271"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20" name="AutoShape 272"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21" name="Line 273"/>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22" name="Line 274"/>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23" name="Line 275"/>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24" name="Line 276"/>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25" name="Oval 277"/>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26" name="Oval 278"/>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27" name="AutoShape 279"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28" name="AutoShape 280"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0329" name="Group 281"/>
          <p:cNvGrpSpPr>
            <a:grpSpLocks/>
          </p:cNvGrpSpPr>
          <p:nvPr/>
        </p:nvGrpSpPr>
        <p:grpSpPr bwMode="auto">
          <a:xfrm>
            <a:off x="1504950" y="2871788"/>
            <a:ext cx="103188" cy="100012"/>
            <a:chOff x="1262" y="3388"/>
            <a:chExt cx="162" cy="206"/>
          </a:xfrm>
        </p:grpSpPr>
        <p:sp>
          <p:nvSpPr>
            <p:cNvPr id="130330" name="Oval 282"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31" name="Oval 283"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32" name="Oval 284"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33" name="Oval 285"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34" name="Oval 286"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35" name="Oval 287"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0336" name="Rectangle 288"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0337" name="Group 289"/>
          <p:cNvGrpSpPr>
            <a:grpSpLocks/>
          </p:cNvGrpSpPr>
          <p:nvPr/>
        </p:nvGrpSpPr>
        <p:grpSpPr bwMode="auto">
          <a:xfrm>
            <a:off x="1301750" y="1689100"/>
            <a:ext cx="512763" cy="958850"/>
            <a:chOff x="941" y="767"/>
            <a:chExt cx="815" cy="1942"/>
          </a:xfrm>
        </p:grpSpPr>
        <p:sp>
          <p:nvSpPr>
            <p:cNvPr id="130338" name="AutoShape 290"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39" name="AutoShape 291"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0340" name="AutoShape 292"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41" name="Line 293"/>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42" name="Rectangle 294"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43" name="Rectangle 295"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44" name="Rectangle 296"/>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45" name="Rectangle 297"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46" name="Rectangle 298"/>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47" name="Rectangle 299"/>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48" name="Line 300"/>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0349" name="Group 301"/>
          <p:cNvGrpSpPr>
            <a:grpSpLocks/>
          </p:cNvGrpSpPr>
          <p:nvPr/>
        </p:nvGrpSpPr>
        <p:grpSpPr bwMode="auto">
          <a:xfrm>
            <a:off x="1471613" y="2828925"/>
            <a:ext cx="169862" cy="234950"/>
            <a:chOff x="1210" y="3312"/>
            <a:chExt cx="265" cy="416"/>
          </a:xfrm>
        </p:grpSpPr>
        <p:sp>
          <p:nvSpPr>
            <p:cNvPr id="130350" name="AutoShape 302"/>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51" name="Line 303"/>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52" name="Line 304"/>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53" name="Rectangle 305"/>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0354" name="Group 306"/>
            <p:cNvGrpSpPr>
              <a:grpSpLocks/>
            </p:cNvGrpSpPr>
            <p:nvPr/>
          </p:nvGrpSpPr>
          <p:grpSpPr bwMode="auto">
            <a:xfrm>
              <a:off x="1212" y="3356"/>
              <a:ext cx="105" cy="33"/>
              <a:chOff x="1212" y="3356"/>
              <a:chExt cx="105" cy="33"/>
            </a:xfrm>
          </p:grpSpPr>
          <p:sp>
            <p:nvSpPr>
              <p:cNvPr id="130355" name="Line 307"/>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56" name="Line 308"/>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0357" name="Group 309"/>
            <p:cNvGrpSpPr>
              <a:grpSpLocks/>
            </p:cNvGrpSpPr>
            <p:nvPr/>
          </p:nvGrpSpPr>
          <p:grpSpPr bwMode="auto">
            <a:xfrm flipH="1">
              <a:off x="1370" y="3356"/>
              <a:ext cx="105" cy="33"/>
              <a:chOff x="1212" y="3356"/>
              <a:chExt cx="105" cy="33"/>
            </a:xfrm>
          </p:grpSpPr>
          <p:sp>
            <p:nvSpPr>
              <p:cNvPr id="130358" name="Line 310"/>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59" name="Line 311"/>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0360" name="Rectangle 312"/>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0361" name="AutoShape 313"/>
          <p:cNvSpPr>
            <a:spLocks noChangeArrowheads="1"/>
          </p:cNvSpPr>
          <p:nvPr/>
        </p:nvSpPr>
        <p:spPr bwMode="auto">
          <a:xfrm flipV="1">
            <a:off x="1350963" y="3700463"/>
            <a:ext cx="406400" cy="998537"/>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62" name="AutoShape 314"/>
          <p:cNvSpPr>
            <a:spLocks noChangeArrowheads="1"/>
          </p:cNvSpPr>
          <p:nvPr/>
        </p:nvSpPr>
        <p:spPr bwMode="auto">
          <a:xfrm>
            <a:off x="1466850" y="4033838"/>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63" name="Line 315"/>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64" name="Text Box 316"/>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30365" name="Line 317"/>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66" name="Oval 318"/>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67" name="Oval 319"/>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68" name="Line 320"/>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69" name="Oval 321"/>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70" name="AutoShape 322"/>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371" name="Line 323"/>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2" name="Line 324"/>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3" name="Line 325"/>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4" name="Line 326"/>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5" name="Line 327"/>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6" name="Line 328"/>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7" name="Line 329"/>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8" name="Text Box 330"/>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30379" name="Rectangle 331"/>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1,450 PSI </a:t>
            </a:r>
            <a:endParaRPr lang="en-US" b="0"/>
          </a:p>
        </p:txBody>
      </p:sp>
      <p:sp>
        <p:nvSpPr>
          <p:cNvPr id="130380" name="Line 332"/>
          <p:cNvSpPr>
            <a:spLocks noChangeShapeType="1"/>
          </p:cNvSpPr>
          <p:nvPr/>
        </p:nvSpPr>
        <p:spPr bwMode="auto">
          <a:xfrm flipV="1">
            <a:off x="1352550" y="4027488"/>
            <a:ext cx="4048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381" name="AutoShape 333"/>
          <p:cNvSpPr>
            <a:spLocks noChangeArrowheads="1"/>
          </p:cNvSpPr>
          <p:nvPr/>
        </p:nvSpPr>
        <p:spPr bwMode="auto">
          <a:xfrm rot="4341963">
            <a:off x="511969" y="33154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 name="Slide Number Placeholder 5"/>
          <p:cNvSpPr>
            <a:spLocks noGrp="1"/>
          </p:cNvSpPr>
          <p:nvPr>
            <p:ph type="sldNum" sz="quarter" idx="12"/>
          </p:nvPr>
        </p:nvSpPr>
        <p:spPr/>
        <p:txBody>
          <a:bodyPr/>
          <a:lstStyle/>
          <a:p>
            <a:fld id="{CCC5824E-6C3A-DD4E-8780-08D40EF7EB68}" type="slidenum">
              <a:rPr lang="en-US"/>
              <a:pPr/>
              <a:t>92</a:t>
            </a:fld>
            <a:endParaRPr lang="en-US"/>
          </a:p>
        </p:txBody>
      </p:sp>
      <p:sp>
        <p:nvSpPr>
          <p:cNvPr id="131074"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31075" name="Rectangle 3"/>
          <p:cNvSpPr>
            <a:spLocks noChangeArrowheads="1"/>
          </p:cNvSpPr>
          <p:nvPr/>
        </p:nvSpPr>
        <p:spPr bwMode="auto">
          <a:xfrm>
            <a:off x="4087813" y="1362075"/>
            <a:ext cx="904875"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076" name="Rectangle 4"/>
          <p:cNvSpPr>
            <a:spLocks noChangeArrowheads="1"/>
          </p:cNvSpPr>
          <p:nvPr/>
        </p:nvSpPr>
        <p:spPr bwMode="auto">
          <a:xfrm>
            <a:off x="4927600" y="1362075"/>
            <a:ext cx="1117600"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077"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1078" name="Oval 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1079" name="Group 7"/>
          <p:cNvGrpSpPr>
            <a:grpSpLocks/>
          </p:cNvGrpSpPr>
          <p:nvPr/>
        </p:nvGrpSpPr>
        <p:grpSpPr bwMode="auto">
          <a:xfrm>
            <a:off x="8534400" y="1101725"/>
            <a:ext cx="228600" cy="1574800"/>
            <a:chOff x="5088" y="624"/>
            <a:chExt cx="144" cy="992"/>
          </a:xfrm>
        </p:grpSpPr>
        <p:sp>
          <p:nvSpPr>
            <p:cNvPr id="131080" name="Line 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081" name="Line 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082" name="Line 1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083" name="Line 1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084" name="Line 1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085" name="Line 1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086" name="Line 1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087" name="Line 1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1088" name="Text Box 16"/>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31089" name="AutoShape 17"/>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090" name="Line 18"/>
          <p:cNvSpPr>
            <a:spLocks noChangeShapeType="1"/>
          </p:cNvSpPr>
          <p:nvPr/>
        </p:nvSpPr>
        <p:spPr bwMode="auto">
          <a:xfrm flipV="1">
            <a:off x="34036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091" name="Line 19"/>
          <p:cNvSpPr>
            <a:spLocks noChangeShapeType="1"/>
          </p:cNvSpPr>
          <p:nvPr/>
        </p:nvSpPr>
        <p:spPr bwMode="auto">
          <a:xfrm>
            <a:off x="36322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092" name="Rectangle 20"/>
          <p:cNvSpPr>
            <a:spLocks noChangeArrowheads="1"/>
          </p:cNvSpPr>
          <p:nvPr/>
        </p:nvSpPr>
        <p:spPr bwMode="auto">
          <a:xfrm>
            <a:off x="32512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093" name="Line 21"/>
          <p:cNvSpPr>
            <a:spLocks noChangeShapeType="1"/>
          </p:cNvSpPr>
          <p:nvPr/>
        </p:nvSpPr>
        <p:spPr bwMode="auto">
          <a:xfrm flipV="1">
            <a:off x="39370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094" name="Line 22"/>
          <p:cNvSpPr>
            <a:spLocks noChangeShapeType="1"/>
          </p:cNvSpPr>
          <p:nvPr/>
        </p:nvSpPr>
        <p:spPr bwMode="auto">
          <a:xfrm>
            <a:off x="41783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095" name="Rectangle 23"/>
          <p:cNvSpPr>
            <a:spLocks noChangeArrowheads="1"/>
          </p:cNvSpPr>
          <p:nvPr/>
        </p:nvSpPr>
        <p:spPr bwMode="auto">
          <a:xfrm>
            <a:off x="37846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096" name="Line 24"/>
          <p:cNvSpPr>
            <a:spLocks noChangeShapeType="1"/>
          </p:cNvSpPr>
          <p:nvPr/>
        </p:nvSpPr>
        <p:spPr bwMode="auto">
          <a:xfrm flipV="1">
            <a:off x="4470400" y="4635500"/>
            <a:ext cx="22860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097" name="Line 25"/>
          <p:cNvSpPr>
            <a:spLocks noChangeShapeType="1"/>
          </p:cNvSpPr>
          <p:nvPr/>
        </p:nvSpPr>
        <p:spPr bwMode="auto">
          <a:xfrm>
            <a:off x="4465638" y="4635500"/>
            <a:ext cx="233362"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098" name="Rectangle 26"/>
          <p:cNvSpPr>
            <a:spLocks noChangeArrowheads="1"/>
          </p:cNvSpPr>
          <p:nvPr/>
        </p:nvSpPr>
        <p:spPr bwMode="auto">
          <a:xfrm>
            <a:off x="43180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099" name="Line 27"/>
          <p:cNvSpPr>
            <a:spLocks noChangeShapeType="1"/>
          </p:cNvSpPr>
          <p:nvPr/>
        </p:nvSpPr>
        <p:spPr bwMode="auto">
          <a:xfrm rot="5400000">
            <a:off x="40513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1100" name="Group 28"/>
          <p:cNvGrpSpPr>
            <a:grpSpLocks/>
          </p:cNvGrpSpPr>
          <p:nvPr/>
        </p:nvGrpSpPr>
        <p:grpSpPr bwMode="auto">
          <a:xfrm>
            <a:off x="3875088" y="4635500"/>
            <a:ext cx="122237" cy="122238"/>
            <a:chOff x="1449" y="2352"/>
            <a:chExt cx="77" cy="77"/>
          </a:xfrm>
        </p:grpSpPr>
        <p:sp>
          <p:nvSpPr>
            <p:cNvPr id="131101" name="Line 2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02" name="Line 3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1103" name="Group 31"/>
          <p:cNvGrpSpPr>
            <a:grpSpLocks/>
          </p:cNvGrpSpPr>
          <p:nvPr/>
        </p:nvGrpSpPr>
        <p:grpSpPr bwMode="auto">
          <a:xfrm>
            <a:off x="4105275" y="4635500"/>
            <a:ext cx="122238" cy="122238"/>
            <a:chOff x="1449" y="2352"/>
            <a:chExt cx="77" cy="77"/>
          </a:xfrm>
        </p:grpSpPr>
        <p:sp>
          <p:nvSpPr>
            <p:cNvPr id="131104" name="Line 32"/>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05" name="Line 33"/>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1106" name="Rectangle 34"/>
          <p:cNvSpPr>
            <a:spLocks noChangeArrowheads="1"/>
          </p:cNvSpPr>
          <p:nvPr/>
        </p:nvSpPr>
        <p:spPr bwMode="auto">
          <a:xfrm>
            <a:off x="29464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107" name="Line 35"/>
          <p:cNvSpPr>
            <a:spLocks noChangeShapeType="1"/>
          </p:cNvSpPr>
          <p:nvPr/>
        </p:nvSpPr>
        <p:spPr bwMode="auto">
          <a:xfrm flipH="1" flipV="1">
            <a:off x="30226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1108" name="Group 36"/>
          <p:cNvGrpSpPr>
            <a:grpSpLocks/>
          </p:cNvGrpSpPr>
          <p:nvPr/>
        </p:nvGrpSpPr>
        <p:grpSpPr bwMode="auto">
          <a:xfrm>
            <a:off x="2946400" y="5016500"/>
            <a:ext cx="304800" cy="152400"/>
            <a:chOff x="864" y="2592"/>
            <a:chExt cx="192" cy="96"/>
          </a:xfrm>
        </p:grpSpPr>
        <p:sp>
          <p:nvSpPr>
            <p:cNvPr id="131109" name="Line 37"/>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10" name="Line 38"/>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11" name="Line 39"/>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12" name="Line 40"/>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1113" name="Group 41"/>
          <p:cNvGrpSpPr>
            <a:grpSpLocks/>
          </p:cNvGrpSpPr>
          <p:nvPr/>
        </p:nvGrpSpPr>
        <p:grpSpPr bwMode="auto">
          <a:xfrm flipH="1">
            <a:off x="4851400" y="4635500"/>
            <a:ext cx="304800" cy="228600"/>
            <a:chOff x="2064" y="2352"/>
            <a:chExt cx="192" cy="144"/>
          </a:xfrm>
        </p:grpSpPr>
        <p:sp>
          <p:nvSpPr>
            <p:cNvPr id="131114" name="Rectangle 42"/>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115" name="Line 43"/>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1116" name="Group 44"/>
          <p:cNvGrpSpPr>
            <a:grpSpLocks/>
          </p:cNvGrpSpPr>
          <p:nvPr/>
        </p:nvGrpSpPr>
        <p:grpSpPr bwMode="auto">
          <a:xfrm>
            <a:off x="4851400" y="5016500"/>
            <a:ext cx="304800" cy="152400"/>
            <a:chOff x="864" y="2592"/>
            <a:chExt cx="192" cy="96"/>
          </a:xfrm>
        </p:grpSpPr>
        <p:sp>
          <p:nvSpPr>
            <p:cNvPr id="131117" name="Line 4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18" name="Line 4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19" name="Line 4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20" name="Line 4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1121" name="Line 49"/>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1122" name="Line 50"/>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1123" name="AutoShape 51"/>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124" name="Text Box 52"/>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31125" name="Text Box 53"/>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31126" name="Text Box 54"/>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31127" name="Text Box 55"/>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31128" name="Group 56"/>
          <p:cNvGrpSpPr>
            <a:grpSpLocks/>
          </p:cNvGrpSpPr>
          <p:nvPr/>
        </p:nvGrpSpPr>
        <p:grpSpPr bwMode="auto">
          <a:xfrm rot="5400000">
            <a:off x="7708900" y="2022475"/>
            <a:ext cx="228600" cy="1574800"/>
            <a:chOff x="5088" y="624"/>
            <a:chExt cx="144" cy="992"/>
          </a:xfrm>
        </p:grpSpPr>
        <p:sp>
          <p:nvSpPr>
            <p:cNvPr id="131129" name="Line 5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30" name="Line 5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31" name="Line 5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32" name="Line 6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33" name="Line 6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34" name="Line 6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35" name="Line 6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36" name="Line 6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1137" name="Rectangle 65"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1138" name="Group 66"/>
          <p:cNvGrpSpPr>
            <a:grpSpLocks/>
          </p:cNvGrpSpPr>
          <p:nvPr/>
        </p:nvGrpSpPr>
        <p:grpSpPr bwMode="auto">
          <a:xfrm>
            <a:off x="4160838" y="2359025"/>
            <a:ext cx="298450" cy="2276475"/>
            <a:chOff x="2621" y="1486"/>
            <a:chExt cx="188" cy="1434"/>
          </a:xfrm>
        </p:grpSpPr>
        <p:sp>
          <p:nvSpPr>
            <p:cNvPr id="131139" name="Line 67"/>
            <p:cNvSpPr>
              <a:spLocks noChangeShapeType="1"/>
            </p:cNvSpPr>
            <p:nvPr/>
          </p:nvSpPr>
          <p:spPr bwMode="auto">
            <a:xfrm>
              <a:off x="2621" y="1486"/>
              <a:ext cx="0" cy="111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1140" name="Line 68"/>
            <p:cNvSpPr>
              <a:spLocks noChangeShapeType="1"/>
            </p:cNvSpPr>
            <p:nvPr/>
          </p:nvSpPr>
          <p:spPr bwMode="auto">
            <a:xfrm>
              <a:off x="2809"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1141" name="Line 69"/>
            <p:cNvSpPr>
              <a:spLocks noChangeShapeType="1"/>
            </p:cNvSpPr>
            <p:nvPr/>
          </p:nvSpPr>
          <p:spPr bwMode="auto">
            <a:xfrm rot="5400000">
              <a:off x="2719" y="2504"/>
              <a:ext cx="0" cy="18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31142" name="Rectangle 70"/>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31143" name="Line 71"/>
          <p:cNvSpPr>
            <a:spLocks noChangeShapeType="1"/>
          </p:cNvSpPr>
          <p:nvPr/>
        </p:nvSpPr>
        <p:spPr bwMode="auto">
          <a:xfrm flipH="1">
            <a:off x="2819400" y="4343400"/>
            <a:ext cx="0" cy="40163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44" name="Rectangle 72"/>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145" name="Group 73"/>
          <p:cNvGrpSpPr>
            <a:grpSpLocks/>
          </p:cNvGrpSpPr>
          <p:nvPr/>
        </p:nvGrpSpPr>
        <p:grpSpPr bwMode="auto">
          <a:xfrm rot="5400000" flipH="1" flipV="1">
            <a:off x="4675982" y="3421856"/>
            <a:ext cx="107950" cy="182563"/>
            <a:chOff x="0" y="3"/>
            <a:chExt cx="20000" cy="19996"/>
          </a:xfrm>
        </p:grpSpPr>
        <p:sp>
          <p:nvSpPr>
            <p:cNvPr id="131146" name="Line 74"/>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47" name="Line 75"/>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48" name="Line 76"/>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49" name="Line 77"/>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150" name="Line 78"/>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1" name="Oval 79"/>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2" name="Oval 80"/>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3" name="Oval 81"/>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4" name="Line 82"/>
          <p:cNvSpPr>
            <a:spLocks noChangeShapeType="1"/>
          </p:cNvSpPr>
          <p:nvPr/>
        </p:nvSpPr>
        <p:spPr bwMode="auto">
          <a:xfrm rot="-5400000">
            <a:off x="43830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5" name="Line 83"/>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6" name="Oval 84"/>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7" name="Line 85"/>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8" name="Line 86"/>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159" name="Group 87"/>
          <p:cNvGrpSpPr>
            <a:grpSpLocks/>
          </p:cNvGrpSpPr>
          <p:nvPr/>
        </p:nvGrpSpPr>
        <p:grpSpPr bwMode="auto">
          <a:xfrm rot="10800000" flipH="1">
            <a:off x="4457700" y="3757613"/>
            <a:ext cx="365125" cy="239712"/>
            <a:chOff x="2900" y="1798"/>
            <a:chExt cx="576" cy="376"/>
          </a:xfrm>
        </p:grpSpPr>
        <p:sp>
          <p:nvSpPr>
            <p:cNvPr id="131160" name="Line 88"/>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61" name="Line 89"/>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62" name="Line 90"/>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163" name="Line 91"/>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64" name="Line 92"/>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65" name="Line 93"/>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166" name="Group 94"/>
          <p:cNvGrpSpPr>
            <a:grpSpLocks/>
          </p:cNvGrpSpPr>
          <p:nvPr/>
        </p:nvGrpSpPr>
        <p:grpSpPr bwMode="auto">
          <a:xfrm rot="5400000">
            <a:off x="2378869" y="3429794"/>
            <a:ext cx="98425" cy="274637"/>
            <a:chOff x="0" y="0"/>
            <a:chExt cx="20000" cy="20000"/>
          </a:xfrm>
        </p:grpSpPr>
        <p:sp>
          <p:nvSpPr>
            <p:cNvPr id="131167" name="Arc 9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68" name="Arc 9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1169" name="Group 97"/>
          <p:cNvGrpSpPr>
            <a:grpSpLocks/>
          </p:cNvGrpSpPr>
          <p:nvPr/>
        </p:nvGrpSpPr>
        <p:grpSpPr bwMode="auto">
          <a:xfrm rot="5400000">
            <a:off x="2372519" y="3259932"/>
            <a:ext cx="98425" cy="274637"/>
            <a:chOff x="0" y="0"/>
            <a:chExt cx="20000" cy="20000"/>
          </a:xfrm>
        </p:grpSpPr>
        <p:sp>
          <p:nvSpPr>
            <p:cNvPr id="131170" name="Arc 9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1" name="Arc 9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172" name="Line 100"/>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173" name="Group 101"/>
          <p:cNvGrpSpPr>
            <a:grpSpLocks/>
          </p:cNvGrpSpPr>
          <p:nvPr/>
        </p:nvGrpSpPr>
        <p:grpSpPr bwMode="auto">
          <a:xfrm>
            <a:off x="2181225" y="3194050"/>
            <a:ext cx="484188" cy="295275"/>
            <a:chOff x="1041" y="2012"/>
            <a:chExt cx="305" cy="186"/>
          </a:xfrm>
        </p:grpSpPr>
        <p:sp>
          <p:nvSpPr>
            <p:cNvPr id="131174" name="Line 102"/>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5" name="Line 103"/>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6" name="Line 104"/>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7" name="Line 105"/>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178" name="Rectangle 106"/>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9" name="Line 107"/>
          <p:cNvSpPr>
            <a:spLocks noChangeShapeType="1"/>
          </p:cNvSpPr>
          <p:nvPr/>
        </p:nvSpPr>
        <p:spPr bwMode="auto">
          <a:xfrm rot="5400000" flipV="1">
            <a:off x="3388519" y="2732881"/>
            <a:ext cx="0" cy="1512888"/>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80" name="Text Box 108"/>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31181" name="Rectangle 109"/>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31182" name="Line 110"/>
          <p:cNvSpPr>
            <a:spLocks noChangeShapeType="1"/>
          </p:cNvSpPr>
          <p:nvPr/>
        </p:nvSpPr>
        <p:spPr bwMode="auto">
          <a:xfrm rot="5400000" flipV="1">
            <a:off x="2310607" y="3374231"/>
            <a:ext cx="0" cy="2301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83" name="Line 111"/>
          <p:cNvSpPr>
            <a:spLocks noChangeShapeType="1"/>
          </p:cNvSpPr>
          <p:nvPr/>
        </p:nvSpPr>
        <p:spPr bwMode="auto">
          <a:xfrm rot="5400000" flipV="1">
            <a:off x="2542382" y="3374231"/>
            <a:ext cx="0" cy="230187"/>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84" name="Line 112"/>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85" name="Line 113"/>
          <p:cNvSpPr>
            <a:spLocks noChangeShapeType="1"/>
          </p:cNvSpPr>
          <p:nvPr/>
        </p:nvSpPr>
        <p:spPr bwMode="auto">
          <a:xfrm rot="5400000" flipH="1">
            <a:off x="2893219" y="4679157"/>
            <a:ext cx="0" cy="1317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186" name="Group 114"/>
          <p:cNvGrpSpPr>
            <a:grpSpLocks/>
          </p:cNvGrpSpPr>
          <p:nvPr/>
        </p:nvGrpSpPr>
        <p:grpSpPr bwMode="auto">
          <a:xfrm>
            <a:off x="4681538" y="2333625"/>
            <a:ext cx="1274762" cy="2301875"/>
            <a:chOff x="2949" y="1470"/>
            <a:chExt cx="803" cy="1450"/>
          </a:xfrm>
        </p:grpSpPr>
        <p:sp>
          <p:nvSpPr>
            <p:cNvPr id="131187" name="Line 115"/>
            <p:cNvSpPr>
              <a:spLocks noChangeShapeType="1"/>
            </p:cNvSpPr>
            <p:nvPr/>
          </p:nvSpPr>
          <p:spPr bwMode="auto">
            <a:xfrm>
              <a:off x="3752" y="1470"/>
              <a:ext cx="0" cy="1116"/>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1188" name="Line 116"/>
            <p:cNvSpPr>
              <a:spLocks noChangeShapeType="1"/>
            </p:cNvSpPr>
            <p:nvPr/>
          </p:nvSpPr>
          <p:spPr bwMode="auto">
            <a:xfrm>
              <a:off x="2953"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1189" name="Line 117"/>
            <p:cNvSpPr>
              <a:spLocks noChangeShapeType="1"/>
            </p:cNvSpPr>
            <p:nvPr/>
          </p:nvSpPr>
          <p:spPr bwMode="auto">
            <a:xfrm rot="5400000">
              <a:off x="3348" y="2187"/>
              <a:ext cx="0" cy="798"/>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31190" name="Rectangle 118"/>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31191" name="Line 119"/>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92" name="Line 120"/>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93" name="Line 121"/>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194" name="Rectangle 122"/>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grpSp>
        <p:nvGrpSpPr>
          <p:cNvPr id="131195" name="Group 123"/>
          <p:cNvGrpSpPr>
            <a:grpSpLocks/>
          </p:cNvGrpSpPr>
          <p:nvPr/>
        </p:nvGrpSpPr>
        <p:grpSpPr bwMode="auto">
          <a:xfrm>
            <a:off x="4876800" y="1158875"/>
            <a:ext cx="2168525" cy="1455738"/>
            <a:chOff x="3266" y="730"/>
            <a:chExt cx="1366" cy="917"/>
          </a:xfrm>
        </p:grpSpPr>
        <p:sp>
          <p:nvSpPr>
            <p:cNvPr id="131196" name="Rectangle 124"/>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197" name="Rectangle 125"/>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198" name="Rectangle 126"/>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1199" name="Oval 127"/>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200" name="Rectangle 128"/>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31201" name="Oval 129"/>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02" name="Oval 130"/>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03" name="Oval 131"/>
          <p:cNvSpPr>
            <a:spLocks noChangeArrowheads="1"/>
          </p:cNvSpPr>
          <p:nvPr/>
        </p:nvSpPr>
        <p:spPr bwMode="auto">
          <a:xfrm rot="5400000">
            <a:off x="23098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04" name="AutoShape 132"/>
          <p:cNvSpPr>
            <a:spLocks noChangeArrowheads="1"/>
          </p:cNvSpPr>
          <p:nvPr/>
        </p:nvSpPr>
        <p:spPr bwMode="auto">
          <a:xfrm rot="2512384" flipH="1" flipV="1">
            <a:off x="3573463" y="2413000"/>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206" name="Text Box 134"/>
          <p:cNvSpPr txBox="1">
            <a:spLocks noChangeArrowheads="1"/>
          </p:cNvSpPr>
          <p:nvPr/>
        </p:nvSpPr>
        <p:spPr bwMode="auto">
          <a:xfrm>
            <a:off x="2201863" y="6154738"/>
            <a:ext cx="46624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Unclamping and Retracting  </a:t>
            </a:r>
          </a:p>
        </p:txBody>
      </p:sp>
      <p:sp>
        <p:nvSpPr>
          <p:cNvPr id="131289" name="Text Box 217"/>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31307" name="AutoShape 235"/>
          <p:cNvSpPr>
            <a:spLocks/>
          </p:cNvSpPr>
          <p:nvPr/>
        </p:nvSpPr>
        <p:spPr bwMode="auto">
          <a:xfrm rot="5400000" flipV="1">
            <a:off x="1464469" y="3599656"/>
            <a:ext cx="166688" cy="384175"/>
          </a:xfrm>
          <a:prstGeom prst="leftBracket">
            <a:avLst>
              <a:gd name="adj" fmla="val 115238"/>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31308" name="AutoShape 236"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09" name="AutoShape 237"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10" name="AutoShape 238"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11" name="AutoShape 239"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12" name="AutoShape 240"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13" name="AutoShape 241"/>
          <p:cNvSpPr>
            <a:spLocks noChangeArrowheads="1"/>
          </p:cNvSpPr>
          <p:nvPr/>
        </p:nvSpPr>
        <p:spPr bwMode="auto">
          <a:xfrm>
            <a:off x="1265238" y="1689100"/>
            <a:ext cx="588962" cy="1214438"/>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14" name="Arc 242"/>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15" name="Line 243"/>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16" name="Arc 244"/>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1317" name="Group 245"/>
          <p:cNvGrpSpPr>
            <a:grpSpLocks/>
          </p:cNvGrpSpPr>
          <p:nvPr/>
        </p:nvGrpSpPr>
        <p:grpSpPr bwMode="auto">
          <a:xfrm>
            <a:off x="1355725" y="2895600"/>
            <a:ext cx="90488" cy="92075"/>
            <a:chOff x="1030" y="3483"/>
            <a:chExt cx="141" cy="144"/>
          </a:xfrm>
        </p:grpSpPr>
        <p:sp>
          <p:nvSpPr>
            <p:cNvPr id="131318" name="Arc 24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19" name="Arc 24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20" name="Line 24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1321" name="Group 249"/>
          <p:cNvGrpSpPr>
            <a:grpSpLocks/>
          </p:cNvGrpSpPr>
          <p:nvPr/>
        </p:nvGrpSpPr>
        <p:grpSpPr bwMode="auto">
          <a:xfrm flipV="1">
            <a:off x="1341438" y="1603375"/>
            <a:ext cx="90487" cy="92075"/>
            <a:chOff x="1030" y="3483"/>
            <a:chExt cx="141" cy="144"/>
          </a:xfrm>
        </p:grpSpPr>
        <p:sp>
          <p:nvSpPr>
            <p:cNvPr id="131322" name="Arc 25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23" name="Arc 25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24" name="Line 25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1325" name="Arc 253"/>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26" name="Line 254"/>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27" name="Arc 255"/>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1328" name="Group 256"/>
          <p:cNvGrpSpPr>
            <a:grpSpLocks/>
          </p:cNvGrpSpPr>
          <p:nvPr/>
        </p:nvGrpSpPr>
        <p:grpSpPr bwMode="auto">
          <a:xfrm flipH="1">
            <a:off x="1670050" y="2895600"/>
            <a:ext cx="90488" cy="92075"/>
            <a:chOff x="1030" y="3483"/>
            <a:chExt cx="141" cy="144"/>
          </a:xfrm>
        </p:grpSpPr>
        <p:sp>
          <p:nvSpPr>
            <p:cNvPr id="131329" name="Arc 25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30" name="Arc 25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31" name="Line 25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1332" name="Group 260"/>
          <p:cNvGrpSpPr>
            <a:grpSpLocks/>
          </p:cNvGrpSpPr>
          <p:nvPr/>
        </p:nvGrpSpPr>
        <p:grpSpPr bwMode="auto">
          <a:xfrm flipH="1" flipV="1">
            <a:off x="1684338" y="1603375"/>
            <a:ext cx="90487" cy="92075"/>
            <a:chOff x="1030" y="3483"/>
            <a:chExt cx="141" cy="144"/>
          </a:xfrm>
        </p:grpSpPr>
        <p:sp>
          <p:nvSpPr>
            <p:cNvPr id="131333" name="Arc 26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34" name="Arc 26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35" name="Line 26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1336" name="Rectangle 264"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37" name="AutoShape 265"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31338" name="Rectangle 266"/>
          <p:cNvSpPr>
            <a:spLocks noChangeArrowheads="1"/>
          </p:cNvSpPr>
          <p:nvPr/>
        </p:nvSpPr>
        <p:spPr bwMode="auto">
          <a:xfrm>
            <a:off x="1477963" y="2897188"/>
            <a:ext cx="158750" cy="31908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39" name="Line 267"/>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40" name="Line 268"/>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41" name="Rectangle 269"/>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42" name="AutoShape 270"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43" name="AutoShape 271"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44" name="Line 272"/>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45" name="Line 273"/>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46" name="Line 274"/>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47" name="Line 275"/>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48" name="Oval 276"/>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49" name="Oval 277"/>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50" name="AutoShape 278"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51" name="AutoShape 279"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1352" name="Group 280"/>
          <p:cNvGrpSpPr>
            <a:grpSpLocks/>
          </p:cNvGrpSpPr>
          <p:nvPr/>
        </p:nvGrpSpPr>
        <p:grpSpPr bwMode="auto">
          <a:xfrm>
            <a:off x="1504950" y="2871788"/>
            <a:ext cx="103188" cy="100012"/>
            <a:chOff x="1262" y="3388"/>
            <a:chExt cx="162" cy="206"/>
          </a:xfrm>
        </p:grpSpPr>
        <p:sp>
          <p:nvSpPr>
            <p:cNvPr id="131353" name="Oval 281"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54" name="Oval 282"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55" name="Oval 283"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56" name="Oval 284"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57" name="Oval 285"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58" name="Oval 286"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1359" name="Rectangle 287"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1360" name="Group 288"/>
          <p:cNvGrpSpPr>
            <a:grpSpLocks/>
          </p:cNvGrpSpPr>
          <p:nvPr/>
        </p:nvGrpSpPr>
        <p:grpSpPr bwMode="auto">
          <a:xfrm>
            <a:off x="1279525" y="1689100"/>
            <a:ext cx="557213" cy="1063625"/>
            <a:chOff x="941" y="767"/>
            <a:chExt cx="815" cy="1942"/>
          </a:xfrm>
        </p:grpSpPr>
        <p:sp>
          <p:nvSpPr>
            <p:cNvPr id="131361" name="AutoShape 289"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62" name="AutoShape 290"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1363" name="AutoShape 291"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64" name="Line 292"/>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65" name="Rectangle 293"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66" name="Rectangle 294"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67" name="Rectangle 295"/>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68" name="Rectangle 296"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69" name="Rectangle 297"/>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70" name="Rectangle 298"/>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71" name="Line 299"/>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1372" name="Group 300"/>
          <p:cNvGrpSpPr>
            <a:grpSpLocks/>
          </p:cNvGrpSpPr>
          <p:nvPr/>
        </p:nvGrpSpPr>
        <p:grpSpPr bwMode="auto">
          <a:xfrm>
            <a:off x="1471613" y="2828925"/>
            <a:ext cx="169862" cy="234950"/>
            <a:chOff x="1210" y="3312"/>
            <a:chExt cx="265" cy="416"/>
          </a:xfrm>
        </p:grpSpPr>
        <p:sp>
          <p:nvSpPr>
            <p:cNvPr id="131373" name="AutoShape 301"/>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74" name="Line 302"/>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75" name="Line 303"/>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76" name="Rectangle 304"/>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1377" name="Group 305"/>
            <p:cNvGrpSpPr>
              <a:grpSpLocks/>
            </p:cNvGrpSpPr>
            <p:nvPr/>
          </p:nvGrpSpPr>
          <p:grpSpPr bwMode="auto">
            <a:xfrm>
              <a:off x="1212" y="3356"/>
              <a:ext cx="105" cy="33"/>
              <a:chOff x="1212" y="3356"/>
              <a:chExt cx="105" cy="33"/>
            </a:xfrm>
          </p:grpSpPr>
          <p:sp>
            <p:nvSpPr>
              <p:cNvPr id="131378" name="Line 30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79" name="Line 30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1380" name="Group 308"/>
            <p:cNvGrpSpPr>
              <a:grpSpLocks/>
            </p:cNvGrpSpPr>
            <p:nvPr/>
          </p:nvGrpSpPr>
          <p:grpSpPr bwMode="auto">
            <a:xfrm flipH="1">
              <a:off x="1370" y="3356"/>
              <a:ext cx="105" cy="33"/>
              <a:chOff x="1212" y="3356"/>
              <a:chExt cx="105" cy="33"/>
            </a:xfrm>
          </p:grpSpPr>
          <p:sp>
            <p:nvSpPr>
              <p:cNvPr id="131381" name="Line 309"/>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82" name="Line 310"/>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1383" name="Rectangle 311"/>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1384" name="AutoShape 312"/>
          <p:cNvSpPr>
            <a:spLocks noChangeArrowheads="1"/>
          </p:cNvSpPr>
          <p:nvPr/>
        </p:nvSpPr>
        <p:spPr bwMode="auto">
          <a:xfrm flipV="1">
            <a:off x="1350963" y="3700463"/>
            <a:ext cx="406400" cy="998537"/>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85" name="AutoShape 313"/>
          <p:cNvSpPr>
            <a:spLocks noChangeArrowheads="1"/>
          </p:cNvSpPr>
          <p:nvPr/>
        </p:nvSpPr>
        <p:spPr bwMode="auto">
          <a:xfrm>
            <a:off x="1466850" y="3881438"/>
            <a:ext cx="171450" cy="157162"/>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86" name="Line 314"/>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87" name="Line 315"/>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88" name="Oval 316"/>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89" name="Oval 317"/>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90" name="Line 318"/>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91" name="Oval 319"/>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92" name="AutoShape 320"/>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393" name="Line 321"/>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94" name="Line 322"/>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95" name="Line 323"/>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96" name="Line 324"/>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97" name="Line 325"/>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98" name="Line 326"/>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99" name="Line 327"/>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00" name="Text Box 328"/>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31401" name="Rectangle 329"/>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1,300 PSI </a:t>
            </a:r>
            <a:endParaRPr lang="en-US" b="0"/>
          </a:p>
        </p:txBody>
      </p:sp>
      <p:sp>
        <p:nvSpPr>
          <p:cNvPr id="131402" name="Line 330"/>
          <p:cNvSpPr>
            <a:spLocks noChangeShapeType="1"/>
          </p:cNvSpPr>
          <p:nvPr/>
        </p:nvSpPr>
        <p:spPr bwMode="auto">
          <a:xfrm flipV="1">
            <a:off x="1352550" y="3875088"/>
            <a:ext cx="404813"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403" name="AutoShape 331"/>
          <p:cNvSpPr>
            <a:spLocks noChangeArrowheads="1"/>
          </p:cNvSpPr>
          <p:nvPr/>
        </p:nvSpPr>
        <p:spPr bwMode="auto">
          <a:xfrm rot="2871628">
            <a:off x="511969" y="3315494"/>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 name="Slide Number Placeholder 5"/>
          <p:cNvSpPr>
            <a:spLocks noGrp="1"/>
          </p:cNvSpPr>
          <p:nvPr>
            <p:ph type="sldNum" sz="quarter" idx="12"/>
          </p:nvPr>
        </p:nvSpPr>
        <p:spPr/>
        <p:txBody>
          <a:bodyPr/>
          <a:lstStyle/>
          <a:p>
            <a:fld id="{0D4C1F3F-6ACD-274F-A22F-B1CBFAB0357D}" type="slidenum">
              <a:rPr lang="en-US"/>
              <a:pPr/>
              <a:t>93</a:t>
            </a:fld>
            <a:endParaRPr lang="en-US"/>
          </a:p>
        </p:txBody>
      </p:sp>
      <p:sp>
        <p:nvSpPr>
          <p:cNvPr id="132098"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32099" name="Rectangle 3"/>
          <p:cNvSpPr>
            <a:spLocks noChangeArrowheads="1"/>
          </p:cNvSpPr>
          <p:nvPr/>
        </p:nvSpPr>
        <p:spPr bwMode="auto">
          <a:xfrm>
            <a:off x="4087813" y="1362075"/>
            <a:ext cx="904875"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100" name="Rectangle 4"/>
          <p:cNvSpPr>
            <a:spLocks noChangeArrowheads="1"/>
          </p:cNvSpPr>
          <p:nvPr/>
        </p:nvSpPr>
        <p:spPr bwMode="auto">
          <a:xfrm>
            <a:off x="4927600" y="1362075"/>
            <a:ext cx="1117600"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101"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2102" name="Oval 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2103" name="Group 7"/>
          <p:cNvGrpSpPr>
            <a:grpSpLocks/>
          </p:cNvGrpSpPr>
          <p:nvPr/>
        </p:nvGrpSpPr>
        <p:grpSpPr bwMode="auto">
          <a:xfrm>
            <a:off x="8534400" y="1101725"/>
            <a:ext cx="228600" cy="1574800"/>
            <a:chOff x="5088" y="624"/>
            <a:chExt cx="144" cy="992"/>
          </a:xfrm>
        </p:grpSpPr>
        <p:sp>
          <p:nvSpPr>
            <p:cNvPr id="132104" name="Line 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05" name="Line 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06" name="Line 1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07" name="Line 1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08" name="Line 1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09" name="Line 1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10" name="Line 1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11" name="Line 1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2112" name="Text Box 16"/>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32113" name="AutoShape 17"/>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114" name="Line 18"/>
          <p:cNvSpPr>
            <a:spLocks noChangeShapeType="1"/>
          </p:cNvSpPr>
          <p:nvPr/>
        </p:nvSpPr>
        <p:spPr bwMode="auto">
          <a:xfrm flipV="1">
            <a:off x="34036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15" name="Line 19"/>
          <p:cNvSpPr>
            <a:spLocks noChangeShapeType="1"/>
          </p:cNvSpPr>
          <p:nvPr/>
        </p:nvSpPr>
        <p:spPr bwMode="auto">
          <a:xfrm>
            <a:off x="36322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16" name="Rectangle 20"/>
          <p:cNvSpPr>
            <a:spLocks noChangeArrowheads="1"/>
          </p:cNvSpPr>
          <p:nvPr/>
        </p:nvSpPr>
        <p:spPr bwMode="auto">
          <a:xfrm>
            <a:off x="32512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117" name="Line 21"/>
          <p:cNvSpPr>
            <a:spLocks noChangeShapeType="1"/>
          </p:cNvSpPr>
          <p:nvPr/>
        </p:nvSpPr>
        <p:spPr bwMode="auto">
          <a:xfrm flipV="1">
            <a:off x="39370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18" name="Line 22"/>
          <p:cNvSpPr>
            <a:spLocks noChangeShapeType="1"/>
          </p:cNvSpPr>
          <p:nvPr/>
        </p:nvSpPr>
        <p:spPr bwMode="auto">
          <a:xfrm>
            <a:off x="41783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19" name="Rectangle 23"/>
          <p:cNvSpPr>
            <a:spLocks noChangeArrowheads="1"/>
          </p:cNvSpPr>
          <p:nvPr/>
        </p:nvSpPr>
        <p:spPr bwMode="auto">
          <a:xfrm>
            <a:off x="37846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120" name="Line 24"/>
          <p:cNvSpPr>
            <a:spLocks noChangeShapeType="1"/>
          </p:cNvSpPr>
          <p:nvPr/>
        </p:nvSpPr>
        <p:spPr bwMode="auto">
          <a:xfrm flipV="1">
            <a:off x="4470400" y="4635500"/>
            <a:ext cx="22860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21" name="Line 25"/>
          <p:cNvSpPr>
            <a:spLocks noChangeShapeType="1"/>
          </p:cNvSpPr>
          <p:nvPr/>
        </p:nvSpPr>
        <p:spPr bwMode="auto">
          <a:xfrm>
            <a:off x="4465638" y="4635500"/>
            <a:ext cx="233362"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22" name="Rectangle 26"/>
          <p:cNvSpPr>
            <a:spLocks noChangeArrowheads="1"/>
          </p:cNvSpPr>
          <p:nvPr/>
        </p:nvSpPr>
        <p:spPr bwMode="auto">
          <a:xfrm>
            <a:off x="43180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123" name="Line 27"/>
          <p:cNvSpPr>
            <a:spLocks noChangeShapeType="1"/>
          </p:cNvSpPr>
          <p:nvPr/>
        </p:nvSpPr>
        <p:spPr bwMode="auto">
          <a:xfrm rot="5400000">
            <a:off x="40513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2124" name="Group 28"/>
          <p:cNvGrpSpPr>
            <a:grpSpLocks/>
          </p:cNvGrpSpPr>
          <p:nvPr/>
        </p:nvGrpSpPr>
        <p:grpSpPr bwMode="auto">
          <a:xfrm>
            <a:off x="3875088" y="4635500"/>
            <a:ext cx="122237" cy="122238"/>
            <a:chOff x="1449" y="2352"/>
            <a:chExt cx="77" cy="77"/>
          </a:xfrm>
        </p:grpSpPr>
        <p:sp>
          <p:nvSpPr>
            <p:cNvPr id="132125" name="Line 2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26" name="Line 3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2127" name="Group 31"/>
          <p:cNvGrpSpPr>
            <a:grpSpLocks/>
          </p:cNvGrpSpPr>
          <p:nvPr/>
        </p:nvGrpSpPr>
        <p:grpSpPr bwMode="auto">
          <a:xfrm>
            <a:off x="4105275" y="4635500"/>
            <a:ext cx="122238" cy="122238"/>
            <a:chOff x="1449" y="2352"/>
            <a:chExt cx="77" cy="77"/>
          </a:xfrm>
        </p:grpSpPr>
        <p:sp>
          <p:nvSpPr>
            <p:cNvPr id="132128" name="Line 32"/>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29" name="Line 33"/>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2130" name="Rectangle 34"/>
          <p:cNvSpPr>
            <a:spLocks noChangeArrowheads="1"/>
          </p:cNvSpPr>
          <p:nvPr/>
        </p:nvSpPr>
        <p:spPr bwMode="auto">
          <a:xfrm>
            <a:off x="29464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131" name="Line 35"/>
          <p:cNvSpPr>
            <a:spLocks noChangeShapeType="1"/>
          </p:cNvSpPr>
          <p:nvPr/>
        </p:nvSpPr>
        <p:spPr bwMode="auto">
          <a:xfrm flipH="1" flipV="1">
            <a:off x="30226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2132" name="Group 36"/>
          <p:cNvGrpSpPr>
            <a:grpSpLocks/>
          </p:cNvGrpSpPr>
          <p:nvPr/>
        </p:nvGrpSpPr>
        <p:grpSpPr bwMode="auto">
          <a:xfrm>
            <a:off x="2946400" y="5016500"/>
            <a:ext cx="304800" cy="152400"/>
            <a:chOff x="864" y="2592"/>
            <a:chExt cx="192" cy="96"/>
          </a:xfrm>
        </p:grpSpPr>
        <p:sp>
          <p:nvSpPr>
            <p:cNvPr id="132133" name="Line 37"/>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34" name="Line 38"/>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35" name="Line 39"/>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36" name="Line 40"/>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2137" name="Group 41"/>
          <p:cNvGrpSpPr>
            <a:grpSpLocks/>
          </p:cNvGrpSpPr>
          <p:nvPr/>
        </p:nvGrpSpPr>
        <p:grpSpPr bwMode="auto">
          <a:xfrm flipH="1">
            <a:off x="4851400" y="4635500"/>
            <a:ext cx="304800" cy="228600"/>
            <a:chOff x="2064" y="2352"/>
            <a:chExt cx="192" cy="144"/>
          </a:xfrm>
        </p:grpSpPr>
        <p:sp>
          <p:nvSpPr>
            <p:cNvPr id="132138" name="Rectangle 42"/>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139" name="Line 43"/>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2140" name="Group 44"/>
          <p:cNvGrpSpPr>
            <a:grpSpLocks/>
          </p:cNvGrpSpPr>
          <p:nvPr/>
        </p:nvGrpSpPr>
        <p:grpSpPr bwMode="auto">
          <a:xfrm>
            <a:off x="4851400" y="5016500"/>
            <a:ext cx="304800" cy="152400"/>
            <a:chOff x="864" y="2592"/>
            <a:chExt cx="192" cy="96"/>
          </a:xfrm>
        </p:grpSpPr>
        <p:sp>
          <p:nvSpPr>
            <p:cNvPr id="132141" name="Line 4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42" name="Line 4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43" name="Line 4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44" name="Line 4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2145" name="Line 49"/>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2146" name="Line 50"/>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2147" name="AutoShape 51"/>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148" name="Text Box 52"/>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32149" name="Text Box 53"/>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32150" name="Text Box 54"/>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32151" name="Text Box 55"/>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32152" name="Group 56"/>
          <p:cNvGrpSpPr>
            <a:grpSpLocks/>
          </p:cNvGrpSpPr>
          <p:nvPr/>
        </p:nvGrpSpPr>
        <p:grpSpPr bwMode="auto">
          <a:xfrm rot="5400000">
            <a:off x="7708900" y="2022475"/>
            <a:ext cx="228600" cy="1574800"/>
            <a:chOff x="5088" y="624"/>
            <a:chExt cx="144" cy="992"/>
          </a:xfrm>
        </p:grpSpPr>
        <p:sp>
          <p:nvSpPr>
            <p:cNvPr id="132153" name="Line 5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54" name="Line 5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55" name="Line 5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56" name="Line 6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57" name="Line 6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58" name="Line 6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59" name="Line 6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160" name="Line 6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2161" name="Rectangle 65"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2162" name="Group 66"/>
          <p:cNvGrpSpPr>
            <a:grpSpLocks/>
          </p:cNvGrpSpPr>
          <p:nvPr/>
        </p:nvGrpSpPr>
        <p:grpSpPr bwMode="auto">
          <a:xfrm>
            <a:off x="4160838" y="2359025"/>
            <a:ext cx="298450" cy="2276475"/>
            <a:chOff x="2621" y="1486"/>
            <a:chExt cx="188" cy="1434"/>
          </a:xfrm>
        </p:grpSpPr>
        <p:sp>
          <p:nvSpPr>
            <p:cNvPr id="132163" name="Line 67"/>
            <p:cNvSpPr>
              <a:spLocks noChangeShapeType="1"/>
            </p:cNvSpPr>
            <p:nvPr/>
          </p:nvSpPr>
          <p:spPr bwMode="auto">
            <a:xfrm>
              <a:off x="2621" y="1486"/>
              <a:ext cx="0" cy="111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2164" name="Line 68"/>
            <p:cNvSpPr>
              <a:spLocks noChangeShapeType="1"/>
            </p:cNvSpPr>
            <p:nvPr/>
          </p:nvSpPr>
          <p:spPr bwMode="auto">
            <a:xfrm>
              <a:off x="2809"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2165" name="Line 69"/>
            <p:cNvSpPr>
              <a:spLocks noChangeShapeType="1"/>
            </p:cNvSpPr>
            <p:nvPr/>
          </p:nvSpPr>
          <p:spPr bwMode="auto">
            <a:xfrm rot="5400000">
              <a:off x="2719" y="2504"/>
              <a:ext cx="0" cy="18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32166" name="Rectangle 70"/>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32167" name="Line 71"/>
          <p:cNvSpPr>
            <a:spLocks noChangeShapeType="1"/>
          </p:cNvSpPr>
          <p:nvPr/>
        </p:nvSpPr>
        <p:spPr bwMode="auto">
          <a:xfrm flipH="1">
            <a:off x="2819400" y="4343400"/>
            <a:ext cx="0" cy="40163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68" name="Rectangle 72"/>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169" name="Group 73"/>
          <p:cNvGrpSpPr>
            <a:grpSpLocks/>
          </p:cNvGrpSpPr>
          <p:nvPr/>
        </p:nvGrpSpPr>
        <p:grpSpPr bwMode="auto">
          <a:xfrm rot="5400000" flipH="1" flipV="1">
            <a:off x="4675982" y="3421856"/>
            <a:ext cx="107950" cy="182563"/>
            <a:chOff x="0" y="3"/>
            <a:chExt cx="20000" cy="19996"/>
          </a:xfrm>
        </p:grpSpPr>
        <p:sp>
          <p:nvSpPr>
            <p:cNvPr id="132170" name="Line 74"/>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71" name="Line 75"/>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72" name="Line 76"/>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73" name="Line 77"/>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174" name="Line 78"/>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75" name="Oval 79"/>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76" name="Oval 80"/>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77" name="Oval 81"/>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78" name="Line 82"/>
          <p:cNvSpPr>
            <a:spLocks noChangeShapeType="1"/>
          </p:cNvSpPr>
          <p:nvPr/>
        </p:nvSpPr>
        <p:spPr bwMode="auto">
          <a:xfrm rot="-5400000">
            <a:off x="43830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79" name="Line 83"/>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80" name="Oval 84"/>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81" name="Line 85"/>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82" name="Line 86"/>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183" name="Group 87"/>
          <p:cNvGrpSpPr>
            <a:grpSpLocks/>
          </p:cNvGrpSpPr>
          <p:nvPr/>
        </p:nvGrpSpPr>
        <p:grpSpPr bwMode="auto">
          <a:xfrm rot="10800000" flipH="1">
            <a:off x="4457700" y="3757613"/>
            <a:ext cx="365125" cy="239712"/>
            <a:chOff x="2900" y="1798"/>
            <a:chExt cx="576" cy="376"/>
          </a:xfrm>
        </p:grpSpPr>
        <p:sp>
          <p:nvSpPr>
            <p:cNvPr id="132184" name="Line 88"/>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85" name="Line 89"/>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86" name="Line 90"/>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187" name="Line 91"/>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88" name="Line 92"/>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89" name="Line 93"/>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190" name="Group 94"/>
          <p:cNvGrpSpPr>
            <a:grpSpLocks/>
          </p:cNvGrpSpPr>
          <p:nvPr/>
        </p:nvGrpSpPr>
        <p:grpSpPr bwMode="auto">
          <a:xfrm rot="5400000">
            <a:off x="2378869" y="3429794"/>
            <a:ext cx="98425" cy="274637"/>
            <a:chOff x="0" y="0"/>
            <a:chExt cx="20000" cy="20000"/>
          </a:xfrm>
        </p:grpSpPr>
        <p:sp>
          <p:nvSpPr>
            <p:cNvPr id="132191" name="Arc 9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92" name="Arc 9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2193" name="Group 97"/>
          <p:cNvGrpSpPr>
            <a:grpSpLocks/>
          </p:cNvGrpSpPr>
          <p:nvPr/>
        </p:nvGrpSpPr>
        <p:grpSpPr bwMode="auto">
          <a:xfrm rot="5400000">
            <a:off x="2372519" y="3259932"/>
            <a:ext cx="98425" cy="274637"/>
            <a:chOff x="0" y="0"/>
            <a:chExt cx="20000" cy="20000"/>
          </a:xfrm>
        </p:grpSpPr>
        <p:sp>
          <p:nvSpPr>
            <p:cNvPr id="132194" name="Arc 9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95" name="Arc 9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196" name="Line 100"/>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197" name="Group 101"/>
          <p:cNvGrpSpPr>
            <a:grpSpLocks/>
          </p:cNvGrpSpPr>
          <p:nvPr/>
        </p:nvGrpSpPr>
        <p:grpSpPr bwMode="auto">
          <a:xfrm>
            <a:off x="2181225" y="3194050"/>
            <a:ext cx="484188" cy="295275"/>
            <a:chOff x="1041" y="2012"/>
            <a:chExt cx="305" cy="186"/>
          </a:xfrm>
        </p:grpSpPr>
        <p:sp>
          <p:nvSpPr>
            <p:cNvPr id="132198" name="Line 102"/>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99" name="Line 103"/>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0" name="Line 104"/>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1" name="Line 105"/>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202" name="Rectangle 106"/>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3" name="Line 107"/>
          <p:cNvSpPr>
            <a:spLocks noChangeShapeType="1"/>
          </p:cNvSpPr>
          <p:nvPr/>
        </p:nvSpPr>
        <p:spPr bwMode="auto">
          <a:xfrm rot="5400000" flipV="1">
            <a:off x="3388519" y="2732881"/>
            <a:ext cx="0" cy="1512888"/>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4" name="Text Box 108"/>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32205" name="Rectangle 109"/>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32206" name="Line 110"/>
          <p:cNvSpPr>
            <a:spLocks noChangeShapeType="1"/>
          </p:cNvSpPr>
          <p:nvPr/>
        </p:nvSpPr>
        <p:spPr bwMode="auto">
          <a:xfrm rot="5400000" flipV="1">
            <a:off x="2310607" y="3374231"/>
            <a:ext cx="0" cy="2301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7" name="Line 111"/>
          <p:cNvSpPr>
            <a:spLocks noChangeShapeType="1"/>
          </p:cNvSpPr>
          <p:nvPr/>
        </p:nvSpPr>
        <p:spPr bwMode="auto">
          <a:xfrm rot="5400000" flipV="1">
            <a:off x="2542382" y="3374231"/>
            <a:ext cx="0" cy="230187"/>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8" name="Line 112"/>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9" name="Line 113"/>
          <p:cNvSpPr>
            <a:spLocks noChangeShapeType="1"/>
          </p:cNvSpPr>
          <p:nvPr/>
        </p:nvSpPr>
        <p:spPr bwMode="auto">
          <a:xfrm rot="5400000" flipH="1">
            <a:off x="2893219" y="4679157"/>
            <a:ext cx="0" cy="1317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210" name="Group 114"/>
          <p:cNvGrpSpPr>
            <a:grpSpLocks/>
          </p:cNvGrpSpPr>
          <p:nvPr/>
        </p:nvGrpSpPr>
        <p:grpSpPr bwMode="auto">
          <a:xfrm>
            <a:off x="4681538" y="2333625"/>
            <a:ext cx="1274762" cy="2301875"/>
            <a:chOff x="2949" y="1470"/>
            <a:chExt cx="803" cy="1450"/>
          </a:xfrm>
        </p:grpSpPr>
        <p:sp>
          <p:nvSpPr>
            <p:cNvPr id="132211" name="Line 115"/>
            <p:cNvSpPr>
              <a:spLocks noChangeShapeType="1"/>
            </p:cNvSpPr>
            <p:nvPr/>
          </p:nvSpPr>
          <p:spPr bwMode="auto">
            <a:xfrm>
              <a:off x="3752" y="1470"/>
              <a:ext cx="0" cy="1116"/>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2212" name="Line 116"/>
            <p:cNvSpPr>
              <a:spLocks noChangeShapeType="1"/>
            </p:cNvSpPr>
            <p:nvPr/>
          </p:nvSpPr>
          <p:spPr bwMode="auto">
            <a:xfrm>
              <a:off x="2953"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2213" name="Line 117"/>
            <p:cNvSpPr>
              <a:spLocks noChangeShapeType="1"/>
            </p:cNvSpPr>
            <p:nvPr/>
          </p:nvSpPr>
          <p:spPr bwMode="auto">
            <a:xfrm rot="5400000">
              <a:off x="3348" y="2187"/>
              <a:ext cx="0" cy="798"/>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32214" name="Rectangle 118"/>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32215" name="Line 119"/>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16" name="Line 120"/>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17" name="Line 121"/>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218" name="Rectangle 122"/>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grpSp>
        <p:nvGrpSpPr>
          <p:cNvPr id="132219" name="Group 123"/>
          <p:cNvGrpSpPr>
            <a:grpSpLocks/>
          </p:cNvGrpSpPr>
          <p:nvPr/>
        </p:nvGrpSpPr>
        <p:grpSpPr bwMode="auto">
          <a:xfrm>
            <a:off x="4724400" y="1158875"/>
            <a:ext cx="2168525" cy="1455738"/>
            <a:chOff x="3266" y="730"/>
            <a:chExt cx="1366" cy="917"/>
          </a:xfrm>
        </p:grpSpPr>
        <p:sp>
          <p:nvSpPr>
            <p:cNvPr id="132220" name="Rectangle 124"/>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221" name="Rectangle 125"/>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222" name="Rectangle 126"/>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2223" name="Oval 127"/>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224" name="Rectangle 128"/>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32225" name="Oval 129"/>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26" name="Oval 130"/>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27" name="Oval 131"/>
          <p:cNvSpPr>
            <a:spLocks noChangeArrowheads="1"/>
          </p:cNvSpPr>
          <p:nvPr/>
        </p:nvSpPr>
        <p:spPr bwMode="auto">
          <a:xfrm rot="5400000">
            <a:off x="23098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28" name="AutoShape 132"/>
          <p:cNvSpPr>
            <a:spLocks noChangeArrowheads="1"/>
          </p:cNvSpPr>
          <p:nvPr/>
        </p:nvSpPr>
        <p:spPr bwMode="auto">
          <a:xfrm rot="2512384" flipH="1" flipV="1">
            <a:off x="3573463" y="2413000"/>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229" name="Text Box 133"/>
          <p:cNvSpPr txBox="1">
            <a:spLocks noChangeArrowheads="1"/>
          </p:cNvSpPr>
          <p:nvPr/>
        </p:nvSpPr>
        <p:spPr bwMode="auto">
          <a:xfrm>
            <a:off x="2201863" y="6154738"/>
            <a:ext cx="46624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Unclamping and Retracting  </a:t>
            </a:r>
          </a:p>
        </p:txBody>
      </p:sp>
      <p:sp>
        <p:nvSpPr>
          <p:cNvPr id="132230" name="Text Box 134"/>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32328" name="AutoShape 232"/>
          <p:cNvSpPr>
            <a:spLocks/>
          </p:cNvSpPr>
          <p:nvPr/>
        </p:nvSpPr>
        <p:spPr bwMode="auto">
          <a:xfrm rot="5400000" flipV="1">
            <a:off x="1522413" y="3611562"/>
            <a:ext cx="76200" cy="269875"/>
          </a:xfrm>
          <a:prstGeom prst="leftBracket">
            <a:avLst>
              <a:gd name="adj" fmla="val 177083"/>
            </a:avLst>
          </a:prstGeom>
          <a:solidFill>
            <a:srgbClr val="FF5050"/>
          </a:solidFill>
          <a:ln w="9525">
            <a:solidFill>
              <a:srgbClr val="FF505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vert="eaVert" wrap="none" anchor="ctr"/>
          <a:lstStyle/>
          <a:p>
            <a:pPr algn="ctr"/>
            <a:endParaRPr lang="en-US" b="0">
              <a:solidFill>
                <a:srgbClr val="FF5050"/>
              </a:solidFill>
            </a:endParaRPr>
          </a:p>
        </p:txBody>
      </p:sp>
      <p:sp>
        <p:nvSpPr>
          <p:cNvPr id="132329" name="AutoShape 233"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30" name="AutoShape 234"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31" name="AutoShape 235"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32" name="AutoShape 236"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33" name="AutoShape 237"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34" name="AutoShape 238"/>
          <p:cNvSpPr>
            <a:spLocks noChangeArrowheads="1"/>
          </p:cNvSpPr>
          <p:nvPr/>
        </p:nvSpPr>
        <p:spPr bwMode="auto">
          <a:xfrm>
            <a:off x="1265238" y="1689100"/>
            <a:ext cx="588962" cy="1214438"/>
          </a:xfrm>
          <a:prstGeom prst="roundRect">
            <a:avLst>
              <a:gd name="adj" fmla="val 50000"/>
            </a:avLst>
          </a:prstGeom>
          <a:solidFill>
            <a:srgbClr val="FF5050"/>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35" name="Arc 239"/>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36" name="Line 240"/>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37" name="Arc 241"/>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2338" name="Group 242"/>
          <p:cNvGrpSpPr>
            <a:grpSpLocks/>
          </p:cNvGrpSpPr>
          <p:nvPr/>
        </p:nvGrpSpPr>
        <p:grpSpPr bwMode="auto">
          <a:xfrm>
            <a:off x="1355725" y="2895600"/>
            <a:ext cx="90488" cy="92075"/>
            <a:chOff x="1030" y="3483"/>
            <a:chExt cx="141" cy="144"/>
          </a:xfrm>
        </p:grpSpPr>
        <p:sp>
          <p:nvSpPr>
            <p:cNvPr id="132339" name="Arc 24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40" name="Arc 24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41" name="Line 24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2342" name="Group 246"/>
          <p:cNvGrpSpPr>
            <a:grpSpLocks/>
          </p:cNvGrpSpPr>
          <p:nvPr/>
        </p:nvGrpSpPr>
        <p:grpSpPr bwMode="auto">
          <a:xfrm flipV="1">
            <a:off x="1341438" y="1603375"/>
            <a:ext cx="90487" cy="92075"/>
            <a:chOff x="1030" y="3483"/>
            <a:chExt cx="141" cy="144"/>
          </a:xfrm>
        </p:grpSpPr>
        <p:sp>
          <p:nvSpPr>
            <p:cNvPr id="132343" name="Arc 24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44" name="Arc 24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45" name="Line 24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2346" name="Arc 250"/>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47" name="Line 251"/>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48" name="Arc 252"/>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2349" name="Group 253"/>
          <p:cNvGrpSpPr>
            <a:grpSpLocks/>
          </p:cNvGrpSpPr>
          <p:nvPr/>
        </p:nvGrpSpPr>
        <p:grpSpPr bwMode="auto">
          <a:xfrm flipH="1">
            <a:off x="1670050" y="2895600"/>
            <a:ext cx="90488" cy="92075"/>
            <a:chOff x="1030" y="3483"/>
            <a:chExt cx="141" cy="144"/>
          </a:xfrm>
        </p:grpSpPr>
        <p:sp>
          <p:nvSpPr>
            <p:cNvPr id="132350" name="Arc 254"/>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51" name="Arc 255"/>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52" name="Line 256"/>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2353" name="Group 257"/>
          <p:cNvGrpSpPr>
            <a:grpSpLocks/>
          </p:cNvGrpSpPr>
          <p:nvPr/>
        </p:nvGrpSpPr>
        <p:grpSpPr bwMode="auto">
          <a:xfrm flipH="1" flipV="1">
            <a:off x="1684338" y="1603375"/>
            <a:ext cx="90487" cy="92075"/>
            <a:chOff x="1030" y="3483"/>
            <a:chExt cx="141" cy="144"/>
          </a:xfrm>
        </p:grpSpPr>
        <p:sp>
          <p:nvSpPr>
            <p:cNvPr id="132354" name="Arc 25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55" name="Arc 25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56" name="Line 26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2357" name="Rectangle 261"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58" name="AutoShape 262"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32359" name="Rectangle 263"/>
          <p:cNvSpPr>
            <a:spLocks noChangeArrowheads="1"/>
          </p:cNvSpPr>
          <p:nvPr/>
        </p:nvSpPr>
        <p:spPr bwMode="auto">
          <a:xfrm>
            <a:off x="1477963" y="2897188"/>
            <a:ext cx="158750" cy="319087"/>
          </a:xfrm>
          <a:prstGeom prst="rect">
            <a:avLst/>
          </a:prstGeom>
          <a:solidFill>
            <a:srgbClr val="FF5050"/>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60" name="Line 264"/>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61" name="Line 265"/>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62" name="Rectangle 266"/>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63" name="AutoShape 267"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64" name="AutoShape 268"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65" name="Line 269"/>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66" name="Line 270"/>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67" name="Line 271"/>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68" name="Line 272"/>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69" name="Oval 273"/>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70" name="Oval 274"/>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71" name="AutoShape 275"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72" name="AutoShape 276"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2373" name="Group 277"/>
          <p:cNvGrpSpPr>
            <a:grpSpLocks/>
          </p:cNvGrpSpPr>
          <p:nvPr/>
        </p:nvGrpSpPr>
        <p:grpSpPr bwMode="auto">
          <a:xfrm>
            <a:off x="1504950" y="2906713"/>
            <a:ext cx="103188" cy="65087"/>
            <a:chOff x="1262" y="3388"/>
            <a:chExt cx="162" cy="206"/>
          </a:xfrm>
        </p:grpSpPr>
        <p:sp>
          <p:nvSpPr>
            <p:cNvPr id="132374" name="Oval 278"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75" name="Oval 279"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76" name="Oval 280"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77" name="Oval 281"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78" name="Oval 282"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79" name="Oval 283"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2380" name="Rectangle 284"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2381" name="Group 285"/>
          <p:cNvGrpSpPr>
            <a:grpSpLocks/>
          </p:cNvGrpSpPr>
          <p:nvPr/>
        </p:nvGrpSpPr>
        <p:grpSpPr bwMode="auto">
          <a:xfrm>
            <a:off x="1279525" y="1689100"/>
            <a:ext cx="557213" cy="1163638"/>
            <a:chOff x="941" y="767"/>
            <a:chExt cx="815" cy="1942"/>
          </a:xfrm>
        </p:grpSpPr>
        <p:sp>
          <p:nvSpPr>
            <p:cNvPr id="132382" name="AutoShape 286"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83" name="AutoShape 287"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2384" name="AutoShape 288"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85" name="Line 289"/>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86" name="Rectangle 290"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87" name="Rectangle 291"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88" name="Rectangle 292"/>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89" name="Rectangle 293"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90" name="Rectangle 294"/>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91" name="Rectangle 295"/>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92" name="Line 296"/>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2393" name="Group 297"/>
          <p:cNvGrpSpPr>
            <a:grpSpLocks/>
          </p:cNvGrpSpPr>
          <p:nvPr/>
        </p:nvGrpSpPr>
        <p:grpSpPr bwMode="auto">
          <a:xfrm>
            <a:off x="1471613" y="2838450"/>
            <a:ext cx="169862" cy="234950"/>
            <a:chOff x="1210" y="3312"/>
            <a:chExt cx="265" cy="416"/>
          </a:xfrm>
        </p:grpSpPr>
        <p:sp>
          <p:nvSpPr>
            <p:cNvPr id="132394" name="AutoShape 298"/>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395" name="Line 299"/>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96" name="Line 300"/>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97" name="Rectangle 301"/>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2398" name="Group 302"/>
            <p:cNvGrpSpPr>
              <a:grpSpLocks/>
            </p:cNvGrpSpPr>
            <p:nvPr/>
          </p:nvGrpSpPr>
          <p:grpSpPr bwMode="auto">
            <a:xfrm>
              <a:off x="1212" y="3356"/>
              <a:ext cx="105" cy="33"/>
              <a:chOff x="1212" y="3356"/>
              <a:chExt cx="105" cy="33"/>
            </a:xfrm>
          </p:grpSpPr>
          <p:sp>
            <p:nvSpPr>
              <p:cNvPr id="132399" name="Line 303"/>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400" name="Line 304"/>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2401" name="Group 305"/>
            <p:cNvGrpSpPr>
              <a:grpSpLocks/>
            </p:cNvGrpSpPr>
            <p:nvPr/>
          </p:nvGrpSpPr>
          <p:grpSpPr bwMode="auto">
            <a:xfrm flipH="1">
              <a:off x="1370" y="3356"/>
              <a:ext cx="105" cy="33"/>
              <a:chOff x="1212" y="3356"/>
              <a:chExt cx="105" cy="33"/>
            </a:xfrm>
          </p:grpSpPr>
          <p:sp>
            <p:nvSpPr>
              <p:cNvPr id="132402" name="Line 306"/>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403" name="Line 307"/>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2404" name="Rectangle 308"/>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2405" name="AutoShape 309"/>
          <p:cNvSpPr>
            <a:spLocks noChangeArrowheads="1"/>
          </p:cNvSpPr>
          <p:nvPr/>
        </p:nvSpPr>
        <p:spPr bwMode="auto">
          <a:xfrm flipV="1">
            <a:off x="1350963" y="3700463"/>
            <a:ext cx="406400" cy="998537"/>
          </a:xfrm>
          <a:prstGeom prst="roundRect">
            <a:avLst>
              <a:gd name="adj" fmla="val 50000"/>
            </a:avLst>
          </a:prstGeom>
          <a:noFill/>
          <a:ln w="254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406" name="AutoShape 310"/>
          <p:cNvSpPr>
            <a:spLocks noChangeArrowheads="1"/>
          </p:cNvSpPr>
          <p:nvPr/>
        </p:nvSpPr>
        <p:spPr bwMode="auto">
          <a:xfrm>
            <a:off x="1466850" y="37846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407" name="Line 311"/>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408" name="Line 312"/>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409" name="Oval 313"/>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410" name="Oval 314"/>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411" name="Line 315"/>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12" name="Oval 316"/>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413" name="AutoShape 317"/>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414" name="Line 318"/>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15" name="Line 319"/>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16" name="Line 320"/>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17" name="Line 321"/>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18" name="Line 322"/>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19" name="Line 323"/>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20" name="Line 324"/>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21" name="Text Box 325"/>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32422" name="Rectangle 326"/>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1,150 PSI </a:t>
            </a:r>
            <a:endParaRPr lang="en-US" b="0"/>
          </a:p>
        </p:txBody>
      </p:sp>
      <p:sp>
        <p:nvSpPr>
          <p:cNvPr id="132423" name="Line 327"/>
          <p:cNvSpPr>
            <a:spLocks noChangeShapeType="1"/>
          </p:cNvSpPr>
          <p:nvPr/>
        </p:nvSpPr>
        <p:spPr bwMode="auto">
          <a:xfrm flipV="1">
            <a:off x="1400175" y="3778250"/>
            <a:ext cx="304800"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424" name="AutoShape 328"/>
          <p:cNvSpPr>
            <a:spLocks noChangeArrowheads="1"/>
          </p:cNvSpPr>
          <p:nvPr/>
        </p:nvSpPr>
        <p:spPr bwMode="auto">
          <a:xfrm rot="2199894">
            <a:off x="520700" y="3314700"/>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Slide Number Placeholder 5"/>
          <p:cNvSpPr>
            <a:spLocks noGrp="1"/>
          </p:cNvSpPr>
          <p:nvPr>
            <p:ph type="sldNum" sz="quarter" idx="12"/>
          </p:nvPr>
        </p:nvSpPr>
        <p:spPr/>
        <p:txBody>
          <a:bodyPr/>
          <a:lstStyle/>
          <a:p>
            <a:fld id="{5A1F8169-FE7D-6243-B70F-8FBF91476203}" type="slidenum">
              <a:rPr lang="en-US"/>
              <a:pPr/>
              <a:t>94</a:t>
            </a:fld>
            <a:endParaRPr lang="en-US"/>
          </a:p>
        </p:txBody>
      </p:sp>
      <p:sp>
        <p:nvSpPr>
          <p:cNvPr id="133122"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33123" name="Rectangle 3"/>
          <p:cNvSpPr>
            <a:spLocks noChangeArrowheads="1"/>
          </p:cNvSpPr>
          <p:nvPr/>
        </p:nvSpPr>
        <p:spPr bwMode="auto">
          <a:xfrm>
            <a:off x="4087813" y="1362075"/>
            <a:ext cx="904875"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124" name="Rectangle 4"/>
          <p:cNvSpPr>
            <a:spLocks noChangeArrowheads="1"/>
          </p:cNvSpPr>
          <p:nvPr/>
        </p:nvSpPr>
        <p:spPr bwMode="auto">
          <a:xfrm>
            <a:off x="4637088" y="1362075"/>
            <a:ext cx="1408112"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125"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3126" name="Oval 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127" name="Group 7"/>
          <p:cNvGrpSpPr>
            <a:grpSpLocks/>
          </p:cNvGrpSpPr>
          <p:nvPr/>
        </p:nvGrpSpPr>
        <p:grpSpPr bwMode="auto">
          <a:xfrm>
            <a:off x="8534400" y="1101725"/>
            <a:ext cx="228600" cy="1574800"/>
            <a:chOff x="5088" y="624"/>
            <a:chExt cx="144" cy="992"/>
          </a:xfrm>
        </p:grpSpPr>
        <p:sp>
          <p:nvSpPr>
            <p:cNvPr id="133128" name="Line 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29" name="Line 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30" name="Line 1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31" name="Line 1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32" name="Line 1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33" name="Line 1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34" name="Line 1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35" name="Line 1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3136" name="Text Box 16"/>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33137" name="AutoShape 17"/>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138" name="Line 18"/>
          <p:cNvSpPr>
            <a:spLocks noChangeShapeType="1"/>
          </p:cNvSpPr>
          <p:nvPr/>
        </p:nvSpPr>
        <p:spPr bwMode="auto">
          <a:xfrm flipV="1">
            <a:off x="34036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39" name="Line 19"/>
          <p:cNvSpPr>
            <a:spLocks noChangeShapeType="1"/>
          </p:cNvSpPr>
          <p:nvPr/>
        </p:nvSpPr>
        <p:spPr bwMode="auto">
          <a:xfrm>
            <a:off x="36322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40" name="Rectangle 20"/>
          <p:cNvSpPr>
            <a:spLocks noChangeArrowheads="1"/>
          </p:cNvSpPr>
          <p:nvPr/>
        </p:nvSpPr>
        <p:spPr bwMode="auto">
          <a:xfrm>
            <a:off x="32512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141" name="Line 21"/>
          <p:cNvSpPr>
            <a:spLocks noChangeShapeType="1"/>
          </p:cNvSpPr>
          <p:nvPr/>
        </p:nvSpPr>
        <p:spPr bwMode="auto">
          <a:xfrm flipV="1">
            <a:off x="39370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42" name="Line 22"/>
          <p:cNvSpPr>
            <a:spLocks noChangeShapeType="1"/>
          </p:cNvSpPr>
          <p:nvPr/>
        </p:nvSpPr>
        <p:spPr bwMode="auto">
          <a:xfrm>
            <a:off x="41783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43" name="Rectangle 23"/>
          <p:cNvSpPr>
            <a:spLocks noChangeArrowheads="1"/>
          </p:cNvSpPr>
          <p:nvPr/>
        </p:nvSpPr>
        <p:spPr bwMode="auto">
          <a:xfrm>
            <a:off x="37846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144" name="Line 24"/>
          <p:cNvSpPr>
            <a:spLocks noChangeShapeType="1"/>
          </p:cNvSpPr>
          <p:nvPr/>
        </p:nvSpPr>
        <p:spPr bwMode="auto">
          <a:xfrm flipV="1">
            <a:off x="4470400" y="4635500"/>
            <a:ext cx="22860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45" name="Line 25"/>
          <p:cNvSpPr>
            <a:spLocks noChangeShapeType="1"/>
          </p:cNvSpPr>
          <p:nvPr/>
        </p:nvSpPr>
        <p:spPr bwMode="auto">
          <a:xfrm>
            <a:off x="4465638" y="4635500"/>
            <a:ext cx="233362"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46" name="Rectangle 26"/>
          <p:cNvSpPr>
            <a:spLocks noChangeArrowheads="1"/>
          </p:cNvSpPr>
          <p:nvPr/>
        </p:nvSpPr>
        <p:spPr bwMode="auto">
          <a:xfrm>
            <a:off x="43180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147" name="Line 27"/>
          <p:cNvSpPr>
            <a:spLocks noChangeShapeType="1"/>
          </p:cNvSpPr>
          <p:nvPr/>
        </p:nvSpPr>
        <p:spPr bwMode="auto">
          <a:xfrm rot="5400000">
            <a:off x="40513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3148" name="Group 28"/>
          <p:cNvGrpSpPr>
            <a:grpSpLocks/>
          </p:cNvGrpSpPr>
          <p:nvPr/>
        </p:nvGrpSpPr>
        <p:grpSpPr bwMode="auto">
          <a:xfrm>
            <a:off x="3875088" y="4635500"/>
            <a:ext cx="122237" cy="122238"/>
            <a:chOff x="1449" y="2352"/>
            <a:chExt cx="77" cy="77"/>
          </a:xfrm>
        </p:grpSpPr>
        <p:sp>
          <p:nvSpPr>
            <p:cNvPr id="133149" name="Line 2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50" name="Line 3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3151" name="Group 31"/>
          <p:cNvGrpSpPr>
            <a:grpSpLocks/>
          </p:cNvGrpSpPr>
          <p:nvPr/>
        </p:nvGrpSpPr>
        <p:grpSpPr bwMode="auto">
          <a:xfrm>
            <a:off x="4105275" y="4635500"/>
            <a:ext cx="122238" cy="122238"/>
            <a:chOff x="1449" y="2352"/>
            <a:chExt cx="77" cy="77"/>
          </a:xfrm>
        </p:grpSpPr>
        <p:sp>
          <p:nvSpPr>
            <p:cNvPr id="133152" name="Line 32"/>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53" name="Line 33"/>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3154" name="Rectangle 34"/>
          <p:cNvSpPr>
            <a:spLocks noChangeArrowheads="1"/>
          </p:cNvSpPr>
          <p:nvPr/>
        </p:nvSpPr>
        <p:spPr bwMode="auto">
          <a:xfrm>
            <a:off x="29464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155" name="Line 35"/>
          <p:cNvSpPr>
            <a:spLocks noChangeShapeType="1"/>
          </p:cNvSpPr>
          <p:nvPr/>
        </p:nvSpPr>
        <p:spPr bwMode="auto">
          <a:xfrm flipH="1" flipV="1">
            <a:off x="30226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3156" name="Group 36"/>
          <p:cNvGrpSpPr>
            <a:grpSpLocks/>
          </p:cNvGrpSpPr>
          <p:nvPr/>
        </p:nvGrpSpPr>
        <p:grpSpPr bwMode="auto">
          <a:xfrm>
            <a:off x="2946400" y="5016500"/>
            <a:ext cx="304800" cy="152400"/>
            <a:chOff x="864" y="2592"/>
            <a:chExt cx="192" cy="96"/>
          </a:xfrm>
        </p:grpSpPr>
        <p:sp>
          <p:nvSpPr>
            <p:cNvPr id="133157" name="Line 37"/>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58" name="Line 38"/>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59" name="Line 39"/>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60" name="Line 40"/>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3161" name="Group 41"/>
          <p:cNvGrpSpPr>
            <a:grpSpLocks/>
          </p:cNvGrpSpPr>
          <p:nvPr/>
        </p:nvGrpSpPr>
        <p:grpSpPr bwMode="auto">
          <a:xfrm flipH="1">
            <a:off x="4851400" y="4635500"/>
            <a:ext cx="304800" cy="228600"/>
            <a:chOff x="2064" y="2352"/>
            <a:chExt cx="192" cy="144"/>
          </a:xfrm>
        </p:grpSpPr>
        <p:sp>
          <p:nvSpPr>
            <p:cNvPr id="133162" name="Rectangle 42"/>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163" name="Line 43"/>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3164" name="Group 44"/>
          <p:cNvGrpSpPr>
            <a:grpSpLocks/>
          </p:cNvGrpSpPr>
          <p:nvPr/>
        </p:nvGrpSpPr>
        <p:grpSpPr bwMode="auto">
          <a:xfrm>
            <a:off x="4851400" y="5016500"/>
            <a:ext cx="304800" cy="152400"/>
            <a:chOff x="864" y="2592"/>
            <a:chExt cx="192" cy="96"/>
          </a:xfrm>
        </p:grpSpPr>
        <p:sp>
          <p:nvSpPr>
            <p:cNvPr id="133165" name="Line 4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66" name="Line 4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67" name="Line 4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68" name="Line 4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3169" name="Line 49"/>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3170" name="Line 50"/>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3171" name="AutoShape 51"/>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172" name="Text Box 52"/>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33173" name="Text Box 53"/>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33174" name="Text Box 54"/>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33175" name="Text Box 55"/>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33176" name="Group 56"/>
          <p:cNvGrpSpPr>
            <a:grpSpLocks/>
          </p:cNvGrpSpPr>
          <p:nvPr/>
        </p:nvGrpSpPr>
        <p:grpSpPr bwMode="auto">
          <a:xfrm rot="5400000">
            <a:off x="7708900" y="2022475"/>
            <a:ext cx="228600" cy="1574800"/>
            <a:chOff x="5088" y="624"/>
            <a:chExt cx="144" cy="992"/>
          </a:xfrm>
        </p:grpSpPr>
        <p:sp>
          <p:nvSpPr>
            <p:cNvPr id="133177" name="Line 5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78" name="Line 5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79" name="Line 5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80" name="Line 6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81" name="Line 6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82" name="Line 6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83" name="Line 6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184" name="Line 6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3185" name="Rectangle 65"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186" name="Group 66"/>
          <p:cNvGrpSpPr>
            <a:grpSpLocks/>
          </p:cNvGrpSpPr>
          <p:nvPr/>
        </p:nvGrpSpPr>
        <p:grpSpPr bwMode="auto">
          <a:xfrm>
            <a:off x="4160838" y="2359025"/>
            <a:ext cx="298450" cy="2276475"/>
            <a:chOff x="2621" y="1486"/>
            <a:chExt cx="188" cy="1434"/>
          </a:xfrm>
        </p:grpSpPr>
        <p:sp>
          <p:nvSpPr>
            <p:cNvPr id="133187" name="Line 67"/>
            <p:cNvSpPr>
              <a:spLocks noChangeShapeType="1"/>
            </p:cNvSpPr>
            <p:nvPr/>
          </p:nvSpPr>
          <p:spPr bwMode="auto">
            <a:xfrm>
              <a:off x="2621" y="1486"/>
              <a:ext cx="0" cy="111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3188" name="Line 68"/>
            <p:cNvSpPr>
              <a:spLocks noChangeShapeType="1"/>
            </p:cNvSpPr>
            <p:nvPr/>
          </p:nvSpPr>
          <p:spPr bwMode="auto">
            <a:xfrm>
              <a:off x="2809"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3189" name="Line 69"/>
            <p:cNvSpPr>
              <a:spLocks noChangeShapeType="1"/>
            </p:cNvSpPr>
            <p:nvPr/>
          </p:nvSpPr>
          <p:spPr bwMode="auto">
            <a:xfrm rot="5400000">
              <a:off x="2719" y="2504"/>
              <a:ext cx="0" cy="18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33190" name="Rectangle 70"/>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33191" name="Line 71"/>
          <p:cNvSpPr>
            <a:spLocks noChangeShapeType="1"/>
          </p:cNvSpPr>
          <p:nvPr/>
        </p:nvSpPr>
        <p:spPr bwMode="auto">
          <a:xfrm flipH="1">
            <a:off x="2819400" y="4343400"/>
            <a:ext cx="0" cy="40163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92" name="Rectangle 72"/>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193" name="Group 73"/>
          <p:cNvGrpSpPr>
            <a:grpSpLocks/>
          </p:cNvGrpSpPr>
          <p:nvPr/>
        </p:nvGrpSpPr>
        <p:grpSpPr bwMode="auto">
          <a:xfrm rot="5400000" flipH="1" flipV="1">
            <a:off x="4675982" y="3421856"/>
            <a:ext cx="107950" cy="182563"/>
            <a:chOff x="0" y="3"/>
            <a:chExt cx="20000" cy="19996"/>
          </a:xfrm>
        </p:grpSpPr>
        <p:sp>
          <p:nvSpPr>
            <p:cNvPr id="133194" name="Line 74"/>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95" name="Line 75"/>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96" name="Line 76"/>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97" name="Line 77"/>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198" name="Line 78"/>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99" name="Oval 79"/>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0" name="Oval 80"/>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1" name="Oval 81"/>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2" name="Line 82"/>
          <p:cNvSpPr>
            <a:spLocks noChangeShapeType="1"/>
          </p:cNvSpPr>
          <p:nvPr/>
        </p:nvSpPr>
        <p:spPr bwMode="auto">
          <a:xfrm rot="-5400000">
            <a:off x="43830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3" name="Line 83"/>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4" name="Oval 84"/>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5" name="Line 85"/>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6" name="Line 86"/>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207" name="Group 87"/>
          <p:cNvGrpSpPr>
            <a:grpSpLocks/>
          </p:cNvGrpSpPr>
          <p:nvPr/>
        </p:nvGrpSpPr>
        <p:grpSpPr bwMode="auto">
          <a:xfrm rot="10800000" flipH="1">
            <a:off x="4457700" y="3757613"/>
            <a:ext cx="365125" cy="239712"/>
            <a:chOff x="2900" y="1798"/>
            <a:chExt cx="576" cy="376"/>
          </a:xfrm>
        </p:grpSpPr>
        <p:sp>
          <p:nvSpPr>
            <p:cNvPr id="133208" name="Line 88"/>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9" name="Line 89"/>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10" name="Line 90"/>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211" name="Line 91"/>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12" name="Line 92"/>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13" name="Line 93"/>
          <p:cNvSpPr>
            <a:spLocks noChangeShapeType="1"/>
          </p:cNvSpPr>
          <p:nvPr/>
        </p:nvSpPr>
        <p:spPr bwMode="auto">
          <a:xfrm rot="5400000" flipV="1">
            <a:off x="1480344" y="2770981"/>
            <a:ext cx="0" cy="1436688"/>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214" name="Group 94"/>
          <p:cNvGrpSpPr>
            <a:grpSpLocks/>
          </p:cNvGrpSpPr>
          <p:nvPr/>
        </p:nvGrpSpPr>
        <p:grpSpPr bwMode="auto">
          <a:xfrm rot="5400000">
            <a:off x="2378869" y="3429794"/>
            <a:ext cx="98425" cy="274637"/>
            <a:chOff x="0" y="0"/>
            <a:chExt cx="20000" cy="20000"/>
          </a:xfrm>
        </p:grpSpPr>
        <p:sp>
          <p:nvSpPr>
            <p:cNvPr id="133215" name="Arc 9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16" name="Arc 9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3217" name="Group 97"/>
          <p:cNvGrpSpPr>
            <a:grpSpLocks/>
          </p:cNvGrpSpPr>
          <p:nvPr/>
        </p:nvGrpSpPr>
        <p:grpSpPr bwMode="auto">
          <a:xfrm rot="5400000">
            <a:off x="2372519" y="3259932"/>
            <a:ext cx="98425" cy="274637"/>
            <a:chOff x="0" y="0"/>
            <a:chExt cx="20000" cy="20000"/>
          </a:xfrm>
        </p:grpSpPr>
        <p:sp>
          <p:nvSpPr>
            <p:cNvPr id="133218" name="Arc 9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19" name="Arc 9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220" name="Line 100"/>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221" name="Group 101"/>
          <p:cNvGrpSpPr>
            <a:grpSpLocks/>
          </p:cNvGrpSpPr>
          <p:nvPr/>
        </p:nvGrpSpPr>
        <p:grpSpPr bwMode="auto">
          <a:xfrm>
            <a:off x="2181225" y="3194050"/>
            <a:ext cx="484188" cy="295275"/>
            <a:chOff x="1041" y="2012"/>
            <a:chExt cx="305" cy="186"/>
          </a:xfrm>
        </p:grpSpPr>
        <p:sp>
          <p:nvSpPr>
            <p:cNvPr id="133222" name="Line 102"/>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3" name="Line 103"/>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4" name="Line 104"/>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5" name="Line 105"/>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226" name="Rectangle 106"/>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7" name="Line 107"/>
          <p:cNvSpPr>
            <a:spLocks noChangeShapeType="1"/>
          </p:cNvSpPr>
          <p:nvPr/>
        </p:nvSpPr>
        <p:spPr bwMode="auto">
          <a:xfrm rot="5400000" flipV="1">
            <a:off x="3388519" y="2732881"/>
            <a:ext cx="0" cy="1512888"/>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8" name="Text Box 108"/>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33229" name="Rectangle 109"/>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33230" name="Line 110"/>
          <p:cNvSpPr>
            <a:spLocks noChangeShapeType="1"/>
          </p:cNvSpPr>
          <p:nvPr/>
        </p:nvSpPr>
        <p:spPr bwMode="auto">
          <a:xfrm rot="5400000" flipV="1">
            <a:off x="2310607" y="3374231"/>
            <a:ext cx="0" cy="230187"/>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31" name="Line 111"/>
          <p:cNvSpPr>
            <a:spLocks noChangeShapeType="1"/>
          </p:cNvSpPr>
          <p:nvPr/>
        </p:nvSpPr>
        <p:spPr bwMode="auto">
          <a:xfrm rot="5400000" flipV="1">
            <a:off x="2542382" y="3374231"/>
            <a:ext cx="0" cy="230187"/>
          </a:xfrm>
          <a:prstGeom prst="line">
            <a:avLst/>
          </a:prstGeom>
          <a:noFill/>
          <a:ln w="25400">
            <a:solidFill>
              <a:schemeClr val="accent1"/>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32" name="Line 112"/>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33" name="Line 113"/>
          <p:cNvSpPr>
            <a:spLocks noChangeShapeType="1"/>
          </p:cNvSpPr>
          <p:nvPr/>
        </p:nvSpPr>
        <p:spPr bwMode="auto">
          <a:xfrm rot="5400000" flipH="1">
            <a:off x="2893219" y="4679157"/>
            <a:ext cx="0" cy="1317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234" name="Group 114"/>
          <p:cNvGrpSpPr>
            <a:grpSpLocks/>
          </p:cNvGrpSpPr>
          <p:nvPr/>
        </p:nvGrpSpPr>
        <p:grpSpPr bwMode="auto">
          <a:xfrm>
            <a:off x="4681538" y="2333625"/>
            <a:ext cx="1274762" cy="2301875"/>
            <a:chOff x="2949" y="1470"/>
            <a:chExt cx="803" cy="1450"/>
          </a:xfrm>
        </p:grpSpPr>
        <p:sp>
          <p:nvSpPr>
            <p:cNvPr id="133235" name="Line 115"/>
            <p:cNvSpPr>
              <a:spLocks noChangeShapeType="1"/>
            </p:cNvSpPr>
            <p:nvPr/>
          </p:nvSpPr>
          <p:spPr bwMode="auto">
            <a:xfrm>
              <a:off x="3752" y="1470"/>
              <a:ext cx="0" cy="1116"/>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3236" name="Line 116"/>
            <p:cNvSpPr>
              <a:spLocks noChangeShapeType="1"/>
            </p:cNvSpPr>
            <p:nvPr/>
          </p:nvSpPr>
          <p:spPr bwMode="auto">
            <a:xfrm>
              <a:off x="2953"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3237" name="Line 117"/>
            <p:cNvSpPr>
              <a:spLocks noChangeShapeType="1"/>
            </p:cNvSpPr>
            <p:nvPr/>
          </p:nvSpPr>
          <p:spPr bwMode="auto">
            <a:xfrm rot="5400000">
              <a:off x="3348" y="2187"/>
              <a:ext cx="0" cy="798"/>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33238" name="Rectangle 118"/>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33239" name="Line 119"/>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40" name="Line 120"/>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41" name="Line 121"/>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242" name="Rectangle 122"/>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grpSp>
        <p:nvGrpSpPr>
          <p:cNvPr id="133243" name="Group 123"/>
          <p:cNvGrpSpPr>
            <a:grpSpLocks/>
          </p:cNvGrpSpPr>
          <p:nvPr/>
        </p:nvGrpSpPr>
        <p:grpSpPr bwMode="auto">
          <a:xfrm>
            <a:off x="4572000" y="1158875"/>
            <a:ext cx="2168525" cy="1455738"/>
            <a:chOff x="3266" y="730"/>
            <a:chExt cx="1366" cy="917"/>
          </a:xfrm>
        </p:grpSpPr>
        <p:sp>
          <p:nvSpPr>
            <p:cNvPr id="133244" name="Rectangle 124"/>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245" name="Rectangle 125"/>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246" name="Rectangle 126"/>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3247" name="Oval 127"/>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248" name="Rectangle 128"/>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33249" name="Oval 129"/>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50" name="Oval 130"/>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51" name="Oval 131"/>
          <p:cNvSpPr>
            <a:spLocks noChangeArrowheads="1"/>
          </p:cNvSpPr>
          <p:nvPr/>
        </p:nvSpPr>
        <p:spPr bwMode="auto">
          <a:xfrm rot="5400000">
            <a:off x="23098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52" name="AutoShape 132"/>
          <p:cNvSpPr>
            <a:spLocks noChangeArrowheads="1"/>
          </p:cNvSpPr>
          <p:nvPr/>
        </p:nvSpPr>
        <p:spPr bwMode="auto">
          <a:xfrm rot="2512384" flipH="1" flipV="1">
            <a:off x="3573463" y="2413000"/>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253" name="Text Box 133"/>
          <p:cNvSpPr txBox="1">
            <a:spLocks noChangeArrowheads="1"/>
          </p:cNvSpPr>
          <p:nvPr/>
        </p:nvSpPr>
        <p:spPr bwMode="auto">
          <a:xfrm>
            <a:off x="2201863" y="6154738"/>
            <a:ext cx="46624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Unclamping and Retracting  </a:t>
            </a:r>
          </a:p>
        </p:txBody>
      </p:sp>
      <p:sp>
        <p:nvSpPr>
          <p:cNvPr id="133254" name="Text Box 134"/>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33352" name="AutoShape 232"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53" name="AutoShape 233"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54" name="AutoShape 234"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55" name="AutoShape 235"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56" name="AutoShape 236"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57" name="AutoShape 237"/>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58" name="Arc 238"/>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59" name="Line 239"/>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360" name="Arc 240"/>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361" name="Group 241"/>
          <p:cNvGrpSpPr>
            <a:grpSpLocks/>
          </p:cNvGrpSpPr>
          <p:nvPr/>
        </p:nvGrpSpPr>
        <p:grpSpPr bwMode="auto">
          <a:xfrm>
            <a:off x="1355725" y="2895600"/>
            <a:ext cx="90488" cy="92075"/>
            <a:chOff x="1030" y="3483"/>
            <a:chExt cx="141" cy="144"/>
          </a:xfrm>
        </p:grpSpPr>
        <p:sp>
          <p:nvSpPr>
            <p:cNvPr id="133362" name="Arc 24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63" name="Arc 24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64" name="Line 24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3365" name="Group 245"/>
          <p:cNvGrpSpPr>
            <a:grpSpLocks/>
          </p:cNvGrpSpPr>
          <p:nvPr/>
        </p:nvGrpSpPr>
        <p:grpSpPr bwMode="auto">
          <a:xfrm flipV="1">
            <a:off x="1341438" y="1603375"/>
            <a:ext cx="90487" cy="92075"/>
            <a:chOff x="1030" y="3483"/>
            <a:chExt cx="141" cy="144"/>
          </a:xfrm>
        </p:grpSpPr>
        <p:sp>
          <p:nvSpPr>
            <p:cNvPr id="133366" name="Arc 24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67" name="Arc 24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68" name="Line 24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3369" name="Arc 249"/>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70" name="Line 250"/>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371" name="Arc 251"/>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372" name="Group 252"/>
          <p:cNvGrpSpPr>
            <a:grpSpLocks/>
          </p:cNvGrpSpPr>
          <p:nvPr/>
        </p:nvGrpSpPr>
        <p:grpSpPr bwMode="auto">
          <a:xfrm flipH="1">
            <a:off x="1670050" y="2895600"/>
            <a:ext cx="90488" cy="92075"/>
            <a:chOff x="1030" y="3483"/>
            <a:chExt cx="141" cy="144"/>
          </a:xfrm>
        </p:grpSpPr>
        <p:sp>
          <p:nvSpPr>
            <p:cNvPr id="133373" name="Arc 253"/>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74" name="Arc 254"/>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75" name="Line 255"/>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3376" name="Group 256"/>
          <p:cNvGrpSpPr>
            <a:grpSpLocks/>
          </p:cNvGrpSpPr>
          <p:nvPr/>
        </p:nvGrpSpPr>
        <p:grpSpPr bwMode="auto">
          <a:xfrm flipH="1" flipV="1">
            <a:off x="1684338" y="1603375"/>
            <a:ext cx="90487" cy="92075"/>
            <a:chOff x="1030" y="3483"/>
            <a:chExt cx="141" cy="144"/>
          </a:xfrm>
        </p:grpSpPr>
        <p:sp>
          <p:nvSpPr>
            <p:cNvPr id="133377" name="Arc 25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78" name="Arc 25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79" name="Line 25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3380" name="Rectangle 260"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81" name="AutoShape 261"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33382" name="Rectangle 262"/>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83" name="Line 263"/>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384" name="Line 264"/>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385" name="Rectangle 265"/>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86" name="AutoShape 266"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87" name="AutoShape 267"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88" name="Line 268"/>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389" name="Line 269"/>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390" name="Line 270"/>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391" name="Line 271"/>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392" name="Oval 272"/>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93" name="Oval 273"/>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94" name="AutoShape 274"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95" name="AutoShape 275"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396" name="Group 276"/>
          <p:cNvGrpSpPr>
            <a:grpSpLocks/>
          </p:cNvGrpSpPr>
          <p:nvPr/>
        </p:nvGrpSpPr>
        <p:grpSpPr bwMode="auto">
          <a:xfrm>
            <a:off x="1504950" y="2906713"/>
            <a:ext cx="103188" cy="65087"/>
            <a:chOff x="1262" y="3388"/>
            <a:chExt cx="162" cy="206"/>
          </a:xfrm>
        </p:grpSpPr>
        <p:sp>
          <p:nvSpPr>
            <p:cNvPr id="133397" name="Oval 277"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98" name="Oval 278"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399" name="Oval 279"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00" name="Oval 280"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01" name="Oval 281"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02" name="Oval 282"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3403" name="Rectangle 283"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404" name="Group 284"/>
          <p:cNvGrpSpPr>
            <a:grpSpLocks/>
          </p:cNvGrpSpPr>
          <p:nvPr/>
        </p:nvGrpSpPr>
        <p:grpSpPr bwMode="auto">
          <a:xfrm>
            <a:off x="1279525" y="1689100"/>
            <a:ext cx="557213" cy="1192213"/>
            <a:chOff x="941" y="767"/>
            <a:chExt cx="815" cy="1942"/>
          </a:xfrm>
        </p:grpSpPr>
        <p:sp>
          <p:nvSpPr>
            <p:cNvPr id="133405" name="AutoShape 285"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06" name="AutoShape 286"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3407" name="AutoShape 287"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08" name="Line 288"/>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409" name="Rectangle 289"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10" name="Rectangle 290"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11" name="Rectangle 291"/>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12" name="Rectangle 292"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13" name="Rectangle 293"/>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14" name="Rectangle 294"/>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15" name="Line 295"/>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3416" name="Group 296"/>
          <p:cNvGrpSpPr>
            <a:grpSpLocks/>
          </p:cNvGrpSpPr>
          <p:nvPr/>
        </p:nvGrpSpPr>
        <p:grpSpPr bwMode="auto">
          <a:xfrm>
            <a:off x="1471613" y="2867025"/>
            <a:ext cx="169862" cy="234950"/>
            <a:chOff x="1210" y="3312"/>
            <a:chExt cx="265" cy="416"/>
          </a:xfrm>
        </p:grpSpPr>
        <p:sp>
          <p:nvSpPr>
            <p:cNvPr id="133417" name="AutoShape 297"/>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18" name="Line 298"/>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419" name="Line 299"/>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420" name="Rectangle 300"/>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421" name="Group 301"/>
            <p:cNvGrpSpPr>
              <a:grpSpLocks/>
            </p:cNvGrpSpPr>
            <p:nvPr/>
          </p:nvGrpSpPr>
          <p:grpSpPr bwMode="auto">
            <a:xfrm>
              <a:off x="1212" y="3356"/>
              <a:ext cx="105" cy="33"/>
              <a:chOff x="1212" y="3356"/>
              <a:chExt cx="105" cy="33"/>
            </a:xfrm>
          </p:grpSpPr>
          <p:sp>
            <p:nvSpPr>
              <p:cNvPr id="133422" name="Line 302"/>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423" name="Line 303"/>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3424" name="Group 304"/>
            <p:cNvGrpSpPr>
              <a:grpSpLocks/>
            </p:cNvGrpSpPr>
            <p:nvPr/>
          </p:nvGrpSpPr>
          <p:grpSpPr bwMode="auto">
            <a:xfrm flipH="1">
              <a:off x="1370" y="3356"/>
              <a:ext cx="105" cy="33"/>
              <a:chOff x="1212" y="3356"/>
              <a:chExt cx="105" cy="33"/>
            </a:xfrm>
          </p:grpSpPr>
          <p:sp>
            <p:nvSpPr>
              <p:cNvPr id="133425" name="Line 305"/>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426" name="Line 306"/>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3427" name="Rectangle 307"/>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3428" name="AutoShape 308"/>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29" name="AutoShape 309"/>
          <p:cNvSpPr>
            <a:spLocks noChangeArrowheads="1"/>
          </p:cNvSpPr>
          <p:nvPr/>
        </p:nvSpPr>
        <p:spPr bwMode="auto">
          <a:xfrm>
            <a:off x="1466850" y="37592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30" name="Line 310"/>
          <p:cNvSpPr>
            <a:spLocks noChangeShapeType="1"/>
          </p:cNvSpPr>
          <p:nvPr/>
        </p:nvSpPr>
        <p:spPr bwMode="auto">
          <a:xfrm flipV="1">
            <a:off x="1555750" y="3509963"/>
            <a:ext cx="0" cy="190500"/>
          </a:xfrm>
          <a:prstGeom prst="line">
            <a:avLst/>
          </a:prstGeom>
          <a:noFill/>
          <a:ln w="25400">
            <a:solidFill>
              <a:srgbClr val="FF505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431" name="Line 311"/>
          <p:cNvSpPr>
            <a:spLocks noChangeShapeType="1"/>
          </p:cNvSpPr>
          <p:nvPr/>
        </p:nvSpPr>
        <p:spPr bwMode="auto">
          <a:xfrm flipV="1">
            <a:off x="1555750" y="3175000"/>
            <a:ext cx="0" cy="301625"/>
          </a:xfrm>
          <a:prstGeom prst="line">
            <a:avLst/>
          </a:prstGeom>
          <a:noFill/>
          <a:ln w="25400">
            <a:solidFill>
              <a:srgbClr val="FF505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432" name="Oval 312"/>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33" name="Oval 313"/>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34" name="Line 314"/>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35" name="Oval 315"/>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36" name="AutoShape 316"/>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37" name="Line 317"/>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38" name="Line 318"/>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39" name="Line 319"/>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40" name="Line 320"/>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41" name="Line 321"/>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42" name="Line 322"/>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43" name="Line 323"/>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44" name="Text Box 324"/>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33445" name="Rectangle 325"/>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1,000 PSI </a:t>
            </a:r>
            <a:endParaRPr lang="en-US" b="0"/>
          </a:p>
        </p:txBody>
      </p:sp>
      <p:sp>
        <p:nvSpPr>
          <p:cNvPr id="133446" name="AutoShape 326"/>
          <p:cNvSpPr>
            <a:spLocks noChangeArrowheads="1"/>
          </p:cNvSpPr>
          <p:nvPr/>
        </p:nvSpPr>
        <p:spPr bwMode="auto">
          <a:xfrm rot="456201">
            <a:off x="531813" y="3308350"/>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447" name="Line 327"/>
          <p:cNvSpPr>
            <a:spLocks noChangeShapeType="1"/>
          </p:cNvSpPr>
          <p:nvPr/>
        </p:nvSpPr>
        <p:spPr bwMode="auto">
          <a:xfrm flipV="1">
            <a:off x="1427163" y="3752850"/>
            <a:ext cx="255587"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Tree>
  </p:cSld>
  <p:clrMapOvr>
    <a:masterClrMapping/>
  </p:clrMapOvr>
  <p:transition xmlns:p14="http://schemas.microsoft.com/office/powerpoint/2010/main" advClick="0" advTm="0"/>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 name="Slide Number Placeholder 5"/>
          <p:cNvSpPr>
            <a:spLocks noGrp="1"/>
          </p:cNvSpPr>
          <p:nvPr>
            <p:ph type="sldNum" sz="quarter" idx="12"/>
          </p:nvPr>
        </p:nvSpPr>
        <p:spPr/>
        <p:txBody>
          <a:bodyPr/>
          <a:lstStyle/>
          <a:p>
            <a:fld id="{5B1BCE9A-90F7-244C-8D79-9EE3E5F82C0A}" type="slidenum">
              <a:rPr lang="en-US"/>
              <a:pPr/>
              <a:t>95</a:t>
            </a:fld>
            <a:endParaRPr lang="en-US"/>
          </a:p>
        </p:txBody>
      </p:sp>
      <p:sp>
        <p:nvSpPr>
          <p:cNvPr id="134146"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34147" name="Rectangle 3"/>
          <p:cNvSpPr>
            <a:spLocks noChangeArrowheads="1"/>
          </p:cNvSpPr>
          <p:nvPr/>
        </p:nvSpPr>
        <p:spPr bwMode="auto">
          <a:xfrm>
            <a:off x="4087813" y="1362075"/>
            <a:ext cx="904875" cy="996950"/>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148" name="Rectangle 4"/>
          <p:cNvSpPr>
            <a:spLocks noChangeArrowheads="1"/>
          </p:cNvSpPr>
          <p:nvPr/>
        </p:nvSpPr>
        <p:spPr bwMode="auto">
          <a:xfrm>
            <a:off x="4373563" y="1362075"/>
            <a:ext cx="1671637" cy="996950"/>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149" name="Line 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4150" name="Oval 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151" name="Group 7"/>
          <p:cNvGrpSpPr>
            <a:grpSpLocks/>
          </p:cNvGrpSpPr>
          <p:nvPr/>
        </p:nvGrpSpPr>
        <p:grpSpPr bwMode="auto">
          <a:xfrm>
            <a:off x="8534400" y="1101725"/>
            <a:ext cx="228600" cy="1574800"/>
            <a:chOff x="5088" y="624"/>
            <a:chExt cx="144" cy="992"/>
          </a:xfrm>
        </p:grpSpPr>
        <p:sp>
          <p:nvSpPr>
            <p:cNvPr id="134152" name="Line 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53" name="Line 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54" name="Line 1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55" name="Line 1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56" name="Line 1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57" name="Line 1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58" name="Line 1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59" name="Line 1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4160" name="Text Box 16"/>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34161" name="AutoShape 17"/>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162" name="Line 18"/>
          <p:cNvSpPr>
            <a:spLocks noChangeShapeType="1"/>
          </p:cNvSpPr>
          <p:nvPr/>
        </p:nvSpPr>
        <p:spPr bwMode="auto">
          <a:xfrm flipV="1">
            <a:off x="34036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63" name="Line 19"/>
          <p:cNvSpPr>
            <a:spLocks noChangeShapeType="1"/>
          </p:cNvSpPr>
          <p:nvPr/>
        </p:nvSpPr>
        <p:spPr bwMode="auto">
          <a:xfrm>
            <a:off x="3632200"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64" name="Rectangle 20"/>
          <p:cNvSpPr>
            <a:spLocks noChangeArrowheads="1"/>
          </p:cNvSpPr>
          <p:nvPr/>
        </p:nvSpPr>
        <p:spPr bwMode="auto">
          <a:xfrm>
            <a:off x="32512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165" name="Line 21"/>
          <p:cNvSpPr>
            <a:spLocks noChangeShapeType="1"/>
          </p:cNvSpPr>
          <p:nvPr/>
        </p:nvSpPr>
        <p:spPr bwMode="auto">
          <a:xfrm flipV="1">
            <a:off x="39370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66" name="Line 22"/>
          <p:cNvSpPr>
            <a:spLocks noChangeShapeType="1"/>
          </p:cNvSpPr>
          <p:nvPr/>
        </p:nvSpPr>
        <p:spPr bwMode="auto">
          <a:xfrm>
            <a:off x="4178300" y="494030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67" name="Rectangle 23"/>
          <p:cNvSpPr>
            <a:spLocks noChangeArrowheads="1"/>
          </p:cNvSpPr>
          <p:nvPr/>
        </p:nvSpPr>
        <p:spPr bwMode="auto">
          <a:xfrm>
            <a:off x="37846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168" name="Line 24"/>
          <p:cNvSpPr>
            <a:spLocks noChangeShapeType="1"/>
          </p:cNvSpPr>
          <p:nvPr/>
        </p:nvSpPr>
        <p:spPr bwMode="auto">
          <a:xfrm flipV="1">
            <a:off x="4470400" y="4635500"/>
            <a:ext cx="228600" cy="533400"/>
          </a:xfrm>
          <a:prstGeom prst="line">
            <a:avLst/>
          </a:prstGeom>
          <a:noFill/>
          <a:ln w="25400">
            <a:solidFill>
              <a:srgbClr val="FF505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69" name="Line 25"/>
          <p:cNvSpPr>
            <a:spLocks noChangeShapeType="1"/>
          </p:cNvSpPr>
          <p:nvPr/>
        </p:nvSpPr>
        <p:spPr bwMode="auto">
          <a:xfrm>
            <a:off x="4465638" y="4635500"/>
            <a:ext cx="233362" cy="533400"/>
          </a:xfrm>
          <a:prstGeom prst="line">
            <a:avLst/>
          </a:prstGeom>
          <a:noFill/>
          <a:ln w="25400">
            <a:solidFill>
              <a:schemeClr val="hlink"/>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70" name="Rectangle 26"/>
          <p:cNvSpPr>
            <a:spLocks noChangeArrowheads="1"/>
          </p:cNvSpPr>
          <p:nvPr/>
        </p:nvSpPr>
        <p:spPr bwMode="auto">
          <a:xfrm>
            <a:off x="4318000"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171" name="Line 27"/>
          <p:cNvSpPr>
            <a:spLocks noChangeShapeType="1"/>
          </p:cNvSpPr>
          <p:nvPr/>
        </p:nvSpPr>
        <p:spPr bwMode="auto">
          <a:xfrm rot="5400000">
            <a:off x="4051300" y="4832350"/>
            <a:ext cx="0" cy="228600"/>
          </a:xfrm>
          <a:prstGeom prst="line">
            <a:avLst/>
          </a:prstGeom>
          <a:noFill/>
          <a:ln w="25400">
            <a:solidFill>
              <a:srgbClr val="00000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4172" name="Group 28"/>
          <p:cNvGrpSpPr>
            <a:grpSpLocks/>
          </p:cNvGrpSpPr>
          <p:nvPr/>
        </p:nvGrpSpPr>
        <p:grpSpPr bwMode="auto">
          <a:xfrm>
            <a:off x="3875088" y="4635500"/>
            <a:ext cx="122237" cy="122238"/>
            <a:chOff x="1449" y="2352"/>
            <a:chExt cx="77" cy="77"/>
          </a:xfrm>
        </p:grpSpPr>
        <p:sp>
          <p:nvSpPr>
            <p:cNvPr id="134173" name="Line 29"/>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74" name="Line 30"/>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4175" name="Group 31"/>
          <p:cNvGrpSpPr>
            <a:grpSpLocks/>
          </p:cNvGrpSpPr>
          <p:nvPr/>
        </p:nvGrpSpPr>
        <p:grpSpPr bwMode="auto">
          <a:xfrm>
            <a:off x="4105275" y="4635500"/>
            <a:ext cx="122238" cy="122238"/>
            <a:chOff x="1449" y="2352"/>
            <a:chExt cx="77" cy="77"/>
          </a:xfrm>
        </p:grpSpPr>
        <p:sp>
          <p:nvSpPr>
            <p:cNvPr id="134176" name="Line 32"/>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77" name="Line 33"/>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4178" name="Rectangle 34"/>
          <p:cNvSpPr>
            <a:spLocks noChangeArrowheads="1"/>
          </p:cNvSpPr>
          <p:nvPr/>
        </p:nvSpPr>
        <p:spPr bwMode="auto">
          <a:xfrm>
            <a:off x="2946400"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179" name="Line 35"/>
          <p:cNvSpPr>
            <a:spLocks noChangeShapeType="1"/>
          </p:cNvSpPr>
          <p:nvPr/>
        </p:nvSpPr>
        <p:spPr bwMode="auto">
          <a:xfrm flipH="1" flipV="1">
            <a:off x="3022600"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4180" name="Group 36"/>
          <p:cNvGrpSpPr>
            <a:grpSpLocks/>
          </p:cNvGrpSpPr>
          <p:nvPr/>
        </p:nvGrpSpPr>
        <p:grpSpPr bwMode="auto">
          <a:xfrm>
            <a:off x="2946400" y="5016500"/>
            <a:ext cx="304800" cy="152400"/>
            <a:chOff x="864" y="2592"/>
            <a:chExt cx="192" cy="96"/>
          </a:xfrm>
        </p:grpSpPr>
        <p:sp>
          <p:nvSpPr>
            <p:cNvPr id="134181" name="Line 37"/>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82" name="Line 38"/>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83" name="Line 39"/>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84" name="Line 40"/>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4185" name="Group 41"/>
          <p:cNvGrpSpPr>
            <a:grpSpLocks/>
          </p:cNvGrpSpPr>
          <p:nvPr/>
        </p:nvGrpSpPr>
        <p:grpSpPr bwMode="auto">
          <a:xfrm flipH="1">
            <a:off x="4851400" y="4635500"/>
            <a:ext cx="304800" cy="228600"/>
            <a:chOff x="2064" y="2352"/>
            <a:chExt cx="192" cy="144"/>
          </a:xfrm>
        </p:grpSpPr>
        <p:sp>
          <p:nvSpPr>
            <p:cNvPr id="134186" name="Rectangle 42"/>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187" name="Line 43"/>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4188" name="Group 44"/>
          <p:cNvGrpSpPr>
            <a:grpSpLocks/>
          </p:cNvGrpSpPr>
          <p:nvPr/>
        </p:nvGrpSpPr>
        <p:grpSpPr bwMode="auto">
          <a:xfrm>
            <a:off x="4851400" y="5016500"/>
            <a:ext cx="304800" cy="152400"/>
            <a:chOff x="864" y="2592"/>
            <a:chExt cx="192" cy="96"/>
          </a:xfrm>
        </p:grpSpPr>
        <p:sp>
          <p:nvSpPr>
            <p:cNvPr id="134189" name="Line 4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90" name="Line 4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91" name="Line 4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192" name="Line 4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4193" name="Line 49"/>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4194" name="Line 50"/>
          <p:cNvSpPr>
            <a:spLocks noChangeShapeType="1"/>
          </p:cNvSpPr>
          <p:nvPr/>
        </p:nvSpPr>
        <p:spPr bwMode="auto">
          <a:xfrm>
            <a:off x="47005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4195" name="AutoShape 51"/>
          <p:cNvSpPr>
            <a:spLocks/>
          </p:cNvSpPr>
          <p:nvPr/>
        </p:nvSpPr>
        <p:spPr bwMode="auto">
          <a:xfrm rot="-5400000">
            <a:off x="46243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196" name="Text Box 52"/>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34197" name="Text Box 53"/>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34198" name="Text Box 54"/>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34199" name="Text Box 55"/>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34200" name="Group 56"/>
          <p:cNvGrpSpPr>
            <a:grpSpLocks/>
          </p:cNvGrpSpPr>
          <p:nvPr/>
        </p:nvGrpSpPr>
        <p:grpSpPr bwMode="auto">
          <a:xfrm rot="5400000">
            <a:off x="7708900" y="2022475"/>
            <a:ext cx="228600" cy="1574800"/>
            <a:chOff x="5088" y="624"/>
            <a:chExt cx="144" cy="992"/>
          </a:xfrm>
        </p:grpSpPr>
        <p:sp>
          <p:nvSpPr>
            <p:cNvPr id="134201" name="Line 5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202" name="Line 5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203" name="Line 5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204" name="Line 6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205" name="Line 6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206" name="Line 6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207" name="Line 6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208" name="Line 6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4209" name="Rectangle 65"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210" name="Group 66"/>
          <p:cNvGrpSpPr>
            <a:grpSpLocks/>
          </p:cNvGrpSpPr>
          <p:nvPr/>
        </p:nvGrpSpPr>
        <p:grpSpPr bwMode="auto">
          <a:xfrm>
            <a:off x="4160838" y="2359025"/>
            <a:ext cx="298450" cy="2276475"/>
            <a:chOff x="2621" y="1486"/>
            <a:chExt cx="188" cy="1434"/>
          </a:xfrm>
        </p:grpSpPr>
        <p:sp>
          <p:nvSpPr>
            <p:cNvPr id="134211" name="Line 67"/>
            <p:cNvSpPr>
              <a:spLocks noChangeShapeType="1"/>
            </p:cNvSpPr>
            <p:nvPr/>
          </p:nvSpPr>
          <p:spPr bwMode="auto">
            <a:xfrm>
              <a:off x="2621" y="1486"/>
              <a:ext cx="0" cy="111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4212" name="Line 68"/>
            <p:cNvSpPr>
              <a:spLocks noChangeShapeType="1"/>
            </p:cNvSpPr>
            <p:nvPr/>
          </p:nvSpPr>
          <p:spPr bwMode="auto">
            <a:xfrm>
              <a:off x="2809" y="2586"/>
              <a:ext cx="0" cy="334"/>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4213" name="Line 69"/>
            <p:cNvSpPr>
              <a:spLocks noChangeShapeType="1"/>
            </p:cNvSpPr>
            <p:nvPr/>
          </p:nvSpPr>
          <p:spPr bwMode="auto">
            <a:xfrm rot="5400000">
              <a:off x="2719" y="2504"/>
              <a:ext cx="0" cy="18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34214" name="Rectangle 70"/>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34215" name="Line 71"/>
          <p:cNvSpPr>
            <a:spLocks noChangeShapeType="1"/>
          </p:cNvSpPr>
          <p:nvPr/>
        </p:nvSpPr>
        <p:spPr bwMode="auto">
          <a:xfrm flipH="1">
            <a:off x="2819400" y="4343400"/>
            <a:ext cx="0" cy="401638"/>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16" name="Rectangle 72"/>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217" name="Group 73"/>
          <p:cNvGrpSpPr>
            <a:grpSpLocks/>
          </p:cNvGrpSpPr>
          <p:nvPr/>
        </p:nvGrpSpPr>
        <p:grpSpPr bwMode="auto">
          <a:xfrm rot="5400000" flipH="1" flipV="1">
            <a:off x="4675982" y="3421856"/>
            <a:ext cx="107950" cy="182563"/>
            <a:chOff x="0" y="3"/>
            <a:chExt cx="20000" cy="19996"/>
          </a:xfrm>
        </p:grpSpPr>
        <p:sp>
          <p:nvSpPr>
            <p:cNvPr id="134218" name="Line 74"/>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19" name="Line 75"/>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0" name="Line 76"/>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1" name="Line 77"/>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222" name="Line 78"/>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3" name="Oval 79"/>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4" name="Oval 80"/>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5" name="Oval 81"/>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6" name="Line 82"/>
          <p:cNvSpPr>
            <a:spLocks noChangeShapeType="1"/>
          </p:cNvSpPr>
          <p:nvPr/>
        </p:nvSpPr>
        <p:spPr bwMode="auto">
          <a:xfrm rot="-5400000">
            <a:off x="43830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7" name="Line 83"/>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8" name="Oval 84"/>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9" name="Line 85"/>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30" name="Line 86"/>
          <p:cNvSpPr>
            <a:spLocks noChangeShapeType="1"/>
          </p:cNvSpPr>
          <p:nvPr/>
        </p:nvSpPr>
        <p:spPr bwMode="auto">
          <a:xfrm rot="-10800000">
            <a:off x="43513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231" name="Group 87"/>
          <p:cNvGrpSpPr>
            <a:grpSpLocks/>
          </p:cNvGrpSpPr>
          <p:nvPr/>
        </p:nvGrpSpPr>
        <p:grpSpPr bwMode="auto">
          <a:xfrm rot="10800000" flipH="1">
            <a:off x="4457700" y="3757613"/>
            <a:ext cx="365125" cy="239712"/>
            <a:chOff x="2900" y="1798"/>
            <a:chExt cx="576" cy="376"/>
          </a:xfrm>
        </p:grpSpPr>
        <p:sp>
          <p:nvSpPr>
            <p:cNvPr id="134232" name="Line 88"/>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33" name="Line 89"/>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34" name="Line 90"/>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235" name="Line 91"/>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36" name="Line 92"/>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37" name="Line 93"/>
          <p:cNvSpPr>
            <a:spLocks noChangeShapeType="1"/>
          </p:cNvSpPr>
          <p:nvPr/>
        </p:nvSpPr>
        <p:spPr bwMode="auto">
          <a:xfrm rot="5400000" flipV="1">
            <a:off x="1480344" y="2770981"/>
            <a:ext cx="0" cy="14366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238" name="Group 94"/>
          <p:cNvGrpSpPr>
            <a:grpSpLocks/>
          </p:cNvGrpSpPr>
          <p:nvPr/>
        </p:nvGrpSpPr>
        <p:grpSpPr bwMode="auto">
          <a:xfrm rot="5400000">
            <a:off x="2378869" y="3429794"/>
            <a:ext cx="98425" cy="274637"/>
            <a:chOff x="0" y="0"/>
            <a:chExt cx="20000" cy="20000"/>
          </a:xfrm>
        </p:grpSpPr>
        <p:sp>
          <p:nvSpPr>
            <p:cNvPr id="134239" name="Arc 9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0" name="Arc 9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4241" name="Group 97"/>
          <p:cNvGrpSpPr>
            <a:grpSpLocks/>
          </p:cNvGrpSpPr>
          <p:nvPr/>
        </p:nvGrpSpPr>
        <p:grpSpPr bwMode="auto">
          <a:xfrm rot="5400000">
            <a:off x="2372519" y="3259932"/>
            <a:ext cx="98425" cy="274637"/>
            <a:chOff x="0" y="0"/>
            <a:chExt cx="20000" cy="20000"/>
          </a:xfrm>
        </p:grpSpPr>
        <p:sp>
          <p:nvSpPr>
            <p:cNvPr id="134242" name="Arc 9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3" name="Arc 9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244" name="Line 100"/>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245" name="Group 101"/>
          <p:cNvGrpSpPr>
            <a:grpSpLocks/>
          </p:cNvGrpSpPr>
          <p:nvPr/>
        </p:nvGrpSpPr>
        <p:grpSpPr bwMode="auto">
          <a:xfrm>
            <a:off x="2181225" y="3194050"/>
            <a:ext cx="484188" cy="295275"/>
            <a:chOff x="1041" y="2012"/>
            <a:chExt cx="305" cy="186"/>
          </a:xfrm>
        </p:grpSpPr>
        <p:sp>
          <p:nvSpPr>
            <p:cNvPr id="134246" name="Line 102"/>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7" name="Line 103"/>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8" name="Line 104"/>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9" name="Line 105"/>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250" name="Rectangle 106"/>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1" name="Line 107"/>
          <p:cNvSpPr>
            <a:spLocks noChangeShapeType="1"/>
          </p:cNvSpPr>
          <p:nvPr/>
        </p:nvSpPr>
        <p:spPr bwMode="auto">
          <a:xfrm rot="5400000" flipV="1">
            <a:off x="3388519" y="2732881"/>
            <a:ext cx="0" cy="15128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2" name="Text Box 108"/>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34253" name="Rectangle 109"/>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34254" name="Line 110"/>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5" name="Line 111"/>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6" name="Line 112"/>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7" name="Line 113"/>
          <p:cNvSpPr>
            <a:spLocks noChangeShapeType="1"/>
          </p:cNvSpPr>
          <p:nvPr/>
        </p:nvSpPr>
        <p:spPr bwMode="auto">
          <a:xfrm rot="5400000" flipH="1">
            <a:off x="2893219" y="4679157"/>
            <a:ext cx="0" cy="1317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258" name="Group 114"/>
          <p:cNvGrpSpPr>
            <a:grpSpLocks/>
          </p:cNvGrpSpPr>
          <p:nvPr/>
        </p:nvGrpSpPr>
        <p:grpSpPr bwMode="auto">
          <a:xfrm>
            <a:off x="4681538" y="2333625"/>
            <a:ext cx="1274762" cy="2301875"/>
            <a:chOff x="2949" y="1470"/>
            <a:chExt cx="803" cy="1450"/>
          </a:xfrm>
        </p:grpSpPr>
        <p:sp>
          <p:nvSpPr>
            <p:cNvPr id="134259" name="Line 115"/>
            <p:cNvSpPr>
              <a:spLocks noChangeShapeType="1"/>
            </p:cNvSpPr>
            <p:nvPr/>
          </p:nvSpPr>
          <p:spPr bwMode="auto">
            <a:xfrm>
              <a:off x="3752" y="1470"/>
              <a:ext cx="0" cy="1116"/>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4260" name="Line 116"/>
            <p:cNvSpPr>
              <a:spLocks noChangeShapeType="1"/>
            </p:cNvSpPr>
            <p:nvPr/>
          </p:nvSpPr>
          <p:spPr bwMode="auto">
            <a:xfrm>
              <a:off x="2953" y="2586"/>
              <a:ext cx="0" cy="334"/>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4261" name="Line 117"/>
            <p:cNvSpPr>
              <a:spLocks noChangeShapeType="1"/>
            </p:cNvSpPr>
            <p:nvPr/>
          </p:nvSpPr>
          <p:spPr bwMode="auto">
            <a:xfrm rot="5400000">
              <a:off x="3348" y="2187"/>
              <a:ext cx="0" cy="798"/>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34262" name="Rectangle 118"/>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34263" name="Line 119"/>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64" name="Line 120"/>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65" name="Line 121"/>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266" name="Rectangle 122"/>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grpSp>
        <p:nvGrpSpPr>
          <p:cNvPr id="134267" name="Group 123"/>
          <p:cNvGrpSpPr>
            <a:grpSpLocks/>
          </p:cNvGrpSpPr>
          <p:nvPr/>
        </p:nvGrpSpPr>
        <p:grpSpPr bwMode="auto">
          <a:xfrm>
            <a:off x="4384675" y="1158875"/>
            <a:ext cx="2168525" cy="1455738"/>
            <a:chOff x="3266" y="730"/>
            <a:chExt cx="1366" cy="917"/>
          </a:xfrm>
        </p:grpSpPr>
        <p:sp>
          <p:nvSpPr>
            <p:cNvPr id="134268" name="Rectangle 124"/>
            <p:cNvSpPr>
              <a:spLocks noChangeArrowheads="1"/>
            </p:cNvSpPr>
            <p:nvPr/>
          </p:nvSpPr>
          <p:spPr bwMode="auto">
            <a:xfrm rot="5400000">
              <a:off x="3788"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69" name="Rectangle 125"/>
            <p:cNvSpPr>
              <a:spLocks noChangeArrowheads="1"/>
            </p:cNvSpPr>
            <p:nvPr/>
          </p:nvSpPr>
          <p:spPr bwMode="auto">
            <a:xfrm>
              <a:off x="3266"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70" name="Rectangle 126"/>
            <p:cNvSpPr>
              <a:spLocks noChangeArrowheads="1"/>
            </p:cNvSpPr>
            <p:nvPr/>
          </p:nvSpPr>
          <p:spPr bwMode="auto">
            <a:xfrm>
              <a:off x="4466"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4271" name="Oval 127"/>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72" name="Rectangle 128"/>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34273" name="Oval 129"/>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74" name="Oval 130"/>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75" name="Oval 131"/>
          <p:cNvSpPr>
            <a:spLocks noChangeArrowheads="1"/>
          </p:cNvSpPr>
          <p:nvPr/>
        </p:nvSpPr>
        <p:spPr bwMode="auto">
          <a:xfrm rot="5400000">
            <a:off x="2309812"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76" name="AutoShape 132"/>
          <p:cNvSpPr>
            <a:spLocks noChangeArrowheads="1"/>
          </p:cNvSpPr>
          <p:nvPr/>
        </p:nvSpPr>
        <p:spPr bwMode="auto">
          <a:xfrm rot="2512384" flipH="1" flipV="1">
            <a:off x="3573463" y="2413000"/>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77" name="Text Box 133"/>
          <p:cNvSpPr txBox="1">
            <a:spLocks noChangeArrowheads="1"/>
          </p:cNvSpPr>
          <p:nvPr/>
        </p:nvSpPr>
        <p:spPr bwMode="auto">
          <a:xfrm>
            <a:off x="2201863" y="6154738"/>
            <a:ext cx="4662487"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Unclamping and Retracting  </a:t>
            </a:r>
          </a:p>
        </p:txBody>
      </p:sp>
      <p:sp>
        <p:nvSpPr>
          <p:cNvPr id="134278" name="Text Box 134"/>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34279" name="AutoShape 135"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80" name="AutoShape 136"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81" name="AutoShape 137"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82" name="AutoShape 138"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83" name="AutoShape 139"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84" name="AutoShape 140"/>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85" name="Arc 141"/>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86" name="Line 142"/>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287" name="Arc 143"/>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288" name="Group 144"/>
          <p:cNvGrpSpPr>
            <a:grpSpLocks/>
          </p:cNvGrpSpPr>
          <p:nvPr/>
        </p:nvGrpSpPr>
        <p:grpSpPr bwMode="auto">
          <a:xfrm>
            <a:off x="1355725" y="2895600"/>
            <a:ext cx="90488" cy="92075"/>
            <a:chOff x="1030" y="3483"/>
            <a:chExt cx="141" cy="144"/>
          </a:xfrm>
        </p:grpSpPr>
        <p:sp>
          <p:nvSpPr>
            <p:cNvPr id="134289" name="Arc 145"/>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90" name="Arc 146"/>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91" name="Line 147"/>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4292" name="Group 148"/>
          <p:cNvGrpSpPr>
            <a:grpSpLocks/>
          </p:cNvGrpSpPr>
          <p:nvPr/>
        </p:nvGrpSpPr>
        <p:grpSpPr bwMode="auto">
          <a:xfrm flipV="1">
            <a:off x="1341438" y="1603375"/>
            <a:ext cx="90487" cy="92075"/>
            <a:chOff x="1030" y="3483"/>
            <a:chExt cx="141" cy="144"/>
          </a:xfrm>
        </p:grpSpPr>
        <p:sp>
          <p:nvSpPr>
            <p:cNvPr id="134293" name="Arc 149"/>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94" name="Arc 150"/>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95" name="Line 151"/>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4296" name="Arc 152"/>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97" name="Line 153"/>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298" name="Arc 154"/>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299" name="Group 155"/>
          <p:cNvGrpSpPr>
            <a:grpSpLocks/>
          </p:cNvGrpSpPr>
          <p:nvPr/>
        </p:nvGrpSpPr>
        <p:grpSpPr bwMode="auto">
          <a:xfrm flipH="1">
            <a:off x="1670050" y="2895600"/>
            <a:ext cx="90488" cy="92075"/>
            <a:chOff x="1030" y="3483"/>
            <a:chExt cx="141" cy="144"/>
          </a:xfrm>
        </p:grpSpPr>
        <p:sp>
          <p:nvSpPr>
            <p:cNvPr id="134300" name="Arc 156"/>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01" name="Arc 157"/>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02" name="Line 158"/>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4303" name="Group 159"/>
          <p:cNvGrpSpPr>
            <a:grpSpLocks/>
          </p:cNvGrpSpPr>
          <p:nvPr/>
        </p:nvGrpSpPr>
        <p:grpSpPr bwMode="auto">
          <a:xfrm flipH="1" flipV="1">
            <a:off x="1684338" y="1603375"/>
            <a:ext cx="90487" cy="92075"/>
            <a:chOff x="1030" y="3483"/>
            <a:chExt cx="141" cy="144"/>
          </a:xfrm>
        </p:grpSpPr>
        <p:sp>
          <p:nvSpPr>
            <p:cNvPr id="134304" name="Arc 160"/>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05" name="Arc 161"/>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06" name="Line 162"/>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4307" name="Rectangle 163"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08" name="AutoShape 164"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34309" name="Rectangle 165"/>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10" name="Line 166"/>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11" name="Line 167"/>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12" name="Rectangle 168"/>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13" name="AutoShape 169"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14" name="AutoShape 170"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15" name="Line 171"/>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16" name="Line 172"/>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17" name="Line 173"/>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18" name="Line 174"/>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19" name="Oval 175"/>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20" name="Oval 176"/>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21" name="AutoShape 177"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22" name="AutoShape 178"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323" name="Group 179"/>
          <p:cNvGrpSpPr>
            <a:grpSpLocks/>
          </p:cNvGrpSpPr>
          <p:nvPr/>
        </p:nvGrpSpPr>
        <p:grpSpPr bwMode="auto">
          <a:xfrm>
            <a:off x="1504950" y="2906713"/>
            <a:ext cx="103188" cy="65087"/>
            <a:chOff x="1262" y="3388"/>
            <a:chExt cx="162" cy="206"/>
          </a:xfrm>
        </p:grpSpPr>
        <p:sp>
          <p:nvSpPr>
            <p:cNvPr id="134324" name="Oval 180"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25" name="Oval 181"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26" name="Oval 182"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27" name="Oval 183"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28" name="Oval 184"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29" name="Oval 185"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4330" name="Rectangle 186"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331" name="Group 187"/>
          <p:cNvGrpSpPr>
            <a:grpSpLocks/>
          </p:cNvGrpSpPr>
          <p:nvPr/>
        </p:nvGrpSpPr>
        <p:grpSpPr bwMode="auto">
          <a:xfrm>
            <a:off x="1279525" y="1689100"/>
            <a:ext cx="557213" cy="1192213"/>
            <a:chOff x="941" y="767"/>
            <a:chExt cx="815" cy="1942"/>
          </a:xfrm>
        </p:grpSpPr>
        <p:sp>
          <p:nvSpPr>
            <p:cNvPr id="134332" name="AutoShape 188"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33" name="AutoShape 189"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4334" name="AutoShape 190"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35" name="Line 191"/>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36" name="Rectangle 192"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37" name="Rectangle 193"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38" name="Rectangle 194"/>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39" name="Rectangle 195"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40" name="Rectangle 196"/>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41" name="Rectangle 197"/>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42" name="Line 198"/>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4343" name="Group 199"/>
          <p:cNvGrpSpPr>
            <a:grpSpLocks/>
          </p:cNvGrpSpPr>
          <p:nvPr/>
        </p:nvGrpSpPr>
        <p:grpSpPr bwMode="auto">
          <a:xfrm>
            <a:off x="1471613" y="2867025"/>
            <a:ext cx="169862" cy="234950"/>
            <a:chOff x="1210" y="3312"/>
            <a:chExt cx="265" cy="416"/>
          </a:xfrm>
        </p:grpSpPr>
        <p:sp>
          <p:nvSpPr>
            <p:cNvPr id="134344" name="AutoShape 200"/>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45" name="Line 201"/>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46" name="Line 202"/>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47" name="Rectangle 203"/>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348" name="Group 204"/>
            <p:cNvGrpSpPr>
              <a:grpSpLocks/>
            </p:cNvGrpSpPr>
            <p:nvPr/>
          </p:nvGrpSpPr>
          <p:grpSpPr bwMode="auto">
            <a:xfrm>
              <a:off x="1212" y="3356"/>
              <a:ext cx="105" cy="33"/>
              <a:chOff x="1212" y="3356"/>
              <a:chExt cx="105" cy="33"/>
            </a:xfrm>
          </p:grpSpPr>
          <p:sp>
            <p:nvSpPr>
              <p:cNvPr id="134349" name="Line 205"/>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50" name="Line 206"/>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4351" name="Group 207"/>
            <p:cNvGrpSpPr>
              <a:grpSpLocks/>
            </p:cNvGrpSpPr>
            <p:nvPr/>
          </p:nvGrpSpPr>
          <p:grpSpPr bwMode="auto">
            <a:xfrm flipH="1">
              <a:off x="1370" y="3356"/>
              <a:ext cx="105" cy="33"/>
              <a:chOff x="1212" y="3356"/>
              <a:chExt cx="105" cy="33"/>
            </a:xfrm>
          </p:grpSpPr>
          <p:sp>
            <p:nvSpPr>
              <p:cNvPr id="134352" name="Line 208"/>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53" name="Line 209"/>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4354" name="Rectangle 210"/>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4355" name="AutoShape 211"/>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56" name="AutoShape 212"/>
          <p:cNvSpPr>
            <a:spLocks noChangeArrowheads="1"/>
          </p:cNvSpPr>
          <p:nvPr/>
        </p:nvSpPr>
        <p:spPr bwMode="auto">
          <a:xfrm>
            <a:off x="1466850" y="375920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57" name="Line 213"/>
          <p:cNvSpPr>
            <a:spLocks noChangeShapeType="1"/>
          </p:cNvSpPr>
          <p:nvPr/>
        </p:nvSpPr>
        <p:spPr bwMode="auto">
          <a:xfrm flipV="1">
            <a:off x="1555750" y="3509963"/>
            <a:ext cx="0" cy="1905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58" name="Line 214"/>
          <p:cNvSpPr>
            <a:spLocks noChangeShapeType="1"/>
          </p:cNvSpPr>
          <p:nvPr/>
        </p:nvSpPr>
        <p:spPr bwMode="auto">
          <a:xfrm flipV="1">
            <a:off x="1555750" y="3175000"/>
            <a:ext cx="0" cy="301625"/>
          </a:xfrm>
          <a:prstGeom prst="line">
            <a:avLst/>
          </a:prstGeom>
          <a:noFill/>
          <a:ln w="25400">
            <a:solidFill>
              <a:srgbClr val="000000"/>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59" name="Oval 215"/>
          <p:cNvSpPr>
            <a:spLocks noChangeArrowheads="1"/>
          </p:cNvSpPr>
          <p:nvPr/>
        </p:nvSpPr>
        <p:spPr bwMode="auto">
          <a:xfrm>
            <a:off x="1508125" y="3443288"/>
            <a:ext cx="90488" cy="90487"/>
          </a:xfrm>
          <a:prstGeom prst="ellipse">
            <a:avLst/>
          </a:prstGeom>
          <a:solidFill>
            <a:schemeClr val="tx1"/>
          </a:solidFill>
          <a:ln w="12700">
            <a:solidFill>
              <a:srgbClr val="000000"/>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60" name="Oval 216"/>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61" name="Line 217"/>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62" name="Oval 218"/>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63" name="AutoShape 219"/>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64" name="Line 220"/>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65" name="Line 221"/>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66" name="Line 222"/>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67" name="Line 223"/>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68" name="Line 224"/>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69" name="Line 225"/>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70" name="Line 226"/>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71" name="Text Box 227"/>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34372" name="Rectangle 228"/>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34374" name="Line 230"/>
          <p:cNvSpPr>
            <a:spLocks noChangeShapeType="1"/>
          </p:cNvSpPr>
          <p:nvPr/>
        </p:nvSpPr>
        <p:spPr bwMode="auto">
          <a:xfrm flipV="1">
            <a:off x="1427163" y="3752850"/>
            <a:ext cx="255587"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75" name="AutoShape 231"/>
          <p:cNvSpPr>
            <a:spLocks noChangeArrowheads="1"/>
          </p:cNvSpPr>
          <p:nvPr/>
        </p:nvSpPr>
        <p:spPr bwMode="auto">
          <a:xfrm rot="2512384" flipH="1" flipV="1">
            <a:off x="514350" y="3314700"/>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advClick="0" advTm="0"/>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 name="Slide Number Placeholder 5"/>
          <p:cNvSpPr>
            <a:spLocks noGrp="1"/>
          </p:cNvSpPr>
          <p:nvPr>
            <p:ph type="sldNum" sz="quarter" idx="12"/>
          </p:nvPr>
        </p:nvSpPr>
        <p:spPr/>
        <p:txBody>
          <a:bodyPr/>
          <a:lstStyle/>
          <a:p>
            <a:fld id="{19D1F878-72F2-0040-A377-A8EC9399A4FB}" type="slidenum">
              <a:rPr lang="en-US"/>
              <a:pPr/>
              <a:t>96</a:t>
            </a:fld>
            <a:endParaRPr lang="en-US"/>
          </a:p>
        </p:txBody>
      </p:sp>
      <p:sp>
        <p:nvSpPr>
          <p:cNvPr id="135170" name="Rectangle 2"/>
          <p:cNvSpPr>
            <a:spLocks noGrp="1" noChangeArrowheads="1"/>
          </p:cNvSpPr>
          <p:nvPr>
            <p:ph type="title"/>
          </p:nvPr>
        </p:nvSpPr>
        <p:spPr>
          <a:xfrm>
            <a:off x="533400" y="254000"/>
            <a:ext cx="8229600" cy="533400"/>
          </a:xfrm>
        </p:spPr>
        <p:txBody>
          <a:bodyPr/>
          <a:lstStyle/>
          <a:p>
            <a:pPr algn="ctr"/>
            <a:r>
              <a:rPr lang="en-US" sz="3200"/>
              <a:t>Accumulator to Make Up for Leakage</a:t>
            </a:r>
            <a:r>
              <a:rPr lang="en-US"/>
              <a:t>  </a:t>
            </a:r>
          </a:p>
        </p:txBody>
      </p:sp>
      <p:sp>
        <p:nvSpPr>
          <p:cNvPr id="135301" name="Text Box 133"/>
          <p:cNvSpPr txBox="1">
            <a:spLocks noChangeArrowheads="1"/>
          </p:cNvSpPr>
          <p:nvPr/>
        </p:nvSpPr>
        <p:spPr bwMode="auto">
          <a:xfrm>
            <a:off x="3571875" y="6154738"/>
            <a:ext cx="3292475" cy="396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    Cylinder Stopped  </a:t>
            </a:r>
          </a:p>
        </p:txBody>
      </p:sp>
      <p:sp>
        <p:nvSpPr>
          <p:cNvPr id="135396" name="Rectangle 228"/>
          <p:cNvSpPr>
            <a:spLocks noChangeArrowheads="1"/>
          </p:cNvSpPr>
          <p:nvPr/>
        </p:nvSpPr>
        <p:spPr bwMode="auto">
          <a:xfrm>
            <a:off x="117475" y="37004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35399" name="Text Box 231"/>
          <p:cNvSpPr txBox="1">
            <a:spLocks noChangeArrowheads="1"/>
          </p:cNvSpPr>
          <p:nvPr/>
        </p:nvSpPr>
        <p:spPr bwMode="auto">
          <a:xfrm>
            <a:off x="6477000" y="3365500"/>
            <a:ext cx="2457450" cy="24145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When cylinder fully retracts the directional valve centers to stop it and unload the pump. </a:t>
            </a:r>
          </a:p>
          <a:p>
            <a:pPr>
              <a:spcBef>
                <a:spcPct val="50000"/>
              </a:spcBef>
            </a:pPr>
            <a:r>
              <a:rPr lang="en-US" sz="1600">
                <a:solidFill>
                  <a:srgbClr val="FF5050"/>
                </a:solidFill>
                <a:latin typeface="Tahoma" charset="0"/>
              </a:rPr>
              <a:t>A manual drain on the Accumulator outlet can be opened to relieve any stored energy at shutdown.</a:t>
            </a:r>
          </a:p>
        </p:txBody>
      </p:sp>
      <p:sp>
        <p:nvSpPr>
          <p:cNvPr id="135630" name="Rectangle 462"/>
          <p:cNvSpPr>
            <a:spLocks noChangeArrowheads="1"/>
          </p:cNvSpPr>
          <p:nvPr/>
        </p:nvSpPr>
        <p:spPr bwMode="auto">
          <a:xfrm>
            <a:off x="4087813" y="1362075"/>
            <a:ext cx="411162" cy="99695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31" name="Rectangle 463"/>
          <p:cNvSpPr>
            <a:spLocks noChangeArrowheads="1"/>
          </p:cNvSpPr>
          <p:nvPr/>
        </p:nvSpPr>
        <p:spPr bwMode="auto">
          <a:xfrm>
            <a:off x="4368800" y="1362075"/>
            <a:ext cx="1676400" cy="996950"/>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32" name="Oval 464"/>
          <p:cNvSpPr>
            <a:spLocks noChangeArrowheads="1"/>
          </p:cNvSpPr>
          <p:nvPr/>
        </p:nvSpPr>
        <p:spPr bwMode="auto">
          <a:xfrm>
            <a:off x="4113213" y="2532063"/>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33" name="Line 465"/>
          <p:cNvSpPr>
            <a:spLocks noChangeShapeType="1"/>
          </p:cNvSpPr>
          <p:nvPr/>
        </p:nvSpPr>
        <p:spPr bwMode="auto">
          <a:xfrm rot="5400000">
            <a:off x="3975100" y="2428875"/>
            <a:ext cx="0" cy="3048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5634" name="Oval 466"/>
          <p:cNvSpPr>
            <a:spLocks noChangeArrowheads="1"/>
          </p:cNvSpPr>
          <p:nvPr/>
        </p:nvSpPr>
        <p:spPr bwMode="auto">
          <a:xfrm>
            <a:off x="3441700" y="23844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635" name="Group 467"/>
          <p:cNvGrpSpPr>
            <a:grpSpLocks/>
          </p:cNvGrpSpPr>
          <p:nvPr/>
        </p:nvGrpSpPr>
        <p:grpSpPr bwMode="auto">
          <a:xfrm>
            <a:off x="8534400" y="1101725"/>
            <a:ext cx="228600" cy="1574800"/>
            <a:chOff x="5088" y="624"/>
            <a:chExt cx="144" cy="992"/>
          </a:xfrm>
        </p:grpSpPr>
        <p:sp>
          <p:nvSpPr>
            <p:cNvPr id="135636" name="Line 46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37" name="Line 46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38" name="Line 47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39" name="Line 47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40" name="Line 47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41" name="Line 47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42" name="Line 47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43" name="Line 47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5644" name="Text Box 476"/>
          <p:cNvSpPr txBox="1">
            <a:spLocks noChangeArrowheads="1"/>
          </p:cNvSpPr>
          <p:nvPr/>
        </p:nvSpPr>
        <p:spPr bwMode="auto">
          <a:xfrm>
            <a:off x="2959100" y="22860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PG2</a:t>
            </a:r>
          </a:p>
        </p:txBody>
      </p:sp>
      <p:sp>
        <p:nvSpPr>
          <p:cNvPr id="135645" name="AutoShape 477" descr="Wide downward diagonal"/>
          <p:cNvSpPr>
            <a:spLocks noChangeArrowheads="1"/>
          </p:cNvSpPr>
          <p:nvPr/>
        </p:nvSpPr>
        <p:spPr bwMode="auto">
          <a:xfrm>
            <a:off x="1219200" y="1614488"/>
            <a:ext cx="676275" cy="1325562"/>
          </a:xfrm>
          <a:prstGeom prst="roundRect">
            <a:avLst>
              <a:gd name="adj" fmla="val 50000"/>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46" name="AutoShape 478" descr="Wide downward diagonal"/>
          <p:cNvSpPr>
            <a:spLocks noChangeArrowheads="1"/>
          </p:cNvSpPr>
          <p:nvPr/>
        </p:nvSpPr>
        <p:spPr bwMode="auto">
          <a:xfrm>
            <a:off x="1674813" y="1614488"/>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47" name="AutoShape 479" descr="Wide downward diagonal"/>
          <p:cNvSpPr>
            <a:spLocks noChangeArrowheads="1"/>
          </p:cNvSpPr>
          <p:nvPr/>
        </p:nvSpPr>
        <p:spPr bwMode="auto">
          <a:xfrm>
            <a:off x="1381125" y="1619250"/>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48" name="AutoShape 480" descr="Wide downward diagonal"/>
          <p:cNvSpPr>
            <a:spLocks noChangeArrowheads="1"/>
          </p:cNvSpPr>
          <p:nvPr/>
        </p:nvSpPr>
        <p:spPr bwMode="auto">
          <a:xfrm>
            <a:off x="1663700" y="2892425"/>
            <a:ext cx="61913"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49" name="AutoShape 481" descr="Wide downward diagonal"/>
          <p:cNvSpPr>
            <a:spLocks noChangeArrowheads="1"/>
          </p:cNvSpPr>
          <p:nvPr/>
        </p:nvSpPr>
        <p:spPr bwMode="auto">
          <a:xfrm>
            <a:off x="1392238" y="2889250"/>
            <a:ext cx="61912" cy="92075"/>
          </a:xfrm>
          <a:prstGeom prst="roundRect">
            <a:avLst>
              <a:gd name="adj" fmla="val 34375"/>
            </a:avLst>
          </a:prstGeom>
          <a:pattFill prst="wdDnDiag">
            <a:fgClr>
              <a:schemeClr val="tx2"/>
            </a:fgClr>
            <a:bgClr>
              <a:schemeClr val="bg1"/>
            </a:bgClr>
          </a:pattFill>
          <a:ln w="12700">
            <a:pattFill prst="wdDnDiag">
              <a:fgClr>
                <a:schemeClr val="tx1"/>
              </a:fgClr>
              <a:bgClr>
                <a:srgbClr val="FFFFFF"/>
              </a:bgClr>
            </a:patt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50" name="AutoShape 482"/>
          <p:cNvSpPr>
            <a:spLocks noChangeArrowheads="1"/>
          </p:cNvSpPr>
          <p:nvPr/>
        </p:nvSpPr>
        <p:spPr bwMode="auto">
          <a:xfrm>
            <a:off x="1265238" y="1689100"/>
            <a:ext cx="588962" cy="1214438"/>
          </a:xfrm>
          <a:prstGeom prst="roundRect">
            <a:avLst>
              <a:gd name="adj" fmla="val 50000"/>
            </a:avLst>
          </a:prstGeom>
          <a:solidFill>
            <a:schemeClr val="bg1"/>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51" name="Arc 483"/>
          <p:cNvSpPr>
            <a:spLocks/>
          </p:cNvSpPr>
          <p:nvPr/>
        </p:nvSpPr>
        <p:spPr bwMode="auto">
          <a:xfrm rot="4515932" flipV="1">
            <a:off x="127555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52" name="Line 484"/>
          <p:cNvSpPr>
            <a:spLocks noChangeShapeType="1"/>
          </p:cNvSpPr>
          <p:nvPr/>
        </p:nvSpPr>
        <p:spPr bwMode="auto">
          <a:xfrm>
            <a:off x="1219200"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53" name="Arc 485"/>
          <p:cNvSpPr>
            <a:spLocks/>
          </p:cNvSpPr>
          <p:nvPr/>
        </p:nvSpPr>
        <p:spPr bwMode="auto">
          <a:xfrm rot="-4515932">
            <a:off x="12787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654" name="Group 486"/>
          <p:cNvGrpSpPr>
            <a:grpSpLocks/>
          </p:cNvGrpSpPr>
          <p:nvPr/>
        </p:nvGrpSpPr>
        <p:grpSpPr bwMode="auto">
          <a:xfrm>
            <a:off x="1355725" y="2895600"/>
            <a:ext cx="90488" cy="92075"/>
            <a:chOff x="1030" y="3483"/>
            <a:chExt cx="141" cy="144"/>
          </a:xfrm>
        </p:grpSpPr>
        <p:sp>
          <p:nvSpPr>
            <p:cNvPr id="135655" name="Arc 487"/>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56" name="Arc 488"/>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57" name="Line 489"/>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5658" name="Group 490"/>
          <p:cNvGrpSpPr>
            <a:grpSpLocks/>
          </p:cNvGrpSpPr>
          <p:nvPr/>
        </p:nvGrpSpPr>
        <p:grpSpPr bwMode="auto">
          <a:xfrm flipV="1">
            <a:off x="1341438" y="1603375"/>
            <a:ext cx="90487" cy="92075"/>
            <a:chOff x="1030" y="3483"/>
            <a:chExt cx="141" cy="144"/>
          </a:xfrm>
        </p:grpSpPr>
        <p:sp>
          <p:nvSpPr>
            <p:cNvPr id="135659" name="Arc 491"/>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60" name="Arc 492"/>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61" name="Line 493"/>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5662" name="Arc 494"/>
          <p:cNvSpPr>
            <a:spLocks/>
          </p:cNvSpPr>
          <p:nvPr/>
        </p:nvSpPr>
        <p:spPr bwMode="auto">
          <a:xfrm rot="-4515932" flipH="1" flipV="1">
            <a:off x="1586707" y="2601119"/>
            <a:ext cx="254000" cy="312737"/>
          </a:xfrm>
          <a:custGeom>
            <a:avLst/>
            <a:gdLst>
              <a:gd name="G0" fmla="+- 1733 0 0"/>
              <a:gd name="G1" fmla="+- 21600 0 0"/>
              <a:gd name="G2" fmla="+- 21600 0 0"/>
              <a:gd name="T0" fmla="*/ 0 w 16969"/>
              <a:gd name="T1" fmla="*/ 70 h 21600"/>
              <a:gd name="T2" fmla="*/ 16969 w 16969"/>
              <a:gd name="T3" fmla="*/ 6289 h 21600"/>
              <a:gd name="T4" fmla="*/ 1733 w 16969"/>
              <a:gd name="T5" fmla="*/ 21600 h 21600"/>
            </a:gdLst>
            <a:ahLst/>
            <a:cxnLst>
              <a:cxn ang="0">
                <a:pos x="T0" y="T1"/>
              </a:cxn>
              <a:cxn ang="0">
                <a:pos x="T2" y="T3"/>
              </a:cxn>
              <a:cxn ang="0">
                <a:pos x="T4" y="T5"/>
              </a:cxn>
            </a:cxnLst>
            <a:rect l="0" t="0" r="r" b="b"/>
            <a:pathLst>
              <a:path w="16969" h="21600" fill="none" extrusionOk="0">
                <a:moveTo>
                  <a:pt x="-1" y="69"/>
                </a:moveTo>
                <a:cubicBezTo>
                  <a:pt x="576" y="23"/>
                  <a:pt x="1154" y="-1"/>
                  <a:pt x="1733" y="-1"/>
                </a:cubicBezTo>
                <a:cubicBezTo>
                  <a:pt x="7443" y="-1"/>
                  <a:pt x="12921" y="2261"/>
                  <a:pt x="16968" y="6289"/>
                </a:cubicBezTo>
              </a:path>
              <a:path w="16969" h="21600" stroke="0" extrusionOk="0">
                <a:moveTo>
                  <a:pt x="-1" y="69"/>
                </a:moveTo>
                <a:cubicBezTo>
                  <a:pt x="576" y="23"/>
                  <a:pt x="1154" y="-1"/>
                  <a:pt x="1733" y="-1"/>
                </a:cubicBezTo>
                <a:cubicBezTo>
                  <a:pt x="7443" y="-1"/>
                  <a:pt x="12921" y="2261"/>
                  <a:pt x="16968" y="628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63" name="Line 495"/>
          <p:cNvSpPr>
            <a:spLocks noChangeShapeType="1"/>
          </p:cNvSpPr>
          <p:nvPr/>
        </p:nvSpPr>
        <p:spPr bwMode="auto">
          <a:xfrm flipH="1">
            <a:off x="1897063" y="1895475"/>
            <a:ext cx="0" cy="782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64" name="Arc 496"/>
          <p:cNvSpPr>
            <a:spLocks/>
          </p:cNvSpPr>
          <p:nvPr/>
        </p:nvSpPr>
        <p:spPr bwMode="auto">
          <a:xfrm rot="4515932" flipH="1">
            <a:off x="1596232" y="1677194"/>
            <a:ext cx="241300" cy="312737"/>
          </a:xfrm>
          <a:custGeom>
            <a:avLst/>
            <a:gdLst>
              <a:gd name="G0" fmla="+- 1733 0 0"/>
              <a:gd name="G1" fmla="+- 21600 0 0"/>
              <a:gd name="G2" fmla="+- 21600 0 0"/>
              <a:gd name="T0" fmla="*/ 0 w 16199"/>
              <a:gd name="T1" fmla="*/ 70 h 21600"/>
              <a:gd name="T2" fmla="*/ 16199 w 16199"/>
              <a:gd name="T3" fmla="*/ 5560 h 21600"/>
              <a:gd name="T4" fmla="*/ 1733 w 16199"/>
              <a:gd name="T5" fmla="*/ 21600 h 21600"/>
            </a:gdLst>
            <a:ahLst/>
            <a:cxnLst>
              <a:cxn ang="0">
                <a:pos x="T0" y="T1"/>
              </a:cxn>
              <a:cxn ang="0">
                <a:pos x="T2" y="T3"/>
              </a:cxn>
              <a:cxn ang="0">
                <a:pos x="T4" y="T5"/>
              </a:cxn>
            </a:cxnLst>
            <a:rect l="0" t="0" r="r" b="b"/>
            <a:pathLst>
              <a:path w="16199" h="21600" fill="none" extrusionOk="0">
                <a:moveTo>
                  <a:pt x="-1" y="69"/>
                </a:moveTo>
                <a:cubicBezTo>
                  <a:pt x="576" y="23"/>
                  <a:pt x="1154" y="-1"/>
                  <a:pt x="1733" y="-1"/>
                </a:cubicBezTo>
                <a:cubicBezTo>
                  <a:pt x="7076" y="-1"/>
                  <a:pt x="12230" y="1980"/>
                  <a:pt x="16199" y="5559"/>
                </a:cubicBezTo>
              </a:path>
              <a:path w="16199" h="21600" stroke="0" extrusionOk="0">
                <a:moveTo>
                  <a:pt x="-1" y="69"/>
                </a:moveTo>
                <a:cubicBezTo>
                  <a:pt x="576" y="23"/>
                  <a:pt x="1154" y="-1"/>
                  <a:pt x="1733" y="-1"/>
                </a:cubicBezTo>
                <a:cubicBezTo>
                  <a:pt x="7076" y="-1"/>
                  <a:pt x="12230" y="1980"/>
                  <a:pt x="16199" y="5559"/>
                </a:cubicBezTo>
                <a:lnTo>
                  <a:pt x="1733"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bg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665" name="Group 497"/>
          <p:cNvGrpSpPr>
            <a:grpSpLocks/>
          </p:cNvGrpSpPr>
          <p:nvPr/>
        </p:nvGrpSpPr>
        <p:grpSpPr bwMode="auto">
          <a:xfrm flipH="1">
            <a:off x="1670050" y="2895600"/>
            <a:ext cx="90488" cy="92075"/>
            <a:chOff x="1030" y="3483"/>
            <a:chExt cx="141" cy="144"/>
          </a:xfrm>
        </p:grpSpPr>
        <p:sp>
          <p:nvSpPr>
            <p:cNvPr id="135666" name="Arc 498"/>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67" name="Arc 499"/>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68" name="Line 500"/>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5669" name="Group 501"/>
          <p:cNvGrpSpPr>
            <a:grpSpLocks/>
          </p:cNvGrpSpPr>
          <p:nvPr/>
        </p:nvGrpSpPr>
        <p:grpSpPr bwMode="auto">
          <a:xfrm flipH="1" flipV="1">
            <a:off x="1684338" y="1603375"/>
            <a:ext cx="90487" cy="92075"/>
            <a:chOff x="1030" y="3483"/>
            <a:chExt cx="141" cy="144"/>
          </a:xfrm>
        </p:grpSpPr>
        <p:sp>
          <p:nvSpPr>
            <p:cNvPr id="135670" name="Arc 502"/>
            <p:cNvSpPr>
              <a:spLocks/>
            </p:cNvSpPr>
            <p:nvPr/>
          </p:nvSpPr>
          <p:spPr bwMode="auto">
            <a:xfrm>
              <a:off x="1030" y="3483"/>
              <a:ext cx="54" cy="69"/>
            </a:xfrm>
            <a:custGeom>
              <a:avLst/>
              <a:gdLst>
                <a:gd name="G0" fmla="+- 0 0 0"/>
                <a:gd name="G1" fmla="+- 20162 0 0"/>
                <a:gd name="G2" fmla="+- 21600 0 0"/>
                <a:gd name="T0" fmla="*/ 7750 w 21600"/>
                <a:gd name="T1" fmla="*/ 0 h 20162"/>
                <a:gd name="T2" fmla="*/ 21600 w 21600"/>
                <a:gd name="T3" fmla="*/ 20162 h 20162"/>
                <a:gd name="T4" fmla="*/ 0 w 21600"/>
                <a:gd name="T5" fmla="*/ 20162 h 20162"/>
              </a:gdLst>
              <a:ahLst/>
              <a:cxnLst>
                <a:cxn ang="0">
                  <a:pos x="T0" y="T1"/>
                </a:cxn>
                <a:cxn ang="0">
                  <a:pos x="T2" y="T3"/>
                </a:cxn>
                <a:cxn ang="0">
                  <a:pos x="T4" y="T5"/>
                </a:cxn>
              </a:cxnLst>
              <a:rect l="0" t="0" r="r" b="b"/>
              <a:pathLst>
                <a:path w="21600" h="20162" fill="none" extrusionOk="0">
                  <a:moveTo>
                    <a:pt x="7749" y="0"/>
                  </a:moveTo>
                  <a:cubicBezTo>
                    <a:pt x="16093" y="3207"/>
                    <a:pt x="21600" y="11222"/>
                    <a:pt x="21600" y="20162"/>
                  </a:cubicBezTo>
                </a:path>
                <a:path w="21600" h="20162" stroke="0" extrusionOk="0">
                  <a:moveTo>
                    <a:pt x="7749" y="0"/>
                  </a:moveTo>
                  <a:cubicBezTo>
                    <a:pt x="16093" y="3207"/>
                    <a:pt x="21600" y="11222"/>
                    <a:pt x="21600" y="20162"/>
                  </a:cubicBezTo>
                  <a:lnTo>
                    <a:pt x="0" y="20162"/>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71" name="Arc 503"/>
            <p:cNvSpPr>
              <a:spLocks/>
            </p:cNvSpPr>
            <p:nvPr/>
          </p:nvSpPr>
          <p:spPr bwMode="auto">
            <a:xfrm flipH="1" flipV="1">
              <a:off x="1085" y="3551"/>
              <a:ext cx="60" cy="74"/>
            </a:xfrm>
            <a:custGeom>
              <a:avLst/>
              <a:gdLst>
                <a:gd name="G0" fmla="+- 2420 0 0"/>
                <a:gd name="G1" fmla="+- 21600 0 0"/>
                <a:gd name="G2" fmla="+- 21600 0 0"/>
                <a:gd name="T0" fmla="*/ 0 w 24020"/>
                <a:gd name="T1" fmla="*/ 136 h 21600"/>
                <a:gd name="T2" fmla="*/ 24020 w 24020"/>
                <a:gd name="T3" fmla="*/ 21600 h 21600"/>
                <a:gd name="T4" fmla="*/ 2420 w 24020"/>
                <a:gd name="T5" fmla="*/ 21600 h 21600"/>
              </a:gdLst>
              <a:ahLst/>
              <a:cxnLst>
                <a:cxn ang="0">
                  <a:pos x="T0" y="T1"/>
                </a:cxn>
                <a:cxn ang="0">
                  <a:pos x="T2" y="T3"/>
                </a:cxn>
                <a:cxn ang="0">
                  <a:pos x="T4" y="T5"/>
                </a:cxn>
              </a:cxnLst>
              <a:rect l="0" t="0" r="r" b="b"/>
              <a:pathLst>
                <a:path w="24020" h="21600" fill="none" extrusionOk="0">
                  <a:moveTo>
                    <a:pt x="-1" y="135"/>
                  </a:moveTo>
                  <a:cubicBezTo>
                    <a:pt x="803" y="45"/>
                    <a:pt x="1611" y="-1"/>
                    <a:pt x="2420" y="-1"/>
                  </a:cubicBezTo>
                  <a:cubicBezTo>
                    <a:pt x="14349" y="-1"/>
                    <a:pt x="24020" y="9670"/>
                    <a:pt x="24020" y="21600"/>
                  </a:cubicBezTo>
                </a:path>
                <a:path w="24020" h="21600" stroke="0" extrusionOk="0">
                  <a:moveTo>
                    <a:pt x="-1" y="135"/>
                  </a:moveTo>
                  <a:cubicBezTo>
                    <a:pt x="803" y="45"/>
                    <a:pt x="1611" y="-1"/>
                    <a:pt x="2420" y="-1"/>
                  </a:cubicBezTo>
                  <a:cubicBezTo>
                    <a:pt x="14349" y="-1"/>
                    <a:pt x="24020" y="9670"/>
                    <a:pt x="24020" y="21600"/>
                  </a:cubicBezTo>
                  <a:lnTo>
                    <a:pt x="2420" y="21600"/>
                  </a:lnTo>
                  <a:close/>
                </a:path>
              </a:pathLst>
            </a:custGeom>
            <a:noFill/>
            <a:ln w="127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72" name="Line 504"/>
            <p:cNvSpPr>
              <a:spLocks noChangeShapeType="1"/>
            </p:cNvSpPr>
            <p:nvPr/>
          </p:nvSpPr>
          <p:spPr bwMode="auto">
            <a:xfrm flipV="1">
              <a:off x="1139" y="3626"/>
              <a:ext cx="32"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5673" name="Rectangle 505" descr="Wide upward diagonal"/>
          <p:cNvSpPr>
            <a:spLocks noChangeArrowheads="1"/>
          </p:cNvSpPr>
          <p:nvPr/>
        </p:nvSpPr>
        <p:spPr bwMode="auto">
          <a:xfrm>
            <a:off x="1449388" y="2901950"/>
            <a:ext cx="214312" cy="314325"/>
          </a:xfrm>
          <a:prstGeom prst="rect">
            <a:avLst/>
          </a:prstGeom>
          <a:pattFill prst="wdUpDiag">
            <a:fgClr>
              <a:schemeClr val="tx2"/>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74" name="AutoShape 506" descr="Wide upward diagonal"/>
          <p:cNvSpPr>
            <a:spLocks/>
          </p:cNvSpPr>
          <p:nvPr/>
        </p:nvSpPr>
        <p:spPr bwMode="auto">
          <a:xfrm rot="5400000">
            <a:off x="1540669" y="2769394"/>
            <a:ext cx="31750" cy="246062"/>
          </a:xfrm>
          <a:prstGeom prst="leftBracket">
            <a:avLst>
              <a:gd name="adj" fmla="val 0"/>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vert="eaVert" wrap="none" anchor="ctr"/>
          <a:lstStyle/>
          <a:p>
            <a:endParaRPr lang="en-US" b="0"/>
          </a:p>
        </p:txBody>
      </p:sp>
      <p:sp>
        <p:nvSpPr>
          <p:cNvPr id="135675" name="Rectangle 507"/>
          <p:cNvSpPr>
            <a:spLocks noChangeArrowheads="1"/>
          </p:cNvSpPr>
          <p:nvPr/>
        </p:nvSpPr>
        <p:spPr bwMode="auto">
          <a:xfrm>
            <a:off x="1477963" y="2897188"/>
            <a:ext cx="158750" cy="319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76" name="Line 508"/>
          <p:cNvSpPr>
            <a:spLocks noChangeShapeType="1"/>
          </p:cNvSpPr>
          <p:nvPr/>
        </p:nvSpPr>
        <p:spPr bwMode="auto">
          <a:xfrm>
            <a:off x="1430338" y="2906713"/>
            <a:ext cx="19050" cy="158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77" name="Line 509"/>
          <p:cNvSpPr>
            <a:spLocks noChangeShapeType="1"/>
          </p:cNvSpPr>
          <p:nvPr/>
        </p:nvSpPr>
        <p:spPr bwMode="auto">
          <a:xfrm flipV="1">
            <a:off x="1663700" y="2909888"/>
            <a:ext cx="19050"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78" name="Rectangle 510"/>
          <p:cNvSpPr>
            <a:spLocks noChangeArrowheads="1"/>
          </p:cNvSpPr>
          <p:nvPr/>
        </p:nvSpPr>
        <p:spPr bwMode="auto">
          <a:xfrm>
            <a:off x="1589088" y="2970213"/>
            <a:ext cx="30162" cy="30162"/>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79" name="AutoShape 511" descr="Wide upward diagonal"/>
          <p:cNvSpPr>
            <a:spLocks/>
          </p:cNvSpPr>
          <p:nvPr/>
        </p:nvSpPr>
        <p:spPr bwMode="auto">
          <a:xfrm flipH="1">
            <a:off x="1473200" y="2970213"/>
            <a:ext cx="61913" cy="30162"/>
          </a:xfrm>
          <a:prstGeom prst="leftBracket">
            <a:avLst>
              <a:gd name="adj" fmla="val 0"/>
            </a:avLst>
          </a:prstGeom>
          <a:pattFill prst="wdUpDiag">
            <a:fgClr>
              <a:schemeClr val="tx2"/>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80" name="AutoShape 512" descr="Wide upward diagonal"/>
          <p:cNvSpPr>
            <a:spLocks noChangeArrowheads="1"/>
          </p:cNvSpPr>
          <p:nvPr/>
        </p:nvSpPr>
        <p:spPr bwMode="auto">
          <a:xfrm>
            <a:off x="1525588" y="2955925"/>
            <a:ext cx="60325" cy="60325"/>
          </a:xfrm>
          <a:prstGeom prst="roundRect">
            <a:avLst>
              <a:gd name="adj" fmla="val 7292"/>
            </a:avLst>
          </a:prstGeom>
          <a:pattFill prst="wdUpDiag">
            <a:fgClr>
              <a:schemeClr val="tx2"/>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81" name="Line 513"/>
          <p:cNvSpPr>
            <a:spLocks noChangeShapeType="1"/>
          </p:cNvSpPr>
          <p:nvPr/>
        </p:nvSpPr>
        <p:spPr bwMode="auto">
          <a:xfrm>
            <a:off x="1471613" y="2886075"/>
            <a:ext cx="169862" cy="0"/>
          </a:xfrm>
          <a:prstGeom prst="line">
            <a:avLst/>
          </a:prstGeom>
          <a:noFill/>
          <a:ln w="127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82" name="Line 514"/>
          <p:cNvSpPr>
            <a:spLocks noChangeShapeType="1"/>
          </p:cNvSpPr>
          <p:nvPr/>
        </p:nvSpPr>
        <p:spPr bwMode="auto">
          <a:xfrm>
            <a:off x="1457325" y="2876550"/>
            <a:ext cx="19050" cy="17463"/>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83" name="Line 515"/>
          <p:cNvSpPr>
            <a:spLocks noChangeShapeType="1"/>
          </p:cNvSpPr>
          <p:nvPr/>
        </p:nvSpPr>
        <p:spPr bwMode="auto">
          <a:xfrm flipH="1">
            <a:off x="1635125" y="2876550"/>
            <a:ext cx="23813" cy="20638"/>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84" name="Line 516"/>
          <p:cNvSpPr>
            <a:spLocks noChangeShapeType="1"/>
          </p:cNvSpPr>
          <p:nvPr/>
        </p:nvSpPr>
        <p:spPr bwMode="auto">
          <a:xfrm flipH="1">
            <a:off x="1520825" y="2973388"/>
            <a:ext cx="1588" cy="23812"/>
          </a:xfrm>
          <a:prstGeom prst="line">
            <a:avLst/>
          </a:prstGeom>
          <a:noFill/>
          <a:ln w="12700">
            <a:pattFill prst="wdUpDiag">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85" name="Oval 517"/>
          <p:cNvSpPr>
            <a:spLocks noChangeArrowheads="1"/>
          </p:cNvSpPr>
          <p:nvPr/>
        </p:nvSpPr>
        <p:spPr bwMode="auto">
          <a:xfrm>
            <a:off x="1438275" y="2925763"/>
            <a:ext cx="28575" cy="30162"/>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86" name="Oval 518"/>
          <p:cNvSpPr>
            <a:spLocks noChangeArrowheads="1"/>
          </p:cNvSpPr>
          <p:nvPr/>
        </p:nvSpPr>
        <p:spPr bwMode="auto">
          <a:xfrm>
            <a:off x="1646238" y="2927350"/>
            <a:ext cx="30162" cy="30163"/>
          </a:xfrm>
          <a:prstGeom prst="ellipse">
            <a:avLst/>
          </a:prstGeom>
          <a:solidFill>
            <a:srgbClr val="000000"/>
          </a:solidFill>
          <a:ln w="12700">
            <a:solidFill>
              <a:schemeClr val="bg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87" name="AutoShape 519" descr="Wide downward diagonal"/>
          <p:cNvSpPr>
            <a:spLocks/>
          </p:cNvSpPr>
          <p:nvPr/>
        </p:nvSpPr>
        <p:spPr bwMode="auto">
          <a:xfrm>
            <a:off x="1412875" y="2995613"/>
            <a:ext cx="33338"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88" name="AutoShape 520" descr="Wide downward diagonal"/>
          <p:cNvSpPr>
            <a:spLocks/>
          </p:cNvSpPr>
          <p:nvPr/>
        </p:nvSpPr>
        <p:spPr bwMode="auto">
          <a:xfrm flipH="1">
            <a:off x="1668463" y="2995613"/>
            <a:ext cx="33337" cy="50800"/>
          </a:xfrm>
          <a:prstGeom prst="leftBracket">
            <a:avLst>
              <a:gd name="adj" fmla="val 5785"/>
            </a:avLst>
          </a:prstGeom>
          <a:pattFill prst="wdDn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689" name="Group 521"/>
          <p:cNvGrpSpPr>
            <a:grpSpLocks/>
          </p:cNvGrpSpPr>
          <p:nvPr/>
        </p:nvGrpSpPr>
        <p:grpSpPr bwMode="auto">
          <a:xfrm>
            <a:off x="1504950" y="2906713"/>
            <a:ext cx="103188" cy="65087"/>
            <a:chOff x="1262" y="3388"/>
            <a:chExt cx="162" cy="206"/>
          </a:xfrm>
        </p:grpSpPr>
        <p:sp>
          <p:nvSpPr>
            <p:cNvPr id="135690" name="Oval 522" descr="40%"/>
            <p:cNvSpPr>
              <a:spLocks noChangeArrowheads="1"/>
            </p:cNvSpPr>
            <p:nvPr/>
          </p:nvSpPr>
          <p:spPr bwMode="auto">
            <a:xfrm>
              <a:off x="1376" y="338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91" name="Oval 523" descr="40%"/>
            <p:cNvSpPr>
              <a:spLocks noChangeArrowheads="1"/>
            </p:cNvSpPr>
            <p:nvPr/>
          </p:nvSpPr>
          <p:spPr bwMode="auto">
            <a:xfrm>
              <a:off x="1376" y="3459"/>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92" name="Oval 524" descr="40%"/>
            <p:cNvSpPr>
              <a:spLocks noChangeArrowheads="1"/>
            </p:cNvSpPr>
            <p:nvPr/>
          </p:nvSpPr>
          <p:spPr bwMode="auto">
            <a:xfrm>
              <a:off x="1376" y="352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93" name="Oval 525" descr="40%"/>
            <p:cNvSpPr>
              <a:spLocks noChangeArrowheads="1"/>
            </p:cNvSpPr>
            <p:nvPr/>
          </p:nvSpPr>
          <p:spPr bwMode="auto">
            <a:xfrm>
              <a:off x="1262" y="3407"/>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94" name="Oval 526" descr="40%"/>
            <p:cNvSpPr>
              <a:spLocks noChangeArrowheads="1"/>
            </p:cNvSpPr>
            <p:nvPr/>
          </p:nvSpPr>
          <p:spPr bwMode="auto">
            <a:xfrm>
              <a:off x="1262" y="3478"/>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95" name="Oval 527" descr="40%"/>
            <p:cNvSpPr>
              <a:spLocks noChangeArrowheads="1"/>
            </p:cNvSpPr>
            <p:nvPr/>
          </p:nvSpPr>
          <p:spPr bwMode="auto">
            <a:xfrm>
              <a:off x="1262" y="3546"/>
              <a:ext cx="48" cy="48"/>
            </a:xfrm>
            <a:prstGeom prst="ellipse">
              <a:avLst/>
            </a:prstGeom>
            <a:pattFill prst="pct40">
              <a:fgClr>
                <a:srgbClr val="0000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5696" name="Rectangle 528" descr="Wide upward diagonal"/>
          <p:cNvSpPr>
            <a:spLocks noChangeArrowheads="1"/>
          </p:cNvSpPr>
          <p:nvPr/>
        </p:nvSpPr>
        <p:spPr bwMode="auto">
          <a:xfrm>
            <a:off x="1435100" y="1662113"/>
            <a:ext cx="244475" cy="55562"/>
          </a:xfrm>
          <a:prstGeom prst="rect">
            <a:avLst/>
          </a:prstGeom>
          <a:pattFill prst="wdUpDiag">
            <a:fgClr>
              <a:srgbClr val="000000"/>
            </a:fgClr>
            <a:bgClr>
              <a:srgbClr val="FFFFFF"/>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697" name="Group 529"/>
          <p:cNvGrpSpPr>
            <a:grpSpLocks/>
          </p:cNvGrpSpPr>
          <p:nvPr/>
        </p:nvGrpSpPr>
        <p:grpSpPr bwMode="auto">
          <a:xfrm>
            <a:off x="1279525" y="1689100"/>
            <a:ext cx="557213" cy="1192213"/>
            <a:chOff x="941" y="767"/>
            <a:chExt cx="815" cy="1942"/>
          </a:xfrm>
        </p:grpSpPr>
        <p:sp>
          <p:nvSpPr>
            <p:cNvPr id="135698" name="AutoShape 530" descr="10%"/>
            <p:cNvSpPr>
              <a:spLocks noChangeArrowheads="1"/>
            </p:cNvSpPr>
            <p:nvPr/>
          </p:nvSpPr>
          <p:spPr bwMode="auto">
            <a:xfrm>
              <a:off x="941" y="767"/>
              <a:ext cx="815" cy="1942"/>
            </a:xfrm>
            <a:prstGeom prst="roundRect">
              <a:avLst>
                <a:gd name="adj" fmla="val 50000"/>
              </a:avLst>
            </a:prstGeom>
            <a:pattFill prst="pct10">
              <a:fgClr>
                <a:srgbClr val="FF9900"/>
              </a:fgClr>
              <a:bgClr>
                <a:srgbClr val="FFFFFF"/>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99" name="AutoShape 531" descr="10%"/>
            <p:cNvSpPr>
              <a:spLocks noChangeArrowheads="1"/>
            </p:cNvSpPr>
            <p:nvPr/>
          </p:nvSpPr>
          <p:spPr bwMode="auto">
            <a:xfrm>
              <a:off x="974" y="803"/>
              <a:ext cx="747" cy="1862"/>
            </a:xfrm>
            <a:prstGeom prst="roundRect">
              <a:avLst>
                <a:gd name="adj" fmla="val 50000"/>
              </a:avLst>
            </a:prstGeom>
            <a:pattFill prst="pct10">
              <a:fgClr>
                <a:srgbClr val="FF99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5700" name="AutoShape 532" descr="Wide upward diagonal"/>
          <p:cNvSpPr>
            <a:spLocks/>
          </p:cNvSpPr>
          <p:nvPr/>
        </p:nvSpPr>
        <p:spPr bwMode="auto">
          <a:xfrm rot="5400000">
            <a:off x="1517650" y="1530350"/>
            <a:ext cx="80963" cy="195263"/>
          </a:xfrm>
          <a:prstGeom prst="leftBracket">
            <a:avLst>
              <a:gd name="adj" fmla="val 0"/>
            </a:avLst>
          </a:prstGeom>
          <a:pattFill prst="wdUpDiag">
            <a:fgClr>
              <a:srgbClr val="000000"/>
            </a:fgClr>
            <a:bgClr>
              <a:schemeClr val="bg1"/>
            </a:bgClr>
          </a:patt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01" name="Line 533"/>
          <p:cNvSpPr>
            <a:spLocks noChangeShapeType="1"/>
          </p:cNvSpPr>
          <p:nvPr/>
        </p:nvSpPr>
        <p:spPr bwMode="auto">
          <a:xfrm flipV="1">
            <a:off x="1463675" y="1665288"/>
            <a:ext cx="182563" cy="1587"/>
          </a:xfrm>
          <a:prstGeom prst="line">
            <a:avLst/>
          </a:prstGeom>
          <a:noFill/>
          <a:ln w="12700">
            <a:pattFill prst="wdUpDiag">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02" name="Rectangle 534" descr="30%"/>
          <p:cNvSpPr>
            <a:spLocks noChangeArrowheads="1"/>
          </p:cNvSpPr>
          <p:nvPr/>
        </p:nvSpPr>
        <p:spPr bwMode="auto">
          <a:xfrm>
            <a:off x="1423988" y="1598613"/>
            <a:ext cx="31750"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03" name="Rectangle 535" descr="30%"/>
          <p:cNvSpPr>
            <a:spLocks noChangeArrowheads="1"/>
          </p:cNvSpPr>
          <p:nvPr/>
        </p:nvSpPr>
        <p:spPr bwMode="auto">
          <a:xfrm>
            <a:off x="1660525" y="1598613"/>
            <a:ext cx="30163" cy="65087"/>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04" name="Rectangle 536"/>
          <p:cNvSpPr>
            <a:spLocks noChangeArrowheads="1"/>
          </p:cNvSpPr>
          <p:nvPr/>
        </p:nvSpPr>
        <p:spPr bwMode="auto">
          <a:xfrm>
            <a:off x="1514475" y="1589088"/>
            <a:ext cx="84138" cy="65087"/>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05" name="Rectangle 537" descr="30%"/>
          <p:cNvSpPr>
            <a:spLocks noChangeArrowheads="1"/>
          </p:cNvSpPr>
          <p:nvPr/>
        </p:nvSpPr>
        <p:spPr bwMode="auto">
          <a:xfrm>
            <a:off x="1530350" y="1571625"/>
            <a:ext cx="52388" cy="47625"/>
          </a:xfrm>
          <a:prstGeom prst="rect">
            <a:avLst/>
          </a:prstGeom>
          <a:pattFill prst="pct30">
            <a:fgClr>
              <a:srgbClr val="000000"/>
            </a:fgClr>
            <a:bgClr>
              <a:schemeClr val="bg1"/>
            </a:bgClr>
          </a:patt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06" name="Rectangle 538"/>
          <p:cNvSpPr>
            <a:spLocks noChangeArrowheads="1"/>
          </p:cNvSpPr>
          <p:nvPr/>
        </p:nvSpPr>
        <p:spPr bwMode="auto">
          <a:xfrm>
            <a:off x="1539875" y="1581150"/>
            <a:ext cx="33338" cy="36513"/>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07" name="Rectangle 539"/>
          <p:cNvSpPr>
            <a:spLocks noChangeArrowheads="1"/>
          </p:cNvSpPr>
          <p:nvPr/>
        </p:nvSpPr>
        <p:spPr bwMode="auto">
          <a:xfrm>
            <a:off x="1541463" y="1593850"/>
            <a:ext cx="30162" cy="122238"/>
          </a:xfrm>
          <a:prstGeom prst="rect">
            <a:avLst/>
          </a:prstGeom>
          <a:solidFill>
            <a:schemeClr val="bg1"/>
          </a:soli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08" name="Line 540"/>
          <p:cNvSpPr>
            <a:spLocks noChangeShapeType="1"/>
          </p:cNvSpPr>
          <p:nvPr/>
        </p:nvSpPr>
        <p:spPr bwMode="auto">
          <a:xfrm>
            <a:off x="1557338" y="1609725"/>
            <a:ext cx="0" cy="71438"/>
          </a:xfrm>
          <a:prstGeom prst="line">
            <a:avLst/>
          </a:prstGeom>
          <a:noFill/>
          <a:ln w="12700">
            <a:pattFill prst="sphere">
              <a:fgClr>
                <a:schemeClr val="tx1"/>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5709" name="Group 541"/>
          <p:cNvGrpSpPr>
            <a:grpSpLocks/>
          </p:cNvGrpSpPr>
          <p:nvPr/>
        </p:nvGrpSpPr>
        <p:grpSpPr bwMode="auto">
          <a:xfrm>
            <a:off x="1471613" y="2867025"/>
            <a:ext cx="169862" cy="234950"/>
            <a:chOff x="1210" y="3312"/>
            <a:chExt cx="265" cy="416"/>
          </a:xfrm>
        </p:grpSpPr>
        <p:sp>
          <p:nvSpPr>
            <p:cNvPr id="135710" name="AutoShape 542"/>
            <p:cNvSpPr>
              <a:spLocks/>
            </p:cNvSpPr>
            <p:nvPr/>
          </p:nvSpPr>
          <p:spPr bwMode="auto">
            <a:xfrm rot="5400000">
              <a:off x="1318" y="3204"/>
              <a:ext cx="48" cy="264"/>
            </a:xfrm>
            <a:prstGeom prst="leftBracket">
              <a:avLst>
                <a:gd name="adj" fmla="val 221986"/>
              </a:avLst>
            </a:prstGeom>
            <a:solidFill>
              <a:srgbClr val="EAEAEA"/>
            </a:solidFill>
            <a:ln w="127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11" name="Line 543"/>
            <p:cNvSpPr>
              <a:spLocks noChangeShapeType="1"/>
            </p:cNvSpPr>
            <p:nvPr/>
          </p:nvSpPr>
          <p:spPr bwMode="auto">
            <a:xfrm flipV="1">
              <a:off x="1210" y="3351"/>
              <a:ext cx="260" cy="1"/>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12" name="Line 544"/>
            <p:cNvSpPr>
              <a:spLocks noChangeShapeType="1"/>
            </p:cNvSpPr>
            <p:nvPr/>
          </p:nvSpPr>
          <p:spPr bwMode="auto">
            <a:xfrm flipV="1">
              <a:off x="1232" y="3368"/>
              <a:ext cx="223" cy="1"/>
            </a:xfrm>
            <a:prstGeom prst="line">
              <a:avLst/>
            </a:prstGeom>
            <a:noFill/>
            <a:ln w="12700">
              <a:solidFill>
                <a:srgbClr val="EAEAEA"/>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13" name="Rectangle 545"/>
            <p:cNvSpPr>
              <a:spLocks noChangeArrowheads="1"/>
            </p:cNvSpPr>
            <p:nvPr/>
          </p:nvSpPr>
          <p:spPr bwMode="auto">
            <a:xfrm>
              <a:off x="1320" y="3388"/>
              <a:ext cx="47" cy="288"/>
            </a:xfrm>
            <a:prstGeom prst="rect">
              <a:avLst/>
            </a:prstGeom>
            <a:gradFill rotWithShape="0">
              <a:gsLst>
                <a:gs pos="0">
                  <a:schemeClr val="accent2">
                    <a:gamma/>
                    <a:tint val="36471"/>
                    <a:invGamma/>
                  </a:schemeClr>
                </a:gs>
                <a:gs pos="50000">
                  <a:schemeClr val="accent2"/>
                </a:gs>
                <a:gs pos="100000">
                  <a:schemeClr val="accent2">
                    <a:gamma/>
                    <a:tint val="36471"/>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714" name="Group 546"/>
            <p:cNvGrpSpPr>
              <a:grpSpLocks/>
            </p:cNvGrpSpPr>
            <p:nvPr/>
          </p:nvGrpSpPr>
          <p:grpSpPr bwMode="auto">
            <a:xfrm>
              <a:off x="1212" y="3356"/>
              <a:ext cx="105" cy="33"/>
              <a:chOff x="1212" y="3356"/>
              <a:chExt cx="105" cy="33"/>
            </a:xfrm>
          </p:grpSpPr>
          <p:sp>
            <p:nvSpPr>
              <p:cNvPr id="135715" name="Line 547"/>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16" name="Line 548"/>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5717" name="Group 549"/>
            <p:cNvGrpSpPr>
              <a:grpSpLocks/>
            </p:cNvGrpSpPr>
            <p:nvPr/>
          </p:nvGrpSpPr>
          <p:grpSpPr bwMode="auto">
            <a:xfrm flipH="1">
              <a:off x="1370" y="3356"/>
              <a:ext cx="105" cy="33"/>
              <a:chOff x="1212" y="3356"/>
              <a:chExt cx="105" cy="33"/>
            </a:xfrm>
          </p:grpSpPr>
          <p:sp>
            <p:nvSpPr>
              <p:cNvPr id="135718" name="Line 550"/>
              <p:cNvSpPr>
                <a:spLocks noChangeShapeType="1"/>
              </p:cNvSpPr>
              <p:nvPr/>
            </p:nvSpPr>
            <p:spPr bwMode="auto">
              <a:xfrm>
                <a:off x="1212" y="3356"/>
                <a:ext cx="20"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19" name="Line 551"/>
              <p:cNvSpPr>
                <a:spLocks noChangeShapeType="1"/>
              </p:cNvSpPr>
              <p:nvPr/>
            </p:nvSpPr>
            <p:spPr bwMode="auto">
              <a:xfrm>
                <a:off x="1230" y="3372"/>
                <a:ext cx="87" cy="17"/>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5720" name="Rectangle 552"/>
            <p:cNvSpPr>
              <a:spLocks noChangeArrowheads="1"/>
            </p:cNvSpPr>
            <p:nvPr/>
          </p:nvSpPr>
          <p:spPr bwMode="auto">
            <a:xfrm>
              <a:off x="1302" y="3680"/>
              <a:ext cx="82" cy="48"/>
            </a:xfrm>
            <a:prstGeom prst="rect">
              <a:avLst/>
            </a:prstGeom>
            <a:gradFill rotWithShape="0">
              <a:gsLst>
                <a:gs pos="0">
                  <a:schemeClr val="bg1">
                    <a:gamma/>
                    <a:shade val="46275"/>
                    <a:invGamma/>
                  </a:schemeClr>
                </a:gs>
                <a:gs pos="50000">
                  <a:schemeClr val="bg1"/>
                </a:gs>
                <a:gs pos="100000">
                  <a:schemeClr val="bg1">
                    <a:gamma/>
                    <a:shade val="46275"/>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5721" name="AutoShape 553"/>
          <p:cNvSpPr>
            <a:spLocks noChangeArrowheads="1"/>
          </p:cNvSpPr>
          <p:nvPr/>
        </p:nvSpPr>
        <p:spPr bwMode="auto">
          <a:xfrm>
            <a:off x="4344988" y="5740400"/>
            <a:ext cx="227012" cy="180975"/>
          </a:xfrm>
          <a:prstGeom prst="triangle">
            <a:avLst>
              <a:gd name="adj" fmla="val 50000"/>
            </a:avLst>
          </a:prstGeom>
          <a:solidFill>
            <a:srgbClr val="FF3300"/>
          </a:solidFill>
          <a:ln w="12700">
            <a:solidFill>
              <a:srgbClr val="FF3300"/>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22" name="Line 554"/>
          <p:cNvSpPr>
            <a:spLocks noChangeShapeType="1"/>
          </p:cNvSpPr>
          <p:nvPr/>
        </p:nvSpPr>
        <p:spPr bwMode="auto">
          <a:xfrm flipV="1">
            <a:off x="3925888"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23" name="Line 555"/>
          <p:cNvSpPr>
            <a:spLocks noChangeShapeType="1"/>
          </p:cNvSpPr>
          <p:nvPr/>
        </p:nvSpPr>
        <p:spPr bwMode="auto">
          <a:xfrm>
            <a:off x="4154488" y="4635500"/>
            <a:ext cx="0" cy="533400"/>
          </a:xfrm>
          <a:prstGeom prst="line">
            <a:avLst/>
          </a:prstGeom>
          <a:noFill/>
          <a:ln w="25400">
            <a:solidFill>
              <a:srgbClr val="000000"/>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24" name="Rectangle 556"/>
          <p:cNvSpPr>
            <a:spLocks noChangeArrowheads="1"/>
          </p:cNvSpPr>
          <p:nvPr/>
        </p:nvSpPr>
        <p:spPr bwMode="auto">
          <a:xfrm>
            <a:off x="3773488"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25" name="Line 557"/>
          <p:cNvSpPr>
            <a:spLocks noChangeShapeType="1"/>
          </p:cNvSpPr>
          <p:nvPr/>
        </p:nvSpPr>
        <p:spPr bwMode="auto">
          <a:xfrm flipV="1">
            <a:off x="4459288" y="4940300"/>
            <a:ext cx="0" cy="228600"/>
          </a:xfrm>
          <a:prstGeom prst="line">
            <a:avLst/>
          </a:prstGeom>
          <a:noFill/>
          <a:ln w="25400">
            <a:solidFill>
              <a:srgbClr val="FF505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26" name="Line 558"/>
          <p:cNvSpPr>
            <a:spLocks noChangeShapeType="1"/>
          </p:cNvSpPr>
          <p:nvPr/>
        </p:nvSpPr>
        <p:spPr bwMode="auto">
          <a:xfrm>
            <a:off x="4687888" y="4940300"/>
            <a:ext cx="0" cy="228600"/>
          </a:xfrm>
          <a:prstGeom prst="line">
            <a:avLst/>
          </a:prstGeom>
          <a:noFill/>
          <a:ln w="25400">
            <a:solidFill>
              <a:schemeClr val="hlink"/>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27" name="Rectangle 559"/>
          <p:cNvSpPr>
            <a:spLocks noChangeArrowheads="1"/>
          </p:cNvSpPr>
          <p:nvPr/>
        </p:nvSpPr>
        <p:spPr bwMode="auto">
          <a:xfrm>
            <a:off x="4306888"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28" name="Line 560"/>
          <p:cNvSpPr>
            <a:spLocks noChangeShapeType="1"/>
          </p:cNvSpPr>
          <p:nvPr/>
        </p:nvSpPr>
        <p:spPr bwMode="auto">
          <a:xfrm flipV="1">
            <a:off x="4992688" y="4635500"/>
            <a:ext cx="228600"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29" name="Line 561"/>
          <p:cNvSpPr>
            <a:spLocks noChangeShapeType="1"/>
          </p:cNvSpPr>
          <p:nvPr/>
        </p:nvSpPr>
        <p:spPr bwMode="auto">
          <a:xfrm>
            <a:off x="4987925" y="4635500"/>
            <a:ext cx="233363" cy="533400"/>
          </a:xfrm>
          <a:prstGeom prst="line">
            <a:avLst/>
          </a:prstGeom>
          <a:noFill/>
          <a:ln w="25400">
            <a:solidFill>
              <a:schemeClr val="tx1"/>
            </a:solidFill>
            <a:round/>
            <a:headEnd type="none" w="sm" len="sm"/>
            <a:tailEnd type="triangl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30" name="Rectangle 562"/>
          <p:cNvSpPr>
            <a:spLocks noChangeArrowheads="1"/>
          </p:cNvSpPr>
          <p:nvPr/>
        </p:nvSpPr>
        <p:spPr bwMode="auto">
          <a:xfrm>
            <a:off x="4840288" y="4635500"/>
            <a:ext cx="533400" cy="5334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31" name="Line 563"/>
          <p:cNvSpPr>
            <a:spLocks noChangeShapeType="1"/>
          </p:cNvSpPr>
          <p:nvPr/>
        </p:nvSpPr>
        <p:spPr bwMode="auto">
          <a:xfrm rot="5400000">
            <a:off x="4573588" y="4832350"/>
            <a:ext cx="0" cy="228600"/>
          </a:xfrm>
          <a:prstGeom prst="line">
            <a:avLst/>
          </a:prstGeom>
          <a:noFill/>
          <a:ln w="25400">
            <a:solidFill>
              <a:srgbClr val="FF5050"/>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5732" name="Group 564"/>
          <p:cNvGrpSpPr>
            <a:grpSpLocks/>
          </p:cNvGrpSpPr>
          <p:nvPr/>
        </p:nvGrpSpPr>
        <p:grpSpPr bwMode="auto">
          <a:xfrm>
            <a:off x="4397375" y="4635500"/>
            <a:ext cx="122238" cy="122238"/>
            <a:chOff x="1449" y="2352"/>
            <a:chExt cx="77" cy="77"/>
          </a:xfrm>
        </p:grpSpPr>
        <p:sp>
          <p:nvSpPr>
            <p:cNvPr id="135733" name="Line 565"/>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34" name="Line 566"/>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5735" name="Group 567"/>
          <p:cNvGrpSpPr>
            <a:grpSpLocks/>
          </p:cNvGrpSpPr>
          <p:nvPr/>
        </p:nvGrpSpPr>
        <p:grpSpPr bwMode="auto">
          <a:xfrm>
            <a:off x="4627563" y="4635500"/>
            <a:ext cx="122237" cy="122238"/>
            <a:chOff x="1449" y="2352"/>
            <a:chExt cx="77" cy="77"/>
          </a:xfrm>
        </p:grpSpPr>
        <p:sp>
          <p:nvSpPr>
            <p:cNvPr id="135736" name="Line 568"/>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37" name="Line 569"/>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5738" name="Rectangle 570"/>
          <p:cNvSpPr>
            <a:spLocks noChangeArrowheads="1"/>
          </p:cNvSpPr>
          <p:nvPr/>
        </p:nvSpPr>
        <p:spPr bwMode="auto">
          <a:xfrm>
            <a:off x="3468688" y="4635500"/>
            <a:ext cx="304800" cy="2286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39" name="Line 571"/>
          <p:cNvSpPr>
            <a:spLocks noChangeShapeType="1"/>
          </p:cNvSpPr>
          <p:nvPr/>
        </p:nvSpPr>
        <p:spPr bwMode="auto">
          <a:xfrm flipH="1" flipV="1">
            <a:off x="3544888" y="4635500"/>
            <a:ext cx="152400" cy="2286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5740" name="Group 572"/>
          <p:cNvGrpSpPr>
            <a:grpSpLocks/>
          </p:cNvGrpSpPr>
          <p:nvPr/>
        </p:nvGrpSpPr>
        <p:grpSpPr bwMode="auto">
          <a:xfrm>
            <a:off x="3468688" y="5016500"/>
            <a:ext cx="304800" cy="152400"/>
            <a:chOff x="864" y="2592"/>
            <a:chExt cx="192" cy="96"/>
          </a:xfrm>
        </p:grpSpPr>
        <p:sp>
          <p:nvSpPr>
            <p:cNvPr id="135741" name="Line 57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42" name="Line 57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43" name="Line 57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44" name="Line 57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5745" name="Group 577"/>
          <p:cNvGrpSpPr>
            <a:grpSpLocks/>
          </p:cNvGrpSpPr>
          <p:nvPr/>
        </p:nvGrpSpPr>
        <p:grpSpPr bwMode="auto">
          <a:xfrm flipH="1">
            <a:off x="5373688" y="4635500"/>
            <a:ext cx="304800" cy="228600"/>
            <a:chOff x="2064" y="2352"/>
            <a:chExt cx="192" cy="144"/>
          </a:xfrm>
        </p:grpSpPr>
        <p:sp>
          <p:nvSpPr>
            <p:cNvPr id="135746" name="Rectangle 578"/>
            <p:cNvSpPr>
              <a:spLocks noChangeArrowheads="1"/>
            </p:cNvSpPr>
            <p:nvPr/>
          </p:nvSpPr>
          <p:spPr bwMode="auto">
            <a:xfrm>
              <a:off x="2064" y="2352"/>
              <a:ext cx="192" cy="144"/>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47" name="Line 579"/>
            <p:cNvSpPr>
              <a:spLocks noChangeShapeType="1"/>
            </p:cNvSpPr>
            <p:nvPr/>
          </p:nvSpPr>
          <p:spPr bwMode="auto">
            <a:xfrm flipH="1" flipV="1">
              <a:off x="2112" y="2352"/>
              <a:ext cx="96" cy="14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35748" name="Group 580"/>
          <p:cNvGrpSpPr>
            <a:grpSpLocks/>
          </p:cNvGrpSpPr>
          <p:nvPr/>
        </p:nvGrpSpPr>
        <p:grpSpPr bwMode="auto">
          <a:xfrm>
            <a:off x="5373688" y="5016500"/>
            <a:ext cx="304800" cy="152400"/>
            <a:chOff x="864" y="2592"/>
            <a:chExt cx="192" cy="96"/>
          </a:xfrm>
        </p:grpSpPr>
        <p:sp>
          <p:nvSpPr>
            <p:cNvPr id="135749" name="Line 581"/>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50" name="Line 582"/>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51" name="Line 583"/>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52" name="Line 584"/>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5753" name="Line 585"/>
          <p:cNvSpPr>
            <a:spLocks noChangeShapeType="1"/>
          </p:cNvSpPr>
          <p:nvPr/>
        </p:nvSpPr>
        <p:spPr bwMode="auto">
          <a:xfrm>
            <a:off x="4459288" y="5168900"/>
            <a:ext cx="0" cy="609600"/>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5754" name="Line 586"/>
          <p:cNvSpPr>
            <a:spLocks noChangeShapeType="1"/>
          </p:cNvSpPr>
          <p:nvPr/>
        </p:nvSpPr>
        <p:spPr bwMode="auto">
          <a:xfrm>
            <a:off x="4687888" y="5168900"/>
            <a:ext cx="0" cy="5588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5755" name="AutoShape 587"/>
          <p:cNvSpPr>
            <a:spLocks/>
          </p:cNvSpPr>
          <p:nvPr/>
        </p:nvSpPr>
        <p:spPr bwMode="auto">
          <a:xfrm rot="-5400000">
            <a:off x="4611688" y="5513387"/>
            <a:ext cx="152400" cy="276225"/>
          </a:xfrm>
          <a:prstGeom prst="leftBracket">
            <a:avLst>
              <a:gd name="adj" fmla="val 0"/>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56" name="Text Box 588"/>
          <p:cNvSpPr txBox="1">
            <a:spLocks noChangeArrowheads="1"/>
          </p:cNvSpPr>
          <p:nvPr/>
        </p:nvSpPr>
        <p:spPr bwMode="auto">
          <a:xfrm>
            <a:off x="416083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A</a:t>
            </a:r>
          </a:p>
        </p:txBody>
      </p:sp>
      <p:sp>
        <p:nvSpPr>
          <p:cNvPr id="135757" name="Text Box 589"/>
          <p:cNvSpPr txBox="1">
            <a:spLocks noChangeArrowheads="1"/>
          </p:cNvSpPr>
          <p:nvPr/>
        </p:nvSpPr>
        <p:spPr bwMode="auto">
          <a:xfrm>
            <a:off x="4649788" y="43434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B</a:t>
            </a:r>
          </a:p>
        </p:txBody>
      </p:sp>
      <p:sp>
        <p:nvSpPr>
          <p:cNvPr id="135758" name="Text Box 590"/>
          <p:cNvSpPr txBox="1">
            <a:spLocks noChangeArrowheads="1"/>
          </p:cNvSpPr>
          <p:nvPr/>
        </p:nvSpPr>
        <p:spPr bwMode="auto">
          <a:xfrm>
            <a:off x="417353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P</a:t>
            </a:r>
          </a:p>
        </p:txBody>
      </p:sp>
      <p:sp>
        <p:nvSpPr>
          <p:cNvPr id="135759" name="Text Box 591"/>
          <p:cNvSpPr txBox="1">
            <a:spLocks noChangeArrowheads="1"/>
          </p:cNvSpPr>
          <p:nvPr/>
        </p:nvSpPr>
        <p:spPr bwMode="auto">
          <a:xfrm>
            <a:off x="4649788" y="5130800"/>
            <a:ext cx="3429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b="0"/>
              <a:t>T</a:t>
            </a:r>
          </a:p>
        </p:txBody>
      </p:sp>
      <p:grpSp>
        <p:nvGrpSpPr>
          <p:cNvPr id="135760" name="Group 592"/>
          <p:cNvGrpSpPr>
            <a:grpSpLocks/>
          </p:cNvGrpSpPr>
          <p:nvPr/>
        </p:nvGrpSpPr>
        <p:grpSpPr bwMode="auto">
          <a:xfrm rot="5400000">
            <a:off x="7708900" y="2022475"/>
            <a:ext cx="228600" cy="1574800"/>
            <a:chOff x="5088" y="624"/>
            <a:chExt cx="144" cy="992"/>
          </a:xfrm>
        </p:grpSpPr>
        <p:sp>
          <p:nvSpPr>
            <p:cNvPr id="135761" name="Line 593"/>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62" name="Line 594"/>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63" name="Line 595"/>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64" name="Line 596"/>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65" name="Line 597"/>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66" name="Line 598"/>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67" name="Line 599"/>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68" name="Line 600"/>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5769" name="Rectangle 601" descr="Light vertical"/>
          <p:cNvSpPr>
            <a:spLocks noChangeArrowheads="1"/>
          </p:cNvSpPr>
          <p:nvPr/>
        </p:nvSpPr>
        <p:spPr bwMode="auto">
          <a:xfrm>
            <a:off x="7361238" y="1089025"/>
            <a:ext cx="1127125" cy="1558925"/>
          </a:xfrm>
          <a:prstGeom prst="rect">
            <a:avLst/>
          </a:prstGeom>
          <a:pattFill prst="ltVert">
            <a:fgClr>
              <a:srgbClr val="000000"/>
            </a:fgClr>
            <a:bgClr>
              <a:schemeClr val="bg1"/>
            </a:bgClr>
          </a:patt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770" name="Group 602"/>
          <p:cNvGrpSpPr>
            <a:grpSpLocks/>
          </p:cNvGrpSpPr>
          <p:nvPr/>
        </p:nvGrpSpPr>
        <p:grpSpPr bwMode="auto">
          <a:xfrm>
            <a:off x="4160838" y="2359025"/>
            <a:ext cx="298450" cy="2276475"/>
            <a:chOff x="2621" y="1486"/>
            <a:chExt cx="188" cy="1434"/>
          </a:xfrm>
        </p:grpSpPr>
        <p:sp>
          <p:nvSpPr>
            <p:cNvPr id="135771" name="Line 603"/>
            <p:cNvSpPr>
              <a:spLocks noChangeShapeType="1"/>
            </p:cNvSpPr>
            <p:nvPr/>
          </p:nvSpPr>
          <p:spPr bwMode="auto">
            <a:xfrm>
              <a:off x="2621" y="1486"/>
              <a:ext cx="0" cy="111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5772" name="Line 604"/>
            <p:cNvSpPr>
              <a:spLocks noChangeShapeType="1"/>
            </p:cNvSpPr>
            <p:nvPr/>
          </p:nvSpPr>
          <p:spPr bwMode="auto">
            <a:xfrm>
              <a:off x="2809" y="2586"/>
              <a:ext cx="0" cy="33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5773" name="Line 605"/>
            <p:cNvSpPr>
              <a:spLocks noChangeShapeType="1"/>
            </p:cNvSpPr>
            <p:nvPr/>
          </p:nvSpPr>
          <p:spPr bwMode="auto">
            <a:xfrm rot="5400000">
              <a:off x="2719" y="2504"/>
              <a:ext cx="0" cy="18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35774" name="Rectangle 606"/>
          <p:cNvSpPr>
            <a:spLocks noChangeArrowheads="1"/>
          </p:cNvSpPr>
          <p:nvPr/>
        </p:nvSpPr>
        <p:spPr bwMode="auto">
          <a:xfrm>
            <a:off x="4346575" y="2514600"/>
            <a:ext cx="1601788"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Pressure Switch Set 1,500 PSI Shift 1,400 PSI Reset</a:t>
            </a:r>
            <a:endParaRPr lang="en-US" b="0"/>
          </a:p>
        </p:txBody>
      </p:sp>
      <p:sp>
        <p:nvSpPr>
          <p:cNvPr id="135775" name="Line 607"/>
          <p:cNvSpPr>
            <a:spLocks noChangeShapeType="1"/>
          </p:cNvSpPr>
          <p:nvPr/>
        </p:nvSpPr>
        <p:spPr bwMode="auto">
          <a:xfrm flipH="1">
            <a:off x="2819400" y="4343400"/>
            <a:ext cx="0" cy="43497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776" name="Rectangle 608"/>
          <p:cNvSpPr>
            <a:spLocks noChangeArrowheads="1"/>
          </p:cNvSpPr>
          <p:nvPr/>
        </p:nvSpPr>
        <p:spPr bwMode="auto">
          <a:xfrm rot="5400000" flipH="1" flipV="1">
            <a:off x="4275138" y="3308350"/>
            <a:ext cx="36512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777" name="Group 609"/>
          <p:cNvGrpSpPr>
            <a:grpSpLocks/>
          </p:cNvGrpSpPr>
          <p:nvPr/>
        </p:nvGrpSpPr>
        <p:grpSpPr bwMode="auto">
          <a:xfrm rot="5400000" flipH="1" flipV="1">
            <a:off x="4675982" y="3421856"/>
            <a:ext cx="107950" cy="182563"/>
            <a:chOff x="0" y="3"/>
            <a:chExt cx="20000" cy="19996"/>
          </a:xfrm>
        </p:grpSpPr>
        <p:sp>
          <p:nvSpPr>
            <p:cNvPr id="135778" name="Line 610"/>
            <p:cNvSpPr>
              <a:spLocks noChangeShapeType="1"/>
            </p:cNvSpPr>
            <p:nvPr/>
          </p:nvSpPr>
          <p:spPr bwMode="auto">
            <a:xfrm flipH="1">
              <a:off x="0" y="3"/>
              <a:ext cx="19764" cy="726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779" name="Line 611"/>
            <p:cNvSpPr>
              <a:spLocks noChangeShapeType="1"/>
            </p:cNvSpPr>
            <p:nvPr/>
          </p:nvSpPr>
          <p:spPr bwMode="auto">
            <a:xfrm>
              <a:off x="705" y="6853"/>
              <a:ext cx="19295" cy="3805"/>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780" name="Line 612"/>
            <p:cNvSpPr>
              <a:spLocks noChangeShapeType="1"/>
            </p:cNvSpPr>
            <p:nvPr/>
          </p:nvSpPr>
          <p:spPr bwMode="auto">
            <a:xfrm flipH="1">
              <a:off x="705" y="10658"/>
              <a:ext cx="19295" cy="518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781" name="Line 613"/>
            <p:cNvSpPr>
              <a:spLocks noChangeShapeType="1"/>
            </p:cNvSpPr>
            <p:nvPr/>
          </p:nvSpPr>
          <p:spPr bwMode="auto">
            <a:xfrm>
              <a:off x="705" y="15709"/>
              <a:ext cx="18707" cy="4290"/>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782" name="Line 614"/>
          <p:cNvSpPr>
            <a:spLocks noChangeShapeType="1"/>
          </p:cNvSpPr>
          <p:nvPr/>
        </p:nvSpPr>
        <p:spPr bwMode="auto">
          <a:xfrm rot="5400000" flipV="1">
            <a:off x="4597400" y="3470275"/>
            <a:ext cx="357188" cy="122238"/>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783" name="Oval 615"/>
          <p:cNvSpPr>
            <a:spLocks noChangeArrowheads="1"/>
          </p:cNvSpPr>
          <p:nvPr/>
        </p:nvSpPr>
        <p:spPr bwMode="auto">
          <a:xfrm rot="5400000" flipH="1" flipV="1">
            <a:off x="43370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784" name="Oval 616"/>
          <p:cNvSpPr>
            <a:spLocks noChangeArrowheads="1"/>
          </p:cNvSpPr>
          <p:nvPr/>
        </p:nvSpPr>
        <p:spPr bwMode="auto">
          <a:xfrm rot="5400000" flipH="1" flipV="1">
            <a:off x="4527550" y="3362325"/>
            <a:ext cx="33338" cy="396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785" name="Oval 617"/>
          <p:cNvSpPr>
            <a:spLocks noChangeArrowheads="1"/>
          </p:cNvSpPr>
          <p:nvPr/>
        </p:nvSpPr>
        <p:spPr bwMode="auto">
          <a:xfrm rot="5400000" flipH="1" flipV="1">
            <a:off x="4445794" y="3552031"/>
            <a:ext cx="33338"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786" name="Line 618"/>
          <p:cNvSpPr>
            <a:spLocks noChangeShapeType="1"/>
          </p:cNvSpPr>
          <p:nvPr/>
        </p:nvSpPr>
        <p:spPr bwMode="auto">
          <a:xfrm rot="5400000" flipH="1">
            <a:off x="4306888" y="3429000"/>
            <a:ext cx="228600" cy="73025"/>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787" name="Line 619"/>
          <p:cNvSpPr>
            <a:spLocks noChangeShapeType="1"/>
          </p:cNvSpPr>
          <p:nvPr/>
        </p:nvSpPr>
        <p:spPr bwMode="auto">
          <a:xfrm rot="-5400000">
            <a:off x="4199732" y="3418681"/>
            <a:ext cx="0" cy="128587"/>
          </a:xfrm>
          <a:prstGeom prst="line">
            <a:avLst/>
          </a:prstGeom>
          <a:noFill/>
          <a:ln w="127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788" name="Oval 620"/>
          <p:cNvSpPr>
            <a:spLocks noChangeArrowheads="1"/>
          </p:cNvSpPr>
          <p:nvPr/>
        </p:nvSpPr>
        <p:spPr bwMode="auto">
          <a:xfrm rot="-5400000" flipH="1" flipV="1">
            <a:off x="4137025" y="3460750"/>
            <a:ext cx="36513"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789" name="Line 621"/>
          <p:cNvSpPr>
            <a:spLocks noChangeShapeType="1"/>
          </p:cNvSpPr>
          <p:nvPr/>
        </p:nvSpPr>
        <p:spPr bwMode="auto">
          <a:xfrm rot="-10800000">
            <a:off x="4481513" y="3586163"/>
            <a:ext cx="0" cy="230187"/>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790" name="Line 622"/>
          <p:cNvSpPr>
            <a:spLocks noChangeShapeType="1"/>
          </p:cNvSpPr>
          <p:nvPr/>
        </p:nvSpPr>
        <p:spPr bwMode="auto">
          <a:xfrm rot="-10800000">
            <a:off x="4364038" y="3232150"/>
            <a:ext cx="0" cy="1873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791" name="Group 623"/>
          <p:cNvGrpSpPr>
            <a:grpSpLocks/>
          </p:cNvGrpSpPr>
          <p:nvPr/>
        </p:nvGrpSpPr>
        <p:grpSpPr bwMode="auto">
          <a:xfrm rot="10800000" flipH="1">
            <a:off x="4457700" y="3757613"/>
            <a:ext cx="365125" cy="239712"/>
            <a:chOff x="2900" y="1798"/>
            <a:chExt cx="576" cy="376"/>
          </a:xfrm>
        </p:grpSpPr>
        <p:sp>
          <p:nvSpPr>
            <p:cNvPr id="135792" name="Line 624"/>
            <p:cNvSpPr>
              <a:spLocks noChangeShapeType="1"/>
            </p:cNvSpPr>
            <p:nvPr/>
          </p:nvSpPr>
          <p:spPr bwMode="auto">
            <a:xfrm flipH="1">
              <a:off x="2900" y="1864"/>
              <a:ext cx="289" cy="289"/>
            </a:xfrm>
            <a:prstGeom prst="line">
              <a:avLst/>
            </a:prstGeom>
            <a:noFill/>
            <a:ln w="12700">
              <a:solidFill>
                <a:srgbClr val="000000"/>
              </a:solidFill>
              <a:round/>
              <a:headEnd type="none" w="sm"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793" name="Line 625"/>
            <p:cNvSpPr>
              <a:spLocks noChangeShapeType="1"/>
            </p:cNvSpPr>
            <p:nvPr/>
          </p:nvSpPr>
          <p:spPr bwMode="auto">
            <a:xfrm flipH="1">
              <a:off x="3174" y="1858"/>
              <a:ext cx="14" cy="316"/>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794" name="Line 626"/>
            <p:cNvSpPr>
              <a:spLocks noChangeShapeType="1"/>
            </p:cNvSpPr>
            <p:nvPr/>
          </p:nvSpPr>
          <p:spPr bwMode="auto">
            <a:xfrm flipV="1">
              <a:off x="3175" y="1798"/>
              <a:ext cx="301" cy="373"/>
            </a:xfrm>
            <a:prstGeom prst="line">
              <a:avLst/>
            </a:prstGeom>
            <a:noFill/>
            <a:ln w="127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795" name="AutoShape 627"/>
          <p:cNvSpPr>
            <a:spLocks noChangeArrowheads="1"/>
          </p:cNvSpPr>
          <p:nvPr/>
        </p:nvSpPr>
        <p:spPr bwMode="auto">
          <a:xfrm flipV="1">
            <a:off x="1350963" y="3700463"/>
            <a:ext cx="406400" cy="998537"/>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96" name="Line 628"/>
          <p:cNvSpPr>
            <a:spLocks noChangeShapeType="1"/>
          </p:cNvSpPr>
          <p:nvPr/>
        </p:nvSpPr>
        <p:spPr bwMode="auto">
          <a:xfrm flipV="1">
            <a:off x="1350963" y="4197350"/>
            <a:ext cx="398462"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97" name="AutoShape 629"/>
          <p:cNvSpPr>
            <a:spLocks noChangeArrowheads="1"/>
          </p:cNvSpPr>
          <p:nvPr/>
        </p:nvSpPr>
        <p:spPr bwMode="auto">
          <a:xfrm>
            <a:off x="1466850" y="4197350"/>
            <a:ext cx="171450" cy="157163"/>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98" name="Line 630"/>
          <p:cNvSpPr>
            <a:spLocks noChangeShapeType="1"/>
          </p:cNvSpPr>
          <p:nvPr/>
        </p:nvSpPr>
        <p:spPr bwMode="auto">
          <a:xfrm flipV="1">
            <a:off x="1555750" y="3509963"/>
            <a:ext cx="0" cy="19050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799" name="Text Box 631"/>
          <p:cNvSpPr txBox="1">
            <a:spLocks noChangeArrowheads="1"/>
          </p:cNvSpPr>
          <p:nvPr/>
        </p:nvSpPr>
        <p:spPr bwMode="auto">
          <a:xfrm>
            <a:off x="1082675" y="4702175"/>
            <a:ext cx="989013"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Symbol </a:t>
            </a:r>
            <a:r>
              <a:rPr lang="en-US" sz="1600" b="0"/>
              <a:t> </a:t>
            </a:r>
          </a:p>
        </p:txBody>
      </p:sp>
      <p:sp>
        <p:nvSpPr>
          <p:cNvPr id="135800" name="Oval 632"/>
          <p:cNvSpPr>
            <a:spLocks noChangeArrowheads="1"/>
          </p:cNvSpPr>
          <p:nvPr/>
        </p:nvSpPr>
        <p:spPr bwMode="auto">
          <a:xfrm rot="5400000">
            <a:off x="2332037" y="3152776"/>
            <a:ext cx="87313" cy="87312"/>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01" name="Line 633"/>
          <p:cNvSpPr>
            <a:spLocks noChangeShapeType="1"/>
          </p:cNvSpPr>
          <p:nvPr/>
        </p:nvSpPr>
        <p:spPr bwMode="auto">
          <a:xfrm rot="5400000" flipH="1" flipV="1">
            <a:off x="2353469" y="3177382"/>
            <a:ext cx="98425" cy="1349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02" name="Line 634"/>
          <p:cNvSpPr>
            <a:spLocks noChangeShapeType="1"/>
          </p:cNvSpPr>
          <p:nvPr/>
        </p:nvSpPr>
        <p:spPr bwMode="auto">
          <a:xfrm rot="5400000" flipV="1">
            <a:off x="2352675" y="3079751"/>
            <a:ext cx="98425" cy="1333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03" name="Oval 635"/>
          <p:cNvSpPr>
            <a:spLocks noChangeArrowheads="1"/>
          </p:cNvSpPr>
          <p:nvPr/>
        </p:nvSpPr>
        <p:spPr bwMode="auto">
          <a:xfrm rot="5400000">
            <a:off x="2176463" y="3465513"/>
            <a:ext cx="42862" cy="428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04" name="Oval 636"/>
          <p:cNvSpPr>
            <a:spLocks noChangeArrowheads="1"/>
          </p:cNvSpPr>
          <p:nvPr/>
        </p:nvSpPr>
        <p:spPr bwMode="auto">
          <a:xfrm rot="5400000">
            <a:off x="2632869" y="3464719"/>
            <a:ext cx="41275" cy="428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05" name="Line 637"/>
          <p:cNvSpPr>
            <a:spLocks noChangeShapeType="1"/>
          </p:cNvSpPr>
          <p:nvPr/>
        </p:nvSpPr>
        <p:spPr bwMode="auto">
          <a:xfrm rot="5400000" flipV="1">
            <a:off x="1480344" y="2770981"/>
            <a:ext cx="0" cy="14366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806" name="Group 638"/>
          <p:cNvGrpSpPr>
            <a:grpSpLocks/>
          </p:cNvGrpSpPr>
          <p:nvPr/>
        </p:nvGrpSpPr>
        <p:grpSpPr bwMode="auto">
          <a:xfrm rot="5400000">
            <a:off x="2378869" y="3429794"/>
            <a:ext cx="98425" cy="274637"/>
            <a:chOff x="0" y="0"/>
            <a:chExt cx="20000" cy="20000"/>
          </a:xfrm>
        </p:grpSpPr>
        <p:sp>
          <p:nvSpPr>
            <p:cNvPr id="135807" name="Arc 639"/>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08" name="Arc 640"/>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5809" name="Group 641"/>
          <p:cNvGrpSpPr>
            <a:grpSpLocks/>
          </p:cNvGrpSpPr>
          <p:nvPr/>
        </p:nvGrpSpPr>
        <p:grpSpPr bwMode="auto">
          <a:xfrm rot="5400000">
            <a:off x="2372519" y="3259932"/>
            <a:ext cx="98425" cy="274637"/>
            <a:chOff x="0" y="0"/>
            <a:chExt cx="20000" cy="20000"/>
          </a:xfrm>
        </p:grpSpPr>
        <p:sp>
          <p:nvSpPr>
            <p:cNvPr id="135810" name="Arc 642"/>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11" name="Arc 643"/>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812" name="Line 644"/>
          <p:cNvSpPr>
            <a:spLocks noChangeShapeType="1"/>
          </p:cNvSpPr>
          <p:nvPr/>
        </p:nvSpPr>
        <p:spPr bwMode="auto">
          <a:xfrm rot="5400000" flipV="1">
            <a:off x="2223293" y="3402807"/>
            <a:ext cx="417513" cy="196850"/>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813" name="Group 645"/>
          <p:cNvGrpSpPr>
            <a:grpSpLocks/>
          </p:cNvGrpSpPr>
          <p:nvPr/>
        </p:nvGrpSpPr>
        <p:grpSpPr bwMode="auto">
          <a:xfrm>
            <a:off x="2181225" y="3194050"/>
            <a:ext cx="484188" cy="295275"/>
            <a:chOff x="1041" y="2012"/>
            <a:chExt cx="305" cy="186"/>
          </a:xfrm>
        </p:grpSpPr>
        <p:sp>
          <p:nvSpPr>
            <p:cNvPr id="135814" name="Line 646"/>
            <p:cNvSpPr>
              <a:spLocks noChangeShapeType="1"/>
            </p:cNvSpPr>
            <p:nvPr/>
          </p:nvSpPr>
          <p:spPr bwMode="auto">
            <a:xfrm rot="5400000" flipH="1">
              <a:off x="1245" y="2105"/>
              <a:ext cx="185"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15" name="Line 647"/>
            <p:cNvSpPr>
              <a:spLocks noChangeShapeType="1"/>
            </p:cNvSpPr>
            <p:nvPr/>
          </p:nvSpPr>
          <p:spPr bwMode="auto">
            <a:xfrm rot="5400000" flipH="1">
              <a:off x="957" y="2104"/>
              <a:ext cx="186" cy="1"/>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16" name="Line 648"/>
            <p:cNvSpPr>
              <a:spLocks noChangeShapeType="1"/>
            </p:cNvSpPr>
            <p:nvPr/>
          </p:nvSpPr>
          <p:spPr bwMode="auto">
            <a:xfrm rot="5400000">
              <a:off x="1281" y="1949"/>
              <a:ext cx="1" cy="12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17" name="Line 649"/>
            <p:cNvSpPr>
              <a:spLocks noChangeShapeType="1"/>
            </p:cNvSpPr>
            <p:nvPr/>
          </p:nvSpPr>
          <p:spPr bwMode="auto">
            <a:xfrm rot="5400000">
              <a:off x="1090" y="1963"/>
              <a:ext cx="1" cy="1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818" name="Rectangle 650"/>
          <p:cNvSpPr>
            <a:spLocks noChangeArrowheads="1"/>
          </p:cNvSpPr>
          <p:nvPr/>
        </p:nvSpPr>
        <p:spPr bwMode="auto">
          <a:xfrm rot="5400000">
            <a:off x="2070894" y="3117057"/>
            <a:ext cx="701675" cy="573087"/>
          </a:xfrm>
          <a:prstGeom prst="rect">
            <a:avLst/>
          </a:prstGeom>
          <a:noFill/>
          <a:ln w="1905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19" name="Line 651"/>
          <p:cNvSpPr>
            <a:spLocks noChangeShapeType="1"/>
          </p:cNvSpPr>
          <p:nvPr/>
        </p:nvSpPr>
        <p:spPr bwMode="auto">
          <a:xfrm rot="5400000" flipV="1">
            <a:off x="3388519" y="2732881"/>
            <a:ext cx="0" cy="15128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20" name="Text Box 652"/>
          <p:cNvSpPr txBox="1">
            <a:spLocks noChangeArrowheads="1"/>
          </p:cNvSpPr>
          <p:nvPr/>
        </p:nvSpPr>
        <p:spPr bwMode="auto">
          <a:xfrm>
            <a:off x="1031875" y="1216025"/>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35821" name="Line 653"/>
          <p:cNvSpPr>
            <a:spLocks noChangeShapeType="1"/>
          </p:cNvSpPr>
          <p:nvPr/>
        </p:nvSpPr>
        <p:spPr bwMode="auto">
          <a:xfrm flipV="1">
            <a:off x="1555750" y="3175000"/>
            <a:ext cx="0" cy="301625"/>
          </a:xfrm>
          <a:prstGeom prst="line">
            <a:avLst/>
          </a:prstGeom>
          <a:noFill/>
          <a:ln w="25400">
            <a:solidFill>
              <a:schemeClr val="tx1"/>
            </a:solidFill>
            <a:prstDash val="dash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822" name="Oval 654"/>
          <p:cNvSpPr>
            <a:spLocks noChangeArrowheads="1"/>
          </p:cNvSpPr>
          <p:nvPr/>
        </p:nvSpPr>
        <p:spPr bwMode="auto">
          <a:xfrm>
            <a:off x="1508125" y="34432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823" name="Rectangle 655"/>
          <p:cNvSpPr>
            <a:spLocks noChangeArrowheads="1"/>
          </p:cNvSpPr>
          <p:nvPr/>
        </p:nvSpPr>
        <p:spPr bwMode="auto">
          <a:xfrm>
            <a:off x="3243263" y="5464175"/>
            <a:ext cx="12557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Inlet Maximum 2,000 PSI </a:t>
            </a:r>
            <a:endParaRPr lang="en-US" b="0"/>
          </a:p>
        </p:txBody>
      </p:sp>
      <p:sp>
        <p:nvSpPr>
          <p:cNvPr id="135824" name="Line 656"/>
          <p:cNvSpPr>
            <a:spLocks noChangeShapeType="1"/>
          </p:cNvSpPr>
          <p:nvPr/>
        </p:nvSpPr>
        <p:spPr bwMode="auto">
          <a:xfrm rot="5400000" flipV="1">
            <a:off x="2310607"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25" name="Line 657"/>
          <p:cNvSpPr>
            <a:spLocks noChangeShapeType="1"/>
          </p:cNvSpPr>
          <p:nvPr/>
        </p:nvSpPr>
        <p:spPr bwMode="auto">
          <a:xfrm rot="5400000" flipV="1">
            <a:off x="2542382" y="3374231"/>
            <a:ext cx="0" cy="2301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26" name="Line 658"/>
          <p:cNvSpPr>
            <a:spLocks noChangeShapeType="1"/>
          </p:cNvSpPr>
          <p:nvPr/>
        </p:nvSpPr>
        <p:spPr bwMode="auto">
          <a:xfrm rot="5400000" flipH="1">
            <a:off x="4125119" y="2956719"/>
            <a:ext cx="0" cy="461962"/>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27" name="Line 659"/>
          <p:cNvSpPr>
            <a:spLocks noChangeShapeType="1"/>
          </p:cNvSpPr>
          <p:nvPr/>
        </p:nvSpPr>
        <p:spPr bwMode="auto">
          <a:xfrm rot="5400000" flipH="1">
            <a:off x="3148013" y="4424363"/>
            <a:ext cx="0" cy="64135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828" name="Group 660"/>
          <p:cNvGrpSpPr>
            <a:grpSpLocks/>
          </p:cNvGrpSpPr>
          <p:nvPr/>
        </p:nvGrpSpPr>
        <p:grpSpPr bwMode="auto">
          <a:xfrm>
            <a:off x="4681538" y="2333625"/>
            <a:ext cx="1274762" cy="2301875"/>
            <a:chOff x="2949" y="1470"/>
            <a:chExt cx="803" cy="1450"/>
          </a:xfrm>
        </p:grpSpPr>
        <p:sp>
          <p:nvSpPr>
            <p:cNvPr id="135829" name="Line 661"/>
            <p:cNvSpPr>
              <a:spLocks noChangeShapeType="1"/>
            </p:cNvSpPr>
            <p:nvPr/>
          </p:nvSpPr>
          <p:spPr bwMode="auto">
            <a:xfrm>
              <a:off x="3752" y="1470"/>
              <a:ext cx="0" cy="1116"/>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5830" name="Line 662"/>
            <p:cNvSpPr>
              <a:spLocks noChangeShapeType="1"/>
            </p:cNvSpPr>
            <p:nvPr/>
          </p:nvSpPr>
          <p:spPr bwMode="auto">
            <a:xfrm>
              <a:off x="2953" y="2586"/>
              <a:ext cx="0" cy="334"/>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5831" name="Line 663"/>
            <p:cNvSpPr>
              <a:spLocks noChangeShapeType="1"/>
            </p:cNvSpPr>
            <p:nvPr/>
          </p:nvSpPr>
          <p:spPr bwMode="auto">
            <a:xfrm rot="5400000">
              <a:off x="3348" y="2187"/>
              <a:ext cx="0" cy="79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grpSp>
      <p:sp>
        <p:nvSpPr>
          <p:cNvPr id="135832" name="Rectangle 664"/>
          <p:cNvSpPr>
            <a:spLocks noChangeArrowheads="1"/>
          </p:cNvSpPr>
          <p:nvPr/>
        </p:nvSpPr>
        <p:spPr bwMode="auto">
          <a:xfrm>
            <a:off x="2278063" y="1071563"/>
            <a:ext cx="1544637" cy="106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Meter Out Flow Control Set to discharge accumulator in 4 seconds maximum.</a:t>
            </a:r>
            <a:endParaRPr lang="en-US" b="0"/>
          </a:p>
        </p:txBody>
      </p:sp>
      <p:sp>
        <p:nvSpPr>
          <p:cNvPr id="135834" name="Oval 666"/>
          <p:cNvSpPr>
            <a:spLocks noChangeArrowheads="1"/>
          </p:cNvSpPr>
          <p:nvPr/>
        </p:nvSpPr>
        <p:spPr bwMode="auto">
          <a:xfrm>
            <a:off x="381000" y="3286125"/>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835" name="Text Box 667"/>
          <p:cNvSpPr txBox="1">
            <a:spLocks noChangeArrowheads="1"/>
          </p:cNvSpPr>
          <p:nvPr/>
        </p:nvSpPr>
        <p:spPr bwMode="auto">
          <a:xfrm>
            <a:off x="152400" y="2984500"/>
            <a:ext cx="587375"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600" b="0"/>
              <a:t>PG1</a:t>
            </a:r>
          </a:p>
        </p:txBody>
      </p:sp>
      <p:sp>
        <p:nvSpPr>
          <p:cNvPr id="135836" name="Line 668"/>
          <p:cNvSpPr>
            <a:spLocks noChangeShapeType="1"/>
          </p:cNvSpPr>
          <p:nvPr/>
        </p:nvSpPr>
        <p:spPr bwMode="auto">
          <a:xfrm flipH="1">
            <a:off x="3894138" y="3190875"/>
            <a:ext cx="0" cy="1152525"/>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37" name="Line 669"/>
          <p:cNvSpPr>
            <a:spLocks noChangeShapeType="1"/>
          </p:cNvSpPr>
          <p:nvPr/>
        </p:nvSpPr>
        <p:spPr bwMode="auto">
          <a:xfrm rot="5400000" flipH="1">
            <a:off x="3360738" y="3810000"/>
            <a:ext cx="0" cy="1066800"/>
          </a:xfrm>
          <a:prstGeom prst="line">
            <a:avLst/>
          </a:prstGeom>
          <a:noFill/>
          <a:ln w="12700">
            <a:solidFill>
              <a:srgbClr val="000000"/>
            </a:solidFill>
            <a:prstDash val="lgDashDotDot"/>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38" name="Line 670"/>
          <p:cNvSpPr>
            <a:spLocks noChangeShapeType="1"/>
          </p:cNvSpPr>
          <p:nvPr/>
        </p:nvSpPr>
        <p:spPr bwMode="auto">
          <a:xfrm flipH="1">
            <a:off x="2198688" y="2117725"/>
            <a:ext cx="50800" cy="935038"/>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841" name="Rectangle 673"/>
          <p:cNvSpPr>
            <a:spLocks noChangeArrowheads="1"/>
          </p:cNvSpPr>
          <p:nvPr/>
        </p:nvSpPr>
        <p:spPr bwMode="auto">
          <a:xfrm>
            <a:off x="815975" y="5038725"/>
            <a:ext cx="1544638" cy="850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Small Bladder Accumulator. Usually under 1 ½ Gallon.</a:t>
            </a:r>
            <a:endParaRPr lang="en-US" b="0"/>
          </a:p>
        </p:txBody>
      </p:sp>
      <p:sp>
        <p:nvSpPr>
          <p:cNvPr id="135842" name="Line 674"/>
          <p:cNvSpPr>
            <a:spLocks noChangeShapeType="1"/>
          </p:cNvSpPr>
          <p:nvPr/>
        </p:nvSpPr>
        <p:spPr bwMode="auto">
          <a:xfrm rot="10800000" flipV="1">
            <a:off x="1031875" y="3489325"/>
            <a:ext cx="0" cy="50800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43" name="Oval 675"/>
          <p:cNvSpPr>
            <a:spLocks noChangeArrowheads="1"/>
          </p:cNvSpPr>
          <p:nvPr/>
        </p:nvSpPr>
        <p:spPr bwMode="auto">
          <a:xfrm>
            <a:off x="979488" y="3443288"/>
            <a:ext cx="90487"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844" name="AutoShape 676"/>
          <p:cNvSpPr>
            <a:spLocks/>
          </p:cNvSpPr>
          <p:nvPr/>
        </p:nvSpPr>
        <p:spPr bwMode="auto">
          <a:xfrm rot="-5400000">
            <a:off x="962819" y="4544219"/>
            <a:ext cx="131762" cy="228600"/>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845" name="Line 677"/>
          <p:cNvSpPr>
            <a:spLocks noChangeShapeType="1"/>
          </p:cNvSpPr>
          <p:nvPr/>
        </p:nvSpPr>
        <p:spPr bwMode="auto">
          <a:xfrm rot="16200000" flipH="1">
            <a:off x="1031876" y="393382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46" name="Line 678"/>
          <p:cNvSpPr>
            <a:spLocks noChangeShapeType="1"/>
          </p:cNvSpPr>
          <p:nvPr/>
        </p:nvSpPr>
        <p:spPr bwMode="auto">
          <a:xfrm rot="-5400000" flipH="1" flipV="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47" name="Line 679"/>
          <p:cNvSpPr>
            <a:spLocks noChangeShapeType="1"/>
          </p:cNvSpPr>
          <p:nvPr/>
        </p:nvSpPr>
        <p:spPr bwMode="auto">
          <a:xfrm rot="16200000" flipH="1">
            <a:off x="908845" y="4050506"/>
            <a:ext cx="246062"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48" name="Line 680"/>
          <p:cNvSpPr>
            <a:spLocks noChangeShapeType="1"/>
          </p:cNvSpPr>
          <p:nvPr/>
        </p:nvSpPr>
        <p:spPr bwMode="auto">
          <a:xfrm rot="16200000" flipH="1">
            <a:off x="1031876" y="4168775"/>
            <a:ext cx="0" cy="1492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49" name="Line 681"/>
          <p:cNvSpPr>
            <a:spLocks noChangeShapeType="1"/>
          </p:cNvSpPr>
          <p:nvPr/>
        </p:nvSpPr>
        <p:spPr bwMode="auto">
          <a:xfrm rot="-5400000" flipH="1" flipV="1">
            <a:off x="975519" y="4069556"/>
            <a:ext cx="1588" cy="11112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50" name="Line 682"/>
          <p:cNvSpPr>
            <a:spLocks noChangeShapeType="1"/>
          </p:cNvSpPr>
          <p:nvPr/>
        </p:nvSpPr>
        <p:spPr bwMode="auto">
          <a:xfrm rot="16200000" flipH="1">
            <a:off x="858837" y="4125913"/>
            <a:ext cx="12382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851" name="Line 683"/>
          <p:cNvSpPr>
            <a:spLocks noChangeShapeType="1"/>
          </p:cNvSpPr>
          <p:nvPr/>
        </p:nvSpPr>
        <p:spPr bwMode="auto">
          <a:xfrm rot="10800000" flipV="1">
            <a:off x="1031875" y="4241800"/>
            <a:ext cx="0" cy="4762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852" name="Group 684"/>
          <p:cNvGrpSpPr>
            <a:grpSpLocks/>
          </p:cNvGrpSpPr>
          <p:nvPr/>
        </p:nvGrpSpPr>
        <p:grpSpPr bwMode="auto">
          <a:xfrm>
            <a:off x="4308475" y="1158875"/>
            <a:ext cx="2168525" cy="1455738"/>
            <a:chOff x="2714" y="730"/>
            <a:chExt cx="1366" cy="917"/>
          </a:xfrm>
        </p:grpSpPr>
        <p:sp>
          <p:nvSpPr>
            <p:cNvPr id="135853" name="Rectangle 685"/>
            <p:cNvSpPr>
              <a:spLocks noChangeArrowheads="1"/>
            </p:cNvSpPr>
            <p:nvPr/>
          </p:nvSpPr>
          <p:spPr bwMode="auto">
            <a:xfrm rot="5400000">
              <a:off x="3236" y="655"/>
              <a:ext cx="326" cy="1031"/>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854" name="Rectangle 686"/>
            <p:cNvSpPr>
              <a:spLocks noChangeArrowheads="1"/>
            </p:cNvSpPr>
            <p:nvPr/>
          </p:nvSpPr>
          <p:spPr bwMode="auto">
            <a:xfrm>
              <a:off x="2714" y="876"/>
              <a:ext cx="166" cy="596"/>
            </a:xfrm>
            <a:prstGeom prst="rect">
              <a:avLst/>
            </a:prstGeom>
            <a:gradFill rotWithShape="0">
              <a:gsLst>
                <a:gs pos="0">
                  <a:schemeClr val="bg1">
                    <a:gamma/>
                    <a:shade val="46275"/>
                    <a:invGamma/>
                  </a:schemeClr>
                </a:gs>
                <a:gs pos="50000">
                  <a:schemeClr val="bg1"/>
                </a:gs>
                <a:gs pos="100000">
                  <a:schemeClr val="bg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855" name="Rectangle 687"/>
            <p:cNvSpPr>
              <a:spLocks noChangeArrowheads="1"/>
            </p:cNvSpPr>
            <p:nvPr/>
          </p:nvSpPr>
          <p:spPr bwMode="auto">
            <a:xfrm>
              <a:off x="3914" y="730"/>
              <a:ext cx="166" cy="91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5856" name="Rectangle 688"/>
          <p:cNvSpPr>
            <a:spLocks noChangeArrowheads="1"/>
          </p:cNvSpPr>
          <p:nvPr/>
        </p:nvSpPr>
        <p:spPr bwMode="auto">
          <a:xfrm>
            <a:off x="3198813" y="27987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PSI </a:t>
            </a:r>
            <a:endParaRPr lang="en-US" b="0"/>
          </a:p>
        </p:txBody>
      </p:sp>
      <p:sp>
        <p:nvSpPr>
          <p:cNvPr id="135857" name="AutoShape 689"/>
          <p:cNvSpPr>
            <a:spLocks noChangeArrowheads="1"/>
          </p:cNvSpPr>
          <p:nvPr/>
        </p:nvSpPr>
        <p:spPr bwMode="auto">
          <a:xfrm rot="12727761">
            <a:off x="3584575" y="24145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858" name="AutoShape 690"/>
          <p:cNvSpPr>
            <a:spLocks noChangeArrowheads="1"/>
          </p:cNvSpPr>
          <p:nvPr/>
        </p:nvSpPr>
        <p:spPr bwMode="auto">
          <a:xfrm rot="12727761">
            <a:off x="515938" y="3316288"/>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859" name="AutoShape 691">
            <a:hlinkClick r:id="rId2" action="ppaction://hlinksldjump" highlightClick="1"/>
          </p:cNvPr>
          <p:cNvSpPr>
            <a:spLocks noChangeArrowheads="1"/>
          </p:cNvSpPr>
          <p:nvPr/>
        </p:nvSpPr>
        <p:spPr bwMode="auto">
          <a:xfrm>
            <a:off x="8234363" y="6069013"/>
            <a:ext cx="300037" cy="306387"/>
          </a:xfrm>
          <a:prstGeom prst="actionButtonBeginning">
            <a:avLst/>
          </a:prstGeom>
          <a:solidFill>
            <a:srgbClr val="FF505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860" name="AutoShape 692">
            <a:hlinkClick r:id="rId3" action="ppaction://hlinksldjump" highlightClick="1"/>
          </p:cNvPr>
          <p:cNvSpPr>
            <a:spLocks noChangeArrowheads="1"/>
          </p:cNvSpPr>
          <p:nvPr/>
        </p:nvSpPr>
        <p:spPr bwMode="auto">
          <a:xfrm>
            <a:off x="7923213" y="6069013"/>
            <a:ext cx="303212" cy="304800"/>
          </a:xfrm>
          <a:prstGeom prst="actionButtonHome">
            <a:avLst/>
          </a:prstGeom>
          <a:solidFill>
            <a:srgbClr val="00FF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8" name="Slide Number Placeholder 5"/>
          <p:cNvSpPr>
            <a:spLocks noGrp="1"/>
          </p:cNvSpPr>
          <p:nvPr>
            <p:ph type="sldNum" sz="quarter" idx="12"/>
          </p:nvPr>
        </p:nvSpPr>
        <p:spPr/>
        <p:txBody>
          <a:bodyPr/>
          <a:lstStyle/>
          <a:p>
            <a:fld id="{0BF678DC-8495-3C4A-B4D5-64C999705584}" type="slidenum">
              <a:rPr lang="en-US"/>
              <a:pPr/>
              <a:t>97</a:t>
            </a:fld>
            <a:endParaRPr lang="en-US"/>
          </a:p>
        </p:txBody>
      </p:sp>
      <p:sp>
        <p:nvSpPr>
          <p:cNvPr id="136194"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36195"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At Rest Pump Running (Without Accumulator)</a:t>
            </a:r>
          </a:p>
        </p:txBody>
      </p:sp>
      <p:sp>
        <p:nvSpPr>
          <p:cNvPr id="136196"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3,000 PSI </a:t>
            </a:r>
            <a:endParaRPr lang="en-US" b="0"/>
          </a:p>
        </p:txBody>
      </p:sp>
      <p:sp>
        <p:nvSpPr>
          <p:cNvPr id="136197" name="Text Box 5"/>
          <p:cNvSpPr txBox="1">
            <a:spLocks noChangeArrowheads="1"/>
          </p:cNvSpPr>
          <p:nvPr/>
        </p:nvSpPr>
        <p:spPr bwMode="auto">
          <a:xfrm>
            <a:off x="5791200" y="3178175"/>
            <a:ext cx="3276600" cy="253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Pressure compensated piston pumps change volume in relation to system requirements through Swash Plate angle changes. As pressure drops Swash Plate angle increases and gives increased flow. When pressure raises to near compensator setting flow lessens and finally stops as shown here.</a:t>
            </a:r>
          </a:p>
        </p:txBody>
      </p:sp>
      <p:sp>
        <p:nvSpPr>
          <p:cNvPr id="136201" name="Line 9"/>
          <p:cNvSpPr>
            <a:spLocks noChangeShapeType="1"/>
          </p:cNvSpPr>
          <p:nvPr/>
        </p:nvSpPr>
        <p:spPr bwMode="auto">
          <a:xfrm rot="5400000">
            <a:off x="5264150" y="1360488"/>
            <a:ext cx="0" cy="2019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6401" name="Oval 209"/>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402" name="Text Box 210"/>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36424" name="AutoShape 232"/>
          <p:cNvSpPr>
            <a:spLocks noChangeArrowheads="1"/>
          </p:cNvSpPr>
          <p:nvPr/>
        </p:nvSpPr>
        <p:spPr bwMode="auto">
          <a:xfrm rot="8872239" flipH="1">
            <a:off x="49863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092" name="Line 2852"/>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273" name="Group 3033"/>
          <p:cNvGrpSpPr>
            <a:grpSpLocks/>
          </p:cNvGrpSpPr>
          <p:nvPr/>
        </p:nvGrpSpPr>
        <p:grpSpPr bwMode="auto">
          <a:xfrm>
            <a:off x="4010025" y="4187825"/>
            <a:ext cx="179388" cy="166688"/>
            <a:chOff x="3102" y="2638"/>
            <a:chExt cx="113" cy="105"/>
          </a:xfrm>
        </p:grpSpPr>
        <p:sp>
          <p:nvSpPr>
            <p:cNvPr id="141094" name="Oval 2854"/>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095" name="Arc 2855"/>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096" name="Arc 2856"/>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097" name="Arc 2857"/>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098" name="Arc 2858"/>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129" name="Rectangle 2889"/>
          <p:cNvSpPr>
            <a:spLocks noChangeArrowheads="1"/>
          </p:cNvSpPr>
          <p:nvPr/>
        </p:nvSpPr>
        <p:spPr bwMode="auto">
          <a:xfrm>
            <a:off x="4038600" y="1230313"/>
            <a:ext cx="404813" cy="779462"/>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60093"/>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130" name="Rectangle 2890"/>
          <p:cNvSpPr>
            <a:spLocks noChangeArrowheads="1"/>
          </p:cNvSpPr>
          <p:nvPr/>
        </p:nvSpPr>
        <p:spPr bwMode="auto">
          <a:xfrm>
            <a:off x="4348163" y="1230313"/>
            <a:ext cx="1985962" cy="779462"/>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1131" name="Group 2891"/>
          <p:cNvGrpSpPr>
            <a:grpSpLocks/>
          </p:cNvGrpSpPr>
          <p:nvPr/>
        </p:nvGrpSpPr>
        <p:grpSpPr bwMode="auto">
          <a:xfrm>
            <a:off x="4238625" y="1246188"/>
            <a:ext cx="2268538" cy="739775"/>
            <a:chOff x="1776" y="634"/>
            <a:chExt cx="1824" cy="596"/>
          </a:xfrm>
        </p:grpSpPr>
        <p:sp>
          <p:nvSpPr>
            <p:cNvPr id="141132" name="Rectangle 2892"/>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133" name="Rectangle 2893"/>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1212" name="Line 2972"/>
          <p:cNvSpPr>
            <a:spLocks noChangeShapeType="1"/>
          </p:cNvSpPr>
          <p:nvPr/>
        </p:nvSpPr>
        <p:spPr bwMode="auto">
          <a:xfrm flipV="1">
            <a:off x="3719513" y="2743200"/>
            <a:ext cx="0"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13" name="Line 2973"/>
          <p:cNvSpPr>
            <a:spLocks noChangeShapeType="1"/>
          </p:cNvSpPr>
          <p:nvPr/>
        </p:nvSpPr>
        <p:spPr bwMode="auto">
          <a:xfrm>
            <a:off x="3883025" y="2755900"/>
            <a:ext cx="0"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14" name="Rectangle 2974"/>
          <p:cNvSpPr>
            <a:spLocks noChangeArrowheads="1"/>
          </p:cNvSpPr>
          <p:nvPr/>
        </p:nvSpPr>
        <p:spPr bwMode="auto">
          <a:xfrm>
            <a:off x="360997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215" name="Rectangle 2975"/>
          <p:cNvSpPr>
            <a:spLocks noChangeArrowheads="1"/>
          </p:cNvSpPr>
          <p:nvPr/>
        </p:nvSpPr>
        <p:spPr bwMode="auto">
          <a:xfrm>
            <a:off x="3992563"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216" name="Line 2976"/>
          <p:cNvSpPr>
            <a:spLocks noChangeShapeType="1"/>
          </p:cNvSpPr>
          <p:nvPr/>
        </p:nvSpPr>
        <p:spPr bwMode="auto">
          <a:xfrm flipV="1">
            <a:off x="4483100" y="2743200"/>
            <a:ext cx="163513"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17" name="Line 2977"/>
          <p:cNvSpPr>
            <a:spLocks noChangeShapeType="1"/>
          </p:cNvSpPr>
          <p:nvPr/>
        </p:nvSpPr>
        <p:spPr bwMode="auto">
          <a:xfrm>
            <a:off x="4479925" y="2755900"/>
            <a:ext cx="166688"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18" name="Rectangle 2978"/>
          <p:cNvSpPr>
            <a:spLocks noChangeArrowheads="1"/>
          </p:cNvSpPr>
          <p:nvPr/>
        </p:nvSpPr>
        <p:spPr bwMode="auto">
          <a:xfrm>
            <a:off x="4373563"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1219" name="Group 2979"/>
          <p:cNvGrpSpPr>
            <a:grpSpLocks/>
          </p:cNvGrpSpPr>
          <p:nvPr/>
        </p:nvGrpSpPr>
        <p:grpSpPr bwMode="auto">
          <a:xfrm flipV="1">
            <a:off x="4057650" y="3049588"/>
            <a:ext cx="87313" cy="87312"/>
            <a:chOff x="1449" y="2352"/>
            <a:chExt cx="77" cy="77"/>
          </a:xfrm>
        </p:grpSpPr>
        <p:sp>
          <p:nvSpPr>
            <p:cNvPr id="141220" name="Line 2980"/>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21" name="Line 2981"/>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1224" name="Group 2984"/>
          <p:cNvGrpSpPr>
            <a:grpSpLocks/>
          </p:cNvGrpSpPr>
          <p:nvPr/>
        </p:nvGrpSpPr>
        <p:grpSpPr bwMode="auto">
          <a:xfrm>
            <a:off x="3392488" y="3027363"/>
            <a:ext cx="217487" cy="109537"/>
            <a:chOff x="864" y="2592"/>
            <a:chExt cx="192" cy="96"/>
          </a:xfrm>
        </p:grpSpPr>
        <p:sp>
          <p:nvSpPr>
            <p:cNvPr id="141225" name="Line 298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26" name="Line 298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27" name="Line 298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28" name="Line 298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1232" name="Group 2992"/>
          <p:cNvGrpSpPr>
            <a:grpSpLocks/>
          </p:cNvGrpSpPr>
          <p:nvPr/>
        </p:nvGrpSpPr>
        <p:grpSpPr bwMode="auto">
          <a:xfrm>
            <a:off x="4756150" y="3027363"/>
            <a:ext cx="217488" cy="109537"/>
            <a:chOff x="864" y="2592"/>
            <a:chExt cx="192" cy="96"/>
          </a:xfrm>
        </p:grpSpPr>
        <p:sp>
          <p:nvSpPr>
            <p:cNvPr id="141233" name="Line 2993"/>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34" name="Line 2994"/>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35" name="Line 2995"/>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36" name="Line 2996"/>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1237" name="Line 2997"/>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1238" name="Line 2998"/>
          <p:cNvSpPr>
            <a:spLocks noChangeShapeType="1"/>
          </p:cNvSpPr>
          <p:nvPr/>
        </p:nvSpPr>
        <p:spPr bwMode="auto">
          <a:xfrm>
            <a:off x="4265613" y="3136900"/>
            <a:ext cx="0" cy="4000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1240" name="Text Box 3000"/>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41244" name="Line 3004"/>
          <p:cNvSpPr>
            <a:spLocks noChangeShapeType="1"/>
          </p:cNvSpPr>
          <p:nvPr/>
        </p:nvSpPr>
        <p:spPr bwMode="auto">
          <a:xfrm>
            <a:off x="4265613"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1245" name="Line 3005"/>
          <p:cNvSpPr>
            <a:spLocks noChangeShapeType="1"/>
          </p:cNvSpPr>
          <p:nvPr/>
        </p:nvSpPr>
        <p:spPr bwMode="auto">
          <a:xfrm>
            <a:off x="4097338"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1246" name="Line 3006"/>
          <p:cNvSpPr>
            <a:spLocks noChangeShapeType="1"/>
          </p:cNvSpPr>
          <p:nvPr/>
        </p:nvSpPr>
        <p:spPr bwMode="auto">
          <a:xfrm rot="5400000">
            <a:off x="4175125"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1247" name="Oval 3007"/>
          <p:cNvSpPr>
            <a:spLocks noChangeArrowheads="1"/>
          </p:cNvSpPr>
          <p:nvPr/>
        </p:nvSpPr>
        <p:spPr bwMode="auto">
          <a:xfrm>
            <a:off x="4224338" y="2876550"/>
            <a:ext cx="65087"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1257" name="Group 3017"/>
          <p:cNvGrpSpPr>
            <a:grpSpLocks/>
          </p:cNvGrpSpPr>
          <p:nvPr/>
        </p:nvGrpSpPr>
        <p:grpSpPr bwMode="auto">
          <a:xfrm>
            <a:off x="8077200" y="838200"/>
            <a:ext cx="228600" cy="1574800"/>
            <a:chOff x="5088" y="624"/>
            <a:chExt cx="144" cy="992"/>
          </a:xfrm>
        </p:grpSpPr>
        <p:sp>
          <p:nvSpPr>
            <p:cNvPr id="141258" name="Line 3018"/>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59" name="Line 3019"/>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60" name="Line 3020"/>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61" name="Line 3021"/>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62" name="Line 3022"/>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63" name="Line 3023"/>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64" name="Line 3024"/>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65" name="Line 3025"/>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1267" name="Text Box 3027"/>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41268" name="Line 3028"/>
          <p:cNvSpPr>
            <a:spLocks noChangeShapeType="1"/>
          </p:cNvSpPr>
          <p:nvPr/>
        </p:nvSpPr>
        <p:spPr bwMode="auto">
          <a:xfrm rot="10800000">
            <a:off x="4087813" y="2006600"/>
            <a:ext cx="0" cy="7429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1269" name="Line 3029"/>
          <p:cNvSpPr>
            <a:spLocks noChangeShapeType="1"/>
          </p:cNvSpPr>
          <p:nvPr/>
        </p:nvSpPr>
        <p:spPr bwMode="auto">
          <a:xfrm rot="10800000">
            <a:off x="4267200" y="2370138"/>
            <a:ext cx="0" cy="3873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1271" name="Line 3031"/>
          <p:cNvSpPr>
            <a:spLocks noChangeShapeType="1"/>
          </p:cNvSpPr>
          <p:nvPr/>
        </p:nvSpPr>
        <p:spPr bwMode="auto">
          <a:xfrm rot="10800000">
            <a:off x="6273800" y="2000250"/>
            <a:ext cx="0" cy="3698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36373" name="Line 181"/>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09" name="Oval 217"/>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274" name="AutoShape 3034"/>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275" name="Rectangle 3035"/>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0 GPM  </a:t>
            </a:r>
            <a:endParaRPr lang="en-US" b="0"/>
          </a:p>
        </p:txBody>
      </p:sp>
      <p:sp>
        <p:nvSpPr>
          <p:cNvPr id="141222" name="Rectangle 2982"/>
          <p:cNvSpPr>
            <a:spLocks noChangeArrowheads="1"/>
          </p:cNvSpPr>
          <p:nvPr/>
        </p:nvSpPr>
        <p:spPr bwMode="auto">
          <a:xfrm>
            <a:off x="3276600"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223" name="Line 2983"/>
          <p:cNvSpPr>
            <a:spLocks noChangeShapeType="1"/>
          </p:cNvSpPr>
          <p:nvPr/>
        </p:nvSpPr>
        <p:spPr bwMode="auto">
          <a:xfrm flipH="1" flipV="1">
            <a:off x="3319463" y="2755900"/>
            <a:ext cx="109537"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76" name="Line 3036"/>
          <p:cNvSpPr>
            <a:spLocks noChangeShapeType="1"/>
          </p:cNvSpPr>
          <p:nvPr/>
        </p:nvSpPr>
        <p:spPr bwMode="auto">
          <a:xfrm rot="5400000" flipV="1">
            <a:off x="3529013"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79" name="Rectangle 3039"/>
          <p:cNvSpPr>
            <a:spLocks noChangeArrowheads="1"/>
          </p:cNvSpPr>
          <p:nvPr/>
        </p:nvSpPr>
        <p:spPr bwMode="auto">
          <a:xfrm flipH="1">
            <a:off x="4754563"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280" name="Line 3040"/>
          <p:cNvSpPr>
            <a:spLocks noChangeShapeType="1"/>
          </p:cNvSpPr>
          <p:nvPr/>
        </p:nvSpPr>
        <p:spPr bwMode="auto">
          <a:xfrm flipV="1">
            <a:off x="4935538" y="2754313"/>
            <a:ext cx="109537"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281" name="Line 3041"/>
          <p:cNvSpPr>
            <a:spLocks noChangeShapeType="1"/>
          </p:cNvSpPr>
          <p:nvPr/>
        </p:nvSpPr>
        <p:spPr bwMode="auto">
          <a:xfrm rot="-5400000" flipH="1" flipV="1">
            <a:off x="4822826"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41282" name="Group 3042"/>
          <p:cNvGrpSpPr>
            <a:grpSpLocks/>
          </p:cNvGrpSpPr>
          <p:nvPr/>
        </p:nvGrpSpPr>
        <p:grpSpPr bwMode="auto">
          <a:xfrm flipH="1">
            <a:off x="533400" y="3962400"/>
            <a:ext cx="1854200" cy="1600200"/>
            <a:chOff x="4683" y="327"/>
            <a:chExt cx="864" cy="746"/>
          </a:xfrm>
        </p:grpSpPr>
        <p:sp>
          <p:nvSpPr>
            <p:cNvPr id="141283" name="AutoShape 3043"/>
            <p:cNvSpPr>
              <a:spLocks noChangeArrowheads="1"/>
            </p:cNvSpPr>
            <p:nvPr/>
          </p:nvSpPr>
          <p:spPr bwMode="auto">
            <a:xfrm>
              <a:off x="4818" y="451"/>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84" name="AutoShape 3044"/>
            <p:cNvSpPr>
              <a:spLocks noChangeArrowheads="1"/>
            </p:cNvSpPr>
            <p:nvPr/>
          </p:nvSpPr>
          <p:spPr bwMode="auto">
            <a:xfrm flipH="1">
              <a:off x="5033" y="514"/>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85" name="Rectangle 3045"/>
            <p:cNvSpPr>
              <a:spLocks noChangeArrowheads="1"/>
            </p:cNvSpPr>
            <p:nvPr/>
          </p:nvSpPr>
          <p:spPr bwMode="auto">
            <a:xfrm>
              <a:off x="5119" y="452"/>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86" name="Line 3046"/>
            <p:cNvSpPr>
              <a:spLocks noChangeShapeType="1"/>
            </p:cNvSpPr>
            <p:nvPr/>
          </p:nvSpPr>
          <p:spPr bwMode="auto">
            <a:xfrm>
              <a:off x="4917" y="725"/>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87" name="Line 3047"/>
            <p:cNvSpPr>
              <a:spLocks noChangeShapeType="1"/>
            </p:cNvSpPr>
            <p:nvPr/>
          </p:nvSpPr>
          <p:spPr bwMode="auto">
            <a:xfrm>
              <a:off x="4917" y="810"/>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88" name="Rectangle 3048"/>
            <p:cNvSpPr>
              <a:spLocks noChangeArrowheads="1"/>
            </p:cNvSpPr>
            <p:nvPr/>
          </p:nvSpPr>
          <p:spPr bwMode="auto">
            <a:xfrm>
              <a:off x="5183" y="610"/>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89" name="Rectangle 3049"/>
            <p:cNvSpPr>
              <a:spLocks noChangeArrowheads="1"/>
            </p:cNvSpPr>
            <p:nvPr/>
          </p:nvSpPr>
          <p:spPr bwMode="auto">
            <a:xfrm rot="5400000">
              <a:off x="5232" y="587"/>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90" name="Rectangle 3050"/>
            <p:cNvSpPr>
              <a:spLocks noChangeArrowheads="1"/>
            </p:cNvSpPr>
            <p:nvPr/>
          </p:nvSpPr>
          <p:spPr bwMode="auto">
            <a:xfrm rot="5400000">
              <a:off x="5232" y="791"/>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91" name="Rectangle 3051" descr="30%"/>
            <p:cNvSpPr>
              <a:spLocks noChangeArrowheads="1"/>
            </p:cNvSpPr>
            <p:nvPr/>
          </p:nvSpPr>
          <p:spPr bwMode="auto">
            <a:xfrm>
              <a:off x="5387" y="733"/>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92" name="Rectangle 3052" descr="30%"/>
            <p:cNvSpPr>
              <a:spLocks noChangeArrowheads="1"/>
            </p:cNvSpPr>
            <p:nvPr/>
          </p:nvSpPr>
          <p:spPr bwMode="auto">
            <a:xfrm>
              <a:off x="5387" y="786"/>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93" name="Rectangle 3053"/>
            <p:cNvSpPr>
              <a:spLocks noChangeArrowheads="1"/>
            </p:cNvSpPr>
            <p:nvPr/>
          </p:nvSpPr>
          <p:spPr bwMode="auto">
            <a:xfrm rot="5400000">
              <a:off x="5217" y="698"/>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94" name="Rectangle 3054"/>
            <p:cNvSpPr>
              <a:spLocks noChangeArrowheads="1"/>
            </p:cNvSpPr>
            <p:nvPr/>
          </p:nvSpPr>
          <p:spPr bwMode="auto">
            <a:xfrm>
              <a:off x="5183" y="744"/>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95" name="Oval 3055"/>
            <p:cNvSpPr>
              <a:spLocks noChangeArrowheads="1"/>
            </p:cNvSpPr>
            <p:nvPr/>
          </p:nvSpPr>
          <p:spPr bwMode="auto">
            <a:xfrm>
              <a:off x="5196"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96" name="Oval 3056"/>
            <p:cNvSpPr>
              <a:spLocks noChangeArrowheads="1"/>
            </p:cNvSpPr>
            <p:nvPr/>
          </p:nvSpPr>
          <p:spPr bwMode="auto">
            <a:xfrm>
              <a:off x="5190"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97" name="Oval 3057"/>
            <p:cNvSpPr>
              <a:spLocks noChangeArrowheads="1"/>
            </p:cNvSpPr>
            <p:nvPr/>
          </p:nvSpPr>
          <p:spPr bwMode="auto">
            <a:xfrm>
              <a:off x="5218"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98" name="Oval 3058"/>
            <p:cNvSpPr>
              <a:spLocks noChangeArrowheads="1"/>
            </p:cNvSpPr>
            <p:nvPr/>
          </p:nvSpPr>
          <p:spPr bwMode="auto">
            <a:xfrm>
              <a:off x="5212"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299" name="Oval 3059"/>
            <p:cNvSpPr>
              <a:spLocks noChangeArrowheads="1"/>
            </p:cNvSpPr>
            <p:nvPr/>
          </p:nvSpPr>
          <p:spPr bwMode="auto">
            <a:xfrm>
              <a:off x="5234"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00" name="Oval 3060"/>
            <p:cNvSpPr>
              <a:spLocks noChangeArrowheads="1"/>
            </p:cNvSpPr>
            <p:nvPr/>
          </p:nvSpPr>
          <p:spPr bwMode="auto">
            <a:xfrm>
              <a:off x="5241"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01" name="Oval 3061"/>
            <p:cNvSpPr>
              <a:spLocks noChangeArrowheads="1"/>
            </p:cNvSpPr>
            <p:nvPr/>
          </p:nvSpPr>
          <p:spPr bwMode="auto">
            <a:xfrm>
              <a:off x="5263"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02" name="Oval 3062"/>
            <p:cNvSpPr>
              <a:spLocks noChangeArrowheads="1"/>
            </p:cNvSpPr>
            <p:nvPr/>
          </p:nvSpPr>
          <p:spPr bwMode="auto">
            <a:xfrm>
              <a:off x="5257"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03" name="Oval 3063"/>
            <p:cNvSpPr>
              <a:spLocks noChangeArrowheads="1"/>
            </p:cNvSpPr>
            <p:nvPr/>
          </p:nvSpPr>
          <p:spPr bwMode="auto">
            <a:xfrm>
              <a:off x="5290"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04" name="Oval 3064"/>
            <p:cNvSpPr>
              <a:spLocks noChangeArrowheads="1"/>
            </p:cNvSpPr>
            <p:nvPr/>
          </p:nvSpPr>
          <p:spPr bwMode="auto">
            <a:xfrm>
              <a:off x="5315" y="731"/>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05" name="Oval 3065"/>
            <p:cNvSpPr>
              <a:spLocks noChangeArrowheads="1"/>
            </p:cNvSpPr>
            <p:nvPr/>
          </p:nvSpPr>
          <p:spPr bwMode="auto">
            <a:xfrm>
              <a:off x="5281" y="793"/>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06" name="Oval 3066"/>
            <p:cNvSpPr>
              <a:spLocks noChangeArrowheads="1"/>
            </p:cNvSpPr>
            <p:nvPr/>
          </p:nvSpPr>
          <p:spPr bwMode="auto">
            <a:xfrm>
              <a:off x="5309" y="793"/>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07" name="Rectangle 3067"/>
            <p:cNvSpPr>
              <a:spLocks noChangeArrowheads="1"/>
            </p:cNvSpPr>
            <p:nvPr/>
          </p:nvSpPr>
          <p:spPr bwMode="auto">
            <a:xfrm rot="5400000">
              <a:off x="5132" y="781"/>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41308" name="Group 3068"/>
            <p:cNvGrpSpPr>
              <a:grpSpLocks/>
            </p:cNvGrpSpPr>
            <p:nvPr/>
          </p:nvGrpSpPr>
          <p:grpSpPr bwMode="auto">
            <a:xfrm>
              <a:off x="5137" y="703"/>
              <a:ext cx="46" cy="50"/>
              <a:chOff x="2496" y="2583"/>
              <a:chExt cx="197" cy="215"/>
            </a:xfrm>
          </p:grpSpPr>
          <p:sp>
            <p:nvSpPr>
              <p:cNvPr id="141309" name="Arc 3069"/>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10" name="Arc 3070"/>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11" name="Rectangle 3071"/>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2336" name="Rectangle 3072"/>
            <p:cNvSpPr>
              <a:spLocks noChangeArrowheads="1"/>
            </p:cNvSpPr>
            <p:nvPr/>
          </p:nvSpPr>
          <p:spPr bwMode="auto">
            <a:xfrm>
              <a:off x="5383" y="750"/>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37" name="Line 3073"/>
            <p:cNvSpPr>
              <a:spLocks noChangeShapeType="1"/>
            </p:cNvSpPr>
            <p:nvPr/>
          </p:nvSpPr>
          <p:spPr bwMode="auto">
            <a:xfrm>
              <a:off x="5325" y="748"/>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38" name="Line 3074"/>
            <p:cNvSpPr>
              <a:spLocks noChangeShapeType="1"/>
            </p:cNvSpPr>
            <p:nvPr/>
          </p:nvSpPr>
          <p:spPr bwMode="auto">
            <a:xfrm>
              <a:off x="5325" y="75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39" name="Line 3075"/>
            <p:cNvSpPr>
              <a:spLocks noChangeShapeType="1"/>
            </p:cNvSpPr>
            <p:nvPr/>
          </p:nvSpPr>
          <p:spPr bwMode="auto">
            <a:xfrm>
              <a:off x="5325" y="75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0" name="Line 3076"/>
            <p:cNvSpPr>
              <a:spLocks noChangeShapeType="1"/>
            </p:cNvSpPr>
            <p:nvPr/>
          </p:nvSpPr>
          <p:spPr bwMode="auto">
            <a:xfrm>
              <a:off x="5325" y="75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1" name="Line 3077"/>
            <p:cNvSpPr>
              <a:spLocks noChangeShapeType="1"/>
            </p:cNvSpPr>
            <p:nvPr/>
          </p:nvSpPr>
          <p:spPr bwMode="auto">
            <a:xfrm>
              <a:off x="5325" y="75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2" name="Line 3078"/>
            <p:cNvSpPr>
              <a:spLocks noChangeShapeType="1"/>
            </p:cNvSpPr>
            <p:nvPr/>
          </p:nvSpPr>
          <p:spPr bwMode="auto">
            <a:xfrm>
              <a:off x="5325" y="76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3" name="Line 3079"/>
            <p:cNvSpPr>
              <a:spLocks noChangeShapeType="1"/>
            </p:cNvSpPr>
            <p:nvPr/>
          </p:nvSpPr>
          <p:spPr bwMode="auto">
            <a:xfrm>
              <a:off x="5325" y="76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4" name="Line 3080"/>
            <p:cNvSpPr>
              <a:spLocks noChangeShapeType="1"/>
            </p:cNvSpPr>
            <p:nvPr/>
          </p:nvSpPr>
          <p:spPr bwMode="auto">
            <a:xfrm>
              <a:off x="5325" y="77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5" name="Line 3081"/>
            <p:cNvSpPr>
              <a:spLocks noChangeShapeType="1"/>
            </p:cNvSpPr>
            <p:nvPr/>
          </p:nvSpPr>
          <p:spPr bwMode="auto">
            <a:xfrm>
              <a:off x="5325" y="775"/>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6" name="Line 3082"/>
            <p:cNvSpPr>
              <a:spLocks noChangeShapeType="1"/>
            </p:cNvSpPr>
            <p:nvPr/>
          </p:nvSpPr>
          <p:spPr bwMode="auto">
            <a:xfrm>
              <a:off x="5325" y="76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7" name="Line 3083"/>
            <p:cNvSpPr>
              <a:spLocks noChangeShapeType="1"/>
            </p:cNvSpPr>
            <p:nvPr/>
          </p:nvSpPr>
          <p:spPr bwMode="auto">
            <a:xfrm>
              <a:off x="5325" y="78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8" name="Line 3084"/>
            <p:cNvSpPr>
              <a:spLocks noChangeShapeType="1"/>
            </p:cNvSpPr>
            <p:nvPr/>
          </p:nvSpPr>
          <p:spPr bwMode="auto">
            <a:xfrm>
              <a:off x="5326" y="78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9" name="Line 3085"/>
            <p:cNvSpPr>
              <a:spLocks noChangeShapeType="1"/>
            </p:cNvSpPr>
            <p:nvPr/>
          </p:nvSpPr>
          <p:spPr bwMode="auto">
            <a:xfrm>
              <a:off x="5326" y="779"/>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0" name="Rectangle 3086"/>
            <p:cNvSpPr>
              <a:spLocks noChangeArrowheads="1"/>
            </p:cNvSpPr>
            <p:nvPr/>
          </p:nvSpPr>
          <p:spPr bwMode="auto">
            <a:xfrm>
              <a:off x="5481" y="695"/>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1" name="Rectangle 3087"/>
            <p:cNvSpPr>
              <a:spLocks noChangeArrowheads="1"/>
            </p:cNvSpPr>
            <p:nvPr/>
          </p:nvSpPr>
          <p:spPr bwMode="auto">
            <a:xfrm>
              <a:off x="5453" y="722"/>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2" name="Rectangle 3088"/>
            <p:cNvSpPr>
              <a:spLocks noChangeArrowheads="1"/>
            </p:cNvSpPr>
            <p:nvPr/>
          </p:nvSpPr>
          <p:spPr bwMode="auto">
            <a:xfrm>
              <a:off x="5340" y="648"/>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3" name="Rectangle 3089"/>
            <p:cNvSpPr>
              <a:spLocks noChangeArrowheads="1"/>
            </p:cNvSpPr>
            <p:nvPr/>
          </p:nvSpPr>
          <p:spPr bwMode="auto">
            <a:xfrm>
              <a:off x="5340" y="856"/>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4" name="Rectangle 3090"/>
            <p:cNvSpPr>
              <a:spLocks noChangeArrowheads="1"/>
            </p:cNvSpPr>
            <p:nvPr/>
          </p:nvSpPr>
          <p:spPr bwMode="auto">
            <a:xfrm>
              <a:off x="5385" y="851"/>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5" name="Line 3091"/>
            <p:cNvSpPr>
              <a:spLocks noChangeShapeType="1"/>
            </p:cNvSpPr>
            <p:nvPr/>
          </p:nvSpPr>
          <p:spPr bwMode="auto">
            <a:xfrm>
              <a:off x="5453" y="673"/>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6" name="Rectangle 3092"/>
            <p:cNvSpPr>
              <a:spLocks noChangeArrowheads="1"/>
            </p:cNvSpPr>
            <p:nvPr/>
          </p:nvSpPr>
          <p:spPr bwMode="auto">
            <a:xfrm>
              <a:off x="5383" y="646"/>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7" name="Line 3093"/>
            <p:cNvSpPr>
              <a:spLocks noChangeShapeType="1"/>
            </p:cNvSpPr>
            <p:nvPr/>
          </p:nvSpPr>
          <p:spPr bwMode="auto">
            <a:xfrm rot="5400000" flipV="1">
              <a:off x="5357" y="484"/>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8" name="Line 3094"/>
            <p:cNvSpPr>
              <a:spLocks noChangeShapeType="1"/>
            </p:cNvSpPr>
            <p:nvPr/>
          </p:nvSpPr>
          <p:spPr bwMode="auto">
            <a:xfrm rot="5400000" flipV="1">
              <a:off x="5357" y="1042"/>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9" name="Rectangle 3095"/>
            <p:cNvSpPr>
              <a:spLocks noChangeArrowheads="1"/>
            </p:cNvSpPr>
            <p:nvPr/>
          </p:nvSpPr>
          <p:spPr bwMode="auto">
            <a:xfrm>
              <a:off x="4683" y="729"/>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0" name="Arc 3096"/>
            <p:cNvSpPr>
              <a:spLocks/>
            </p:cNvSpPr>
            <p:nvPr/>
          </p:nvSpPr>
          <p:spPr bwMode="auto">
            <a:xfrm rot="2742164" flipH="1">
              <a:off x="5120" y="819"/>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1" name="Rectangle 3097" descr="30%"/>
            <p:cNvSpPr>
              <a:spLocks noChangeArrowheads="1"/>
            </p:cNvSpPr>
            <p:nvPr/>
          </p:nvSpPr>
          <p:spPr bwMode="auto">
            <a:xfrm>
              <a:off x="4852" y="709"/>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2" name="Rectangle 3098" descr="30%"/>
            <p:cNvSpPr>
              <a:spLocks noChangeArrowheads="1"/>
            </p:cNvSpPr>
            <p:nvPr/>
          </p:nvSpPr>
          <p:spPr bwMode="auto">
            <a:xfrm>
              <a:off x="4852" y="808"/>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3" name="Oval 3099"/>
            <p:cNvSpPr>
              <a:spLocks noChangeArrowheads="1"/>
            </p:cNvSpPr>
            <p:nvPr/>
          </p:nvSpPr>
          <p:spPr bwMode="auto">
            <a:xfrm>
              <a:off x="4832" y="806"/>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4" name="Oval 3100"/>
            <p:cNvSpPr>
              <a:spLocks noChangeArrowheads="1"/>
            </p:cNvSpPr>
            <p:nvPr/>
          </p:nvSpPr>
          <p:spPr bwMode="auto">
            <a:xfrm>
              <a:off x="4832" y="717"/>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5" name="Rectangle 3101"/>
            <p:cNvSpPr>
              <a:spLocks noChangeArrowheads="1"/>
            </p:cNvSpPr>
            <p:nvPr/>
          </p:nvSpPr>
          <p:spPr bwMode="auto">
            <a:xfrm flipV="1">
              <a:off x="5180" y="955"/>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6" name="Line 3102"/>
            <p:cNvSpPr>
              <a:spLocks noChangeShapeType="1"/>
            </p:cNvSpPr>
            <p:nvPr/>
          </p:nvSpPr>
          <p:spPr bwMode="auto">
            <a:xfrm flipV="1">
              <a:off x="5182" y="1012"/>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7" name="Rectangle 3103"/>
            <p:cNvSpPr>
              <a:spLocks noChangeArrowheads="1"/>
            </p:cNvSpPr>
            <p:nvPr/>
          </p:nvSpPr>
          <p:spPr bwMode="auto">
            <a:xfrm flipV="1">
              <a:off x="5157" y="968"/>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8" name="Rectangle 3104"/>
            <p:cNvSpPr>
              <a:spLocks noChangeArrowheads="1"/>
            </p:cNvSpPr>
            <p:nvPr/>
          </p:nvSpPr>
          <p:spPr bwMode="auto">
            <a:xfrm flipV="1">
              <a:off x="5179" y="532"/>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9" name="Rectangle 3105"/>
            <p:cNvSpPr>
              <a:spLocks noChangeArrowheads="1"/>
            </p:cNvSpPr>
            <p:nvPr/>
          </p:nvSpPr>
          <p:spPr bwMode="auto">
            <a:xfrm flipV="1">
              <a:off x="5187" y="540"/>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370" name="Group 3106"/>
            <p:cNvGrpSpPr>
              <a:grpSpLocks/>
            </p:cNvGrpSpPr>
            <p:nvPr/>
          </p:nvGrpSpPr>
          <p:grpSpPr bwMode="auto">
            <a:xfrm>
              <a:off x="5062" y="543"/>
              <a:ext cx="257" cy="39"/>
              <a:chOff x="1754" y="1727"/>
              <a:chExt cx="257" cy="39"/>
            </a:xfrm>
          </p:grpSpPr>
          <p:sp>
            <p:nvSpPr>
              <p:cNvPr id="142371" name="Oval 3107"/>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72" name="Rectangle 3108"/>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373" name="Rectangle 3109"/>
            <p:cNvSpPr>
              <a:spLocks noChangeArrowheads="1"/>
            </p:cNvSpPr>
            <p:nvPr/>
          </p:nvSpPr>
          <p:spPr bwMode="auto">
            <a:xfrm rot="-5400000">
              <a:off x="5458" y="380"/>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74" name="Rectangle 3110"/>
            <p:cNvSpPr>
              <a:spLocks noChangeArrowheads="1"/>
            </p:cNvSpPr>
            <p:nvPr/>
          </p:nvSpPr>
          <p:spPr bwMode="auto">
            <a:xfrm rot="-5400000">
              <a:off x="5382" y="489"/>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75" name="Rectangle 3111"/>
            <p:cNvSpPr>
              <a:spLocks noChangeArrowheads="1"/>
            </p:cNvSpPr>
            <p:nvPr/>
          </p:nvSpPr>
          <p:spPr bwMode="auto">
            <a:xfrm rot="-5400000">
              <a:off x="5402" y="475"/>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376" name="Group 3112"/>
            <p:cNvGrpSpPr>
              <a:grpSpLocks/>
            </p:cNvGrpSpPr>
            <p:nvPr/>
          </p:nvGrpSpPr>
          <p:grpSpPr bwMode="auto">
            <a:xfrm rot="-10800000">
              <a:off x="5487" y="473"/>
              <a:ext cx="18" cy="101"/>
              <a:chOff x="7775" y="3651"/>
              <a:chExt cx="120" cy="437"/>
            </a:xfrm>
          </p:grpSpPr>
          <p:sp>
            <p:nvSpPr>
              <p:cNvPr id="142377" name="Rectangle 3113"/>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78" name="Rectangle 3114"/>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79" name="Rectangle 3115"/>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380" name="Rectangle 3116"/>
            <p:cNvSpPr>
              <a:spLocks noChangeArrowheads="1"/>
            </p:cNvSpPr>
            <p:nvPr/>
          </p:nvSpPr>
          <p:spPr bwMode="auto">
            <a:xfrm rot="-5400000">
              <a:off x="5429" y="520"/>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81" name="Rectangle 3117"/>
            <p:cNvSpPr>
              <a:spLocks noChangeArrowheads="1"/>
            </p:cNvSpPr>
            <p:nvPr/>
          </p:nvSpPr>
          <p:spPr bwMode="auto">
            <a:xfrm rot="-5400000">
              <a:off x="5426" y="476"/>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82" name="Rectangle 3118"/>
            <p:cNvSpPr>
              <a:spLocks noChangeArrowheads="1"/>
            </p:cNvSpPr>
            <p:nvPr/>
          </p:nvSpPr>
          <p:spPr bwMode="auto">
            <a:xfrm>
              <a:off x="5418" y="581"/>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383" name="Group 3119"/>
            <p:cNvGrpSpPr>
              <a:grpSpLocks/>
            </p:cNvGrpSpPr>
            <p:nvPr/>
          </p:nvGrpSpPr>
          <p:grpSpPr bwMode="auto">
            <a:xfrm flipH="1">
              <a:off x="5487" y="400"/>
              <a:ext cx="18" cy="74"/>
              <a:chOff x="0" y="2"/>
              <a:chExt cx="19998" cy="19998"/>
            </a:xfrm>
          </p:grpSpPr>
          <p:sp>
            <p:nvSpPr>
              <p:cNvPr id="142384" name="Oval 3120"/>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85" name="Oval 3121"/>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86" name="Oval 3122"/>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87" name="Oval 3123"/>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88" name="Oval 3124"/>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89" name="Oval 3125"/>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0" name="Oval 3126"/>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1" name="Oval 3127"/>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2" name="Oval 3128"/>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3" name="Oval 3129"/>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4" name="Line 3130"/>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5" name="Line 3131"/>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6" name="Line 3132"/>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7" name="Line 3133"/>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8" name="Line 3134"/>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9" name="Line 3135"/>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0" name="Line 3136"/>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1" name="Line 3137"/>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2" name="Line 3138"/>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3" name="Line 3139"/>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404" name="Line 3140"/>
            <p:cNvSpPr>
              <a:spLocks noChangeShapeType="1"/>
            </p:cNvSpPr>
            <p:nvPr/>
          </p:nvSpPr>
          <p:spPr bwMode="auto">
            <a:xfrm rot="-10800000">
              <a:off x="5481" y="642"/>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5" name="Line 3141"/>
            <p:cNvSpPr>
              <a:spLocks noChangeShapeType="1"/>
            </p:cNvSpPr>
            <p:nvPr/>
          </p:nvSpPr>
          <p:spPr bwMode="auto">
            <a:xfrm rot="-5400000">
              <a:off x="5420" y="412"/>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6" name="Line 3142"/>
            <p:cNvSpPr>
              <a:spLocks noChangeShapeType="1"/>
            </p:cNvSpPr>
            <p:nvPr/>
          </p:nvSpPr>
          <p:spPr bwMode="auto">
            <a:xfrm>
              <a:off x="5416" y="451"/>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7" name="Line 3143"/>
            <p:cNvSpPr>
              <a:spLocks noChangeShapeType="1"/>
            </p:cNvSpPr>
            <p:nvPr/>
          </p:nvSpPr>
          <p:spPr bwMode="auto">
            <a:xfrm rot="-5400000">
              <a:off x="5399" y="506"/>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8" name="Line 3144"/>
            <p:cNvSpPr>
              <a:spLocks noChangeShapeType="1"/>
            </p:cNvSpPr>
            <p:nvPr/>
          </p:nvSpPr>
          <p:spPr bwMode="auto">
            <a:xfrm>
              <a:off x="5462" y="372"/>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409" name="Group 3145"/>
            <p:cNvGrpSpPr>
              <a:grpSpLocks/>
            </p:cNvGrpSpPr>
            <p:nvPr/>
          </p:nvGrpSpPr>
          <p:grpSpPr bwMode="auto">
            <a:xfrm rot="-5400000">
              <a:off x="5458" y="336"/>
              <a:ext cx="74" cy="56"/>
              <a:chOff x="8464" y="4182"/>
              <a:chExt cx="319" cy="244"/>
            </a:xfrm>
          </p:grpSpPr>
          <p:grpSp>
            <p:nvGrpSpPr>
              <p:cNvPr id="142410" name="Group 3146"/>
              <p:cNvGrpSpPr>
                <a:grpSpLocks/>
              </p:cNvGrpSpPr>
              <p:nvPr/>
            </p:nvGrpSpPr>
            <p:grpSpPr bwMode="auto">
              <a:xfrm rot="5400000">
                <a:off x="8549" y="4177"/>
                <a:ext cx="94" cy="263"/>
                <a:chOff x="7627" y="4681"/>
                <a:chExt cx="141" cy="610"/>
              </a:xfrm>
            </p:grpSpPr>
            <p:sp>
              <p:nvSpPr>
                <p:cNvPr id="142411" name="Rectangle 3147"/>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2" name="Line 3148"/>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3" name="Line 3149"/>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4" name="Line 3150"/>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5" name="Line 3151"/>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6" name="Line 3152"/>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7" name="Line 3153"/>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8" name="Line 3154"/>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9" name="Line 3155"/>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0" name="Line 3156"/>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1" name="Line 3157"/>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2" name="Line 3158"/>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3" name="Line 3159"/>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424" name="Group 3160"/>
              <p:cNvGrpSpPr>
                <a:grpSpLocks/>
              </p:cNvGrpSpPr>
              <p:nvPr/>
            </p:nvGrpSpPr>
            <p:grpSpPr bwMode="auto">
              <a:xfrm>
                <a:off x="8592" y="4214"/>
                <a:ext cx="67" cy="194"/>
                <a:chOff x="8592" y="4214"/>
                <a:chExt cx="67" cy="194"/>
              </a:xfrm>
            </p:grpSpPr>
            <p:grpSp>
              <p:nvGrpSpPr>
                <p:cNvPr id="142425" name="Group 3161"/>
                <p:cNvGrpSpPr>
                  <a:grpSpLocks/>
                </p:cNvGrpSpPr>
                <p:nvPr/>
              </p:nvGrpSpPr>
              <p:grpSpPr bwMode="auto">
                <a:xfrm rot="5400000">
                  <a:off x="8536" y="4285"/>
                  <a:ext cx="192" cy="54"/>
                  <a:chOff x="8318" y="1970"/>
                  <a:chExt cx="372" cy="122"/>
                </a:xfrm>
              </p:grpSpPr>
              <p:grpSp>
                <p:nvGrpSpPr>
                  <p:cNvPr id="142426" name="Group 3162"/>
                  <p:cNvGrpSpPr>
                    <a:grpSpLocks/>
                  </p:cNvGrpSpPr>
                  <p:nvPr/>
                </p:nvGrpSpPr>
                <p:grpSpPr bwMode="auto">
                  <a:xfrm>
                    <a:off x="8318" y="1971"/>
                    <a:ext cx="116" cy="121"/>
                    <a:chOff x="7589" y="1881"/>
                    <a:chExt cx="116" cy="121"/>
                  </a:xfrm>
                </p:grpSpPr>
                <p:sp>
                  <p:nvSpPr>
                    <p:cNvPr id="142427" name="Arc 3163"/>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8" name="Arc 3164"/>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9" name="Line 3165"/>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430" name="Group 3166"/>
                  <p:cNvGrpSpPr>
                    <a:grpSpLocks/>
                  </p:cNvGrpSpPr>
                  <p:nvPr/>
                </p:nvGrpSpPr>
                <p:grpSpPr bwMode="auto">
                  <a:xfrm flipH="1">
                    <a:off x="8574" y="1970"/>
                    <a:ext cx="116" cy="121"/>
                    <a:chOff x="7589" y="1881"/>
                    <a:chExt cx="116" cy="121"/>
                  </a:xfrm>
                </p:grpSpPr>
                <p:sp>
                  <p:nvSpPr>
                    <p:cNvPr id="142431" name="Arc 316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2" name="Arc 316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3" name="Line 316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2434" name="Line 3170"/>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5" name="Line 3171"/>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6" name="Line 3172"/>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7" name="Line 3173"/>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438" name="Rectangle 3174"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439" name="Rectangle 3175"/>
            <p:cNvSpPr>
              <a:spLocks noChangeArrowheads="1"/>
            </p:cNvSpPr>
            <p:nvPr/>
          </p:nvSpPr>
          <p:spPr bwMode="auto">
            <a:xfrm rot="-5400000">
              <a:off x="5463" y="554"/>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40" name="Line 3176"/>
            <p:cNvSpPr>
              <a:spLocks noChangeShapeType="1"/>
            </p:cNvSpPr>
            <p:nvPr/>
          </p:nvSpPr>
          <p:spPr bwMode="auto">
            <a:xfrm rot="-10800000">
              <a:off x="5427" y="589"/>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41" name="Line 3177"/>
            <p:cNvSpPr>
              <a:spLocks noChangeShapeType="1"/>
            </p:cNvSpPr>
            <p:nvPr/>
          </p:nvSpPr>
          <p:spPr bwMode="auto">
            <a:xfrm rot="16200000" flipV="1">
              <a:off x="5492" y="582"/>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42" name="Line 3178"/>
            <p:cNvSpPr>
              <a:spLocks noChangeShapeType="1"/>
            </p:cNvSpPr>
            <p:nvPr/>
          </p:nvSpPr>
          <p:spPr bwMode="auto">
            <a:xfrm rot="-10800000">
              <a:off x="5470" y="562"/>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443" name="Group 3179"/>
            <p:cNvGrpSpPr>
              <a:grpSpLocks/>
            </p:cNvGrpSpPr>
            <p:nvPr/>
          </p:nvGrpSpPr>
          <p:grpSpPr bwMode="auto">
            <a:xfrm>
              <a:off x="5419" y="675"/>
              <a:ext cx="32" cy="178"/>
              <a:chOff x="10619" y="13229"/>
              <a:chExt cx="80" cy="445"/>
            </a:xfrm>
          </p:grpSpPr>
          <p:sp>
            <p:nvSpPr>
              <p:cNvPr id="142444" name="Line 3180"/>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45" name="Line 3181"/>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46" name="Line 3182"/>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447" name="Group 3183"/>
            <p:cNvGrpSpPr>
              <a:grpSpLocks/>
            </p:cNvGrpSpPr>
            <p:nvPr/>
          </p:nvGrpSpPr>
          <p:grpSpPr bwMode="auto">
            <a:xfrm>
              <a:off x="4990" y="906"/>
              <a:ext cx="69" cy="107"/>
              <a:chOff x="3054" y="921"/>
              <a:chExt cx="69" cy="107"/>
            </a:xfrm>
          </p:grpSpPr>
          <p:sp>
            <p:nvSpPr>
              <p:cNvPr id="142448" name="AutoShape 3184"/>
              <p:cNvSpPr>
                <a:spLocks noChangeArrowheads="1"/>
              </p:cNvSpPr>
              <p:nvPr/>
            </p:nvSpPr>
            <p:spPr bwMode="auto">
              <a:xfrm rot="155965">
                <a:off x="3054" y="921"/>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49" name="Line 3185"/>
              <p:cNvSpPr>
                <a:spLocks noChangeShapeType="1"/>
              </p:cNvSpPr>
              <p:nvPr/>
            </p:nvSpPr>
            <p:spPr bwMode="auto">
              <a:xfrm flipV="1">
                <a:off x="3118" y="932"/>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50" name="Line 3186"/>
              <p:cNvSpPr>
                <a:spLocks noChangeShapeType="1"/>
              </p:cNvSpPr>
              <p:nvPr/>
            </p:nvSpPr>
            <p:spPr bwMode="auto">
              <a:xfrm flipV="1">
                <a:off x="3103" y="932"/>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51" name="Line 3187"/>
              <p:cNvSpPr>
                <a:spLocks noChangeShapeType="1"/>
              </p:cNvSpPr>
              <p:nvPr/>
            </p:nvSpPr>
            <p:spPr bwMode="auto">
              <a:xfrm flipV="1">
                <a:off x="3111" y="936"/>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52" name="Line 3188"/>
              <p:cNvSpPr>
                <a:spLocks noChangeShapeType="1"/>
              </p:cNvSpPr>
              <p:nvPr/>
            </p:nvSpPr>
            <p:spPr bwMode="auto">
              <a:xfrm flipV="1">
                <a:off x="3091" y="934"/>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453" name="Group 3189"/>
            <p:cNvGrpSpPr>
              <a:grpSpLocks/>
            </p:cNvGrpSpPr>
            <p:nvPr/>
          </p:nvGrpSpPr>
          <p:grpSpPr bwMode="auto">
            <a:xfrm>
              <a:off x="5039" y="954"/>
              <a:ext cx="141" cy="58"/>
              <a:chOff x="1666" y="2138"/>
              <a:chExt cx="161" cy="58"/>
            </a:xfrm>
          </p:grpSpPr>
          <p:sp>
            <p:nvSpPr>
              <p:cNvPr id="142454" name="Line 3190"/>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55" name="Oval 3191"/>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456" name="Group 3192"/>
              <p:cNvGrpSpPr>
                <a:grpSpLocks/>
              </p:cNvGrpSpPr>
              <p:nvPr/>
            </p:nvGrpSpPr>
            <p:grpSpPr bwMode="auto">
              <a:xfrm rot="16200000" flipV="1">
                <a:off x="1750" y="2107"/>
                <a:ext cx="45" cy="109"/>
                <a:chOff x="1269" y="1167"/>
                <a:chExt cx="195" cy="455"/>
              </a:xfrm>
            </p:grpSpPr>
            <p:sp>
              <p:nvSpPr>
                <p:cNvPr id="142457" name="Oval 3193"/>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58" name="Oval 3194"/>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59" name="Oval 3195"/>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0" name="Oval 3196"/>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1" name="Oval 3197"/>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2" name="Oval 3198"/>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3" name="Oval 3199"/>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4" name="Oval 3200"/>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5" name="Oval 3201"/>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6" name="Oval 3202"/>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7" name="Line 3203"/>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8" name="Line 3204"/>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9" name="Line 3205"/>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0" name="Line 3206"/>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1" name="Line 3207"/>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2" name="Line 3208"/>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3" name="Line 3209"/>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4" name="Line 3210"/>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5" name="Line 3211"/>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6" name="Line 3212"/>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477" name="Group 3213"/>
                <p:cNvGrpSpPr>
                  <a:grpSpLocks/>
                </p:cNvGrpSpPr>
                <p:nvPr/>
              </p:nvGrpSpPr>
              <p:grpSpPr bwMode="auto">
                <a:xfrm>
                  <a:off x="1269" y="1576"/>
                  <a:ext cx="174" cy="46"/>
                  <a:chOff x="1269" y="1576"/>
                  <a:chExt cx="174" cy="46"/>
                </a:xfrm>
              </p:grpSpPr>
              <p:sp>
                <p:nvSpPr>
                  <p:cNvPr id="142478" name="Oval 3214"/>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9" name="Line 3215"/>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42480" name="Group 3216"/>
                <p:cNvGrpSpPr>
                  <a:grpSpLocks/>
                </p:cNvGrpSpPr>
                <p:nvPr/>
              </p:nvGrpSpPr>
              <p:grpSpPr bwMode="auto">
                <a:xfrm rot="-10800000">
                  <a:off x="1290" y="1169"/>
                  <a:ext cx="174" cy="46"/>
                  <a:chOff x="1269" y="1576"/>
                  <a:chExt cx="174" cy="46"/>
                </a:xfrm>
              </p:grpSpPr>
              <p:sp>
                <p:nvSpPr>
                  <p:cNvPr id="142481" name="Oval 3217"/>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82" name="Line 3218"/>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42483" name="Rectangle 3219"/>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84" name="Rectangle 3220"/>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485" name="Group 3221"/>
            <p:cNvGrpSpPr>
              <a:grpSpLocks/>
            </p:cNvGrpSpPr>
            <p:nvPr/>
          </p:nvGrpSpPr>
          <p:grpSpPr bwMode="auto">
            <a:xfrm>
              <a:off x="4927" y="527"/>
              <a:ext cx="362" cy="464"/>
              <a:chOff x="1009" y="1504"/>
              <a:chExt cx="362" cy="464"/>
            </a:xfrm>
          </p:grpSpPr>
          <p:grpSp>
            <p:nvGrpSpPr>
              <p:cNvPr id="142486" name="Group 3222"/>
              <p:cNvGrpSpPr>
                <a:grpSpLocks/>
              </p:cNvGrpSpPr>
              <p:nvPr/>
            </p:nvGrpSpPr>
            <p:grpSpPr bwMode="auto">
              <a:xfrm rot="-510155">
                <a:off x="1009" y="1504"/>
                <a:ext cx="255" cy="464"/>
                <a:chOff x="3190" y="1766"/>
                <a:chExt cx="255" cy="464"/>
              </a:xfrm>
            </p:grpSpPr>
            <p:grpSp>
              <p:nvGrpSpPr>
                <p:cNvPr id="142487" name="Group 3223"/>
                <p:cNvGrpSpPr>
                  <a:grpSpLocks/>
                </p:cNvGrpSpPr>
                <p:nvPr/>
              </p:nvGrpSpPr>
              <p:grpSpPr bwMode="auto">
                <a:xfrm>
                  <a:off x="3190" y="1834"/>
                  <a:ext cx="255" cy="317"/>
                  <a:chOff x="9447" y="13041"/>
                  <a:chExt cx="638" cy="792"/>
                </a:xfrm>
              </p:grpSpPr>
              <p:sp>
                <p:nvSpPr>
                  <p:cNvPr id="142488" name="AutoShape 3224"/>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89" name="Line 3225"/>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90" name="Line 3226"/>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91" name="Line 3227"/>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492" name="Line 3228"/>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93" name="Line 3229"/>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494" name="Group 3230"/>
                <p:cNvGrpSpPr>
                  <a:grpSpLocks/>
                </p:cNvGrpSpPr>
                <p:nvPr/>
              </p:nvGrpSpPr>
              <p:grpSpPr bwMode="auto">
                <a:xfrm>
                  <a:off x="3265" y="2138"/>
                  <a:ext cx="17" cy="92"/>
                  <a:chOff x="9636" y="13799"/>
                  <a:chExt cx="42" cy="231"/>
                </a:xfrm>
              </p:grpSpPr>
              <p:sp>
                <p:nvSpPr>
                  <p:cNvPr id="142495" name="Rectangle 3231"/>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96" name="Line 3232"/>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497" name="Rectangle 3233"/>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98" name="Line 3234"/>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499" name="Group 3235"/>
              <p:cNvGrpSpPr>
                <a:grpSpLocks/>
              </p:cNvGrpSpPr>
              <p:nvPr/>
            </p:nvGrpSpPr>
            <p:grpSpPr bwMode="auto">
              <a:xfrm>
                <a:off x="1144" y="1820"/>
                <a:ext cx="218" cy="49"/>
                <a:chOff x="1133" y="1820"/>
                <a:chExt cx="218" cy="49"/>
              </a:xfrm>
            </p:grpSpPr>
            <p:grpSp>
              <p:nvGrpSpPr>
                <p:cNvPr id="142500" name="Group 3236"/>
                <p:cNvGrpSpPr>
                  <a:grpSpLocks/>
                </p:cNvGrpSpPr>
                <p:nvPr/>
              </p:nvGrpSpPr>
              <p:grpSpPr bwMode="auto">
                <a:xfrm>
                  <a:off x="1166" y="1820"/>
                  <a:ext cx="185" cy="49"/>
                  <a:chOff x="2357" y="3199"/>
                  <a:chExt cx="801" cy="215"/>
                </a:xfrm>
              </p:grpSpPr>
              <p:sp>
                <p:nvSpPr>
                  <p:cNvPr id="142501" name="Arc 3237"/>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02" name="Arc 3238"/>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03" name="Rectangle 3239"/>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2504" name="Oval 3240"/>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05" name="Line 3241"/>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506" name="Group 3242"/>
              <p:cNvGrpSpPr>
                <a:grpSpLocks/>
              </p:cNvGrpSpPr>
              <p:nvPr/>
            </p:nvGrpSpPr>
            <p:grpSpPr bwMode="auto">
              <a:xfrm rot="-607974">
                <a:off x="1124" y="1780"/>
                <a:ext cx="73" cy="112"/>
                <a:chOff x="1112" y="1780"/>
                <a:chExt cx="73" cy="112"/>
              </a:xfrm>
            </p:grpSpPr>
            <p:sp>
              <p:nvSpPr>
                <p:cNvPr id="142507" name="Line 3243"/>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508" name="Group 3244"/>
                <p:cNvGrpSpPr>
                  <a:grpSpLocks/>
                </p:cNvGrpSpPr>
                <p:nvPr/>
              </p:nvGrpSpPr>
              <p:grpSpPr bwMode="auto">
                <a:xfrm rot="1486509" flipV="1">
                  <a:off x="1112" y="1868"/>
                  <a:ext cx="30" cy="24"/>
                  <a:chOff x="2354" y="2127"/>
                  <a:chExt cx="130" cy="105"/>
                </a:xfrm>
              </p:grpSpPr>
              <p:sp>
                <p:nvSpPr>
                  <p:cNvPr id="142509" name="Line 3245"/>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0" name="Line 3246"/>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1" name="Line 3247"/>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2" name="Line 3248"/>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3" name="Line 3249"/>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514" name="Group 3250"/>
                <p:cNvGrpSpPr>
                  <a:grpSpLocks/>
                </p:cNvGrpSpPr>
                <p:nvPr/>
              </p:nvGrpSpPr>
              <p:grpSpPr bwMode="auto">
                <a:xfrm>
                  <a:off x="1129" y="1789"/>
                  <a:ext cx="30" cy="24"/>
                  <a:chOff x="2354" y="2127"/>
                  <a:chExt cx="130" cy="105"/>
                </a:xfrm>
              </p:grpSpPr>
              <p:sp>
                <p:nvSpPr>
                  <p:cNvPr id="142515" name="Line 325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6" name="Line 325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7" name="Line 325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8" name="Line 325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9" name="Line 325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520" name="Group 3256"/>
                <p:cNvGrpSpPr>
                  <a:grpSpLocks/>
                </p:cNvGrpSpPr>
                <p:nvPr/>
              </p:nvGrpSpPr>
              <p:grpSpPr bwMode="auto">
                <a:xfrm>
                  <a:off x="1158" y="1792"/>
                  <a:ext cx="22" cy="15"/>
                  <a:chOff x="1363" y="3384"/>
                  <a:chExt cx="95" cy="62"/>
                </a:xfrm>
              </p:grpSpPr>
              <p:sp>
                <p:nvSpPr>
                  <p:cNvPr id="142521" name="Line 3257"/>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22" name="Arc 3258"/>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523" name="Line 3259"/>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24" name="Rectangle 3260"/>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525" name="Group 3261"/>
                <p:cNvGrpSpPr>
                  <a:grpSpLocks/>
                </p:cNvGrpSpPr>
                <p:nvPr/>
              </p:nvGrpSpPr>
              <p:grpSpPr bwMode="auto">
                <a:xfrm>
                  <a:off x="1117" y="1810"/>
                  <a:ext cx="53" cy="62"/>
                  <a:chOff x="2144" y="3155"/>
                  <a:chExt cx="231" cy="271"/>
                </a:xfrm>
              </p:grpSpPr>
              <p:sp>
                <p:nvSpPr>
                  <p:cNvPr id="142526" name="Line 3262"/>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27" name="Line 3263"/>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28" name="Line 3264"/>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29" name="Line 3265"/>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0" name="Line 3266"/>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1" name="Line 3267"/>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2" name="Line 3268"/>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3" name="Arc 3269"/>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4" name="Arc 3270"/>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535" name="Line 3271"/>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6" name="Line 3272"/>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7" name="Line 3273"/>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8" name="Line 3274"/>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9" name="Line 3275"/>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40" name="Line 3276"/>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41" name="Line 3277"/>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42" name="Line 3278"/>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43" name="Line 3279"/>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544" name="Group 3280"/>
              <p:cNvGrpSpPr>
                <a:grpSpLocks/>
              </p:cNvGrpSpPr>
              <p:nvPr/>
            </p:nvGrpSpPr>
            <p:grpSpPr bwMode="auto">
              <a:xfrm rot="-490883">
                <a:off x="1127" y="1587"/>
                <a:ext cx="63" cy="119"/>
                <a:chOff x="1073" y="1585"/>
                <a:chExt cx="63" cy="119"/>
              </a:xfrm>
            </p:grpSpPr>
            <p:sp>
              <p:nvSpPr>
                <p:cNvPr id="142545" name="Line 3281"/>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46" name="Line 3282"/>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547" name="Group 3283"/>
                <p:cNvGrpSpPr>
                  <a:grpSpLocks/>
                </p:cNvGrpSpPr>
                <p:nvPr/>
              </p:nvGrpSpPr>
              <p:grpSpPr bwMode="auto">
                <a:xfrm>
                  <a:off x="1107" y="1673"/>
                  <a:ext cx="24" cy="19"/>
                  <a:chOff x="1391" y="3202"/>
                  <a:chExt cx="105" cy="79"/>
                </a:xfrm>
              </p:grpSpPr>
              <p:sp>
                <p:nvSpPr>
                  <p:cNvPr id="142548" name="Line 3284"/>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49" name="Arc 3285"/>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550" name="Line 3286"/>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51" name="Line 3287"/>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52" name="Line 3288"/>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53" name="Line 3289"/>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54" name="Line 3290"/>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55" name="Line 3291"/>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56" name="Line 3292"/>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57" name="Line 3293"/>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58" name="Line 3294"/>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59" name="Line 3295"/>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560" name="Group 3296"/>
                <p:cNvGrpSpPr>
                  <a:grpSpLocks/>
                </p:cNvGrpSpPr>
                <p:nvPr/>
              </p:nvGrpSpPr>
              <p:grpSpPr bwMode="auto">
                <a:xfrm>
                  <a:off x="1083" y="1606"/>
                  <a:ext cx="53" cy="62"/>
                  <a:chOff x="1083" y="1606"/>
                  <a:chExt cx="53" cy="62"/>
                </a:xfrm>
              </p:grpSpPr>
              <p:sp>
                <p:nvSpPr>
                  <p:cNvPr id="142561" name="Line 3297"/>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62" name="Line 3298"/>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63" name="Line 3299"/>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64" name="Line 3300"/>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65" name="Line 3301"/>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66" name="Line 3302"/>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67" name="Line 3303"/>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68" name="Arc 3304"/>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69" name="Arc 3305"/>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570" name="Group 3306"/>
                <p:cNvGrpSpPr>
                  <a:grpSpLocks/>
                </p:cNvGrpSpPr>
                <p:nvPr/>
              </p:nvGrpSpPr>
              <p:grpSpPr bwMode="auto">
                <a:xfrm>
                  <a:off x="1095" y="1585"/>
                  <a:ext cx="30" cy="24"/>
                  <a:chOff x="2354" y="2127"/>
                  <a:chExt cx="130" cy="105"/>
                </a:xfrm>
              </p:grpSpPr>
              <p:sp>
                <p:nvSpPr>
                  <p:cNvPr id="142571" name="Line 3307"/>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72" name="Line 3308"/>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73" name="Line 3309"/>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74" name="Line 3310"/>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75" name="Line 3311"/>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576" name="Rectangle 3312"/>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577" name="Group 3313"/>
                <p:cNvGrpSpPr>
                  <a:grpSpLocks/>
                </p:cNvGrpSpPr>
                <p:nvPr/>
              </p:nvGrpSpPr>
              <p:grpSpPr bwMode="auto">
                <a:xfrm rot="1486509" flipV="1">
                  <a:off x="1077" y="1664"/>
                  <a:ext cx="30" cy="24"/>
                  <a:chOff x="2354" y="2127"/>
                  <a:chExt cx="130" cy="105"/>
                </a:xfrm>
              </p:grpSpPr>
              <p:sp>
                <p:nvSpPr>
                  <p:cNvPr id="142578" name="Line 331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79" name="Line 331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80" name="Line 331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81" name="Line 331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82" name="Line 331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142583" name="Group 3319"/>
              <p:cNvGrpSpPr>
                <a:grpSpLocks/>
              </p:cNvGrpSpPr>
              <p:nvPr/>
            </p:nvGrpSpPr>
            <p:grpSpPr bwMode="auto">
              <a:xfrm>
                <a:off x="1153" y="1615"/>
                <a:ext cx="218" cy="50"/>
                <a:chOff x="1099" y="1617"/>
                <a:chExt cx="218" cy="50"/>
              </a:xfrm>
            </p:grpSpPr>
            <p:sp>
              <p:nvSpPr>
                <p:cNvPr id="142584" name="Arc 3320"/>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85" name="Line 3321"/>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86" name="Oval 3322"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87" name="Arc 3323"/>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88" name="Rectangle 3324"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42589" name="Rectangle 3325"/>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90" name="Rectangle 3326"/>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142593" name="Rectangle 3329"/>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42594" name="Line 3330"/>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700" name="Text Box 3436"/>
          <p:cNvSpPr txBox="1">
            <a:spLocks noChangeArrowheads="1"/>
          </p:cNvSpPr>
          <p:nvPr/>
        </p:nvSpPr>
        <p:spPr bwMode="auto">
          <a:xfrm>
            <a:off x="828675" y="952500"/>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sp>
        <p:nvSpPr>
          <p:cNvPr id="142701" name="Rectangle 3437"/>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42702" name="Rectangle 3438"/>
          <p:cNvSpPr>
            <a:spLocks noChangeArrowheads="1"/>
          </p:cNvSpPr>
          <p:nvPr/>
        </p:nvSpPr>
        <p:spPr bwMode="auto">
          <a:xfrm>
            <a:off x="1087438" y="5641975"/>
            <a:ext cx="11223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No Flow   </a:t>
            </a:r>
            <a:endParaRPr lang="en-US" b="0"/>
          </a:p>
        </p:txBody>
      </p:sp>
      <p:grpSp>
        <p:nvGrpSpPr>
          <p:cNvPr id="142703" name="Group 3439"/>
          <p:cNvGrpSpPr>
            <a:grpSpLocks/>
          </p:cNvGrpSpPr>
          <p:nvPr/>
        </p:nvGrpSpPr>
        <p:grpSpPr bwMode="auto">
          <a:xfrm flipH="1">
            <a:off x="542925" y="1371600"/>
            <a:ext cx="1854200" cy="1600200"/>
            <a:chOff x="980" y="374"/>
            <a:chExt cx="864" cy="746"/>
          </a:xfrm>
        </p:grpSpPr>
        <p:sp>
          <p:nvSpPr>
            <p:cNvPr id="142704" name="AutoShape 3440"/>
            <p:cNvSpPr>
              <a:spLocks noChangeArrowheads="1"/>
            </p:cNvSpPr>
            <p:nvPr/>
          </p:nvSpPr>
          <p:spPr bwMode="auto">
            <a:xfrm>
              <a:off x="1115" y="498"/>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05" name="AutoShape 3441"/>
            <p:cNvSpPr>
              <a:spLocks noChangeArrowheads="1"/>
            </p:cNvSpPr>
            <p:nvPr/>
          </p:nvSpPr>
          <p:spPr bwMode="auto">
            <a:xfrm flipH="1">
              <a:off x="1330" y="561"/>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06" name="Rectangle 3442"/>
            <p:cNvSpPr>
              <a:spLocks noChangeArrowheads="1"/>
            </p:cNvSpPr>
            <p:nvPr/>
          </p:nvSpPr>
          <p:spPr bwMode="auto">
            <a:xfrm>
              <a:off x="1416" y="499"/>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07" name="Line 3443"/>
            <p:cNvSpPr>
              <a:spLocks noChangeShapeType="1"/>
            </p:cNvSpPr>
            <p:nvPr/>
          </p:nvSpPr>
          <p:spPr bwMode="auto">
            <a:xfrm>
              <a:off x="1214" y="772"/>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08" name="Line 3444"/>
            <p:cNvSpPr>
              <a:spLocks noChangeShapeType="1"/>
            </p:cNvSpPr>
            <p:nvPr/>
          </p:nvSpPr>
          <p:spPr bwMode="auto">
            <a:xfrm>
              <a:off x="1214" y="857"/>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09" name="Rectangle 3445"/>
            <p:cNvSpPr>
              <a:spLocks noChangeArrowheads="1"/>
            </p:cNvSpPr>
            <p:nvPr/>
          </p:nvSpPr>
          <p:spPr bwMode="auto">
            <a:xfrm>
              <a:off x="1480" y="657"/>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10" name="Rectangle 3446"/>
            <p:cNvSpPr>
              <a:spLocks noChangeArrowheads="1"/>
            </p:cNvSpPr>
            <p:nvPr/>
          </p:nvSpPr>
          <p:spPr bwMode="auto">
            <a:xfrm rot="5400000">
              <a:off x="1529" y="634"/>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11" name="Rectangle 3447"/>
            <p:cNvSpPr>
              <a:spLocks noChangeArrowheads="1"/>
            </p:cNvSpPr>
            <p:nvPr/>
          </p:nvSpPr>
          <p:spPr bwMode="auto">
            <a:xfrm rot="5400000">
              <a:off x="1529" y="838"/>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12" name="Rectangle 3448" descr="30%"/>
            <p:cNvSpPr>
              <a:spLocks noChangeArrowheads="1"/>
            </p:cNvSpPr>
            <p:nvPr/>
          </p:nvSpPr>
          <p:spPr bwMode="auto">
            <a:xfrm>
              <a:off x="1684" y="780"/>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13" name="Rectangle 3449" descr="30%"/>
            <p:cNvSpPr>
              <a:spLocks noChangeArrowheads="1"/>
            </p:cNvSpPr>
            <p:nvPr/>
          </p:nvSpPr>
          <p:spPr bwMode="auto">
            <a:xfrm>
              <a:off x="1684" y="833"/>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14" name="Rectangle 3450"/>
            <p:cNvSpPr>
              <a:spLocks noChangeArrowheads="1"/>
            </p:cNvSpPr>
            <p:nvPr/>
          </p:nvSpPr>
          <p:spPr bwMode="auto">
            <a:xfrm rot="5400000">
              <a:off x="1514" y="745"/>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15" name="Rectangle 3451"/>
            <p:cNvSpPr>
              <a:spLocks noChangeArrowheads="1"/>
            </p:cNvSpPr>
            <p:nvPr/>
          </p:nvSpPr>
          <p:spPr bwMode="auto">
            <a:xfrm>
              <a:off x="1480" y="791"/>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16" name="Oval 3452"/>
            <p:cNvSpPr>
              <a:spLocks noChangeArrowheads="1"/>
            </p:cNvSpPr>
            <p:nvPr/>
          </p:nvSpPr>
          <p:spPr bwMode="auto">
            <a:xfrm>
              <a:off x="1493"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17" name="Oval 3453"/>
            <p:cNvSpPr>
              <a:spLocks noChangeArrowheads="1"/>
            </p:cNvSpPr>
            <p:nvPr/>
          </p:nvSpPr>
          <p:spPr bwMode="auto">
            <a:xfrm>
              <a:off x="1487"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18" name="Oval 3454"/>
            <p:cNvSpPr>
              <a:spLocks noChangeArrowheads="1"/>
            </p:cNvSpPr>
            <p:nvPr/>
          </p:nvSpPr>
          <p:spPr bwMode="auto">
            <a:xfrm>
              <a:off x="1515"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19" name="Oval 3455"/>
            <p:cNvSpPr>
              <a:spLocks noChangeArrowheads="1"/>
            </p:cNvSpPr>
            <p:nvPr/>
          </p:nvSpPr>
          <p:spPr bwMode="auto">
            <a:xfrm>
              <a:off x="1509"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20" name="Oval 3456"/>
            <p:cNvSpPr>
              <a:spLocks noChangeArrowheads="1"/>
            </p:cNvSpPr>
            <p:nvPr/>
          </p:nvSpPr>
          <p:spPr bwMode="auto">
            <a:xfrm>
              <a:off x="1531"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21" name="Oval 3457"/>
            <p:cNvSpPr>
              <a:spLocks noChangeArrowheads="1"/>
            </p:cNvSpPr>
            <p:nvPr/>
          </p:nvSpPr>
          <p:spPr bwMode="auto">
            <a:xfrm>
              <a:off x="1538"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22" name="Oval 3458"/>
            <p:cNvSpPr>
              <a:spLocks noChangeArrowheads="1"/>
            </p:cNvSpPr>
            <p:nvPr/>
          </p:nvSpPr>
          <p:spPr bwMode="auto">
            <a:xfrm>
              <a:off x="1560"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23" name="Oval 3459"/>
            <p:cNvSpPr>
              <a:spLocks noChangeArrowheads="1"/>
            </p:cNvSpPr>
            <p:nvPr/>
          </p:nvSpPr>
          <p:spPr bwMode="auto">
            <a:xfrm>
              <a:off x="1554"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24" name="Oval 3460"/>
            <p:cNvSpPr>
              <a:spLocks noChangeArrowheads="1"/>
            </p:cNvSpPr>
            <p:nvPr/>
          </p:nvSpPr>
          <p:spPr bwMode="auto">
            <a:xfrm>
              <a:off x="1587"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25" name="Oval 3461"/>
            <p:cNvSpPr>
              <a:spLocks noChangeArrowheads="1"/>
            </p:cNvSpPr>
            <p:nvPr/>
          </p:nvSpPr>
          <p:spPr bwMode="auto">
            <a:xfrm>
              <a:off x="1612" y="77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26" name="Oval 3462"/>
            <p:cNvSpPr>
              <a:spLocks noChangeArrowheads="1"/>
            </p:cNvSpPr>
            <p:nvPr/>
          </p:nvSpPr>
          <p:spPr bwMode="auto">
            <a:xfrm>
              <a:off x="1578" y="840"/>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27" name="Oval 3463"/>
            <p:cNvSpPr>
              <a:spLocks noChangeArrowheads="1"/>
            </p:cNvSpPr>
            <p:nvPr/>
          </p:nvSpPr>
          <p:spPr bwMode="auto">
            <a:xfrm>
              <a:off x="1606" y="840"/>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28" name="Rectangle 3464"/>
            <p:cNvSpPr>
              <a:spLocks noChangeArrowheads="1"/>
            </p:cNvSpPr>
            <p:nvPr/>
          </p:nvSpPr>
          <p:spPr bwMode="auto">
            <a:xfrm rot="5400000">
              <a:off x="1429" y="828"/>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42729" name="Group 3465"/>
            <p:cNvGrpSpPr>
              <a:grpSpLocks/>
            </p:cNvGrpSpPr>
            <p:nvPr/>
          </p:nvGrpSpPr>
          <p:grpSpPr bwMode="auto">
            <a:xfrm>
              <a:off x="1434" y="750"/>
              <a:ext cx="46" cy="50"/>
              <a:chOff x="2496" y="2583"/>
              <a:chExt cx="197" cy="215"/>
            </a:xfrm>
          </p:grpSpPr>
          <p:sp>
            <p:nvSpPr>
              <p:cNvPr id="142730" name="Arc 3466"/>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31" name="Arc 3467"/>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32" name="Rectangle 3468"/>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2733" name="Rectangle 3469"/>
            <p:cNvSpPr>
              <a:spLocks noChangeArrowheads="1"/>
            </p:cNvSpPr>
            <p:nvPr/>
          </p:nvSpPr>
          <p:spPr bwMode="auto">
            <a:xfrm>
              <a:off x="1680" y="797"/>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34" name="Line 3470"/>
            <p:cNvSpPr>
              <a:spLocks noChangeShapeType="1"/>
            </p:cNvSpPr>
            <p:nvPr/>
          </p:nvSpPr>
          <p:spPr bwMode="auto">
            <a:xfrm>
              <a:off x="1622" y="79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35" name="Line 3471"/>
            <p:cNvSpPr>
              <a:spLocks noChangeShapeType="1"/>
            </p:cNvSpPr>
            <p:nvPr/>
          </p:nvSpPr>
          <p:spPr bwMode="auto">
            <a:xfrm>
              <a:off x="1622" y="79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36" name="Line 3472"/>
            <p:cNvSpPr>
              <a:spLocks noChangeShapeType="1"/>
            </p:cNvSpPr>
            <p:nvPr/>
          </p:nvSpPr>
          <p:spPr bwMode="auto">
            <a:xfrm>
              <a:off x="1622" y="80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37" name="Line 3473"/>
            <p:cNvSpPr>
              <a:spLocks noChangeShapeType="1"/>
            </p:cNvSpPr>
            <p:nvPr/>
          </p:nvSpPr>
          <p:spPr bwMode="auto">
            <a:xfrm>
              <a:off x="1622" y="80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38" name="Line 3474"/>
            <p:cNvSpPr>
              <a:spLocks noChangeShapeType="1"/>
            </p:cNvSpPr>
            <p:nvPr/>
          </p:nvSpPr>
          <p:spPr bwMode="auto">
            <a:xfrm>
              <a:off x="1622"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39" name="Line 3475"/>
            <p:cNvSpPr>
              <a:spLocks noChangeShapeType="1"/>
            </p:cNvSpPr>
            <p:nvPr/>
          </p:nvSpPr>
          <p:spPr bwMode="auto">
            <a:xfrm>
              <a:off x="1622" y="81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40" name="Line 3476"/>
            <p:cNvSpPr>
              <a:spLocks noChangeShapeType="1"/>
            </p:cNvSpPr>
            <p:nvPr/>
          </p:nvSpPr>
          <p:spPr bwMode="auto">
            <a:xfrm>
              <a:off x="1622" y="812"/>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41" name="Line 3477"/>
            <p:cNvSpPr>
              <a:spLocks noChangeShapeType="1"/>
            </p:cNvSpPr>
            <p:nvPr/>
          </p:nvSpPr>
          <p:spPr bwMode="auto">
            <a:xfrm>
              <a:off x="1622" y="81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42" name="Line 3478"/>
            <p:cNvSpPr>
              <a:spLocks noChangeShapeType="1"/>
            </p:cNvSpPr>
            <p:nvPr/>
          </p:nvSpPr>
          <p:spPr bwMode="auto">
            <a:xfrm>
              <a:off x="1622" y="822"/>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43" name="Line 3479"/>
            <p:cNvSpPr>
              <a:spLocks noChangeShapeType="1"/>
            </p:cNvSpPr>
            <p:nvPr/>
          </p:nvSpPr>
          <p:spPr bwMode="auto">
            <a:xfrm>
              <a:off x="1622" y="81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44" name="Line 3480"/>
            <p:cNvSpPr>
              <a:spLocks noChangeShapeType="1"/>
            </p:cNvSpPr>
            <p:nvPr/>
          </p:nvSpPr>
          <p:spPr bwMode="auto">
            <a:xfrm>
              <a:off x="1622" y="829"/>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45" name="Line 3481"/>
            <p:cNvSpPr>
              <a:spLocks noChangeShapeType="1"/>
            </p:cNvSpPr>
            <p:nvPr/>
          </p:nvSpPr>
          <p:spPr bwMode="auto">
            <a:xfrm>
              <a:off x="1623" y="83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46" name="Line 3482"/>
            <p:cNvSpPr>
              <a:spLocks noChangeShapeType="1"/>
            </p:cNvSpPr>
            <p:nvPr/>
          </p:nvSpPr>
          <p:spPr bwMode="auto">
            <a:xfrm>
              <a:off x="1623" y="82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47" name="Rectangle 3483"/>
            <p:cNvSpPr>
              <a:spLocks noChangeArrowheads="1"/>
            </p:cNvSpPr>
            <p:nvPr/>
          </p:nvSpPr>
          <p:spPr bwMode="auto">
            <a:xfrm>
              <a:off x="1778" y="742"/>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48" name="Rectangle 3484"/>
            <p:cNvSpPr>
              <a:spLocks noChangeArrowheads="1"/>
            </p:cNvSpPr>
            <p:nvPr/>
          </p:nvSpPr>
          <p:spPr bwMode="auto">
            <a:xfrm>
              <a:off x="1750" y="769"/>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49" name="Rectangle 3485"/>
            <p:cNvSpPr>
              <a:spLocks noChangeArrowheads="1"/>
            </p:cNvSpPr>
            <p:nvPr/>
          </p:nvSpPr>
          <p:spPr bwMode="auto">
            <a:xfrm>
              <a:off x="1637" y="695"/>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50" name="Rectangle 3486"/>
            <p:cNvSpPr>
              <a:spLocks noChangeArrowheads="1"/>
            </p:cNvSpPr>
            <p:nvPr/>
          </p:nvSpPr>
          <p:spPr bwMode="auto">
            <a:xfrm>
              <a:off x="1637" y="90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51" name="Rectangle 3487"/>
            <p:cNvSpPr>
              <a:spLocks noChangeArrowheads="1"/>
            </p:cNvSpPr>
            <p:nvPr/>
          </p:nvSpPr>
          <p:spPr bwMode="auto">
            <a:xfrm>
              <a:off x="1682" y="898"/>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52" name="Line 3488"/>
            <p:cNvSpPr>
              <a:spLocks noChangeShapeType="1"/>
            </p:cNvSpPr>
            <p:nvPr/>
          </p:nvSpPr>
          <p:spPr bwMode="auto">
            <a:xfrm>
              <a:off x="1750" y="720"/>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53" name="Rectangle 3489"/>
            <p:cNvSpPr>
              <a:spLocks noChangeArrowheads="1"/>
            </p:cNvSpPr>
            <p:nvPr/>
          </p:nvSpPr>
          <p:spPr bwMode="auto">
            <a:xfrm>
              <a:off x="1680" y="693"/>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54" name="Line 3490"/>
            <p:cNvSpPr>
              <a:spLocks noChangeShapeType="1"/>
            </p:cNvSpPr>
            <p:nvPr/>
          </p:nvSpPr>
          <p:spPr bwMode="auto">
            <a:xfrm rot="5400000" flipV="1">
              <a:off x="1654" y="531"/>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55" name="Line 3491"/>
            <p:cNvSpPr>
              <a:spLocks noChangeShapeType="1"/>
            </p:cNvSpPr>
            <p:nvPr/>
          </p:nvSpPr>
          <p:spPr bwMode="auto">
            <a:xfrm rot="5400000" flipV="1">
              <a:off x="1654" y="108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56" name="Rectangle 3492"/>
            <p:cNvSpPr>
              <a:spLocks noChangeArrowheads="1"/>
            </p:cNvSpPr>
            <p:nvPr/>
          </p:nvSpPr>
          <p:spPr bwMode="auto">
            <a:xfrm>
              <a:off x="980" y="776"/>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57" name="Arc 3493"/>
            <p:cNvSpPr>
              <a:spLocks/>
            </p:cNvSpPr>
            <p:nvPr/>
          </p:nvSpPr>
          <p:spPr bwMode="auto">
            <a:xfrm rot="2742164" flipH="1">
              <a:off x="1417" y="866"/>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58" name="Rectangle 3494" descr="30%"/>
            <p:cNvSpPr>
              <a:spLocks noChangeArrowheads="1"/>
            </p:cNvSpPr>
            <p:nvPr/>
          </p:nvSpPr>
          <p:spPr bwMode="auto">
            <a:xfrm>
              <a:off x="1149" y="756"/>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59" name="Rectangle 3495" descr="30%"/>
            <p:cNvSpPr>
              <a:spLocks noChangeArrowheads="1"/>
            </p:cNvSpPr>
            <p:nvPr/>
          </p:nvSpPr>
          <p:spPr bwMode="auto">
            <a:xfrm>
              <a:off x="1149" y="855"/>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60" name="Oval 3496"/>
            <p:cNvSpPr>
              <a:spLocks noChangeArrowheads="1"/>
            </p:cNvSpPr>
            <p:nvPr/>
          </p:nvSpPr>
          <p:spPr bwMode="auto">
            <a:xfrm>
              <a:off x="1129" y="853"/>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61" name="Oval 3497"/>
            <p:cNvSpPr>
              <a:spLocks noChangeArrowheads="1"/>
            </p:cNvSpPr>
            <p:nvPr/>
          </p:nvSpPr>
          <p:spPr bwMode="auto">
            <a:xfrm>
              <a:off x="1129" y="764"/>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62" name="AutoShape 3498"/>
            <p:cNvSpPr>
              <a:spLocks noChangeArrowheads="1"/>
            </p:cNvSpPr>
            <p:nvPr/>
          </p:nvSpPr>
          <p:spPr bwMode="auto">
            <a:xfrm rot="155965">
              <a:off x="1264" y="950"/>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63" name="Line 3499"/>
            <p:cNvSpPr>
              <a:spLocks noChangeShapeType="1"/>
            </p:cNvSpPr>
            <p:nvPr/>
          </p:nvSpPr>
          <p:spPr bwMode="auto">
            <a:xfrm flipV="1">
              <a:off x="1328" y="961"/>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64" name="Line 3500"/>
            <p:cNvSpPr>
              <a:spLocks noChangeShapeType="1"/>
            </p:cNvSpPr>
            <p:nvPr/>
          </p:nvSpPr>
          <p:spPr bwMode="auto">
            <a:xfrm flipV="1">
              <a:off x="1313" y="961"/>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65" name="Line 3501"/>
            <p:cNvSpPr>
              <a:spLocks noChangeShapeType="1"/>
            </p:cNvSpPr>
            <p:nvPr/>
          </p:nvSpPr>
          <p:spPr bwMode="auto">
            <a:xfrm flipV="1">
              <a:off x="1321" y="965"/>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66" name="Rectangle 3502"/>
            <p:cNvSpPr>
              <a:spLocks noChangeArrowheads="1"/>
            </p:cNvSpPr>
            <p:nvPr/>
          </p:nvSpPr>
          <p:spPr bwMode="auto">
            <a:xfrm flipV="1">
              <a:off x="1477" y="1002"/>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67" name="Line 3503"/>
            <p:cNvSpPr>
              <a:spLocks noChangeShapeType="1"/>
            </p:cNvSpPr>
            <p:nvPr/>
          </p:nvSpPr>
          <p:spPr bwMode="auto">
            <a:xfrm flipV="1">
              <a:off x="1479" y="1059"/>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68" name="Rectangle 3504"/>
            <p:cNvSpPr>
              <a:spLocks noChangeArrowheads="1"/>
            </p:cNvSpPr>
            <p:nvPr/>
          </p:nvSpPr>
          <p:spPr bwMode="auto">
            <a:xfrm flipV="1">
              <a:off x="1454" y="1015"/>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69" name="Rectangle 3505"/>
            <p:cNvSpPr>
              <a:spLocks noChangeArrowheads="1"/>
            </p:cNvSpPr>
            <p:nvPr/>
          </p:nvSpPr>
          <p:spPr bwMode="auto">
            <a:xfrm flipV="1">
              <a:off x="1476" y="579"/>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70" name="Rectangle 3506"/>
            <p:cNvSpPr>
              <a:spLocks noChangeArrowheads="1"/>
            </p:cNvSpPr>
            <p:nvPr/>
          </p:nvSpPr>
          <p:spPr bwMode="auto">
            <a:xfrm flipV="1">
              <a:off x="1484" y="587"/>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771" name="Group 3507"/>
            <p:cNvGrpSpPr>
              <a:grpSpLocks/>
            </p:cNvGrpSpPr>
            <p:nvPr/>
          </p:nvGrpSpPr>
          <p:grpSpPr bwMode="auto">
            <a:xfrm>
              <a:off x="1395" y="590"/>
              <a:ext cx="257" cy="39"/>
              <a:chOff x="1754" y="1727"/>
              <a:chExt cx="257" cy="39"/>
            </a:xfrm>
          </p:grpSpPr>
          <p:sp>
            <p:nvSpPr>
              <p:cNvPr id="142772" name="Oval 3508"/>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73" name="Rectangle 3509"/>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774" name="Rectangle 3510"/>
            <p:cNvSpPr>
              <a:spLocks noChangeArrowheads="1"/>
            </p:cNvSpPr>
            <p:nvPr/>
          </p:nvSpPr>
          <p:spPr bwMode="auto">
            <a:xfrm rot="-5400000">
              <a:off x="1755" y="427"/>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75" name="Rectangle 3511"/>
            <p:cNvSpPr>
              <a:spLocks noChangeArrowheads="1"/>
            </p:cNvSpPr>
            <p:nvPr/>
          </p:nvSpPr>
          <p:spPr bwMode="auto">
            <a:xfrm rot="-5400000">
              <a:off x="1679" y="536"/>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76" name="Rectangle 3512"/>
            <p:cNvSpPr>
              <a:spLocks noChangeArrowheads="1"/>
            </p:cNvSpPr>
            <p:nvPr/>
          </p:nvSpPr>
          <p:spPr bwMode="auto">
            <a:xfrm rot="-5400000">
              <a:off x="1699" y="522"/>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777" name="Group 3513"/>
            <p:cNvGrpSpPr>
              <a:grpSpLocks/>
            </p:cNvGrpSpPr>
            <p:nvPr/>
          </p:nvGrpSpPr>
          <p:grpSpPr bwMode="auto">
            <a:xfrm rot="-10800000">
              <a:off x="1784" y="520"/>
              <a:ext cx="18" cy="101"/>
              <a:chOff x="7775" y="3651"/>
              <a:chExt cx="120" cy="437"/>
            </a:xfrm>
          </p:grpSpPr>
          <p:sp>
            <p:nvSpPr>
              <p:cNvPr id="142778" name="Rectangle 3514"/>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79" name="Rectangle 3515"/>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80" name="Rectangle 3516"/>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781" name="Rectangle 3517"/>
            <p:cNvSpPr>
              <a:spLocks noChangeArrowheads="1"/>
            </p:cNvSpPr>
            <p:nvPr/>
          </p:nvSpPr>
          <p:spPr bwMode="auto">
            <a:xfrm rot="-5400000">
              <a:off x="1726" y="567"/>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82" name="Rectangle 3518"/>
            <p:cNvSpPr>
              <a:spLocks noChangeArrowheads="1"/>
            </p:cNvSpPr>
            <p:nvPr/>
          </p:nvSpPr>
          <p:spPr bwMode="auto">
            <a:xfrm rot="-5400000">
              <a:off x="1723" y="523"/>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83" name="Rectangle 3519"/>
            <p:cNvSpPr>
              <a:spLocks noChangeArrowheads="1"/>
            </p:cNvSpPr>
            <p:nvPr/>
          </p:nvSpPr>
          <p:spPr bwMode="auto">
            <a:xfrm>
              <a:off x="1715" y="628"/>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784" name="Group 3520"/>
            <p:cNvGrpSpPr>
              <a:grpSpLocks/>
            </p:cNvGrpSpPr>
            <p:nvPr/>
          </p:nvGrpSpPr>
          <p:grpSpPr bwMode="auto">
            <a:xfrm flipH="1">
              <a:off x="1784" y="447"/>
              <a:ext cx="18" cy="74"/>
              <a:chOff x="0" y="2"/>
              <a:chExt cx="19998" cy="19998"/>
            </a:xfrm>
          </p:grpSpPr>
          <p:sp>
            <p:nvSpPr>
              <p:cNvPr id="142785" name="Oval 3521"/>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86" name="Oval 3522"/>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87" name="Oval 3523"/>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88" name="Oval 3524"/>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89" name="Oval 3525"/>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90" name="Oval 3526"/>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91" name="Oval 3527"/>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92" name="Oval 3528"/>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93" name="Oval 3529"/>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94" name="Oval 3530"/>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95" name="Line 3531"/>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96" name="Line 3532"/>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97" name="Line 3533"/>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98" name="Line 3534"/>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99" name="Line 3535"/>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00" name="Line 3536"/>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01" name="Line 3537"/>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02" name="Line 3538"/>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03" name="Line 3539"/>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04" name="Line 3540"/>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805" name="Line 3541"/>
            <p:cNvSpPr>
              <a:spLocks noChangeShapeType="1"/>
            </p:cNvSpPr>
            <p:nvPr/>
          </p:nvSpPr>
          <p:spPr bwMode="auto">
            <a:xfrm rot="-10800000">
              <a:off x="1778" y="689"/>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06" name="Line 3542"/>
            <p:cNvSpPr>
              <a:spLocks noChangeShapeType="1"/>
            </p:cNvSpPr>
            <p:nvPr/>
          </p:nvSpPr>
          <p:spPr bwMode="auto">
            <a:xfrm rot="-5400000">
              <a:off x="1717" y="459"/>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07" name="Line 3543"/>
            <p:cNvSpPr>
              <a:spLocks noChangeShapeType="1"/>
            </p:cNvSpPr>
            <p:nvPr/>
          </p:nvSpPr>
          <p:spPr bwMode="auto">
            <a:xfrm>
              <a:off x="1713" y="498"/>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08" name="Line 3544"/>
            <p:cNvSpPr>
              <a:spLocks noChangeShapeType="1"/>
            </p:cNvSpPr>
            <p:nvPr/>
          </p:nvSpPr>
          <p:spPr bwMode="auto">
            <a:xfrm rot="-5400000">
              <a:off x="1696" y="553"/>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09" name="Line 3545"/>
            <p:cNvSpPr>
              <a:spLocks noChangeShapeType="1"/>
            </p:cNvSpPr>
            <p:nvPr/>
          </p:nvSpPr>
          <p:spPr bwMode="auto">
            <a:xfrm>
              <a:off x="1759" y="419"/>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810" name="Group 3546"/>
            <p:cNvGrpSpPr>
              <a:grpSpLocks/>
            </p:cNvGrpSpPr>
            <p:nvPr/>
          </p:nvGrpSpPr>
          <p:grpSpPr bwMode="auto">
            <a:xfrm rot="-5400000">
              <a:off x="1755" y="383"/>
              <a:ext cx="74" cy="56"/>
              <a:chOff x="8464" y="4182"/>
              <a:chExt cx="319" cy="244"/>
            </a:xfrm>
          </p:grpSpPr>
          <p:grpSp>
            <p:nvGrpSpPr>
              <p:cNvPr id="142811" name="Group 3547"/>
              <p:cNvGrpSpPr>
                <a:grpSpLocks/>
              </p:cNvGrpSpPr>
              <p:nvPr/>
            </p:nvGrpSpPr>
            <p:grpSpPr bwMode="auto">
              <a:xfrm rot="5400000">
                <a:off x="8549" y="4177"/>
                <a:ext cx="94" cy="263"/>
                <a:chOff x="7627" y="4681"/>
                <a:chExt cx="141" cy="610"/>
              </a:xfrm>
            </p:grpSpPr>
            <p:sp>
              <p:nvSpPr>
                <p:cNvPr id="142812" name="Rectangle 3548"/>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13" name="Line 3549"/>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14" name="Line 3550"/>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15" name="Line 3551"/>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16" name="Line 3552"/>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17" name="Line 3553"/>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18" name="Line 3554"/>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19" name="Line 3555"/>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20" name="Line 3556"/>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21" name="Line 3557"/>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22" name="Line 3558"/>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23" name="Line 3559"/>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24" name="Line 3560"/>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825" name="Group 3561"/>
              <p:cNvGrpSpPr>
                <a:grpSpLocks/>
              </p:cNvGrpSpPr>
              <p:nvPr/>
            </p:nvGrpSpPr>
            <p:grpSpPr bwMode="auto">
              <a:xfrm>
                <a:off x="8592" y="4214"/>
                <a:ext cx="67" cy="194"/>
                <a:chOff x="8592" y="4214"/>
                <a:chExt cx="67" cy="194"/>
              </a:xfrm>
            </p:grpSpPr>
            <p:grpSp>
              <p:nvGrpSpPr>
                <p:cNvPr id="142826" name="Group 3562"/>
                <p:cNvGrpSpPr>
                  <a:grpSpLocks/>
                </p:cNvGrpSpPr>
                <p:nvPr/>
              </p:nvGrpSpPr>
              <p:grpSpPr bwMode="auto">
                <a:xfrm rot="5400000">
                  <a:off x="8536" y="4285"/>
                  <a:ext cx="192" cy="54"/>
                  <a:chOff x="8318" y="1970"/>
                  <a:chExt cx="372" cy="122"/>
                </a:xfrm>
              </p:grpSpPr>
              <p:grpSp>
                <p:nvGrpSpPr>
                  <p:cNvPr id="142827" name="Group 3563"/>
                  <p:cNvGrpSpPr>
                    <a:grpSpLocks/>
                  </p:cNvGrpSpPr>
                  <p:nvPr/>
                </p:nvGrpSpPr>
                <p:grpSpPr bwMode="auto">
                  <a:xfrm>
                    <a:off x="8318" y="1971"/>
                    <a:ext cx="116" cy="121"/>
                    <a:chOff x="7589" y="1881"/>
                    <a:chExt cx="116" cy="121"/>
                  </a:xfrm>
                </p:grpSpPr>
                <p:sp>
                  <p:nvSpPr>
                    <p:cNvPr id="142828" name="Arc 3564"/>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29" name="Arc 3565"/>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30" name="Line 3566"/>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831" name="Group 3567"/>
                  <p:cNvGrpSpPr>
                    <a:grpSpLocks/>
                  </p:cNvGrpSpPr>
                  <p:nvPr/>
                </p:nvGrpSpPr>
                <p:grpSpPr bwMode="auto">
                  <a:xfrm flipH="1">
                    <a:off x="8574" y="1970"/>
                    <a:ext cx="116" cy="121"/>
                    <a:chOff x="7589" y="1881"/>
                    <a:chExt cx="116" cy="121"/>
                  </a:xfrm>
                </p:grpSpPr>
                <p:sp>
                  <p:nvSpPr>
                    <p:cNvPr id="142832" name="Arc 3568"/>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33" name="Arc 3569"/>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34" name="Line 3570"/>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2835" name="Line 3571"/>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36" name="Line 3572"/>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37" name="Line 3573"/>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38" name="Line 3574"/>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839" name="Rectangle 3575"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840" name="Rectangle 3576"/>
            <p:cNvSpPr>
              <a:spLocks noChangeArrowheads="1"/>
            </p:cNvSpPr>
            <p:nvPr/>
          </p:nvSpPr>
          <p:spPr bwMode="auto">
            <a:xfrm rot="-5400000">
              <a:off x="1760" y="601"/>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41" name="Line 3577"/>
            <p:cNvSpPr>
              <a:spLocks noChangeShapeType="1"/>
            </p:cNvSpPr>
            <p:nvPr/>
          </p:nvSpPr>
          <p:spPr bwMode="auto">
            <a:xfrm rot="-10800000">
              <a:off x="1724" y="636"/>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42" name="Line 3578"/>
            <p:cNvSpPr>
              <a:spLocks noChangeShapeType="1"/>
            </p:cNvSpPr>
            <p:nvPr/>
          </p:nvSpPr>
          <p:spPr bwMode="auto">
            <a:xfrm rot="16200000" flipV="1">
              <a:off x="1789" y="629"/>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43" name="Line 3579"/>
            <p:cNvSpPr>
              <a:spLocks noChangeShapeType="1"/>
            </p:cNvSpPr>
            <p:nvPr/>
          </p:nvSpPr>
          <p:spPr bwMode="auto">
            <a:xfrm rot="-10800000">
              <a:off x="1767" y="609"/>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844" name="Group 3580"/>
            <p:cNvGrpSpPr>
              <a:grpSpLocks/>
            </p:cNvGrpSpPr>
            <p:nvPr/>
          </p:nvGrpSpPr>
          <p:grpSpPr bwMode="auto">
            <a:xfrm>
              <a:off x="1716" y="722"/>
              <a:ext cx="32" cy="178"/>
              <a:chOff x="10619" y="13229"/>
              <a:chExt cx="80" cy="445"/>
            </a:xfrm>
          </p:grpSpPr>
          <p:sp>
            <p:nvSpPr>
              <p:cNvPr id="142845" name="Line 3581"/>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46" name="Line 3582"/>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47" name="Line 3583"/>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848" name="Group 3584"/>
            <p:cNvGrpSpPr>
              <a:grpSpLocks/>
            </p:cNvGrpSpPr>
            <p:nvPr/>
          </p:nvGrpSpPr>
          <p:grpSpPr bwMode="auto">
            <a:xfrm>
              <a:off x="1339" y="892"/>
              <a:ext cx="218" cy="49"/>
              <a:chOff x="1133" y="1820"/>
              <a:chExt cx="218" cy="49"/>
            </a:xfrm>
          </p:grpSpPr>
          <p:grpSp>
            <p:nvGrpSpPr>
              <p:cNvPr id="142849" name="Group 3585"/>
              <p:cNvGrpSpPr>
                <a:grpSpLocks/>
              </p:cNvGrpSpPr>
              <p:nvPr/>
            </p:nvGrpSpPr>
            <p:grpSpPr bwMode="auto">
              <a:xfrm>
                <a:off x="1166" y="1820"/>
                <a:ext cx="185" cy="49"/>
                <a:chOff x="2357" y="3199"/>
                <a:chExt cx="801" cy="215"/>
              </a:xfrm>
            </p:grpSpPr>
            <p:sp>
              <p:nvSpPr>
                <p:cNvPr id="142850" name="Arc 3586"/>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51" name="Arc 3587"/>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52" name="Rectangle 3588"/>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2853" name="Oval 3589"/>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54" name="Line 3590"/>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855" name="Group 3591"/>
            <p:cNvGrpSpPr>
              <a:grpSpLocks/>
            </p:cNvGrpSpPr>
            <p:nvPr/>
          </p:nvGrpSpPr>
          <p:grpSpPr bwMode="auto">
            <a:xfrm>
              <a:off x="1388" y="687"/>
              <a:ext cx="218" cy="50"/>
              <a:chOff x="1099" y="1617"/>
              <a:chExt cx="218" cy="50"/>
            </a:xfrm>
          </p:grpSpPr>
          <p:sp>
            <p:nvSpPr>
              <p:cNvPr id="142856" name="Arc 3592"/>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57" name="Line 3593"/>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58" name="Oval 3594"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59" name="Arc 3595"/>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60" name="Rectangle 3596"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42861" name="Rectangle 3597"/>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62" name="Rectangle 3598"/>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863" name="Line 3599"/>
            <p:cNvSpPr>
              <a:spLocks noChangeShapeType="1"/>
            </p:cNvSpPr>
            <p:nvPr/>
          </p:nvSpPr>
          <p:spPr bwMode="auto">
            <a:xfrm flipV="1">
              <a:off x="1301" y="963"/>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864" name="Group 3600"/>
            <p:cNvGrpSpPr>
              <a:grpSpLocks/>
            </p:cNvGrpSpPr>
            <p:nvPr/>
          </p:nvGrpSpPr>
          <p:grpSpPr bwMode="auto">
            <a:xfrm rot="664405">
              <a:off x="1224" y="574"/>
              <a:ext cx="255" cy="464"/>
              <a:chOff x="3963" y="542"/>
              <a:chExt cx="255" cy="464"/>
            </a:xfrm>
          </p:grpSpPr>
          <p:grpSp>
            <p:nvGrpSpPr>
              <p:cNvPr id="142865" name="Group 3601"/>
              <p:cNvGrpSpPr>
                <a:grpSpLocks/>
              </p:cNvGrpSpPr>
              <p:nvPr/>
            </p:nvGrpSpPr>
            <p:grpSpPr bwMode="auto">
              <a:xfrm rot="-510155">
                <a:off x="3963" y="542"/>
                <a:ext cx="255" cy="464"/>
                <a:chOff x="3190" y="1766"/>
                <a:chExt cx="255" cy="464"/>
              </a:xfrm>
            </p:grpSpPr>
            <p:grpSp>
              <p:nvGrpSpPr>
                <p:cNvPr id="142866" name="Group 3602"/>
                <p:cNvGrpSpPr>
                  <a:grpSpLocks/>
                </p:cNvGrpSpPr>
                <p:nvPr/>
              </p:nvGrpSpPr>
              <p:grpSpPr bwMode="auto">
                <a:xfrm>
                  <a:off x="3190" y="1834"/>
                  <a:ext cx="255" cy="317"/>
                  <a:chOff x="9447" y="13041"/>
                  <a:chExt cx="638" cy="792"/>
                </a:xfrm>
              </p:grpSpPr>
              <p:sp>
                <p:nvSpPr>
                  <p:cNvPr id="142867" name="AutoShape 3603"/>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68" name="Line 3604"/>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69" name="Line 3605"/>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70" name="Line 3606"/>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871" name="Line 3607"/>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72" name="Line 3608"/>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873" name="Group 3609"/>
                <p:cNvGrpSpPr>
                  <a:grpSpLocks/>
                </p:cNvGrpSpPr>
                <p:nvPr/>
              </p:nvGrpSpPr>
              <p:grpSpPr bwMode="auto">
                <a:xfrm>
                  <a:off x="3265" y="2138"/>
                  <a:ext cx="17" cy="92"/>
                  <a:chOff x="9636" y="13799"/>
                  <a:chExt cx="42" cy="231"/>
                </a:xfrm>
              </p:grpSpPr>
              <p:sp>
                <p:nvSpPr>
                  <p:cNvPr id="142874" name="Rectangle 3610"/>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75" name="Line 3611"/>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876" name="Rectangle 3612"/>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77" name="Line 3613"/>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878" name="Group 3614"/>
              <p:cNvGrpSpPr>
                <a:grpSpLocks/>
              </p:cNvGrpSpPr>
              <p:nvPr/>
            </p:nvGrpSpPr>
            <p:grpSpPr bwMode="auto">
              <a:xfrm rot="-607974">
                <a:off x="4078" y="818"/>
                <a:ext cx="73" cy="112"/>
                <a:chOff x="1112" y="1780"/>
                <a:chExt cx="73" cy="112"/>
              </a:xfrm>
            </p:grpSpPr>
            <p:sp>
              <p:nvSpPr>
                <p:cNvPr id="142879" name="Line 3615"/>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880" name="Group 3616"/>
                <p:cNvGrpSpPr>
                  <a:grpSpLocks/>
                </p:cNvGrpSpPr>
                <p:nvPr/>
              </p:nvGrpSpPr>
              <p:grpSpPr bwMode="auto">
                <a:xfrm rot="1486509" flipV="1">
                  <a:off x="1112" y="1868"/>
                  <a:ext cx="30" cy="24"/>
                  <a:chOff x="2354" y="2127"/>
                  <a:chExt cx="130" cy="105"/>
                </a:xfrm>
              </p:grpSpPr>
              <p:sp>
                <p:nvSpPr>
                  <p:cNvPr id="142881" name="Line 3617"/>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82" name="Line 3618"/>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83" name="Line 3619"/>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84" name="Line 3620"/>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85" name="Line 3621"/>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886" name="Group 3622"/>
                <p:cNvGrpSpPr>
                  <a:grpSpLocks/>
                </p:cNvGrpSpPr>
                <p:nvPr/>
              </p:nvGrpSpPr>
              <p:grpSpPr bwMode="auto">
                <a:xfrm>
                  <a:off x="1129" y="1789"/>
                  <a:ext cx="30" cy="24"/>
                  <a:chOff x="2354" y="2127"/>
                  <a:chExt cx="130" cy="105"/>
                </a:xfrm>
              </p:grpSpPr>
              <p:sp>
                <p:nvSpPr>
                  <p:cNvPr id="142887" name="Line 3623"/>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88" name="Line 3624"/>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89" name="Line 3625"/>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90" name="Line 3626"/>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91" name="Line 3627"/>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892" name="Group 3628"/>
                <p:cNvGrpSpPr>
                  <a:grpSpLocks/>
                </p:cNvGrpSpPr>
                <p:nvPr/>
              </p:nvGrpSpPr>
              <p:grpSpPr bwMode="auto">
                <a:xfrm>
                  <a:off x="1158" y="1792"/>
                  <a:ext cx="22" cy="15"/>
                  <a:chOff x="1363" y="3384"/>
                  <a:chExt cx="95" cy="62"/>
                </a:xfrm>
              </p:grpSpPr>
              <p:sp>
                <p:nvSpPr>
                  <p:cNvPr id="142893" name="Line 3629"/>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94" name="Arc 3630"/>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895" name="Line 3631"/>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96" name="Rectangle 3632"/>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897" name="Group 3633"/>
                <p:cNvGrpSpPr>
                  <a:grpSpLocks/>
                </p:cNvGrpSpPr>
                <p:nvPr/>
              </p:nvGrpSpPr>
              <p:grpSpPr bwMode="auto">
                <a:xfrm>
                  <a:off x="1117" y="1810"/>
                  <a:ext cx="53" cy="62"/>
                  <a:chOff x="2144" y="3155"/>
                  <a:chExt cx="231" cy="271"/>
                </a:xfrm>
              </p:grpSpPr>
              <p:sp>
                <p:nvSpPr>
                  <p:cNvPr id="142898" name="Line 3634"/>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99" name="Line 3635"/>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00" name="Line 3636"/>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01" name="Line 3637"/>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02" name="Line 3638"/>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03" name="Line 3639"/>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04" name="Line 3640"/>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05" name="Arc 3641"/>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06" name="Arc 3642"/>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907" name="Line 3643"/>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08" name="Line 3644"/>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09" name="Line 3645"/>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10" name="Line 3646"/>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11" name="Line 3647"/>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12" name="Line 3648"/>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13" name="Line 3649"/>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14" name="Line 3650"/>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15" name="Line 3651"/>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916" name="Group 3652"/>
              <p:cNvGrpSpPr>
                <a:grpSpLocks/>
              </p:cNvGrpSpPr>
              <p:nvPr/>
            </p:nvGrpSpPr>
            <p:grpSpPr bwMode="auto">
              <a:xfrm rot="-490883">
                <a:off x="4081" y="625"/>
                <a:ext cx="63" cy="119"/>
                <a:chOff x="1073" y="1585"/>
                <a:chExt cx="63" cy="119"/>
              </a:xfrm>
            </p:grpSpPr>
            <p:sp>
              <p:nvSpPr>
                <p:cNvPr id="142917" name="Line 3653"/>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18" name="Line 3654"/>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919" name="Group 3655"/>
                <p:cNvGrpSpPr>
                  <a:grpSpLocks/>
                </p:cNvGrpSpPr>
                <p:nvPr/>
              </p:nvGrpSpPr>
              <p:grpSpPr bwMode="auto">
                <a:xfrm>
                  <a:off x="1107" y="1673"/>
                  <a:ext cx="24" cy="19"/>
                  <a:chOff x="1391" y="3202"/>
                  <a:chExt cx="105" cy="79"/>
                </a:xfrm>
              </p:grpSpPr>
              <p:sp>
                <p:nvSpPr>
                  <p:cNvPr id="142920" name="Line 3656"/>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21" name="Arc 3657"/>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922" name="Line 3658"/>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23" name="Line 3659"/>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24" name="Line 3660"/>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25" name="Line 3661"/>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26" name="Line 3662"/>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27" name="Line 3663"/>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28" name="Line 3664"/>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29" name="Line 3665"/>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30" name="Line 3666"/>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31" name="Line 3667"/>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932" name="Group 3668"/>
                <p:cNvGrpSpPr>
                  <a:grpSpLocks/>
                </p:cNvGrpSpPr>
                <p:nvPr/>
              </p:nvGrpSpPr>
              <p:grpSpPr bwMode="auto">
                <a:xfrm>
                  <a:off x="1083" y="1606"/>
                  <a:ext cx="53" cy="62"/>
                  <a:chOff x="1083" y="1606"/>
                  <a:chExt cx="53" cy="62"/>
                </a:xfrm>
              </p:grpSpPr>
              <p:sp>
                <p:nvSpPr>
                  <p:cNvPr id="142933" name="Line 3669"/>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34" name="Line 3670"/>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35" name="Line 3671"/>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36" name="Line 3672"/>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37" name="Line 3673"/>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38" name="Line 3674"/>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39" name="Line 3675"/>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40" name="Arc 3676"/>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41" name="Arc 3677"/>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942" name="Group 3678"/>
                <p:cNvGrpSpPr>
                  <a:grpSpLocks/>
                </p:cNvGrpSpPr>
                <p:nvPr/>
              </p:nvGrpSpPr>
              <p:grpSpPr bwMode="auto">
                <a:xfrm>
                  <a:off x="1095" y="1585"/>
                  <a:ext cx="30" cy="24"/>
                  <a:chOff x="2354" y="2127"/>
                  <a:chExt cx="130" cy="105"/>
                </a:xfrm>
              </p:grpSpPr>
              <p:sp>
                <p:nvSpPr>
                  <p:cNvPr id="142943" name="Line 367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44" name="Line 368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45" name="Line 368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46" name="Line 368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47" name="Line 368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948" name="Rectangle 3684"/>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949" name="Group 3685"/>
                <p:cNvGrpSpPr>
                  <a:grpSpLocks/>
                </p:cNvGrpSpPr>
                <p:nvPr/>
              </p:nvGrpSpPr>
              <p:grpSpPr bwMode="auto">
                <a:xfrm rot="1486509" flipV="1">
                  <a:off x="1077" y="1664"/>
                  <a:ext cx="30" cy="24"/>
                  <a:chOff x="2354" y="2127"/>
                  <a:chExt cx="130" cy="105"/>
                </a:xfrm>
              </p:grpSpPr>
              <p:sp>
                <p:nvSpPr>
                  <p:cNvPr id="142950" name="Line 368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51" name="Line 368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52" name="Line 368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53" name="Line 368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54" name="Line 369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142955" name="Group 3691"/>
            <p:cNvGrpSpPr>
              <a:grpSpLocks/>
            </p:cNvGrpSpPr>
            <p:nvPr/>
          </p:nvGrpSpPr>
          <p:grpSpPr bwMode="auto">
            <a:xfrm>
              <a:off x="1284" y="1001"/>
              <a:ext cx="193" cy="58"/>
              <a:chOff x="1666" y="2138"/>
              <a:chExt cx="161" cy="58"/>
            </a:xfrm>
          </p:grpSpPr>
          <p:sp>
            <p:nvSpPr>
              <p:cNvPr id="142956" name="Line 3692"/>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57" name="Oval 3693"/>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958" name="Group 3694"/>
              <p:cNvGrpSpPr>
                <a:grpSpLocks/>
              </p:cNvGrpSpPr>
              <p:nvPr/>
            </p:nvGrpSpPr>
            <p:grpSpPr bwMode="auto">
              <a:xfrm rot="16200000" flipV="1">
                <a:off x="1750" y="2107"/>
                <a:ext cx="45" cy="109"/>
                <a:chOff x="1269" y="1167"/>
                <a:chExt cx="195" cy="455"/>
              </a:xfrm>
            </p:grpSpPr>
            <p:sp>
              <p:nvSpPr>
                <p:cNvPr id="142959" name="Oval 3695"/>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60" name="Oval 3696"/>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61" name="Oval 3697"/>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62" name="Oval 3698"/>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63" name="Oval 3699"/>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64" name="Oval 3700"/>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65" name="Oval 3701"/>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66" name="Oval 3702"/>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67" name="Oval 3703"/>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68" name="Oval 3704"/>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69" name="Line 3705"/>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70" name="Line 3706"/>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71" name="Line 3707"/>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72" name="Line 3708"/>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73" name="Line 3709"/>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74" name="Line 3710"/>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75" name="Line 3711"/>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76" name="Line 3712"/>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77" name="Line 3713"/>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78" name="Line 3714"/>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979" name="Group 3715"/>
                <p:cNvGrpSpPr>
                  <a:grpSpLocks/>
                </p:cNvGrpSpPr>
                <p:nvPr/>
              </p:nvGrpSpPr>
              <p:grpSpPr bwMode="auto">
                <a:xfrm>
                  <a:off x="1269" y="1576"/>
                  <a:ext cx="174" cy="46"/>
                  <a:chOff x="1269" y="1576"/>
                  <a:chExt cx="174" cy="46"/>
                </a:xfrm>
              </p:grpSpPr>
              <p:sp>
                <p:nvSpPr>
                  <p:cNvPr id="142980" name="Oval 3716"/>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81" name="Line 3717"/>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42982" name="Group 3718"/>
                <p:cNvGrpSpPr>
                  <a:grpSpLocks/>
                </p:cNvGrpSpPr>
                <p:nvPr/>
              </p:nvGrpSpPr>
              <p:grpSpPr bwMode="auto">
                <a:xfrm rot="-10800000">
                  <a:off x="1290" y="1169"/>
                  <a:ext cx="174" cy="46"/>
                  <a:chOff x="1269" y="1576"/>
                  <a:chExt cx="174" cy="46"/>
                </a:xfrm>
              </p:grpSpPr>
              <p:sp>
                <p:nvSpPr>
                  <p:cNvPr id="142983" name="Oval 3719"/>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84" name="Line 3720"/>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42985" name="Rectangle 3721"/>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86" name="Rectangle 3722"/>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2987" name="Rectangle 3723"/>
          <p:cNvSpPr>
            <a:spLocks noChangeArrowheads="1"/>
          </p:cNvSpPr>
          <p:nvPr/>
        </p:nvSpPr>
        <p:spPr bwMode="auto">
          <a:xfrm>
            <a:off x="1087438" y="3071813"/>
            <a:ext cx="1122362"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Full Flow   </a:t>
            </a:r>
            <a:endParaRPr lang="en-US" b="0"/>
          </a:p>
        </p:txBody>
      </p:sp>
      <p:sp>
        <p:nvSpPr>
          <p:cNvPr id="142988" name="Rectangle 3724"/>
          <p:cNvSpPr>
            <a:spLocks noChangeArrowheads="1"/>
          </p:cNvSpPr>
          <p:nvPr/>
        </p:nvSpPr>
        <p:spPr bwMode="auto">
          <a:xfrm>
            <a:off x="2312988" y="26987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42989" name="Line 3725"/>
          <p:cNvSpPr>
            <a:spLocks noChangeShapeType="1"/>
          </p:cNvSpPr>
          <p:nvPr/>
        </p:nvSpPr>
        <p:spPr bwMode="auto">
          <a:xfrm flipH="1" flipV="1">
            <a:off x="1712913" y="25034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42991" name="Group 3727"/>
          <p:cNvGrpSpPr>
            <a:grpSpLocks/>
          </p:cNvGrpSpPr>
          <p:nvPr/>
        </p:nvGrpSpPr>
        <p:grpSpPr bwMode="auto">
          <a:xfrm>
            <a:off x="3670300" y="4419600"/>
            <a:ext cx="1187450" cy="917575"/>
            <a:chOff x="2652" y="2784"/>
            <a:chExt cx="748" cy="578"/>
          </a:xfrm>
        </p:grpSpPr>
        <p:sp>
          <p:nvSpPr>
            <p:cNvPr id="142992" name="Line 3728"/>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93" name="Line 3729"/>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94" name="Line 3730"/>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95" name="Line 3731"/>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96" name="Line 3732"/>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97" name="Line 3733"/>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98" name="Line 3734"/>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99" name="Line 3735"/>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00" name="Arc 3736"/>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01" name="Arc 3737"/>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02" name="Oval 3738"/>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03" name="Line 3739"/>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04" name="Line 3740"/>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05" name="Oval 3741"/>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06" name="Line 3742"/>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07" name="Line 3743"/>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08" name="Line 3744"/>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09" name="Line 3745"/>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10" name="Line 3746"/>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11" name="Line 3747"/>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12" name="Line 3748"/>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13" name="Line 3749"/>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14" name="Line 3750"/>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15" name="Line 3751"/>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16" name="Oval 3752"/>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17" name="Line 3753"/>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18" name="Line 3754"/>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19" name="Line 3755"/>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20" name="Line 3756"/>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21" name="Line 3757"/>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22" name="Line 3758"/>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23" name="Line 3759"/>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24" name="Line 3760"/>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25" name="Line 3761"/>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26" name="Line 3762"/>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27" name="Oval 3763"/>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028" name="Line 3764"/>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 name="Slide Number Placeholder 5"/>
          <p:cNvSpPr>
            <a:spLocks noGrp="1"/>
          </p:cNvSpPr>
          <p:nvPr>
            <p:ph type="sldNum" sz="quarter" idx="12"/>
          </p:nvPr>
        </p:nvSpPr>
        <p:spPr/>
        <p:txBody>
          <a:bodyPr/>
          <a:lstStyle/>
          <a:p>
            <a:fld id="{6B15F9C8-9FED-5143-8EA1-EC2C56076E3C}" type="slidenum">
              <a:rPr lang="en-US"/>
              <a:pPr/>
              <a:t>98</a:t>
            </a:fld>
            <a:endParaRPr lang="en-US"/>
          </a:p>
        </p:txBody>
      </p:sp>
      <p:sp>
        <p:nvSpPr>
          <p:cNvPr id="144386"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44387"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44388"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2,800 PSI </a:t>
            </a:r>
            <a:endParaRPr lang="en-US" b="0"/>
          </a:p>
        </p:txBody>
      </p:sp>
      <p:sp>
        <p:nvSpPr>
          <p:cNvPr id="144389" name="Text Box 5"/>
          <p:cNvSpPr txBox="1">
            <a:spLocks noChangeArrowheads="1"/>
          </p:cNvSpPr>
          <p:nvPr/>
        </p:nvSpPr>
        <p:spPr bwMode="auto">
          <a:xfrm>
            <a:off x="5791200" y="3101975"/>
            <a:ext cx="3276600" cy="253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When the directional valve shifts to extend the cylinder, pressure is maximum but flow is zero. Some fluid goes to the actuator and pressure drops in the first few milliseconds. The Swash Plate starts changing angle to give flow but the actuator has not started moving yet. Pressure continues to drop and Swash Plate angle</a:t>
            </a:r>
          </a:p>
        </p:txBody>
      </p:sp>
      <p:sp>
        <p:nvSpPr>
          <p:cNvPr id="144390" name="Line 6"/>
          <p:cNvSpPr>
            <a:spLocks noChangeShapeType="1"/>
          </p:cNvSpPr>
          <p:nvPr/>
        </p:nvSpPr>
        <p:spPr bwMode="auto">
          <a:xfrm rot="5400000">
            <a:off x="5264150" y="1360488"/>
            <a:ext cx="0" cy="20193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4391" name="Oval 7"/>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392" name="Text Box 8"/>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44394" name="AutoShape 10"/>
          <p:cNvSpPr>
            <a:spLocks noChangeArrowheads="1"/>
          </p:cNvSpPr>
          <p:nvPr/>
        </p:nvSpPr>
        <p:spPr bwMode="auto">
          <a:xfrm rot="8458983" flipH="1">
            <a:off x="4986338" y="3649663"/>
            <a:ext cx="85725" cy="347662"/>
          </a:xfrm>
          <a:prstGeom prst="upArrow">
            <a:avLst>
              <a:gd name="adj1" fmla="val 33333"/>
              <a:gd name="adj2" fmla="val 102853"/>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403" name="Line 19"/>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404" name="Group 20"/>
          <p:cNvGrpSpPr>
            <a:grpSpLocks/>
          </p:cNvGrpSpPr>
          <p:nvPr/>
        </p:nvGrpSpPr>
        <p:grpSpPr bwMode="auto">
          <a:xfrm>
            <a:off x="4010025" y="4187825"/>
            <a:ext cx="179388" cy="166688"/>
            <a:chOff x="3102" y="2638"/>
            <a:chExt cx="113" cy="105"/>
          </a:xfrm>
        </p:grpSpPr>
        <p:sp>
          <p:nvSpPr>
            <p:cNvPr id="144405" name="Oval 21"/>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06" name="Arc 22"/>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07" name="Arc 23"/>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08" name="Arc 24"/>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09" name="Arc 25"/>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438" name="Rectangle 54"/>
          <p:cNvSpPr>
            <a:spLocks noChangeArrowheads="1"/>
          </p:cNvSpPr>
          <p:nvPr/>
        </p:nvSpPr>
        <p:spPr bwMode="auto">
          <a:xfrm>
            <a:off x="4038600" y="1230313"/>
            <a:ext cx="404813"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439" name="Rectangle 55"/>
          <p:cNvSpPr>
            <a:spLocks noChangeArrowheads="1"/>
          </p:cNvSpPr>
          <p:nvPr/>
        </p:nvSpPr>
        <p:spPr bwMode="auto">
          <a:xfrm>
            <a:off x="4348163" y="1230313"/>
            <a:ext cx="1985962" cy="779462"/>
          </a:xfrm>
          <a:prstGeom prst="rect">
            <a:avLst/>
          </a:prstGeom>
          <a:noFill/>
          <a:ln w="28575">
            <a:solidFill>
              <a:schemeClr val="tx1"/>
            </a:solidFill>
            <a:miter lim="800000"/>
            <a:headEnd type="none" w="sm" len="sm"/>
            <a:tailEnd type="none" w="sm" len="sm"/>
          </a:ln>
          <a:effectLst/>
          <a:extLst>
            <a:ext uri="{909E8E84-426E-40dd-AFC4-6F175D3DCCD1}">
              <a14:hiddenFill xmlns:a14="http://schemas.microsoft.com/office/drawing/2010/main">
                <a:solidFill>
                  <a:srgbClr val="D729C6"/>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4440" name="Group 56"/>
          <p:cNvGrpSpPr>
            <a:grpSpLocks/>
          </p:cNvGrpSpPr>
          <p:nvPr/>
        </p:nvGrpSpPr>
        <p:grpSpPr bwMode="auto">
          <a:xfrm>
            <a:off x="4238625" y="1246188"/>
            <a:ext cx="2268538" cy="739775"/>
            <a:chOff x="1776" y="634"/>
            <a:chExt cx="1824" cy="596"/>
          </a:xfrm>
        </p:grpSpPr>
        <p:sp>
          <p:nvSpPr>
            <p:cNvPr id="144441" name="Rectangle 57"/>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442" name="Rectangle 58"/>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4443" name="Line 59"/>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44" name="Line 60"/>
          <p:cNvSpPr>
            <a:spLocks noChangeShapeType="1"/>
          </p:cNvSpPr>
          <p:nvPr/>
        </p:nvSpPr>
        <p:spPr bwMode="auto">
          <a:xfrm>
            <a:off x="4268788" y="2755900"/>
            <a:ext cx="0"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45" name="Rectangle 61"/>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446" name="Rectangle 62"/>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447" name="Line 63"/>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48" name="Line 64"/>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49" name="Rectangle 65"/>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4450" name="Group 66"/>
          <p:cNvGrpSpPr>
            <a:grpSpLocks/>
          </p:cNvGrpSpPr>
          <p:nvPr/>
        </p:nvGrpSpPr>
        <p:grpSpPr bwMode="auto">
          <a:xfrm flipV="1">
            <a:off x="4443413" y="3049588"/>
            <a:ext cx="87312" cy="87312"/>
            <a:chOff x="1449" y="2352"/>
            <a:chExt cx="77" cy="77"/>
          </a:xfrm>
        </p:grpSpPr>
        <p:sp>
          <p:nvSpPr>
            <p:cNvPr id="144451" name="Line 6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52" name="Line 6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4453" name="Group 69"/>
          <p:cNvGrpSpPr>
            <a:grpSpLocks/>
          </p:cNvGrpSpPr>
          <p:nvPr/>
        </p:nvGrpSpPr>
        <p:grpSpPr bwMode="auto">
          <a:xfrm>
            <a:off x="3778250" y="3027363"/>
            <a:ext cx="217488" cy="109537"/>
            <a:chOff x="864" y="2592"/>
            <a:chExt cx="192" cy="96"/>
          </a:xfrm>
        </p:grpSpPr>
        <p:sp>
          <p:nvSpPr>
            <p:cNvPr id="144454" name="Line 7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55" name="Line 7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56" name="Line 7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57" name="Line 7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4458" name="Group 74"/>
          <p:cNvGrpSpPr>
            <a:grpSpLocks/>
          </p:cNvGrpSpPr>
          <p:nvPr/>
        </p:nvGrpSpPr>
        <p:grpSpPr bwMode="auto">
          <a:xfrm>
            <a:off x="5141913" y="3027363"/>
            <a:ext cx="217487" cy="109537"/>
            <a:chOff x="864" y="2592"/>
            <a:chExt cx="192" cy="96"/>
          </a:xfrm>
        </p:grpSpPr>
        <p:sp>
          <p:nvSpPr>
            <p:cNvPr id="144459" name="Line 7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60" name="Line 7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61" name="Line 7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62" name="Line 7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4463" name="Line 79"/>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4464" name="Line 80"/>
          <p:cNvSpPr>
            <a:spLocks noChangeShapeType="1"/>
          </p:cNvSpPr>
          <p:nvPr/>
        </p:nvSpPr>
        <p:spPr bwMode="auto">
          <a:xfrm>
            <a:off x="4265613" y="3136900"/>
            <a:ext cx="0" cy="40005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4465" name="Text Box 81"/>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44466" name="Line 82"/>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4467" name="Line 83"/>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4468" name="Line 84"/>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4469" name="Oval 85"/>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4470" name="Group 86"/>
          <p:cNvGrpSpPr>
            <a:grpSpLocks/>
          </p:cNvGrpSpPr>
          <p:nvPr/>
        </p:nvGrpSpPr>
        <p:grpSpPr bwMode="auto">
          <a:xfrm>
            <a:off x="8077200" y="838200"/>
            <a:ext cx="228600" cy="1574800"/>
            <a:chOff x="5088" y="624"/>
            <a:chExt cx="144" cy="992"/>
          </a:xfrm>
        </p:grpSpPr>
        <p:sp>
          <p:nvSpPr>
            <p:cNvPr id="144471" name="Line 8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72" name="Line 8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73" name="Line 8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74" name="Line 9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75" name="Line 9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76" name="Line 9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77" name="Line 9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78" name="Line 9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4479" name="Text Box 95"/>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44480" name="Line 96"/>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4481" name="Line 97"/>
          <p:cNvSpPr>
            <a:spLocks noChangeShapeType="1"/>
          </p:cNvSpPr>
          <p:nvPr/>
        </p:nvSpPr>
        <p:spPr bwMode="auto">
          <a:xfrm rot="10800000">
            <a:off x="4267200" y="2370138"/>
            <a:ext cx="0" cy="38735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4482" name="Line 98"/>
          <p:cNvSpPr>
            <a:spLocks noChangeShapeType="1"/>
          </p:cNvSpPr>
          <p:nvPr/>
        </p:nvSpPr>
        <p:spPr bwMode="auto">
          <a:xfrm rot="10800000">
            <a:off x="6273800" y="2000250"/>
            <a:ext cx="0" cy="3698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4484" name="Line 100"/>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85" name="Oval 101"/>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486" name="AutoShape 102"/>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487" name="Rectangle 103"/>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1+ GPM  </a:t>
            </a:r>
            <a:endParaRPr lang="en-US" b="0"/>
          </a:p>
        </p:txBody>
      </p:sp>
      <p:sp>
        <p:nvSpPr>
          <p:cNvPr id="144488" name="Rectangle 104"/>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489" name="Line 105"/>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90" name="Line 106"/>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91" name="Rectangle 107"/>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492" name="Line 108"/>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493" name="Line 109"/>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779" name="Rectangle 395"/>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44786" name="Rectangle 402"/>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44787" name="Rectangle 403"/>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Flow Starting</a:t>
            </a:r>
            <a:endParaRPr lang="en-US" b="0"/>
          </a:p>
        </p:txBody>
      </p:sp>
      <p:grpSp>
        <p:nvGrpSpPr>
          <p:cNvPr id="145075" name="Group 691"/>
          <p:cNvGrpSpPr>
            <a:grpSpLocks/>
          </p:cNvGrpSpPr>
          <p:nvPr/>
        </p:nvGrpSpPr>
        <p:grpSpPr bwMode="auto">
          <a:xfrm flipH="1">
            <a:off x="533400" y="3962400"/>
            <a:ext cx="1854200" cy="1601788"/>
            <a:chOff x="3719" y="342"/>
            <a:chExt cx="864" cy="746"/>
          </a:xfrm>
        </p:grpSpPr>
        <p:sp>
          <p:nvSpPr>
            <p:cNvPr id="145076" name="AutoShape 692"/>
            <p:cNvSpPr>
              <a:spLocks noChangeArrowheads="1"/>
            </p:cNvSpPr>
            <p:nvPr/>
          </p:nvSpPr>
          <p:spPr bwMode="auto">
            <a:xfrm>
              <a:off x="3854" y="466"/>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77" name="AutoShape 693"/>
            <p:cNvSpPr>
              <a:spLocks noChangeArrowheads="1"/>
            </p:cNvSpPr>
            <p:nvPr/>
          </p:nvSpPr>
          <p:spPr bwMode="auto">
            <a:xfrm flipH="1">
              <a:off x="4069" y="529"/>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78" name="Rectangle 694"/>
            <p:cNvSpPr>
              <a:spLocks noChangeArrowheads="1"/>
            </p:cNvSpPr>
            <p:nvPr/>
          </p:nvSpPr>
          <p:spPr bwMode="auto">
            <a:xfrm>
              <a:off x="4155" y="467"/>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79" name="Line 695"/>
            <p:cNvSpPr>
              <a:spLocks noChangeShapeType="1"/>
            </p:cNvSpPr>
            <p:nvPr/>
          </p:nvSpPr>
          <p:spPr bwMode="auto">
            <a:xfrm>
              <a:off x="3953" y="740"/>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80" name="Line 696"/>
            <p:cNvSpPr>
              <a:spLocks noChangeShapeType="1"/>
            </p:cNvSpPr>
            <p:nvPr/>
          </p:nvSpPr>
          <p:spPr bwMode="auto">
            <a:xfrm>
              <a:off x="3953" y="825"/>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81" name="Rectangle 697"/>
            <p:cNvSpPr>
              <a:spLocks noChangeArrowheads="1"/>
            </p:cNvSpPr>
            <p:nvPr/>
          </p:nvSpPr>
          <p:spPr bwMode="auto">
            <a:xfrm>
              <a:off x="4219" y="625"/>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82" name="Rectangle 698"/>
            <p:cNvSpPr>
              <a:spLocks noChangeArrowheads="1"/>
            </p:cNvSpPr>
            <p:nvPr/>
          </p:nvSpPr>
          <p:spPr bwMode="auto">
            <a:xfrm rot="5400000">
              <a:off x="4268" y="602"/>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83" name="Rectangle 699"/>
            <p:cNvSpPr>
              <a:spLocks noChangeArrowheads="1"/>
            </p:cNvSpPr>
            <p:nvPr/>
          </p:nvSpPr>
          <p:spPr bwMode="auto">
            <a:xfrm rot="5400000">
              <a:off x="4268" y="806"/>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84" name="Rectangle 700" descr="30%"/>
            <p:cNvSpPr>
              <a:spLocks noChangeArrowheads="1"/>
            </p:cNvSpPr>
            <p:nvPr/>
          </p:nvSpPr>
          <p:spPr bwMode="auto">
            <a:xfrm>
              <a:off x="4423" y="748"/>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85" name="Rectangle 701" descr="30%"/>
            <p:cNvSpPr>
              <a:spLocks noChangeArrowheads="1"/>
            </p:cNvSpPr>
            <p:nvPr/>
          </p:nvSpPr>
          <p:spPr bwMode="auto">
            <a:xfrm>
              <a:off x="4423" y="801"/>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86" name="Rectangle 702"/>
            <p:cNvSpPr>
              <a:spLocks noChangeArrowheads="1"/>
            </p:cNvSpPr>
            <p:nvPr/>
          </p:nvSpPr>
          <p:spPr bwMode="auto">
            <a:xfrm rot="5400000">
              <a:off x="4253" y="713"/>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87" name="Rectangle 703"/>
            <p:cNvSpPr>
              <a:spLocks noChangeArrowheads="1"/>
            </p:cNvSpPr>
            <p:nvPr/>
          </p:nvSpPr>
          <p:spPr bwMode="auto">
            <a:xfrm>
              <a:off x="4219" y="759"/>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88" name="Oval 704"/>
            <p:cNvSpPr>
              <a:spLocks noChangeArrowheads="1"/>
            </p:cNvSpPr>
            <p:nvPr/>
          </p:nvSpPr>
          <p:spPr bwMode="auto">
            <a:xfrm>
              <a:off x="4232"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89" name="Oval 705"/>
            <p:cNvSpPr>
              <a:spLocks noChangeArrowheads="1"/>
            </p:cNvSpPr>
            <p:nvPr/>
          </p:nvSpPr>
          <p:spPr bwMode="auto">
            <a:xfrm>
              <a:off x="4226"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90" name="Oval 706"/>
            <p:cNvSpPr>
              <a:spLocks noChangeArrowheads="1"/>
            </p:cNvSpPr>
            <p:nvPr/>
          </p:nvSpPr>
          <p:spPr bwMode="auto">
            <a:xfrm>
              <a:off x="4254"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91" name="Oval 707"/>
            <p:cNvSpPr>
              <a:spLocks noChangeArrowheads="1"/>
            </p:cNvSpPr>
            <p:nvPr/>
          </p:nvSpPr>
          <p:spPr bwMode="auto">
            <a:xfrm>
              <a:off x="4248"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92" name="Oval 708"/>
            <p:cNvSpPr>
              <a:spLocks noChangeArrowheads="1"/>
            </p:cNvSpPr>
            <p:nvPr/>
          </p:nvSpPr>
          <p:spPr bwMode="auto">
            <a:xfrm>
              <a:off x="4270"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93" name="Oval 709"/>
            <p:cNvSpPr>
              <a:spLocks noChangeArrowheads="1"/>
            </p:cNvSpPr>
            <p:nvPr/>
          </p:nvSpPr>
          <p:spPr bwMode="auto">
            <a:xfrm>
              <a:off x="4277"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94" name="Oval 710"/>
            <p:cNvSpPr>
              <a:spLocks noChangeArrowheads="1"/>
            </p:cNvSpPr>
            <p:nvPr/>
          </p:nvSpPr>
          <p:spPr bwMode="auto">
            <a:xfrm>
              <a:off x="4299"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95" name="Oval 711"/>
            <p:cNvSpPr>
              <a:spLocks noChangeArrowheads="1"/>
            </p:cNvSpPr>
            <p:nvPr/>
          </p:nvSpPr>
          <p:spPr bwMode="auto">
            <a:xfrm>
              <a:off x="4293"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96" name="Oval 712"/>
            <p:cNvSpPr>
              <a:spLocks noChangeArrowheads="1"/>
            </p:cNvSpPr>
            <p:nvPr/>
          </p:nvSpPr>
          <p:spPr bwMode="auto">
            <a:xfrm>
              <a:off x="4326"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97" name="Oval 713"/>
            <p:cNvSpPr>
              <a:spLocks noChangeArrowheads="1"/>
            </p:cNvSpPr>
            <p:nvPr/>
          </p:nvSpPr>
          <p:spPr bwMode="auto">
            <a:xfrm>
              <a:off x="4351" y="746"/>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98" name="Oval 714"/>
            <p:cNvSpPr>
              <a:spLocks noChangeArrowheads="1"/>
            </p:cNvSpPr>
            <p:nvPr/>
          </p:nvSpPr>
          <p:spPr bwMode="auto">
            <a:xfrm>
              <a:off x="4317" y="808"/>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099" name="Oval 715"/>
            <p:cNvSpPr>
              <a:spLocks noChangeArrowheads="1"/>
            </p:cNvSpPr>
            <p:nvPr/>
          </p:nvSpPr>
          <p:spPr bwMode="auto">
            <a:xfrm>
              <a:off x="4345" y="808"/>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00" name="Rectangle 716"/>
            <p:cNvSpPr>
              <a:spLocks noChangeArrowheads="1"/>
            </p:cNvSpPr>
            <p:nvPr/>
          </p:nvSpPr>
          <p:spPr bwMode="auto">
            <a:xfrm rot="5400000">
              <a:off x="4168" y="796"/>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45101" name="Group 717"/>
            <p:cNvGrpSpPr>
              <a:grpSpLocks/>
            </p:cNvGrpSpPr>
            <p:nvPr/>
          </p:nvGrpSpPr>
          <p:grpSpPr bwMode="auto">
            <a:xfrm>
              <a:off x="4173" y="718"/>
              <a:ext cx="46" cy="50"/>
              <a:chOff x="2496" y="2583"/>
              <a:chExt cx="197" cy="215"/>
            </a:xfrm>
          </p:grpSpPr>
          <p:sp>
            <p:nvSpPr>
              <p:cNvPr id="145102" name="Arc 718"/>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03" name="Arc 719"/>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04" name="Rectangle 720"/>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5105" name="Rectangle 721"/>
            <p:cNvSpPr>
              <a:spLocks noChangeArrowheads="1"/>
            </p:cNvSpPr>
            <p:nvPr/>
          </p:nvSpPr>
          <p:spPr bwMode="auto">
            <a:xfrm>
              <a:off x="4419" y="765"/>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06" name="Line 722"/>
            <p:cNvSpPr>
              <a:spLocks noChangeShapeType="1"/>
            </p:cNvSpPr>
            <p:nvPr/>
          </p:nvSpPr>
          <p:spPr bwMode="auto">
            <a:xfrm>
              <a:off x="4361" y="763"/>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07" name="Line 723"/>
            <p:cNvSpPr>
              <a:spLocks noChangeShapeType="1"/>
            </p:cNvSpPr>
            <p:nvPr/>
          </p:nvSpPr>
          <p:spPr bwMode="auto">
            <a:xfrm>
              <a:off x="4361" y="765"/>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08" name="Line 724"/>
            <p:cNvSpPr>
              <a:spLocks noChangeShapeType="1"/>
            </p:cNvSpPr>
            <p:nvPr/>
          </p:nvSpPr>
          <p:spPr bwMode="auto">
            <a:xfrm>
              <a:off x="4361" y="768"/>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09" name="Line 725"/>
            <p:cNvSpPr>
              <a:spLocks noChangeShapeType="1"/>
            </p:cNvSpPr>
            <p:nvPr/>
          </p:nvSpPr>
          <p:spPr bwMode="auto">
            <a:xfrm>
              <a:off x="4361" y="771"/>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10" name="Line 726"/>
            <p:cNvSpPr>
              <a:spLocks noChangeShapeType="1"/>
            </p:cNvSpPr>
            <p:nvPr/>
          </p:nvSpPr>
          <p:spPr bwMode="auto">
            <a:xfrm>
              <a:off x="4361" y="774"/>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11" name="Line 727"/>
            <p:cNvSpPr>
              <a:spLocks noChangeShapeType="1"/>
            </p:cNvSpPr>
            <p:nvPr/>
          </p:nvSpPr>
          <p:spPr bwMode="auto">
            <a:xfrm>
              <a:off x="4361" y="778"/>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12" name="Line 728"/>
            <p:cNvSpPr>
              <a:spLocks noChangeShapeType="1"/>
            </p:cNvSpPr>
            <p:nvPr/>
          </p:nvSpPr>
          <p:spPr bwMode="auto">
            <a:xfrm>
              <a:off x="4361" y="78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13" name="Line 729"/>
            <p:cNvSpPr>
              <a:spLocks noChangeShapeType="1"/>
            </p:cNvSpPr>
            <p:nvPr/>
          </p:nvSpPr>
          <p:spPr bwMode="auto">
            <a:xfrm>
              <a:off x="4361" y="787"/>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14" name="Line 730"/>
            <p:cNvSpPr>
              <a:spLocks noChangeShapeType="1"/>
            </p:cNvSpPr>
            <p:nvPr/>
          </p:nvSpPr>
          <p:spPr bwMode="auto">
            <a:xfrm>
              <a:off x="4361" y="79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15" name="Line 731"/>
            <p:cNvSpPr>
              <a:spLocks noChangeShapeType="1"/>
            </p:cNvSpPr>
            <p:nvPr/>
          </p:nvSpPr>
          <p:spPr bwMode="auto">
            <a:xfrm>
              <a:off x="4361" y="784"/>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16" name="Line 732"/>
            <p:cNvSpPr>
              <a:spLocks noChangeShapeType="1"/>
            </p:cNvSpPr>
            <p:nvPr/>
          </p:nvSpPr>
          <p:spPr bwMode="auto">
            <a:xfrm>
              <a:off x="4361" y="797"/>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17" name="Line 733"/>
            <p:cNvSpPr>
              <a:spLocks noChangeShapeType="1"/>
            </p:cNvSpPr>
            <p:nvPr/>
          </p:nvSpPr>
          <p:spPr bwMode="auto">
            <a:xfrm>
              <a:off x="4362" y="801"/>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18" name="Line 734"/>
            <p:cNvSpPr>
              <a:spLocks noChangeShapeType="1"/>
            </p:cNvSpPr>
            <p:nvPr/>
          </p:nvSpPr>
          <p:spPr bwMode="auto">
            <a:xfrm>
              <a:off x="4362" y="794"/>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19" name="Rectangle 735"/>
            <p:cNvSpPr>
              <a:spLocks noChangeArrowheads="1"/>
            </p:cNvSpPr>
            <p:nvPr/>
          </p:nvSpPr>
          <p:spPr bwMode="auto">
            <a:xfrm>
              <a:off x="4517" y="710"/>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20" name="Rectangle 736"/>
            <p:cNvSpPr>
              <a:spLocks noChangeArrowheads="1"/>
            </p:cNvSpPr>
            <p:nvPr/>
          </p:nvSpPr>
          <p:spPr bwMode="auto">
            <a:xfrm>
              <a:off x="4489" y="737"/>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21" name="Rectangle 737"/>
            <p:cNvSpPr>
              <a:spLocks noChangeArrowheads="1"/>
            </p:cNvSpPr>
            <p:nvPr/>
          </p:nvSpPr>
          <p:spPr bwMode="auto">
            <a:xfrm>
              <a:off x="4376" y="663"/>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22" name="Rectangle 738"/>
            <p:cNvSpPr>
              <a:spLocks noChangeArrowheads="1"/>
            </p:cNvSpPr>
            <p:nvPr/>
          </p:nvSpPr>
          <p:spPr bwMode="auto">
            <a:xfrm>
              <a:off x="4376" y="871"/>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23" name="Rectangle 739"/>
            <p:cNvSpPr>
              <a:spLocks noChangeArrowheads="1"/>
            </p:cNvSpPr>
            <p:nvPr/>
          </p:nvSpPr>
          <p:spPr bwMode="auto">
            <a:xfrm>
              <a:off x="4421" y="866"/>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24" name="Line 740"/>
            <p:cNvSpPr>
              <a:spLocks noChangeShapeType="1"/>
            </p:cNvSpPr>
            <p:nvPr/>
          </p:nvSpPr>
          <p:spPr bwMode="auto">
            <a:xfrm>
              <a:off x="4489" y="688"/>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25" name="Rectangle 741"/>
            <p:cNvSpPr>
              <a:spLocks noChangeArrowheads="1"/>
            </p:cNvSpPr>
            <p:nvPr/>
          </p:nvSpPr>
          <p:spPr bwMode="auto">
            <a:xfrm>
              <a:off x="4419" y="661"/>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26" name="Line 742"/>
            <p:cNvSpPr>
              <a:spLocks noChangeShapeType="1"/>
            </p:cNvSpPr>
            <p:nvPr/>
          </p:nvSpPr>
          <p:spPr bwMode="auto">
            <a:xfrm rot="5400000" flipV="1">
              <a:off x="4393" y="499"/>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27" name="Line 743"/>
            <p:cNvSpPr>
              <a:spLocks noChangeShapeType="1"/>
            </p:cNvSpPr>
            <p:nvPr/>
          </p:nvSpPr>
          <p:spPr bwMode="auto">
            <a:xfrm rot="5400000" flipV="1">
              <a:off x="4393" y="1057"/>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28" name="Rectangle 744"/>
            <p:cNvSpPr>
              <a:spLocks noChangeArrowheads="1"/>
            </p:cNvSpPr>
            <p:nvPr/>
          </p:nvSpPr>
          <p:spPr bwMode="auto">
            <a:xfrm>
              <a:off x="3719" y="744"/>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29" name="Arc 745"/>
            <p:cNvSpPr>
              <a:spLocks/>
            </p:cNvSpPr>
            <p:nvPr/>
          </p:nvSpPr>
          <p:spPr bwMode="auto">
            <a:xfrm rot="2742164" flipH="1">
              <a:off x="4156" y="834"/>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30" name="Rectangle 746" descr="30%"/>
            <p:cNvSpPr>
              <a:spLocks noChangeArrowheads="1"/>
            </p:cNvSpPr>
            <p:nvPr/>
          </p:nvSpPr>
          <p:spPr bwMode="auto">
            <a:xfrm>
              <a:off x="3888" y="724"/>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31" name="Rectangle 747" descr="30%"/>
            <p:cNvSpPr>
              <a:spLocks noChangeArrowheads="1"/>
            </p:cNvSpPr>
            <p:nvPr/>
          </p:nvSpPr>
          <p:spPr bwMode="auto">
            <a:xfrm>
              <a:off x="3888" y="823"/>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32" name="Oval 748"/>
            <p:cNvSpPr>
              <a:spLocks noChangeArrowheads="1"/>
            </p:cNvSpPr>
            <p:nvPr/>
          </p:nvSpPr>
          <p:spPr bwMode="auto">
            <a:xfrm>
              <a:off x="3868" y="821"/>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33" name="Oval 749"/>
            <p:cNvSpPr>
              <a:spLocks noChangeArrowheads="1"/>
            </p:cNvSpPr>
            <p:nvPr/>
          </p:nvSpPr>
          <p:spPr bwMode="auto">
            <a:xfrm>
              <a:off x="3868" y="732"/>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34" name="Rectangle 750"/>
            <p:cNvSpPr>
              <a:spLocks noChangeArrowheads="1"/>
            </p:cNvSpPr>
            <p:nvPr/>
          </p:nvSpPr>
          <p:spPr bwMode="auto">
            <a:xfrm flipV="1">
              <a:off x="4216" y="970"/>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35" name="Line 751"/>
            <p:cNvSpPr>
              <a:spLocks noChangeShapeType="1"/>
            </p:cNvSpPr>
            <p:nvPr/>
          </p:nvSpPr>
          <p:spPr bwMode="auto">
            <a:xfrm flipV="1">
              <a:off x="4218" y="1027"/>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36" name="Rectangle 752"/>
            <p:cNvSpPr>
              <a:spLocks noChangeArrowheads="1"/>
            </p:cNvSpPr>
            <p:nvPr/>
          </p:nvSpPr>
          <p:spPr bwMode="auto">
            <a:xfrm flipV="1">
              <a:off x="4193" y="983"/>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37" name="Rectangle 753"/>
            <p:cNvSpPr>
              <a:spLocks noChangeArrowheads="1"/>
            </p:cNvSpPr>
            <p:nvPr/>
          </p:nvSpPr>
          <p:spPr bwMode="auto">
            <a:xfrm flipV="1">
              <a:off x="4215" y="547"/>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38" name="Rectangle 754"/>
            <p:cNvSpPr>
              <a:spLocks noChangeArrowheads="1"/>
            </p:cNvSpPr>
            <p:nvPr/>
          </p:nvSpPr>
          <p:spPr bwMode="auto">
            <a:xfrm flipV="1">
              <a:off x="4223" y="555"/>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139" name="Group 755"/>
            <p:cNvGrpSpPr>
              <a:grpSpLocks/>
            </p:cNvGrpSpPr>
            <p:nvPr/>
          </p:nvGrpSpPr>
          <p:grpSpPr bwMode="auto">
            <a:xfrm>
              <a:off x="4108" y="558"/>
              <a:ext cx="257" cy="39"/>
              <a:chOff x="1754" y="1727"/>
              <a:chExt cx="257" cy="39"/>
            </a:xfrm>
          </p:grpSpPr>
          <p:sp>
            <p:nvSpPr>
              <p:cNvPr id="145140" name="Oval 756"/>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41" name="Rectangle 757"/>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142" name="Rectangle 758"/>
            <p:cNvSpPr>
              <a:spLocks noChangeArrowheads="1"/>
            </p:cNvSpPr>
            <p:nvPr/>
          </p:nvSpPr>
          <p:spPr bwMode="auto">
            <a:xfrm rot="-5400000">
              <a:off x="4494" y="395"/>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43" name="Rectangle 759"/>
            <p:cNvSpPr>
              <a:spLocks noChangeArrowheads="1"/>
            </p:cNvSpPr>
            <p:nvPr/>
          </p:nvSpPr>
          <p:spPr bwMode="auto">
            <a:xfrm rot="-5400000">
              <a:off x="4418" y="504"/>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44" name="Rectangle 760"/>
            <p:cNvSpPr>
              <a:spLocks noChangeArrowheads="1"/>
            </p:cNvSpPr>
            <p:nvPr/>
          </p:nvSpPr>
          <p:spPr bwMode="auto">
            <a:xfrm rot="-5400000">
              <a:off x="4438" y="490"/>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145" name="Group 761"/>
            <p:cNvGrpSpPr>
              <a:grpSpLocks/>
            </p:cNvGrpSpPr>
            <p:nvPr/>
          </p:nvGrpSpPr>
          <p:grpSpPr bwMode="auto">
            <a:xfrm rot="-10800000">
              <a:off x="4523" y="488"/>
              <a:ext cx="18" cy="101"/>
              <a:chOff x="7775" y="3651"/>
              <a:chExt cx="120" cy="437"/>
            </a:xfrm>
          </p:grpSpPr>
          <p:sp>
            <p:nvSpPr>
              <p:cNvPr id="145146" name="Rectangle 762"/>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47" name="Rectangle 763"/>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48" name="Rectangle 764"/>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149" name="Rectangle 765"/>
            <p:cNvSpPr>
              <a:spLocks noChangeArrowheads="1"/>
            </p:cNvSpPr>
            <p:nvPr/>
          </p:nvSpPr>
          <p:spPr bwMode="auto">
            <a:xfrm rot="-5400000">
              <a:off x="4465" y="535"/>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50" name="Rectangle 766"/>
            <p:cNvSpPr>
              <a:spLocks noChangeArrowheads="1"/>
            </p:cNvSpPr>
            <p:nvPr/>
          </p:nvSpPr>
          <p:spPr bwMode="auto">
            <a:xfrm rot="-5400000">
              <a:off x="4462" y="491"/>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51" name="Rectangle 767"/>
            <p:cNvSpPr>
              <a:spLocks noChangeArrowheads="1"/>
            </p:cNvSpPr>
            <p:nvPr/>
          </p:nvSpPr>
          <p:spPr bwMode="auto">
            <a:xfrm>
              <a:off x="4454" y="596"/>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152" name="Group 768"/>
            <p:cNvGrpSpPr>
              <a:grpSpLocks/>
            </p:cNvGrpSpPr>
            <p:nvPr/>
          </p:nvGrpSpPr>
          <p:grpSpPr bwMode="auto">
            <a:xfrm flipH="1">
              <a:off x="4523" y="415"/>
              <a:ext cx="18" cy="74"/>
              <a:chOff x="0" y="2"/>
              <a:chExt cx="19998" cy="19998"/>
            </a:xfrm>
          </p:grpSpPr>
          <p:sp>
            <p:nvSpPr>
              <p:cNvPr id="145153" name="Oval 769"/>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54" name="Oval 770"/>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55" name="Oval 771"/>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56" name="Oval 772"/>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57" name="Oval 773"/>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58" name="Oval 774"/>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59" name="Oval 775"/>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60" name="Oval 776"/>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61" name="Oval 777"/>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62" name="Oval 778"/>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63" name="Line 779"/>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64" name="Line 780"/>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65" name="Line 781"/>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66" name="Line 782"/>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67" name="Line 783"/>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68" name="Line 784"/>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69" name="Line 785"/>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70" name="Line 786"/>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71" name="Line 787"/>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72" name="Line 788"/>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173" name="Line 789"/>
            <p:cNvSpPr>
              <a:spLocks noChangeShapeType="1"/>
            </p:cNvSpPr>
            <p:nvPr/>
          </p:nvSpPr>
          <p:spPr bwMode="auto">
            <a:xfrm rot="-10800000">
              <a:off x="4517" y="657"/>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74" name="Line 790"/>
            <p:cNvSpPr>
              <a:spLocks noChangeShapeType="1"/>
            </p:cNvSpPr>
            <p:nvPr/>
          </p:nvSpPr>
          <p:spPr bwMode="auto">
            <a:xfrm rot="-5400000">
              <a:off x="4456" y="427"/>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75" name="Line 791"/>
            <p:cNvSpPr>
              <a:spLocks noChangeShapeType="1"/>
            </p:cNvSpPr>
            <p:nvPr/>
          </p:nvSpPr>
          <p:spPr bwMode="auto">
            <a:xfrm>
              <a:off x="4452" y="466"/>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76" name="Line 792"/>
            <p:cNvSpPr>
              <a:spLocks noChangeShapeType="1"/>
            </p:cNvSpPr>
            <p:nvPr/>
          </p:nvSpPr>
          <p:spPr bwMode="auto">
            <a:xfrm rot="-5400000">
              <a:off x="4435" y="521"/>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77" name="Line 793"/>
            <p:cNvSpPr>
              <a:spLocks noChangeShapeType="1"/>
            </p:cNvSpPr>
            <p:nvPr/>
          </p:nvSpPr>
          <p:spPr bwMode="auto">
            <a:xfrm>
              <a:off x="4498" y="387"/>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178" name="Group 794"/>
            <p:cNvGrpSpPr>
              <a:grpSpLocks/>
            </p:cNvGrpSpPr>
            <p:nvPr/>
          </p:nvGrpSpPr>
          <p:grpSpPr bwMode="auto">
            <a:xfrm rot="-5400000">
              <a:off x="4494" y="351"/>
              <a:ext cx="74" cy="56"/>
              <a:chOff x="8464" y="4182"/>
              <a:chExt cx="319" cy="244"/>
            </a:xfrm>
          </p:grpSpPr>
          <p:grpSp>
            <p:nvGrpSpPr>
              <p:cNvPr id="145179" name="Group 795"/>
              <p:cNvGrpSpPr>
                <a:grpSpLocks/>
              </p:cNvGrpSpPr>
              <p:nvPr/>
            </p:nvGrpSpPr>
            <p:grpSpPr bwMode="auto">
              <a:xfrm rot="5400000">
                <a:off x="8549" y="4177"/>
                <a:ext cx="94" cy="263"/>
                <a:chOff x="7627" y="4681"/>
                <a:chExt cx="141" cy="610"/>
              </a:xfrm>
            </p:grpSpPr>
            <p:sp>
              <p:nvSpPr>
                <p:cNvPr id="145180" name="Rectangle 796"/>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81" name="Line 797"/>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82" name="Line 798"/>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83" name="Line 799"/>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84" name="Line 800"/>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85" name="Line 801"/>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86" name="Line 802"/>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87" name="Line 803"/>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88" name="Line 804"/>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89" name="Line 805"/>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90" name="Line 806"/>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91" name="Line 807"/>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92" name="Line 808"/>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193" name="Group 809"/>
              <p:cNvGrpSpPr>
                <a:grpSpLocks/>
              </p:cNvGrpSpPr>
              <p:nvPr/>
            </p:nvGrpSpPr>
            <p:grpSpPr bwMode="auto">
              <a:xfrm>
                <a:off x="8592" y="4214"/>
                <a:ext cx="67" cy="194"/>
                <a:chOff x="8592" y="4214"/>
                <a:chExt cx="67" cy="194"/>
              </a:xfrm>
            </p:grpSpPr>
            <p:grpSp>
              <p:nvGrpSpPr>
                <p:cNvPr id="145194" name="Group 810"/>
                <p:cNvGrpSpPr>
                  <a:grpSpLocks/>
                </p:cNvGrpSpPr>
                <p:nvPr/>
              </p:nvGrpSpPr>
              <p:grpSpPr bwMode="auto">
                <a:xfrm rot="5400000">
                  <a:off x="8536" y="4285"/>
                  <a:ext cx="192" cy="54"/>
                  <a:chOff x="8318" y="1970"/>
                  <a:chExt cx="372" cy="122"/>
                </a:xfrm>
              </p:grpSpPr>
              <p:grpSp>
                <p:nvGrpSpPr>
                  <p:cNvPr id="145195" name="Group 811"/>
                  <p:cNvGrpSpPr>
                    <a:grpSpLocks/>
                  </p:cNvGrpSpPr>
                  <p:nvPr/>
                </p:nvGrpSpPr>
                <p:grpSpPr bwMode="auto">
                  <a:xfrm>
                    <a:off x="8318" y="1971"/>
                    <a:ext cx="116" cy="121"/>
                    <a:chOff x="7589" y="1881"/>
                    <a:chExt cx="116" cy="121"/>
                  </a:xfrm>
                </p:grpSpPr>
                <p:sp>
                  <p:nvSpPr>
                    <p:cNvPr id="145196" name="Arc 812"/>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97" name="Arc 813"/>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198" name="Line 814"/>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199" name="Group 815"/>
                  <p:cNvGrpSpPr>
                    <a:grpSpLocks/>
                  </p:cNvGrpSpPr>
                  <p:nvPr/>
                </p:nvGrpSpPr>
                <p:grpSpPr bwMode="auto">
                  <a:xfrm flipH="1">
                    <a:off x="8574" y="1970"/>
                    <a:ext cx="116" cy="121"/>
                    <a:chOff x="7589" y="1881"/>
                    <a:chExt cx="116" cy="121"/>
                  </a:xfrm>
                </p:grpSpPr>
                <p:sp>
                  <p:nvSpPr>
                    <p:cNvPr id="145200" name="Arc 816"/>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01" name="Arc 817"/>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02" name="Line 818"/>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5203" name="Line 819"/>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04" name="Line 820"/>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05" name="Line 821"/>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06" name="Line 822"/>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207" name="Rectangle 823"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208" name="Rectangle 824"/>
            <p:cNvSpPr>
              <a:spLocks noChangeArrowheads="1"/>
            </p:cNvSpPr>
            <p:nvPr/>
          </p:nvSpPr>
          <p:spPr bwMode="auto">
            <a:xfrm rot="-5400000">
              <a:off x="4499" y="569"/>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09" name="Line 825"/>
            <p:cNvSpPr>
              <a:spLocks noChangeShapeType="1"/>
            </p:cNvSpPr>
            <p:nvPr/>
          </p:nvSpPr>
          <p:spPr bwMode="auto">
            <a:xfrm rot="-10800000">
              <a:off x="4463" y="604"/>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10" name="Line 826"/>
            <p:cNvSpPr>
              <a:spLocks noChangeShapeType="1"/>
            </p:cNvSpPr>
            <p:nvPr/>
          </p:nvSpPr>
          <p:spPr bwMode="auto">
            <a:xfrm rot="16200000" flipV="1">
              <a:off x="4528" y="597"/>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11" name="Line 827"/>
            <p:cNvSpPr>
              <a:spLocks noChangeShapeType="1"/>
            </p:cNvSpPr>
            <p:nvPr/>
          </p:nvSpPr>
          <p:spPr bwMode="auto">
            <a:xfrm rot="-10800000">
              <a:off x="4506" y="577"/>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212" name="Group 828"/>
            <p:cNvGrpSpPr>
              <a:grpSpLocks/>
            </p:cNvGrpSpPr>
            <p:nvPr/>
          </p:nvGrpSpPr>
          <p:grpSpPr bwMode="auto">
            <a:xfrm>
              <a:off x="4455" y="690"/>
              <a:ext cx="32" cy="178"/>
              <a:chOff x="10619" y="13229"/>
              <a:chExt cx="80" cy="445"/>
            </a:xfrm>
          </p:grpSpPr>
          <p:sp>
            <p:nvSpPr>
              <p:cNvPr id="145213" name="Line 829"/>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14" name="Line 830"/>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15" name="Line 831"/>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216" name="Group 832"/>
            <p:cNvGrpSpPr>
              <a:grpSpLocks/>
            </p:cNvGrpSpPr>
            <p:nvPr/>
          </p:nvGrpSpPr>
          <p:grpSpPr bwMode="auto">
            <a:xfrm>
              <a:off x="4094" y="858"/>
              <a:ext cx="218" cy="49"/>
              <a:chOff x="1133" y="1820"/>
              <a:chExt cx="218" cy="49"/>
            </a:xfrm>
          </p:grpSpPr>
          <p:grpSp>
            <p:nvGrpSpPr>
              <p:cNvPr id="145217" name="Group 833"/>
              <p:cNvGrpSpPr>
                <a:grpSpLocks/>
              </p:cNvGrpSpPr>
              <p:nvPr/>
            </p:nvGrpSpPr>
            <p:grpSpPr bwMode="auto">
              <a:xfrm>
                <a:off x="1166" y="1820"/>
                <a:ext cx="185" cy="49"/>
                <a:chOff x="2357" y="3199"/>
                <a:chExt cx="801" cy="215"/>
              </a:xfrm>
            </p:grpSpPr>
            <p:sp>
              <p:nvSpPr>
                <p:cNvPr id="145218" name="Arc 834"/>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19" name="Arc 835"/>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20" name="Rectangle 836"/>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5221" name="Oval 837"/>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22" name="Line 838"/>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223" name="Group 839"/>
            <p:cNvGrpSpPr>
              <a:grpSpLocks/>
            </p:cNvGrpSpPr>
            <p:nvPr/>
          </p:nvGrpSpPr>
          <p:grpSpPr bwMode="auto">
            <a:xfrm>
              <a:off x="4111" y="653"/>
              <a:ext cx="218" cy="50"/>
              <a:chOff x="1099" y="1617"/>
              <a:chExt cx="218" cy="50"/>
            </a:xfrm>
          </p:grpSpPr>
          <p:sp>
            <p:nvSpPr>
              <p:cNvPr id="145224" name="Arc 840"/>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25" name="Line 841"/>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26" name="Oval 842"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27" name="Arc 843"/>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28" name="Rectangle 844"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45229" name="Rectangle 845"/>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30" name="Rectangle 846"/>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231" name="Group 847"/>
            <p:cNvGrpSpPr>
              <a:grpSpLocks/>
            </p:cNvGrpSpPr>
            <p:nvPr/>
          </p:nvGrpSpPr>
          <p:grpSpPr bwMode="auto">
            <a:xfrm>
              <a:off x="4014" y="921"/>
              <a:ext cx="69" cy="107"/>
              <a:chOff x="3054" y="921"/>
              <a:chExt cx="69" cy="107"/>
            </a:xfrm>
          </p:grpSpPr>
          <p:sp>
            <p:nvSpPr>
              <p:cNvPr id="145232" name="AutoShape 848"/>
              <p:cNvSpPr>
                <a:spLocks noChangeArrowheads="1"/>
              </p:cNvSpPr>
              <p:nvPr/>
            </p:nvSpPr>
            <p:spPr bwMode="auto">
              <a:xfrm rot="155965">
                <a:off x="3054" y="921"/>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33" name="Line 849"/>
              <p:cNvSpPr>
                <a:spLocks noChangeShapeType="1"/>
              </p:cNvSpPr>
              <p:nvPr/>
            </p:nvSpPr>
            <p:spPr bwMode="auto">
              <a:xfrm flipV="1">
                <a:off x="3118" y="932"/>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34" name="Line 850"/>
              <p:cNvSpPr>
                <a:spLocks noChangeShapeType="1"/>
              </p:cNvSpPr>
              <p:nvPr/>
            </p:nvSpPr>
            <p:spPr bwMode="auto">
              <a:xfrm flipV="1">
                <a:off x="3103" y="932"/>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35" name="Line 851"/>
              <p:cNvSpPr>
                <a:spLocks noChangeShapeType="1"/>
              </p:cNvSpPr>
              <p:nvPr/>
            </p:nvSpPr>
            <p:spPr bwMode="auto">
              <a:xfrm flipV="1">
                <a:off x="3111" y="936"/>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36" name="Line 852"/>
              <p:cNvSpPr>
                <a:spLocks noChangeShapeType="1"/>
              </p:cNvSpPr>
              <p:nvPr/>
            </p:nvSpPr>
            <p:spPr bwMode="auto">
              <a:xfrm flipV="1">
                <a:off x="3091" y="934"/>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237" name="Group 853"/>
            <p:cNvGrpSpPr>
              <a:grpSpLocks/>
            </p:cNvGrpSpPr>
            <p:nvPr/>
          </p:nvGrpSpPr>
          <p:grpSpPr bwMode="auto">
            <a:xfrm>
              <a:off x="4062" y="969"/>
              <a:ext cx="154" cy="58"/>
              <a:chOff x="1666" y="2138"/>
              <a:chExt cx="161" cy="58"/>
            </a:xfrm>
          </p:grpSpPr>
          <p:sp>
            <p:nvSpPr>
              <p:cNvPr id="145238" name="Line 854"/>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39" name="Oval 855"/>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240" name="Group 856"/>
              <p:cNvGrpSpPr>
                <a:grpSpLocks/>
              </p:cNvGrpSpPr>
              <p:nvPr/>
            </p:nvGrpSpPr>
            <p:grpSpPr bwMode="auto">
              <a:xfrm rot="16200000" flipV="1">
                <a:off x="1750" y="2107"/>
                <a:ext cx="45" cy="109"/>
                <a:chOff x="1269" y="1167"/>
                <a:chExt cx="195" cy="455"/>
              </a:xfrm>
            </p:grpSpPr>
            <p:sp>
              <p:nvSpPr>
                <p:cNvPr id="145241" name="Oval 857"/>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42" name="Oval 858"/>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43" name="Oval 859"/>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44" name="Oval 860"/>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45" name="Oval 861"/>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46" name="Oval 862"/>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47" name="Oval 863"/>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48" name="Oval 864"/>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49" name="Oval 865"/>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50" name="Oval 866"/>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51" name="Line 867"/>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52" name="Line 868"/>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53" name="Line 869"/>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54" name="Line 870"/>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55" name="Line 871"/>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56" name="Line 872"/>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57" name="Line 873"/>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58" name="Line 874"/>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59" name="Line 875"/>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60" name="Line 876"/>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261" name="Group 877"/>
                <p:cNvGrpSpPr>
                  <a:grpSpLocks/>
                </p:cNvGrpSpPr>
                <p:nvPr/>
              </p:nvGrpSpPr>
              <p:grpSpPr bwMode="auto">
                <a:xfrm>
                  <a:off x="1269" y="1576"/>
                  <a:ext cx="174" cy="46"/>
                  <a:chOff x="1269" y="1576"/>
                  <a:chExt cx="174" cy="46"/>
                </a:xfrm>
              </p:grpSpPr>
              <p:sp>
                <p:nvSpPr>
                  <p:cNvPr id="145262" name="Oval 878"/>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63" name="Line 879"/>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45264" name="Group 880"/>
                <p:cNvGrpSpPr>
                  <a:grpSpLocks/>
                </p:cNvGrpSpPr>
                <p:nvPr/>
              </p:nvGrpSpPr>
              <p:grpSpPr bwMode="auto">
                <a:xfrm rot="-10800000">
                  <a:off x="1290" y="1169"/>
                  <a:ext cx="174" cy="46"/>
                  <a:chOff x="1269" y="1576"/>
                  <a:chExt cx="174" cy="46"/>
                </a:xfrm>
              </p:grpSpPr>
              <p:sp>
                <p:nvSpPr>
                  <p:cNvPr id="145265" name="Oval 881"/>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66" name="Line 882"/>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45267" name="Rectangle 883"/>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68" name="Rectangle 884"/>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269" name="Group 885"/>
            <p:cNvGrpSpPr>
              <a:grpSpLocks/>
            </p:cNvGrpSpPr>
            <p:nvPr/>
          </p:nvGrpSpPr>
          <p:grpSpPr bwMode="auto">
            <a:xfrm rot="151627">
              <a:off x="3963" y="542"/>
              <a:ext cx="255" cy="464"/>
              <a:chOff x="3963" y="542"/>
              <a:chExt cx="255" cy="464"/>
            </a:xfrm>
          </p:grpSpPr>
          <p:grpSp>
            <p:nvGrpSpPr>
              <p:cNvPr id="145270" name="Group 886"/>
              <p:cNvGrpSpPr>
                <a:grpSpLocks/>
              </p:cNvGrpSpPr>
              <p:nvPr/>
            </p:nvGrpSpPr>
            <p:grpSpPr bwMode="auto">
              <a:xfrm rot="-510155">
                <a:off x="3963" y="542"/>
                <a:ext cx="255" cy="464"/>
                <a:chOff x="3190" y="1766"/>
                <a:chExt cx="255" cy="464"/>
              </a:xfrm>
            </p:grpSpPr>
            <p:grpSp>
              <p:nvGrpSpPr>
                <p:cNvPr id="145271" name="Group 887"/>
                <p:cNvGrpSpPr>
                  <a:grpSpLocks/>
                </p:cNvGrpSpPr>
                <p:nvPr/>
              </p:nvGrpSpPr>
              <p:grpSpPr bwMode="auto">
                <a:xfrm>
                  <a:off x="3190" y="1834"/>
                  <a:ext cx="255" cy="317"/>
                  <a:chOff x="9447" y="13041"/>
                  <a:chExt cx="638" cy="792"/>
                </a:xfrm>
              </p:grpSpPr>
              <p:sp>
                <p:nvSpPr>
                  <p:cNvPr id="145272" name="AutoShape 888"/>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73" name="Line 889"/>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74" name="Line 890"/>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75" name="Line 891"/>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276" name="Line 892"/>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77" name="Line 893"/>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278" name="Group 894"/>
                <p:cNvGrpSpPr>
                  <a:grpSpLocks/>
                </p:cNvGrpSpPr>
                <p:nvPr/>
              </p:nvGrpSpPr>
              <p:grpSpPr bwMode="auto">
                <a:xfrm>
                  <a:off x="3265" y="2138"/>
                  <a:ext cx="17" cy="92"/>
                  <a:chOff x="9636" y="13799"/>
                  <a:chExt cx="42" cy="231"/>
                </a:xfrm>
              </p:grpSpPr>
              <p:sp>
                <p:nvSpPr>
                  <p:cNvPr id="145279" name="Rectangle 895"/>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80" name="Line 896"/>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281" name="Rectangle 897"/>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82" name="Line 898"/>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283" name="Group 899"/>
              <p:cNvGrpSpPr>
                <a:grpSpLocks/>
              </p:cNvGrpSpPr>
              <p:nvPr/>
            </p:nvGrpSpPr>
            <p:grpSpPr bwMode="auto">
              <a:xfrm rot="-607974">
                <a:off x="4078" y="818"/>
                <a:ext cx="73" cy="112"/>
                <a:chOff x="1112" y="1780"/>
                <a:chExt cx="73" cy="112"/>
              </a:xfrm>
            </p:grpSpPr>
            <p:sp>
              <p:nvSpPr>
                <p:cNvPr id="145284" name="Line 900"/>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285" name="Group 901"/>
                <p:cNvGrpSpPr>
                  <a:grpSpLocks/>
                </p:cNvGrpSpPr>
                <p:nvPr/>
              </p:nvGrpSpPr>
              <p:grpSpPr bwMode="auto">
                <a:xfrm rot="1486509" flipV="1">
                  <a:off x="1112" y="1868"/>
                  <a:ext cx="30" cy="24"/>
                  <a:chOff x="2354" y="2127"/>
                  <a:chExt cx="130" cy="105"/>
                </a:xfrm>
              </p:grpSpPr>
              <p:sp>
                <p:nvSpPr>
                  <p:cNvPr id="145286" name="Line 90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87" name="Line 90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88" name="Line 90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89" name="Line 90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90" name="Line 90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291" name="Group 907"/>
                <p:cNvGrpSpPr>
                  <a:grpSpLocks/>
                </p:cNvGrpSpPr>
                <p:nvPr/>
              </p:nvGrpSpPr>
              <p:grpSpPr bwMode="auto">
                <a:xfrm>
                  <a:off x="1129" y="1789"/>
                  <a:ext cx="30" cy="24"/>
                  <a:chOff x="2354" y="2127"/>
                  <a:chExt cx="130" cy="105"/>
                </a:xfrm>
              </p:grpSpPr>
              <p:sp>
                <p:nvSpPr>
                  <p:cNvPr id="145292" name="Line 908"/>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93" name="Line 909"/>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94" name="Line 910"/>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95" name="Line 911"/>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96" name="Line 912"/>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297" name="Group 913"/>
                <p:cNvGrpSpPr>
                  <a:grpSpLocks/>
                </p:cNvGrpSpPr>
                <p:nvPr/>
              </p:nvGrpSpPr>
              <p:grpSpPr bwMode="auto">
                <a:xfrm>
                  <a:off x="1158" y="1792"/>
                  <a:ext cx="22" cy="15"/>
                  <a:chOff x="1363" y="3384"/>
                  <a:chExt cx="95" cy="62"/>
                </a:xfrm>
              </p:grpSpPr>
              <p:sp>
                <p:nvSpPr>
                  <p:cNvPr id="145298" name="Line 914"/>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299" name="Arc 915"/>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300" name="Line 916"/>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01" name="Rectangle 917"/>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302" name="Group 918"/>
                <p:cNvGrpSpPr>
                  <a:grpSpLocks/>
                </p:cNvGrpSpPr>
                <p:nvPr/>
              </p:nvGrpSpPr>
              <p:grpSpPr bwMode="auto">
                <a:xfrm>
                  <a:off x="1117" y="1810"/>
                  <a:ext cx="53" cy="62"/>
                  <a:chOff x="2144" y="3155"/>
                  <a:chExt cx="231" cy="271"/>
                </a:xfrm>
              </p:grpSpPr>
              <p:sp>
                <p:nvSpPr>
                  <p:cNvPr id="145303" name="Line 919"/>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04" name="Line 920"/>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05" name="Line 921"/>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06" name="Line 922"/>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07" name="Line 923"/>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08" name="Line 924"/>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09" name="Line 925"/>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10" name="Arc 926"/>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11" name="Arc 927"/>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312" name="Line 928"/>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13" name="Line 929"/>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14" name="Line 930"/>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15" name="Line 931"/>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16" name="Line 932"/>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17" name="Line 933"/>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18" name="Line 934"/>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19" name="Line 935"/>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20" name="Line 936"/>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321" name="Group 937"/>
              <p:cNvGrpSpPr>
                <a:grpSpLocks/>
              </p:cNvGrpSpPr>
              <p:nvPr/>
            </p:nvGrpSpPr>
            <p:grpSpPr bwMode="auto">
              <a:xfrm rot="-490883">
                <a:off x="4081" y="625"/>
                <a:ext cx="63" cy="119"/>
                <a:chOff x="1073" y="1585"/>
                <a:chExt cx="63" cy="119"/>
              </a:xfrm>
            </p:grpSpPr>
            <p:sp>
              <p:nvSpPr>
                <p:cNvPr id="145322" name="Line 938"/>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23" name="Line 939"/>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324" name="Group 940"/>
                <p:cNvGrpSpPr>
                  <a:grpSpLocks/>
                </p:cNvGrpSpPr>
                <p:nvPr/>
              </p:nvGrpSpPr>
              <p:grpSpPr bwMode="auto">
                <a:xfrm>
                  <a:off x="1107" y="1673"/>
                  <a:ext cx="24" cy="19"/>
                  <a:chOff x="1391" y="3202"/>
                  <a:chExt cx="105" cy="79"/>
                </a:xfrm>
              </p:grpSpPr>
              <p:sp>
                <p:nvSpPr>
                  <p:cNvPr id="145325" name="Line 941"/>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26" name="Arc 942"/>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327" name="Line 943"/>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28" name="Line 944"/>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29" name="Line 945"/>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30" name="Line 946"/>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31" name="Line 947"/>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32" name="Line 948"/>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33" name="Line 949"/>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34" name="Line 950"/>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35" name="Line 951"/>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36" name="Line 952"/>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337" name="Group 953"/>
                <p:cNvGrpSpPr>
                  <a:grpSpLocks/>
                </p:cNvGrpSpPr>
                <p:nvPr/>
              </p:nvGrpSpPr>
              <p:grpSpPr bwMode="auto">
                <a:xfrm>
                  <a:off x="1083" y="1606"/>
                  <a:ext cx="53" cy="62"/>
                  <a:chOff x="1083" y="1606"/>
                  <a:chExt cx="53" cy="62"/>
                </a:xfrm>
              </p:grpSpPr>
              <p:sp>
                <p:nvSpPr>
                  <p:cNvPr id="145338" name="Line 954"/>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39" name="Line 955"/>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40" name="Line 956"/>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41" name="Line 957"/>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42" name="Line 958"/>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43" name="Line 959"/>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44" name="Line 960"/>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45" name="Arc 961"/>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46" name="Arc 962"/>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347" name="Group 963"/>
                <p:cNvGrpSpPr>
                  <a:grpSpLocks/>
                </p:cNvGrpSpPr>
                <p:nvPr/>
              </p:nvGrpSpPr>
              <p:grpSpPr bwMode="auto">
                <a:xfrm>
                  <a:off x="1095" y="1585"/>
                  <a:ext cx="30" cy="24"/>
                  <a:chOff x="2354" y="2127"/>
                  <a:chExt cx="130" cy="105"/>
                </a:xfrm>
              </p:grpSpPr>
              <p:sp>
                <p:nvSpPr>
                  <p:cNvPr id="145348" name="Line 964"/>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49" name="Line 965"/>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50" name="Line 966"/>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51" name="Line 967"/>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52" name="Line 968"/>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353" name="Rectangle 969"/>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354" name="Group 970"/>
                <p:cNvGrpSpPr>
                  <a:grpSpLocks/>
                </p:cNvGrpSpPr>
                <p:nvPr/>
              </p:nvGrpSpPr>
              <p:grpSpPr bwMode="auto">
                <a:xfrm rot="1486509" flipV="1">
                  <a:off x="1077" y="1664"/>
                  <a:ext cx="30" cy="24"/>
                  <a:chOff x="2354" y="2127"/>
                  <a:chExt cx="130" cy="105"/>
                </a:xfrm>
              </p:grpSpPr>
              <p:sp>
                <p:nvSpPr>
                  <p:cNvPr id="145355" name="Line 971"/>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56" name="Line 972"/>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57" name="Line 973"/>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58" name="Line 974"/>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59" name="Line 975"/>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sp>
        <p:nvSpPr>
          <p:cNvPr id="144780" name="Line 396"/>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361" name="Text Box 977"/>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grpSp>
        <p:nvGrpSpPr>
          <p:cNvPr id="145363" name="Group 979"/>
          <p:cNvGrpSpPr>
            <a:grpSpLocks/>
          </p:cNvGrpSpPr>
          <p:nvPr/>
        </p:nvGrpSpPr>
        <p:grpSpPr bwMode="auto">
          <a:xfrm>
            <a:off x="3670300" y="4419600"/>
            <a:ext cx="1187450" cy="917575"/>
            <a:chOff x="2652" y="2784"/>
            <a:chExt cx="748" cy="578"/>
          </a:xfrm>
        </p:grpSpPr>
        <p:sp>
          <p:nvSpPr>
            <p:cNvPr id="145364" name="Line 980"/>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65" name="Line 981"/>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66" name="Line 982"/>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67" name="Line 983"/>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68" name="Line 984"/>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69" name="Line 985"/>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70" name="Line 986"/>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71" name="Line 987"/>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72" name="Arc 988"/>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73" name="Arc 989"/>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74" name="Oval 990"/>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75" name="Line 991"/>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76" name="Line 992"/>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77" name="Oval 993"/>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78" name="Line 994"/>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79" name="Line 995"/>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80" name="Line 996"/>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81" name="Line 997"/>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82" name="Line 998"/>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83" name="Line 999"/>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84" name="Line 1000"/>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85" name="Line 1001"/>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86" name="Line 1002"/>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87" name="Line 1003"/>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88" name="Oval 1004"/>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89" name="Line 1005"/>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90" name="Line 1006"/>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91" name="Line 1007"/>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92" name="Line 1008"/>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93" name="Line 1009"/>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94" name="Line 1010"/>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95" name="Line 1011"/>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96" name="Line 1012"/>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97" name="Line 1013"/>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98" name="Line 1014"/>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399" name="Oval 1015"/>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00" name="Line 1016"/>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 name="Slide Number Placeholder 5"/>
          <p:cNvSpPr>
            <a:spLocks noGrp="1"/>
          </p:cNvSpPr>
          <p:nvPr>
            <p:ph type="sldNum" sz="quarter" idx="12"/>
          </p:nvPr>
        </p:nvSpPr>
        <p:spPr/>
        <p:txBody>
          <a:bodyPr/>
          <a:lstStyle/>
          <a:p>
            <a:fld id="{A386520C-D00C-4B4E-BFE1-15057DF52367}" type="slidenum">
              <a:rPr lang="en-US"/>
              <a:pPr/>
              <a:t>99</a:t>
            </a:fld>
            <a:endParaRPr lang="en-US"/>
          </a:p>
        </p:txBody>
      </p:sp>
      <p:sp>
        <p:nvSpPr>
          <p:cNvPr id="145410" name="Rectangle 2"/>
          <p:cNvSpPr>
            <a:spLocks noGrp="1" noChangeArrowheads="1"/>
          </p:cNvSpPr>
          <p:nvPr>
            <p:ph type="title"/>
          </p:nvPr>
        </p:nvSpPr>
        <p:spPr>
          <a:xfrm>
            <a:off x="533400" y="254000"/>
            <a:ext cx="8229600" cy="533400"/>
          </a:xfrm>
        </p:spPr>
        <p:txBody>
          <a:bodyPr/>
          <a:lstStyle/>
          <a:p>
            <a:pPr algn="ctr"/>
            <a:r>
              <a:rPr lang="en-US" sz="3200"/>
              <a:t>Accumulator to Absorb Shock</a:t>
            </a:r>
            <a:r>
              <a:rPr lang="en-US"/>
              <a:t>  </a:t>
            </a:r>
          </a:p>
        </p:txBody>
      </p:sp>
      <p:sp>
        <p:nvSpPr>
          <p:cNvPr id="145411" name="Text Box 3"/>
          <p:cNvSpPr txBox="1">
            <a:spLocks noChangeArrowheads="1"/>
          </p:cNvSpPr>
          <p:nvPr/>
        </p:nvSpPr>
        <p:spPr bwMode="auto">
          <a:xfrm>
            <a:off x="1447800" y="5867400"/>
            <a:ext cx="643890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2000" b="0">
                <a:latin typeface="Tahoma" charset="0"/>
              </a:rPr>
              <a:t>High Volume (60 GPM) Pressure Compensated Pump 					Cylinder Extending (Without Accumulator)     </a:t>
            </a:r>
          </a:p>
        </p:txBody>
      </p:sp>
      <p:sp>
        <p:nvSpPr>
          <p:cNvPr id="145412" name="Rectangle 4"/>
          <p:cNvSpPr>
            <a:spLocks noChangeArrowheads="1"/>
          </p:cNvSpPr>
          <p:nvPr/>
        </p:nvSpPr>
        <p:spPr bwMode="auto">
          <a:xfrm>
            <a:off x="4648200" y="4027488"/>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 700- PSI </a:t>
            </a:r>
            <a:endParaRPr lang="en-US" b="0"/>
          </a:p>
        </p:txBody>
      </p:sp>
      <p:sp>
        <p:nvSpPr>
          <p:cNvPr id="145413" name="Text Box 5"/>
          <p:cNvSpPr txBox="1">
            <a:spLocks noChangeArrowheads="1"/>
          </p:cNvSpPr>
          <p:nvPr/>
        </p:nvSpPr>
        <p:spPr bwMode="auto">
          <a:xfrm>
            <a:off x="5791200" y="3468688"/>
            <a:ext cx="3276600" cy="2170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lgn="l" defTabSz="169863">
              <a:defRPr sz="2400">
                <a:solidFill>
                  <a:schemeClr val="tx1"/>
                </a:solidFill>
                <a:latin typeface="Times New Roman" charset="0"/>
                <a:ea typeface="ＭＳ Ｐゴシック" charset="0"/>
              </a:defRPr>
            </a:lvl1pPr>
            <a:lvl2pPr algn="l" defTabSz="169863">
              <a:defRPr sz="2400">
                <a:solidFill>
                  <a:schemeClr val="tx1"/>
                </a:solidFill>
                <a:latin typeface="Times New Roman" charset="0"/>
                <a:ea typeface="ＭＳ Ｐゴシック" charset="0"/>
              </a:defRPr>
            </a:lvl2pPr>
            <a:lvl3pPr algn="l" defTabSz="169863">
              <a:defRPr sz="2400">
                <a:solidFill>
                  <a:schemeClr val="tx1"/>
                </a:solidFill>
                <a:latin typeface="Times New Roman" charset="0"/>
                <a:ea typeface="ＭＳ Ｐゴシック" charset="0"/>
              </a:defRPr>
            </a:lvl3pPr>
            <a:lvl4pPr algn="l" defTabSz="169863">
              <a:defRPr sz="2400">
                <a:solidFill>
                  <a:schemeClr val="tx1"/>
                </a:solidFill>
                <a:latin typeface="Times New Roman" charset="0"/>
                <a:ea typeface="ＭＳ Ｐゴシック" charset="0"/>
              </a:defRPr>
            </a:lvl4pPr>
            <a:lvl5pPr algn="l"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b="0">
                <a:latin typeface="Tahoma" charset="0"/>
              </a:rPr>
              <a:t>Pressure continues to drop and Swash Plate angle continues to increase until pump is at full flow and pressure is whatever it takes to move the cylinder.</a:t>
            </a:r>
          </a:p>
          <a:p>
            <a:pPr>
              <a:spcBef>
                <a:spcPct val="50000"/>
              </a:spcBef>
            </a:pPr>
            <a:r>
              <a:rPr lang="en-US" sz="1600" b="0">
                <a:latin typeface="Tahoma" charset="0"/>
              </a:rPr>
              <a:t>It takes approximately .05 to .10 seconds for the pump to come on full stroke.</a:t>
            </a:r>
          </a:p>
        </p:txBody>
      </p:sp>
      <p:sp>
        <p:nvSpPr>
          <p:cNvPr id="145414" name="Line 6"/>
          <p:cNvSpPr>
            <a:spLocks noChangeShapeType="1"/>
          </p:cNvSpPr>
          <p:nvPr/>
        </p:nvSpPr>
        <p:spPr bwMode="auto">
          <a:xfrm rot="5400000">
            <a:off x="5264150" y="1360488"/>
            <a:ext cx="0" cy="201930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5415" name="Oval 7"/>
          <p:cNvSpPr>
            <a:spLocks noChangeArrowheads="1"/>
          </p:cNvSpPr>
          <p:nvPr/>
        </p:nvSpPr>
        <p:spPr bwMode="auto">
          <a:xfrm>
            <a:off x="4845050" y="3613150"/>
            <a:ext cx="381000" cy="393700"/>
          </a:xfrm>
          <a:prstGeom prst="ellipse">
            <a:avLst/>
          </a:prstGeom>
          <a:noFill/>
          <a:ln w="25400">
            <a:solidFill>
              <a:schemeClr val="tx1"/>
            </a:solidFill>
            <a:round/>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416" name="Text Box 8"/>
          <p:cNvSpPr txBox="1">
            <a:spLocks noChangeArrowheads="1"/>
          </p:cNvSpPr>
          <p:nvPr/>
        </p:nvSpPr>
        <p:spPr bwMode="auto">
          <a:xfrm>
            <a:off x="4743450" y="3352800"/>
            <a:ext cx="5873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sz="1400" b="0"/>
              <a:t>PG1</a:t>
            </a:r>
          </a:p>
        </p:txBody>
      </p:sp>
      <p:sp>
        <p:nvSpPr>
          <p:cNvPr id="145418" name="AutoShape 10"/>
          <p:cNvSpPr>
            <a:spLocks noChangeArrowheads="1"/>
          </p:cNvSpPr>
          <p:nvPr/>
        </p:nvSpPr>
        <p:spPr bwMode="auto">
          <a:xfrm rot="7741017" flipH="1" flipV="1">
            <a:off x="4985544" y="3650456"/>
            <a:ext cx="85725" cy="347663"/>
          </a:xfrm>
          <a:prstGeom prst="upArrow">
            <a:avLst>
              <a:gd name="adj1" fmla="val 33333"/>
              <a:gd name="adj2" fmla="val 102854"/>
            </a:avLst>
          </a:prstGeom>
          <a:solidFill>
            <a:srgbClr val="000000"/>
          </a:solidFill>
          <a:ln w="95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427" name="Line 19"/>
          <p:cNvSpPr>
            <a:spLocks noChangeShapeType="1"/>
          </p:cNvSpPr>
          <p:nvPr/>
        </p:nvSpPr>
        <p:spPr bwMode="auto">
          <a:xfrm>
            <a:off x="4098925" y="4357688"/>
            <a:ext cx="0" cy="112712"/>
          </a:xfrm>
          <a:prstGeom prst="line">
            <a:avLst/>
          </a:prstGeom>
          <a:noFill/>
          <a:ln w="25400">
            <a:solidFill>
              <a:srgbClr val="FF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428" name="Group 20"/>
          <p:cNvGrpSpPr>
            <a:grpSpLocks/>
          </p:cNvGrpSpPr>
          <p:nvPr/>
        </p:nvGrpSpPr>
        <p:grpSpPr bwMode="auto">
          <a:xfrm>
            <a:off x="4010025" y="4187825"/>
            <a:ext cx="179388" cy="166688"/>
            <a:chOff x="3102" y="2638"/>
            <a:chExt cx="113" cy="105"/>
          </a:xfrm>
        </p:grpSpPr>
        <p:sp>
          <p:nvSpPr>
            <p:cNvPr id="145429" name="Oval 21"/>
            <p:cNvSpPr>
              <a:spLocks noChangeArrowheads="1"/>
            </p:cNvSpPr>
            <p:nvPr/>
          </p:nvSpPr>
          <p:spPr bwMode="auto">
            <a:xfrm>
              <a:off x="3102" y="2638"/>
              <a:ext cx="113" cy="105"/>
            </a:xfrm>
            <a:prstGeom prst="ellipse">
              <a:avLst/>
            </a:prstGeom>
            <a:solidFill>
              <a:srgbClr val="FFFFFF"/>
            </a:solidFill>
            <a:ln w="2540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30" name="Arc 22"/>
            <p:cNvSpPr>
              <a:spLocks/>
            </p:cNvSpPr>
            <p:nvPr/>
          </p:nvSpPr>
          <p:spPr bwMode="auto">
            <a:xfrm flipH="1">
              <a:off x="3180" y="2669"/>
              <a:ext cx="23"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31" name="Arc 23"/>
            <p:cNvSpPr>
              <a:spLocks/>
            </p:cNvSpPr>
            <p:nvPr/>
          </p:nvSpPr>
          <p:spPr bwMode="auto">
            <a:xfrm flipH="1" flipV="1">
              <a:off x="3179" y="2696"/>
              <a:ext cx="24" cy="2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32" name="Arc 24"/>
            <p:cNvSpPr>
              <a:spLocks/>
            </p:cNvSpPr>
            <p:nvPr/>
          </p:nvSpPr>
          <p:spPr bwMode="auto">
            <a:xfrm>
              <a:off x="3112" y="2669"/>
              <a:ext cx="24"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33" name="Arc 25"/>
            <p:cNvSpPr>
              <a:spLocks/>
            </p:cNvSpPr>
            <p:nvPr/>
          </p:nvSpPr>
          <p:spPr bwMode="auto">
            <a:xfrm flipV="1">
              <a:off x="3111" y="2696"/>
              <a:ext cx="24" cy="1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9050">
              <a:solidFill>
                <a:srgbClr val="FF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462" name="Rectangle 54"/>
          <p:cNvSpPr>
            <a:spLocks noChangeArrowheads="1"/>
          </p:cNvSpPr>
          <p:nvPr/>
        </p:nvSpPr>
        <p:spPr bwMode="auto">
          <a:xfrm>
            <a:off x="4038600" y="1230313"/>
            <a:ext cx="404813" cy="779462"/>
          </a:xfrm>
          <a:prstGeom prst="rect">
            <a:avLst/>
          </a:prstGeom>
          <a:solidFill>
            <a:srgbClr val="FF5050"/>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463" name="Rectangle 55"/>
          <p:cNvSpPr>
            <a:spLocks noChangeArrowheads="1"/>
          </p:cNvSpPr>
          <p:nvPr/>
        </p:nvSpPr>
        <p:spPr bwMode="auto">
          <a:xfrm>
            <a:off x="4348163" y="1230313"/>
            <a:ext cx="1985962" cy="779462"/>
          </a:xfrm>
          <a:prstGeom prst="rect">
            <a:avLst/>
          </a:prstGeom>
          <a:solidFill>
            <a:schemeClr val="hlink"/>
          </a:solidFill>
          <a:ln w="28575">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5464" name="Group 56"/>
          <p:cNvGrpSpPr>
            <a:grpSpLocks/>
          </p:cNvGrpSpPr>
          <p:nvPr/>
        </p:nvGrpSpPr>
        <p:grpSpPr bwMode="auto">
          <a:xfrm>
            <a:off x="4251325" y="1246188"/>
            <a:ext cx="2268538" cy="739775"/>
            <a:chOff x="1776" y="634"/>
            <a:chExt cx="1824" cy="596"/>
          </a:xfrm>
        </p:grpSpPr>
        <p:sp>
          <p:nvSpPr>
            <p:cNvPr id="145465" name="Rectangle 57"/>
            <p:cNvSpPr>
              <a:spLocks noChangeArrowheads="1"/>
            </p:cNvSpPr>
            <p:nvPr/>
          </p:nvSpPr>
          <p:spPr bwMode="auto">
            <a:xfrm rot="5400000">
              <a:off x="2610" y="101"/>
              <a:ext cx="326" cy="1655"/>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466" name="Rectangle 58"/>
            <p:cNvSpPr>
              <a:spLocks noChangeArrowheads="1"/>
            </p:cNvSpPr>
            <p:nvPr/>
          </p:nvSpPr>
          <p:spPr bwMode="auto">
            <a:xfrm>
              <a:off x="1776" y="634"/>
              <a:ext cx="166" cy="596"/>
            </a:xfrm>
            <a:prstGeom prst="rect">
              <a:avLst/>
            </a:prstGeom>
            <a:gradFill rotWithShape="0">
              <a:gsLst>
                <a:gs pos="0">
                  <a:srgbClr val="DDDDDD">
                    <a:gamma/>
                    <a:shade val="63529"/>
                    <a:invGamma/>
                  </a:srgbClr>
                </a:gs>
                <a:gs pos="100000">
                  <a:srgbClr val="DDDDDD"/>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5467" name="Line 59"/>
          <p:cNvSpPr>
            <a:spLocks noChangeShapeType="1"/>
          </p:cNvSpPr>
          <p:nvPr/>
        </p:nvSpPr>
        <p:spPr bwMode="auto">
          <a:xfrm flipV="1">
            <a:off x="4105275" y="2743200"/>
            <a:ext cx="0" cy="381000"/>
          </a:xfrm>
          <a:prstGeom prst="line">
            <a:avLst/>
          </a:prstGeom>
          <a:noFill/>
          <a:ln w="25400">
            <a:solidFill>
              <a:srgbClr val="FF5050"/>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68" name="Line 60"/>
          <p:cNvSpPr>
            <a:spLocks noChangeShapeType="1"/>
          </p:cNvSpPr>
          <p:nvPr/>
        </p:nvSpPr>
        <p:spPr bwMode="auto">
          <a:xfrm>
            <a:off x="4268788" y="2755900"/>
            <a:ext cx="0" cy="381000"/>
          </a:xfrm>
          <a:prstGeom prst="line">
            <a:avLst/>
          </a:prstGeom>
          <a:noFill/>
          <a:ln w="25400">
            <a:solidFill>
              <a:schemeClr val="hlink"/>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69" name="Rectangle 61"/>
          <p:cNvSpPr>
            <a:spLocks noChangeArrowheads="1"/>
          </p:cNvSpPr>
          <p:nvPr/>
        </p:nvSpPr>
        <p:spPr bwMode="auto">
          <a:xfrm>
            <a:off x="3995738" y="2755900"/>
            <a:ext cx="382587"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470" name="Rectangle 62"/>
          <p:cNvSpPr>
            <a:spLocks noChangeArrowheads="1"/>
          </p:cNvSpPr>
          <p:nvPr/>
        </p:nvSpPr>
        <p:spPr bwMode="auto">
          <a:xfrm>
            <a:off x="4378325" y="2755900"/>
            <a:ext cx="381000"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471" name="Line 63"/>
          <p:cNvSpPr>
            <a:spLocks noChangeShapeType="1"/>
          </p:cNvSpPr>
          <p:nvPr/>
        </p:nvSpPr>
        <p:spPr bwMode="auto">
          <a:xfrm flipV="1">
            <a:off x="4868863" y="2743200"/>
            <a:ext cx="163512"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72" name="Line 64"/>
          <p:cNvSpPr>
            <a:spLocks noChangeShapeType="1"/>
          </p:cNvSpPr>
          <p:nvPr/>
        </p:nvSpPr>
        <p:spPr bwMode="auto">
          <a:xfrm>
            <a:off x="4865688" y="2755900"/>
            <a:ext cx="166687" cy="381000"/>
          </a:xfrm>
          <a:prstGeom prst="line">
            <a:avLst/>
          </a:prstGeom>
          <a:noFill/>
          <a:ln w="2540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73" name="Rectangle 65"/>
          <p:cNvSpPr>
            <a:spLocks noChangeArrowheads="1"/>
          </p:cNvSpPr>
          <p:nvPr/>
        </p:nvSpPr>
        <p:spPr bwMode="auto">
          <a:xfrm>
            <a:off x="4759325" y="2755900"/>
            <a:ext cx="382588" cy="381000"/>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5474" name="Group 66"/>
          <p:cNvGrpSpPr>
            <a:grpSpLocks/>
          </p:cNvGrpSpPr>
          <p:nvPr/>
        </p:nvGrpSpPr>
        <p:grpSpPr bwMode="auto">
          <a:xfrm flipV="1">
            <a:off x="4443413" y="3049588"/>
            <a:ext cx="87312" cy="87312"/>
            <a:chOff x="1449" y="2352"/>
            <a:chExt cx="77" cy="77"/>
          </a:xfrm>
        </p:grpSpPr>
        <p:sp>
          <p:nvSpPr>
            <p:cNvPr id="145475" name="Line 67"/>
            <p:cNvSpPr>
              <a:spLocks noChangeShapeType="1"/>
            </p:cNvSpPr>
            <p:nvPr/>
          </p:nvSpPr>
          <p:spPr bwMode="auto">
            <a:xfrm flipV="1">
              <a:off x="1488" y="2352"/>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76" name="Line 68"/>
            <p:cNvSpPr>
              <a:spLocks noChangeShapeType="1"/>
            </p:cNvSpPr>
            <p:nvPr/>
          </p:nvSpPr>
          <p:spPr bwMode="auto">
            <a:xfrm rot="5400000" flipV="1">
              <a:off x="1488" y="2390"/>
              <a:ext cx="0" cy="77"/>
            </a:xfrm>
            <a:prstGeom prst="line">
              <a:avLst/>
            </a:prstGeom>
            <a:noFill/>
            <a:ln w="25400">
              <a:solidFill>
                <a:schemeClr val="tx1"/>
              </a:solidFill>
              <a:round/>
              <a:headEnd type="none" w="sm" len="sm"/>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5477" name="Group 69"/>
          <p:cNvGrpSpPr>
            <a:grpSpLocks/>
          </p:cNvGrpSpPr>
          <p:nvPr/>
        </p:nvGrpSpPr>
        <p:grpSpPr bwMode="auto">
          <a:xfrm>
            <a:off x="3778250" y="3027363"/>
            <a:ext cx="217488" cy="109537"/>
            <a:chOff x="864" y="2592"/>
            <a:chExt cx="192" cy="96"/>
          </a:xfrm>
        </p:grpSpPr>
        <p:sp>
          <p:nvSpPr>
            <p:cNvPr id="145478" name="Line 70"/>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79" name="Line 71"/>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80" name="Line 72"/>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81" name="Line 73"/>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45482" name="Group 74"/>
          <p:cNvGrpSpPr>
            <a:grpSpLocks/>
          </p:cNvGrpSpPr>
          <p:nvPr/>
        </p:nvGrpSpPr>
        <p:grpSpPr bwMode="auto">
          <a:xfrm>
            <a:off x="5141913" y="3027363"/>
            <a:ext cx="217487" cy="109537"/>
            <a:chOff x="864" y="2592"/>
            <a:chExt cx="192" cy="96"/>
          </a:xfrm>
        </p:grpSpPr>
        <p:sp>
          <p:nvSpPr>
            <p:cNvPr id="145483" name="Line 75"/>
            <p:cNvSpPr>
              <a:spLocks noChangeShapeType="1"/>
            </p:cNvSpPr>
            <p:nvPr/>
          </p:nvSpPr>
          <p:spPr bwMode="auto">
            <a:xfrm flipH="1" flipV="1">
              <a:off x="1008"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84" name="Line 76"/>
            <p:cNvSpPr>
              <a:spLocks noChangeShapeType="1"/>
            </p:cNvSpPr>
            <p:nvPr/>
          </p:nvSpPr>
          <p:spPr bwMode="auto">
            <a:xfrm flipH="1" flipV="1">
              <a:off x="912"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85" name="Line 77"/>
            <p:cNvSpPr>
              <a:spLocks noChangeShapeType="1"/>
            </p:cNvSpPr>
            <p:nvPr/>
          </p:nvSpPr>
          <p:spPr bwMode="auto">
            <a:xfrm flipV="1">
              <a:off x="960"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86" name="Line 78"/>
            <p:cNvSpPr>
              <a:spLocks noChangeShapeType="1"/>
            </p:cNvSpPr>
            <p:nvPr/>
          </p:nvSpPr>
          <p:spPr bwMode="auto">
            <a:xfrm flipV="1">
              <a:off x="864" y="2592"/>
              <a:ext cx="48" cy="96"/>
            </a:xfrm>
            <a:prstGeom prst="line">
              <a:avLst/>
            </a:prstGeom>
            <a:noFill/>
            <a:ln w="127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5487" name="Line 79"/>
          <p:cNvSpPr>
            <a:spLocks noChangeShapeType="1"/>
          </p:cNvSpPr>
          <p:nvPr/>
        </p:nvSpPr>
        <p:spPr bwMode="auto">
          <a:xfrm>
            <a:off x="4100513" y="3136900"/>
            <a:ext cx="0" cy="1050925"/>
          </a:xfrm>
          <a:prstGeom prst="line">
            <a:avLst/>
          </a:prstGeom>
          <a:noFill/>
          <a:ln w="25400">
            <a:solidFill>
              <a:srgbClr val="FF33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5488" name="Line 80"/>
          <p:cNvSpPr>
            <a:spLocks noChangeShapeType="1"/>
          </p:cNvSpPr>
          <p:nvPr/>
        </p:nvSpPr>
        <p:spPr bwMode="auto">
          <a:xfrm>
            <a:off x="4265613" y="3136900"/>
            <a:ext cx="0" cy="4000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5489" name="Text Box 81"/>
          <p:cNvSpPr txBox="1">
            <a:spLocks noChangeArrowheads="1"/>
          </p:cNvSpPr>
          <p:nvPr/>
        </p:nvSpPr>
        <p:spPr bwMode="auto">
          <a:xfrm>
            <a:off x="3851275" y="2492375"/>
            <a:ext cx="668338"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A      B </a:t>
            </a:r>
          </a:p>
        </p:txBody>
      </p:sp>
      <p:sp>
        <p:nvSpPr>
          <p:cNvPr id="145490" name="Line 82"/>
          <p:cNvSpPr>
            <a:spLocks noChangeShapeType="1"/>
          </p:cNvSpPr>
          <p:nvPr/>
        </p:nvSpPr>
        <p:spPr bwMode="auto">
          <a:xfrm>
            <a:off x="4651375" y="2752725"/>
            <a:ext cx="0" cy="384175"/>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5491" name="Line 83"/>
          <p:cNvSpPr>
            <a:spLocks noChangeShapeType="1"/>
          </p:cNvSpPr>
          <p:nvPr/>
        </p:nvSpPr>
        <p:spPr bwMode="auto">
          <a:xfrm>
            <a:off x="4483100" y="2752725"/>
            <a:ext cx="0" cy="166688"/>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5492" name="Line 84"/>
          <p:cNvSpPr>
            <a:spLocks noChangeShapeType="1"/>
          </p:cNvSpPr>
          <p:nvPr/>
        </p:nvSpPr>
        <p:spPr bwMode="auto">
          <a:xfrm rot="5400000">
            <a:off x="4560888" y="2827338"/>
            <a:ext cx="0" cy="165100"/>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5493" name="Oval 85"/>
          <p:cNvSpPr>
            <a:spLocks noChangeArrowheads="1"/>
          </p:cNvSpPr>
          <p:nvPr/>
        </p:nvSpPr>
        <p:spPr bwMode="auto">
          <a:xfrm>
            <a:off x="4610100" y="2876550"/>
            <a:ext cx="65088" cy="65088"/>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5494" name="Group 86"/>
          <p:cNvGrpSpPr>
            <a:grpSpLocks/>
          </p:cNvGrpSpPr>
          <p:nvPr/>
        </p:nvGrpSpPr>
        <p:grpSpPr bwMode="auto">
          <a:xfrm>
            <a:off x="8077200" y="838200"/>
            <a:ext cx="228600" cy="1574800"/>
            <a:chOff x="5088" y="624"/>
            <a:chExt cx="144" cy="992"/>
          </a:xfrm>
        </p:grpSpPr>
        <p:sp>
          <p:nvSpPr>
            <p:cNvPr id="145495" name="Line 87"/>
            <p:cNvSpPr>
              <a:spLocks noChangeShapeType="1"/>
            </p:cNvSpPr>
            <p:nvPr/>
          </p:nvSpPr>
          <p:spPr bwMode="auto">
            <a:xfrm>
              <a:off x="5088" y="667"/>
              <a:ext cx="0" cy="949"/>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96" name="Line 88"/>
            <p:cNvSpPr>
              <a:spLocks noChangeShapeType="1"/>
            </p:cNvSpPr>
            <p:nvPr/>
          </p:nvSpPr>
          <p:spPr bwMode="auto">
            <a:xfrm flipV="1">
              <a:off x="5088" y="624"/>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97" name="Line 89"/>
            <p:cNvSpPr>
              <a:spLocks noChangeShapeType="1"/>
            </p:cNvSpPr>
            <p:nvPr/>
          </p:nvSpPr>
          <p:spPr bwMode="auto">
            <a:xfrm flipV="1">
              <a:off x="5088" y="766"/>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98" name="Line 90"/>
            <p:cNvSpPr>
              <a:spLocks noChangeShapeType="1"/>
            </p:cNvSpPr>
            <p:nvPr/>
          </p:nvSpPr>
          <p:spPr bwMode="auto">
            <a:xfrm flipV="1">
              <a:off x="5088" y="90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499" name="Line 91"/>
            <p:cNvSpPr>
              <a:spLocks noChangeShapeType="1"/>
            </p:cNvSpPr>
            <p:nvPr/>
          </p:nvSpPr>
          <p:spPr bwMode="auto">
            <a:xfrm flipV="1">
              <a:off x="5088" y="1050"/>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500" name="Line 92"/>
            <p:cNvSpPr>
              <a:spLocks noChangeShapeType="1"/>
            </p:cNvSpPr>
            <p:nvPr/>
          </p:nvSpPr>
          <p:spPr bwMode="auto">
            <a:xfrm flipV="1">
              <a:off x="5088" y="119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501" name="Line 93"/>
            <p:cNvSpPr>
              <a:spLocks noChangeShapeType="1"/>
            </p:cNvSpPr>
            <p:nvPr/>
          </p:nvSpPr>
          <p:spPr bwMode="auto">
            <a:xfrm flipV="1">
              <a:off x="5088" y="1318"/>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502" name="Line 94"/>
            <p:cNvSpPr>
              <a:spLocks noChangeShapeType="1"/>
            </p:cNvSpPr>
            <p:nvPr/>
          </p:nvSpPr>
          <p:spPr bwMode="auto">
            <a:xfrm flipV="1">
              <a:off x="5088" y="1442"/>
              <a:ext cx="144" cy="142"/>
            </a:xfrm>
            <a:prstGeom prst="line">
              <a:avLst/>
            </a:prstGeom>
            <a:noFill/>
            <a:ln w="28575">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5503" name="Text Box 95"/>
          <p:cNvSpPr txBox="1">
            <a:spLocks noChangeArrowheads="1"/>
          </p:cNvSpPr>
          <p:nvPr/>
        </p:nvSpPr>
        <p:spPr bwMode="auto">
          <a:xfrm>
            <a:off x="3859213" y="3114675"/>
            <a:ext cx="668337" cy="2746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200" b="0"/>
              <a:t>P      T </a:t>
            </a:r>
          </a:p>
        </p:txBody>
      </p:sp>
      <p:sp>
        <p:nvSpPr>
          <p:cNvPr id="145504" name="Line 96"/>
          <p:cNvSpPr>
            <a:spLocks noChangeShapeType="1"/>
          </p:cNvSpPr>
          <p:nvPr/>
        </p:nvSpPr>
        <p:spPr bwMode="auto">
          <a:xfrm rot="10800000">
            <a:off x="4087813" y="2006600"/>
            <a:ext cx="0" cy="742950"/>
          </a:xfrm>
          <a:prstGeom prst="line">
            <a:avLst/>
          </a:prstGeom>
          <a:noFill/>
          <a:ln w="25400">
            <a:solidFill>
              <a:srgbClr val="FF505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5505" name="Line 97"/>
          <p:cNvSpPr>
            <a:spLocks noChangeShapeType="1"/>
          </p:cNvSpPr>
          <p:nvPr/>
        </p:nvSpPr>
        <p:spPr bwMode="auto">
          <a:xfrm rot="10800000">
            <a:off x="4267200" y="2370138"/>
            <a:ext cx="0" cy="387350"/>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5506" name="Line 98"/>
          <p:cNvSpPr>
            <a:spLocks noChangeShapeType="1"/>
          </p:cNvSpPr>
          <p:nvPr/>
        </p:nvSpPr>
        <p:spPr bwMode="auto">
          <a:xfrm rot="10800000">
            <a:off x="6273800" y="2000250"/>
            <a:ext cx="0" cy="369888"/>
          </a:xfrm>
          <a:prstGeom prst="line">
            <a:avLst/>
          </a:prstGeom>
          <a:noFill/>
          <a:ln w="25400">
            <a:solidFill>
              <a:schemeClr val="hlink"/>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endParaRPr lang="en-US"/>
          </a:p>
        </p:txBody>
      </p:sp>
      <p:sp>
        <p:nvSpPr>
          <p:cNvPr id="145508" name="Line 100"/>
          <p:cNvSpPr>
            <a:spLocks noChangeShapeType="1"/>
          </p:cNvSpPr>
          <p:nvPr/>
        </p:nvSpPr>
        <p:spPr bwMode="auto">
          <a:xfrm rot="5400000" flipV="1">
            <a:off x="4468813" y="3443287"/>
            <a:ext cx="0" cy="752475"/>
          </a:xfrm>
          <a:prstGeom prst="line">
            <a:avLst/>
          </a:prstGeom>
          <a:noFill/>
          <a:ln w="25400">
            <a:solidFill>
              <a:srgbClr val="FF505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09" name="Oval 101"/>
          <p:cNvSpPr>
            <a:spLocks noChangeArrowheads="1"/>
          </p:cNvSpPr>
          <p:nvPr/>
        </p:nvSpPr>
        <p:spPr bwMode="auto">
          <a:xfrm>
            <a:off x="4054475" y="3773488"/>
            <a:ext cx="90488" cy="90487"/>
          </a:xfrm>
          <a:prstGeom prst="ellipse">
            <a:avLst/>
          </a:prstGeom>
          <a:solidFill>
            <a:schemeClr val="tx1"/>
          </a:solidFill>
          <a:ln w="12700">
            <a:solidFill>
              <a:schemeClr val="tx1"/>
            </a:solidFill>
            <a:round/>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510" name="AutoShape 102"/>
          <p:cNvSpPr>
            <a:spLocks/>
          </p:cNvSpPr>
          <p:nvPr/>
        </p:nvSpPr>
        <p:spPr bwMode="auto">
          <a:xfrm rot="-5400000">
            <a:off x="4223544" y="3398044"/>
            <a:ext cx="82550" cy="207962"/>
          </a:xfrm>
          <a:prstGeom prst="leftBracket">
            <a:avLst>
              <a:gd name="adj" fmla="val 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511" name="Rectangle 103"/>
          <p:cNvSpPr>
            <a:spLocks noChangeArrowheads="1"/>
          </p:cNvSpPr>
          <p:nvPr/>
        </p:nvSpPr>
        <p:spPr bwMode="auto">
          <a:xfrm>
            <a:off x="3352800" y="4144963"/>
            <a:ext cx="9144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50 GPM  </a:t>
            </a:r>
            <a:endParaRPr lang="en-US" b="0"/>
          </a:p>
        </p:txBody>
      </p:sp>
      <p:sp>
        <p:nvSpPr>
          <p:cNvPr id="145512" name="Rectangle 104"/>
          <p:cNvSpPr>
            <a:spLocks noChangeArrowheads="1"/>
          </p:cNvSpPr>
          <p:nvPr/>
        </p:nvSpPr>
        <p:spPr bwMode="auto">
          <a:xfrm>
            <a:off x="3662363" y="2755900"/>
            <a:ext cx="333375" cy="163513"/>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513" name="Line 105"/>
          <p:cNvSpPr>
            <a:spLocks noChangeShapeType="1"/>
          </p:cNvSpPr>
          <p:nvPr/>
        </p:nvSpPr>
        <p:spPr bwMode="auto">
          <a:xfrm flipH="1" flipV="1">
            <a:off x="3705225" y="2755900"/>
            <a:ext cx="109538" cy="163513"/>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514" name="Line 106"/>
          <p:cNvSpPr>
            <a:spLocks noChangeShapeType="1"/>
          </p:cNvSpPr>
          <p:nvPr/>
        </p:nvSpPr>
        <p:spPr bwMode="auto">
          <a:xfrm rot="5400000" flipV="1">
            <a:off x="3914776" y="2782887"/>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515" name="Rectangle 107"/>
          <p:cNvSpPr>
            <a:spLocks noChangeArrowheads="1"/>
          </p:cNvSpPr>
          <p:nvPr/>
        </p:nvSpPr>
        <p:spPr bwMode="auto">
          <a:xfrm flipH="1">
            <a:off x="5140325" y="2754313"/>
            <a:ext cx="333375" cy="163512"/>
          </a:xfrm>
          <a:prstGeom prst="rect">
            <a:avLst/>
          </a:prstGeom>
          <a:noFill/>
          <a:ln w="25400">
            <a:solidFill>
              <a:schemeClr val="tx1"/>
            </a:solidFill>
            <a:miter lim="800000"/>
            <a:headEnd type="none" w="sm" len="sm"/>
            <a:tailEnd type="none" w="sm" len="sm"/>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516" name="Line 108"/>
          <p:cNvSpPr>
            <a:spLocks noChangeShapeType="1"/>
          </p:cNvSpPr>
          <p:nvPr/>
        </p:nvSpPr>
        <p:spPr bwMode="auto">
          <a:xfrm flipV="1">
            <a:off x="5321300" y="2754313"/>
            <a:ext cx="109538" cy="163512"/>
          </a:xfrm>
          <a:prstGeom prst="line">
            <a:avLst/>
          </a:prstGeom>
          <a:noFill/>
          <a:ln w="25400">
            <a:solidFill>
              <a:schemeClr val="tx1"/>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517" name="Line 109"/>
          <p:cNvSpPr>
            <a:spLocks noChangeShapeType="1"/>
          </p:cNvSpPr>
          <p:nvPr/>
        </p:nvSpPr>
        <p:spPr bwMode="auto">
          <a:xfrm rot="-5400000" flipH="1" flipV="1">
            <a:off x="5208588" y="2781300"/>
            <a:ext cx="0" cy="79375"/>
          </a:xfrm>
          <a:prstGeom prst="line">
            <a:avLst/>
          </a:prstGeom>
          <a:noFill/>
          <a:ln w="19050">
            <a:solidFill>
              <a:schemeClr val="tx1"/>
            </a:solidFill>
            <a:round/>
            <a:headEnd type="none" w="sm" len="sm"/>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5518" name="Rectangle 110"/>
          <p:cNvSpPr>
            <a:spLocks noChangeArrowheads="1"/>
          </p:cNvSpPr>
          <p:nvPr/>
        </p:nvSpPr>
        <p:spPr bwMode="auto">
          <a:xfrm>
            <a:off x="2325688" y="5289550"/>
            <a:ext cx="646112"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Swash Plate   </a:t>
            </a:r>
            <a:endParaRPr lang="en-US" b="0"/>
          </a:p>
        </p:txBody>
      </p:sp>
      <p:sp>
        <p:nvSpPr>
          <p:cNvPr id="145520" name="Rectangle 112"/>
          <p:cNvSpPr>
            <a:spLocks noChangeArrowheads="1"/>
          </p:cNvSpPr>
          <p:nvPr/>
        </p:nvSpPr>
        <p:spPr bwMode="auto">
          <a:xfrm>
            <a:off x="2817813" y="4543425"/>
            <a:ext cx="1220787" cy="638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Set Compensator 3,000 PSI    </a:t>
            </a:r>
            <a:endParaRPr lang="en-US" b="0"/>
          </a:p>
        </p:txBody>
      </p:sp>
      <p:sp>
        <p:nvSpPr>
          <p:cNvPr id="145521" name="Rectangle 113"/>
          <p:cNvSpPr>
            <a:spLocks noChangeArrowheads="1"/>
          </p:cNvSpPr>
          <p:nvPr/>
        </p:nvSpPr>
        <p:spPr bwMode="auto">
          <a:xfrm>
            <a:off x="876300" y="5641975"/>
            <a:ext cx="1333500"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p>
            <a:pPr algn="l">
              <a:spcBef>
                <a:spcPct val="50000"/>
              </a:spcBef>
            </a:pPr>
            <a:r>
              <a:rPr lang="en-US" sz="1400" b="0">
                <a:solidFill>
                  <a:srgbClr val="000000"/>
                </a:solidFill>
              </a:rPr>
              <a:t>Flow Increasing</a:t>
            </a:r>
            <a:endParaRPr lang="en-US" b="0"/>
          </a:p>
        </p:txBody>
      </p:sp>
      <p:grpSp>
        <p:nvGrpSpPr>
          <p:cNvPr id="145808" name="Group 400"/>
          <p:cNvGrpSpPr>
            <a:grpSpLocks/>
          </p:cNvGrpSpPr>
          <p:nvPr/>
        </p:nvGrpSpPr>
        <p:grpSpPr bwMode="auto">
          <a:xfrm flipH="1">
            <a:off x="531813" y="3962400"/>
            <a:ext cx="1855787" cy="1600200"/>
            <a:chOff x="1867" y="358"/>
            <a:chExt cx="864" cy="746"/>
          </a:xfrm>
        </p:grpSpPr>
        <p:sp>
          <p:nvSpPr>
            <p:cNvPr id="145809" name="AutoShape 401"/>
            <p:cNvSpPr>
              <a:spLocks noChangeArrowheads="1"/>
            </p:cNvSpPr>
            <p:nvPr/>
          </p:nvSpPr>
          <p:spPr bwMode="auto">
            <a:xfrm>
              <a:off x="2002" y="482"/>
              <a:ext cx="663" cy="622"/>
            </a:xfrm>
            <a:prstGeom prst="roundRect">
              <a:avLst>
                <a:gd name="adj" fmla="val 2449"/>
              </a:avLst>
            </a:prstGeom>
            <a:solidFill>
              <a:srgbClr val="C0C0C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0" name="AutoShape 402"/>
            <p:cNvSpPr>
              <a:spLocks noChangeArrowheads="1"/>
            </p:cNvSpPr>
            <p:nvPr/>
          </p:nvSpPr>
          <p:spPr bwMode="auto">
            <a:xfrm flipH="1">
              <a:off x="2217" y="545"/>
              <a:ext cx="354" cy="498"/>
            </a:xfrm>
            <a:prstGeom prst="roundRect">
              <a:avLst>
                <a:gd name="adj" fmla="val 0"/>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1" name="Rectangle 403"/>
            <p:cNvSpPr>
              <a:spLocks noChangeArrowheads="1"/>
            </p:cNvSpPr>
            <p:nvPr/>
          </p:nvSpPr>
          <p:spPr bwMode="auto">
            <a:xfrm>
              <a:off x="2303" y="483"/>
              <a:ext cx="30" cy="6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2" name="Line 404"/>
            <p:cNvSpPr>
              <a:spLocks noChangeShapeType="1"/>
            </p:cNvSpPr>
            <p:nvPr/>
          </p:nvSpPr>
          <p:spPr bwMode="auto">
            <a:xfrm>
              <a:off x="2101" y="756"/>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3" name="Line 405"/>
            <p:cNvSpPr>
              <a:spLocks noChangeShapeType="1"/>
            </p:cNvSpPr>
            <p:nvPr/>
          </p:nvSpPr>
          <p:spPr bwMode="auto">
            <a:xfrm>
              <a:off x="2101" y="841"/>
              <a:ext cx="3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4" name="Rectangle 406"/>
            <p:cNvSpPr>
              <a:spLocks noChangeArrowheads="1"/>
            </p:cNvSpPr>
            <p:nvPr/>
          </p:nvSpPr>
          <p:spPr bwMode="auto">
            <a:xfrm>
              <a:off x="2367" y="641"/>
              <a:ext cx="200" cy="310"/>
            </a:xfrm>
            <a:prstGeom prst="rect">
              <a:avLst/>
            </a:pr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5" name="Rectangle 407"/>
            <p:cNvSpPr>
              <a:spLocks noChangeArrowheads="1"/>
            </p:cNvSpPr>
            <p:nvPr/>
          </p:nvSpPr>
          <p:spPr bwMode="auto">
            <a:xfrm rot="5400000">
              <a:off x="2416" y="618"/>
              <a:ext cx="59"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6" name="Rectangle 408"/>
            <p:cNvSpPr>
              <a:spLocks noChangeArrowheads="1"/>
            </p:cNvSpPr>
            <p:nvPr/>
          </p:nvSpPr>
          <p:spPr bwMode="auto">
            <a:xfrm rot="5400000">
              <a:off x="2416" y="822"/>
              <a:ext cx="60" cy="15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7" name="Rectangle 409" descr="30%"/>
            <p:cNvSpPr>
              <a:spLocks noChangeArrowheads="1"/>
            </p:cNvSpPr>
            <p:nvPr/>
          </p:nvSpPr>
          <p:spPr bwMode="auto">
            <a:xfrm>
              <a:off x="2571" y="764"/>
              <a:ext cx="49" cy="13"/>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8" name="Rectangle 410" descr="30%"/>
            <p:cNvSpPr>
              <a:spLocks noChangeArrowheads="1"/>
            </p:cNvSpPr>
            <p:nvPr/>
          </p:nvSpPr>
          <p:spPr bwMode="auto">
            <a:xfrm>
              <a:off x="2571" y="817"/>
              <a:ext cx="49" cy="14"/>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9" name="Rectangle 411"/>
            <p:cNvSpPr>
              <a:spLocks noChangeArrowheads="1"/>
            </p:cNvSpPr>
            <p:nvPr/>
          </p:nvSpPr>
          <p:spPr bwMode="auto">
            <a:xfrm rot="5400000">
              <a:off x="2401" y="729"/>
              <a:ext cx="79" cy="14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20" name="Rectangle 412"/>
            <p:cNvSpPr>
              <a:spLocks noChangeArrowheads="1"/>
            </p:cNvSpPr>
            <p:nvPr/>
          </p:nvSpPr>
          <p:spPr bwMode="auto">
            <a:xfrm>
              <a:off x="2367" y="775"/>
              <a:ext cx="200" cy="45"/>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21" name="Oval 413"/>
            <p:cNvSpPr>
              <a:spLocks noChangeArrowheads="1"/>
            </p:cNvSpPr>
            <p:nvPr/>
          </p:nvSpPr>
          <p:spPr bwMode="auto">
            <a:xfrm>
              <a:off x="2380"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22" name="Oval 414"/>
            <p:cNvSpPr>
              <a:spLocks noChangeArrowheads="1"/>
            </p:cNvSpPr>
            <p:nvPr/>
          </p:nvSpPr>
          <p:spPr bwMode="auto">
            <a:xfrm>
              <a:off x="2374"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23" name="Oval 415"/>
            <p:cNvSpPr>
              <a:spLocks noChangeArrowheads="1"/>
            </p:cNvSpPr>
            <p:nvPr/>
          </p:nvSpPr>
          <p:spPr bwMode="auto">
            <a:xfrm>
              <a:off x="2402"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24" name="Oval 416"/>
            <p:cNvSpPr>
              <a:spLocks noChangeArrowheads="1"/>
            </p:cNvSpPr>
            <p:nvPr/>
          </p:nvSpPr>
          <p:spPr bwMode="auto">
            <a:xfrm>
              <a:off x="2396"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25" name="Oval 417"/>
            <p:cNvSpPr>
              <a:spLocks noChangeArrowheads="1"/>
            </p:cNvSpPr>
            <p:nvPr/>
          </p:nvSpPr>
          <p:spPr bwMode="auto">
            <a:xfrm>
              <a:off x="2418"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26" name="Oval 418"/>
            <p:cNvSpPr>
              <a:spLocks noChangeArrowheads="1"/>
            </p:cNvSpPr>
            <p:nvPr/>
          </p:nvSpPr>
          <p:spPr bwMode="auto">
            <a:xfrm>
              <a:off x="2425"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27" name="Oval 419"/>
            <p:cNvSpPr>
              <a:spLocks noChangeArrowheads="1"/>
            </p:cNvSpPr>
            <p:nvPr/>
          </p:nvSpPr>
          <p:spPr bwMode="auto">
            <a:xfrm>
              <a:off x="2447"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28" name="Oval 420"/>
            <p:cNvSpPr>
              <a:spLocks noChangeArrowheads="1"/>
            </p:cNvSpPr>
            <p:nvPr/>
          </p:nvSpPr>
          <p:spPr bwMode="auto">
            <a:xfrm>
              <a:off x="2441"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29" name="Oval 421"/>
            <p:cNvSpPr>
              <a:spLocks noChangeArrowheads="1"/>
            </p:cNvSpPr>
            <p:nvPr/>
          </p:nvSpPr>
          <p:spPr bwMode="auto">
            <a:xfrm>
              <a:off x="2474"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30" name="Oval 422"/>
            <p:cNvSpPr>
              <a:spLocks noChangeArrowheads="1"/>
            </p:cNvSpPr>
            <p:nvPr/>
          </p:nvSpPr>
          <p:spPr bwMode="auto">
            <a:xfrm>
              <a:off x="2499" y="762"/>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31" name="Oval 423"/>
            <p:cNvSpPr>
              <a:spLocks noChangeArrowheads="1"/>
            </p:cNvSpPr>
            <p:nvPr/>
          </p:nvSpPr>
          <p:spPr bwMode="auto">
            <a:xfrm>
              <a:off x="2465" y="824"/>
              <a:ext cx="9"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32" name="Oval 424"/>
            <p:cNvSpPr>
              <a:spLocks noChangeArrowheads="1"/>
            </p:cNvSpPr>
            <p:nvPr/>
          </p:nvSpPr>
          <p:spPr bwMode="auto">
            <a:xfrm>
              <a:off x="2493" y="824"/>
              <a:ext cx="8" cy="9"/>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33" name="Rectangle 425"/>
            <p:cNvSpPr>
              <a:spLocks noChangeArrowheads="1"/>
            </p:cNvSpPr>
            <p:nvPr/>
          </p:nvSpPr>
          <p:spPr bwMode="auto">
            <a:xfrm rot="5400000">
              <a:off x="2316" y="812"/>
              <a:ext cx="50" cy="52"/>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nvGrpSpPr>
            <p:cNvPr id="145834" name="Group 426"/>
            <p:cNvGrpSpPr>
              <a:grpSpLocks/>
            </p:cNvGrpSpPr>
            <p:nvPr/>
          </p:nvGrpSpPr>
          <p:grpSpPr bwMode="auto">
            <a:xfrm>
              <a:off x="2321" y="734"/>
              <a:ext cx="46" cy="50"/>
              <a:chOff x="2496" y="2583"/>
              <a:chExt cx="197" cy="215"/>
            </a:xfrm>
          </p:grpSpPr>
          <p:sp>
            <p:nvSpPr>
              <p:cNvPr id="145835" name="Arc 427"/>
              <p:cNvSpPr>
                <a:spLocks/>
              </p:cNvSpPr>
              <p:nvPr/>
            </p:nvSpPr>
            <p:spPr bwMode="auto">
              <a:xfrm rot="183890" flipV="1">
                <a:off x="2502" y="2605"/>
                <a:ext cx="39"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36" name="Arc 428"/>
              <p:cNvSpPr>
                <a:spLocks/>
              </p:cNvSpPr>
              <p:nvPr/>
            </p:nvSpPr>
            <p:spPr bwMode="auto">
              <a:xfrm rot="2742164" flipH="1">
                <a:off x="2497" y="2743"/>
                <a:ext cx="35" cy="37"/>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37" name="Rectangle 429"/>
              <p:cNvSpPr>
                <a:spLocks noChangeArrowheads="1"/>
              </p:cNvSpPr>
              <p:nvPr/>
            </p:nvSpPr>
            <p:spPr bwMode="auto">
              <a:xfrm rot="5400000">
                <a:off x="2512" y="2618"/>
                <a:ext cx="215" cy="146"/>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5838" name="Rectangle 430"/>
            <p:cNvSpPr>
              <a:spLocks noChangeArrowheads="1"/>
            </p:cNvSpPr>
            <p:nvPr/>
          </p:nvSpPr>
          <p:spPr bwMode="auto">
            <a:xfrm>
              <a:off x="2567" y="781"/>
              <a:ext cx="53" cy="33"/>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39" name="Line 431"/>
            <p:cNvSpPr>
              <a:spLocks noChangeShapeType="1"/>
            </p:cNvSpPr>
            <p:nvPr/>
          </p:nvSpPr>
          <p:spPr bwMode="auto">
            <a:xfrm>
              <a:off x="2509" y="779"/>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40" name="Line 432"/>
            <p:cNvSpPr>
              <a:spLocks noChangeShapeType="1"/>
            </p:cNvSpPr>
            <p:nvPr/>
          </p:nvSpPr>
          <p:spPr bwMode="auto">
            <a:xfrm>
              <a:off x="2509" y="781"/>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41" name="Line 433"/>
            <p:cNvSpPr>
              <a:spLocks noChangeShapeType="1"/>
            </p:cNvSpPr>
            <p:nvPr/>
          </p:nvSpPr>
          <p:spPr bwMode="auto">
            <a:xfrm>
              <a:off x="2509" y="784"/>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42" name="Line 434"/>
            <p:cNvSpPr>
              <a:spLocks noChangeShapeType="1"/>
            </p:cNvSpPr>
            <p:nvPr/>
          </p:nvSpPr>
          <p:spPr bwMode="auto">
            <a:xfrm>
              <a:off x="2509" y="78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43" name="Line 435"/>
            <p:cNvSpPr>
              <a:spLocks noChangeShapeType="1"/>
            </p:cNvSpPr>
            <p:nvPr/>
          </p:nvSpPr>
          <p:spPr bwMode="auto">
            <a:xfrm>
              <a:off x="2509" y="79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44" name="Line 436"/>
            <p:cNvSpPr>
              <a:spLocks noChangeShapeType="1"/>
            </p:cNvSpPr>
            <p:nvPr/>
          </p:nvSpPr>
          <p:spPr bwMode="auto">
            <a:xfrm>
              <a:off x="2509" y="794"/>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45" name="Line 437"/>
            <p:cNvSpPr>
              <a:spLocks noChangeShapeType="1"/>
            </p:cNvSpPr>
            <p:nvPr/>
          </p:nvSpPr>
          <p:spPr bwMode="auto">
            <a:xfrm>
              <a:off x="2509" y="796"/>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46" name="Line 438"/>
            <p:cNvSpPr>
              <a:spLocks noChangeShapeType="1"/>
            </p:cNvSpPr>
            <p:nvPr/>
          </p:nvSpPr>
          <p:spPr bwMode="auto">
            <a:xfrm>
              <a:off x="2509" y="80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47" name="Line 439"/>
            <p:cNvSpPr>
              <a:spLocks noChangeShapeType="1"/>
            </p:cNvSpPr>
            <p:nvPr/>
          </p:nvSpPr>
          <p:spPr bwMode="auto">
            <a:xfrm>
              <a:off x="2509" y="806"/>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48" name="Line 440"/>
            <p:cNvSpPr>
              <a:spLocks noChangeShapeType="1"/>
            </p:cNvSpPr>
            <p:nvPr/>
          </p:nvSpPr>
          <p:spPr bwMode="auto">
            <a:xfrm>
              <a:off x="2509" y="800"/>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49" name="Line 441"/>
            <p:cNvSpPr>
              <a:spLocks noChangeShapeType="1"/>
            </p:cNvSpPr>
            <p:nvPr/>
          </p:nvSpPr>
          <p:spPr bwMode="auto">
            <a:xfrm>
              <a:off x="2509" y="813"/>
              <a:ext cx="57"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50" name="Line 442"/>
            <p:cNvSpPr>
              <a:spLocks noChangeShapeType="1"/>
            </p:cNvSpPr>
            <p:nvPr/>
          </p:nvSpPr>
          <p:spPr bwMode="auto">
            <a:xfrm>
              <a:off x="2510" y="817"/>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51" name="Line 443"/>
            <p:cNvSpPr>
              <a:spLocks noChangeShapeType="1"/>
            </p:cNvSpPr>
            <p:nvPr/>
          </p:nvSpPr>
          <p:spPr bwMode="auto">
            <a:xfrm>
              <a:off x="2510" y="810"/>
              <a:ext cx="56"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52" name="Rectangle 444"/>
            <p:cNvSpPr>
              <a:spLocks noChangeArrowheads="1"/>
            </p:cNvSpPr>
            <p:nvPr/>
          </p:nvSpPr>
          <p:spPr bwMode="auto">
            <a:xfrm>
              <a:off x="2665" y="726"/>
              <a:ext cx="66" cy="138"/>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53" name="Rectangle 445"/>
            <p:cNvSpPr>
              <a:spLocks noChangeArrowheads="1"/>
            </p:cNvSpPr>
            <p:nvPr/>
          </p:nvSpPr>
          <p:spPr bwMode="auto">
            <a:xfrm>
              <a:off x="2637" y="753"/>
              <a:ext cx="94" cy="85"/>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54" name="Rectangle 446"/>
            <p:cNvSpPr>
              <a:spLocks noChangeArrowheads="1"/>
            </p:cNvSpPr>
            <p:nvPr/>
          </p:nvSpPr>
          <p:spPr bwMode="auto">
            <a:xfrm>
              <a:off x="2524" y="679"/>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55" name="Rectangle 447"/>
            <p:cNvSpPr>
              <a:spLocks noChangeArrowheads="1"/>
            </p:cNvSpPr>
            <p:nvPr/>
          </p:nvSpPr>
          <p:spPr bwMode="auto">
            <a:xfrm>
              <a:off x="2524" y="887"/>
              <a:ext cx="41" cy="28"/>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56" name="Rectangle 448"/>
            <p:cNvSpPr>
              <a:spLocks noChangeArrowheads="1"/>
            </p:cNvSpPr>
            <p:nvPr/>
          </p:nvSpPr>
          <p:spPr bwMode="auto">
            <a:xfrm>
              <a:off x="2569" y="882"/>
              <a:ext cx="68" cy="36"/>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57" name="Line 449"/>
            <p:cNvSpPr>
              <a:spLocks noChangeShapeType="1"/>
            </p:cNvSpPr>
            <p:nvPr/>
          </p:nvSpPr>
          <p:spPr bwMode="auto">
            <a:xfrm>
              <a:off x="2637" y="704"/>
              <a:ext cx="0" cy="179"/>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58" name="Rectangle 450"/>
            <p:cNvSpPr>
              <a:spLocks noChangeArrowheads="1"/>
            </p:cNvSpPr>
            <p:nvPr/>
          </p:nvSpPr>
          <p:spPr bwMode="auto">
            <a:xfrm>
              <a:off x="2567" y="677"/>
              <a:ext cx="70" cy="29"/>
            </a:xfrm>
            <a:prstGeom prst="rect">
              <a:avLst/>
            </a:prstGeom>
            <a:noFill/>
            <a:ln w="9525">
              <a:solidFill>
                <a:srgbClr val="000000"/>
              </a:solidFill>
              <a:prstDash val="dash"/>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59" name="Line 451"/>
            <p:cNvSpPr>
              <a:spLocks noChangeShapeType="1"/>
            </p:cNvSpPr>
            <p:nvPr/>
          </p:nvSpPr>
          <p:spPr bwMode="auto">
            <a:xfrm rot="5400000" flipV="1">
              <a:off x="2541" y="515"/>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60" name="Line 452"/>
            <p:cNvSpPr>
              <a:spLocks noChangeShapeType="1"/>
            </p:cNvSpPr>
            <p:nvPr/>
          </p:nvSpPr>
          <p:spPr bwMode="auto">
            <a:xfrm rot="5400000" flipV="1">
              <a:off x="2541" y="1073"/>
              <a:ext cx="6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61" name="Rectangle 453"/>
            <p:cNvSpPr>
              <a:spLocks noChangeArrowheads="1"/>
            </p:cNvSpPr>
            <p:nvPr/>
          </p:nvSpPr>
          <p:spPr bwMode="auto">
            <a:xfrm>
              <a:off x="1867" y="760"/>
              <a:ext cx="500" cy="76"/>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62" name="Arc 454"/>
            <p:cNvSpPr>
              <a:spLocks/>
            </p:cNvSpPr>
            <p:nvPr/>
          </p:nvSpPr>
          <p:spPr bwMode="auto">
            <a:xfrm rot="2742164" flipH="1">
              <a:off x="2304" y="850"/>
              <a:ext cx="8" cy="8"/>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63" name="Rectangle 455" descr="30%"/>
            <p:cNvSpPr>
              <a:spLocks noChangeArrowheads="1"/>
            </p:cNvSpPr>
            <p:nvPr/>
          </p:nvSpPr>
          <p:spPr bwMode="auto">
            <a:xfrm>
              <a:off x="2036" y="740"/>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64" name="Rectangle 456" descr="30%"/>
            <p:cNvSpPr>
              <a:spLocks noChangeArrowheads="1"/>
            </p:cNvSpPr>
            <p:nvPr/>
          </p:nvSpPr>
          <p:spPr bwMode="auto">
            <a:xfrm>
              <a:off x="2036" y="839"/>
              <a:ext cx="65" cy="21"/>
            </a:xfrm>
            <a:prstGeom prst="rect">
              <a:avLst/>
            </a:prstGeom>
            <a:pattFill prst="pct30">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65" name="Oval 457"/>
            <p:cNvSpPr>
              <a:spLocks noChangeArrowheads="1"/>
            </p:cNvSpPr>
            <p:nvPr/>
          </p:nvSpPr>
          <p:spPr bwMode="auto">
            <a:xfrm>
              <a:off x="2016" y="837"/>
              <a:ext cx="13" cy="16"/>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66" name="Oval 458"/>
            <p:cNvSpPr>
              <a:spLocks noChangeArrowheads="1"/>
            </p:cNvSpPr>
            <p:nvPr/>
          </p:nvSpPr>
          <p:spPr bwMode="auto">
            <a:xfrm>
              <a:off x="2016" y="748"/>
              <a:ext cx="13" cy="15"/>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67" name="AutoShape 459"/>
            <p:cNvSpPr>
              <a:spLocks noChangeArrowheads="1"/>
            </p:cNvSpPr>
            <p:nvPr/>
          </p:nvSpPr>
          <p:spPr bwMode="auto">
            <a:xfrm rot="155965">
              <a:off x="2151" y="934"/>
              <a:ext cx="41" cy="107"/>
            </a:xfrm>
            <a:prstGeom prst="triangle">
              <a:avLst>
                <a:gd name="adj" fmla="val 100000"/>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68" name="Line 460"/>
            <p:cNvSpPr>
              <a:spLocks noChangeShapeType="1"/>
            </p:cNvSpPr>
            <p:nvPr/>
          </p:nvSpPr>
          <p:spPr bwMode="auto">
            <a:xfrm flipV="1">
              <a:off x="2215" y="945"/>
              <a:ext cx="0" cy="96"/>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69" name="Line 461"/>
            <p:cNvSpPr>
              <a:spLocks noChangeShapeType="1"/>
            </p:cNvSpPr>
            <p:nvPr/>
          </p:nvSpPr>
          <p:spPr bwMode="auto">
            <a:xfrm flipV="1">
              <a:off x="2200" y="945"/>
              <a:ext cx="13"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70" name="Line 462"/>
            <p:cNvSpPr>
              <a:spLocks noChangeShapeType="1"/>
            </p:cNvSpPr>
            <p:nvPr/>
          </p:nvSpPr>
          <p:spPr bwMode="auto">
            <a:xfrm flipV="1">
              <a:off x="2208" y="949"/>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71" name="Rectangle 463"/>
            <p:cNvSpPr>
              <a:spLocks noChangeArrowheads="1"/>
            </p:cNvSpPr>
            <p:nvPr/>
          </p:nvSpPr>
          <p:spPr bwMode="auto">
            <a:xfrm flipV="1">
              <a:off x="2364" y="986"/>
              <a:ext cx="32" cy="57"/>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72" name="Line 464"/>
            <p:cNvSpPr>
              <a:spLocks noChangeShapeType="1"/>
            </p:cNvSpPr>
            <p:nvPr/>
          </p:nvSpPr>
          <p:spPr bwMode="auto">
            <a:xfrm flipV="1">
              <a:off x="2366" y="1043"/>
              <a:ext cx="29" cy="0"/>
            </a:xfrm>
            <a:prstGeom prst="line">
              <a:avLst/>
            </a:prstGeom>
            <a:noFill/>
            <a:ln w="19050">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873" name="Group 465"/>
            <p:cNvGrpSpPr>
              <a:grpSpLocks/>
            </p:cNvGrpSpPr>
            <p:nvPr/>
          </p:nvGrpSpPr>
          <p:grpSpPr bwMode="auto">
            <a:xfrm>
              <a:off x="2190" y="985"/>
              <a:ext cx="174" cy="58"/>
              <a:chOff x="1666" y="2138"/>
              <a:chExt cx="161" cy="58"/>
            </a:xfrm>
          </p:grpSpPr>
          <p:sp>
            <p:nvSpPr>
              <p:cNvPr id="145874" name="Line 466"/>
              <p:cNvSpPr>
                <a:spLocks noChangeShapeType="1"/>
              </p:cNvSpPr>
              <p:nvPr/>
            </p:nvSpPr>
            <p:spPr bwMode="auto">
              <a:xfrm flipV="1">
                <a:off x="1666" y="2196"/>
                <a:ext cx="17"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75" name="Oval 467"/>
              <p:cNvSpPr>
                <a:spLocks noChangeArrowheads="1"/>
              </p:cNvSpPr>
              <p:nvPr/>
            </p:nvSpPr>
            <p:spPr bwMode="auto">
              <a:xfrm flipV="1">
                <a:off x="1679" y="2148"/>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876" name="Group 468"/>
              <p:cNvGrpSpPr>
                <a:grpSpLocks/>
              </p:cNvGrpSpPr>
              <p:nvPr/>
            </p:nvGrpSpPr>
            <p:grpSpPr bwMode="auto">
              <a:xfrm rot="16200000" flipV="1">
                <a:off x="1750" y="2107"/>
                <a:ext cx="45" cy="109"/>
                <a:chOff x="1269" y="1167"/>
                <a:chExt cx="195" cy="455"/>
              </a:xfrm>
            </p:grpSpPr>
            <p:sp>
              <p:nvSpPr>
                <p:cNvPr id="145877" name="Oval 469"/>
                <p:cNvSpPr>
                  <a:spLocks noChangeArrowheads="1"/>
                </p:cNvSpPr>
                <p:nvPr/>
              </p:nvSpPr>
              <p:spPr bwMode="auto">
                <a:xfrm flipH="1">
                  <a:off x="1422"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78" name="Oval 470"/>
                <p:cNvSpPr>
                  <a:spLocks noChangeArrowheads="1"/>
                </p:cNvSpPr>
                <p:nvPr/>
              </p:nvSpPr>
              <p:spPr bwMode="auto">
                <a:xfrm flipH="1">
                  <a:off x="1269" y="153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79" name="Oval 471"/>
                <p:cNvSpPr>
                  <a:spLocks noChangeArrowheads="1"/>
                </p:cNvSpPr>
                <p:nvPr/>
              </p:nvSpPr>
              <p:spPr bwMode="auto">
                <a:xfrm flipH="1">
                  <a:off x="1422" y="1485"/>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80" name="Oval 472"/>
                <p:cNvSpPr>
                  <a:spLocks noChangeArrowheads="1"/>
                </p:cNvSpPr>
                <p:nvPr/>
              </p:nvSpPr>
              <p:spPr bwMode="auto">
                <a:xfrm flipH="1">
                  <a:off x="1269" y="1439"/>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81" name="Oval 473"/>
                <p:cNvSpPr>
                  <a:spLocks noChangeArrowheads="1"/>
                </p:cNvSpPr>
                <p:nvPr/>
              </p:nvSpPr>
              <p:spPr bwMode="auto">
                <a:xfrm flipH="1">
                  <a:off x="1422" y="1394"/>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82" name="Oval 474"/>
                <p:cNvSpPr>
                  <a:spLocks noChangeArrowheads="1"/>
                </p:cNvSpPr>
                <p:nvPr/>
              </p:nvSpPr>
              <p:spPr bwMode="auto">
                <a:xfrm flipH="1">
                  <a:off x="1269" y="1350"/>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83" name="Oval 475"/>
                <p:cNvSpPr>
                  <a:spLocks noChangeArrowheads="1"/>
                </p:cNvSpPr>
                <p:nvPr/>
              </p:nvSpPr>
              <p:spPr bwMode="auto">
                <a:xfrm flipH="1">
                  <a:off x="1422" y="130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84" name="Oval 476"/>
                <p:cNvSpPr>
                  <a:spLocks noChangeArrowheads="1"/>
                </p:cNvSpPr>
                <p:nvPr/>
              </p:nvSpPr>
              <p:spPr bwMode="auto">
                <a:xfrm flipH="1">
                  <a:off x="1269" y="1258"/>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85" name="Oval 477"/>
                <p:cNvSpPr>
                  <a:spLocks noChangeArrowheads="1"/>
                </p:cNvSpPr>
                <p:nvPr/>
              </p:nvSpPr>
              <p:spPr bwMode="auto">
                <a:xfrm flipH="1">
                  <a:off x="1422" y="1213"/>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86" name="Oval 478"/>
                <p:cNvSpPr>
                  <a:spLocks noChangeArrowheads="1"/>
                </p:cNvSpPr>
                <p:nvPr/>
              </p:nvSpPr>
              <p:spPr bwMode="auto">
                <a:xfrm flipH="1">
                  <a:off x="1269" y="1167"/>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87" name="Line 479"/>
                <p:cNvSpPr>
                  <a:spLocks noChangeShapeType="1"/>
                </p:cNvSpPr>
                <p:nvPr/>
              </p:nvSpPr>
              <p:spPr bwMode="auto">
                <a:xfrm flipH="1" flipV="1">
                  <a:off x="1278" y="1576"/>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88" name="Line 480"/>
                <p:cNvSpPr>
                  <a:spLocks noChangeShapeType="1"/>
                </p:cNvSpPr>
                <p:nvPr/>
              </p:nvSpPr>
              <p:spPr bwMode="auto">
                <a:xfrm flipH="1" flipV="1">
                  <a:off x="1293" y="153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89" name="Line 481"/>
                <p:cNvSpPr>
                  <a:spLocks noChangeShapeType="1"/>
                </p:cNvSpPr>
                <p:nvPr/>
              </p:nvSpPr>
              <p:spPr bwMode="auto">
                <a:xfrm flipH="1" flipV="1">
                  <a:off x="1297" y="1169"/>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90" name="Line 482"/>
                <p:cNvSpPr>
                  <a:spLocks noChangeShapeType="1"/>
                </p:cNvSpPr>
                <p:nvPr/>
              </p:nvSpPr>
              <p:spPr bwMode="auto">
                <a:xfrm flipH="1" flipV="1">
                  <a:off x="1284" y="121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91" name="Line 483"/>
                <p:cNvSpPr>
                  <a:spLocks noChangeShapeType="1"/>
                </p:cNvSpPr>
                <p:nvPr/>
              </p:nvSpPr>
              <p:spPr bwMode="auto">
                <a:xfrm flipH="1" flipV="1">
                  <a:off x="1290" y="1260"/>
                  <a:ext cx="153"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92" name="Line 484"/>
                <p:cNvSpPr>
                  <a:spLocks noChangeShapeType="1"/>
                </p:cNvSpPr>
                <p:nvPr/>
              </p:nvSpPr>
              <p:spPr bwMode="auto">
                <a:xfrm flipH="1" flipV="1">
                  <a:off x="1280" y="130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93" name="Line 485"/>
                <p:cNvSpPr>
                  <a:spLocks noChangeShapeType="1"/>
                </p:cNvSpPr>
                <p:nvPr/>
              </p:nvSpPr>
              <p:spPr bwMode="auto">
                <a:xfrm flipH="1" flipV="1">
                  <a:off x="1297" y="1353"/>
                  <a:ext cx="154" cy="4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94" name="Line 486"/>
                <p:cNvSpPr>
                  <a:spLocks noChangeShapeType="1"/>
                </p:cNvSpPr>
                <p:nvPr/>
              </p:nvSpPr>
              <p:spPr bwMode="auto">
                <a:xfrm flipH="1" flipV="1">
                  <a:off x="1278" y="139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95" name="Line 487"/>
                <p:cNvSpPr>
                  <a:spLocks noChangeShapeType="1"/>
                </p:cNvSpPr>
                <p:nvPr/>
              </p:nvSpPr>
              <p:spPr bwMode="auto">
                <a:xfrm flipH="1" flipV="1">
                  <a:off x="1294" y="1442"/>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96" name="Line 488"/>
                <p:cNvSpPr>
                  <a:spLocks noChangeShapeType="1"/>
                </p:cNvSpPr>
                <p:nvPr/>
              </p:nvSpPr>
              <p:spPr bwMode="auto">
                <a:xfrm flipH="1" flipV="1">
                  <a:off x="1284" y="1483"/>
                  <a:ext cx="154" cy="4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897" name="Group 489"/>
                <p:cNvGrpSpPr>
                  <a:grpSpLocks/>
                </p:cNvGrpSpPr>
                <p:nvPr/>
              </p:nvGrpSpPr>
              <p:grpSpPr bwMode="auto">
                <a:xfrm>
                  <a:off x="1269" y="1576"/>
                  <a:ext cx="174" cy="46"/>
                  <a:chOff x="1269" y="1576"/>
                  <a:chExt cx="174" cy="46"/>
                </a:xfrm>
              </p:grpSpPr>
              <p:sp>
                <p:nvSpPr>
                  <p:cNvPr id="145898" name="Oval 490"/>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99" name="Line 491"/>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nvGrpSpPr>
                <p:cNvPr id="145900" name="Group 492"/>
                <p:cNvGrpSpPr>
                  <a:grpSpLocks/>
                </p:cNvGrpSpPr>
                <p:nvPr/>
              </p:nvGrpSpPr>
              <p:grpSpPr bwMode="auto">
                <a:xfrm rot="-10800000">
                  <a:off x="1290" y="1169"/>
                  <a:ext cx="174" cy="46"/>
                  <a:chOff x="1269" y="1576"/>
                  <a:chExt cx="174" cy="46"/>
                </a:xfrm>
              </p:grpSpPr>
              <p:sp>
                <p:nvSpPr>
                  <p:cNvPr id="145901" name="Oval 493"/>
                  <p:cNvSpPr>
                    <a:spLocks noChangeArrowheads="1"/>
                  </p:cNvSpPr>
                  <p:nvPr/>
                </p:nvSpPr>
                <p:spPr bwMode="auto">
                  <a:xfrm flipH="1">
                    <a:off x="1269" y="1576"/>
                    <a:ext cx="39" cy="4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02" name="Line 494"/>
                  <p:cNvSpPr>
                    <a:spLocks noChangeShapeType="1"/>
                  </p:cNvSpPr>
                  <p:nvPr/>
                </p:nvSpPr>
                <p:spPr bwMode="auto">
                  <a:xfrm flipH="1">
                    <a:off x="1297" y="1622"/>
                    <a:ext cx="146" cy="0"/>
                  </a:xfrm>
                  <a:prstGeom prst="line">
                    <a:avLst/>
                  </a:prstGeom>
                  <a:noFill/>
                  <a:ln w="63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145903" name="Rectangle 495"/>
              <p:cNvSpPr>
                <a:spLocks noChangeArrowheads="1"/>
              </p:cNvSpPr>
              <p:nvPr/>
            </p:nvSpPr>
            <p:spPr bwMode="auto">
              <a:xfrm flipV="1">
                <a:off x="1707" y="2138"/>
                <a:ext cx="7" cy="4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04" name="Rectangle 496"/>
              <p:cNvSpPr>
                <a:spLocks noChangeArrowheads="1"/>
              </p:cNvSpPr>
              <p:nvPr/>
            </p:nvSpPr>
            <p:spPr bwMode="auto">
              <a:xfrm flipV="1">
                <a:off x="1716" y="2152"/>
                <a:ext cx="23" cy="2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905" name="Rectangle 497"/>
            <p:cNvSpPr>
              <a:spLocks noChangeArrowheads="1"/>
            </p:cNvSpPr>
            <p:nvPr/>
          </p:nvSpPr>
          <p:spPr bwMode="auto">
            <a:xfrm flipV="1">
              <a:off x="2341" y="999"/>
              <a:ext cx="23" cy="20"/>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06" name="Rectangle 498"/>
            <p:cNvSpPr>
              <a:spLocks noChangeArrowheads="1"/>
            </p:cNvSpPr>
            <p:nvPr/>
          </p:nvSpPr>
          <p:spPr bwMode="auto">
            <a:xfrm flipV="1">
              <a:off x="2363" y="563"/>
              <a:ext cx="208" cy="62"/>
            </a:xfrm>
            <a:prstGeom prst="rect">
              <a:avLst/>
            </a:prstGeom>
            <a:solidFill>
              <a:srgbClr val="C0C0C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07" name="Rectangle 499"/>
            <p:cNvSpPr>
              <a:spLocks noChangeArrowheads="1"/>
            </p:cNvSpPr>
            <p:nvPr/>
          </p:nvSpPr>
          <p:spPr bwMode="auto">
            <a:xfrm flipV="1">
              <a:off x="2371" y="571"/>
              <a:ext cx="212" cy="4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908" name="Group 500"/>
            <p:cNvGrpSpPr>
              <a:grpSpLocks/>
            </p:cNvGrpSpPr>
            <p:nvPr/>
          </p:nvGrpSpPr>
          <p:grpSpPr bwMode="auto">
            <a:xfrm>
              <a:off x="2272" y="574"/>
              <a:ext cx="257" cy="39"/>
              <a:chOff x="1754" y="1727"/>
              <a:chExt cx="257" cy="39"/>
            </a:xfrm>
          </p:grpSpPr>
          <p:sp>
            <p:nvSpPr>
              <p:cNvPr id="145909" name="Oval 501"/>
              <p:cNvSpPr>
                <a:spLocks noChangeArrowheads="1"/>
              </p:cNvSpPr>
              <p:nvPr/>
            </p:nvSpPr>
            <p:spPr bwMode="auto">
              <a:xfrm flipV="1">
                <a:off x="1754" y="1733"/>
                <a:ext cx="33" cy="30"/>
              </a:xfrm>
              <a:prstGeom prst="ellipse">
                <a:avLst/>
              </a:prstGeom>
              <a:solidFill>
                <a:srgbClr val="FFFFFF"/>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0" name="Rectangle 502"/>
              <p:cNvSpPr>
                <a:spLocks noChangeArrowheads="1"/>
              </p:cNvSpPr>
              <p:nvPr/>
            </p:nvSpPr>
            <p:spPr bwMode="auto">
              <a:xfrm flipV="1">
                <a:off x="1787" y="1727"/>
                <a:ext cx="224" cy="39"/>
              </a:xfrm>
              <a:prstGeom prst="rect">
                <a:avLst/>
              </a:prstGeom>
              <a:gradFill rotWithShape="0">
                <a:gsLst>
                  <a:gs pos="0">
                    <a:srgbClr val="FFFFFF"/>
                  </a:gs>
                  <a:gs pos="50000">
                    <a:srgbClr val="FFFFFF">
                      <a:gamma/>
                      <a:shade val="46275"/>
                      <a:invGamma/>
                    </a:srgbClr>
                  </a:gs>
                  <a:gs pos="100000">
                    <a:srgbClr val="FFFFFF"/>
                  </a:gs>
                </a:gsLst>
                <a:lin ang="5400000" scaled="1"/>
              </a:gra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911" name="Rectangle 503"/>
            <p:cNvSpPr>
              <a:spLocks noChangeArrowheads="1"/>
            </p:cNvSpPr>
            <p:nvPr/>
          </p:nvSpPr>
          <p:spPr bwMode="auto">
            <a:xfrm rot="-5400000">
              <a:off x="2642" y="411"/>
              <a:ext cx="77" cy="67"/>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2" name="Rectangle 504"/>
            <p:cNvSpPr>
              <a:spLocks noChangeArrowheads="1"/>
            </p:cNvSpPr>
            <p:nvPr/>
          </p:nvSpPr>
          <p:spPr bwMode="auto">
            <a:xfrm rot="-5400000">
              <a:off x="2566" y="520"/>
              <a:ext cx="187" cy="115"/>
            </a:xfrm>
            <a:prstGeom prst="rect">
              <a:avLst/>
            </a:prstGeom>
            <a:solidFill>
              <a:srgbClr val="C0C0C0"/>
            </a:solidFill>
            <a:ln w="9525">
              <a:solidFill>
                <a:srgbClr val="C0C0C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3" name="Rectangle 505"/>
            <p:cNvSpPr>
              <a:spLocks noChangeArrowheads="1"/>
            </p:cNvSpPr>
            <p:nvPr/>
          </p:nvSpPr>
          <p:spPr bwMode="auto">
            <a:xfrm rot="-5400000">
              <a:off x="2586" y="506"/>
              <a:ext cx="186" cy="26"/>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914" name="Group 506"/>
            <p:cNvGrpSpPr>
              <a:grpSpLocks/>
            </p:cNvGrpSpPr>
            <p:nvPr/>
          </p:nvGrpSpPr>
          <p:grpSpPr bwMode="auto">
            <a:xfrm rot="-10800000">
              <a:off x="2671" y="504"/>
              <a:ext cx="18" cy="101"/>
              <a:chOff x="7775" y="3651"/>
              <a:chExt cx="120" cy="437"/>
            </a:xfrm>
          </p:grpSpPr>
          <p:sp>
            <p:nvSpPr>
              <p:cNvPr id="145915" name="Rectangle 507"/>
              <p:cNvSpPr>
                <a:spLocks noChangeArrowheads="1"/>
              </p:cNvSpPr>
              <p:nvPr/>
            </p:nvSpPr>
            <p:spPr bwMode="auto">
              <a:xfrm>
                <a:off x="7775" y="3651"/>
                <a:ext cx="120" cy="74"/>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6" name="Rectangle 508"/>
              <p:cNvSpPr>
                <a:spLocks noChangeArrowheads="1"/>
              </p:cNvSpPr>
              <p:nvPr/>
            </p:nvSpPr>
            <p:spPr bwMode="auto">
              <a:xfrm>
                <a:off x="7798" y="3725"/>
                <a:ext cx="73" cy="183"/>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7" name="Rectangle 509"/>
              <p:cNvSpPr>
                <a:spLocks noChangeArrowheads="1"/>
              </p:cNvSpPr>
              <p:nvPr/>
            </p:nvSpPr>
            <p:spPr bwMode="auto">
              <a:xfrm>
                <a:off x="7775" y="3908"/>
                <a:ext cx="120" cy="180"/>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918" name="Rectangle 510"/>
            <p:cNvSpPr>
              <a:spLocks noChangeArrowheads="1"/>
            </p:cNvSpPr>
            <p:nvPr/>
          </p:nvSpPr>
          <p:spPr bwMode="auto">
            <a:xfrm rot="-5400000">
              <a:off x="2613" y="551"/>
              <a:ext cx="22" cy="8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9" name="Rectangle 511"/>
            <p:cNvSpPr>
              <a:spLocks noChangeArrowheads="1"/>
            </p:cNvSpPr>
            <p:nvPr/>
          </p:nvSpPr>
          <p:spPr bwMode="auto">
            <a:xfrm rot="-5400000">
              <a:off x="2610" y="507"/>
              <a:ext cx="17" cy="9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20" name="Rectangle 512"/>
            <p:cNvSpPr>
              <a:spLocks noChangeArrowheads="1"/>
            </p:cNvSpPr>
            <p:nvPr/>
          </p:nvSpPr>
          <p:spPr bwMode="auto">
            <a:xfrm>
              <a:off x="2602" y="612"/>
              <a:ext cx="17" cy="65"/>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921" name="Group 513"/>
            <p:cNvGrpSpPr>
              <a:grpSpLocks/>
            </p:cNvGrpSpPr>
            <p:nvPr/>
          </p:nvGrpSpPr>
          <p:grpSpPr bwMode="auto">
            <a:xfrm flipH="1">
              <a:off x="2671" y="431"/>
              <a:ext cx="18" cy="74"/>
              <a:chOff x="0" y="2"/>
              <a:chExt cx="19998" cy="19998"/>
            </a:xfrm>
          </p:grpSpPr>
          <p:sp>
            <p:nvSpPr>
              <p:cNvPr id="145922" name="Oval 514"/>
              <p:cNvSpPr>
                <a:spLocks noChangeArrowheads="1"/>
              </p:cNvSpPr>
              <p:nvPr/>
            </p:nvSpPr>
            <p:spPr bwMode="auto">
              <a:xfrm>
                <a:off x="0" y="1798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23" name="Oval 515"/>
              <p:cNvSpPr>
                <a:spLocks noChangeArrowheads="1"/>
              </p:cNvSpPr>
              <p:nvPr/>
            </p:nvSpPr>
            <p:spPr bwMode="auto">
              <a:xfrm>
                <a:off x="15912" y="1596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24" name="Oval 516"/>
              <p:cNvSpPr>
                <a:spLocks noChangeArrowheads="1"/>
              </p:cNvSpPr>
              <p:nvPr/>
            </p:nvSpPr>
            <p:spPr bwMode="auto">
              <a:xfrm>
                <a:off x="0" y="13974"/>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25" name="Oval 517"/>
              <p:cNvSpPr>
                <a:spLocks noChangeArrowheads="1"/>
              </p:cNvSpPr>
              <p:nvPr/>
            </p:nvSpPr>
            <p:spPr bwMode="auto">
              <a:xfrm>
                <a:off x="15912" y="1197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26" name="Oval 518"/>
              <p:cNvSpPr>
                <a:spLocks noChangeArrowheads="1"/>
              </p:cNvSpPr>
              <p:nvPr/>
            </p:nvSpPr>
            <p:spPr bwMode="auto">
              <a:xfrm>
                <a:off x="0" y="9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27" name="Oval 519"/>
              <p:cNvSpPr>
                <a:spLocks noChangeArrowheads="1"/>
              </p:cNvSpPr>
              <p:nvPr/>
            </p:nvSpPr>
            <p:spPr bwMode="auto">
              <a:xfrm>
                <a:off x="15912" y="8034"/>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28" name="Oval 520"/>
              <p:cNvSpPr>
                <a:spLocks noChangeArrowheads="1"/>
              </p:cNvSpPr>
              <p:nvPr/>
            </p:nvSpPr>
            <p:spPr bwMode="auto">
              <a:xfrm>
                <a:off x="0" y="5996"/>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29" name="Oval 521"/>
              <p:cNvSpPr>
                <a:spLocks noChangeArrowheads="1"/>
              </p:cNvSpPr>
              <p:nvPr/>
            </p:nvSpPr>
            <p:spPr bwMode="auto">
              <a:xfrm>
                <a:off x="15912" y="4018"/>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0" name="Oval 522"/>
              <p:cNvSpPr>
                <a:spLocks noChangeArrowheads="1"/>
              </p:cNvSpPr>
              <p:nvPr/>
            </p:nvSpPr>
            <p:spPr bwMode="auto">
              <a:xfrm>
                <a:off x="0" y="2018"/>
                <a:ext cx="4073"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1" name="Oval 523"/>
              <p:cNvSpPr>
                <a:spLocks noChangeArrowheads="1"/>
              </p:cNvSpPr>
              <p:nvPr/>
            </p:nvSpPr>
            <p:spPr bwMode="auto">
              <a:xfrm>
                <a:off x="15912" y="2"/>
                <a:ext cx="4086" cy="2016"/>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2" name="Line 524"/>
              <p:cNvSpPr>
                <a:spLocks noChangeShapeType="1"/>
              </p:cNvSpPr>
              <p:nvPr/>
            </p:nvSpPr>
            <p:spPr bwMode="auto">
              <a:xfrm flipV="1">
                <a:off x="3025" y="1798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3" name="Line 525"/>
              <p:cNvSpPr>
                <a:spLocks noChangeShapeType="1"/>
              </p:cNvSpPr>
              <p:nvPr/>
            </p:nvSpPr>
            <p:spPr bwMode="auto">
              <a:xfrm flipV="1">
                <a:off x="1532" y="1596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4" name="Line 526"/>
              <p:cNvSpPr>
                <a:spLocks noChangeShapeType="1"/>
              </p:cNvSpPr>
              <p:nvPr/>
            </p:nvSpPr>
            <p:spPr bwMode="auto">
              <a:xfrm flipV="1">
                <a:off x="1035" y="94"/>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5" name="Line 527"/>
              <p:cNvSpPr>
                <a:spLocks noChangeShapeType="1"/>
              </p:cNvSpPr>
              <p:nvPr/>
            </p:nvSpPr>
            <p:spPr bwMode="auto">
              <a:xfrm flipV="1">
                <a:off x="2384" y="201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6" name="Line 528"/>
              <p:cNvSpPr>
                <a:spLocks noChangeShapeType="1"/>
              </p:cNvSpPr>
              <p:nvPr/>
            </p:nvSpPr>
            <p:spPr bwMode="auto">
              <a:xfrm flipV="1">
                <a:off x="1833" y="408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7" name="Line 529"/>
              <p:cNvSpPr>
                <a:spLocks noChangeShapeType="1"/>
              </p:cNvSpPr>
              <p:nvPr/>
            </p:nvSpPr>
            <p:spPr bwMode="auto">
              <a:xfrm flipV="1">
                <a:off x="2829" y="5996"/>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8" name="Line 530"/>
              <p:cNvSpPr>
                <a:spLocks noChangeShapeType="1"/>
              </p:cNvSpPr>
              <p:nvPr/>
            </p:nvSpPr>
            <p:spPr bwMode="auto">
              <a:xfrm flipV="1">
                <a:off x="1035" y="815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9" name="Line 531"/>
              <p:cNvSpPr>
                <a:spLocks noChangeShapeType="1"/>
              </p:cNvSpPr>
              <p:nvPr/>
            </p:nvSpPr>
            <p:spPr bwMode="auto">
              <a:xfrm flipV="1">
                <a:off x="3025" y="9904"/>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40" name="Line 532"/>
              <p:cNvSpPr>
                <a:spLocks noChangeShapeType="1"/>
              </p:cNvSpPr>
              <p:nvPr/>
            </p:nvSpPr>
            <p:spPr bwMode="auto">
              <a:xfrm flipV="1">
                <a:off x="1336" y="12098"/>
                <a:ext cx="16017"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41" name="Line 533"/>
              <p:cNvSpPr>
                <a:spLocks noChangeShapeType="1"/>
              </p:cNvSpPr>
              <p:nvPr/>
            </p:nvSpPr>
            <p:spPr bwMode="auto">
              <a:xfrm flipV="1">
                <a:off x="2384" y="13898"/>
                <a:ext cx="16016" cy="201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942" name="Line 534"/>
            <p:cNvSpPr>
              <a:spLocks noChangeShapeType="1"/>
            </p:cNvSpPr>
            <p:nvPr/>
          </p:nvSpPr>
          <p:spPr bwMode="auto">
            <a:xfrm rot="-10800000">
              <a:off x="2665" y="673"/>
              <a:ext cx="52"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43" name="Line 535"/>
            <p:cNvSpPr>
              <a:spLocks noChangeShapeType="1"/>
            </p:cNvSpPr>
            <p:nvPr/>
          </p:nvSpPr>
          <p:spPr bwMode="auto">
            <a:xfrm rot="-5400000">
              <a:off x="2604" y="443"/>
              <a:ext cx="79"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44" name="Line 536"/>
            <p:cNvSpPr>
              <a:spLocks noChangeShapeType="1"/>
            </p:cNvSpPr>
            <p:nvPr/>
          </p:nvSpPr>
          <p:spPr bwMode="auto">
            <a:xfrm>
              <a:off x="2600" y="482"/>
              <a:ext cx="45"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45" name="Line 537"/>
            <p:cNvSpPr>
              <a:spLocks noChangeShapeType="1"/>
            </p:cNvSpPr>
            <p:nvPr/>
          </p:nvSpPr>
          <p:spPr bwMode="auto">
            <a:xfrm rot="-5400000">
              <a:off x="2583" y="537"/>
              <a:ext cx="268"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46" name="Line 538"/>
            <p:cNvSpPr>
              <a:spLocks noChangeShapeType="1"/>
            </p:cNvSpPr>
            <p:nvPr/>
          </p:nvSpPr>
          <p:spPr bwMode="auto">
            <a:xfrm>
              <a:off x="2646" y="403"/>
              <a:ext cx="71"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947" name="Group 539"/>
            <p:cNvGrpSpPr>
              <a:grpSpLocks/>
            </p:cNvGrpSpPr>
            <p:nvPr/>
          </p:nvGrpSpPr>
          <p:grpSpPr bwMode="auto">
            <a:xfrm rot="-5400000">
              <a:off x="2642" y="367"/>
              <a:ext cx="74" cy="56"/>
              <a:chOff x="8464" y="4182"/>
              <a:chExt cx="319" cy="244"/>
            </a:xfrm>
          </p:grpSpPr>
          <p:grpSp>
            <p:nvGrpSpPr>
              <p:cNvPr id="145948" name="Group 540"/>
              <p:cNvGrpSpPr>
                <a:grpSpLocks/>
              </p:cNvGrpSpPr>
              <p:nvPr/>
            </p:nvGrpSpPr>
            <p:grpSpPr bwMode="auto">
              <a:xfrm rot="5400000">
                <a:off x="8549" y="4177"/>
                <a:ext cx="94" cy="263"/>
                <a:chOff x="7627" y="4681"/>
                <a:chExt cx="141" cy="610"/>
              </a:xfrm>
            </p:grpSpPr>
            <p:sp>
              <p:nvSpPr>
                <p:cNvPr id="145949" name="Rectangle 541"/>
                <p:cNvSpPr>
                  <a:spLocks noChangeArrowheads="1"/>
                </p:cNvSpPr>
                <p:nvPr/>
              </p:nvSpPr>
              <p:spPr bwMode="auto">
                <a:xfrm>
                  <a:off x="7632" y="4681"/>
                  <a:ext cx="136" cy="610"/>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0" name="Line 542"/>
                <p:cNvSpPr>
                  <a:spLocks noChangeShapeType="1"/>
                </p:cNvSpPr>
                <p:nvPr/>
              </p:nvSpPr>
              <p:spPr bwMode="auto">
                <a:xfrm flipV="1">
                  <a:off x="7634" y="4705"/>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1" name="Line 543"/>
                <p:cNvSpPr>
                  <a:spLocks noChangeShapeType="1"/>
                </p:cNvSpPr>
                <p:nvPr/>
              </p:nvSpPr>
              <p:spPr bwMode="auto">
                <a:xfrm flipV="1">
                  <a:off x="7651" y="4760"/>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2" name="Line 544"/>
                <p:cNvSpPr>
                  <a:spLocks noChangeShapeType="1"/>
                </p:cNvSpPr>
                <p:nvPr/>
              </p:nvSpPr>
              <p:spPr bwMode="auto">
                <a:xfrm flipV="1">
                  <a:off x="7634" y="48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3" name="Line 545"/>
                <p:cNvSpPr>
                  <a:spLocks noChangeShapeType="1"/>
                </p:cNvSpPr>
                <p:nvPr/>
              </p:nvSpPr>
              <p:spPr bwMode="auto">
                <a:xfrm flipV="1">
                  <a:off x="7658" y="4858"/>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4" name="Line 546"/>
                <p:cNvSpPr>
                  <a:spLocks noChangeShapeType="1"/>
                </p:cNvSpPr>
                <p:nvPr/>
              </p:nvSpPr>
              <p:spPr bwMode="auto">
                <a:xfrm flipV="1">
                  <a:off x="7627" y="5107"/>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5" name="Line 547"/>
                <p:cNvSpPr>
                  <a:spLocks noChangeShapeType="1"/>
                </p:cNvSpPr>
                <p:nvPr/>
              </p:nvSpPr>
              <p:spPr bwMode="auto">
                <a:xfrm flipV="1">
                  <a:off x="7656" y="5161"/>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6" name="Line 548"/>
                <p:cNvSpPr>
                  <a:spLocks noChangeShapeType="1"/>
                </p:cNvSpPr>
                <p:nvPr/>
              </p:nvSpPr>
              <p:spPr bwMode="auto">
                <a:xfrm flipV="1">
                  <a:off x="7633" y="5211"/>
                  <a:ext cx="130"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7" name="Line 549"/>
                <p:cNvSpPr>
                  <a:spLocks noChangeShapeType="1"/>
                </p:cNvSpPr>
                <p:nvPr/>
              </p:nvSpPr>
              <p:spPr bwMode="auto">
                <a:xfrm flipV="1">
                  <a:off x="7650" y="5265"/>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8" name="Line 550"/>
                <p:cNvSpPr>
                  <a:spLocks noChangeShapeType="1"/>
                </p:cNvSpPr>
                <p:nvPr/>
              </p:nvSpPr>
              <p:spPr bwMode="auto">
                <a:xfrm flipV="1">
                  <a:off x="7636" y="4904"/>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9" name="Line 551"/>
                <p:cNvSpPr>
                  <a:spLocks noChangeShapeType="1"/>
                </p:cNvSpPr>
                <p:nvPr/>
              </p:nvSpPr>
              <p:spPr bwMode="auto">
                <a:xfrm flipV="1">
                  <a:off x="7653" y="4959"/>
                  <a:ext cx="91"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60" name="Line 552"/>
                <p:cNvSpPr>
                  <a:spLocks noChangeShapeType="1"/>
                </p:cNvSpPr>
                <p:nvPr/>
              </p:nvSpPr>
              <p:spPr bwMode="auto">
                <a:xfrm flipV="1">
                  <a:off x="7636" y="5003"/>
                  <a:ext cx="131" cy="1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61" name="Line 553"/>
                <p:cNvSpPr>
                  <a:spLocks noChangeShapeType="1"/>
                </p:cNvSpPr>
                <p:nvPr/>
              </p:nvSpPr>
              <p:spPr bwMode="auto">
                <a:xfrm flipV="1">
                  <a:off x="7659" y="5057"/>
                  <a:ext cx="92" cy="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962" name="Group 554"/>
              <p:cNvGrpSpPr>
                <a:grpSpLocks/>
              </p:cNvGrpSpPr>
              <p:nvPr/>
            </p:nvGrpSpPr>
            <p:grpSpPr bwMode="auto">
              <a:xfrm>
                <a:off x="8592" y="4214"/>
                <a:ext cx="67" cy="194"/>
                <a:chOff x="8592" y="4214"/>
                <a:chExt cx="67" cy="194"/>
              </a:xfrm>
            </p:grpSpPr>
            <p:grpSp>
              <p:nvGrpSpPr>
                <p:cNvPr id="145963" name="Group 555"/>
                <p:cNvGrpSpPr>
                  <a:grpSpLocks/>
                </p:cNvGrpSpPr>
                <p:nvPr/>
              </p:nvGrpSpPr>
              <p:grpSpPr bwMode="auto">
                <a:xfrm rot="5400000">
                  <a:off x="8536" y="4285"/>
                  <a:ext cx="192" cy="54"/>
                  <a:chOff x="8318" y="1970"/>
                  <a:chExt cx="372" cy="122"/>
                </a:xfrm>
              </p:grpSpPr>
              <p:grpSp>
                <p:nvGrpSpPr>
                  <p:cNvPr id="145964" name="Group 556"/>
                  <p:cNvGrpSpPr>
                    <a:grpSpLocks/>
                  </p:cNvGrpSpPr>
                  <p:nvPr/>
                </p:nvGrpSpPr>
                <p:grpSpPr bwMode="auto">
                  <a:xfrm>
                    <a:off x="8318" y="1971"/>
                    <a:ext cx="116" cy="121"/>
                    <a:chOff x="7589" y="1881"/>
                    <a:chExt cx="116" cy="121"/>
                  </a:xfrm>
                </p:grpSpPr>
                <p:sp>
                  <p:nvSpPr>
                    <p:cNvPr id="145965" name="Arc 557"/>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66" name="Arc 558"/>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67" name="Line 559"/>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968" name="Group 560"/>
                  <p:cNvGrpSpPr>
                    <a:grpSpLocks/>
                  </p:cNvGrpSpPr>
                  <p:nvPr/>
                </p:nvGrpSpPr>
                <p:grpSpPr bwMode="auto">
                  <a:xfrm flipH="1">
                    <a:off x="8574" y="1970"/>
                    <a:ext cx="116" cy="121"/>
                    <a:chOff x="7589" y="1881"/>
                    <a:chExt cx="116" cy="121"/>
                  </a:xfrm>
                </p:grpSpPr>
                <p:sp>
                  <p:nvSpPr>
                    <p:cNvPr id="145969" name="Arc 561"/>
                    <p:cNvSpPr>
                      <a:spLocks/>
                    </p:cNvSpPr>
                    <p:nvPr/>
                  </p:nvSpPr>
                  <p:spPr bwMode="auto">
                    <a:xfrm flipH="1">
                      <a:off x="7589" y="1882"/>
                      <a:ext cx="68" cy="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70" name="Arc 562"/>
                    <p:cNvSpPr>
                      <a:spLocks/>
                    </p:cNvSpPr>
                    <p:nvPr/>
                  </p:nvSpPr>
                  <p:spPr bwMode="auto">
                    <a:xfrm>
                      <a:off x="7657" y="1881"/>
                      <a:ext cx="48" cy="2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71" name="Line 563"/>
                    <p:cNvSpPr>
                      <a:spLocks noChangeShapeType="1"/>
                    </p:cNvSpPr>
                    <p:nvPr/>
                  </p:nvSpPr>
                  <p:spPr bwMode="auto">
                    <a:xfrm>
                      <a:off x="7589" y="1927"/>
                      <a:ext cx="0" cy="75"/>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5972" name="Line 564"/>
                <p:cNvSpPr>
                  <a:spLocks noChangeShapeType="1"/>
                </p:cNvSpPr>
                <p:nvPr/>
              </p:nvSpPr>
              <p:spPr bwMode="auto">
                <a:xfrm rot="5400000" flipH="1">
                  <a:off x="8590" y="4363"/>
                  <a:ext cx="43" cy="3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73" name="Line 565"/>
                <p:cNvSpPr>
                  <a:spLocks noChangeShapeType="1"/>
                </p:cNvSpPr>
                <p:nvPr/>
              </p:nvSpPr>
              <p:spPr bwMode="auto">
                <a:xfrm rot="5400000" flipH="1">
                  <a:off x="8622" y="4361"/>
                  <a:ext cx="31" cy="2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74" name="Line 566"/>
                <p:cNvSpPr>
                  <a:spLocks noChangeShapeType="1"/>
                </p:cNvSpPr>
                <p:nvPr/>
              </p:nvSpPr>
              <p:spPr bwMode="auto">
                <a:xfrm rot="5400000" flipH="1">
                  <a:off x="8589" y="4217"/>
                  <a:ext cx="44" cy="37"/>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75" name="Line 567"/>
                <p:cNvSpPr>
                  <a:spLocks noChangeShapeType="1"/>
                </p:cNvSpPr>
                <p:nvPr/>
              </p:nvSpPr>
              <p:spPr bwMode="auto">
                <a:xfrm rot="5400000" flipH="1">
                  <a:off x="8617" y="4221"/>
                  <a:ext cx="40" cy="3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976" name="Rectangle 568" descr="Small checker board"/>
              <p:cNvSpPr>
                <a:spLocks noChangeArrowheads="1"/>
              </p:cNvSpPr>
              <p:nvPr/>
            </p:nvSpPr>
            <p:spPr bwMode="auto">
              <a:xfrm>
                <a:off x="8732" y="4182"/>
                <a:ext cx="51" cy="244"/>
              </a:xfrm>
              <a:prstGeom prst="rect">
                <a:avLst/>
              </a:prstGeom>
              <a:pattFill prst="smCheck">
                <a:fgClr>
                  <a:srgbClr val="000000"/>
                </a:fgClr>
                <a:bgClr>
                  <a:srgbClr val="FFFFFF"/>
                </a:bgClr>
              </a:patt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977" name="Rectangle 569"/>
            <p:cNvSpPr>
              <a:spLocks noChangeArrowheads="1"/>
            </p:cNvSpPr>
            <p:nvPr/>
          </p:nvSpPr>
          <p:spPr bwMode="auto">
            <a:xfrm rot="-5400000">
              <a:off x="2647" y="585"/>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78" name="Line 570"/>
            <p:cNvSpPr>
              <a:spLocks noChangeShapeType="1"/>
            </p:cNvSpPr>
            <p:nvPr/>
          </p:nvSpPr>
          <p:spPr bwMode="auto">
            <a:xfrm rot="-10800000">
              <a:off x="2611" y="620"/>
              <a:ext cx="15" cy="0"/>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79" name="Line 571"/>
            <p:cNvSpPr>
              <a:spLocks noChangeShapeType="1"/>
            </p:cNvSpPr>
            <p:nvPr/>
          </p:nvSpPr>
          <p:spPr bwMode="auto">
            <a:xfrm rot="16200000" flipV="1">
              <a:off x="2676" y="613"/>
              <a:ext cx="7" cy="0"/>
            </a:xfrm>
            <a:prstGeom prst="line">
              <a:avLst/>
            </a:prstGeom>
            <a:noFill/>
            <a:ln w="1905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80" name="Line 572"/>
            <p:cNvSpPr>
              <a:spLocks noChangeShapeType="1"/>
            </p:cNvSpPr>
            <p:nvPr/>
          </p:nvSpPr>
          <p:spPr bwMode="auto">
            <a:xfrm rot="-10800000">
              <a:off x="2654" y="593"/>
              <a:ext cx="13" cy="0"/>
            </a:xfrm>
            <a:prstGeom prst="line">
              <a:avLst/>
            </a:prstGeom>
            <a:noFill/>
            <a:ln w="2667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981" name="Group 573"/>
            <p:cNvGrpSpPr>
              <a:grpSpLocks/>
            </p:cNvGrpSpPr>
            <p:nvPr/>
          </p:nvGrpSpPr>
          <p:grpSpPr bwMode="auto">
            <a:xfrm>
              <a:off x="2603" y="706"/>
              <a:ext cx="32" cy="178"/>
              <a:chOff x="10619" y="13229"/>
              <a:chExt cx="80" cy="445"/>
            </a:xfrm>
          </p:grpSpPr>
          <p:sp>
            <p:nvSpPr>
              <p:cNvPr id="145982" name="Line 574"/>
              <p:cNvSpPr>
                <a:spLocks noChangeShapeType="1"/>
              </p:cNvSpPr>
              <p:nvPr/>
            </p:nvSpPr>
            <p:spPr bwMode="auto">
              <a:xfrm flipV="1">
                <a:off x="10619" y="13230"/>
                <a:ext cx="0" cy="444"/>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83" name="Line 575"/>
              <p:cNvSpPr>
                <a:spLocks noChangeShapeType="1"/>
              </p:cNvSpPr>
              <p:nvPr/>
            </p:nvSpPr>
            <p:spPr bwMode="auto">
              <a:xfrm flipV="1">
                <a:off x="10630" y="13670"/>
                <a:ext cx="69"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84" name="Line 576"/>
              <p:cNvSpPr>
                <a:spLocks noChangeShapeType="1"/>
              </p:cNvSpPr>
              <p:nvPr/>
            </p:nvSpPr>
            <p:spPr bwMode="auto">
              <a:xfrm flipV="1">
                <a:off x="10627" y="13229"/>
                <a:ext cx="72" cy="0"/>
              </a:xfrm>
              <a:prstGeom prst="line">
                <a:avLst/>
              </a:prstGeom>
              <a:noFill/>
              <a:ln w="9525">
                <a:solidFill>
                  <a:srgbClr val="C0C0C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985" name="Group 577"/>
            <p:cNvGrpSpPr>
              <a:grpSpLocks/>
            </p:cNvGrpSpPr>
            <p:nvPr/>
          </p:nvGrpSpPr>
          <p:grpSpPr bwMode="auto">
            <a:xfrm>
              <a:off x="2234" y="876"/>
              <a:ext cx="218" cy="49"/>
              <a:chOff x="1133" y="1820"/>
              <a:chExt cx="218" cy="49"/>
            </a:xfrm>
          </p:grpSpPr>
          <p:grpSp>
            <p:nvGrpSpPr>
              <p:cNvPr id="145986" name="Group 578"/>
              <p:cNvGrpSpPr>
                <a:grpSpLocks/>
              </p:cNvGrpSpPr>
              <p:nvPr/>
            </p:nvGrpSpPr>
            <p:grpSpPr bwMode="auto">
              <a:xfrm>
                <a:off x="1166" y="1820"/>
                <a:ext cx="185" cy="49"/>
                <a:chOff x="2357" y="3199"/>
                <a:chExt cx="801" cy="215"/>
              </a:xfrm>
            </p:grpSpPr>
            <p:sp>
              <p:nvSpPr>
                <p:cNvPr id="145987" name="Arc 579"/>
                <p:cNvSpPr>
                  <a:spLocks/>
                </p:cNvSpPr>
                <p:nvPr/>
              </p:nvSpPr>
              <p:spPr bwMode="auto">
                <a:xfrm rot="183890" flipV="1">
                  <a:off x="2364" y="3221"/>
                  <a:ext cx="40" cy="37"/>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88" name="Arc 580"/>
                <p:cNvSpPr>
                  <a:spLocks/>
                </p:cNvSpPr>
                <p:nvPr/>
              </p:nvSpPr>
              <p:spPr bwMode="auto">
                <a:xfrm rot="2742164" flipH="1">
                  <a:off x="2359" y="3358"/>
                  <a:ext cx="35" cy="3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89" name="Rectangle 581"/>
                <p:cNvSpPr>
                  <a:spLocks noChangeArrowheads="1"/>
                </p:cNvSpPr>
                <p:nvPr/>
              </p:nvSpPr>
              <p:spPr bwMode="auto">
                <a:xfrm rot="5400000">
                  <a:off x="2676" y="2932"/>
                  <a:ext cx="215" cy="749"/>
                </a:xfrm>
                <a:prstGeom prst="rect">
                  <a:avLst/>
                </a:prstGeom>
                <a:gradFill rotWithShape="0">
                  <a:gsLst>
                    <a:gs pos="0">
                      <a:srgbClr val="000000">
                        <a:gamma/>
                        <a:tint val="0"/>
                        <a:invGamma/>
                      </a:srgbClr>
                    </a:gs>
                    <a:gs pos="50000">
                      <a:srgbClr val="000000"/>
                    </a:gs>
                    <a:gs pos="100000">
                      <a:srgbClr val="000000">
                        <a:gamma/>
                        <a:tint val="0"/>
                        <a:invGamma/>
                      </a:srgbClr>
                    </a:gs>
                  </a:gsLst>
                  <a:lin ang="5400000" scaled="1"/>
                </a:gradFill>
                <a:ln w="9525">
                  <a:solidFill>
                    <a:srgbClr val="000000"/>
                  </a:solidFill>
                  <a:miter lim="800000"/>
                  <a:headEnd/>
                  <a:tailEnd/>
                </a:ln>
              </p:spPr>
              <p:txBody>
                <a:bodyPr/>
                <a:lstStyle/>
                <a:p>
                  <a:endParaRPr lang="en-US"/>
                </a:p>
              </p:txBody>
            </p:sp>
          </p:grpSp>
          <p:sp>
            <p:nvSpPr>
              <p:cNvPr id="145990" name="Oval 582"/>
              <p:cNvSpPr>
                <a:spLocks noChangeArrowheads="1"/>
              </p:cNvSpPr>
              <p:nvPr/>
            </p:nvSpPr>
            <p:spPr bwMode="auto">
              <a:xfrm>
                <a:off x="1133" y="1827"/>
                <a:ext cx="39" cy="35"/>
              </a:xfrm>
              <a:prstGeom prst="ellipse">
                <a:avLst/>
              </a:prstGeom>
              <a:gradFill rotWithShape="0">
                <a:gsLst>
                  <a:gs pos="0">
                    <a:srgbClr val="000000"/>
                  </a:gs>
                  <a:gs pos="100000">
                    <a:srgbClr val="000000">
                      <a:gamma/>
                      <a:tint val="0"/>
                      <a:invGamma/>
                    </a:srgbClr>
                  </a:gs>
                </a:gsLst>
                <a:path path="shape">
                  <a:fillToRect l="50000" t="50000" r="50000" b="50000"/>
                </a:path>
              </a:gra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91" name="Line 583"/>
              <p:cNvSpPr>
                <a:spLocks noChangeShapeType="1"/>
              </p:cNvSpPr>
              <p:nvPr/>
            </p:nvSpPr>
            <p:spPr bwMode="auto">
              <a:xfrm flipV="1">
                <a:off x="1161" y="1826"/>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992" name="Group 584"/>
            <p:cNvGrpSpPr>
              <a:grpSpLocks/>
            </p:cNvGrpSpPr>
            <p:nvPr/>
          </p:nvGrpSpPr>
          <p:grpSpPr bwMode="auto">
            <a:xfrm>
              <a:off x="2267" y="671"/>
              <a:ext cx="218" cy="50"/>
              <a:chOff x="1099" y="1617"/>
              <a:chExt cx="218" cy="50"/>
            </a:xfrm>
          </p:grpSpPr>
          <p:sp>
            <p:nvSpPr>
              <p:cNvPr id="145993" name="Arc 585"/>
              <p:cNvSpPr>
                <a:spLocks/>
              </p:cNvSpPr>
              <p:nvPr/>
            </p:nvSpPr>
            <p:spPr bwMode="auto">
              <a:xfrm rot="183890" flipV="1">
                <a:off x="1134" y="1621"/>
                <a:ext cx="9" cy="9"/>
              </a:xfrm>
              <a:custGeom>
                <a:avLst/>
                <a:gdLst>
                  <a:gd name="G0" fmla="+- 2393 0 0"/>
                  <a:gd name="G1" fmla="+- 21600 0 0"/>
                  <a:gd name="G2" fmla="+- 21600 0 0"/>
                  <a:gd name="T0" fmla="*/ 0 w 19926"/>
                  <a:gd name="T1" fmla="*/ 133 h 21600"/>
                  <a:gd name="T2" fmla="*/ 19926 w 19926"/>
                  <a:gd name="T3" fmla="*/ 8985 h 21600"/>
                  <a:gd name="T4" fmla="*/ 2393 w 19926"/>
                  <a:gd name="T5" fmla="*/ 21600 h 21600"/>
                </a:gdLst>
                <a:ahLst/>
                <a:cxnLst>
                  <a:cxn ang="0">
                    <a:pos x="T0" y="T1"/>
                  </a:cxn>
                  <a:cxn ang="0">
                    <a:pos x="T2" y="T3"/>
                  </a:cxn>
                  <a:cxn ang="0">
                    <a:pos x="T4" y="T5"/>
                  </a:cxn>
                </a:cxnLst>
                <a:rect l="0" t="0" r="r" b="b"/>
                <a:pathLst>
                  <a:path w="19926" h="21600" fill="none" extrusionOk="0">
                    <a:moveTo>
                      <a:pt x="-1" y="132"/>
                    </a:moveTo>
                    <a:cubicBezTo>
                      <a:pt x="794" y="44"/>
                      <a:pt x="1593" y="-1"/>
                      <a:pt x="2393" y="-1"/>
                    </a:cubicBezTo>
                    <a:cubicBezTo>
                      <a:pt x="9342" y="-1"/>
                      <a:pt x="15867" y="3343"/>
                      <a:pt x="19926" y="8984"/>
                    </a:cubicBezTo>
                  </a:path>
                  <a:path w="19926" h="21600" stroke="0" extrusionOk="0">
                    <a:moveTo>
                      <a:pt x="-1" y="132"/>
                    </a:moveTo>
                    <a:cubicBezTo>
                      <a:pt x="794" y="44"/>
                      <a:pt x="1593" y="-1"/>
                      <a:pt x="2393" y="-1"/>
                    </a:cubicBezTo>
                    <a:cubicBezTo>
                      <a:pt x="9342" y="-1"/>
                      <a:pt x="15867" y="3343"/>
                      <a:pt x="19926" y="8984"/>
                    </a:cubicBezTo>
                    <a:lnTo>
                      <a:pt x="2393"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94" name="Line 586"/>
              <p:cNvSpPr>
                <a:spLocks noChangeShapeType="1"/>
              </p:cNvSpPr>
              <p:nvPr/>
            </p:nvSpPr>
            <p:spPr bwMode="auto">
              <a:xfrm flipV="1">
                <a:off x="1127" y="1621"/>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95" name="Oval 587" descr="Wide downward diagonal"/>
              <p:cNvSpPr>
                <a:spLocks noChangeArrowheads="1"/>
              </p:cNvSpPr>
              <p:nvPr/>
            </p:nvSpPr>
            <p:spPr bwMode="auto">
              <a:xfrm>
                <a:off x="1099" y="1624"/>
                <a:ext cx="39" cy="35"/>
              </a:xfrm>
              <a:prstGeom prst="ellipse">
                <a:avLst/>
              </a:prstGeom>
              <a:pattFill prst="wdDnDiag">
                <a:fgClr>
                  <a:srgbClr val="000000"/>
                </a:fgClr>
                <a:bgClr>
                  <a:srgbClr val="FFFFFF"/>
                </a:bgClr>
              </a:patt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96" name="Arc 588"/>
              <p:cNvSpPr>
                <a:spLocks/>
              </p:cNvSpPr>
              <p:nvPr/>
            </p:nvSpPr>
            <p:spPr bwMode="auto">
              <a:xfrm rot="2742164" flipH="1">
                <a:off x="1133" y="1653"/>
                <a:ext cx="8" cy="9"/>
              </a:xfrm>
              <a:custGeom>
                <a:avLst/>
                <a:gdLst>
                  <a:gd name="G0" fmla="+- 0 0 0"/>
                  <a:gd name="G1" fmla="+- 21600 0 0"/>
                  <a:gd name="G2" fmla="+- 21600 0 0"/>
                  <a:gd name="T0" fmla="*/ 0 w 17533"/>
                  <a:gd name="T1" fmla="*/ 0 h 21600"/>
                  <a:gd name="T2" fmla="*/ 17533 w 17533"/>
                  <a:gd name="T3" fmla="*/ 8985 h 21600"/>
                  <a:gd name="T4" fmla="*/ 0 w 17533"/>
                  <a:gd name="T5" fmla="*/ 21600 h 21600"/>
                </a:gdLst>
                <a:ahLst/>
                <a:cxnLst>
                  <a:cxn ang="0">
                    <a:pos x="T0" y="T1"/>
                  </a:cxn>
                  <a:cxn ang="0">
                    <a:pos x="T2" y="T3"/>
                  </a:cxn>
                  <a:cxn ang="0">
                    <a:pos x="T4" y="T5"/>
                  </a:cxn>
                </a:cxnLst>
                <a:rect l="0" t="0" r="r" b="b"/>
                <a:pathLst>
                  <a:path w="17533" h="21600" fill="none" extrusionOk="0">
                    <a:moveTo>
                      <a:pt x="0" y="-1"/>
                    </a:moveTo>
                    <a:cubicBezTo>
                      <a:pt x="6949" y="-1"/>
                      <a:pt x="13474" y="3343"/>
                      <a:pt x="17533" y="8984"/>
                    </a:cubicBezTo>
                  </a:path>
                  <a:path w="17533" h="21600" stroke="0" extrusionOk="0">
                    <a:moveTo>
                      <a:pt x="0" y="-1"/>
                    </a:moveTo>
                    <a:cubicBezTo>
                      <a:pt x="6949" y="-1"/>
                      <a:pt x="13474" y="3343"/>
                      <a:pt x="17533" y="898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97" name="Rectangle 589" descr="Wide downward diagonal"/>
              <p:cNvSpPr>
                <a:spLocks noChangeArrowheads="1"/>
              </p:cNvSpPr>
              <p:nvPr/>
            </p:nvSpPr>
            <p:spPr bwMode="auto">
              <a:xfrm rot="5400000">
                <a:off x="1206" y="1555"/>
                <a:ext cx="50" cy="173"/>
              </a:xfrm>
              <a:prstGeom prst="rect">
                <a:avLst/>
              </a:prstGeom>
              <a:pattFill prst="wdDnDiag">
                <a:fgClr>
                  <a:srgbClr val="000000"/>
                </a:fgClr>
                <a:bgClr>
                  <a:srgbClr val="FFFFFF"/>
                </a:bgClr>
              </a:pattFill>
              <a:ln w="9525">
                <a:solidFill>
                  <a:srgbClr val="000000"/>
                </a:solidFill>
                <a:miter lim="800000"/>
                <a:headEnd/>
                <a:tailEnd/>
              </a:ln>
            </p:spPr>
            <p:txBody>
              <a:bodyPr/>
              <a:lstStyle/>
              <a:p>
                <a:endParaRPr lang="en-US"/>
              </a:p>
            </p:txBody>
          </p:sp>
          <p:sp>
            <p:nvSpPr>
              <p:cNvPr id="145998" name="Rectangle 590"/>
              <p:cNvSpPr>
                <a:spLocks noChangeArrowheads="1"/>
              </p:cNvSpPr>
              <p:nvPr/>
            </p:nvSpPr>
            <p:spPr bwMode="auto">
              <a:xfrm>
                <a:off x="1099" y="1639"/>
                <a:ext cx="58" cy="6"/>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99" name="Rectangle 591"/>
              <p:cNvSpPr>
                <a:spLocks noChangeArrowheads="1"/>
              </p:cNvSpPr>
              <p:nvPr/>
            </p:nvSpPr>
            <p:spPr bwMode="auto">
              <a:xfrm>
                <a:off x="1157" y="1626"/>
                <a:ext cx="160" cy="31"/>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000" name="Line 592"/>
            <p:cNvSpPr>
              <a:spLocks noChangeShapeType="1"/>
            </p:cNvSpPr>
            <p:nvPr/>
          </p:nvSpPr>
          <p:spPr bwMode="auto">
            <a:xfrm flipV="1">
              <a:off x="2188" y="947"/>
              <a:ext cx="12" cy="90"/>
            </a:xfrm>
            <a:prstGeom prst="line">
              <a:avLst/>
            </a:prstGeom>
            <a:noFill/>
            <a:ln w="25400">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6001" name="Group 593"/>
            <p:cNvGrpSpPr>
              <a:grpSpLocks/>
            </p:cNvGrpSpPr>
            <p:nvPr/>
          </p:nvGrpSpPr>
          <p:grpSpPr bwMode="auto">
            <a:xfrm rot="408054">
              <a:off x="2111" y="558"/>
              <a:ext cx="255" cy="464"/>
              <a:chOff x="3963" y="542"/>
              <a:chExt cx="255" cy="464"/>
            </a:xfrm>
          </p:grpSpPr>
          <p:grpSp>
            <p:nvGrpSpPr>
              <p:cNvPr id="146002" name="Group 594"/>
              <p:cNvGrpSpPr>
                <a:grpSpLocks/>
              </p:cNvGrpSpPr>
              <p:nvPr/>
            </p:nvGrpSpPr>
            <p:grpSpPr bwMode="auto">
              <a:xfrm rot="-510155">
                <a:off x="3963" y="542"/>
                <a:ext cx="255" cy="464"/>
                <a:chOff x="3190" y="1766"/>
                <a:chExt cx="255" cy="464"/>
              </a:xfrm>
            </p:grpSpPr>
            <p:grpSp>
              <p:nvGrpSpPr>
                <p:cNvPr id="146003" name="Group 595"/>
                <p:cNvGrpSpPr>
                  <a:grpSpLocks/>
                </p:cNvGrpSpPr>
                <p:nvPr/>
              </p:nvGrpSpPr>
              <p:grpSpPr bwMode="auto">
                <a:xfrm>
                  <a:off x="3190" y="1834"/>
                  <a:ext cx="255" cy="317"/>
                  <a:chOff x="9447" y="13041"/>
                  <a:chExt cx="638" cy="792"/>
                </a:xfrm>
              </p:grpSpPr>
              <p:sp>
                <p:nvSpPr>
                  <p:cNvPr id="146004" name="AutoShape 596"/>
                  <p:cNvSpPr>
                    <a:spLocks noChangeArrowheads="1"/>
                  </p:cNvSpPr>
                  <p:nvPr/>
                </p:nvSpPr>
                <p:spPr bwMode="auto">
                  <a:xfrm rot="-4777464">
                    <a:off x="9370" y="13118"/>
                    <a:ext cx="792" cy="638"/>
                  </a:xfrm>
                  <a:custGeom>
                    <a:avLst/>
                    <a:gdLst>
                      <a:gd name="G0" fmla="+- 5400 0 0"/>
                      <a:gd name="G1" fmla="+- 11796480 0 0"/>
                      <a:gd name="G2" fmla="+- 0 0 11796480"/>
                      <a:gd name="T0" fmla="*/ 0 256 1"/>
                      <a:gd name="T1" fmla="*/ 180 256 1"/>
                      <a:gd name="G3" fmla="+- 11796480 T0 T1"/>
                      <a:gd name="T2" fmla="*/ 0 256 1"/>
                      <a:gd name="T3" fmla="*/ 90 256 1"/>
                      <a:gd name="G4" fmla="+- 11796480 T2 T3"/>
                      <a:gd name="G5" fmla="*/ G4 2 1"/>
                      <a:gd name="T4" fmla="*/ 90 256 1"/>
                      <a:gd name="T5" fmla="*/ 0 256 1"/>
                      <a:gd name="G6" fmla="+- 11796480 T4 T5"/>
                      <a:gd name="G7" fmla="*/ G6 2 1"/>
                      <a:gd name="G8" fmla="abs 11796480"/>
                      <a:gd name="T6" fmla="*/ 0 256 1"/>
                      <a:gd name="T7" fmla="*/ 90 256 1"/>
                      <a:gd name="G9" fmla="+- G8 T6 T7"/>
                      <a:gd name="G10" fmla="?: G9 G7 G5"/>
                      <a:gd name="T8" fmla="*/ 0 256 1"/>
                      <a:gd name="T9" fmla="*/ 360 256 1"/>
                      <a:gd name="G11" fmla="+- G10 T8 T9"/>
                      <a:gd name="G12" fmla="?: G10 G11 G10"/>
                      <a:gd name="T10" fmla="*/ 0 256 1"/>
                      <a:gd name="T11" fmla="*/ 360 256 1"/>
                      <a:gd name="G13" fmla="+- G12 T10 T11"/>
                      <a:gd name="G14" fmla="?: G12 G13 G12"/>
                      <a:gd name="G15" fmla="+- 0 0 G14"/>
                      <a:gd name="G16" fmla="+- 10800 0 0"/>
                      <a:gd name="G17" fmla="+- 10800 0 5400"/>
                      <a:gd name="G18" fmla="*/ 5400 1 2"/>
                      <a:gd name="G19" fmla="+- G18 5400 0"/>
                      <a:gd name="G20" fmla="cos G19 11796480"/>
                      <a:gd name="G21" fmla="sin G19 11796480"/>
                      <a:gd name="G22" fmla="+- G20 10800 0"/>
                      <a:gd name="G23" fmla="+- G21 10800 0"/>
                      <a:gd name="G24" fmla="+- 10800 0 G20"/>
                      <a:gd name="G25" fmla="+- 5400 10800 0"/>
                      <a:gd name="G26" fmla="?: G9 G17 G25"/>
                      <a:gd name="G27" fmla="?: G9 0 21600"/>
                      <a:gd name="G28" fmla="cos 10800 11796480"/>
                      <a:gd name="G29" fmla="sin 10800 11796480"/>
                      <a:gd name="G30" fmla="sin 5400 11796480"/>
                      <a:gd name="G31" fmla="+- G28 10800 0"/>
                      <a:gd name="G32" fmla="+- G29 10800 0"/>
                      <a:gd name="G33" fmla="+- G30 10800 0"/>
                      <a:gd name="G34" fmla="?: G4 0 G31"/>
                      <a:gd name="G35" fmla="?: 11796480 G34 0"/>
                      <a:gd name="G36" fmla="?: G6 G35 G31"/>
                      <a:gd name="G37" fmla="+- 21600 0 G36"/>
                      <a:gd name="G38" fmla="?: G4 0 G33"/>
                      <a:gd name="G39" fmla="?: 11796480 G38 G32"/>
                      <a:gd name="G40" fmla="?: G6 G39 0"/>
                      <a:gd name="G41" fmla="?: G4 G32 21600"/>
                      <a:gd name="G42" fmla="?: G6 G41 G33"/>
                      <a:gd name="T12" fmla="*/ 10800 w 21600"/>
                      <a:gd name="T13" fmla="*/ 0 h 21600"/>
                      <a:gd name="T14" fmla="*/ 2700 w 21600"/>
                      <a:gd name="T15" fmla="*/ 10800 h 21600"/>
                      <a:gd name="T16" fmla="*/ 10800 w 21600"/>
                      <a:gd name="T17" fmla="*/ 5400 h 21600"/>
                      <a:gd name="T18" fmla="*/ 18900 w 21600"/>
                      <a:gd name="T19" fmla="*/ 10800 h 21600"/>
                      <a:gd name="T20" fmla="*/ G36 w 21600"/>
                      <a:gd name="T21" fmla="*/ G40 h 21600"/>
                      <a:gd name="T22" fmla="*/ G37 w 21600"/>
                      <a:gd name="T23" fmla="*/ G42 h 21600"/>
                    </a:gdLst>
                    <a:ahLst/>
                    <a:cxnLst>
                      <a:cxn ang="0">
                        <a:pos x="T12" y="T13"/>
                      </a:cxn>
                      <a:cxn ang="0">
                        <a:pos x="T14" y="T15"/>
                      </a:cxn>
                      <a:cxn ang="0">
                        <a:pos x="T16" y="T17"/>
                      </a:cxn>
                      <a:cxn ang="0">
                        <a:pos x="T18" y="T19"/>
                      </a:cxn>
                    </a:cxnLst>
                    <a:rect l="T20" t="T21" r="T22" b="T23"/>
                    <a:pathLst>
                      <a:path w="21600" h="21600">
                        <a:moveTo>
                          <a:pt x="5400" y="10800"/>
                        </a:moveTo>
                        <a:cubicBezTo>
                          <a:pt x="5400" y="7817"/>
                          <a:pt x="7817" y="5400"/>
                          <a:pt x="10800" y="5400"/>
                        </a:cubicBezTo>
                        <a:cubicBezTo>
                          <a:pt x="13782" y="5400"/>
                          <a:pt x="16199" y="7817"/>
                          <a:pt x="16199" y="10799"/>
                        </a:cubicBezTo>
                        <a:lnTo>
                          <a:pt x="21600" y="10800"/>
                        </a:lnTo>
                        <a:cubicBezTo>
                          <a:pt x="21600" y="4835"/>
                          <a:pt x="16764" y="0"/>
                          <a:pt x="10800" y="0"/>
                        </a:cubicBezTo>
                        <a:cubicBezTo>
                          <a:pt x="4835" y="0"/>
                          <a:pt x="0" y="4835"/>
                          <a:pt x="0" y="10800"/>
                        </a:cubicBezTo>
                        <a:close/>
                      </a:path>
                    </a:pathLst>
                  </a:custGeom>
                  <a:solidFill>
                    <a:srgbClr val="DDDDDD"/>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05" name="Line 597"/>
                  <p:cNvSpPr>
                    <a:spLocks noChangeShapeType="1"/>
                  </p:cNvSpPr>
                  <p:nvPr/>
                </p:nvSpPr>
                <p:spPr bwMode="auto">
                  <a:xfrm rot="69320" flipH="1">
                    <a:off x="9733" y="13242"/>
                    <a:ext cx="64" cy="38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06" name="Line 598"/>
                  <p:cNvSpPr>
                    <a:spLocks noChangeShapeType="1"/>
                  </p:cNvSpPr>
                  <p:nvPr/>
                </p:nvSpPr>
                <p:spPr bwMode="auto">
                  <a:xfrm rot="69320" flipH="1">
                    <a:off x="9677" y="13217"/>
                    <a:ext cx="68" cy="413"/>
                  </a:xfrm>
                  <a:prstGeom prst="line">
                    <a:avLst/>
                  </a:prstGeom>
                  <a:noFill/>
                  <a:ln w="603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07" name="Line 599"/>
                  <p:cNvSpPr>
                    <a:spLocks noChangeShapeType="1"/>
                  </p:cNvSpPr>
                  <p:nvPr/>
                </p:nvSpPr>
                <p:spPr bwMode="auto">
                  <a:xfrm rot="69320" flipH="1">
                    <a:off x="9593" y="13194"/>
                    <a:ext cx="68" cy="414"/>
                  </a:xfrm>
                  <a:prstGeom prst="line">
                    <a:avLst/>
                  </a:prstGeom>
                  <a:noFill/>
                  <a:ln w="85725">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008" name="Line 600"/>
                <p:cNvSpPr>
                  <a:spLocks noChangeShapeType="1"/>
                </p:cNvSpPr>
                <p:nvPr/>
              </p:nvSpPr>
              <p:spPr bwMode="auto">
                <a:xfrm flipH="1" flipV="1">
                  <a:off x="3219" y="1902"/>
                  <a:ext cx="102" cy="58"/>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09" name="Line 601"/>
                <p:cNvSpPr>
                  <a:spLocks noChangeShapeType="1"/>
                </p:cNvSpPr>
                <p:nvPr/>
              </p:nvSpPr>
              <p:spPr bwMode="auto">
                <a:xfrm flipH="1">
                  <a:off x="3194" y="2045"/>
                  <a:ext cx="115"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6010" name="Group 602"/>
                <p:cNvGrpSpPr>
                  <a:grpSpLocks/>
                </p:cNvGrpSpPr>
                <p:nvPr/>
              </p:nvGrpSpPr>
              <p:grpSpPr bwMode="auto">
                <a:xfrm>
                  <a:off x="3265" y="2138"/>
                  <a:ext cx="17" cy="92"/>
                  <a:chOff x="9636" y="13799"/>
                  <a:chExt cx="42" cy="231"/>
                </a:xfrm>
              </p:grpSpPr>
              <p:sp>
                <p:nvSpPr>
                  <p:cNvPr id="146011" name="Rectangle 603"/>
                  <p:cNvSpPr>
                    <a:spLocks noChangeArrowheads="1"/>
                  </p:cNvSpPr>
                  <p:nvPr/>
                </p:nvSpPr>
                <p:spPr bwMode="auto">
                  <a:xfrm rot="536270" flipV="1">
                    <a:off x="9636" y="13818"/>
                    <a:ext cx="42" cy="21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12" name="Line 604"/>
                  <p:cNvSpPr>
                    <a:spLocks noChangeShapeType="1"/>
                  </p:cNvSpPr>
                  <p:nvPr/>
                </p:nvSpPr>
                <p:spPr bwMode="auto">
                  <a:xfrm flipH="1">
                    <a:off x="9642" y="13799"/>
                    <a:ext cx="33" cy="21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013" name="Rectangle 605"/>
                <p:cNvSpPr>
                  <a:spLocks noChangeArrowheads="1"/>
                </p:cNvSpPr>
                <p:nvPr/>
              </p:nvSpPr>
              <p:spPr bwMode="auto">
                <a:xfrm rot="536270" flipV="1">
                  <a:off x="3335" y="1766"/>
                  <a:ext cx="17" cy="72"/>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14" name="Line 606"/>
                <p:cNvSpPr>
                  <a:spLocks noChangeShapeType="1"/>
                </p:cNvSpPr>
                <p:nvPr/>
              </p:nvSpPr>
              <p:spPr bwMode="auto">
                <a:xfrm rot="70783" flipH="1">
                  <a:off x="3335" y="1770"/>
                  <a:ext cx="12" cy="78"/>
                </a:xfrm>
                <a:prstGeom prst="line">
                  <a:avLst/>
                </a:prstGeom>
                <a:noFill/>
                <a:ln w="19050">
                  <a:solidFill>
                    <a:srgbClr val="DDDDDD"/>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6015" name="Group 607"/>
              <p:cNvGrpSpPr>
                <a:grpSpLocks/>
              </p:cNvGrpSpPr>
              <p:nvPr/>
            </p:nvGrpSpPr>
            <p:grpSpPr bwMode="auto">
              <a:xfrm rot="-607974">
                <a:off x="4078" y="818"/>
                <a:ext cx="73" cy="112"/>
                <a:chOff x="1112" y="1780"/>
                <a:chExt cx="73" cy="112"/>
              </a:xfrm>
            </p:grpSpPr>
            <p:sp>
              <p:nvSpPr>
                <p:cNvPr id="146016" name="Line 608"/>
                <p:cNvSpPr>
                  <a:spLocks noChangeShapeType="1"/>
                </p:cNvSpPr>
                <p:nvPr/>
              </p:nvSpPr>
              <p:spPr bwMode="auto">
                <a:xfrm flipH="1">
                  <a:off x="1158" y="1781"/>
                  <a:ext cx="4"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6017" name="Group 609"/>
                <p:cNvGrpSpPr>
                  <a:grpSpLocks/>
                </p:cNvGrpSpPr>
                <p:nvPr/>
              </p:nvGrpSpPr>
              <p:grpSpPr bwMode="auto">
                <a:xfrm rot="1486509" flipV="1">
                  <a:off x="1112" y="1868"/>
                  <a:ext cx="30" cy="24"/>
                  <a:chOff x="2354" y="2127"/>
                  <a:chExt cx="130" cy="105"/>
                </a:xfrm>
              </p:grpSpPr>
              <p:sp>
                <p:nvSpPr>
                  <p:cNvPr id="146018" name="Line 610"/>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19" name="Line 611"/>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20" name="Line 612"/>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21" name="Line 613"/>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22" name="Line 614"/>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6023" name="Group 615"/>
                <p:cNvGrpSpPr>
                  <a:grpSpLocks/>
                </p:cNvGrpSpPr>
                <p:nvPr/>
              </p:nvGrpSpPr>
              <p:grpSpPr bwMode="auto">
                <a:xfrm>
                  <a:off x="1129" y="1789"/>
                  <a:ext cx="30" cy="24"/>
                  <a:chOff x="2354" y="2127"/>
                  <a:chExt cx="130" cy="105"/>
                </a:xfrm>
              </p:grpSpPr>
              <p:sp>
                <p:nvSpPr>
                  <p:cNvPr id="146024" name="Line 616"/>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25" name="Line 617"/>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26" name="Line 618"/>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27" name="Line 619"/>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28" name="Line 620"/>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6029" name="Group 621"/>
                <p:cNvGrpSpPr>
                  <a:grpSpLocks/>
                </p:cNvGrpSpPr>
                <p:nvPr/>
              </p:nvGrpSpPr>
              <p:grpSpPr bwMode="auto">
                <a:xfrm>
                  <a:off x="1158" y="1792"/>
                  <a:ext cx="22" cy="15"/>
                  <a:chOff x="1363" y="3384"/>
                  <a:chExt cx="95" cy="62"/>
                </a:xfrm>
              </p:grpSpPr>
              <p:sp>
                <p:nvSpPr>
                  <p:cNvPr id="146030" name="Line 622"/>
                  <p:cNvSpPr>
                    <a:spLocks noChangeShapeType="1"/>
                  </p:cNvSpPr>
                  <p:nvPr/>
                </p:nvSpPr>
                <p:spPr bwMode="auto">
                  <a:xfrm rot="-285768">
                    <a:off x="1363" y="3424"/>
                    <a:ext cx="44"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31" name="Arc 623"/>
                  <p:cNvSpPr>
                    <a:spLocks/>
                  </p:cNvSpPr>
                  <p:nvPr/>
                </p:nvSpPr>
                <p:spPr bwMode="auto">
                  <a:xfrm rot="1515190" flipV="1">
                    <a:off x="1415" y="338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032" name="Line 624"/>
                <p:cNvSpPr>
                  <a:spLocks noChangeShapeType="1"/>
                </p:cNvSpPr>
                <p:nvPr/>
              </p:nvSpPr>
              <p:spPr bwMode="auto">
                <a:xfrm flipH="1">
                  <a:off x="1182" y="1780"/>
                  <a:ext cx="3" cy="17"/>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33" name="Rectangle 625"/>
                <p:cNvSpPr>
                  <a:spLocks noChangeArrowheads="1"/>
                </p:cNvSpPr>
                <p:nvPr/>
              </p:nvSpPr>
              <p:spPr bwMode="auto">
                <a:xfrm rot="840584">
                  <a:off x="1123" y="1839"/>
                  <a:ext cx="8" cy="7"/>
                </a:xfrm>
                <a:prstGeom prst="rect">
                  <a:avLst/>
                </a:prstGeom>
                <a:solidFill>
                  <a:srgbClr val="FFFF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6034" name="Group 626"/>
                <p:cNvGrpSpPr>
                  <a:grpSpLocks/>
                </p:cNvGrpSpPr>
                <p:nvPr/>
              </p:nvGrpSpPr>
              <p:grpSpPr bwMode="auto">
                <a:xfrm>
                  <a:off x="1117" y="1810"/>
                  <a:ext cx="53" cy="62"/>
                  <a:chOff x="2144" y="3155"/>
                  <a:chExt cx="231" cy="271"/>
                </a:xfrm>
              </p:grpSpPr>
              <p:sp>
                <p:nvSpPr>
                  <p:cNvPr id="146035" name="Line 627"/>
                  <p:cNvSpPr>
                    <a:spLocks noChangeShapeType="1"/>
                  </p:cNvSpPr>
                  <p:nvPr/>
                </p:nvSpPr>
                <p:spPr bwMode="auto">
                  <a:xfrm flipH="1">
                    <a:off x="2144" y="3155"/>
                    <a:ext cx="48" cy="25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36" name="Line 628"/>
                  <p:cNvSpPr>
                    <a:spLocks noChangeShapeType="1"/>
                  </p:cNvSpPr>
                  <p:nvPr/>
                </p:nvSpPr>
                <p:spPr bwMode="auto">
                  <a:xfrm rot="-285768">
                    <a:off x="2204" y="3155"/>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37" name="Line 629"/>
                  <p:cNvSpPr>
                    <a:spLocks noChangeShapeType="1"/>
                  </p:cNvSpPr>
                  <p:nvPr/>
                </p:nvSpPr>
                <p:spPr bwMode="auto">
                  <a:xfrm rot="-285768">
                    <a:off x="2150" y="3407"/>
                    <a:ext cx="41" cy="1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38" name="Line 630"/>
                  <p:cNvSpPr>
                    <a:spLocks noChangeShapeType="1"/>
                  </p:cNvSpPr>
                  <p:nvPr/>
                </p:nvSpPr>
                <p:spPr bwMode="auto">
                  <a:xfrm flipH="1">
                    <a:off x="2249" y="3165"/>
                    <a:ext cx="3" cy="14"/>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39" name="Line 631"/>
                  <p:cNvSpPr>
                    <a:spLocks noChangeShapeType="1"/>
                  </p:cNvSpPr>
                  <p:nvPr/>
                </p:nvSpPr>
                <p:spPr bwMode="auto">
                  <a:xfrm flipH="1">
                    <a:off x="2199" y="3407"/>
                    <a:ext cx="2" cy="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40" name="Line 632"/>
                  <p:cNvSpPr>
                    <a:spLocks noChangeShapeType="1"/>
                  </p:cNvSpPr>
                  <p:nvPr/>
                </p:nvSpPr>
                <p:spPr bwMode="auto">
                  <a:xfrm rot="-285768">
                    <a:off x="2252" y="3177"/>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41" name="Line 633"/>
                  <p:cNvSpPr>
                    <a:spLocks noChangeShapeType="1"/>
                  </p:cNvSpPr>
                  <p:nvPr/>
                </p:nvSpPr>
                <p:spPr bwMode="auto">
                  <a:xfrm rot="-285768">
                    <a:off x="2206" y="3395"/>
                    <a:ext cx="80" cy="2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42" name="Arc 634"/>
                  <p:cNvSpPr>
                    <a:spLocks/>
                  </p:cNvSpPr>
                  <p:nvPr/>
                </p:nvSpPr>
                <p:spPr bwMode="auto">
                  <a:xfrm>
                    <a:off x="2332" y="320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43" name="Arc 635"/>
                  <p:cNvSpPr>
                    <a:spLocks/>
                  </p:cNvSpPr>
                  <p:nvPr/>
                </p:nvSpPr>
                <p:spPr bwMode="auto">
                  <a:xfrm rot="1515190" flipV="1">
                    <a:off x="2294" y="3364"/>
                    <a:ext cx="43" cy="62"/>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044" name="Line 636"/>
                <p:cNvSpPr>
                  <a:spLocks noChangeShapeType="1"/>
                </p:cNvSpPr>
                <p:nvPr/>
              </p:nvSpPr>
              <p:spPr bwMode="auto">
                <a:xfrm flipV="1">
                  <a:off x="1128" y="1814"/>
                  <a:ext cx="10" cy="5"/>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45" name="Line 637"/>
                <p:cNvSpPr>
                  <a:spLocks noChangeShapeType="1"/>
                </p:cNvSpPr>
                <p:nvPr/>
              </p:nvSpPr>
              <p:spPr bwMode="auto">
                <a:xfrm flipV="1">
                  <a:off x="1127" y="1818"/>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46" name="Line 638"/>
                <p:cNvSpPr>
                  <a:spLocks noChangeShapeType="1"/>
                </p:cNvSpPr>
                <p:nvPr/>
              </p:nvSpPr>
              <p:spPr bwMode="auto">
                <a:xfrm flipV="1">
                  <a:off x="1124" y="1819"/>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47" name="Line 639"/>
                <p:cNvSpPr>
                  <a:spLocks noChangeShapeType="1"/>
                </p:cNvSpPr>
                <p:nvPr/>
              </p:nvSpPr>
              <p:spPr bwMode="auto">
                <a:xfrm flipV="1">
                  <a:off x="1154" y="1822"/>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48" name="Line 640"/>
                <p:cNvSpPr>
                  <a:spLocks noChangeShapeType="1"/>
                </p:cNvSpPr>
                <p:nvPr/>
              </p:nvSpPr>
              <p:spPr bwMode="auto">
                <a:xfrm flipV="1">
                  <a:off x="1121" y="1849"/>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49" name="Line 641"/>
                <p:cNvSpPr>
                  <a:spLocks noChangeShapeType="1"/>
                </p:cNvSpPr>
                <p:nvPr/>
              </p:nvSpPr>
              <p:spPr bwMode="auto">
                <a:xfrm flipV="1">
                  <a:off x="1118" y="1853"/>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50" name="Line 642"/>
                <p:cNvSpPr>
                  <a:spLocks noChangeShapeType="1"/>
                </p:cNvSpPr>
                <p:nvPr/>
              </p:nvSpPr>
              <p:spPr bwMode="auto">
                <a:xfrm flipV="1">
                  <a:off x="1121" y="1859"/>
                  <a:ext cx="16" cy="8"/>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51" name="Line 643"/>
                <p:cNvSpPr>
                  <a:spLocks noChangeShapeType="1"/>
                </p:cNvSpPr>
                <p:nvPr/>
              </p:nvSpPr>
              <p:spPr bwMode="auto">
                <a:xfrm flipV="1">
                  <a:off x="1137" y="1863"/>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52" name="Line 644"/>
                <p:cNvSpPr>
                  <a:spLocks noChangeShapeType="1"/>
                </p:cNvSpPr>
                <p:nvPr/>
              </p:nvSpPr>
              <p:spPr bwMode="auto">
                <a:xfrm flipV="1">
                  <a:off x="1148" y="1864"/>
                  <a:ext cx="6"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6053" name="Group 645"/>
              <p:cNvGrpSpPr>
                <a:grpSpLocks/>
              </p:cNvGrpSpPr>
              <p:nvPr/>
            </p:nvGrpSpPr>
            <p:grpSpPr bwMode="auto">
              <a:xfrm rot="-490883">
                <a:off x="4081" y="625"/>
                <a:ext cx="63" cy="119"/>
                <a:chOff x="1073" y="1585"/>
                <a:chExt cx="63" cy="119"/>
              </a:xfrm>
            </p:grpSpPr>
            <p:sp>
              <p:nvSpPr>
                <p:cNvPr id="146054" name="Line 646"/>
                <p:cNvSpPr>
                  <a:spLocks noChangeShapeType="1"/>
                </p:cNvSpPr>
                <p:nvPr/>
              </p:nvSpPr>
              <p:spPr bwMode="auto">
                <a:xfrm flipH="1">
                  <a:off x="1101" y="1686"/>
                  <a:ext cx="3" cy="1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55" name="Line 647"/>
                <p:cNvSpPr>
                  <a:spLocks noChangeShapeType="1"/>
                </p:cNvSpPr>
                <p:nvPr/>
              </p:nvSpPr>
              <p:spPr bwMode="auto">
                <a:xfrm flipH="1">
                  <a:off x="1128" y="1688"/>
                  <a:ext cx="2" cy="1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6056" name="Group 648"/>
                <p:cNvGrpSpPr>
                  <a:grpSpLocks/>
                </p:cNvGrpSpPr>
                <p:nvPr/>
              </p:nvGrpSpPr>
              <p:grpSpPr bwMode="auto">
                <a:xfrm>
                  <a:off x="1107" y="1673"/>
                  <a:ext cx="24" cy="19"/>
                  <a:chOff x="1391" y="3202"/>
                  <a:chExt cx="105" cy="79"/>
                </a:xfrm>
              </p:grpSpPr>
              <p:sp>
                <p:nvSpPr>
                  <p:cNvPr id="146057" name="Line 649"/>
                  <p:cNvSpPr>
                    <a:spLocks noChangeShapeType="1"/>
                  </p:cNvSpPr>
                  <p:nvPr/>
                </p:nvSpPr>
                <p:spPr bwMode="auto">
                  <a:xfrm rot="-285768">
                    <a:off x="1391" y="3202"/>
                    <a:ext cx="62" cy="19"/>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58" name="Arc 650"/>
                  <p:cNvSpPr>
                    <a:spLocks/>
                  </p:cNvSpPr>
                  <p:nvPr/>
                </p:nvSpPr>
                <p:spPr bwMode="auto">
                  <a:xfrm>
                    <a:off x="1453" y="3223"/>
                    <a:ext cx="43" cy="58"/>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059" name="Line 651"/>
                <p:cNvSpPr>
                  <a:spLocks noChangeShapeType="1"/>
                </p:cNvSpPr>
                <p:nvPr/>
              </p:nvSpPr>
              <p:spPr bwMode="auto">
                <a:xfrm>
                  <a:off x="1073" y="1697"/>
                  <a:ext cx="0" cy="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60" name="Line 652"/>
                <p:cNvSpPr>
                  <a:spLocks noChangeShapeType="1"/>
                </p:cNvSpPr>
                <p:nvPr/>
              </p:nvSpPr>
              <p:spPr bwMode="auto">
                <a:xfrm flipV="1">
                  <a:off x="1094" y="1609"/>
                  <a:ext cx="11" cy="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61" name="Line 653"/>
                <p:cNvSpPr>
                  <a:spLocks noChangeShapeType="1"/>
                </p:cNvSpPr>
                <p:nvPr/>
              </p:nvSpPr>
              <p:spPr bwMode="auto">
                <a:xfrm flipV="1">
                  <a:off x="1093" y="1613"/>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62" name="Line 654"/>
                <p:cNvSpPr>
                  <a:spLocks noChangeShapeType="1"/>
                </p:cNvSpPr>
                <p:nvPr/>
              </p:nvSpPr>
              <p:spPr bwMode="auto">
                <a:xfrm flipV="1">
                  <a:off x="1091" y="1615"/>
                  <a:ext cx="30" cy="16"/>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63" name="Line 655"/>
                <p:cNvSpPr>
                  <a:spLocks noChangeShapeType="1"/>
                </p:cNvSpPr>
                <p:nvPr/>
              </p:nvSpPr>
              <p:spPr bwMode="auto">
                <a:xfrm flipV="1">
                  <a:off x="1121" y="1618"/>
                  <a:ext cx="7"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64" name="Line 656"/>
                <p:cNvSpPr>
                  <a:spLocks noChangeShapeType="1"/>
                </p:cNvSpPr>
                <p:nvPr/>
              </p:nvSpPr>
              <p:spPr bwMode="auto">
                <a:xfrm flipV="1">
                  <a:off x="1087" y="1654"/>
                  <a:ext cx="17"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65" name="Line 657"/>
                <p:cNvSpPr>
                  <a:spLocks noChangeShapeType="1"/>
                </p:cNvSpPr>
                <p:nvPr/>
              </p:nvSpPr>
              <p:spPr bwMode="auto">
                <a:xfrm flipV="1">
                  <a:off x="1104" y="1659"/>
                  <a:ext cx="6"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66" name="Line 658"/>
                <p:cNvSpPr>
                  <a:spLocks noChangeShapeType="1"/>
                </p:cNvSpPr>
                <p:nvPr/>
              </p:nvSpPr>
              <p:spPr bwMode="auto">
                <a:xfrm flipV="1">
                  <a:off x="1114" y="1660"/>
                  <a:ext cx="7" cy="4"/>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67" name="Line 659"/>
                <p:cNvSpPr>
                  <a:spLocks noChangeShapeType="1"/>
                </p:cNvSpPr>
                <p:nvPr/>
              </p:nvSpPr>
              <p:spPr bwMode="auto">
                <a:xfrm flipV="1">
                  <a:off x="1087" y="1645"/>
                  <a:ext cx="8" cy="3"/>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68" name="Line 660"/>
                <p:cNvSpPr>
                  <a:spLocks noChangeShapeType="1"/>
                </p:cNvSpPr>
                <p:nvPr/>
              </p:nvSpPr>
              <p:spPr bwMode="auto">
                <a:xfrm flipV="1">
                  <a:off x="1085" y="1649"/>
                  <a:ext cx="16" cy="9"/>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6069" name="Group 661"/>
                <p:cNvGrpSpPr>
                  <a:grpSpLocks/>
                </p:cNvGrpSpPr>
                <p:nvPr/>
              </p:nvGrpSpPr>
              <p:grpSpPr bwMode="auto">
                <a:xfrm>
                  <a:off x="1083" y="1606"/>
                  <a:ext cx="53" cy="62"/>
                  <a:chOff x="1083" y="1606"/>
                  <a:chExt cx="53" cy="62"/>
                </a:xfrm>
              </p:grpSpPr>
              <p:sp>
                <p:nvSpPr>
                  <p:cNvPr id="146070" name="Line 662"/>
                  <p:cNvSpPr>
                    <a:spLocks noChangeShapeType="1"/>
                  </p:cNvSpPr>
                  <p:nvPr/>
                </p:nvSpPr>
                <p:spPr bwMode="auto">
                  <a:xfrm flipH="1">
                    <a:off x="1083" y="1606"/>
                    <a:ext cx="11" cy="58"/>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71" name="Line 663"/>
                  <p:cNvSpPr>
                    <a:spLocks noChangeShapeType="1"/>
                  </p:cNvSpPr>
                  <p:nvPr/>
                </p:nvSpPr>
                <p:spPr bwMode="auto">
                  <a:xfrm rot="-285768">
                    <a:off x="1097" y="1606"/>
                    <a:ext cx="9"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72" name="Line 664"/>
                  <p:cNvSpPr>
                    <a:spLocks noChangeShapeType="1"/>
                  </p:cNvSpPr>
                  <p:nvPr/>
                </p:nvSpPr>
                <p:spPr bwMode="auto">
                  <a:xfrm rot="-285768">
                    <a:off x="1084" y="1664"/>
                    <a:ext cx="10"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73" name="Line 665"/>
                  <p:cNvSpPr>
                    <a:spLocks noChangeShapeType="1"/>
                  </p:cNvSpPr>
                  <p:nvPr/>
                </p:nvSpPr>
                <p:spPr bwMode="auto">
                  <a:xfrm flipH="1">
                    <a:off x="1107" y="1608"/>
                    <a:ext cx="1" cy="3"/>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74" name="Line 666"/>
                  <p:cNvSpPr>
                    <a:spLocks noChangeShapeType="1"/>
                  </p:cNvSpPr>
                  <p:nvPr/>
                </p:nvSpPr>
                <p:spPr bwMode="auto">
                  <a:xfrm flipH="1">
                    <a:off x="1096" y="1664"/>
                    <a:ext cx="0" cy="2"/>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75" name="Line 667"/>
                  <p:cNvSpPr>
                    <a:spLocks noChangeShapeType="1"/>
                  </p:cNvSpPr>
                  <p:nvPr/>
                </p:nvSpPr>
                <p:spPr bwMode="auto">
                  <a:xfrm rot="-285768">
                    <a:off x="1108" y="1611"/>
                    <a:ext cx="18"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76" name="Line 668"/>
                  <p:cNvSpPr>
                    <a:spLocks noChangeShapeType="1"/>
                  </p:cNvSpPr>
                  <p:nvPr/>
                </p:nvSpPr>
                <p:spPr bwMode="auto">
                  <a:xfrm rot="-285768">
                    <a:off x="1097" y="1661"/>
                    <a:ext cx="19" cy="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77" name="Arc 669"/>
                  <p:cNvSpPr>
                    <a:spLocks/>
                  </p:cNvSpPr>
                  <p:nvPr/>
                </p:nvSpPr>
                <p:spPr bwMode="auto">
                  <a:xfrm>
                    <a:off x="1126" y="1617"/>
                    <a:ext cx="10" cy="13"/>
                  </a:xfrm>
                  <a:custGeom>
                    <a:avLst/>
                    <a:gdLst>
                      <a:gd name="G0" fmla="+- 0 0 0"/>
                      <a:gd name="G1" fmla="+- 21600 0 0"/>
                      <a:gd name="G2" fmla="+- 21600 0 0"/>
                      <a:gd name="T0" fmla="*/ 0 w 21600"/>
                      <a:gd name="T1" fmla="*/ 0 h 33955"/>
                      <a:gd name="T2" fmla="*/ 17718 w 21600"/>
                      <a:gd name="T3" fmla="*/ 33955 h 33955"/>
                      <a:gd name="T4" fmla="*/ 0 w 21600"/>
                      <a:gd name="T5" fmla="*/ 21600 h 33955"/>
                    </a:gdLst>
                    <a:ahLst/>
                    <a:cxnLst>
                      <a:cxn ang="0">
                        <a:pos x="T0" y="T1"/>
                      </a:cxn>
                      <a:cxn ang="0">
                        <a:pos x="T2" y="T3"/>
                      </a:cxn>
                      <a:cxn ang="0">
                        <a:pos x="T4" y="T5"/>
                      </a:cxn>
                    </a:cxnLst>
                    <a:rect l="0" t="0" r="r" b="b"/>
                    <a:pathLst>
                      <a:path w="21600" h="33955" fill="none" extrusionOk="0">
                        <a:moveTo>
                          <a:pt x="0" y="-1"/>
                        </a:moveTo>
                        <a:cubicBezTo>
                          <a:pt x="11929" y="0"/>
                          <a:pt x="21600" y="9670"/>
                          <a:pt x="21600" y="21600"/>
                        </a:cubicBezTo>
                        <a:cubicBezTo>
                          <a:pt x="21600" y="26018"/>
                          <a:pt x="20244" y="30330"/>
                          <a:pt x="17717" y="33954"/>
                        </a:cubicBezTo>
                      </a:path>
                      <a:path w="21600" h="33955" stroke="0" extrusionOk="0">
                        <a:moveTo>
                          <a:pt x="0" y="-1"/>
                        </a:moveTo>
                        <a:cubicBezTo>
                          <a:pt x="11929" y="0"/>
                          <a:pt x="21600" y="9670"/>
                          <a:pt x="21600" y="21600"/>
                        </a:cubicBezTo>
                        <a:cubicBezTo>
                          <a:pt x="21600" y="26018"/>
                          <a:pt x="20244" y="30330"/>
                          <a:pt x="17717" y="33954"/>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78" name="Arc 670"/>
                  <p:cNvSpPr>
                    <a:spLocks/>
                  </p:cNvSpPr>
                  <p:nvPr/>
                </p:nvSpPr>
                <p:spPr bwMode="auto">
                  <a:xfrm rot="1515190" flipV="1">
                    <a:off x="1118" y="1654"/>
                    <a:ext cx="10" cy="14"/>
                  </a:xfrm>
                  <a:custGeom>
                    <a:avLst/>
                    <a:gdLst>
                      <a:gd name="G0" fmla="+- 0 0 0"/>
                      <a:gd name="G1" fmla="+- 21600 0 0"/>
                      <a:gd name="G2" fmla="+- 21600 0 0"/>
                      <a:gd name="T0" fmla="*/ 0 w 21600"/>
                      <a:gd name="T1" fmla="*/ 0 h 36140"/>
                      <a:gd name="T2" fmla="*/ 15974 w 21600"/>
                      <a:gd name="T3" fmla="*/ 36140 h 36140"/>
                      <a:gd name="T4" fmla="*/ 0 w 21600"/>
                      <a:gd name="T5" fmla="*/ 21600 h 36140"/>
                    </a:gdLst>
                    <a:ahLst/>
                    <a:cxnLst>
                      <a:cxn ang="0">
                        <a:pos x="T0" y="T1"/>
                      </a:cxn>
                      <a:cxn ang="0">
                        <a:pos x="T2" y="T3"/>
                      </a:cxn>
                      <a:cxn ang="0">
                        <a:pos x="T4" y="T5"/>
                      </a:cxn>
                    </a:cxnLst>
                    <a:rect l="0" t="0" r="r" b="b"/>
                    <a:pathLst>
                      <a:path w="21600" h="36140" fill="none" extrusionOk="0">
                        <a:moveTo>
                          <a:pt x="0" y="-1"/>
                        </a:moveTo>
                        <a:cubicBezTo>
                          <a:pt x="11929" y="0"/>
                          <a:pt x="21600" y="9670"/>
                          <a:pt x="21600" y="21600"/>
                        </a:cubicBezTo>
                        <a:cubicBezTo>
                          <a:pt x="21600" y="26977"/>
                          <a:pt x="19593" y="32162"/>
                          <a:pt x="15973" y="36139"/>
                        </a:cubicBezTo>
                      </a:path>
                      <a:path w="21600" h="36140" stroke="0" extrusionOk="0">
                        <a:moveTo>
                          <a:pt x="0" y="-1"/>
                        </a:moveTo>
                        <a:cubicBezTo>
                          <a:pt x="11929" y="0"/>
                          <a:pt x="21600" y="9670"/>
                          <a:pt x="21600" y="21600"/>
                        </a:cubicBezTo>
                        <a:cubicBezTo>
                          <a:pt x="21600" y="26977"/>
                          <a:pt x="19593" y="32162"/>
                          <a:pt x="15973" y="36139"/>
                        </a:cubicBezTo>
                        <a:lnTo>
                          <a:pt x="0" y="21600"/>
                        </a:lnTo>
                        <a:close/>
                      </a:path>
                    </a:pathLst>
                  </a:custGeom>
                  <a:noFill/>
                  <a:ln w="95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6079" name="Group 671"/>
                <p:cNvGrpSpPr>
                  <a:grpSpLocks/>
                </p:cNvGrpSpPr>
                <p:nvPr/>
              </p:nvGrpSpPr>
              <p:grpSpPr bwMode="auto">
                <a:xfrm>
                  <a:off x="1095" y="1585"/>
                  <a:ext cx="30" cy="24"/>
                  <a:chOff x="2354" y="2127"/>
                  <a:chExt cx="130" cy="105"/>
                </a:xfrm>
              </p:grpSpPr>
              <p:sp>
                <p:nvSpPr>
                  <p:cNvPr id="146080" name="Line 672"/>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81" name="Line 673"/>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82" name="Line 674"/>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83" name="Line 675"/>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84" name="Line 676"/>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6085" name="Rectangle 677"/>
                <p:cNvSpPr>
                  <a:spLocks noChangeArrowheads="1"/>
                </p:cNvSpPr>
                <p:nvPr/>
              </p:nvSpPr>
              <p:spPr bwMode="auto">
                <a:xfrm rot="840584">
                  <a:off x="1089" y="1635"/>
                  <a:ext cx="8" cy="7"/>
                </a:xfrm>
                <a:prstGeom prst="rect">
                  <a:avLst/>
                </a:prstGeom>
                <a:solidFill>
                  <a:srgbClr val="FFFFFF"/>
                </a:solidFill>
                <a:ln w="31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6086" name="Group 678"/>
                <p:cNvGrpSpPr>
                  <a:grpSpLocks/>
                </p:cNvGrpSpPr>
                <p:nvPr/>
              </p:nvGrpSpPr>
              <p:grpSpPr bwMode="auto">
                <a:xfrm rot="1486509" flipV="1">
                  <a:off x="1077" y="1664"/>
                  <a:ext cx="30" cy="24"/>
                  <a:chOff x="2354" y="2127"/>
                  <a:chExt cx="130" cy="105"/>
                </a:xfrm>
              </p:grpSpPr>
              <p:sp>
                <p:nvSpPr>
                  <p:cNvPr id="146087" name="Line 679"/>
                  <p:cNvSpPr>
                    <a:spLocks noChangeShapeType="1"/>
                  </p:cNvSpPr>
                  <p:nvPr/>
                </p:nvSpPr>
                <p:spPr bwMode="auto">
                  <a:xfrm rot="-285768">
                    <a:off x="2357" y="2127"/>
                    <a:ext cx="127" cy="4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88" name="Line 680"/>
                  <p:cNvSpPr>
                    <a:spLocks noChangeShapeType="1"/>
                  </p:cNvSpPr>
                  <p:nvPr/>
                </p:nvSpPr>
                <p:spPr bwMode="auto">
                  <a:xfrm flipH="1">
                    <a:off x="2471" y="2162"/>
                    <a:ext cx="13" cy="70"/>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89" name="Line 681"/>
                  <p:cNvSpPr>
                    <a:spLocks noChangeShapeType="1"/>
                  </p:cNvSpPr>
                  <p:nvPr/>
                </p:nvSpPr>
                <p:spPr bwMode="auto">
                  <a:xfrm rot="-285768">
                    <a:off x="2354" y="2185"/>
                    <a:ext cx="83" cy="26"/>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90" name="Line 682"/>
                  <p:cNvSpPr>
                    <a:spLocks noChangeShapeType="1"/>
                  </p:cNvSpPr>
                  <p:nvPr/>
                </p:nvSpPr>
                <p:spPr bwMode="auto">
                  <a:xfrm flipH="1">
                    <a:off x="2438" y="2215"/>
                    <a:ext cx="2" cy="11"/>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91" name="Line 683"/>
                  <p:cNvSpPr>
                    <a:spLocks noChangeShapeType="1"/>
                  </p:cNvSpPr>
                  <p:nvPr/>
                </p:nvSpPr>
                <p:spPr bwMode="auto">
                  <a:xfrm rot="-285768">
                    <a:off x="2442" y="2225"/>
                    <a:ext cx="16" cy="5"/>
                  </a:xfrm>
                  <a:prstGeom prst="line">
                    <a:avLst/>
                  </a:prstGeom>
                  <a:noFill/>
                  <a:ln w="952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sp>
        <p:nvSpPr>
          <p:cNvPr id="145807" name="Line 399"/>
          <p:cNvSpPr>
            <a:spLocks noChangeShapeType="1"/>
          </p:cNvSpPr>
          <p:nvPr/>
        </p:nvSpPr>
        <p:spPr bwMode="auto">
          <a:xfrm flipH="1" flipV="1">
            <a:off x="1725613" y="5094288"/>
            <a:ext cx="600075" cy="346075"/>
          </a:xfrm>
          <a:prstGeom prst="line">
            <a:avLst/>
          </a:prstGeom>
          <a:noFill/>
          <a:ln w="127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6092" name="Text Box 684"/>
          <p:cNvSpPr txBox="1">
            <a:spLocks noChangeArrowheads="1"/>
          </p:cNvSpPr>
          <p:nvPr/>
        </p:nvSpPr>
        <p:spPr bwMode="auto">
          <a:xfrm>
            <a:off x="828675" y="3605213"/>
            <a:ext cx="1144588"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l">
              <a:spcBef>
                <a:spcPct val="50000"/>
              </a:spcBef>
            </a:pPr>
            <a:r>
              <a:rPr lang="en-US" sz="1600"/>
              <a:t>Cutaway  </a:t>
            </a:r>
            <a:r>
              <a:rPr lang="en-US" sz="1600" b="0"/>
              <a:t> </a:t>
            </a:r>
          </a:p>
        </p:txBody>
      </p:sp>
      <p:grpSp>
        <p:nvGrpSpPr>
          <p:cNvPr id="146095" name="Group 687"/>
          <p:cNvGrpSpPr>
            <a:grpSpLocks/>
          </p:cNvGrpSpPr>
          <p:nvPr/>
        </p:nvGrpSpPr>
        <p:grpSpPr bwMode="auto">
          <a:xfrm>
            <a:off x="3670300" y="4419600"/>
            <a:ext cx="1187450" cy="917575"/>
            <a:chOff x="2652" y="2784"/>
            <a:chExt cx="748" cy="578"/>
          </a:xfrm>
        </p:grpSpPr>
        <p:sp>
          <p:nvSpPr>
            <p:cNvPr id="146096" name="Line 688"/>
            <p:cNvSpPr>
              <a:spLocks noChangeShapeType="1"/>
            </p:cNvSpPr>
            <p:nvPr/>
          </p:nvSpPr>
          <p:spPr bwMode="auto">
            <a:xfrm>
              <a:off x="2919" y="3001"/>
              <a:ext cx="1" cy="14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97" name="Line 689"/>
            <p:cNvSpPr>
              <a:spLocks noChangeShapeType="1"/>
            </p:cNvSpPr>
            <p:nvPr/>
          </p:nvSpPr>
          <p:spPr bwMode="auto">
            <a:xfrm flipH="1">
              <a:off x="2807" y="3140"/>
              <a:ext cx="112"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98" name="Line 690"/>
            <p:cNvSpPr>
              <a:spLocks noChangeShapeType="1"/>
            </p:cNvSpPr>
            <p:nvPr/>
          </p:nvSpPr>
          <p:spPr bwMode="auto">
            <a:xfrm>
              <a:off x="2807" y="3209"/>
              <a:ext cx="112"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099" name="Line 691"/>
            <p:cNvSpPr>
              <a:spLocks noChangeShapeType="1"/>
            </p:cNvSpPr>
            <p:nvPr/>
          </p:nvSpPr>
          <p:spPr bwMode="auto">
            <a:xfrm flipV="1">
              <a:off x="2919" y="3209"/>
              <a:ext cx="113"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00" name="Line 692"/>
            <p:cNvSpPr>
              <a:spLocks noChangeShapeType="1"/>
            </p:cNvSpPr>
            <p:nvPr/>
          </p:nvSpPr>
          <p:spPr bwMode="auto">
            <a:xfrm flipH="1" flipV="1">
              <a:off x="2919" y="3140"/>
              <a:ext cx="113" cy="70"/>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01" name="Line 693"/>
            <p:cNvSpPr>
              <a:spLocks noChangeShapeType="1"/>
            </p:cNvSpPr>
            <p:nvPr/>
          </p:nvSpPr>
          <p:spPr bwMode="auto">
            <a:xfrm>
              <a:off x="2919" y="3279"/>
              <a:ext cx="1" cy="71"/>
            </a:xfrm>
            <a:prstGeom prst="line">
              <a:avLst/>
            </a:prstGeom>
            <a:noFill/>
            <a:ln w="25400">
              <a:solidFill>
                <a:srgbClr val="00FF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02" name="Line 694"/>
            <p:cNvSpPr>
              <a:spLocks noChangeShapeType="1"/>
            </p:cNvSpPr>
            <p:nvPr/>
          </p:nvSpPr>
          <p:spPr bwMode="auto">
            <a:xfrm flipV="1">
              <a:off x="2652" y="3349"/>
              <a:ext cx="604"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03" name="Line 695"/>
            <p:cNvSpPr>
              <a:spLocks noChangeShapeType="1"/>
            </p:cNvSpPr>
            <p:nvPr/>
          </p:nvSpPr>
          <p:spPr bwMode="auto">
            <a:xfrm flipV="1">
              <a:off x="3247" y="3288"/>
              <a:ext cx="0" cy="7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04" name="Arc 696"/>
            <p:cNvSpPr>
              <a:spLocks/>
            </p:cNvSpPr>
            <p:nvPr/>
          </p:nvSpPr>
          <p:spPr bwMode="auto">
            <a:xfrm flipH="1">
              <a:off x="3072" y="2804"/>
              <a:ext cx="75" cy="10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05" name="Arc 697"/>
            <p:cNvSpPr>
              <a:spLocks/>
            </p:cNvSpPr>
            <p:nvPr/>
          </p:nvSpPr>
          <p:spPr bwMode="auto">
            <a:xfrm flipH="1" flipV="1">
              <a:off x="3072" y="2901"/>
              <a:ext cx="75" cy="10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06" name="Oval 698"/>
            <p:cNvSpPr>
              <a:spLocks noChangeArrowheads="1"/>
            </p:cNvSpPr>
            <p:nvPr/>
          </p:nvSpPr>
          <p:spPr bwMode="auto">
            <a:xfrm>
              <a:off x="2811" y="2804"/>
              <a:ext cx="224" cy="20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07" name="Line 699"/>
            <p:cNvSpPr>
              <a:spLocks noChangeShapeType="1"/>
            </p:cNvSpPr>
            <p:nvPr/>
          </p:nvSpPr>
          <p:spPr bwMode="auto">
            <a:xfrm>
              <a:off x="3035" y="287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08" name="Line 700"/>
            <p:cNvSpPr>
              <a:spLocks noChangeShapeType="1"/>
            </p:cNvSpPr>
            <p:nvPr/>
          </p:nvSpPr>
          <p:spPr bwMode="auto">
            <a:xfrm>
              <a:off x="3035" y="2943"/>
              <a:ext cx="112" cy="1"/>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09" name="Oval 701"/>
            <p:cNvSpPr>
              <a:spLocks noChangeArrowheads="1"/>
            </p:cNvSpPr>
            <p:nvPr/>
          </p:nvSpPr>
          <p:spPr bwMode="auto">
            <a:xfrm>
              <a:off x="3138" y="2784"/>
              <a:ext cx="262" cy="249"/>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10" name="Line 702"/>
            <p:cNvSpPr>
              <a:spLocks noChangeShapeType="1"/>
            </p:cNvSpPr>
            <p:nvPr/>
          </p:nvSpPr>
          <p:spPr bwMode="auto">
            <a:xfrm flipV="1">
              <a:off x="319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11" name="Line 703"/>
            <p:cNvSpPr>
              <a:spLocks noChangeShapeType="1"/>
            </p:cNvSpPr>
            <p:nvPr/>
          </p:nvSpPr>
          <p:spPr bwMode="auto">
            <a:xfrm>
              <a:off x="3193"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12" name="Line 704"/>
            <p:cNvSpPr>
              <a:spLocks noChangeShapeType="1"/>
            </p:cNvSpPr>
            <p:nvPr/>
          </p:nvSpPr>
          <p:spPr bwMode="auto">
            <a:xfrm flipV="1">
              <a:off x="3269" y="2839"/>
              <a:ext cx="75"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13" name="Line 705"/>
            <p:cNvSpPr>
              <a:spLocks noChangeShapeType="1"/>
            </p:cNvSpPr>
            <p:nvPr/>
          </p:nvSpPr>
          <p:spPr bwMode="auto">
            <a:xfrm>
              <a:off x="3343" y="2839"/>
              <a:ext cx="1" cy="140"/>
            </a:xfrm>
            <a:prstGeom prst="line">
              <a:avLst/>
            </a:prstGeom>
            <a:noFill/>
            <a:ln w="254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14" name="Line 706"/>
            <p:cNvSpPr>
              <a:spLocks noChangeShapeType="1"/>
            </p:cNvSpPr>
            <p:nvPr/>
          </p:nvSpPr>
          <p:spPr bwMode="auto">
            <a:xfrm>
              <a:off x="2825"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15" name="Line 707"/>
            <p:cNvSpPr>
              <a:spLocks noChangeShapeType="1"/>
            </p:cNvSpPr>
            <p:nvPr/>
          </p:nvSpPr>
          <p:spPr bwMode="auto">
            <a:xfrm>
              <a:off x="2900" y="3209"/>
              <a:ext cx="38"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16" name="Line 708"/>
            <p:cNvSpPr>
              <a:spLocks noChangeShapeType="1"/>
            </p:cNvSpPr>
            <p:nvPr/>
          </p:nvSpPr>
          <p:spPr bwMode="auto">
            <a:xfrm>
              <a:off x="2968" y="3209"/>
              <a:ext cx="37" cy="1"/>
            </a:xfrm>
            <a:prstGeom prst="line">
              <a:avLst/>
            </a:prstGeom>
            <a:noFill/>
            <a:ln w="25400">
              <a:solidFill>
                <a:srgbClr val="00FF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17" name="Line 709"/>
            <p:cNvSpPr>
              <a:spLocks noChangeShapeType="1"/>
            </p:cNvSpPr>
            <p:nvPr/>
          </p:nvSpPr>
          <p:spPr bwMode="auto">
            <a:xfrm>
              <a:off x="3046" y="3248"/>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18" name="Line 710"/>
            <p:cNvSpPr>
              <a:spLocks noChangeShapeType="1"/>
            </p:cNvSpPr>
            <p:nvPr/>
          </p:nvSpPr>
          <p:spPr bwMode="auto">
            <a:xfrm>
              <a:off x="3100" y="3071"/>
              <a:ext cx="0" cy="174"/>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19" name="Line 711"/>
            <p:cNvSpPr>
              <a:spLocks noChangeShapeType="1"/>
            </p:cNvSpPr>
            <p:nvPr/>
          </p:nvSpPr>
          <p:spPr bwMode="auto">
            <a:xfrm flipH="1">
              <a:off x="3101" y="3246"/>
              <a:ext cx="55" cy="66"/>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20" name="Oval 712"/>
            <p:cNvSpPr>
              <a:spLocks noChangeArrowheads="1"/>
            </p:cNvSpPr>
            <p:nvPr/>
          </p:nvSpPr>
          <p:spPr bwMode="auto">
            <a:xfrm>
              <a:off x="2903" y="3056"/>
              <a:ext cx="31" cy="3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21" name="Line 713"/>
            <p:cNvSpPr>
              <a:spLocks noChangeShapeType="1"/>
            </p:cNvSpPr>
            <p:nvPr/>
          </p:nvSpPr>
          <p:spPr bwMode="auto">
            <a:xfrm>
              <a:off x="3100" y="3315"/>
              <a:ext cx="0" cy="3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22" name="Line 714"/>
            <p:cNvSpPr>
              <a:spLocks noChangeShapeType="1"/>
            </p:cNvSpPr>
            <p:nvPr/>
          </p:nvSpPr>
          <p:spPr bwMode="auto">
            <a:xfrm>
              <a:off x="2919" y="3075"/>
              <a:ext cx="192" cy="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23" name="Line 715"/>
            <p:cNvSpPr>
              <a:spLocks noChangeShapeType="1"/>
            </p:cNvSpPr>
            <p:nvPr/>
          </p:nvSpPr>
          <p:spPr bwMode="auto">
            <a:xfrm flipH="1">
              <a:off x="2693" y="2971"/>
              <a:ext cx="138"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24" name="Line 716"/>
            <p:cNvSpPr>
              <a:spLocks noChangeShapeType="1"/>
            </p:cNvSpPr>
            <p:nvPr/>
          </p:nvSpPr>
          <p:spPr bwMode="auto">
            <a:xfrm flipH="1">
              <a:off x="2686" y="2840"/>
              <a:ext cx="155" cy="0"/>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25" name="Line 717"/>
            <p:cNvSpPr>
              <a:spLocks noChangeShapeType="1"/>
            </p:cNvSpPr>
            <p:nvPr/>
          </p:nvSpPr>
          <p:spPr bwMode="auto">
            <a:xfrm>
              <a:off x="2696" y="2847"/>
              <a:ext cx="1" cy="121"/>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26" name="Line 718"/>
            <p:cNvSpPr>
              <a:spLocks noChangeShapeType="1"/>
            </p:cNvSpPr>
            <p:nvPr/>
          </p:nvSpPr>
          <p:spPr bwMode="auto">
            <a:xfrm flipV="1">
              <a:off x="2752" y="2845"/>
              <a:ext cx="0" cy="113"/>
            </a:xfrm>
            <a:prstGeom prst="line">
              <a:avLst/>
            </a:prstGeom>
            <a:noFill/>
            <a:ln w="127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27" name="Line 719"/>
            <p:cNvSpPr>
              <a:spLocks noChangeShapeType="1"/>
            </p:cNvSpPr>
            <p:nvPr/>
          </p:nvSpPr>
          <p:spPr bwMode="auto">
            <a:xfrm flipH="1">
              <a:off x="2761" y="3002"/>
              <a:ext cx="87" cy="97"/>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28" name="Line 720"/>
            <p:cNvSpPr>
              <a:spLocks noChangeShapeType="1"/>
            </p:cNvSpPr>
            <p:nvPr/>
          </p:nvSpPr>
          <p:spPr bwMode="auto">
            <a:xfrm>
              <a:off x="2758" y="3102"/>
              <a:ext cx="1" cy="229"/>
            </a:xfrm>
            <a:prstGeom prst="line">
              <a:avLst/>
            </a:prstGeom>
            <a:noFill/>
            <a:ln w="19050">
              <a:solidFill>
                <a:srgbClr val="00FF00"/>
              </a:solidFill>
              <a:prstDash val="dash"/>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29" name="Line 721"/>
            <p:cNvSpPr>
              <a:spLocks noChangeShapeType="1"/>
            </p:cNvSpPr>
            <p:nvPr/>
          </p:nvSpPr>
          <p:spPr bwMode="auto">
            <a:xfrm flipV="1">
              <a:off x="2659" y="3284"/>
              <a:ext cx="0" cy="78"/>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30" name="Line 722"/>
            <p:cNvSpPr>
              <a:spLocks noChangeShapeType="1"/>
            </p:cNvSpPr>
            <p:nvPr/>
          </p:nvSpPr>
          <p:spPr bwMode="auto">
            <a:xfrm flipV="1">
              <a:off x="2920" y="2803"/>
              <a:ext cx="0" cy="56"/>
            </a:xfrm>
            <a:prstGeom prst="line">
              <a:avLst/>
            </a:prstGeom>
            <a:noFill/>
            <a:ln w="15875">
              <a:solidFill>
                <a:srgbClr val="000000"/>
              </a:solidFill>
              <a:round/>
              <a:headEnd type="none" w="med" len="sm"/>
              <a:tailEnd type="triangl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31" name="Oval 723"/>
            <p:cNvSpPr>
              <a:spLocks noChangeArrowheads="1"/>
            </p:cNvSpPr>
            <p:nvPr/>
          </p:nvSpPr>
          <p:spPr bwMode="auto">
            <a:xfrm flipH="1">
              <a:off x="3071" y="3218"/>
              <a:ext cx="57" cy="58"/>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6132" name="Line 724"/>
            <p:cNvSpPr>
              <a:spLocks noChangeShapeType="1"/>
            </p:cNvSpPr>
            <p:nvPr/>
          </p:nvSpPr>
          <p:spPr bwMode="auto">
            <a:xfrm flipV="1">
              <a:off x="3125" y="2789"/>
              <a:ext cx="36" cy="19"/>
            </a:xfrm>
            <a:prstGeom prst="line">
              <a:avLst/>
            </a:prstGeom>
            <a:noFill/>
            <a:ln w="38100">
              <a:solidFill>
                <a:srgbClr val="000000"/>
              </a:solidFill>
              <a:round/>
              <a:headEnd type="none" w="med"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theme/theme1.xml><?xml version="1.0" encoding="utf-8"?>
<a:theme xmlns:a="http://schemas.openxmlformats.org/drawingml/2006/main" name="Blueprint">
  <a:themeElements>
    <a:clrScheme name="Blueprint 2">
      <a:dk1>
        <a:srgbClr val="40458C"/>
      </a:dk1>
      <a:lt1>
        <a:srgbClr val="FFFFFF"/>
      </a:lt1>
      <a:dk2>
        <a:srgbClr val="660066"/>
      </a:dk2>
      <a:lt2>
        <a:srgbClr val="B7C1EB"/>
      </a:lt2>
      <a:accent1>
        <a:srgbClr val="ECD882"/>
      </a:accent1>
      <a:accent2>
        <a:srgbClr val="B2B2B2"/>
      </a:accent2>
      <a:accent3>
        <a:srgbClr val="FFFFFF"/>
      </a:accent3>
      <a:accent4>
        <a:srgbClr val="353A77"/>
      </a:accent4>
      <a:accent5>
        <a:srgbClr val="F4E9C1"/>
      </a:accent5>
      <a:accent6>
        <a:srgbClr val="A1A1A1"/>
      </a:accent6>
      <a:hlink>
        <a:srgbClr val="6F89F7"/>
      </a:hlink>
      <a:folHlink>
        <a:srgbClr val="CFDBFD"/>
      </a:folHlink>
    </a:clrScheme>
    <a:fontScheme name="Blueprint">
      <a:majorFont>
        <a:latin typeface="Tahoma"/>
        <a:ea typeface="ＭＳ Ｐゴシック"/>
        <a:cs typeface=""/>
      </a:majorFont>
      <a:minorFont>
        <a:latin typeface="Tahoma"/>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non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2400" b="1" i="0" u="none" strike="noStrike" cap="none" normalizeH="0" baseline="0">
            <a:ln>
              <a:noFill/>
            </a:ln>
            <a:solidFill>
              <a:schemeClr val="tx1"/>
            </a:solidFill>
            <a:effectLst/>
            <a:latin typeface="Tahoma"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none" lIns="91440" tIns="45720" rIns="91440" bIns="45720" numCol="1" anchor="t" anchorCtr="0" compatLnSpc="1">
        <a:prstTxWarp prst="textNoShape">
          <a:avLst/>
        </a:prstTxWarp>
      </a:bodyPr>
      <a:lstStyle>
        <a:defPPr marL="0" marR="0" indent="0" algn="r" defTabSz="914400" rtl="0" eaLnBrk="1" fontAlgn="base" latinLnBrk="0" hangingPunct="1">
          <a:lnSpc>
            <a:spcPct val="100000"/>
          </a:lnSpc>
          <a:spcBef>
            <a:spcPct val="0"/>
          </a:spcBef>
          <a:spcAft>
            <a:spcPct val="0"/>
          </a:spcAft>
          <a:buClrTx/>
          <a:buSzTx/>
          <a:buFontTx/>
          <a:buNone/>
          <a:tabLst/>
          <a:defRPr kumimoji="0" lang="en-US" sz="2400" b="1" i="0" u="none" strike="noStrike" cap="none" normalizeH="0" baseline="0">
            <a:ln>
              <a:noFill/>
            </a:ln>
            <a:solidFill>
              <a:schemeClr val="tx1"/>
            </a:solidFill>
            <a:effectLst/>
            <a:latin typeface="Tahoma" charset="0"/>
            <a:ea typeface="ＭＳ Ｐゴシック" charset="0"/>
          </a:defRPr>
        </a:defPPr>
      </a:lstStyle>
    </a:lnDef>
  </a:objectDefaults>
  <a:extraClrSchemeLst>
    <a:extraClrScheme>
      <a:clrScheme name="Blueprint 1">
        <a:dk1>
          <a:srgbClr val="000000"/>
        </a:dk1>
        <a:lt1>
          <a:srgbClr val="FFFFFF"/>
        </a:lt1>
        <a:dk2>
          <a:srgbClr val="40458C"/>
        </a:dk2>
        <a:lt2>
          <a:srgbClr val="FFFFCC"/>
        </a:lt2>
        <a:accent1>
          <a:srgbClr val="8D8DB3"/>
        </a:accent1>
        <a:accent2>
          <a:srgbClr val="B2B2B2"/>
        </a:accent2>
        <a:accent3>
          <a:srgbClr val="AFB0C5"/>
        </a:accent3>
        <a:accent4>
          <a:srgbClr val="DADADA"/>
        </a:accent4>
        <a:accent5>
          <a:srgbClr val="C5C5D6"/>
        </a:accent5>
        <a:accent6>
          <a:srgbClr val="A1A1A1"/>
        </a:accent6>
        <a:hlink>
          <a:srgbClr val="6F89F7"/>
        </a:hlink>
        <a:folHlink>
          <a:srgbClr val="4F56AD"/>
        </a:folHlink>
      </a:clrScheme>
      <a:clrMap bg1="dk2" tx1="lt1" bg2="dk1" tx2="lt2" accent1="accent1" accent2="accent2" accent3="accent3" accent4="accent4" accent5="accent5" accent6="accent6" hlink="hlink" folHlink="folHlink"/>
    </a:extraClrScheme>
    <a:extraClrScheme>
      <a:clrScheme name="Blueprint 2">
        <a:dk1>
          <a:srgbClr val="40458C"/>
        </a:dk1>
        <a:lt1>
          <a:srgbClr val="FFFFFF"/>
        </a:lt1>
        <a:dk2>
          <a:srgbClr val="660066"/>
        </a:dk2>
        <a:lt2>
          <a:srgbClr val="B7C1EB"/>
        </a:lt2>
        <a:accent1>
          <a:srgbClr val="ECD882"/>
        </a:accent1>
        <a:accent2>
          <a:srgbClr val="B2B2B2"/>
        </a:accent2>
        <a:accent3>
          <a:srgbClr val="FFFFFF"/>
        </a:accent3>
        <a:accent4>
          <a:srgbClr val="353A77"/>
        </a:accent4>
        <a:accent5>
          <a:srgbClr val="F4E9C1"/>
        </a:accent5>
        <a:accent6>
          <a:srgbClr val="A1A1A1"/>
        </a:accent6>
        <a:hlink>
          <a:srgbClr val="6F89F7"/>
        </a:hlink>
        <a:folHlink>
          <a:srgbClr val="CFDBFD"/>
        </a:folHlink>
      </a:clrScheme>
      <a:clrMap bg1="lt1" tx1="dk1" bg2="lt2" tx2="dk2" accent1="accent1" accent2="accent2" accent3="accent3" accent4="accent4" accent5="accent5" accent6="accent6" hlink="hlink" folHlink="folHlink"/>
    </a:extraClrScheme>
    <a:extraClrScheme>
      <a:clrScheme name="Blueprint 3">
        <a:dk1>
          <a:srgbClr val="000000"/>
        </a:dk1>
        <a:lt1>
          <a:srgbClr val="FFFFFF"/>
        </a:lt1>
        <a:dk2>
          <a:srgbClr val="4D4D4D"/>
        </a:dk2>
        <a:lt2>
          <a:srgbClr val="B2B2B2"/>
        </a:lt2>
        <a:accent1>
          <a:srgbClr val="969696"/>
        </a:accent1>
        <a:accent2>
          <a:srgbClr val="EAEAEA"/>
        </a:accent2>
        <a:accent3>
          <a:srgbClr val="FFFFFF"/>
        </a:accent3>
        <a:accent4>
          <a:srgbClr val="000000"/>
        </a:accent4>
        <a:accent5>
          <a:srgbClr val="C9C9C9"/>
        </a:accent5>
        <a:accent6>
          <a:srgbClr val="D4D4D4"/>
        </a:accent6>
        <a:hlink>
          <a:srgbClr val="777777"/>
        </a:hlink>
        <a:folHlink>
          <a:srgbClr val="C0C0C0"/>
        </a:folHlink>
      </a:clrScheme>
      <a:clrMap bg1="lt1" tx1="dk1" bg2="lt2" tx2="dk2" accent1="accent1" accent2="accent2" accent3="accent3" accent4="accent4" accent5="accent5" accent6="accent6" hlink="hlink" folHlink="folHlink"/>
    </a:extraClrScheme>
    <a:extraClrScheme>
      <a:clrScheme name="Blueprint 4">
        <a:dk1>
          <a:srgbClr val="333300"/>
        </a:dk1>
        <a:lt1>
          <a:srgbClr val="FFFFFF"/>
        </a:lt1>
        <a:dk2>
          <a:srgbClr val="663300"/>
        </a:dk2>
        <a:lt2>
          <a:srgbClr val="B2B2B2"/>
        </a:lt2>
        <a:accent1>
          <a:srgbClr val="DDC6A7"/>
        </a:accent1>
        <a:accent2>
          <a:srgbClr val="D9C167"/>
        </a:accent2>
        <a:accent3>
          <a:srgbClr val="FFFFFF"/>
        </a:accent3>
        <a:accent4>
          <a:srgbClr val="2A2A00"/>
        </a:accent4>
        <a:accent5>
          <a:srgbClr val="EBDFD0"/>
        </a:accent5>
        <a:accent6>
          <a:srgbClr val="C4AF5D"/>
        </a:accent6>
        <a:hlink>
          <a:srgbClr val="8A7A66"/>
        </a:hlink>
        <a:folHlink>
          <a:srgbClr val="C0AE9E"/>
        </a:folHlink>
      </a:clrScheme>
      <a:clrMap bg1="lt1" tx1="dk1" bg2="lt2" tx2="dk2" accent1="accent1" accent2="accent2" accent3="accent3" accent4="accent4" accent5="accent5" accent6="accent6" hlink="hlink" folHlink="folHlink"/>
    </a:extraClrScheme>
    <a:extraClrScheme>
      <a:clrScheme name="Blueprint 5">
        <a:dk1>
          <a:srgbClr val="000000"/>
        </a:dk1>
        <a:lt1>
          <a:srgbClr val="FFFFFF"/>
        </a:lt1>
        <a:dk2>
          <a:srgbClr val="003366"/>
        </a:dk2>
        <a:lt2>
          <a:srgbClr val="CCFFCC"/>
        </a:lt2>
        <a:accent1>
          <a:srgbClr val="006699"/>
        </a:accent1>
        <a:accent2>
          <a:srgbClr val="009999"/>
        </a:accent2>
        <a:accent3>
          <a:srgbClr val="AAADB8"/>
        </a:accent3>
        <a:accent4>
          <a:srgbClr val="DADADA"/>
        </a:accent4>
        <a:accent5>
          <a:srgbClr val="AAB8CA"/>
        </a:accent5>
        <a:accent6>
          <a:srgbClr val="008A8A"/>
        </a:accent6>
        <a:hlink>
          <a:srgbClr val="0099CC"/>
        </a:hlink>
        <a:folHlink>
          <a:srgbClr val="00458A"/>
        </a:folHlink>
      </a:clrScheme>
      <a:clrMap bg1="dk2" tx1="lt1" bg2="dk1" tx2="lt2" accent1="accent1" accent2="accent2" accent3="accent3" accent4="accent4" accent5="accent5" accent6="accent6" hlink="hlink" folHlink="folHlink"/>
    </a:extraClrScheme>
    <a:extraClrScheme>
      <a:clrScheme name="Blueprint 6">
        <a:dk1>
          <a:srgbClr val="000000"/>
        </a:dk1>
        <a:lt1>
          <a:srgbClr val="FFFFFF"/>
        </a:lt1>
        <a:dk2>
          <a:srgbClr val="004A48"/>
        </a:dk2>
        <a:lt2>
          <a:srgbClr val="33CCCC"/>
        </a:lt2>
        <a:accent1>
          <a:srgbClr val="006699"/>
        </a:accent1>
        <a:accent2>
          <a:srgbClr val="009999"/>
        </a:accent2>
        <a:accent3>
          <a:srgbClr val="AAB1B1"/>
        </a:accent3>
        <a:accent4>
          <a:srgbClr val="DADADA"/>
        </a:accent4>
        <a:accent5>
          <a:srgbClr val="AAB8CA"/>
        </a:accent5>
        <a:accent6>
          <a:srgbClr val="008A8A"/>
        </a:accent6>
        <a:hlink>
          <a:srgbClr val="00CC99"/>
        </a:hlink>
        <a:folHlink>
          <a:srgbClr val="006666"/>
        </a:folHlink>
      </a:clrScheme>
      <a:clrMap bg1="dk2" tx1="lt1" bg2="dk1" tx2="lt2" accent1="accent1" accent2="accent2" accent3="accent3" accent4="accent4" accent5="accent5" accent6="accent6" hlink="hlink" folHlink="folHlink"/>
    </a:extraClrScheme>
    <a:extraClrScheme>
      <a:clrScheme name="Blueprint 7">
        <a:dk1>
          <a:srgbClr val="000000"/>
        </a:dk1>
        <a:lt1>
          <a:srgbClr val="FFFFFF"/>
        </a:lt1>
        <a:dk2>
          <a:srgbClr val="333300"/>
        </a:dk2>
        <a:lt2>
          <a:srgbClr val="FFFFCC"/>
        </a:lt2>
        <a:accent1>
          <a:srgbClr val="CC9900"/>
        </a:accent1>
        <a:accent2>
          <a:srgbClr val="CC6600"/>
        </a:accent2>
        <a:accent3>
          <a:srgbClr val="ADADAA"/>
        </a:accent3>
        <a:accent4>
          <a:srgbClr val="DADADA"/>
        </a:accent4>
        <a:accent5>
          <a:srgbClr val="E2CAAA"/>
        </a:accent5>
        <a:accent6>
          <a:srgbClr val="B95C00"/>
        </a:accent6>
        <a:hlink>
          <a:srgbClr val="808000"/>
        </a:hlink>
        <a:folHlink>
          <a:srgbClr val="525000"/>
        </a:folHlink>
      </a:clrScheme>
      <a:clrMap bg1="dk2" tx1="lt1" bg2="dk1" tx2="lt2" accent1="accent1" accent2="accent2" accent3="accent3" accent4="accent4" accent5="accent5" accent6="accent6" hlink="hlink" folHlink="folHlink"/>
    </a:extraClrScheme>
    <a:extraClrScheme>
      <a:clrScheme name="Blueprint 8">
        <a:dk1>
          <a:srgbClr val="003D62"/>
        </a:dk1>
        <a:lt1>
          <a:srgbClr val="FFFFFF"/>
        </a:lt1>
        <a:dk2>
          <a:srgbClr val="006699"/>
        </a:dk2>
        <a:lt2>
          <a:srgbClr val="C8D1DA"/>
        </a:lt2>
        <a:accent1>
          <a:srgbClr val="9AC0EA"/>
        </a:accent1>
        <a:accent2>
          <a:srgbClr val="80C3C8"/>
        </a:accent2>
        <a:accent3>
          <a:srgbClr val="FFFFFF"/>
        </a:accent3>
        <a:accent4>
          <a:srgbClr val="003353"/>
        </a:accent4>
        <a:accent5>
          <a:srgbClr val="CADCF3"/>
        </a:accent5>
        <a:accent6>
          <a:srgbClr val="73B0B5"/>
        </a:accent6>
        <a:hlink>
          <a:srgbClr val="81ABCB"/>
        </a:hlink>
        <a:folHlink>
          <a:srgbClr val="B6CBD6"/>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emplate>D:\Microsoft Office\Templates\Presentation Designs\Blueprint.pot</Template>
  <TotalTime>6977</TotalTime>
  <Words>12146</Words>
  <Application>Microsoft Macintosh PowerPoint</Application>
  <PresentationFormat>On-screen Show (4:3)</PresentationFormat>
  <Paragraphs>3288</Paragraphs>
  <Slides>186</Slides>
  <Notes>0</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186</vt:i4>
      </vt:variant>
    </vt:vector>
  </HeadingPairs>
  <TitlesOfParts>
    <vt:vector size="192" baseType="lpstr">
      <vt:lpstr>Times New Roman</vt:lpstr>
      <vt:lpstr>Tahoma</vt:lpstr>
      <vt:lpstr>Wingdings</vt:lpstr>
      <vt:lpstr>Arial</vt:lpstr>
      <vt:lpstr>Symbol</vt:lpstr>
      <vt:lpstr>Blueprint</vt:lpstr>
      <vt:lpstr>Accumulators and Accumulator Circuits</vt:lpstr>
      <vt:lpstr> Accumulators and Accumulator Circuits</vt:lpstr>
      <vt:lpstr>Accumulators and Accumulator Circuits You Will Learn</vt:lpstr>
      <vt:lpstr>PowerPoint Presentation</vt:lpstr>
      <vt:lpstr>Agenda </vt:lpstr>
      <vt:lpstr>Two Most Common Accumulator Designs  </vt:lpstr>
      <vt:lpstr>Typical Accumulator Cycle Progression</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Typical Accumulator Cycle Progression  </vt:lpstr>
      <vt:lpstr>Other Accumulator Types  </vt:lpstr>
      <vt:lpstr>Other Accumulator Types  </vt:lpstr>
      <vt:lpstr>Other Accumulator Types  </vt:lpstr>
      <vt:lpstr>Other Accumulator Types  </vt:lpstr>
      <vt:lpstr>Accumulator Isolation, Unloading and Dump Valves</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Supplement Pump Flow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Make Up for Leakage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to Absorb Shock  </vt:lpstr>
      <vt:lpstr>Accumulator for Emergency Power Supply</vt:lpstr>
      <vt:lpstr>Accumulator for Emergency Power Supply</vt:lpstr>
      <vt:lpstr>Accumulator for Emergency Power Supply</vt:lpstr>
      <vt:lpstr>Accumulator for Emergency Power Supply</vt:lpstr>
      <vt:lpstr>Accumulator for Emergency Power Supply</vt:lpstr>
      <vt:lpstr>Accumulator for Emergency Power Supply</vt:lpstr>
      <vt:lpstr>Accumulator for Emergency Power Supply</vt:lpstr>
      <vt:lpstr>Accumulator for Emergency Power Supply</vt:lpstr>
      <vt:lpstr>Accumulator for Emergency Power Supply</vt:lpstr>
      <vt:lpstr>Accumulator for Emergency Power Supply</vt:lpstr>
      <vt:lpstr>Accumulator for Emergency Power Supply</vt:lpstr>
      <vt:lpstr>Accumulator for Emergency Power Supply</vt:lpstr>
      <vt:lpstr>Accumulator for Emergency Power Supply</vt:lpstr>
      <vt:lpstr>Accumulator for Emergency Power Supply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A Pump Supplementing Circuit for Using More of the Stored Energy</vt:lpstr>
      <vt:lpstr>“Fluid Power Circuits Explained”  </vt:lpstr>
      <vt:lpstr>For More Information on Regeneration and Many Other Fluid Power Circuits See “Fluid Power Circuits Explained” by the Author of this Presentation</vt:lpstr>
      <vt:lpstr>“Fluid Power Circuits Explained”</vt:lpstr>
    </vt:vector>
  </TitlesOfParts>
  <Company>HYDRA-PNEU CONSULTING, INC.</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Accumulators and Accumulator Circuits</dc:title>
  <dc:creator>Bud Trinkel</dc:creator>
  <cp:lastModifiedBy>Peter Nachtwey</cp:lastModifiedBy>
  <cp:revision>146</cp:revision>
  <dcterms:created xsi:type="dcterms:W3CDTF">2001-06-14T02:06:31Z</dcterms:created>
  <dcterms:modified xsi:type="dcterms:W3CDTF">2012-09-05T21:26:38Z</dcterms:modified>
</cp:coreProperties>
</file>